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4" r:id="rId2"/>
    <p:sldMasterId id="2147483668" r:id="rId3"/>
  </p:sldMasterIdLst>
  <p:notesMasterIdLst>
    <p:notesMasterId r:id="rId28"/>
  </p:notesMasterIdLst>
  <p:sldIdLst>
    <p:sldId id="259" r:id="rId4"/>
    <p:sldId id="261" r:id="rId5"/>
    <p:sldId id="262" r:id="rId6"/>
    <p:sldId id="266" r:id="rId7"/>
    <p:sldId id="267" r:id="rId8"/>
    <p:sldId id="269" r:id="rId9"/>
    <p:sldId id="268" r:id="rId10"/>
    <p:sldId id="263" r:id="rId11"/>
    <p:sldId id="270" r:id="rId12"/>
    <p:sldId id="271" r:id="rId13"/>
    <p:sldId id="272" r:id="rId14"/>
    <p:sldId id="273" r:id="rId15"/>
    <p:sldId id="264" r:id="rId16"/>
    <p:sldId id="274" r:id="rId17"/>
    <p:sldId id="275" r:id="rId18"/>
    <p:sldId id="276" r:id="rId19"/>
    <p:sldId id="277" r:id="rId20"/>
    <p:sldId id="265" r:id="rId21"/>
    <p:sldId id="278" r:id="rId22"/>
    <p:sldId id="279" r:id="rId23"/>
    <p:sldId id="280" r:id="rId24"/>
    <p:sldId id="281" r:id="rId25"/>
    <p:sldId id="282" r:id="rId26"/>
    <p:sldId id="283" r:id="rId27"/>
  </p:sldIdLst>
  <p:sldSz cx="12192000" cy="6858000"/>
  <p:notesSz cx="6858000" cy="9144000"/>
  <p:custDataLst>
    <p:tags r:id="rId29"/>
  </p:custData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BBBC6"/>
    <a:srgbClr val="68B9C4"/>
    <a:srgbClr val="C20316"/>
    <a:srgbClr val="C7020C"/>
    <a:srgbClr val="FAEED8"/>
    <a:srgbClr val="FFF9D2"/>
    <a:srgbClr val="E90000"/>
    <a:srgbClr val="9E211B"/>
    <a:srgbClr val="FF9409"/>
    <a:srgbClr val="E3D2A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183" autoAdjust="0"/>
    <p:restoredTop sz="96283" autoAdjust="0"/>
  </p:normalViewPr>
  <p:slideViewPr>
    <p:cSldViewPr snapToGrid="0">
      <p:cViewPr varScale="1">
        <p:scale>
          <a:sx n="107" d="100"/>
          <a:sy n="107" d="100"/>
        </p:scale>
        <p:origin x="846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tags" Target="tags/tag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theme" Target="theme/theme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viewProps" Target="viewProp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presProps" Target="presProps.xml"/><Relationship Id="rId8" Type="http://schemas.openxmlformats.org/officeDocument/2006/relationships/slide" Target="slides/slide5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___1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200" b="1" i="0" u="none" strike="noStrike" kern="1200" cap="all" spc="50" baseline="0">
                <a:solidFill>
                  <a:schemeClr val="bg1"/>
                </a:solidFill>
                <a:latin typeface="字魂59号-创粗黑" panose="00000500000000000000" pitchFamily="2" charset="-122"/>
                <a:ea typeface="字魂59号-创粗黑" panose="00000500000000000000" pitchFamily="2" charset="-122"/>
                <a:cs typeface="+mn-ea"/>
                <a:sym typeface="字魂59号-创粗黑" panose="00000500000000000000" pitchFamily="2" charset="-122"/>
              </a:defRPr>
            </a:pPr>
            <a:r>
              <a:rPr lang="zh-CN" dirty="0">
                <a:latin typeface="字魂59号-创粗黑" panose="00000500000000000000" pitchFamily="2" charset="-122"/>
                <a:ea typeface="字魂59号-创粗黑" panose="00000500000000000000" pitchFamily="2" charset="-122"/>
              </a:rPr>
              <a:t>在此添加你的标题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200" b="1" i="0" u="none" strike="noStrike" kern="1200" cap="all" spc="50" baseline="0">
              <a:solidFill>
                <a:schemeClr val="bg1"/>
              </a:solidFill>
              <a:latin typeface="字魂59号-创粗黑" panose="00000500000000000000" pitchFamily="2" charset="-122"/>
              <a:ea typeface="字魂59号-创粗黑" panose="00000500000000000000" pitchFamily="2" charset="-122"/>
              <a:cs typeface="+mn-ea"/>
              <a:sym typeface="字魂59号-创粗黑" panose="00000500000000000000" pitchFamily="2" charset="-122"/>
            </a:defRPr>
          </a:pPr>
          <a:endParaRPr lang="zh-CN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营收业绩（万）</c:v>
                </c:pt>
              </c:strCache>
            </c:strRef>
          </c:tx>
          <c:spPr>
            <a:solidFill>
              <a:schemeClr val="bg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197" b="0" i="0" u="none" strike="noStrike" kern="1200" baseline="0">
                    <a:solidFill>
                      <a:schemeClr val="bg1"/>
                    </a:solidFill>
                    <a:latin typeface="字魂59号-创粗黑" panose="00000500000000000000" pitchFamily="2" charset="-122"/>
                    <a:ea typeface="字魂59号-创粗黑" panose="00000500000000000000" pitchFamily="2" charset="-122"/>
                    <a:cs typeface="+mn-ea"/>
                    <a:sym typeface="字魂59号-创粗黑" panose="00000500000000000000" pitchFamily="2" charset="-122"/>
                  </a:defRPr>
                </a:pPr>
                <a:endParaRPr lang="zh-CN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Sheet1!$A$2:$A$8</c:f>
              <c:strCache>
                <c:ptCount val="7"/>
                <c:pt idx="0">
                  <c:v>广州</c:v>
                </c:pt>
                <c:pt idx="1">
                  <c:v>上海</c:v>
                </c:pt>
                <c:pt idx="2">
                  <c:v>北京</c:v>
                </c:pt>
                <c:pt idx="3">
                  <c:v>深圳</c:v>
                </c:pt>
                <c:pt idx="4">
                  <c:v>浙江</c:v>
                </c:pt>
                <c:pt idx="5">
                  <c:v>杭州</c:v>
                </c:pt>
                <c:pt idx="6">
                  <c:v>重庆</c:v>
                </c:pt>
              </c:strCache>
            </c:strRef>
          </c:cat>
          <c:val>
            <c:numRef>
              <c:f>Sheet1!$B$2:$B$8</c:f>
              <c:numCache>
                <c:formatCode>General</c:formatCode>
                <c:ptCount val="7"/>
                <c:pt idx="0">
                  <c:v>1800</c:v>
                </c:pt>
                <c:pt idx="1">
                  <c:v>1600</c:v>
                </c:pt>
                <c:pt idx="2">
                  <c:v>2560</c:v>
                </c:pt>
                <c:pt idx="3">
                  <c:v>3670</c:v>
                </c:pt>
                <c:pt idx="4">
                  <c:v>1280</c:v>
                </c:pt>
                <c:pt idx="5">
                  <c:v>630</c:v>
                </c:pt>
                <c:pt idx="6">
                  <c:v>580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D774-4CD8-9908-4527D6C7E789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355"/>
        <c:overlap val="-70"/>
        <c:axId val="338716224"/>
        <c:axId val="338711872"/>
      </c:barChart>
      <c:catAx>
        <c:axId val="33871622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bg1"/>
                </a:solidFill>
                <a:latin typeface="字魂59号-创粗黑" panose="00000500000000000000" pitchFamily="2" charset="-122"/>
                <a:ea typeface="字魂59号-创粗黑" panose="00000500000000000000" pitchFamily="2" charset="-122"/>
                <a:cs typeface="+mn-ea"/>
                <a:sym typeface="字魂59号-创粗黑" panose="00000500000000000000" pitchFamily="2" charset="-122"/>
              </a:defRPr>
            </a:pPr>
            <a:endParaRPr lang="zh-CN"/>
          </a:p>
        </c:txPr>
        <c:crossAx val="338711872"/>
        <c:crosses val="autoZero"/>
        <c:auto val="1"/>
        <c:lblAlgn val="ctr"/>
        <c:lblOffset val="100"/>
        <c:noMultiLvlLbl val="0"/>
      </c:catAx>
      <c:valAx>
        <c:axId val="338711872"/>
        <c:scaling>
          <c:orientation val="minMax"/>
        </c:scaling>
        <c:delete val="0"/>
        <c:axPos val="l"/>
        <c:majorGridlines>
          <c:spPr>
            <a:ln w="9525" cap="flat" cmpd="sng" algn="ctr">
              <a:gradFill>
                <a:gsLst>
                  <a:gs pos="100000">
                    <a:schemeClr val="tx1">
                      <a:lumMod val="5000"/>
                      <a:lumOff val="95000"/>
                    </a:schemeClr>
                  </a:gs>
                  <a:gs pos="0">
                    <a:schemeClr val="tx1">
                      <a:lumMod val="25000"/>
                      <a:lumOff val="75000"/>
                    </a:schemeClr>
                  </a:gs>
                </a:gsLst>
                <a:lin ang="5400000" scaled="0"/>
              </a:gra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bg1"/>
                </a:solidFill>
                <a:latin typeface="字魂59号-创粗黑" panose="00000500000000000000" pitchFamily="2" charset="-122"/>
                <a:ea typeface="字魂59号-创粗黑" panose="00000500000000000000" pitchFamily="2" charset="-122"/>
                <a:cs typeface="+mn-ea"/>
                <a:sym typeface="字魂59号-创粗黑" panose="00000500000000000000" pitchFamily="2" charset="-122"/>
              </a:defRPr>
            </a:pPr>
            <a:endParaRPr lang="zh-CN"/>
          </a:p>
        </c:txPr>
        <c:crossAx val="33871622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bg1"/>
              </a:solidFill>
              <a:latin typeface="字魂59号-创粗黑" panose="00000500000000000000" pitchFamily="2" charset="-122"/>
              <a:ea typeface="字魂59号-创粗黑" panose="00000500000000000000" pitchFamily="2" charset="-122"/>
              <a:cs typeface="+mn-ea"/>
              <a:sym typeface="字魂59号-创粗黑" panose="00000500000000000000" pitchFamily="2" charset="-122"/>
            </a:defRPr>
          </a:pPr>
          <a:endParaRPr lang="zh-CN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>
          <a:solidFill>
            <a:schemeClr val="bg1"/>
          </a:solidFill>
          <a:latin typeface="字魂59号-创粗黑" panose="00000500000000000000" pitchFamily="2" charset="-122"/>
          <a:ea typeface="字魂59号-创粗黑" panose="00000500000000000000" pitchFamily="2" charset="-122"/>
          <a:cs typeface="+mn-ea"/>
          <a:sym typeface="字魂59号-创粗黑" panose="00000500000000000000" pitchFamily="2" charset="-122"/>
        </a:defRPr>
      </a:pPr>
      <a:endParaRPr lang="zh-CN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1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bg1"/>
    </cs:fontRef>
    <cs:spPr>
      <a:solidFill>
        <a:schemeClr val="tx1">
          <a:lumMod val="50000"/>
          <a:lumOff val="50000"/>
        </a:schemeClr>
      </a:solidFill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gradFill flip="none" rotWithShape="1">
        <a:gsLst>
          <a:gs pos="0">
            <a:schemeClr val="phClr"/>
          </a:gs>
          <a:gs pos="75000">
            <a:schemeClr val="phClr">
              <a:lumMod val="60000"/>
              <a:lumOff val="40000"/>
            </a:schemeClr>
          </a:gs>
          <a:gs pos="51000">
            <a:schemeClr val="phClr">
              <a:alpha val="75000"/>
            </a:schemeClr>
          </a:gs>
          <a:gs pos="100000">
            <a:schemeClr val="phClr">
              <a:lumMod val="20000"/>
              <a:lumOff val="80000"/>
              <a:alpha val="15000"/>
            </a:schemeClr>
          </a:gs>
        </a:gsLst>
        <a:lin ang="5400000" scaled="0"/>
      </a:gra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gradFill flip="none" rotWithShape="1">
        <a:gsLst>
          <a:gs pos="0">
            <a:schemeClr val="phClr"/>
          </a:gs>
          <a:gs pos="75000">
            <a:schemeClr val="phClr">
              <a:lumMod val="60000"/>
              <a:lumOff val="40000"/>
            </a:schemeClr>
          </a:gs>
          <a:gs pos="51000">
            <a:schemeClr val="phClr">
              <a:alpha val="75000"/>
            </a:schemeClr>
          </a:gs>
          <a:gs pos="100000">
            <a:schemeClr val="phClr">
              <a:lumMod val="20000"/>
              <a:lumOff val="80000"/>
              <a:alpha val="15000"/>
            </a:schemeClr>
          </a:gs>
        </a:gsLst>
        <a:lin ang="5400000" scaled="0"/>
      </a:gra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gradFill flip="none" rotWithShape="1">
        <a:gsLst>
          <a:gs pos="0">
            <a:schemeClr val="phClr"/>
          </a:gs>
          <a:gs pos="75000">
            <a:schemeClr val="phClr">
              <a:lumMod val="60000"/>
              <a:lumOff val="40000"/>
            </a:schemeClr>
          </a:gs>
          <a:gs pos="51000">
            <a:schemeClr val="phClr">
              <a:alpha val="75000"/>
            </a:schemeClr>
          </a:gs>
          <a:gs pos="100000">
            <a:schemeClr val="phClr">
              <a:lumMod val="20000"/>
              <a:lumOff val="80000"/>
              <a:alpha val="15000"/>
            </a:schemeClr>
          </a:gs>
        </a:gsLst>
        <a:lin ang="5400000" scaled="0"/>
      </a:gradFill>
      <a:ln w="9525" cap="flat" cmpd="sng" algn="ctr">
        <a:solidFill>
          <a:schemeClr val="phClr">
            <a:shade val="95000"/>
          </a:schemeClr>
        </a:solidFill>
        <a:round/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dropLine>
  <cs:errorBa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tx1">
                <a:lumMod val="5000"/>
                <a:lumOff val="95000"/>
              </a:schemeClr>
            </a:gs>
            <a:gs pos="0">
              <a:schemeClr val="tx1">
                <a:lumMod val="25000"/>
                <a:lumOff val="75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tx1">
                <a:lumMod val="5000"/>
                <a:lumOff val="95000"/>
              </a:schemeClr>
            </a:gs>
            <a:gs pos="0">
              <a:schemeClr val="tx1">
                <a:lumMod val="25000"/>
                <a:lumOff val="75000"/>
              </a:schemeClr>
            </a:gs>
          </a:gsLst>
          <a:lin ang="5400000" scaled="0"/>
        </a:gra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  <a:headEnd type="none" w="sm" len="sm"/>
        <a:tailEnd type="none" w="sm" len="sm"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200" b="1" kern="1200" cap="all" spc="5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1A3ABA0-2E1C-4F80-B2B2-961335AF588E}" type="datetimeFigureOut">
              <a:rPr lang="zh-CN" altLang="en-US" smtClean="0"/>
              <a:t>2022/12/28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A481832-2158-4913-9263-9B1444EDDDC8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0722927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A481832-2158-4913-9263-9B1444EDDDC8}" type="slidenum">
              <a:rPr lang="zh-CN" altLang="en-US" smtClean="0"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1831220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A481832-2158-4913-9263-9B1444EDDDC8}" type="slidenum">
              <a:rPr lang="zh-CN" altLang="en-US" smtClean="0"/>
              <a:t>10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7813630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A481832-2158-4913-9263-9B1444EDDDC8}" type="slidenum">
              <a:rPr lang="zh-CN" altLang="en-US" smtClean="0"/>
              <a:t>11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5186611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A481832-2158-4913-9263-9B1444EDDDC8}" type="slidenum">
              <a:rPr lang="zh-CN" altLang="en-US" smtClean="0"/>
              <a:t>12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6927493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 smtClean="0"/>
              <a:t>https://www.ypppt.com/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A481832-2158-4913-9263-9B1444EDDDC8}" type="slidenum">
              <a:rPr lang="zh-CN" altLang="en-US" smtClean="0"/>
              <a:t>13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2089939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A481832-2158-4913-9263-9B1444EDDDC8}" type="slidenum">
              <a:rPr lang="zh-CN" altLang="en-US" smtClean="0"/>
              <a:t>14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4077065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A481832-2158-4913-9263-9B1444EDDDC8}" type="slidenum">
              <a:rPr lang="zh-CN" altLang="en-US" smtClean="0"/>
              <a:t>15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6676545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A481832-2158-4913-9263-9B1444EDDDC8}" type="slidenum">
              <a:rPr lang="zh-CN" altLang="en-US" smtClean="0"/>
              <a:t>16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2212012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A481832-2158-4913-9263-9B1444EDDDC8}" type="slidenum">
              <a:rPr lang="zh-CN" altLang="en-US" smtClean="0"/>
              <a:t>17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7358491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A481832-2158-4913-9263-9B1444EDDDC8}" type="slidenum">
              <a:rPr lang="zh-CN" altLang="en-US" smtClean="0"/>
              <a:t>18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47724800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A481832-2158-4913-9263-9B1444EDDDC8}" type="slidenum">
              <a:rPr lang="zh-CN" altLang="en-US" smtClean="0"/>
              <a:t>19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8162981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A481832-2158-4913-9263-9B1444EDDDC8}" type="slidenum">
              <a:rPr lang="zh-CN" altLang="en-US" smtClean="0"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05680033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A481832-2158-4913-9263-9B1444EDDDC8}" type="slidenum">
              <a:rPr lang="zh-CN" altLang="en-US" smtClean="0"/>
              <a:t>20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50166383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A481832-2158-4913-9263-9B1444EDDDC8}" type="slidenum">
              <a:rPr lang="zh-CN" altLang="en-US" smtClean="0"/>
              <a:t>21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05992887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A481832-2158-4913-9263-9B1444EDDDC8}" type="slidenum">
              <a:rPr lang="zh-CN" altLang="en-US" smtClean="0"/>
              <a:t>22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74083148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A481832-2158-4913-9263-9B1444EDDDC8}" type="slidenum">
              <a:rPr lang="zh-CN" altLang="en-US" smtClean="0"/>
              <a:t>23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8398791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685800" y="1143000"/>
            <a:ext cx="5486400" cy="30861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147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zh-CN" altLang="en-US" dirty="0" smtClean="0"/>
              <a:t>模板来自于 优品</a:t>
            </a:r>
            <a:r>
              <a:rPr lang="en-US" altLang="zh-CN" dirty="0" smtClean="0"/>
              <a:t>PPT</a:t>
            </a:r>
            <a:r>
              <a:rPr lang="zh-CN" altLang="en-US" dirty="0" smtClean="0"/>
              <a:t> </a:t>
            </a:r>
            <a:r>
              <a:rPr lang="en-US" altLang="zh-CN" smtClean="0"/>
              <a:t>https://www.ypppt.com/</a:t>
            </a:r>
            <a:endParaRPr lang="zh-CN" altLang="en-US" dirty="0" smtClean="0"/>
          </a:p>
        </p:txBody>
      </p:sp>
      <p:sp>
        <p:nvSpPr>
          <p:cNvPr id="6148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E5ED1824-6DB2-4029-B0DF-1D3CDCF11CDA}" type="slidenum">
              <a:rPr lang="zh-CN" altLang="en-US" smtClean="0">
                <a:solidFill>
                  <a:prstClr val="black"/>
                </a:solidFill>
                <a:latin typeface="Calibri" panose="020F0502020204030204" pitchFamily="34" charset="0"/>
                <a:ea typeface="宋体" panose="02010600030101010101" pitchFamily="2" charset="-122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24</a:t>
            </a:fld>
            <a:endParaRPr lang="zh-CN" altLang="en-US" smtClean="0">
              <a:solidFill>
                <a:prstClr val="black"/>
              </a:solidFill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405760942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A481832-2158-4913-9263-9B1444EDDDC8}" type="slidenum">
              <a:rPr lang="zh-CN" altLang="en-US" smtClean="0"/>
              <a:t>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3552204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A481832-2158-4913-9263-9B1444EDDDC8}" type="slidenum">
              <a:rPr lang="zh-CN" altLang="en-US" smtClean="0"/>
              <a:t>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265508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A481832-2158-4913-9263-9B1444EDDDC8}" type="slidenum">
              <a:rPr lang="zh-CN" altLang="en-US" smtClean="0"/>
              <a:t>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013104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A481832-2158-4913-9263-9B1444EDDDC8}" type="slidenum">
              <a:rPr lang="zh-CN" altLang="en-US" smtClean="0"/>
              <a:t>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7530626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A481832-2158-4913-9263-9B1444EDDDC8}" type="slidenum">
              <a:rPr lang="zh-CN" altLang="en-US" smtClean="0"/>
              <a:t>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5265993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A481832-2158-4913-9263-9B1444EDDDC8}" type="slidenum">
              <a:rPr lang="zh-CN" altLang="en-US" smtClean="0"/>
              <a:t>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0758488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A481832-2158-4913-9263-9B1444EDDDC8}" type="slidenum">
              <a:rPr lang="zh-CN" altLang="en-US" smtClean="0"/>
              <a:t>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6507918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hyperlink" Target="http://www.1ppt.com/hangye/" TargetMode="External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735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>
      <p:transition spd="slow" advTm="0">
        <p:random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="" xmlns:a16="http://schemas.microsoft.com/office/drawing/2014/main" id="{128B8E6B-03F1-7369-DDA4-E023552968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1339741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>
      <p:transition spd="slow" advTm="0">
        <p:random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="" xmlns:a16="http://schemas.microsoft.com/office/drawing/2014/main" id="{24C97937-4919-6C87-0657-869C69AE38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10531273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>
      <p:transition spd="slow" advTm="0">
        <p:random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="" xmlns:a16="http://schemas.microsoft.com/office/drawing/2014/main" id="{9592EEE7-C80D-C61C-A741-14AB17E668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4" name="TextBox 4">
            <a:extLst>
              <a:ext uri="{FF2B5EF4-FFF2-40B4-BE49-F238E27FC236}">
                <a16:creationId xmlns="" xmlns:a16="http://schemas.microsoft.com/office/drawing/2014/main" id="{FB1452A5-5D7B-7F12-DE48-2C9E28429C81}"/>
              </a:ext>
            </a:extLst>
          </p:cNvPr>
          <p:cNvSpPr txBox="1"/>
          <p:nvPr userDrawn="1"/>
        </p:nvSpPr>
        <p:spPr>
          <a:xfrm>
            <a:off x="1202854" y="6374445"/>
            <a:ext cx="1440159" cy="118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>
              <a:lnSpc>
                <a:spcPct val="200000"/>
              </a:lnSpc>
            </a:pPr>
            <a:r>
              <a:rPr lang="zh-CN" altLang="en-US" sz="1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2"/>
              </a:rPr>
              <a:t>行业</a:t>
            </a:r>
            <a:r>
              <a:rPr lang="en-US" altLang="zh-CN" sz="1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2"/>
              </a:rPr>
              <a:t>PPT</a:t>
            </a:r>
            <a:r>
              <a:rPr lang="zh-CN" altLang="en-US" sz="1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2"/>
              </a:rPr>
              <a:t>模板</a:t>
            </a:r>
            <a:r>
              <a:rPr lang="en-US" altLang="zh-CN" sz="1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http://www.1ppt.com/hangye/</a:t>
            </a:r>
          </a:p>
        </p:txBody>
      </p:sp>
    </p:spTree>
    <p:extLst>
      <p:ext uri="{BB962C8B-B14F-4D97-AF65-F5344CB8AC3E}">
        <p14:creationId xmlns:p14="http://schemas.microsoft.com/office/powerpoint/2010/main" val="13759062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>
      <p:transition spd="slow" advTm="0">
        <p:random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="" xmlns:a16="http://schemas.microsoft.com/office/drawing/2014/main" id="{B401A387-C6B9-16D2-DC7C-CBAEC18C99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38807733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>
      <p:transition spd="slow" advTm="0">
        <p:random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="" xmlns:a16="http://schemas.microsoft.com/office/drawing/2014/main" id="{52EEB040-04DF-7F23-4179-B68D453A48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14392894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>
      <p:transition spd="slow" advTm="0">
        <p:random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="" xmlns:a16="http://schemas.microsoft.com/office/drawing/2014/main" id="{A92FF23B-A576-F7D7-BE85-8FA2EC3AAA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32101020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>
      <p:transition spd="slow" advTm="0">
        <p:random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2E3AAC11-D570-4EA9-AFC0-30FB72BA45EB}" type="datetimeFigureOut">
              <a:rPr lang="zh-CN" altLang="en-US" smtClean="0"/>
              <a:t>2022/12/28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55ECCFAA-F4FB-487C-9F1E-C8836D0C3DC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7311735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2E3AAC11-D570-4EA9-AFC0-30FB72BA45EB}" type="datetimeFigureOut">
              <a:rPr lang="zh-CN" altLang="en-US" smtClean="0"/>
              <a:t>2022/12/28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55ECCFAA-F4FB-487C-9F1E-C8836D0C3DC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6147214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9088452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smtClean="0"/>
              <a:t>单击此处编辑母版副标题样式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2022/12/28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13851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1_标题幻灯片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7355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73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849016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>
      <p:transition spd="slow" advTm="0">
        <p:random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2022/12/28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994706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2022/12/28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940061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2022/12/28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170415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2022/12/28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103626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2022/12/28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175243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2022/12/28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493385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2022/12/28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672890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CN" altLang="en-US" smtClean="0"/>
              <a:t>单击图标添加图片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2022/12/28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7488235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2022/12/28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1705748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2022/12/28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88696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3_标题幻灯片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3728028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>
      <p:transition spd="slow" advTm="0">
        <p:random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4_标题幻灯片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3513759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>
      <p:transition spd="slow" advTm="0">
        <p:random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14262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>
      <p:transition spd="slow" advTm="0">
        <p:random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="" xmlns:a16="http://schemas.microsoft.com/office/drawing/2014/main" id="{CE79D36C-442D-D466-AEE3-6E1B1EB0DB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29857605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>
      <p:transition spd="slow" advTm="0">
        <p:random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="" xmlns:a16="http://schemas.microsoft.com/office/drawing/2014/main" id="{CC34039A-C984-9575-8933-39095019CD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41528325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>
      <p:transition spd="slow" advTm="0">
        <p:random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="" xmlns:a16="http://schemas.microsoft.com/office/drawing/2014/main" id="{F965B799-293E-3323-5DD8-31324CBBD0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4600009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>
      <p:transition spd="slow" advTm="0">
        <p:random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="" xmlns:a16="http://schemas.microsoft.com/office/drawing/2014/main" id="{D9499221-4C60-3025-C4D7-BDC2D4FD01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26990997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>
      <p:transition spd="slow" advTm="0">
        <p:random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8.xml"/><Relationship Id="rId2" Type="http://schemas.openxmlformats.org/officeDocument/2006/relationships/slideLayout" Target="../slideLayouts/slideLayout17.xml"/><Relationship Id="rId1" Type="http://schemas.openxmlformats.org/officeDocument/2006/relationships/slideLayout" Target="../slideLayouts/slideLayout16.xml"/><Relationship Id="rId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6.xml"/><Relationship Id="rId3" Type="http://schemas.openxmlformats.org/officeDocument/2006/relationships/slideLayout" Target="../slideLayouts/slideLayout21.xml"/><Relationship Id="rId7" Type="http://schemas.openxmlformats.org/officeDocument/2006/relationships/slideLayout" Target="../slideLayouts/slideLayout25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9.xml"/><Relationship Id="rId6" Type="http://schemas.openxmlformats.org/officeDocument/2006/relationships/slideLayout" Target="../slideLayouts/slideLayout24.xml"/><Relationship Id="rId11" Type="http://schemas.openxmlformats.org/officeDocument/2006/relationships/slideLayout" Target="../slideLayouts/slideLayout29.xml"/><Relationship Id="rId5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28.xml"/><Relationship Id="rId4" Type="http://schemas.openxmlformats.org/officeDocument/2006/relationships/slideLayout" Target="../slideLayouts/slideLayout22.xml"/><Relationship Id="rId9" Type="http://schemas.openxmlformats.org/officeDocument/2006/relationships/slideLayout" Target="../slideLayouts/slideLayout2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2" r:id="rId3"/>
    <p:sldLayoutId id="2147483653" r:id="rId4"/>
    <p:sldLayoutId id="2147483651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</p:sldLayoutIdLst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>
      <p:transition spd="slow" advTm="0">
        <p:random/>
      </p:transition>
    </mc:Fallback>
  </mc:AlternateContent>
  <p:txStyles>
    <p:titleStyle>
      <a:lvl1pPr algn="l" defTabSz="914380" rtl="0" eaLnBrk="1" latinLnBrk="0" hangingPunct="1">
        <a:lnSpc>
          <a:spcPct val="90000"/>
        </a:lnSpc>
        <a:spcBef>
          <a:spcPct val="0"/>
        </a:spcBef>
        <a:buNone/>
        <a:defRPr sz="440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95" indent="-228595" algn="l" defTabSz="914380" rtl="0" eaLnBrk="1" latinLnBrk="0" hangingPunct="1">
        <a:lnSpc>
          <a:spcPct val="90000"/>
        </a:lnSpc>
        <a:spcBef>
          <a:spcPts val="999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85" indent="-228595" algn="l" defTabSz="91438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4" indent="-228595" algn="l" defTabSz="91438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4" indent="-228595" algn="l" defTabSz="91438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56" indent="-228595" algn="l" defTabSz="91438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44" indent="-228595" algn="l" defTabSz="91438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34" indent="-228595" algn="l" defTabSz="91438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25" indent="-228595" algn="l" defTabSz="91438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15" indent="-228595" algn="l" defTabSz="91438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8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90" algn="l" defTabSz="91438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80" algn="l" defTabSz="91438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70" algn="l" defTabSz="91438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9" algn="l" defTabSz="91438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9" algn="l" defTabSz="91438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9" algn="l" defTabSz="91438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30" algn="l" defTabSz="91438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18" algn="l" defTabSz="91438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298577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5" r:id="rId1"/>
    <p:sldLayoutId id="2147483666" r:id="rId2"/>
    <p:sldLayoutId id="2147483667" r:id="rId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914400"/>
              <a:t>2022/12/28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914400"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82526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9" r:id="rId1"/>
    <p:sldLayoutId id="2147483670" r:id="rId2"/>
    <p:sldLayoutId id="2147483671" r:id="rId3"/>
    <p:sldLayoutId id="2147483672" r:id="rId4"/>
    <p:sldLayoutId id="2147483673" r:id="rId5"/>
    <p:sldLayoutId id="2147483674" r:id="rId6"/>
    <p:sldLayoutId id="2147483675" r:id="rId7"/>
    <p:sldLayoutId id="2147483676" r:id="rId8"/>
    <p:sldLayoutId id="2147483677" r:id="rId9"/>
    <p:sldLayoutId id="2147483678" r:id="rId10"/>
    <p:sldLayoutId id="214748367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3.xml"/><Relationship Id="rId1" Type="http://schemas.openxmlformats.org/officeDocument/2006/relationships/tags" Target="../tags/tag2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ypppt.com/jiaocheng/" TargetMode="External"/><Relationship Id="rId3" Type="http://schemas.openxmlformats.org/officeDocument/2006/relationships/hyperlink" Target="https://www.ypppt.com/moban/" TargetMode="External"/><Relationship Id="rId7" Type="http://schemas.openxmlformats.org/officeDocument/2006/relationships/hyperlink" Target="http://www.ypppt.com/sucai/" TargetMode="External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5.xml"/><Relationship Id="rId6" Type="http://schemas.openxmlformats.org/officeDocument/2006/relationships/hyperlink" Target="https://www.ypppt.com/tubiao/" TargetMode="External"/><Relationship Id="rId11" Type="http://schemas.openxmlformats.org/officeDocument/2006/relationships/hyperlink" Target="https://www.ypppt.com/kejian/" TargetMode="External"/><Relationship Id="rId5" Type="http://schemas.openxmlformats.org/officeDocument/2006/relationships/hyperlink" Target="https://www.ypppt.com/beijing/" TargetMode="External"/><Relationship Id="rId10" Type="http://schemas.openxmlformats.org/officeDocument/2006/relationships/hyperlink" Target="http://www.ypppt.com/gushi/" TargetMode="External"/><Relationship Id="rId4" Type="http://schemas.openxmlformats.org/officeDocument/2006/relationships/hyperlink" Target="https://www.ypppt.com/jieri/" TargetMode="External"/><Relationship Id="rId9" Type="http://schemas.openxmlformats.org/officeDocument/2006/relationships/hyperlink" Target="http://www.ypppt.com/ziti/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48526" y="672353"/>
            <a:ext cx="7643474" cy="6858000"/>
          </a:xfrm>
          <a:prstGeom prst="rect">
            <a:avLst/>
          </a:prstGeom>
        </p:spPr>
      </p:pic>
      <p:sp>
        <p:nvSpPr>
          <p:cNvPr id="3" name="文本框 2"/>
          <p:cNvSpPr txBox="1"/>
          <p:nvPr/>
        </p:nvSpPr>
        <p:spPr>
          <a:xfrm>
            <a:off x="363071" y="2326341"/>
            <a:ext cx="641424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zh-CN" altLang="en-US" sz="4800" b="1" dirty="0">
                <a:solidFill>
                  <a:schemeClr val="bg1"/>
                </a:solidFill>
                <a:latin typeface="字魂59号-创粗黑" panose="00000500000000000000" pitchFamily="2" charset="-122"/>
                <a:ea typeface="字魂59号-创粗黑" panose="00000500000000000000" pitchFamily="2" charset="-122"/>
                <a:cs typeface="+mn-ea"/>
                <a:sym typeface="字魂59号-创粗黑" panose="00000500000000000000" pitchFamily="2" charset="-122"/>
              </a:rPr>
              <a:t>医院医疗护理</a:t>
            </a:r>
            <a:r>
              <a:rPr kumimoji="1" lang="en-US" altLang="zh-CN" sz="4800" b="1" dirty="0">
                <a:solidFill>
                  <a:schemeClr val="bg1"/>
                </a:solidFill>
                <a:latin typeface="字魂59号-创粗黑" panose="00000500000000000000" pitchFamily="2" charset="-122"/>
                <a:ea typeface="字魂59号-创粗黑" panose="00000500000000000000" pitchFamily="2" charset="-122"/>
                <a:cs typeface="+mn-ea"/>
                <a:sym typeface="字魂59号-创粗黑" panose="00000500000000000000" pitchFamily="2" charset="-122"/>
              </a:rPr>
              <a:t>PPT</a:t>
            </a:r>
            <a:r>
              <a:rPr kumimoji="1" lang="zh-CN" altLang="en-US" sz="4800" b="1" dirty="0">
                <a:solidFill>
                  <a:schemeClr val="bg1"/>
                </a:solidFill>
                <a:latin typeface="字魂59号-创粗黑" panose="00000500000000000000" pitchFamily="2" charset="-122"/>
                <a:ea typeface="字魂59号-创粗黑" panose="00000500000000000000" pitchFamily="2" charset="-122"/>
                <a:cs typeface="+mn-ea"/>
                <a:sym typeface="字魂59号-创粗黑" panose="00000500000000000000" pitchFamily="2" charset="-122"/>
              </a:rPr>
              <a:t>模板</a:t>
            </a:r>
          </a:p>
        </p:txBody>
      </p:sp>
      <p:sp>
        <p:nvSpPr>
          <p:cNvPr id="4" name="文本框 3"/>
          <p:cNvSpPr txBox="1"/>
          <p:nvPr/>
        </p:nvSpPr>
        <p:spPr>
          <a:xfrm>
            <a:off x="363071" y="3749716"/>
            <a:ext cx="5661211" cy="556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en-US" altLang="zh-CN" sz="1050" dirty="0">
                <a:solidFill>
                  <a:schemeClr val="bg1"/>
                </a:solidFill>
                <a:latin typeface="字魂59号-创粗黑" panose="00000500000000000000" pitchFamily="2" charset="-122"/>
                <a:ea typeface="字魂59号-创粗黑" panose="00000500000000000000" pitchFamily="2" charset="-122"/>
                <a:cs typeface="+mn-ea"/>
                <a:sym typeface="字魂59号-创粗黑" panose="00000500000000000000" pitchFamily="2" charset="-122"/>
              </a:rPr>
              <a:t>THE BEAUTY OF THE DESIGN WILL ALSO GREATLY REDUCE THE WEIGHT OF THE HEADSET. GREATLY REDUCE THE WEIGHT OF THE HEADSET</a:t>
            </a:r>
            <a:endParaRPr kumimoji="1" lang="zh-CN" altLang="en-US" sz="1050" dirty="0">
              <a:solidFill>
                <a:schemeClr val="bg1"/>
              </a:solidFill>
              <a:latin typeface="字魂59号-创粗黑" panose="00000500000000000000" pitchFamily="2" charset="-122"/>
              <a:ea typeface="字魂59号-创粗黑" panose="00000500000000000000" pitchFamily="2" charset="-122"/>
              <a:cs typeface="+mn-ea"/>
              <a:sym typeface="字魂59号-创粗黑" panose="00000500000000000000" pitchFamily="2" charset="-122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363071" y="3268861"/>
            <a:ext cx="42963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zh-CN" altLang="en-US" dirty="0">
                <a:solidFill>
                  <a:schemeClr val="bg1"/>
                </a:solidFill>
                <a:latin typeface="字魂59号-创粗黑" panose="00000500000000000000" pitchFamily="2" charset="-122"/>
                <a:ea typeface="字魂59号-创粗黑" panose="00000500000000000000" pitchFamily="2" charset="-122"/>
                <a:cs typeface="+mn-ea"/>
                <a:sym typeface="字魂59号-创粗黑" panose="00000500000000000000" pitchFamily="2" charset="-122"/>
              </a:rPr>
              <a:t>护理教学 </a:t>
            </a:r>
            <a:r>
              <a:rPr kumimoji="1" lang="en-US" altLang="zh-CN" dirty="0">
                <a:solidFill>
                  <a:schemeClr val="bg1"/>
                </a:solidFill>
                <a:latin typeface="字魂59号-创粗黑" panose="00000500000000000000" pitchFamily="2" charset="-122"/>
                <a:ea typeface="字魂59号-创粗黑" panose="00000500000000000000" pitchFamily="2" charset="-122"/>
                <a:cs typeface="+mn-ea"/>
                <a:sym typeface="字魂59号-创粗黑" panose="00000500000000000000" pitchFamily="2" charset="-122"/>
              </a:rPr>
              <a:t>|</a:t>
            </a:r>
            <a:r>
              <a:rPr kumimoji="1" lang="zh-CN" altLang="en-US" dirty="0">
                <a:solidFill>
                  <a:schemeClr val="bg1"/>
                </a:solidFill>
                <a:latin typeface="字魂59号-创粗黑" panose="00000500000000000000" pitchFamily="2" charset="-122"/>
                <a:ea typeface="字魂59号-创粗黑" panose="00000500000000000000" pitchFamily="2" charset="-122"/>
                <a:cs typeface="+mn-ea"/>
                <a:sym typeface="字魂59号-创粗黑" panose="00000500000000000000" pitchFamily="2" charset="-122"/>
              </a:rPr>
              <a:t> </a:t>
            </a:r>
            <a:r>
              <a:rPr lang="zh-CN" altLang="en-US" dirty="0">
                <a:solidFill>
                  <a:schemeClr val="bg1"/>
                </a:solidFill>
                <a:latin typeface="字魂59号-创粗黑" panose="00000500000000000000" pitchFamily="2" charset="-122"/>
                <a:ea typeface="字魂59号-创粗黑" panose="00000500000000000000" pitchFamily="2" charset="-122"/>
                <a:cs typeface="+mn-ea"/>
                <a:sym typeface="字魂59号-创粗黑" panose="00000500000000000000" pitchFamily="2" charset="-122"/>
              </a:rPr>
              <a:t>医院工作汇报 </a:t>
            </a:r>
            <a:r>
              <a:rPr lang="en-US" altLang="zh-CN" dirty="0">
                <a:solidFill>
                  <a:schemeClr val="bg1"/>
                </a:solidFill>
                <a:latin typeface="字魂59号-创粗黑" panose="00000500000000000000" pitchFamily="2" charset="-122"/>
                <a:ea typeface="字魂59号-创粗黑" panose="00000500000000000000" pitchFamily="2" charset="-122"/>
                <a:cs typeface="+mn-ea"/>
                <a:sym typeface="字魂59号-创粗黑" panose="00000500000000000000" pitchFamily="2" charset="-122"/>
              </a:rPr>
              <a:t>|</a:t>
            </a:r>
            <a:r>
              <a:rPr lang="zh-CN" altLang="en-US" dirty="0">
                <a:solidFill>
                  <a:schemeClr val="bg1"/>
                </a:solidFill>
                <a:latin typeface="字魂59号-创粗黑" panose="00000500000000000000" pitchFamily="2" charset="-122"/>
                <a:ea typeface="字魂59号-创粗黑" panose="00000500000000000000" pitchFamily="2" charset="-122"/>
                <a:cs typeface="+mn-ea"/>
                <a:sym typeface="字魂59号-创粗黑" panose="00000500000000000000" pitchFamily="2" charset="-122"/>
              </a:rPr>
              <a:t> 医疗培训</a:t>
            </a:r>
            <a:endParaRPr kumimoji="1" lang="zh-CN" altLang="en-US" dirty="0">
              <a:solidFill>
                <a:schemeClr val="bg1"/>
              </a:solidFill>
              <a:latin typeface="字魂59号-创粗黑" panose="00000500000000000000" pitchFamily="2" charset="-122"/>
              <a:ea typeface="字魂59号-创粗黑" panose="00000500000000000000" pitchFamily="2" charset="-122"/>
              <a:cs typeface="+mn-ea"/>
              <a:sym typeface="字魂59号-创粗黑" panose="00000500000000000000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0689549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>
      <p:transition spd="slow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800" decel="100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800" decel="100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图表"/>
          <p:cNvGraphicFramePr/>
          <p:nvPr>
            <p:extLst>
              <p:ext uri="{D42A27DB-BD31-4B8C-83A1-F6EECF244321}">
                <p14:modId xmlns:p14="http://schemas.microsoft.com/office/powerpoint/2010/main" val="784880540"/>
              </p:ext>
            </p:extLst>
          </p:nvPr>
        </p:nvGraphicFramePr>
        <p:xfrm>
          <a:off x="573270" y="1089212"/>
          <a:ext cx="6930189" cy="417354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pSp>
        <p:nvGrpSpPr>
          <p:cNvPr id="3" name="组合 1">
            <a:extLst>
              <a:ext uri="{FF2B5EF4-FFF2-40B4-BE49-F238E27FC236}">
                <a16:creationId xmlns="" xmlns:a16="http://schemas.microsoft.com/office/drawing/2014/main" id="{15B50F7B-21F1-4D1B-855C-96B8AD368927}"/>
              </a:ext>
            </a:extLst>
          </p:cNvPr>
          <p:cNvGrpSpPr/>
          <p:nvPr/>
        </p:nvGrpSpPr>
        <p:grpSpPr>
          <a:xfrm>
            <a:off x="8170436" y="1402436"/>
            <a:ext cx="2890285" cy="834074"/>
            <a:chOff x="1963131" y="2105252"/>
            <a:chExt cx="2241975" cy="834074"/>
          </a:xfrm>
        </p:grpSpPr>
        <p:sp>
          <p:nvSpPr>
            <p:cNvPr id="4" name="矩形 3">
              <a:extLst>
                <a:ext uri="{FF2B5EF4-FFF2-40B4-BE49-F238E27FC236}">
                  <a16:creationId xmlns="" xmlns:a16="http://schemas.microsoft.com/office/drawing/2014/main" id="{BD609F4D-219F-4274-9105-29322D460A1A}"/>
                </a:ext>
              </a:extLst>
            </p:cNvPr>
            <p:cNvSpPr/>
            <p:nvPr/>
          </p:nvSpPr>
          <p:spPr>
            <a:xfrm>
              <a:off x="1963132" y="2105252"/>
              <a:ext cx="2241974" cy="375487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sz="1600" b="1" dirty="0">
                  <a:solidFill>
                    <a:schemeClr val="bg1"/>
                  </a:solidFill>
                  <a:latin typeface="字魂59号-创粗黑" panose="00000500000000000000" pitchFamily="2" charset="-122"/>
                  <a:ea typeface="字魂59号-创粗黑" panose="00000500000000000000" pitchFamily="2" charset="-122"/>
                  <a:cs typeface="+mn-ea"/>
                  <a:sym typeface="字魂59号-创粗黑" panose="00000500000000000000" pitchFamily="2" charset="-122"/>
                </a:rPr>
                <a:t>标题添加</a:t>
              </a:r>
            </a:p>
          </p:txBody>
        </p:sp>
        <p:sp>
          <p:nvSpPr>
            <p:cNvPr id="5" name="文本框 4">
              <a:extLst>
                <a:ext uri="{FF2B5EF4-FFF2-40B4-BE49-F238E27FC236}">
                  <a16:creationId xmlns="" xmlns:a16="http://schemas.microsoft.com/office/drawing/2014/main" id="{1864A7CF-E24B-4A3A-B671-C1FA2ACD5027}"/>
                </a:ext>
              </a:extLst>
            </p:cNvPr>
            <p:cNvSpPr txBox="1"/>
            <p:nvPr/>
          </p:nvSpPr>
          <p:spPr>
            <a:xfrm>
              <a:off x="1963131" y="2493050"/>
              <a:ext cx="2241975" cy="446276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>
                <a:lnSpc>
                  <a:spcPct val="150000"/>
                </a:lnSpc>
              </a:pPr>
              <a:r>
                <a:rPr lang="en-US" altLang="zh-CN" sz="800" dirty="0">
                  <a:solidFill>
                    <a:schemeClr val="bg1"/>
                  </a:solidFill>
                  <a:latin typeface="字魂59号-创粗黑" panose="00000500000000000000" pitchFamily="2" charset="-122"/>
                  <a:ea typeface="字魂59号-创粗黑" panose="00000500000000000000" pitchFamily="2" charset="-122"/>
                  <a:cs typeface="+mn-ea"/>
                  <a:sym typeface="字魂59号-创粗黑" panose="00000500000000000000" pitchFamily="2" charset="-122"/>
                </a:rPr>
                <a:t>THE BEAUTY OF THE DESIGN WILL ALSO GREATLY REDUCE THE WEIGHT OF THE HEADSET. </a:t>
              </a:r>
            </a:p>
          </p:txBody>
        </p:sp>
      </p:grpSp>
      <p:grpSp>
        <p:nvGrpSpPr>
          <p:cNvPr id="6" name="组合 1">
            <a:extLst>
              <a:ext uri="{FF2B5EF4-FFF2-40B4-BE49-F238E27FC236}">
                <a16:creationId xmlns="" xmlns:a16="http://schemas.microsoft.com/office/drawing/2014/main" id="{15B50F7B-21F1-4D1B-855C-96B8AD368927}"/>
              </a:ext>
            </a:extLst>
          </p:cNvPr>
          <p:cNvGrpSpPr/>
          <p:nvPr/>
        </p:nvGrpSpPr>
        <p:grpSpPr>
          <a:xfrm>
            <a:off x="8170436" y="2661254"/>
            <a:ext cx="2890285" cy="834074"/>
            <a:chOff x="1963131" y="2105252"/>
            <a:chExt cx="2241975" cy="834074"/>
          </a:xfrm>
        </p:grpSpPr>
        <p:sp>
          <p:nvSpPr>
            <p:cNvPr id="7" name="矩形 6">
              <a:extLst>
                <a:ext uri="{FF2B5EF4-FFF2-40B4-BE49-F238E27FC236}">
                  <a16:creationId xmlns="" xmlns:a16="http://schemas.microsoft.com/office/drawing/2014/main" id="{BD609F4D-219F-4274-9105-29322D460A1A}"/>
                </a:ext>
              </a:extLst>
            </p:cNvPr>
            <p:cNvSpPr/>
            <p:nvPr/>
          </p:nvSpPr>
          <p:spPr>
            <a:xfrm>
              <a:off x="1963132" y="2105252"/>
              <a:ext cx="2241974" cy="375487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sz="1600" b="1" dirty="0">
                  <a:solidFill>
                    <a:schemeClr val="bg1"/>
                  </a:solidFill>
                  <a:latin typeface="字魂59号-创粗黑" panose="00000500000000000000" pitchFamily="2" charset="-122"/>
                  <a:ea typeface="字魂59号-创粗黑" panose="00000500000000000000" pitchFamily="2" charset="-122"/>
                  <a:cs typeface="+mn-ea"/>
                  <a:sym typeface="字魂59号-创粗黑" panose="00000500000000000000" pitchFamily="2" charset="-122"/>
                </a:rPr>
                <a:t>标题添加</a:t>
              </a:r>
            </a:p>
          </p:txBody>
        </p:sp>
        <p:sp>
          <p:nvSpPr>
            <p:cNvPr id="8" name="文本框 7">
              <a:extLst>
                <a:ext uri="{FF2B5EF4-FFF2-40B4-BE49-F238E27FC236}">
                  <a16:creationId xmlns="" xmlns:a16="http://schemas.microsoft.com/office/drawing/2014/main" id="{1864A7CF-E24B-4A3A-B671-C1FA2ACD5027}"/>
                </a:ext>
              </a:extLst>
            </p:cNvPr>
            <p:cNvSpPr txBox="1"/>
            <p:nvPr/>
          </p:nvSpPr>
          <p:spPr>
            <a:xfrm>
              <a:off x="1963131" y="2493050"/>
              <a:ext cx="2241975" cy="446276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>
                <a:lnSpc>
                  <a:spcPct val="150000"/>
                </a:lnSpc>
              </a:pPr>
              <a:r>
                <a:rPr lang="en-US" altLang="zh-CN" sz="800" dirty="0">
                  <a:solidFill>
                    <a:schemeClr val="bg1"/>
                  </a:solidFill>
                  <a:latin typeface="字魂59号-创粗黑" panose="00000500000000000000" pitchFamily="2" charset="-122"/>
                  <a:ea typeface="字魂59号-创粗黑" panose="00000500000000000000" pitchFamily="2" charset="-122"/>
                  <a:cs typeface="+mn-ea"/>
                  <a:sym typeface="字魂59号-创粗黑" panose="00000500000000000000" pitchFamily="2" charset="-122"/>
                </a:rPr>
                <a:t>THE BEAUTY OF THE DESIGN WILL ALSO GREATLY REDUCE THE WEIGHT OF THE HEADSET. </a:t>
              </a:r>
            </a:p>
          </p:txBody>
        </p:sp>
      </p:grpSp>
      <p:grpSp>
        <p:nvGrpSpPr>
          <p:cNvPr id="9" name="组合 1">
            <a:extLst>
              <a:ext uri="{FF2B5EF4-FFF2-40B4-BE49-F238E27FC236}">
                <a16:creationId xmlns="" xmlns:a16="http://schemas.microsoft.com/office/drawing/2014/main" id="{15B50F7B-21F1-4D1B-855C-96B8AD368927}"/>
              </a:ext>
            </a:extLst>
          </p:cNvPr>
          <p:cNvGrpSpPr/>
          <p:nvPr/>
        </p:nvGrpSpPr>
        <p:grpSpPr>
          <a:xfrm>
            <a:off x="8170436" y="3920073"/>
            <a:ext cx="2890285" cy="834074"/>
            <a:chOff x="1963131" y="2105252"/>
            <a:chExt cx="2241975" cy="834074"/>
          </a:xfrm>
        </p:grpSpPr>
        <p:sp>
          <p:nvSpPr>
            <p:cNvPr id="10" name="矩形 9">
              <a:extLst>
                <a:ext uri="{FF2B5EF4-FFF2-40B4-BE49-F238E27FC236}">
                  <a16:creationId xmlns="" xmlns:a16="http://schemas.microsoft.com/office/drawing/2014/main" id="{BD609F4D-219F-4274-9105-29322D460A1A}"/>
                </a:ext>
              </a:extLst>
            </p:cNvPr>
            <p:cNvSpPr/>
            <p:nvPr/>
          </p:nvSpPr>
          <p:spPr>
            <a:xfrm>
              <a:off x="1963132" y="2105252"/>
              <a:ext cx="2241974" cy="375487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sz="1600" b="1" dirty="0">
                  <a:solidFill>
                    <a:schemeClr val="bg1"/>
                  </a:solidFill>
                  <a:latin typeface="字魂59号-创粗黑" panose="00000500000000000000" pitchFamily="2" charset="-122"/>
                  <a:ea typeface="字魂59号-创粗黑" panose="00000500000000000000" pitchFamily="2" charset="-122"/>
                  <a:cs typeface="+mn-ea"/>
                  <a:sym typeface="字魂59号-创粗黑" panose="00000500000000000000" pitchFamily="2" charset="-122"/>
                </a:rPr>
                <a:t>标题添加</a:t>
              </a:r>
            </a:p>
          </p:txBody>
        </p:sp>
        <p:sp>
          <p:nvSpPr>
            <p:cNvPr id="11" name="文本框 10">
              <a:extLst>
                <a:ext uri="{FF2B5EF4-FFF2-40B4-BE49-F238E27FC236}">
                  <a16:creationId xmlns="" xmlns:a16="http://schemas.microsoft.com/office/drawing/2014/main" id="{1864A7CF-E24B-4A3A-B671-C1FA2ACD5027}"/>
                </a:ext>
              </a:extLst>
            </p:cNvPr>
            <p:cNvSpPr txBox="1"/>
            <p:nvPr/>
          </p:nvSpPr>
          <p:spPr>
            <a:xfrm>
              <a:off x="1963131" y="2493050"/>
              <a:ext cx="2241975" cy="446276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>
                <a:lnSpc>
                  <a:spcPct val="150000"/>
                </a:lnSpc>
              </a:pPr>
              <a:r>
                <a:rPr lang="en-US" altLang="zh-CN" sz="800" dirty="0">
                  <a:solidFill>
                    <a:schemeClr val="bg1"/>
                  </a:solidFill>
                  <a:latin typeface="字魂59号-创粗黑" panose="00000500000000000000" pitchFamily="2" charset="-122"/>
                  <a:ea typeface="字魂59号-创粗黑" panose="00000500000000000000" pitchFamily="2" charset="-122"/>
                  <a:cs typeface="+mn-ea"/>
                  <a:sym typeface="字魂59号-创粗黑" panose="00000500000000000000" pitchFamily="2" charset="-122"/>
                </a:rPr>
                <a:t>THE BEAUTY OF THE DESIGN WILL ALSO GREATLY REDUCE THE WEIGHT OF THE HEADSET. 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3897667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>
      <p:transition spd="slow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" grpId="0">
        <p:bldAsOne/>
      </p:bldGraphic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89890" y="1216209"/>
            <a:ext cx="3013996" cy="2017059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666131" y="1216209"/>
            <a:ext cx="3025588" cy="2017059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848169" y="1217922"/>
            <a:ext cx="3026139" cy="2013633"/>
          </a:xfrm>
          <a:prstGeom prst="rect">
            <a:avLst/>
          </a:prstGeom>
        </p:spPr>
      </p:pic>
      <p:grpSp>
        <p:nvGrpSpPr>
          <p:cNvPr id="5" name="组合 1">
            <a:extLst>
              <a:ext uri="{FF2B5EF4-FFF2-40B4-BE49-F238E27FC236}">
                <a16:creationId xmlns="" xmlns:a16="http://schemas.microsoft.com/office/drawing/2014/main" id="{15B50F7B-21F1-4D1B-855C-96B8AD368927}"/>
              </a:ext>
            </a:extLst>
          </p:cNvPr>
          <p:cNvGrpSpPr/>
          <p:nvPr/>
        </p:nvGrpSpPr>
        <p:grpSpPr>
          <a:xfrm>
            <a:off x="484094" y="4044178"/>
            <a:ext cx="3122914" cy="834074"/>
            <a:chOff x="1963131" y="2105252"/>
            <a:chExt cx="2241975" cy="834074"/>
          </a:xfrm>
        </p:grpSpPr>
        <p:sp>
          <p:nvSpPr>
            <p:cNvPr id="6" name="矩形 5">
              <a:extLst>
                <a:ext uri="{FF2B5EF4-FFF2-40B4-BE49-F238E27FC236}">
                  <a16:creationId xmlns="" xmlns:a16="http://schemas.microsoft.com/office/drawing/2014/main" id="{BD609F4D-219F-4274-9105-29322D460A1A}"/>
                </a:ext>
              </a:extLst>
            </p:cNvPr>
            <p:cNvSpPr/>
            <p:nvPr/>
          </p:nvSpPr>
          <p:spPr>
            <a:xfrm>
              <a:off x="1963131" y="2105252"/>
              <a:ext cx="2241974" cy="375487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>
                <a:lnSpc>
                  <a:spcPct val="120000"/>
                </a:lnSpc>
              </a:pPr>
              <a:r>
                <a:rPr lang="zh-CN" altLang="en-US" sz="1600" b="1" dirty="0">
                  <a:solidFill>
                    <a:schemeClr val="bg1"/>
                  </a:solidFill>
                  <a:latin typeface="字魂59号-创粗黑" panose="00000500000000000000" pitchFamily="2" charset="-122"/>
                  <a:ea typeface="字魂59号-创粗黑" panose="00000500000000000000" pitchFamily="2" charset="-122"/>
                  <a:cs typeface="+mn-ea"/>
                  <a:sym typeface="字魂59号-创粗黑" panose="00000500000000000000" pitchFamily="2" charset="-122"/>
                </a:rPr>
                <a:t>添加标题</a:t>
              </a:r>
            </a:p>
          </p:txBody>
        </p:sp>
        <p:sp>
          <p:nvSpPr>
            <p:cNvPr id="7" name="文本框 6">
              <a:extLst>
                <a:ext uri="{FF2B5EF4-FFF2-40B4-BE49-F238E27FC236}">
                  <a16:creationId xmlns="" xmlns:a16="http://schemas.microsoft.com/office/drawing/2014/main" id="{1864A7CF-E24B-4A3A-B671-C1FA2ACD5027}"/>
                </a:ext>
              </a:extLst>
            </p:cNvPr>
            <p:cNvSpPr txBox="1"/>
            <p:nvPr/>
          </p:nvSpPr>
          <p:spPr>
            <a:xfrm>
              <a:off x="1963131" y="2493050"/>
              <a:ext cx="2241975" cy="446276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>
                <a:lnSpc>
                  <a:spcPct val="150000"/>
                </a:lnSpc>
              </a:pPr>
              <a:r>
                <a:rPr lang="en-US" altLang="zh-CN" sz="800" dirty="0">
                  <a:solidFill>
                    <a:schemeClr val="bg1"/>
                  </a:solidFill>
                  <a:latin typeface="字魂59号-创粗黑" panose="00000500000000000000" pitchFamily="2" charset="-122"/>
                  <a:ea typeface="字魂59号-创粗黑" panose="00000500000000000000" pitchFamily="2" charset="-122"/>
                  <a:cs typeface="+mn-ea"/>
                  <a:sym typeface="字魂59号-创粗黑" panose="00000500000000000000" pitchFamily="2" charset="-122"/>
                </a:rPr>
                <a:t>THE BEAUTY OF THE DESIGN WILL ALSO GREATLY REDUCE THE WEIGHT OF THE HEADSET. </a:t>
              </a:r>
            </a:p>
          </p:txBody>
        </p:sp>
      </p:grpSp>
      <p:grpSp>
        <p:nvGrpSpPr>
          <p:cNvPr id="8" name="组合 1">
            <a:extLst>
              <a:ext uri="{FF2B5EF4-FFF2-40B4-BE49-F238E27FC236}">
                <a16:creationId xmlns="" xmlns:a16="http://schemas.microsoft.com/office/drawing/2014/main" id="{15B50F7B-21F1-4D1B-855C-96B8AD368927}"/>
              </a:ext>
            </a:extLst>
          </p:cNvPr>
          <p:cNvGrpSpPr/>
          <p:nvPr/>
        </p:nvGrpSpPr>
        <p:grpSpPr>
          <a:xfrm>
            <a:off x="4432379" y="4044178"/>
            <a:ext cx="3122914" cy="834074"/>
            <a:chOff x="1963131" y="2105252"/>
            <a:chExt cx="2241975" cy="834074"/>
          </a:xfrm>
        </p:grpSpPr>
        <p:sp>
          <p:nvSpPr>
            <p:cNvPr id="9" name="矩形 8">
              <a:extLst>
                <a:ext uri="{FF2B5EF4-FFF2-40B4-BE49-F238E27FC236}">
                  <a16:creationId xmlns="" xmlns:a16="http://schemas.microsoft.com/office/drawing/2014/main" id="{BD609F4D-219F-4274-9105-29322D460A1A}"/>
                </a:ext>
              </a:extLst>
            </p:cNvPr>
            <p:cNvSpPr/>
            <p:nvPr/>
          </p:nvSpPr>
          <p:spPr>
            <a:xfrm>
              <a:off x="1963131" y="2105252"/>
              <a:ext cx="2241974" cy="375487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>
                <a:lnSpc>
                  <a:spcPct val="120000"/>
                </a:lnSpc>
              </a:pPr>
              <a:r>
                <a:rPr lang="zh-CN" altLang="en-US" sz="1600" b="1" dirty="0">
                  <a:solidFill>
                    <a:schemeClr val="bg1"/>
                  </a:solidFill>
                  <a:latin typeface="字魂59号-创粗黑" panose="00000500000000000000" pitchFamily="2" charset="-122"/>
                  <a:ea typeface="字魂59号-创粗黑" panose="00000500000000000000" pitchFamily="2" charset="-122"/>
                  <a:cs typeface="+mn-ea"/>
                  <a:sym typeface="字魂59号-创粗黑" panose="00000500000000000000" pitchFamily="2" charset="-122"/>
                </a:rPr>
                <a:t>添加标题</a:t>
              </a:r>
            </a:p>
          </p:txBody>
        </p:sp>
        <p:sp>
          <p:nvSpPr>
            <p:cNvPr id="10" name="文本框 9">
              <a:extLst>
                <a:ext uri="{FF2B5EF4-FFF2-40B4-BE49-F238E27FC236}">
                  <a16:creationId xmlns="" xmlns:a16="http://schemas.microsoft.com/office/drawing/2014/main" id="{1864A7CF-E24B-4A3A-B671-C1FA2ACD5027}"/>
                </a:ext>
              </a:extLst>
            </p:cNvPr>
            <p:cNvSpPr txBox="1"/>
            <p:nvPr/>
          </p:nvSpPr>
          <p:spPr>
            <a:xfrm>
              <a:off x="1963131" y="2493050"/>
              <a:ext cx="2241975" cy="446276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>
                <a:lnSpc>
                  <a:spcPct val="150000"/>
                </a:lnSpc>
              </a:pPr>
              <a:r>
                <a:rPr lang="en-US" altLang="zh-CN" sz="800" dirty="0">
                  <a:solidFill>
                    <a:schemeClr val="bg1"/>
                  </a:solidFill>
                  <a:latin typeface="字魂59号-创粗黑" panose="00000500000000000000" pitchFamily="2" charset="-122"/>
                  <a:ea typeface="字魂59号-创粗黑" panose="00000500000000000000" pitchFamily="2" charset="-122"/>
                  <a:cs typeface="+mn-ea"/>
                  <a:sym typeface="字魂59号-创粗黑" panose="00000500000000000000" pitchFamily="2" charset="-122"/>
                </a:rPr>
                <a:t>THE BEAUTY OF THE DESIGN WILL ALSO GREATLY REDUCE THE WEIGHT OF THE HEADSET. </a:t>
              </a:r>
            </a:p>
          </p:txBody>
        </p:sp>
      </p:grpSp>
      <p:grpSp>
        <p:nvGrpSpPr>
          <p:cNvPr id="11" name="组合 1">
            <a:extLst>
              <a:ext uri="{FF2B5EF4-FFF2-40B4-BE49-F238E27FC236}">
                <a16:creationId xmlns="" xmlns:a16="http://schemas.microsoft.com/office/drawing/2014/main" id="{15B50F7B-21F1-4D1B-855C-96B8AD368927}"/>
              </a:ext>
            </a:extLst>
          </p:cNvPr>
          <p:cNvGrpSpPr/>
          <p:nvPr/>
        </p:nvGrpSpPr>
        <p:grpSpPr>
          <a:xfrm>
            <a:off x="8751394" y="4049760"/>
            <a:ext cx="3122914" cy="834074"/>
            <a:chOff x="1963131" y="2105252"/>
            <a:chExt cx="2241975" cy="834074"/>
          </a:xfrm>
        </p:grpSpPr>
        <p:sp>
          <p:nvSpPr>
            <p:cNvPr id="12" name="矩形 11">
              <a:extLst>
                <a:ext uri="{FF2B5EF4-FFF2-40B4-BE49-F238E27FC236}">
                  <a16:creationId xmlns="" xmlns:a16="http://schemas.microsoft.com/office/drawing/2014/main" id="{BD609F4D-219F-4274-9105-29322D460A1A}"/>
                </a:ext>
              </a:extLst>
            </p:cNvPr>
            <p:cNvSpPr/>
            <p:nvPr/>
          </p:nvSpPr>
          <p:spPr>
            <a:xfrm>
              <a:off x="1963131" y="2105252"/>
              <a:ext cx="2241974" cy="375487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>
                <a:lnSpc>
                  <a:spcPct val="120000"/>
                </a:lnSpc>
              </a:pPr>
              <a:r>
                <a:rPr lang="zh-CN" altLang="en-US" sz="1600" b="1" dirty="0">
                  <a:solidFill>
                    <a:schemeClr val="bg1"/>
                  </a:solidFill>
                  <a:latin typeface="字魂59号-创粗黑" panose="00000500000000000000" pitchFamily="2" charset="-122"/>
                  <a:ea typeface="字魂59号-创粗黑" panose="00000500000000000000" pitchFamily="2" charset="-122"/>
                  <a:cs typeface="+mn-ea"/>
                  <a:sym typeface="字魂59号-创粗黑" panose="00000500000000000000" pitchFamily="2" charset="-122"/>
                </a:rPr>
                <a:t>添加标题</a:t>
              </a:r>
            </a:p>
          </p:txBody>
        </p:sp>
        <p:sp>
          <p:nvSpPr>
            <p:cNvPr id="13" name="文本框 12">
              <a:extLst>
                <a:ext uri="{FF2B5EF4-FFF2-40B4-BE49-F238E27FC236}">
                  <a16:creationId xmlns="" xmlns:a16="http://schemas.microsoft.com/office/drawing/2014/main" id="{1864A7CF-E24B-4A3A-B671-C1FA2ACD5027}"/>
                </a:ext>
              </a:extLst>
            </p:cNvPr>
            <p:cNvSpPr txBox="1"/>
            <p:nvPr/>
          </p:nvSpPr>
          <p:spPr>
            <a:xfrm>
              <a:off x="1963131" y="2493050"/>
              <a:ext cx="2241975" cy="446276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>
                <a:lnSpc>
                  <a:spcPct val="150000"/>
                </a:lnSpc>
              </a:pPr>
              <a:r>
                <a:rPr lang="en-US" altLang="zh-CN" sz="800" dirty="0">
                  <a:solidFill>
                    <a:schemeClr val="bg1"/>
                  </a:solidFill>
                  <a:latin typeface="字魂59号-创粗黑" panose="00000500000000000000" pitchFamily="2" charset="-122"/>
                  <a:ea typeface="字魂59号-创粗黑" panose="00000500000000000000" pitchFamily="2" charset="-122"/>
                  <a:cs typeface="+mn-ea"/>
                  <a:sym typeface="字魂59号-创粗黑" panose="00000500000000000000" pitchFamily="2" charset="-122"/>
                </a:rPr>
                <a:t>THE BEAUTY OF THE DESIGN WILL ALSO GREATLY REDUCE THE WEIGHT OF THE HEADSET. </a:t>
              </a:r>
            </a:p>
          </p:txBody>
        </p:sp>
      </p:grpSp>
      <p:cxnSp>
        <p:nvCxnSpPr>
          <p:cNvPr id="14" name="直线连接符 13"/>
          <p:cNvCxnSpPr/>
          <p:nvPr/>
        </p:nvCxnSpPr>
        <p:spPr>
          <a:xfrm>
            <a:off x="3931597" y="4044178"/>
            <a:ext cx="0" cy="99847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直线连接符 14"/>
          <p:cNvCxnSpPr/>
          <p:nvPr/>
        </p:nvCxnSpPr>
        <p:spPr>
          <a:xfrm>
            <a:off x="8257780" y="4044178"/>
            <a:ext cx="0" cy="99847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383337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>
      <p:transition spd="slow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圆"/>
          <p:cNvSpPr>
            <a:spLocks noChangeArrowheads="1"/>
          </p:cNvSpPr>
          <p:nvPr/>
        </p:nvSpPr>
        <p:spPr bwMode="auto">
          <a:xfrm>
            <a:off x="398352" y="793051"/>
            <a:ext cx="3149600" cy="3149600"/>
          </a:xfrm>
          <a:prstGeom prst="ellipse">
            <a:avLst/>
          </a:prstGeom>
          <a:solidFill>
            <a:schemeClr val="bg1"/>
          </a:solidFill>
          <a:ln w="127000">
            <a:solidFill>
              <a:srgbClr val="68B9C4"/>
            </a:solidFill>
          </a:ln>
        </p:spPr>
        <p:txBody>
          <a:bodyPr anchor="ctr"/>
          <a:lstStyle/>
          <a:p>
            <a:pPr algn="ctr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Arial" pitchFamily="34" charset="0"/>
              <a:buNone/>
            </a:pPr>
            <a:endParaRPr lang="zh-CN" altLang="zh-CN" sz="1600" dirty="0">
              <a:solidFill>
                <a:srgbClr val="FFFFFF"/>
              </a:solidFill>
              <a:latin typeface="字魂59号-创粗黑" panose="00000500000000000000" pitchFamily="2" charset="-122"/>
              <a:ea typeface="字魂59号-创粗黑" panose="00000500000000000000" pitchFamily="2" charset="-122"/>
              <a:cs typeface="+mn-ea"/>
              <a:sym typeface="字魂59号-创粗黑" panose="00000500000000000000" pitchFamily="2" charset="-122"/>
            </a:endParaRPr>
          </a:p>
        </p:txBody>
      </p:sp>
      <p:sp>
        <p:nvSpPr>
          <p:cNvPr id="3" name="文本"/>
          <p:cNvSpPr/>
          <p:nvPr/>
        </p:nvSpPr>
        <p:spPr>
          <a:xfrm>
            <a:off x="1226794" y="1236446"/>
            <a:ext cx="1492716" cy="44627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zh-CN" altLang="en-US" sz="2300" b="1" spc="250" dirty="0">
                <a:solidFill>
                  <a:srgbClr val="68B9C4"/>
                </a:solidFill>
                <a:latin typeface="字魂59号-创粗黑" panose="00000500000000000000" pitchFamily="2" charset="-122"/>
                <a:ea typeface="字魂59号-创粗黑" panose="00000500000000000000" pitchFamily="2" charset="-122"/>
                <a:cs typeface="+mn-ea"/>
                <a:sym typeface="字魂59号-创粗黑" panose="00000500000000000000" pitchFamily="2" charset="-122"/>
              </a:rPr>
              <a:t>添加标题</a:t>
            </a:r>
          </a:p>
        </p:txBody>
      </p:sp>
      <p:cxnSp>
        <p:nvCxnSpPr>
          <p:cNvPr id="5" name="直接连接符"/>
          <p:cNvCxnSpPr/>
          <p:nvPr/>
        </p:nvCxnSpPr>
        <p:spPr>
          <a:xfrm>
            <a:off x="1091756" y="1897408"/>
            <a:ext cx="1762793" cy="0"/>
          </a:xfrm>
          <a:prstGeom prst="line">
            <a:avLst/>
          </a:prstGeom>
          <a:ln>
            <a:solidFill>
              <a:srgbClr val="68B9C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圆"/>
          <p:cNvSpPr>
            <a:spLocks noChangeArrowheads="1"/>
          </p:cNvSpPr>
          <p:nvPr/>
        </p:nvSpPr>
        <p:spPr bwMode="auto">
          <a:xfrm>
            <a:off x="3065877" y="793051"/>
            <a:ext cx="3149600" cy="3149600"/>
          </a:xfrm>
          <a:prstGeom prst="ellipse">
            <a:avLst/>
          </a:prstGeom>
          <a:solidFill>
            <a:schemeClr val="bg1"/>
          </a:solidFill>
          <a:ln w="127000">
            <a:solidFill>
              <a:srgbClr val="68B9C4"/>
            </a:solidFill>
          </a:ln>
        </p:spPr>
        <p:txBody>
          <a:bodyPr anchor="ctr"/>
          <a:lstStyle/>
          <a:p>
            <a:pPr algn="ctr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Arial" pitchFamily="34" charset="0"/>
              <a:buNone/>
            </a:pPr>
            <a:endParaRPr lang="zh-CN" altLang="zh-CN" sz="1600" dirty="0">
              <a:solidFill>
                <a:srgbClr val="FFFFFF"/>
              </a:solidFill>
              <a:latin typeface="字魂59号-创粗黑" panose="00000500000000000000" pitchFamily="2" charset="-122"/>
              <a:ea typeface="字魂59号-创粗黑" panose="00000500000000000000" pitchFamily="2" charset="-122"/>
              <a:cs typeface="+mn-ea"/>
              <a:sym typeface="字魂59号-创粗黑" panose="00000500000000000000" pitchFamily="2" charset="-122"/>
            </a:endParaRPr>
          </a:p>
        </p:txBody>
      </p:sp>
      <p:sp>
        <p:nvSpPr>
          <p:cNvPr id="7" name="文本"/>
          <p:cNvSpPr/>
          <p:nvPr/>
        </p:nvSpPr>
        <p:spPr>
          <a:xfrm>
            <a:off x="3894319" y="1236446"/>
            <a:ext cx="1492716" cy="44627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zh-CN" altLang="en-US" sz="2300" b="1" spc="250" dirty="0">
                <a:solidFill>
                  <a:srgbClr val="68B9C4"/>
                </a:solidFill>
                <a:latin typeface="字魂59号-创粗黑" panose="00000500000000000000" pitchFamily="2" charset="-122"/>
                <a:ea typeface="字魂59号-创粗黑" panose="00000500000000000000" pitchFamily="2" charset="-122"/>
                <a:cs typeface="+mn-ea"/>
                <a:sym typeface="字魂59号-创粗黑" panose="00000500000000000000" pitchFamily="2" charset="-122"/>
              </a:rPr>
              <a:t>添加标题</a:t>
            </a:r>
          </a:p>
        </p:txBody>
      </p:sp>
      <p:cxnSp>
        <p:nvCxnSpPr>
          <p:cNvPr id="9" name="直接连接符"/>
          <p:cNvCxnSpPr/>
          <p:nvPr/>
        </p:nvCxnSpPr>
        <p:spPr>
          <a:xfrm>
            <a:off x="3759281" y="1897408"/>
            <a:ext cx="1762793" cy="0"/>
          </a:xfrm>
          <a:prstGeom prst="line">
            <a:avLst/>
          </a:prstGeom>
          <a:ln>
            <a:solidFill>
              <a:srgbClr val="68B9C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圆"/>
          <p:cNvSpPr>
            <a:spLocks noChangeArrowheads="1"/>
          </p:cNvSpPr>
          <p:nvPr/>
        </p:nvSpPr>
        <p:spPr bwMode="auto">
          <a:xfrm>
            <a:off x="5733402" y="793051"/>
            <a:ext cx="3149600" cy="3149600"/>
          </a:xfrm>
          <a:prstGeom prst="ellipse">
            <a:avLst/>
          </a:prstGeom>
          <a:solidFill>
            <a:schemeClr val="bg1"/>
          </a:solidFill>
          <a:ln w="127000">
            <a:solidFill>
              <a:srgbClr val="68B9C4"/>
            </a:solidFill>
          </a:ln>
        </p:spPr>
        <p:txBody>
          <a:bodyPr anchor="ctr"/>
          <a:lstStyle/>
          <a:p>
            <a:pPr algn="ctr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Arial" pitchFamily="34" charset="0"/>
              <a:buNone/>
            </a:pPr>
            <a:endParaRPr lang="zh-CN" altLang="zh-CN" sz="1600" dirty="0">
              <a:solidFill>
                <a:srgbClr val="FFFFFF"/>
              </a:solidFill>
              <a:latin typeface="字魂59号-创粗黑" panose="00000500000000000000" pitchFamily="2" charset="-122"/>
              <a:ea typeface="字魂59号-创粗黑" panose="00000500000000000000" pitchFamily="2" charset="-122"/>
              <a:cs typeface="+mn-ea"/>
              <a:sym typeface="字魂59号-创粗黑" panose="00000500000000000000" pitchFamily="2" charset="-122"/>
            </a:endParaRPr>
          </a:p>
        </p:txBody>
      </p:sp>
      <p:sp>
        <p:nvSpPr>
          <p:cNvPr id="11" name="文本"/>
          <p:cNvSpPr/>
          <p:nvPr/>
        </p:nvSpPr>
        <p:spPr>
          <a:xfrm>
            <a:off x="6561844" y="1236446"/>
            <a:ext cx="1492716" cy="44627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zh-CN" altLang="en-US" sz="2300" b="1" spc="250" dirty="0">
                <a:solidFill>
                  <a:srgbClr val="68B9C4"/>
                </a:solidFill>
                <a:latin typeface="字魂59号-创粗黑" panose="00000500000000000000" pitchFamily="2" charset="-122"/>
                <a:ea typeface="字魂59号-创粗黑" panose="00000500000000000000" pitchFamily="2" charset="-122"/>
                <a:cs typeface="+mn-ea"/>
                <a:sym typeface="字魂59号-创粗黑" panose="00000500000000000000" pitchFamily="2" charset="-122"/>
              </a:rPr>
              <a:t>添加标题</a:t>
            </a:r>
          </a:p>
        </p:txBody>
      </p:sp>
      <p:cxnSp>
        <p:nvCxnSpPr>
          <p:cNvPr id="13" name="直接连接符"/>
          <p:cNvCxnSpPr/>
          <p:nvPr/>
        </p:nvCxnSpPr>
        <p:spPr>
          <a:xfrm>
            <a:off x="6426806" y="1897408"/>
            <a:ext cx="1762793" cy="0"/>
          </a:xfrm>
          <a:prstGeom prst="line">
            <a:avLst/>
          </a:prstGeom>
          <a:ln>
            <a:solidFill>
              <a:srgbClr val="68B9C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圆"/>
          <p:cNvSpPr>
            <a:spLocks noChangeArrowheads="1"/>
          </p:cNvSpPr>
          <p:nvPr/>
        </p:nvSpPr>
        <p:spPr bwMode="auto">
          <a:xfrm>
            <a:off x="8400927" y="793051"/>
            <a:ext cx="3149600" cy="3149600"/>
          </a:xfrm>
          <a:prstGeom prst="ellipse">
            <a:avLst/>
          </a:prstGeom>
          <a:solidFill>
            <a:schemeClr val="bg1"/>
          </a:solidFill>
          <a:ln w="127000">
            <a:solidFill>
              <a:srgbClr val="68B9C4"/>
            </a:solidFill>
          </a:ln>
        </p:spPr>
        <p:txBody>
          <a:bodyPr anchor="ctr"/>
          <a:lstStyle/>
          <a:p>
            <a:pPr algn="ctr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Arial" pitchFamily="34" charset="0"/>
              <a:buNone/>
            </a:pPr>
            <a:endParaRPr lang="zh-CN" altLang="zh-CN" sz="1600" dirty="0">
              <a:solidFill>
                <a:srgbClr val="FFFFFF"/>
              </a:solidFill>
              <a:latin typeface="字魂59号-创粗黑" panose="00000500000000000000" pitchFamily="2" charset="-122"/>
              <a:ea typeface="字魂59号-创粗黑" panose="00000500000000000000" pitchFamily="2" charset="-122"/>
              <a:cs typeface="+mn-ea"/>
              <a:sym typeface="字魂59号-创粗黑" panose="00000500000000000000" pitchFamily="2" charset="-122"/>
            </a:endParaRPr>
          </a:p>
        </p:txBody>
      </p:sp>
      <p:sp>
        <p:nvSpPr>
          <p:cNvPr id="15" name="文本"/>
          <p:cNvSpPr/>
          <p:nvPr/>
        </p:nvSpPr>
        <p:spPr>
          <a:xfrm>
            <a:off x="9229369" y="1236446"/>
            <a:ext cx="1492716" cy="44627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zh-CN" altLang="en-US" sz="2300" b="1" spc="250" dirty="0">
                <a:solidFill>
                  <a:srgbClr val="68B9C4"/>
                </a:solidFill>
                <a:latin typeface="字魂59号-创粗黑" panose="00000500000000000000" pitchFamily="2" charset="-122"/>
                <a:ea typeface="字魂59号-创粗黑" panose="00000500000000000000" pitchFamily="2" charset="-122"/>
                <a:cs typeface="+mn-ea"/>
                <a:sym typeface="字魂59号-创粗黑" panose="00000500000000000000" pitchFamily="2" charset="-122"/>
              </a:rPr>
              <a:t>添加标题</a:t>
            </a:r>
          </a:p>
        </p:txBody>
      </p:sp>
      <p:cxnSp>
        <p:nvCxnSpPr>
          <p:cNvPr id="17" name="直接连接符"/>
          <p:cNvCxnSpPr/>
          <p:nvPr/>
        </p:nvCxnSpPr>
        <p:spPr>
          <a:xfrm>
            <a:off x="9094331" y="1897408"/>
            <a:ext cx="1762793" cy="0"/>
          </a:xfrm>
          <a:prstGeom prst="line">
            <a:avLst/>
          </a:prstGeom>
          <a:ln>
            <a:solidFill>
              <a:srgbClr val="68B9C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1" name="组合 1">
            <a:extLst>
              <a:ext uri="{FF2B5EF4-FFF2-40B4-BE49-F238E27FC236}">
                <a16:creationId xmlns="" xmlns:a16="http://schemas.microsoft.com/office/drawing/2014/main" id="{15B50F7B-21F1-4D1B-855C-96B8AD368927}"/>
              </a:ext>
            </a:extLst>
          </p:cNvPr>
          <p:cNvGrpSpPr/>
          <p:nvPr/>
        </p:nvGrpSpPr>
        <p:grpSpPr>
          <a:xfrm>
            <a:off x="528009" y="4197545"/>
            <a:ext cx="2890285" cy="834074"/>
            <a:chOff x="1963131" y="2105252"/>
            <a:chExt cx="2241975" cy="834074"/>
          </a:xfrm>
        </p:grpSpPr>
        <p:sp>
          <p:nvSpPr>
            <p:cNvPr id="22" name="矩形 21">
              <a:extLst>
                <a:ext uri="{FF2B5EF4-FFF2-40B4-BE49-F238E27FC236}">
                  <a16:creationId xmlns="" xmlns:a16="http://schemas.microsoft.com/office/drawing/2014/main" id="{BD609F4D-219F-4274-9105-29322D460A1A}"/>
                </a:ext>
              </a:extLst>
            </p:cNvPr>
            <p:cNvSpPr/>
            <p:nvPr/>
          </p:nvSpPr>
          <p:spPr>
            <a:xfrm>
              <a:off x="1963131" y="2105252"/>
              <a:ext cx="2241974" cy="375487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>
                <a:lnSpc>
                  <a:spcPct val="120000"/>
                </a:lnSpc>
              </a:pPr>
              <a:r>
                <a:rPr lang="zh-CN" altLang="en-US" sz="1600" b="1" dirty="0">
                  <a:solidFill>
                    <a:schemeClr val="bg1"/>
                  </a:solidFill>
                  <a:latin typeface="字魂59号-创粗黑" panose="00000500000000000000" pitchFamily="2" charset="-122"/>
                  <a:ea typeface="字魂59号-创粗黑" panose="00000500000000000000" pitchFamily="2" charset="-122"/>
                  <a:cs typeface="+mn-ea"/>
                  <a:sym typeface="字魂59号-创粗黑" panose="00000500000000000000" pitchFamily="2" charset="-122"/>
                </a:rPr>
                <a:t>添加标题添加</a:t>
              </a:r>
            </a:p>
          </p:txBody>
        </p:sp>
        <p:sp>
          <p:nvSpPr>
            <p:cNvPr id="23" name="文本框 22">
              <a:extLst>
                <a:ext uri="{FF2B5EF4-FFF2-40B4-BE49-F238E27FC236}">
                  <a16:creationId xmlns="" xmlns:a16="http://schemas.microsoft.com/office/drawing/2014/main" id="{1864A7CF-E24B-4A3A-B671-C1FA2ACD5027}"/>
                </a:ext>
              </a:extLst>
            </p:cNvPr>
            <p:cNvSpPr txBox="1"/>
            <p:nvPr/>
          </p:nvSpPr>
          <p:spPr>
            <a:xfrm>
              <a:off x="1963131" y="2493050"/>
              <a:ext cx="2241975" cy="446276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>
                <a:lnSpc>
                  <a:spcPct val="150000"/>
                </a:lnSpc>
              </a:pPr>
              <a:r>
                <a:rPr lang="en-US" altLang="zh-CN" sz="800" dirty="0">
                  <a:solidFill>
                    <a:schemeClr val="bg1"/>
                  </a:solidFill>
                  <a:latin typeface="字魂59号-创粗黑" panose="00000500000000000000" pitchFamily="2" charset="-122"/>
                  <a:ea typeface="字魂59号-创粗黑" panose="00000500000000000000" pitchFamily="2" charset="-122"/>
                  <a:cs typeface="+mn-ea"/>
                  <a:sym typeface="字魂59号-创粗黑" panose="00000500000000000000" pitchFamily="2" charset="-122"/>
                </a:rPr>
                <a:t>THE BEAUTY OF THE DESIGN WILL ALSO GREATLY REDUCE THE WEIGHT OF THE HEADSET. </a:t>
              </a:r>
            </a:p>
          </p:txBody>
        </p:sp>
      </p:grpSp>
      <p:grpSp>
        <p:nvGrpSpPr>
          <p:cNvPr id="24" name="组合 1">
            <a:extLst>
              <a:ext uri="{FF2B5EF4-FFF2-40B4-BE49-F238E27FC236}">
                <a16:creationId xmlns="" xmlns:a16="http://schemas.microsoft.com/office/drawing/2014/main" id="{15B50F7B-21F1-4D1B-855C-96B8AD368927}"/>
              </a:ext>
            </a:extLst>
          </p:cNvPr>
          <p:cNvGrpSpPr/>
          <p:nvPr/>
        </p:nvGrpSpPr>
        <p:grpSpPr>
          <a:xfrm>
            <a:off x="3195534" y="4197545"/>
            <a:ext cx="2890285" cy="834074"/>
            <a:chOff x="1963131" y="2105252"/>
            <a:chExt cx="2241975" cy="834074"/>
          </a:xfrm>
        </p:grpSpPr>
        <p:sp>
          <p:nvSpPr>
            <p:cNvPr id="25" name="矩形 24">
              <a:extLst>
                <a:ext uri="{FF2B5EF4-FFF2-40B4-BE49-F238E27FC236}">
                  <a16:creationId xmlns="" xmlns:a16="http://schemas.microsoft.com/office/drawing/2014/main" id="{BD609F4D-219F-4274-9105-29322D460A1A}"/>
                </a:ext>
              </a:extLst>
            </p:cNvPr>
            <p:cNvSpPr/>
            <p:nvPr/>
          </p:nvSpPr>
          <p:spPr>
            <a:xfrm>
              <a:off x="1963131" y="2105252"/>
              <a:ext cx="2241974" cy="375487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>
                <a:lnSpc>
                  <a:spcPct val="120000"/>
                </a:lnSpc>
              </a:pPr>
              <a:r>
                <a:rPr lang="zh-CN" altLang="en-US" sz="1600" b="1" dirty="0">
                  <a:solidFill>
                    <a:schemeClr val="bg1"/>
                  </a:solidFill>
                  <a:latin typeface="字魂59号-创粗黑" panose="00000500000000000000" pitchFamily="2" charset="-122"/>
                  <a:ea typeface="字魂59号-创粗黑" panose="00000500000000000000" pitchFamily="2" charset="-122"/>
                  <a:cs typeface="+mn-ea"/>
                  <a:sym typeface="字魂59号-创粗黑" panose="00000500000000000000" pitchFamily="2" charset="-122"/>
                </a:rPr>
                <a:t>添加标题添加</a:t>
              </a:r>
            </a:p>
          </p:txBody>
        </p:sp>
        <p:sp>
          <p:nvSpPr>
            <p:cNvPr id="26" name="文本框 25">
              <a:extLst>
                <a:ext uri="{FF2B5EF4-FFF2-40B4-BE49-F238E27FC236}">
                  <a16:creationId xmlns="" xmlns:a16="http://schemas.microsoft.com/office/drawing/2014/main" id="{1864A7CF-E24B-4A3A-B671-C1FA2ACD5027}"/>
                </a:ext>
              </a:extLst>
            </p:cNvPr>
            <p:cNvSpPr txBox="1"/>
            <p:nvPr/>
          </p:nvSpPr>
          <p:spPr>
            <a:xfrm>
              <a:off x="1963131" y="2493050"/>
              <a:ext cx="2241975" cy="446276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>
                <a:lnSpc>
                  <a:spcPct val="150000"/>
                </a:lnSpc>
              </a:pPr>
              <a:r>
                <a:rPr lang="en-US" altLang="zh-CN" sz="800" dirty="0">
                  <a:solidFill>
                    <a:schemeClr val="bg1"/>
                  </a:solidFill>
                  <a:latin typeface="字魂59号-创粗黑" panose="00000500000000000000" pitchFamily="2" charset="-122"/>
                  <a:ea typeface="字魂59号-创粗黑" panose="00000500000000000000" pitchFamily="2" charset="-122"/>
                  <a:cs typeface="+mn-ea"/>
                  <a:sym typeface="字魂59号-创粗黑" panose="00000500000000000000" pitchFamily="2" charset="-122"/>
                </a:rPr>
                <a:t>THE BEAUTY OF THE DESIGN WILL ALSO GREATLY REDUCE THE WEIGHT OF THE HEADSET. </a:t>
              </a:r>
            </a:p>
          </p:txBody>
        </p:sp>
      </p:grpSp>
      <p:grpSp>
        <p:nvGrpSpPr>
          <p:cNvPr id="27" name="组合 1">
            <a:extLst>
              <a:ext uri="{FF2B5EF4-FFF2-40B4-BE49-F238E27FC236}">
                <a16:creationId xmlns="" xmlns:a16="http://schemas.microsoft.com/office/drawing/2014/main" id="{15B50F7B-21F1-4D1B-855C-96B8AD368927}"/>
              </a:ext>
            </a:extLst>
          </p:cNvPr>
          <p:cNvGrpSpPr/>
          <p:nvPr/>
        </p:nvGrpSpPr>
        <p:grpSpPr>
          <a:xfrm>
            <a:off x="5992717" y="4197545"/>
            <a:ext cx="2890285" cy="834074"/>
            <a:chOff x="1963131" y="2105252"/>
            <a:chExt cx="2241975" cy="834074"/>
          </a:xfrm>
        </p:grpSpPr>
        <p:sp>
          <p:nvSpPr>
            <p:cNvPr id="28" name="矩形 27">
              <a:extLst>
                <a:ext uri="{FF2B5EF4-FFF2-40B4-BE49-F238E27FC236}">
                  <a16:creationId xmlns="" xmlns:a16="http://schemas.microsoft.com/office/drawing/2014/main" id="{BD609F4D-219F-4274-9105-29322D460A1A}"/>
                </a:ext>
              </a:extLst>
            </p:cNvPr>
            <p:cNvSpPr/>
            <p:nvPr/>
          </p:nvSpPr>
          <p:spPr>
            <a:xfrm>
              <a:off x="1963131" y="2105252"/>
              <a:ext cx="2241974" cy="375487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>
                <a:lnSpc>
                  <a:spcPct val="120000"/>
                </a:lnSpc>
              </a:pPr>
              <a:r>
                <a:rPr lang="zh-CN" altLang="en-US" sz="1600" b="1" dirty="0">
                  <a:solidFill>
                    <a:schemeClr val="bg1"/>
                  </a:solidFill>
                  <a:latin typeface="字魂59号-创粗黑" panose="00000500000000000000" pitchFamily="2" charset="-122"/>
                  <a:ea typeface="字魂59号-创粗黑" panose="00000500000000000000" pitchFamily="2" charset="-122"/>
                  <a:cs typeface="+mn-ea"/>
                  <a:sym typeface="字魂59号-创粗黑" panose="00000500000000000000" pitchFamily="2" charset="-122"/>
                </a:rPr>
                <a:t>添加标题添加</a:t>
              </a:r>
            </a:p>
          </p:txBody>
        </p:sp>
        <p:sp>
          <p:nvSpPr>
            <p:cNvPr id="29" name="文本框 28">
              <a:extLst>
                <a:ext uri="{FF2B5EF4-FFF2-40B4-BE49-F238E27FC236}">
                  <a16:creationId xmlns="" xmlns:a16="http://schemas.microsoft.com/office/drawing/2014/main" id="{1864A7CF-E24B-4A3A-B671-C1FA2ACD5027}"/>
                </a:ext>
              </a:extLst>
            </p:cNvPr>
            <p:cNvSpPr txBox="1"/>
            <p:nvPr/>
          </p:nvSpPr>
          <p:spPr>
            <a:xfrm>
              <a:off x="1963131" y="2493050"/>
              <a:ext cx="2241975" cy="446276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>
                <a:lnSpc>
                  <a:spcPct val="150000"/>
                </a:lnSpc>
              </a:pPr>
              <a:r>
                <a:rPr lang="en-US" altLang="zh-CN" sz="800" dirty="0">
                  <a:solidFill>
                    <a:schemeClr val="bg1"/>
                  </a:solidFill>
                  <a:latin typeface="字魂59号-创粗黑" panose="00000500000000000000" pitchFamily="2" charset="-122"/>
                  <a:ea typeface="字魂59号-创粗黑" panose="00000500000000000000" pitchFamily="2" charset="-122"/>
                  <a:cs typeface="+mn-ea"/>
                  <a:sym typeface="字魂59号-创粗黑" panose="00000500000000000000" pitchFamily="2" charset="-122"/>
                </a:rPr>
                <a:t>THE BEAUTY OF THE DESIGN WILL ALSO GREATLY REDUCE THE WEIGHT OF THE HEADSET. </a:t>
              </a:r>
            </a:p>
          </p:txBody>
        </p:sp>
      </p:grpSp>
      <p:grpSp>
        <p:nvGrpSpPr>
          <p:cNvPr id="30" name="组合 1">
            <a:extLst>
              <a:ext uri="{FF2B5EF4-FFF2-40B4-BE49-F238E27FC236}">
                <a16:creationId xmlns="" xmlns:a16="http://schemas.microsoft.com/office/drawing/2014/main" id="{15B50F7B-21F1-4D1B-855C-96B8AD368927}"/>
              </a:ext>
            </a:extLst>
          </p:cNvPr>
          <p:cNvGrpSpPr/>
          <p:nvPr/>
        </p:nvGrpSpPr>
        <p:grpSpPr>
          <a:xfrm>
            <a:off x="8660242" y="4197545"/>
            <a:ext cx="2890285" cy="834074"/>
            <a:chOff x="1963131" y="2105252"/>
            <a:chExt cx="2241975" cy="834074"/>
          </a:xfrm>
        </p:grpSpPr>
        <p:sp>
          <p:nvSpPr>
            <p:cNvPr id="31" name="矩形 30">
              <a:extLst>
                <a:ext uri="{FF2B5EF4-FFF2-40B4-BE49-F238E27FC236}">
                  <a16:creationId xmlns="" xmlns:a16="http://schemas.microsoft.com/office/drawing/2014/main" id="{BD609F4D-219F-4274-9105-29322D460A1A}"/>
                </a:ext>
              </a:extLst>
            </p:cNvPr>
            <p:cNvSpPr/>
            <p:nvPr/>
          </p:nvSpPr>
          <p:spPr>
            <a:xfrm>
              <a:off x="1963131" y="2105252"/>
              <a:ext cx="2241974" cy="375487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>
                <a:lnSpc>
                  <a:spcPct val="120000"/>
                </a:lnSpc>
              </a:pPr>
              <a:r>
                <a:rPr lang="zh-CN" altLang="en-US" sz="1600" b="1" dirty="0">
                  <a:solidFill>
                    <a:schemeClr val="bg1"/>
                  </a:solidFill>
                  <a:latin typeface="字魂59号-创粗黑" panose="00000500000000000000" pitchFamily="2" charset="-122"/>
                  <a:ea typeface="字魂59号-创粗黑" panose="00000500000000000000" pitchFamily="2" charset="-122"/>
                  <a:cs typeface="+mn-ea"/>
                  <a:sym typeface="字魂59号-创粗黑" panose="00000500000000000000" pitchFamily="2" charset="-122"/>
                </a:rPr>
                <a:t>添加标题添加</a:t>
              </a:r>
            </a:p>
          </p:txBody>
        </p:sp>
        <p:sp>
          <p:nvSpPr>
            <p:cNvPr id="32" name="文本框 31">
              <a:extLst>
                <a:ext uri="{FF2B5EF4-FFF2-40B4-BE49-F238E27FC236}">
                  <a16:creationId xmlns="" xmlns:a16="http://schemas.microsoft.com/office/drawing/2014/main" id="{1864A7CF-E24B-4A3A-B671-C1FA2ACD5027}"/>
                </a:ext>
              </a:extLst>
            </p:cNvPr>
            <p:cNvSpPr txBox="1"/>
            <p:nvPr/>
          </p:nvSpPr>
          <p:spPr>
            <a:xfrm>
              <a:off x="1963131" y="2493050"/>
              <a:ext cx="2241975" cy="446276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>
                <a:lnSpc>
                  <a:spcPct val="150000"/>
                </a:lnSpc>
              </a:pPr>
              <a:r>
                <a:rPr lang="en-US" altLang="zh-CN" sz="800" dirty="0">
                  <a:solidFill>
                    <a:schemeClr val="bg1"/>
                  </a:solidFill>
                  <a:latin typeface="字魂59号-创粗黑" panose="00000500000000000000" pitchFamily="2" charset="-122"/>
                  <a:ea typeface="字魂59号-创粗黑" panose="00000500000000000000" pitchFamily="2" charset="-122"/>
                  <a:cs typeface="+mn-ea"/>
                  <a:sym typeface="字魂59号-创粗黑" panose="00000500000000000000" pitchFamily="2" charset="-122"/>
                </a:rPr>
                <a:t>THE BEAUTY OF THE DESIGN WILL ALSO GREATLY REDUCE THE WEIGHT OF THE HEADSET. </a:t>
              </a:r>
            </a:p>
          </p:txBody>
        </p:sp>
      </p:grpSp>
      <p:grpSp>
        <p:nvGrpSpPr>
          <p:cNvPr id="33" name="Group 136"/>
          <p:cNvGrpSpPr>
            <a:grpSpLocks noChangeAspect="1"/>
          </p:cNvGrpSpPr>
          <p:nvPr/>
        </p:nvGrpSpPr>
        <p:grpSpPr>
          <a:xfrm>
            <a:off x="1016768" y="1888916"/>
            <a:ext cx="1818282" cy="1818278"/>
            <a:chOff x="3103741" y="1655244"/>
            <a:chExt cx="566163" cy="566163"/>
          </a:xfrm>
        </p:grpSpPr>
        <p:sp>
          <p:nvSpPr>
            <p:cNvPr id="34" name="Sev01"/>
            <p:cNvSpPr>
              <a:spLocks noChangeAspect="1"/>
            </p:cNvSpPr>
            <p:nvPr/>
          </p:nvSpPr>
          <p:spPr>
            <a:xfrm>
              <a:off x="3103741" y="1655244"/>
              <a:ext cx="566163" cy="566163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000" dirty="0">
                <a:solidFill>
                  <a:schemeClr val="bg1"/>
                </a:solidFill>
                <a:latin typeface="字魂59号-创粗黑" panose="00000500000000000000" pitchFamily="2" charset="-122"/>
                <a:ea typeface="字魂59号-创粗黑" panose="00000500000000000000" pitchFamily="2" charset="-122"/>
                <a:cs typeface="+mn-ea"/>
                <a:sym typeface="字魂59号-创粗黑" panose="00000500000000000000" pitchFamily="2" charset="-122"/>
              </a:endParaRPr>
            </a:p>
          </p:txBody>
        </p:sp>
        <p:grpSp>
          <p:nvGrpSpPr>
            <p:cNvPr id="35" name="Group 21"/>
            <p:cNvGrpSpPr/>
            <p:nvPr/>
          </p:nvGrpSpPr>
          <p:grpSpPr>
            <a:xfrm>
              <a:off x="3185976" y="1758796"/>
              <a:ext cx="401693" cy="359060"/>
              <a:chOff x="654724" y="1637314"/>
              <a:chExt cx="1229523" cy="1099028"/>
            </a:xfrm>
            <a:solidFill>
              <a:schemeClr val="accent1">
                <a:lumMod val="50000"/>
              </a:schemeClr>
            </a:solidFill>
          </p:grpSpPr>
          <p:sp>
            <p:nvSpPr>
              <p:cNvPr id="36" name="Freeform 94"/>
              <p:cNvSpPr>
                <a:spLocks/>
              </p:cNvSpPr>
              <p:nvPr/>
            </p:nvSpPr>
            <p:spPr bwMode="auto">
              <a:xfrm>
                <a:off x="1022259" y="1825274"/>
                <a:ext cx="452541" cy="328032"/>
              </a:xfrm>
              <a:custGeom>
                <a:avLst/>
                <a:gdLst/>
                <a:ahLst/>
                <a:cxnLst>
                  <a:cxn ang="0">
                    <a:pos x="241" y="389"/>
                  </a:cxn>
                  <a:cxn ang="0">
                    <a:pos x="410" y="422"/>
                  </a:cxn>
                  <a:cxn ang="0">
                    <a:pos x="517" y="385"/>
                  </a:cxn>
                  <a:cxn ang="0">
                    <a:pos x="626" y="183"/>
                  </a:cxn>
                  <a:cxn ang="0">
                    <a:pos x="473" y="18"/>
                  </a:cxn>
                  <a:cxn ang="0">
                    <a:pos x="305" y="99"/>
                  </a:cxn>
                  <a:cxn ang="0">
                    <a:pos x="286" y="112"/>
                  </a:cxn>
                  <a:cxn ang="0">
                    <a:pos x="265" y="102"/>
                  </a:cxn>
                  <a:cxn ang="0">
                    <a:pos x="115" y="81"/>
                  </a:cxn>
                  <a:cxn ang="0">
                    <a:pos x="0" y="197"/>
                  </a:cxn>
                  <a:cxn ang="0">
                    <a:pos x="15" y="207"/>
                  </a:cxn>
                  <a:cxn ang="0">
                    <a:pos x="144" y="456"/>
                  </a:cxn>
                  <a:cxn ang="0">
                    <a:pos x="241" y="389"/>
                  </a:cxn>
                </a:cxnLst>
                <a:rect l="0" t="0" r="r" b="b"/>
                <a:pathLst>
                  <a:path w="630" h="456">
                    <a:moveTo>
                      <a:pt x="241" y="389"/>
                    </a:moveTo>
                    <a:cubicBezTo>
                      <a:pt x="322" y="372"/>
                      <a:pt x="383" y="404"/>
                      <a:pt x="410" y="422"/>
                    </a:cubicBezTo>
                    <a:cubicBezTo>
                      <a:pt x="430" y="411"/>
                      <a:pt x="469" y="392"/>
                      <a:pt x="517" y="385"/>
                    </a:cubicBezTo>
                    <a:cubicBezTo>
                      <a:pt x="518" y="326"/>
                      <a:pt x="543" y="229"/>
                      <a:pt x="626" y="183"/>
                    </a:cubicBezTo>
                    <a:cubicBezTo>
                      <a:pt x="630" y="140"/>
                      <a:pt x="596" y="38"/>
                      <a:pt x="473" y="18"/>
                    </a:cubicBezTo>
                    <a:cubicBezTo>
                      <a:pt x="360" y="0"/>
                      <a:pt x="308" y="95"/>
                      <a:pt x="305" y="99"/>
                    </a:cubicBezTo>
                    <a:cubicBezTo>
                      <a:pt x="302" y="106"/>
                      <a:pt x="294" y="111"/>
                      <a:pt x="286" y="112"/>
                    </a:cubicBezTo>
                    <a:cubicBezTo>
                      <a:pt x="278" y="112"/>
                      <a:pt x="270" y="109"/>
                      <a:pt x="265" y="102"/>
                    </a:cubicBezTo>
                    <a:cubicBezTo>
                      <a:pt x="263" y="100"/>
                      <a:pt x="226" y="54"/>
                      <a:pt x="115" y="81"/>
                    </a:cubicBezTo>
                    <a:cubicBezTo>
                      <a:pt x="23" y="102"/>
                      <a:pt x="4" y="172"/>
                      <a:pt x="0" y="197"/>
                    </a:cubicBezTo>
                    <a:cubicBezTo>
                      <a:pt x="5" y="200"/>
                      <a:pt x="10" y="203"/>
                      <a:pt x="15" y="207"/>
                    </a:cubicBezTo>
                    <a:cubicBezTo>
                      <a:pt x="108" y="274"/>
                      <a:pt x="136" y="382"/>
                      <a:pt x="144" y="456"/>
                    </a:cubicBezTo>
                    <a:cubicBezTo>
                      <a:pt x="163" y="426"/>
                      <a:pt x="194" y="398"/>
                      <a:pt x="241" y="389"/>
                    </a:cubicBezTo>
                    <a:close/>
                  </a:path>
                </a:pathLst>
              </a:custGeom>
              <a:solidFill>
                <a:srgbClr val="68B9C4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chemeClr val="accent1"/>
                  </a:solidFill>
                  <a:latin typeface="字魂59号-创粗黑" panose="00000500000000000000" pitchFamily="2" charset="-122"/>
                  <a:ea typeface="字魂59号-创粗黑" panose="00000500000000000000" pitchFamily="2" charset="-122"/>
                  <a:cs typeface="+mn-ea"/>
                  <a:sym typeface="字魂59号-创粗黑" panose="00000500000000000000" pitchFamily="2" charset="-122"/>
                </a:endParaRPr>
              </a:p>
            </p:txBody>
          </p:sp>
          <p:sp>
            <p:nvSpPr>
              <p:cNvPr id="37" name="Freeform 95"/>
              <p:cNvSpPr>
                <a:spLocks/>
              </p:cNvSpPr>
              <p:nvPr/>
            </p:nvSpPr>
            <p:spPr bwMode="auto">
              <a:xfrm>
                <a:off x="654724" y="1637314"/>
                <a:ext cx="1229523" cy="1099028"/>
              </a:xfrm>
              <a:custGeom>
                <a:avLst/>
                <a:gdLst/>
                <a:ahLst/>
                <a:cxnLst>
                  <a:cxn ang="0">
                    <a:pos x="1586" y="533"/>
                  </a:cxn>
                  <a:cxn ang="0">
                    <a:pos x="1180" y="215"/>
                  </a:cxn>
                  <a:cxn ang="0">
                    <a:pos x="327" y="309"/>
                  </a:cxn>
                  <a:cxn ang="0">
                    <a:pos x="446" y="934"/>
                  </a:cxn>
                  <a:cxn ang="0">
                    <a:pos x="498" y="508"/>
                  </a:cxn>
                  <a:cxn ang="0">
                    <a:pos x="264" y="643"/>
                  </a:cxn>
                  <a:cxn ang="0">
                    <a:pos x="415" y="697"/>
                  </a:cxn>
                  <a:cxn ang="0">
                    <a:pos x="434" y="741"/>
                  </a:cxn>
                  <a:cxn ang="0">
                    <a:pos x="219" y="660"/>
                  </a:cxn>
                  <a:cxn ang="0">
                    <a:pos x="466" y="438"/>
                  </a:cxn>
                  <a:cxn ang="0">
                    <a:pos x="790" y="314"/>
                  </a:cxn>
                  <a:cxn ang="0">
                    <a:pos x="1145" y="323"/>
                  </a:cxn>
                  <a:cxn ang="0">
                    <a:pos x="1449" y="496"/>
                  </a:cxn>
                  <a:cxn ang="0">
                    <a:pos x="1556" y="882"/>
                  </a:cxn>
                  <a:cxn ang="0">
                    <a:pos x="1272" y="974"/>
                  </a:cxn>
                  <a:cxn ang="0">
                    <a:pos x="807" y="1047"/>
                  </a:cxn>
                  <a:cxn ang="0">
                    <a:pos x="717" y="974"/>
                  </a:cxn>
                  <a:cxn ang="0">
                    <a:pos x="760" y="954"/>
                  </a:cxn>
                  <a:cxn ang="0">
                    <a:pos x="942" y="931"/>
                  </a:cxn>
                  <a:cxn ang="0">
                    <a:pos x="1454" y="953"/>
                  </a:cxn>
                  <a:cxn ang="0">
                    <a:pos x="1460" y="727"/>
                  </a:cxn>
                  <a:cxn ang="0">
                    <a:pos x="1415" y="530"/>
                  </a:cxn>
                  <a:cxn ang="0">
                    <a:pos x="1076" y="644"/>
                  </a:cxn>
                  <a:cxn ang="0">
                    <a:pos x="1264" y="785"/>
                  </a:cxn>
                  <a:cxn ang="0">
                    <a:pos x="934" y="733"/>
                  </a:cxn>
                  <a:cxn ang="0">
                    <a:pos x="762" y="698"/>
                  </a:cxn>
                  <a:cxn ang="0">
                    <a:pos x="649" y="831"/>
                  </a:cxn>
                  <a:cxn ang="0">
                    <a:pos x="467" y="1053"/>
                  </a:cxn>
                  <a:cxn ang="0">
                    <a:pos x="817" y="1278"/>
                  </a:cxn>
                  <a:cxn ang="0">
                    <a:pos x="1161" y="1148"/>
                  </a:cxn>
                  <a:cxn ang="0">
                    <a:pos x="1107" y="1079"/>
                  </a:cxn>
                  <a:cxn ang="0">
                    <a:pos x="1206" y="1132"/>
                  </a:cxn>
                  <a:cxn ang="0">
                    <a:pos x="1176" y="1277"/>
                  </a:cxn>
                  <a:cxn ang="0">
                    <a:pos x="837" y="1335"/>
                  </a:cxn>
                  <a:cxn ang="0">
                    <a:pos x="1340" y="1413"/>
                  </a:cxn>
                  <a:cxn ang="0">
                    <a:pos x="1704" y="806"/>
                  </a:cxn>
                </a:cxnLst>
                <a:rect l="0" t="0" r="r" b="b"/>
                <a:pathLst>
                  <a:path w="1711" h="1531">
                    <a:moveTo>
                      <a:pt x="1704" y="806"/>
                    </a:moveTo>
                    <a:cubicBezTo>
                      <a:pt x="1698" y="609"/>
                      <a:pt x="1586" y="533"/>
                      <a:pt x="1586" y="533"/>
                    </a:cubicBezTo>
                    <a:cubicBezTo>
                      <a:pt x="1586" y="533"/>
                      <a:pt x="1573" y="438"/>
                      <a:pt x="1486" y="336"/>
                    </a:cubicBezTo>
                    <a:cubicBezTo>
                      <a:pt x="1352" y="188"/>
                      <a:pt x="1180" y="215"/>
                      <a:pt x="1180" y="215"/>
                    </a:cubicBezTo>
                    <a:cubicBezTo>
                      <a:pt x="959" y="0"/>
                      <a:pt x="732" y="165"/>
                      <a:pt x="732" y="165"/>
                    </a:cubicBezTo>
                    <a:cubicBezTo>
                      <a:pt x="417" y="62"/>
                      <a:pt x="327" y="309"/>
                      <a:pt x="327" y="309"/>
                    </a:cubicBezTo>
                    <a:cubicBezTo>
                      <a:pt x="147" y="328"/>
                      <a:pt x="0" y="540"/>
                      <a:pt x="132" y="766"/>
                    </a:cubicBezTo>
                    <a:cubicBezTo>
                      <a:pt x="233" y="940"/>
                      <a:pt x="382" y="942"/>
                      <a:pt x="446" y="934"/>
                    </a:cubicBezTo>
                    <a:cubicBezTo>
                      <a:pt x="466" y="879"/>
                      <a:pt x="511" y="818"/>
                      <a:pt x="608" y="791"/>
                    </a:cubicBezTo>
                    <a:cubicBezTo>
                      <a:pt x="609" y="782"/>
                      <a:pt x="621" y="597"/>
                      <a:pt x="498" y="508"/>
                    </a:cubicBezTo>
                    <a:cubicBezTo>
                      <a:pt x="424" y="455"/>
                      <a:pt x="342" y="468"/>
                      <a:pt x="297" y="503"/>
                    </a:cubicBezTo>
                    <a:cubicBezTo>
                      <a:pt x="254" y="536"/>
                      <a:pt x="242" y="587"/>
                      <a:pt x="264" y="643"/>
                    </a:cubicBezTo>
                    <a:cubicBezTo>
                      <a:pt x="275" y="671"/>
                      <a:pt x="292" y="690"/>
                      <a:pt x="316" y="700"/>
                    </a:cubicBezTo>
                    <a:cubicBezTo>
                      <a:pt x="361" y="719"/>
                      <a:pt x="415" y="697"/>
                      <a:pt x="415" y="697"/>
                    </a:cubicBezTo>
                    <a:cubicBezTo>
                      <a:pt x="427" y="692"/>
                      <a:pt x="441" y="697"/>
                      <a:pt x="447" y="710"/>
                    </a:cubicBezTo>
                    <a:cubicBezTo>
                      <a:pt x="452" y="722"/>
                      <a:pt x="446" y="736"/>
                      <a:pt x="434" y="741"/>
                    </a:cubicBezTo>
                    <a:cubicBezTo>
                      <a:pt x="431" y="742"/>
                      <a:pt x="361" y="771"/>
                      <a:pt x="297" y="744"/>
                    </a:cubicBezTo>
                    <a:cubicBezTo>
                      <a:pt x="262" y="730"/>
                      <a:pt x="235" y="701"/>
                      <a:pt x="219" y="660"/>
                    </a:cubicBezTo>
                    <a:cubicBezTo>
                      <a:pt x="189" y="584"/>
                      <a:pt x="208" y="511"/>
                      <a:pt x="268" y="465"/>
                    </a:cubicBezTo>
                    <a:cubicBezTo>
                      <a:pt x="323" y="422"/>
                      <a:pt x="398" y="413"/>
                      <a:pt x="466" y="438"/>
                    </a:cubicBezTo>
                    <a:cubicBezTo>
                      <a:pt x="478" y="387"/>
                      <a:pt x="518" y="319"/>
                      <a:pt x="614" y="296"/>
                    </a:cubicBezTo>
                    <a:cubicBezTo>
                      <a:pt x="707" y="274"/>
                      <a:pt x="762" y="295"/>
                      <a:pt x="790" y="314"/>
                    </a:cubicBezTo>
                    <a:cubicBezTo>
                      <a:pt x="824" y="270"/>
                      <a:pt x="893" y="217"/>
                      <a:pt x="992" y="233"/>
                    </a:cubicBezTo>
                    <a:cubicBezTo>
                      <a:pt x="1074" y="246"/>
                      <a:pt x="1121" y="289"/>
                      <a:pt x="1145" y="323"/>
                    </a:cubicBezTo>
                    <a:cubicBezTo>
                      <a:pt x="1168" y="355"/>
                      <a:pt x="1182" y="392"/>
                      <a:pt x="1185" y="426"/>
                    </a:cubicBezTo>
                    <a:cubicBezTo>
                      <a:pt x="1278" y="403"/>
                      <a:pt x="1386" y="432"/>
                      <a:pt x="1449" y="496"/>
                    </a:cubicBezTo>
                    <a:cubicBezTo>
                      <a:pt x="1501" y="549"/>
                      <a:pt x="1519" y="621"/>
                      <a:pt x="1500" y="699"/>
                    </a:cubicBezTo>
                    <a:cubicBezTo>
                      <a:pt x="1524" y="723"/>
                      <a:pt x="1570" y="782"/>
                      <a:pt x="1556" y="882"/>
                    </a:cubicBezTo>
                    <a:cubicBezTo>
                      <a:pt x="1549" y="935"/>
                      <a:pt x="1520" y="976"/>
                      <a:pt x="1474" y="997"/>
                    </a:cubicBezTo>
                    <a:cubicBezTo>
                      <a:pt x="1416" y="1024"/>
                      <a:pt x="1336" y="1015"/>
                      <a:pt x="1272" y="974"/>
                    </a:cubicBezTo>
                    <a:cubicBezTo>
                      <a:pt x="1180" y="916"/>
                      <a:pt x="1038" y="913"/>
                      <a:pt x="972" y="968"/>
                    </a:cubicBezTo>
                    <a:cubicBezTo>
                      <a:pt x="922" y="1010"/>
                      <a:pt x="863" y="1052"/>
                      <a:pt x="807" y="1047"/>
                    </a:cubicBezTo>
                    <a:cubicBezTo>
                      <a:pt x="803" y="1047"/>
                      <a:pt x="799" y="1046"/>
                      <a:pt x="794" y="1045"/>
                    </a:cubicBezTo>
                    <a:cubicBezTo>
                      <a:pt x="762" y="1038"/>
                      <a:pt x="735" y="1014"/>
                      <a:pt x="717" y="974"/>
                    </a:cubicBezTo>
                    <a:cubicBezTo>
                      <a:pt x="711" y="962"/>
                      <a:pt x="716" y="948"/>
                      <a:pt x="728" y="942"/>
                    </a:cubicBezTo>
                    <a:cubicBezTo>
                      <a:pt x="740" y="937"/>
                      <a:pt x="754" y="942"/>
                      <a:pt x="760" y="954"/>
                    </a:cubicBezTo>
                    <a:cubicBezTo>
                      <a:pt x="772" y="980"/>
                      <a:pt x="787" y="994"/>
                      <a:pt x="805" y="998"/>
                    </a:cubicBezTo>
                    <a:cubicBezTo>
                      <a:pt x="844" y="1007"/>
                      <a:pt x="902" y="964"/>
                      <a:pt x="942" y="931"/>
                    </a:cubicBezTo>
                    <a:cubicBezTo>
                      <a:pt x="1024" y="862"/>
                      <a:pt x="1187" y="864"/>
                      <a:pt x="1297" y="934"/>
                    </a:cubicBezTo>
                    <a:cubicBezTo>
                      <a:pt x="1348" y="966"/>
                      <a:pt x="1410" y="974"/>
                      <a:pt x="1454" y="953"/>
                    </a:cubicBezTo>
                    <a:cubicBezTo>
                      <a:pt x="1485" y="939"/>
                      <a:pt x="1504" y="912"/>
                      <a:pt x="1509" y="876"/>
                    </a:cubicBezTo>
                    <a:cubicBezTo>
                      <a:pt x="1523" y="774"/>
                      <a:pt x="1460" y="728"/>
                      <a:pt x="1460" y="727"/>
                    </a:cubicBezTo>
                    <a:cubicBezTo>
                      <a:pt x="1451" y="721"/>
                      <a:pt x="1448" y="711"/>
                      <a:pt x="1450" y="701"/>
                    </a:cubicBezTo>
                    <a:cubicBezTo>
                      <a:pt x="1470" y="633"/>
                      <a:pt x="1458" y="574"/>
                      <a:pt x="1415" y="530"/>
                    </a:cubicBezTo>
                    <a:cubicBezTo>
                      <a:pt x="1363" y="476"/>
                      <a:pt x="1272" y="453"/>
                      <a:pt x="1195" y="473"/>
                    </a:cubicBezTo>
                    <a:cubicBezTo>
                      <a:pt x="1093" y="499"/>
                      <a:pt x="1078" y="609"/>
                      <a:pt x="1076" y="644"/>
                    </a:cubicBezTo>
                    <a:cubicBezTo>
                      <a:pt x="1136" y="647"/>
                      <a:pt x="1204" y="674"/>
                      <a:pt x="1267" y="751"/>
                    </a:cubicBezTo>
                    <a:cubicBezTo>
                      <a:pt x="1275" y="762"/>
                      <a:pt x="1274" y="777"/>
                      <a:pt x="1264" y="785"/>
                    </a:cubicBezTo>
                    <a:cubicBezTo>
                      <a:pt x="1253" y="794"/>
                      <a:pt x="1238" y="792"/>
                      <a:pt x="1230" y="782"/>
                    </a:cubicBezTo>
                    <a:cubicBezTo>
                      <a:pt x="1095" y="617"/>
                      <a:pt x="941" y="728"/>
                      <a:pt x="934" y="733"/>
                    </a:cubicBezTo>
                    <a:cubicBezTo>
                      <a:pt x="925" y="740"/>
                      <a:pt x="912" y="739"/>
                      <a:pt x="904" y="732"/>
                    </a:cubicBezTo>
                    <a:cubicBezTo>
                      <a:pt x="902" y="730"/>
                      <a:pt x="845" y="681"/>
                      <a:pt x="762" y="698"/>
                    </a:cubicBezTo>
                    <a:cubicBezTo>
                      <a:pt x="683" y="714"/>
                      <a:pt x="669" y="810"/>
                      <a:pt x="669" y="811"/>
                    </a:cubicBezTo>
                    <a:cubicBezTo>
                      <a:pt x="667" y="821"/>
                      <a:pt x="659" y="829"/>
                      <a:pt x="649" y="831"/>
                    </a:cubicBezTo>
                    <a:cubicBezTo>
                      <a:pt x="466" y="864"/>
                      <a:pt x="476" y="1025"/>
                      <a:pt x="476" y="1032"/>
                    </a:cubicBezTo>
                    <a:cubicBezTo>
                      <a:pt x="477" y="1040"/>
                      <a:pt x="473" y="1048"/>
                      <a:pt x="467" y="1053"/>
                    </a:cubicBezTo>
                    <a:cubicBezTo>
                      <a:pt x="495" y="1292"/>
                      <a:pt x="815" y="1270"/>
                      <a:pt x="815" y="1270"/>
                    </a:cubicBezTo>
                    <a:cubicBezTo>
                      <a:pt x="816" y="1273"/>
                      <a:pt x="816" y="1276"/>
                      <a:pt x="817" y="1278"/>
                    </a:cubicBezTo>
                    <a:cubicBezTo>
                      <a:pt x="826" y="1282"/>
                      <a:pt x="1041" y="1363"/>
                      <a:pt x="1138" y="1248"/>
                    </a:cubicBezTo>
                    <a:cubicBezTo>
                      <a:pt x="1162" y="1208"/>
                      <a:pt x="1170" y="1174"/>
                      <a:pt x="1161" y="1148"/>
                    </a:cubicBezTo>
                    <a:cubicBezTo>
                      <a:pt x="1151" y="1120"/>
                      <a:pt x="1122" y="1110"/>
                      <a:pt x="1122" y="1110"/>
                    </a:cubicBezTo>
                    <a:cubicBezTo>
                      <a:pt x="1109" y="1106"/>
                      <a:pt x="1103" y="1092"/>
                      <a:pt x="1107" y="1079"/>
                    </a:cubicBezTo>
                    <a:cubicBezTo>
                      <a:pt x="1111" y="1067"/>
                      <a:pt x="1125" y="1060"/>
                      <a:pt x="1138" y="1064"/>
                    </a:cubicBezTo>
                    <a:cubicBezTo>
                      <a:pt x="1140" y="1065"/>
                      <a:pt x="1188" y="1082"/>
                      <a:pt x="1206" y="1132"/>
                    </a:cubicBezTo>
                    <a:cubicBezTo>
                      <a:pt x="1221" y="1172"/>
                      <a:pt x="1211" y="1220"/>
                      <a:pt x="1178" y="1274"/>
                    </a:cubicBezTo>
                    <a:cubicBezTo>
                      <a:pt x="1177" y="1275"/>
                      <a:pt x="1177" y="1276"/>
                      <a:pt x="1176" y="1277"/>
                    </a:cubicBezTo>
                    <a:cubicBezTo>
                      <a:pt x="1116" y="1350"/>
                      <a:pt x="1024" y="1363"/>
                      <a:pt x="946" y="1356"/>
                    </a:cubicBezTo>
                    <a:cubicBezTo>
                      <a:pt x="903" y="1353"/>
                      <a:pt x="864" y="1343"/>
                      <a:pt x="837" y="1335"/>
                    </a:cubicBezTo>
                    <a:cubicBezTo>
                      <a:pt x="893" y="1460"/>
                      <a:pt x="1019" y="1517"/>
                      <a:pt x="1153" y="1523"/>
                    </a:cubicBezTo>
                    <a:cubicBezTo>
                      <a:pt x="1310" y="1531"/>
                      <a:pt x="1340" y="1413"/>
                      <a:pt x="1340" y="1413"/>
                    </a:cubicBezTo>
                    <a:cubicBezTo>
                      <a:pt x="1551" y="1329"/>
                      <a:pt x="1506" y="1116"/>
                      <a:pt x="1506" y="1116"/>
                    </a:cubicBezTo>
                    <a:cubicBezTo>
                      <a:pt x="1594" y="1103"/>
                      <a:pt x="1711" y="1004"/>
                      <a:pt x="1704" y="806"/>
                    </a:cubicBezTo>
                    <a:close/>
                  </a:path>
                </a:pathLst>
              </a:custGeom>
              <a:solidFill>
                <a:srgbClr val="68B9C4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chemeClr val="accent1"/>
                  </a:solidFill>
                  <a:latin typeface="字魂59号-创粗黑" panose="00000500000000000000" pitchFamily="2" charset="-122"/>
                  <a:ea typeface="字魂59号-创粗黑" panose="00000500000000000000" pitchFamily="2" charset="-122"/>
                  <a:cs typeface="+mn-ea"/>
                  <a:sym typeface="字魂59号-创粗黑" panose="00000500000000000000" pitchFamily="2" charset="-122"/>
                </a:endParaRPr>
              </a:p>
            </p:txBody>
          </p:sp>
        </p:grpSp>
      </p:grpSp>
      <p:grpSp>
        <p:nvGrpSpPr>
          <p:cNvPr id="38" name="Group 134"/>
          <p:cNvGrpSpPr>
            <a:grpSpLocks noChangeAspect="1"/>
          </p:cNvGrpSpPr>
          <p:nvPr/>
        </p:nvGrpSpPr>
        <p:grpSpPr>
          <a:xfrm>
            <a:off x="3684293" y="1872488"/>
            <a:ext cx="1818282" cy="1818278"/>
            <a:chOff x="5191015" y="1475714"/>
            <a:chExt cx="566163" cy="566163"/>
          </a:xfrm>
        </p:grpSpPr>
        <p:sp>
          <p:nvSpPr>
            <p:cNvPr id="39" name="Sev01"/>
            <p:cNvSpPr>
              <a:spLocks noChangeAspect="1"/>
            </p:cNvSpPr>
            <p:nvPr/>
          </p:nvSpPr>
          <p:spPr>
            <a:xfrm>
              <a:off x="5191015" y="1475714"/>
              <a:ext cx="566163" cy="566163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000" dirty="0">
                <a:solidFill>
                  <a:schemeClr val="bg1"/>
                </a:solidFill>
                <a:latin typeface="字魂59号-创粗黑" panose="00000500000000000000" pitchFamily="2" charset="-122"/>
                <a:ea typeface="字魂59号-创粗黑" panose="00000500000000000000" pitchFamily="2" charset="-122"/>
                <a:cs typeface="+mn-ea"/>
                <a:sym typeface="字魂59号-创粗黑" panose="00000500000000000000" pitchFamily="2" charset="-122"/>
              </a:endParaRPr>
            </a:p>
          </p:txBody>
        </p:sp>
        <p:sp>
          <p:nvSpPr>
            <p:cNvPr id="40" name="Freeform 128"/>
            <p:cNvSpPr>
              <a:spLocks/>
            </p:cNvSpPr>
            <p:nvPr/>
          </p:nvSpPr>
          <p:spPr bwMode="auto">
            <a:xfrm>
              <a:off x="5318077" y="1576030"/>
              <a:ext cx="312039" cy="365531"/>
            </a:xfrm>
            <a:custGeom>
              <a:avLst/>
              <a:gdLst/>
              <a:ahLst/>
              <a:cxnLst>
                <a:cxn ang="0">
                  <a:pos x="94" y="45"/>
                </a:cxn>
                <a:cxn ang="0">
                  <a:pos x="99" y="92"/>
                </a:cxn>
                <a:cxn ang="0">
                  <a:pos x="71" y="118"/>
                </a:cxn>
                <a:cxn ang="0">
                  <a:pos x="10" y="116"/>
                </a:cxn>
                <a:cxn ang="0">
                  <a:pos x="24" y="62"/>
                </a:cxn>
                <a:cxn ang="0">
                  <a:pos x="44" y="48"/>
                </a:cxn>
                <a:cxn ang="0">
                  <a:pos x="45" y="42"/>
                </a:cxn>
                <a:cxn ang="0">
                  <a:pos x="28" y="40"/>
                </a:cxn>
                <a:cxn ang="0">
                  <a:pos x="32" y="25"/>
                </a:cxn>
                <a:cxn ang="0">
                  <a:pos x="43" y="28"/>
                </a:cxn>
                <a:cxn ang="0">
                  <a:pos x="37" y="14"/>
                </a:cxn>
                <a:cxn ang="0">
                  <a:pos x="45" y="7"/>
                </a:cxn>
                <a:cxn ang="0">
                  <a:pos x="45" y="3"/>
                </a:cxn>
                <a:cxn ang="0">
                  <a:pos x="48" y="1"/>
                </a:cxn>
                <a:cxn ang="0">
                  <a:pos x="52" y="3"/>
                </a:cxn>
                <a:cxn ang="0">
                  <a:pos x="53" y="6"/>
                </a:cxn>
                <a:cxn ang="0">
                  <a:pos x="55" y="6"/>
                </a:cxn>
                <a:cxn ang="0">
                  <a:pos x="56" y="2"/>
                </a:cxn>
                <a:cxn ang="0">
                  <a:pos x="59" y="1"/>
                </a:cxn>
                <a:cxn ang="0">
                  <a:pos x="62" y="4"/>
                </a:cxn>
                <a:cxn ang="0">
                  <a:pos x="62" y="8"/>
                </a:cxn>
                <a:cxn ang="0">
                  <a:pos x="67" y="9"/>
                </a:cxn>
                <a:cxn ang="0">
                  <a:pos x="69" y="4"/>
                </a:cxn>
                <a:cxn ang="0">
                  <a:pos x="76" y="7"/>
                </a:cxn>
                <a:cxn ang="0">
                  <a:pos x="76" y="19"/>
                </a:cxn>
                <a:cxn ang="0">
                  <a:pos x="80" y="33"/>
                </a:cxn>
                <a:cxn ang="0">
                  <a:pos x="79" y="18"/>
                </a:cxn>
                <a:cxn ang="0">
                  <a:pos x="86" y="17"/>
                </a:cxn>
                <a:cxn ang="0">
                  <a:pos x="89" y="26"/>
                </a:cxn>
                <a:cxn ang="0">
                  <a:pos x="91" y="18"/>
                </a:cxn>
                <a:cxn ang="0">
                  <a:pos x="96" y="17"/>
                </a:cxn>
                <a:cxn ang="0">
                  <a:pos x="99" y="21"/>
                </a:cxn>
                <a:cxn ang="0">
                  <a:pos x="94" y="45"/>
                </a:cxn>
              </a:cxnLst>
              <a:rect l="0" t="0" r="r" b="b"/>
              <a:pathLst>
                <a:path w="114" h="133">
                  <a:moveTo>
                    <a:pt x="94" y="45"/>
                  </a:moveTo>
                  <a:cubicBezTo>
                    <a:pt x="94" y="45"/>
                    <a:pt x="114" y="65"/>
                    <a:pt x="99" y="92"/>
                  </a:cubicBezTo>
                  <a:cubicBezTo>
                    <a:pt x="99" y="92"/>
                    <a:pt x="96" y="105"/>
                    <a:pt x="71" y="118"/>
                  </a:cubicBezTo>
                  <a:cubicBezTo>
                    <a:pt x="46" y="130"/>
                    <a:pt x="20" y="133"/>
                    <a:pt x="10" y="116"/>
                  </a:cubicBezTo>
                  <a:cubicBezTo>
                    <a:pt x="0" y="98"/>
                    <a:pt x="18" y="67"/>
                    <a:pt x="24" y="62"/>
                  </a:cubicBezTo>
                  <a:cubicBezTo>
                    <a:pt x="24" y="62"/>
                    <a:pt x="26" y="51"/>
                    <a:pt x="44" y="48"/>
                  </a:cubicBezTo>
                  <a:cubicBezTo>
                    <a:pt x="44" y="48"/>
                    <a:pt x="51" y="42"/>
                    <a:pt x="45" y="42"/>
                  </a:cubicBezTo>
                  <a:cubicBezTo>
                    <a:pt x="38" y="43"/>
                    <a:pt x="29" y="43"/>
                    <a:pt x="28" y="40"/>
                  </a:cubicBezTo>
                  <a:cubicBezTo>
                    <a:pt x="27" y="37"/>
                    <a:pt x="28" y="26"/>
                    <a:pt x="32" y="25"/>
                  </a:cubicBezTo>
                  <a:cubicBezTo>
                    <a:pt x="36" y="24"/>
                    <a:pt x="43" y="28"/>
                    <a:pt x="43" y="28"/>
                  </a:cubicBezTo>
                  <a:cubicBezTo>
                    <a:pt x="43" y="28"/>
                    <a:pt x="48" y="17"/>
                    <a:pt x="37" y="14"/>
                  </a:cubicBezTo>
                  <a:cubicBezTo>
                    <a:pt x="37" y="14"/>
                    <a:pt x="38" y="6"/>
                    <a:pt x="45" y="7"/>
                  </a:cubicBezTo>
                  <a:cubicBezTo>
                    <a:pt x="45" y="3"/>
                    <a:pt x="45" y="3"/>
                    <a:pt x="45" y="3"/>
                  </a:cubicBezTo>
                  <a:cubicBezTo>
                    <a:pt x="45" y="3"/>
                    <a:pt x="46" y="1"/>
                    <a:pt x="48" y="1"/>
                  </a:cubicBezTo>
                  <a:cubicBezTo>
                    <a:pt x="51" y="1"/>
                    <a:pt x="52" y="3"/>
                    <a:pt x="52" y="3"/>
                  </a:cubicBezTo>
                  <a:cubicBezTo>
                    <a:pt x="53" y="6"/>
                    <a:pt x="53" y="6"/>
                    <a:pt x="53" y="6"/>
                  </a:cubicBezTo>
                  <a:cubicBezTo>
                    <a:pt x="55" y="6"/>
                    <a:pt x="55" y="6"/>
                    <a:pt x="55" y="6"/>
                  </a:cubicBezTo>
                  <a:cubicBezTo>
                    <a:pt x="56" y="2"/>
                    <a:pt x="56" y="2"/>
                    <a:pt x="56" y="2"/>
                  </a:cubicBezTo>
                  <a:cubicBezTo>
                    <a:pt x="56" y="2"/>
                    <a:pt x="56" y="0"/>
                    <a:pt x="59" y="1"/>
                  </a:cubicBezTo>
                  <a:cubicBezTo>
                    <a:pt x="63" y="2"/>
                    <a:pt x="62" y="4"/>
                    <a:pt x="62" y="4"/>
                  </a:cubicBezTo>
                  <a:cubicBezTo>
                    <a:pt x="62" y="4"/>
                    <a:pt x="62" y="8"/>
                    <a:pt x="62" y="8"/>
                  </a:cubicBezTo>
                  <a:cubicBezTo>
                    <a:pt x="62" y="8"/>
                    <a:pt x="65" y="11"/>
                    <a:pt x="67" y="9"/>
                  </a:cubicBezTo>
                  <a:cubicBezTo>
                    <a:pt x="69" y="4"/>
                    <a:pt x="69" y="4"/>
                    <a:pt x="69" y="4"/>
                  </a:cubicBezTo>
                  <a:cubicBezTo>
                    <a:pt x="69" y="4"/>
                    <a:pt x="74" y="2"/>
                    <a:pt x="76" y="7"/>
                  </a:cubicBezTo>
                  <a:cubicBezTo>
                    <a:pt x="76" y="7"/>
                    <a:pt x="71" y="14"/>
                    <a:pt x="76" y="19"/>
                  </a:cubicBezTo>
                  <a:cubicBezTo>
                    <a:pt x="76" y="19"/>
                    <a:pt x="80" y="24"/>
                    <a:pt x="80" y="33"/>
                  </a:cubicBezTo>
                  <a:cubicBezTo>
                    <a:pt x="80" y="33"/>
                    <a:pt x="81" y="22"/>
                    <a:pt x="79" y="18"/>
                  </a:cubicBezTo>
                  <a:cubicBezTo>
                    <a:pt x="79" y="18"/>
                    <a:pt x="82" y="15"/>
                    <a:pt x="86" y="17"/>
                  </a:cubicBezTo>
                  <a:cubicBezTo>
                    <a:pt x="86" y="17"/>
                    <a:pt x="86" y="25"/>
                    <a:pt x="89" y="26"/>
                  </a:cubicBezTo>
                  <a:cubicBezTo>
                    <a:pt x="91" y="26"/>
                    <a:pt x="91" y="18"/>
                    <a:pt x="91" y="18"/>
                  </a:cubicBezTo>
                  <a:cubicBezTo>
                    <a:pt x="91" y="18"/>
                    <a:pt x="92" y="16"/>
                    <a:pt x="96" y="17"/>
                  </a:cubicBezTo>
                  <a:cubicBezTo>
                    <a:pt x="100" y="18"/>
                    <a:pt x="99" y="21"/>
                    <a:pt x="99" y="21"/>
                  </a:cubicBezTo>
                  <a:cubicBezTo>
                    <a:pt x="99" y="21"/>
                    <a:pt x="86" y="31"/>
                    <a:pt x="94" y="45"/>
                  </a:cubicBezTo>
                </a:path>
              </a:pathLst>
            </a:custGeom>
            <a:solidFill>
              <a:srgbClr val="68B9C4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字魂59号-创粗黑" panose="00000500000000000000" pitchFamily="2" charset="-122"/>
                <a:ea typeface="字魂59号-创粗黑" panose="00000500000000000000" pitchFamily="2" charset="-122"/>
                <a:cs typeface="+mn-ea"/>
                <a:sym typeface="字魂59号-创粗黑" panose="00000500000000000000" pitchFamily="2" charset="-122"/>
              </a:endParaRPr>
            </a:p>
          </p:txBody>
        </p:sp>
      </p:grpSp>
      <p:grpSp>
        <p:nvGrpSpPr>
          <p:cNvPr id="41" name="Group 141"/>
          <p:cNvGrpSpPr>
            <a:grpSpLocks noChangeAspect="1"/>
          </p:cNvGrpSpPr>
          <p:nvPr/>
        </p:nvGrpSpPr>
        <p:grpSpPr>
          <a:xfrm>
            <a:off x="6434369" y="1872488"/>
            <a:ext cx="1818282" cy="1818278"/>
            <a:chOff x="3529971" y="3804732"/>
            <a:chExt cx="566163" cy="566163"/>
          </a:xfrm>
        </p:grpSpPr>
        <p:sp>
          <p:nvSpPr>
            <p:cNvPr id="42" name="Sev01"/>
            <p:cNvSpPr>
              <a:spLocks noChangeAspect="1"/>
            </p:cNvSpPr>
            <p:nvPr/>
          </p:nvSpPr>
          <p:spPr>
            <a:xfrm>
              <a:off x="3529971" y="3804732"/>
              <a:ext cx="566163" cy="566163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000" dirty="0">
                <a:solidFill>
                  <a:schemeClr val="bg1"/>
                </a:solidFill>
                <a:latin typeface="字魂59号-创粗黑" panose="00000500000000000000" pitchFamily="2" charset="-122"/>
                <a:ea typeface="字魂59号-创粗黑" panose="00000500000000000000" pitchFamily="2" charset="-122"/>
                <a:cs typeface="+mn-ea"/>
                <a:sym typeface="字魂59号-创粗黑" panose="00000500000000000000" pitchFamily="2" charset="-122"/>
              </a:endParaRPr>
            </a:p>
          </p:txBody>
        </p:sp>
        <p:sp>
          <p:nvSpPr>
            <p:cNvPr id="43" name="Freeform 6"/>
            <p:cNvSpPr>
              <a:spLocks/>
            </p:cNvSpPr>
            <p:nvPr/>
          </p:nvSpPr>
          <p:spPr bwMode="auto">
            <a:xfrm>
              <a:off x="3637811" y="3906443"/>
              <a:ext cx="361459" cy="362742"/>
            </a:xfrm>
            <a:custGeom>
              <a:avLst/>
              <a:gdLst/>
              <a:ahLst/>
              <a:cxnLst>
                <a:cxn ang="0">
                  <a:pos x="56" y="0"/>
                </a:cxn>
                <a:cxn ang="0">
                  <a:pos x="74" y="0"/>
                </a:cxn>
                <a:cxn ang="0">
                  <a:pos x="89" y="30"/>
                </a:cxn>
                <a:cxn ang="0">
                  <a:pos x="128" y="30"/>
                </a:cxn>
                <a:cxn ang="0">
                  <a:pos x="135" y="100"/>
                </a:cxn>
                <a:cxn ang="0">
                  <a:pos x="46" y="118"/>
                </a:cxn>
                <a:cxn ang="0">
                  <a:pos x="18" y="141"/>
                </a:cxn>
                <a:cxn ang="0">
                  <a:pos x="1" y="141"/>
                </a:cxn>
                <a:cxn ang="0">
                  <a:pos x="28" y="96"/>
                </a:cxn>
                <a:cxn ang="0">
                  <a:pos x="82" y="71"/>
                </a:cxn>
                <a:cxn ang="0">
                  <a:pos x="69" y="45"/>
                </a:cxn>
                <a:cxn ang="0">
                  <a:pos x="56" y="0"/>
                </a:cxn>
              </a:cxnLst>
              <a:rect l="0" t="0" r="r" b="b"/>
              <a:pathLst>
                <a:path w="153" h="153">
                  <a:moveTo>
                    <a:pt x="56" y="0"/>
                  </a:moveTo>
                  <a:cubicBezTo>
                    <a:pt x="74" y="0"/>
                    <a:pt x="74" y="0"/>
                    <a:pt x="74" y="0"/>
                  </a:cubicBezTo>
                  <a:cubicBezTo>
                    <a:pt x="74" y="0"/>
                    <a:pt x="72" y="42"/>
                    <a:pt x="89" y="30"/>
                  </a:cubicBezTo>
                  <a:cubicBezTo>
                    <a:pt x="97" y="25"/>
                    <a:pt x="111" y="15"/>
                    <a:pt x="128" y="30"/>
                  </a:cubicBezTo>
                  <a:cubicBezTo>
                    <a:pt x="141" y="41"/>
                    <a:pt x="153" y="60"/>
                    <a:pt x="135" y="100"/>
                  </a:cubicBezTo>
                  <a:cubicBezTo>
                    <a:pt x="125" y="121"/>
                    <a:pt x="94" y="153"/>
                    <a:pt x="46" y="118"/>
                  </a:cubicBezTo>
                  <a:cubicBezTo>
                    <a:pt x="38" y="112"/>
                    <a:pt x="19" y="99"/>
                    <a:pt x="18" y="141"/>
                  </a:cubicBezTo>
                  <a:cubicBezTo>
                    <a:pt x="1" y="141"/>
                    <a:pt x="1" y="141"/>
                    <a:pt x="1" y="141"/>
                  </a:cubicBezTo>
                  <a:cubicBezTo>
                    <a:pt x="1" y="141"/>
                    <a:pt x="0" y="92"/>
                    <a:pt x="28" y="96"/>
                  </a:cubicBezTo>
                  <a:cubicBezTo>
                    <a:pt x="43" y="97"/>
                    <a:pt x="77" y="106"/>
                    <a:pt x="82" y="71"/>
                  </a:cubicBezTo>
                  <a:cubicBezTo>
                    <a:pt x="83" y="64"/>
                    <a:pt x="87" y="55"/>
                    <a:pt x="69" y="45"/>
                  </a:cubicBezTo>
                  <a:cubicBezTo>
                    <a:pt x="62" y="41"/>
                    <a:pt x="56" y="37"/>
                    <a:pt x="56" y="0"/>
                  </a:cubicBezTo>
                </a:path>
              </a:pathLst>
            </a:custGeom>
            <a:solidFill>
              <a:srgbClr val="68B9C4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字魂59号-创粗黑" panose="00000500000000000000" pitchFamily="2" charset="-122"/>
                <a:ea typeface="字魂59号-创粗黑" panose="00000500000000000000" pitchFamily="2" charset="-122"/>
                <a:cs typeface="+mn-ea"/>
                <a:sym typeface="字魂59号-创粗黑" panose="00000500000000000000" pitchFamily="2" charset="-122"/>
              </a:endParaRPr>
            </a:p>
          </p:txBody>
        </p:sp>
      </p:grpSp>
      <p:grpSp>
        <p:nvGrpSpPr>
          <p:cNvPr id="44" name="Group 149"/>
          <p:cNvGrpSpPr>
            <a:grpSpLocks noChangeAspect="1"/>
          </p:cNvGrpSpPr>
          <p:nvPr/>
        </p:nvGrpSpPr>
        <p:grpSpPr>
          <a:xfrm>
            <a:off x="9113830" y="1888916"/>
            <a:ext cx="1818282" cy="1818278"/>
            <a:chOff x="5757178" y="2414326"/>
            <a:chExt cx="566163" cy="566163"/>
          </a:xfrm>
        </p:grpSpPr>
        <p:sp>
          <p:nvSpPr>
            <p:cNvPr id="45" name="Sev01"/>
            <p:cNvSpPr>
              <a:spLocks noChangeAspect="1"/>
            </p:cNvSpPr>
            <p:nvPr/>
          </p:nvSpPr>
          <p:spPr>
            <a:xfrm>
              <a:off x="5757178" y="2414326"/>
              <a:ext cx="566163" cy="566163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000" dirty="0">
                <a:solidFill>
                  <a:schemeClr val="bg1"/>
                </a:solidFill>
                <a:latin typeface="字魂59号-创粗黑" panose="00000500000000000000" pitchFamily="2" charset="-122"/>
                <a:ea typeface="字魂59号-创粗黑" panose="00000500000000000000" pitchFamily="2" charset="-122"/>
                <a:cs typeface="+mn-ea"/>
                <a:sym typeface="字魂59号-创粗黑" panose="00000500000000000000" pitchFamily="2" charset="-122"/>
              </a:endParaRPr>
            </a:p>
          </p:txBody>
        </p:sp>
        <p:grpSp>
          <p:nvGrpSpPr>
            <p:cNvPr id="46" name="Group 10"/>
            <p:cNvGrpSpPr/>
            <p:nvPr/>
          </p:nvGrpSpPr>
          <p:grpSpPr>
            <a:xfrm>
              <a:off x="5820428" y="2519017"/>
              <a:ext cx="456173" cy="340272"/>
              <a:chOff x="1320094" y="1424694"/>
              <a:chExt cx="487363" cy="363538"/>
            </a:xfrm>
            <a:solidFill>
              <a:schemeClr val="accent3">
                <a:lumMod val="50000"/>
              </a:schemeClr>
            </a:solidFill>
          </p:grpSpPr>
          <p:sp>
            <p:nvSpPr>
              <p:cNvPr id="47" name="Freeform 13"/>
              <p:cNvSpPr>
                <a:spLocks/>
              </p:cNvSpPr>
              <p:nvPr/>
            </p:nvSpPr>
            <p:spPr bwMode="auto">
              <a:xfrm>
                <a:off x="1320094" y="1424694"/>
                <a:ext cx="487363" cy="363538"/>
              </a:xfrm>
              <a:custGeom>
                <a:avLst/>
                <a:gdLst/>
                <a:ahLst/>
                <a:cxnLst>
                  <a:cxn ang="0">
                    <a:pos x="108" y="17"/>
                  </a:cxn>
                  <a:cxn ang="0">
                    <a:pos x="92" y="17"/>
                  </a:cxn>
                  <a:cxn ang="0">
                    <a:pos x="92" y="46"/>
                  </a:cxn>
                  <a:cxn ang="0">
                    <a:pos x="87" y="41"/>
                  </a:cxn>
                  <a:cxn ang="0">
                    <a:pos x="87" y="36"/>
                  </a:cxn>
                  <a:cxn ang="0">
                    <a:pos x="78" y="36"/>
                  </a:cxn>
                  <a:cxn ang="0">
                    <a:pos x="78" y="41"/>
                  </a:cxn>
                  <a:cxn ang="0">
                    <a:pos x="73" y="46"/>
                  </a:cxn>
                  <a:cxn ang="0">
                    <a:pos x="73" y="17"/>
                  </a:cxn>
                  <a:cxn ang="0">
                    <a:pos x="57" y="17"/>
                  </a:cxn>
                  <a:cxn ang="0">
                    <a:pos x="24" y="115"/>
                  </a:cxn>
                  <a:cxn ang="0">
                    <a:pos x="45" y="110"/>
                  </a:cxn>
                  <a:cxn ang="0">
                    <a:pos x="73" y="94"/>
                  </a:cxn>
                  <a:cxn ang="0">
                    <a:pos x="73" y="52"/>
                  </a:cxn>
                  <a:cxn ang="0">
                    <a:pos x="83" y="42"/>
                  </a:cxn>
                  <a:cxn ang="0">
                    <a:pos x="92" y="52"/>
                  </a:cxn>
                  <a:cxn ang="0">
                    <a:pos x="92" y="94"/>
                  </a:cxn>
                  <a:cxn ang="0">
                    <a:pos x="120" y="110"/>
                  </a:cxn>
                  <a:cxn ang="0">
                    <a:pos x="142" y="115"/>
                  </a:cxn>
                  <a:cxn ang="0">
                    <a:pos x="108" y="17"/>
                  </a:cxn>
                </a:cxnLst>
                <a:rect l="0" t="0" r="r" b="b"/>
                <a:pathLst>
                  <a:path w="166" h="124">
                    <a:moveTo>
                      <a:pt x="108" y="17"/>
                    </a:moveTo>
                    <a:cubicBezTo>
                      <a:pt x="92" y="0"/>
                      <a:pt x="92" y="17"/>
                      <a:pt x="92" y="17"/>
                    </a:cubicBezTo>
                    <a:cubicBezTo>
                      <a:pt x="92" y="46"/>
                      <a:pt x="92" y="46"/>
                      <a:pt x="92" y="46"/>
                    </a:cubicBezTo>
                    <a:cubicBezTo>
                      <a:pt x="87" y="41"/>
                      <a:pt x="87" y="41"/>
                      <a:pt x="87" y="41"/>
                    </a:cubicBezTo>
                    <a:cubicBezTo>
                      <a:pt x="87" y="36"/>
                      <a:pt x="87" y="36"/>
                      <a:pt x="87" y="36"/>
                    </a:cubicBezTo>
                    <a:cubicBezTo>
                      <a:pt x="78" y="36"/>
                      <a:pt x="78" y="36"/>
                      <a:pt x="78" y="36"/>
                    </a:cubicBezTo>
                    <a:cubicBezTo>
                      <a:pt x="78" y="41"/>
                      <a:pt x="78" y="41"/>
                      <a:pt x="78" y="41"/>
                    </a:cubicBezTo>
                    <a:cubicBezTo>
                      <a:pt x="73" y="46"/>
                      <a:pt x="73" y="46"/>
                      <a:pt x="73" y="46"/>
                    </a:cubicBezTo>
                    <a:cubicBezTo>
                      <a:pt x="73" y="17"/>
                      <a:pt x="73" y="17"/>
                      <a:pt x="73" y="17"/>
                    </a:cubicBezTo>
                    <a:cubicBezTo>
                      <a:pt x="73" y="17"/>
                      <a:pt x="73" y="0"/>
                      <a:pt x="57" y="17"/>
                    </a:cubicBezTo>
                    <a:cubicBezTo>
                      <a:pt x="57" y="17"/>
                      <a:pt x="0" y="77"/>
                      <a:pt x="24" y="115"/>
                    </a:cubicBezTo>
                    <a:cubicBezTo>
                      <a:pt x="26" y="119"/>
                      <a:pt x="36" y="124"/>
                      <a:pt x="45" y="110"/>
                    </a:cubicBezTo>
                    <a:cubicBezTo>
                      <a:pt x="50" y="104"/>
                      <a:pt x="70" y="116"/>
                      <a:pt x="73" y="94"/>
                    </a:cubicBezTo>
                    <a:cubicBezTo>
                      <a:pt x="73" y="52"/>
                      <a:pt x="73" y="52"/>
                      <a:pt x="73" y="52"/>
                    </a:cubicBezTo>
                    <a:cubicBezTo>
                      <a:pt x="83" y="42"/>
                      <a:pt x="83" y="42"/>
                      <a:pt x="83" y="42"/>
                    </a:cubicBezTo>
                    <a:cubicBezTo>
                      <a:pt x="92" y="52"/>
                      <a:pt x="92" y="52"/>
                      <a:pt x="92" y="52"/>
                    </a:cubicBezTo>
                    <a:cubicBezTo>
                      <a:pt x="92" y="94"/>
                      <a:pt x="92" y="94"/>
                      <a:pt x="92" y="94"/>
                    </a:cubicBezTo>
                    <a:cubicBezTo>
                      <a:pt x="95" y="116"/>
                      <a:pt x="115" y="104"/>
                      <a:pt x="120" y="110"/>
                    </a:cubicBezTo>
                    <a:cubicBezTo>
                      <a:pt x="130" y="124"/>
                      <a:pt x="139" y="119"/>
                      <a:pt x="142" y="115"/>
                    </a:cubicBezTo>
                    <a:cubicBezTo>
                      <a:pt x="166" y="77"/>
                      <a:pt x="108" y="17"/>
                      <a:pt x="108" y="17"/>
                    </a:cubicBezTo>
                  </a:path>
                </a:pathLst>
              </a:custGeom>
              <a:solidFill>
                <a:srgbClr val="68B9C4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字魂59号-创粗黑" panose="00000500000000000000" pitchFamily="2" charset="-122"/>
                  <a:ea typeface="字魂59号-创粗黑" panose="00000500000000000000" pitchFamily="2" charset="-122"/>
                  <a:cs typeface="+mn-ea"/>
                  <a:sym typeface="字魂59号-创粗黑" panose="00000500000000000000" pitchFamily="2" charset="-122"/>
                </a:endParaRPr>
              </a:p>
            </p:txBody>
          </p:sp>
          <p:sp>
            <p:nvSpPr>
              <p:cNvPr id="48" name="Rectangle 14"/>
              <p:cNvSpPr>
                <a:spLocks noChangeArrowheads="1"/>
              </p:cNvSpPr>
              <p:nvPr/>
            </p:nvSpPr>
            <p:spPr bwMode="auto">
              <a:xfrm>
                <a:off x="1548355" y="1450975"/>
                <a:ext cx="26988" cy="14288"/>
              </a:xfrm>
              <a:prstGeom prst="rect">
                <a:avLst/>
              </a:prstGeom>
              <a:solidFill>
                <a:schemeClr val="bg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字魂59号-创粗黑" panose="00000500000000000000" pitchFamily="2" charset="-122"/>
                  <a:ea typeface="字魂59号-创粗黑" panose="00000500000000000000" pitchFamily="2" charset="-122"/>
                  <a:cs typeface="+mn-ea"/>
                  <a:sym typeface="字魂59号-创粗黑" panose="00000500000000000000" pitchFamily="2" charset="-122"/>
                </a:endParaRPr>
              </a:p>
            </p:txBody>
          </p:sp>
          <p:sp>
            <p:nvSpPr>
              <p:cNvPr id="49" name="Rectangle 15"/>
              <p:cNvSpPr>
                <a:spLocks noChangeArrowheads="1"/>
              </p:cNvSpPr>
              <p:nvPr/>
            </p:nvSpPr>
            <p:spPr bwMode="auto">
              <a:xfrm>
                <a:off x="1548355" y="1481138"/>
                <a:ext cx="26988" cy="14288"/>
              </a:xfrm>
              <a:prstGeom prst="rect">
                <a:avLst/>
              </a:prstGeom>
              <a:solidFill>
                <a:schemeClr val="bg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字魂59号-创粗黑" panose="00000500000000000000" pitchFamily="2" charset="-122"/>
                  <a:ea typeface="字魂59号-创粗黑" panose="00000500000000000000" pitchFamily="2" charset="-122"/>
                  <a:cs typeface="+mn-ea"/>
                  <a:sym typeface="字魂59号-创粗黑" panose="00000500000000000000" pitchFamily="2" charset="-122"/>
                </a:endParaRPr>
              </a:p>
            </p:txBody>
          </p:sp>
          <p:sp>
            <p:nvSpPr>
              <p:cNvPr id="50" name="Rectangle 16"/>
              <p:cNvSpPr>
                <a:spLocks noChangeArrowheads="1"/>
              </p:cNvSpPr>
              <p:nvPr/>
            </p:nvSpPr>
            <p:spPr bwMode="auto">
              <a:xfrm>
                <a:off x="1548355" y="1509713"/>
                <a:ext cx="26988" cy="14288"/>
              </a:xfrm>
              <a:prstGeom prst="rect">
                <a:avLst/>
              </a:prstGeom>
              <a:solidFill>
                <a:schemeClr val="bg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字魂59号-创粗黑" panose="00000500000000000000" pitchFamily="2" charset="-122"/>
                  <a:ea typeface="字魂59号-创粗黑" panose="00000500000000000000" pitchFamily="2" charset="-122"/>
                  <a:cs typeface="+mn-ea"/>
                  <a:sym typeface="字魂59号-创粗黑" panose="00000500000000000000" pitchFamily="2" charset="-122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9467703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>
      <p:transition spd="slow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500"/>
                            </p:stCondLst>
                            <p:childTnLst>
                              <p:par>
                                <p:cTn id="27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3000"/>
                            </p:stCondLst>
                            <p:childTnLst>
                              <p:par>
                                <p:cTn id="31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3500"/>
                            </p:stCondLst>
                            <p:childTnLst>
                              <p:par>
                                <p:cTn id="36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3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4000"/>
                            </p:stCondLst>
                            <p:childTnLst>
                              <p:par>
                                <p:cTn id="40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4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4500"/>
                            </p:stCondLst>
                            <p:childTnLst>
                              <p:par>
                                <p:cTn id="44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000"/>
                            </p:stCondLst>
                            <p:childTnLst>
                              <p:par>
                                <p:cTn id="49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5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5500"/>
                            </p:stCondLst>
                            <p:childTnLst>
                              <p:par>
                                <p:cTn id="53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5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6000"/>
                            </p:stCondLst>
                            <p:childTnLst>
                              <p:par>
                                <p:cTn id="5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6500"/>
                            </p:stCondLst>
                            <p:childTnLst>
                              <p:par>
                                <p:cTn id="6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7000"/>
                            </p:stCondLst>
                            <p:childTnLst>
                              <p:par>
                                <p:cTn id="6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7500"/>
                            </p:stCondLst>
                            <p:childTnLst>
                              <p:par>
                                <p:cTn id="6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8000"/>
                            </p:stCondLst>
                            <p:childTnLst>
                              <p:par>
                                <p:cTn id="73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8500"/>
                            </p:stCondLst>
                            <p:childTnLst>
                              <p:par>
                                <p:cTn id="79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9000"/>
                            </p:stCondLst>
                            <p:childTnLst>
                              <p:par>
                                <p:cTn id="8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9500"/>
                            </p:stCondLst>
                            <p:childTnLst>
                              <p:par>
                                <p:cTn id="91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  <p:bldP spid="6" grpId="0" animBg="1"/>
      <p:bldP spid="7" grpId="0"/>
      <p:bldP spid="10" grpId="0" animBg="1"/>
      <p:bldP spid="11" grpId="0"/>
      <p:bldP spid="14" grpId="0" animBg="1"/>
      <p:bldP spid="1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5849471" y="1484898"/>
            <a:ext cx="384585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sz="5400" b="1" dirty="0">
                <a:solidFill>
                  <a:schemeClr val="bg1"/>
                </a:solidFill>
                <a:latin typeface="字魂59号-创粗黑" panose="00000500000000000000" pitchFamily="2" charset="-122"/>
                <a:ea typeface="字魂59号-创粗黑" panose="00000500000000000000" pitchFamily="2" charset="-122"/>
                <a:cs typeface="+mn-ea"/>
                <a:sym typeface="字魂59号-创粗黑" panose="00000500000000000000" pitchFamily="2" charset="-122"/>
              </a:rPr>
              <a:t>PART.03</a:t>
            </a:r>
            <a:endParaRPr kumimoji="1" lang="zh-CN" altLang="en-US" sz="5400" b="1" dirty="0">
              <a:solidFill>
                <a:schemeClr val="bg1"/>
              </a:solidFill>
              <a:latin typeface="字魂59号-创粗黑" panose="00000500000000000000" pitchFamily="2" charset="-122"/>
              <a:ea typeface="字魂59号-创粗黑" panose="00000500000000000000" pitchFamily="2" charset="-122"/>
              <a:cs typeface="+mn-ea"/>
              <a:sym typeface="字魂59号-创粗黑" panose="00000500000000000000" pitchFamily="2" charset="-122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5849471" y="2651765"/>
            <a:ext cx="500230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zh-CN" altLang="en-US" sz="3600" b="1" dirty="0">
                <a:solidFill>
                  <a:schemeClr val="bg1"/>
                </a:solidFill>
                <a:latin typeface="字魂59号-创粗黑" panose="00000500000000000000" pitchFamily="2" charset="-122"/>
                <a:ea typeface="字魂59号-创粗黑" panose="00000500000000000000" pitchFamily="2" charset="-122"/>
                <a:cs typeface="+mn-ea"/>
                <a:sym typeface="字魂59号-创粗黑" panose="00000500000000000000" pitchFamily="2" charset="-122"/>
              </a:rPr>
              <a:t>输入你的标题文字</a:t>
            </a:r>
          </a:p>
        </p:txBody>
      </p:sp>
      <p:sp>
        <p:nvSpPr>
          <p:cNvPr id="7" name="文本框 6"/>
          <p:cNvSpPr txBox="1"/>
          <p:nvPr/>
        </p:nvSpPr>
        <p:spPr>
          <a:xfrm>
            <a:off x="5849471" y="3818578"/>
            <a:ext cx="5634319" cy="6232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en-US" altLang="zh-CN" sz="1200" dirty="0">
                <a:solidFill>
                  <a:schemeClr val="bg1"/>
                </a:solidFill>
                <a:latin typeface="字魂59号-创粗黑" panose="00000500000000000000" pitchFamily="2" charset="-122"/>
                <a:ea typeface="字魂59号-创粗黑" panose="00000500000000000000" pitchFamily="2" charset="-122"/>
                <a:cs typeface="+mn-ea"/>
                <a:sym typeface="字魂59号-创粗黑" panose="00000500000000000000" pitchFamily="2" charset="-122"/>
              </a:rPr>
              <a:t>THE BEAUTY OF THE DESIGN WILL ALSO GREATLY REDUCE THE WEIGHT OF THE HEADSET. GREATLY REDUCE THE WEIGHT OF THE HEADSET</a:t>
            </a:r>
            <a:endParaRPr kumimoji="1" lang="zh-CN" altLang="en-US" sz="1200" dirty="0">
              <a:solidFill>
                <a:schemeClr val="bg1"/>
              </a:solidFill>
              <a:latin typeface="字魂59号-创粗黑" panose="00000500000000000000" pitchFamily="2" charset="-122"/>
              <a:ea typeface="字魂59号-创粗黑" panose="00000500000000000000" pitchFamily="2" charset="-122"/>
              <a:cs typeface="+mn-ea"/>
              <a:sym typeface="字魂59号-创粗黑" panose="00000500000000000000" pitchFamily="2" charset="-122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5849471" y="3371562"/>
            <a:ext cx="429633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zh-CN" altLang="en-US" sz="1400" dirty="0">
                <a:solidFill>
                  <a:schemeClr val="bg1"/>
                </a:solidFill>
                <a:latin typeface="字魂59号-创粗黑" panose="00000500000000000000" pitchFamily="2" charset="-122"/>
                <a:ea typeface="字魂59号-创粗黑" panose="00000500000000000000" pitchFamily="2" charset="-122"/>
                <a:cs typeface="+mn-ea"/>
                <a:sym typeface="字魂59号-创粗黑" panose="00000500000000000000" pitchFamily="2" charset="-122"/>
              </a:rPr>
              <a:t>护理教学 </a:t>
            </a:r>
            <a:r>
              <a:rPr kumimoji="1" lang="en-US" altLang="zh-CN" sz="1400" dirty="0">
                <a:solidFill>
                  <a:schemeClr val="bg1"/>
                </a:solidFill>
                <a:latin typeface="字魂59号-创粗黑" panose="00000500000000000000" pitchFamily="2" charset="-122"/>
                <a:ea typeface="字魂59号-创粗黑" panose="00000500000000000000" pitchFamily="2" charset="-122"/>
                <a:cs typeface="+mn-ea"/>
                <a:sym typeface="字魂59号-创粗黑" panose="00000500000000000000" pitchFamily="2" charset="-122"/>
              </a:rPr>
              <a:t>|</a:t>
            </a:r>
            <a:r>
              <a:rPr kumimoji="1" lang="zh-CN" altLang="en-US" sz="1400" dirty="0">
                <a:solidFill>
                  <a:schemeClr val="bg1"/>
                </a:solidFill>
                <a:latin typeface="字魂59号-创粗黑" panose="00000500000000000000" pitchFamily="2" charset="-122"/>
                <a:ea typeface="字魂59号-创粗黑" panose="00000500000000000000" pitchFamily="2" charset="-122"/>
                <a:cs typeface="+mn-ea"/>
                <a:sym typeface="字魂59号-创粗黑" panose="00000500000000000000" pitchFamily="2" charset="-122"/>
              </a:rPr>
              <a:t> </a:t>
            </a:r>
            <a:r>
              <a:rPr lang="zh-CN" altLang="en-US" sz="1400" dirty="0">
                <a:solidFill>
                  <a:schemeClr val="bg1"/>
                </a:solidFill>
                <a:latin typeface="字魂59号-创粗黑" panose="00000500000000000000" pitchFamily="2" charset="-122"/>
                <a:ea typeface="字魂59号-创粗黑" panose="00000500000000000000" pitchFamily="2" charset="-122"/>
                <a:cs typeface="+mn-ea"/>
                <a:sym typeface="字魂59号-创粗黑" panose="00000500000000000000" pitchFamily="2" charset="-122"/>
              </a:rPr>
              <a:t>医院工作汇报 </a:t>
            </a:r>
            <a:r>
              <a:rPr lang="en-US" altLang="zh-CN" sz="1400" dirty="0">
                <a:solidFill>
                  <a:schemeClr val="bg1"/>
                </a:solidFill>
                <a:latin typeface="字魂59号-创粗黑" panose="00000500000000000000" pitchFamily="2" charset="-122"/>
                <a:ea typeface="字魂59号-创粗黑" panose="00000500000000000000" pitchFamily="2" charset="-122"/>
                <a:cs typeface="+mn-ea"/>
                <a:sym typeface="字魂59号-创粗黑" panose="00000500000000000000" pitchFamily="2" charset="-122"/>
              </a:rPr>
              <a:t>|</a:t>
            </a:r>
            <a:r>
              <a:rPr lang="zh-CN" altLang="en-US" sz="1400" dirty="0">
                <a:solidFill>
                  <a:schemeClr val="bg1"/>
                </a:solidFill>
                <a:latin typeface="字魂59号-创粗黑" panose="00000500000000000000" pitchFamily="2" charset="-122"/>
                <a:ea typeface="字魂59号-创粗黑" panose="00000500000000000000" pitchFamily="2" charset="-122"/>
                <a:cs typeface="+mn-ea"/>
                <a:sym typeface="字魂59号-创粗黑" panose="00000500000000000000" pitchFamily="2" charset="-122"/>
              </a:rPr>
              <a:t> 医疗培训</a:t>
            </a:r>
            <a:endParaRPr kumimoji="1" lang="zh-CN" altLang="en-US" sz="1400" dirty="0">
              <a:solidFill>
                <a:schemeClr val="bg1"/>
              </a:solidFill>
              <a:latin typeface="字魂59号-创粗黑" panose="00000500000000000000" pitchFamily="2" charset="-122"/>
              <a:ea typeface="字魂59号-创粗黑" panose="00000500000000000000" pitchFamily="2" charset="-122"/>
              <a:cs typeface="+mn-ea"/>
              <a:sym typeface="字魂59号-创粗黑" panose="00000500000000000000" pitchFamily="2" charset="-122"/>
            </a:endParaRPr>
          </a:p>
        </p:txBody>
      </p:sp>
      <p:sp>
        <p:nvSpPr>
          <p:cNvPr id="11" name="Freeform 6"/>
          <p:cNvSpPr>
            <a:spLocks/>
          </p:cNvSpPr>
          <p:nvPr/>
        </p:nvSpPr>
        <p:spPr bwMode="auto">
          <a:xfrm>
            <a:off x="699933" y="789128"/>
            <a:ext cx="4356162" cy="4371604"/>
          </a:xfrm>
          <a:custGeom>
            <a:avLst/>
            <a:gdLst/>
            <a:ahLst/>
            <a:cxnLst>
              <a:cxn ang="0">
                <a:pos x="56" y="0"/>
              </a:cxn>
              <a:cxn ang="0">
                <a:pos x="74" y="0"/>
              </a:cxn>
              <a:cxn ang="0">
                <a:pos x="89" y="30"/>
              </a:cxn>
              <a:cxn ang="0">
                <a:pos x="128" y="30"/>
              </a:cxn>
              <a:cxn ang="0">
                <a:pos x="135" y="100"/>
              </a:cxn>
              <a:cxn ang="0">
                <a:pos x="46" y="118"/>
              </a:cxn>
              <a:cxn ang="0">
                <a:pos x="18" y="141"/>
              </a:cxn>
              <a:cxn ang="0">
                <a:pos x="1" y="141"/>
              </a:cxn>
              <a:cxn ang="0">
                <a:pos x="28" y="96"/>
              </a:cxn>
              <a:cxn ang="0">
                <a:pos x="82" y="71"/>
              </a:cxn>
              <a:cxn ang="0">
                <a:pos x="69" y="45"/>
              </a:cxn>
              <a:cxn ang="0">
                <a:pos x="56" y="0"/>
              </a:cxn>
            </a:cxnLst>
            <a:rect l="0" t="0" r="r" b="b"/>
            <a:pathLst>
              <a:path w="153" h="153">
                <a:moveTo>
                  <a:pt x="56" y="0"/>
                </a:moveTo>
                <a:cubicBezTo>
                  <a:pt x="74" y="0"/>
                  <a:pt x="74" y="0"/>
                  <a:pt x="74" y="0"/>
                </a:cubicBezTo>
                <a:cubicBezTo>
                  <a:pt x="74" y="0"/>
                  <a:pt x="72" y="42"/>
                  <a:pt x="89" y="30"/>
                </a:cubicBezTo>
                <a:cubicBezTo>
                  <a:pt x="97" y="25"/>
                  <a:pt x="111" y="15"/>
                  <a:pt x="128" y="30"/>
                </a:cubicBezTo>
                <a:cubicBezTo>
                  <a:pt x="141" y="41"/>
                  <a:pt x="153" y="60"/>
                  <a:pt x="135" y="100"/>
                </a:cubicBezTo>
                <a:cubicBezTo>
                  <a:pt x="125" y="121"/>
                  <a:pt x="94" y="153"/>
                  <a:pt x="46" y="118"/>
                </a:cubicBezTo>
                <a:cubicBezTo>
                  <a:pt x="38" y="112"/>
                  <a:pt x="19" y="99"/>
                  <a:pt x="18" y="141"/>
                </a:cubicBezTo>
                <a:cubicBezTo>
                  <a:pt x="1" y="141"/>
                  <a:pt x="1" y="141"/>
                  <a:pt x="1" y="141"/>
                </a:cubicBezTo>
                <a:cubicBezTo>
                  <a:pt x="1" y="141"/>
                  <a:pt x="0" y="92"/>
                  <a:pt x="28" y="96"/>
                </a:cubicBezTo>
                <a:cubicBezTo>
                  <a:pt x="43" y="97"/>
                  <a:pt x="77" y="106"/>
                  <a:pt x="82" y="71"/>
                </a:cubicBezTo>
                <a:cubicBezTo>
                  <a:pt x="83" y="64"/>
                  <a:pt x="87" y="55"/>
                  <a:pt x="69" y="45"/>
                </a:cubicBezTo>
                <a:cubicBezTo>
                  <a:pt x="62" y="41"/>
                  <a:pt x="56" y="37"/>
                  <a:pt x="56" y="0"/>
                </a:cubicBezTo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latin typeface="字魂59号-创粗黑" panose="00000500000000000000" pitchFamily="2" charset="-122"/>
              <a:ea typeface="字魂59号-创粗黑" panose="00000500000000000000" pitchFamily="2" charset="-122"/>
              <a:cs typeface="+mn-ea"/>
              <a:sym typeface="字魂59号-创粗黑" panose="00000500000000000000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5598706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>
      <p:transition spd="slow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800" decel="100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8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8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8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800" decel="100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8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8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8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/>
      <p:bldP spid="7" grpId="0"/>
      <p:bldP spid="8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9" name="组 238"/>
          <p:cNvGrpSpPr/>
          <p:nvPr/>
        </p:nvGrpSpPr>
        <p:grpSpPr>
          <a:xfrm>
            <a:off x="985748" y="2057401"/>
            <a:ext cx="10535752" cy="1472138"/>
            <a:chOff x="851278" y="2341843"/>
            <a:chExt cx="7441444" cy="1039777"/>
          </a:xfrm>
          <a:solidFill>
            <a:schemeClr val="bg1"/>
          </a:solidFill>
        </p:grpSpPr>
        <p:grpSp>
          <p:nvGrpSpPr>
            <p:cNvPr id="81" name="Group 231"/>
            <p:cNvGrpSpPr/>
            <p:nvPr/>
          </p:nvGrpSpPr>
          <p:grpSpPr>
            <a:xfrm>
              <a:off x="1185155" y="2341843"/>
              <a:ext cx="1732920" cy="688178"/>
              <a:chOff x="1185155" y="2341843"/>
              <a:chExt cx="1732920" cy="688178"/>
            </a:xfrm>
            <a:grpFill/>
          </p:grpSpPr>
          <p:sp>
            <p:nvSpPr>
              <p:cNvPr id="82" name="Freeform 36"/>
              <p:cNvSpPr>
                <a:spLocks/>
              </p:cNvSpPr>
              <p:nvPr/>
            </p:nvSpPr>
            <p:spPr bwMode="auto">
              <a:xfrm rot="5400000">
                <a:off x="2607246" y="2719191"/>
                <a:ext cx="311452" cy="310207"/>
              </a:xfrm>
              <a:custGeom>
                <a:avLst/>
                <a:gdLst/>
                <a:ahLst/>
                <a:cxnLst>
                  <a:cxn ang="0">
                    <a:pos x="135" y="23"/>
                  </a:cxn>
                  <a:cxn ang="0">
                    <a:pos x="158" y="79"/>
                  </a:cxn>
                  <a:cxn ang="0">
                    <a:pos x="135" y="135"/>
                  </a:cxn>
                  <a:cxn ang="0">
                    <a:pos x="79" y="158"/>
                  </a:cxn>
                  <a:cxn ang="0">
                    <a:pos x="24" y="135"/>
                  </a:cxn>
                  <a:cxn ang="0">
                    <a:pos x="0" y="79"/>
                  </a:cxn>
                  <a:cxn ang="0">
                    <a:pos x="24" y="23"/>
                  </a:cxn>
                  <a:cxn ang="0">
                    <a:pos x="79" y="0"/>
                  </a:cxn>
                  <a:cxn ang="0">
                    <a:pos x="135" y="23"/>
                  </a:cxn>
                </a:cxnLst>
                <a:rect l="0" t="0" r="r" b="b"/>
                <a:pathLst>
                  <a:path w="158" h="158">
                    <a:moveTo>
                      <a:pt x="135" y="23"/>
                    </a:moveTo>
                    <a:cubicBezTo>
                      <a:pt x="150" y="39"/>
                      <a:pt x="158" y="57"/>
                      <a:pt x="158" y="79"/>
                    </a:cubicBezTo>
                    <a:cubicBezTo>
                      <a:pt x="158" y="100"/>
                      <a:pt x="150" y="119"/>
                      <a:pt x="135" y="135"/>
                    </a:cubicBezTo>
                    <a:cubicBezTo>
                      <a:pt x="120" y="150"/>
                      <a:pt x="101" y="158"/>
                      <a:pt x="79" y="158"/>
                    </a:cubicBezTo>
                    <a:cubicBezTo>
                      <a:pt x="58" y="158"/>
                      <a:pt x="39" y="150"/>
                      <a:pt x="24" y="135"/>
                    </a:cubicBezTo>
                    <a:cubicBezTo>
                      <a:pt x="8" y="119"/>
                      <a:pt x="0" y="100"/>
                      <a:pt x="0" y="79"/>
                    </a:cubicBezTo>
                    <a:cubicBezTo>
                      <a:pt x="0" y="57"/>
                      <a:pt x="8" y="39"/>
                      <a:pt x="24" y="23"/>
                    </a:cubicBezTo>
                    <a:cubicBezTo>
                      <a:pt x="39" y="8"/>
                      <a:pt x="58" y="0"/>
                      <a:pt x="79" y="0"/>
                    </a:cubicBezTo>
                    <a:cubicBezTo>
                      <a:pt x="101" y="0"/>
                      <a:pt x="120" y="8"/>
                      <a:pt x="135" y="23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字魂59号-创粗黑" panose="00000500000000000000" pitchFamily="2" charset="-122"/>
                  <a:ea typeface="字魂59号-创粗黑" panose="00000500000000000000" pitchFamily="2" charset="-122"/>
                  <a:cs typeface="+mn-ea"/>
                  <a:sym typeface="字魂59号-创粗黑" panose="00000500000000000000" pitchFamily="2" charset="-122"/>
                </a:endParaRPr>
              </a:p>
            </p:txBody>
          </p:sp>
          <p:grpSp>
            <p:nvGrpSpPr>
              <p:cNvPr id="83" name="Group 71"/>
              <p:cNvGrpSpPr/>
              <p:nvPr/>
            </p:nvGrpSpPr>
            <p:grpSpPr>
              <a:xfrm rot="5400000">
                <a:off x="2039780" y="2480127"/>
                <a:ext cx="444754" cy="247916"/>
                <a:chOff x="1795463" y="1947863"/>
                <a:chExt cx="566738" cy="315913"/>
              </a:xfrm>
              <a:grpFill/>
            </p:grpSpPr>
            <p:sp>
              <p:nvSpPr>
                <p:cNvPr id="99" name="Freeform 37"/>
                <p:cNvSpPr>
                  <a:spLocks/>
                </p:cNvSpPr>
                <p:nvPr/>
              </p:nvSpPr>
              <p:spPr bwMode="auto">
                <a:xfrm>
                  <a:off x="1795463" y="1947863"/>
                  <a:ext cx="315913" cy="315913"/>
                </a:xfrm>
                <a:custGeom>
                  <a:avLst/>
                  <a:gdLst/>
                  <a:ahLst/>
                  <a:cxnLst>
                    <a:cxn ang="0">
                      <a:pos x="108" y="19"/>
                    </a:cxn>
                    <a:cxn ang="0">
                      <a:pos x="126" y="63"/>
                    </a:cxn>
                    <a:cxn ang="0">
                      <a:pos x="108" y="107"/>
                    </a:cxn>
                    <a:cxn ang="0">
                      <a:pos x="63" y="126"/>
                    </a:cxn>
                    <a:cxn ang="0">
                      <a:pos x="19" y="107"/>
                    </a:cxn>
                    <a:cxn ang="0">
                      <a:pos x="0" y="63"/>
                    </a:cxn>
                    <a:cxn ang="0">
                      <a:pos x="19" y="19"/>
                    </a:cxn>
                    <a:cxn ang="0">
                      <a:pos x="63" y="0"/>
                    </a:cxn>
                    <a:cxn ang="0">
                      <a:pos x="108" y="19"/>
                    </a:cxn>
                  </a:cxnLst>
                  <a:rect l="0" t="0" r="r" b="b"/>
                  <a:pathLst>
                    <a:path w="126" h="126">
                      <a:moveTo>
                        <a:pt x="108" y="19"/>
                      </a:moveTo>
                      <a:cubicBezTo>
                        <a:pt x="120" y="31"/>
                        <a:pt x="126" y="45"/>
                        <a:pt x="126" y="63"/>
                      </a:cubicBezTo>
                      <a:cubicBezTo>
                        <a:pt x="126" y="80"/>
                        <a:pt x="120" y="95"/>
                        <a:pt x="108" y="107"/>
                      </a:cubicBezTo>
                      <a:cubicBezTo>
                        <a:pt x="96" y="120"/>
                        <a:pt x="81" y="126"/>
                        <a:pt x="63" y="126"/>
                      </a:cubicBezTo>
                      <a:cubicBezTo>
                        <a:pt x="46" y="126"/>
                        <a:pt x="31" y="120"/>
                        <a:pt x="19" y="107"/>
                      </a:cubicBezTo>
                      <a:cubicBezTo>
                        <a:pt x="6" y="95"/>
                        <a:pt x="0" y="80"/>
                        <a:pt x="0" y="63"/>
                      </a:cubicBezTo>
                      <a:cubicBezTo>
                        <a:pt x="0" y="45"/>
                        <a:pt x="6" y="31"/>
                        <a:pt x="19" y="19"/>
                      </a:cubicBezTo>
                      <a:cubicBezTo>
                        <a:pt x="31" y="6"/>
                        <a:pt x="46" y="0"/>
                        <a:pt x="63" y="0"/>
                      </a:cubicBezTo>
                      <a:cubicBezTo>
                        <a:pt x="81" y="0"/>
                        <a:pt x="96" y="6"/>
                        <a:pt x="108" y="19"/>
                      </a:cubicBez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latin typeface="字魂59号-创粗黑" panose="00000500000000000000" pitchFamily="2" charset="-122"/>
                    <a:ea typeface="字魂59号-创粗黑" panose="00000500000000000000" pitchFamily="2" charset="-122"/>
                    <a:cs typeface="+mn-ea"/>
                    <a:sym typeface="字魂59号-创粗黑" panose="00000500000000000000" pitchFamily="2" charset="-122"/>
                  </a:endParaRPr>
                </a:p>
              </p:txBody>
            </p:sp>
            <p:sp>
              <p:nvSpPr>
                <p:cNvPr id="100" name="Rectangle 48"/>
                <p:cNvSpPr>
                  <a:spLocks noChangeArrowheads="1"/>
                </p:cNvSpPr>
                <p:nvPr/>
              </p:nvSpPr>
              <p:spPr bwMode="auto">
                <a:xfrm>
                  <a:off x="1941513" y="2078038"/>
                  <a:ext cx="420688" cy="55563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latin typeface="字魂59号-创粗黑" panose="00000500000000000000" pitchFamily="2" charset="-122"/>
                    <a:ea typeface="字魂59号-创粗黑" panose="00000500000000000000" pitchFamily="2" charset="-122"/>
                    <a:cs typeface="+mn-ea"/>
                    <a:sym typeface="字魂59号-创粗黑" panose="00000500000000000000" pitchFamily="2" charset="-122"/>
                  </a:endParaRPr>
                </a:p>
              </p:txBody>
            </p:sp>
          </p:grpSp>
          <p:grpSp>
            <p:nvGrpSpPr>
              <p:cNvPr id="84" name="Group 72"/>
              <p:cNvGrpSpPr/>
              <p:nvPr/>
            </p:nvGrpSpPr>
            <p:grpSpPr>
              <a:xfrm rot="5400000">
                <a:off x="2349364" y="2531828"/>
                <a:ext cx="325156" cy="264111"/>
                <a:chOff x="1947863" y="1619250"/>
                <a:chExt cx="414338" cy="336550"/>
              </a:xfrm>
              <a:grpFill/>
            </p:grpSpPr>
            <p:sp>
              <p:nvSpPr>
                <p:cNvPr id="97" name="Freeform 38"/>
                <p:cNvSpPr>
                  <a:spLocks/>
                </p:cNvSpPr>
                <p:nvPr/>
              </p:nvSpPr>
              <p:spPr bwMode="auto">
                <a:xfrm>
                  <a:off x="1947863" y="1619250"/>
                  <a:ext cx="336550" cy="336550"/>
                </a:xfrm>
                <a:custGeom>
                  <a:avLst/>
                  <a:gdLst/>
                  <a:ahLst/>
                  <a:cxnLst>
                    <a:cxn ang="0">
                      <a:pos x="67" y="0"/>
                    </a:cxn>
                    <a:cxn ang="0">
                      <a:pos x="115" y="20"/>
                    </a:cxn>
                    <a:cxn ang="0">
                      <a:pos x="134" y="67"/>
                    </a:cxn>
                    <a:cxn ang="0">
                      <a:pos x="115" y="114"/>
                    </a:cxn>
                    <a:cxn ang="0">
                      <a:pos x="67" y="134"/>
                    </a:cxn>
                    <a:cxn ang="0">
                      <a:pos x="20" y="114"/>
                    </a:cxn>
                    <a:cxn ang="0">
                      <a:pos x="0" y="67"/>
                    </a:cxn>
                    <a:cxn ang="0">
                      <a:pos x="20" y="20"/>
                    </a:cxn>
                    <a:cxn ang="0">
                      <a:pos x="67" y="0"/>
                    </a:cxn>
                  </a:cxnLst>
                  <a:rect l="0" t="0" r="r" b="b"/>
                  <a:pathLst>
                    <a:path w="134" h="134">
                      <a:moveTo>
                        <a:pt x="67" y="0"/>
                      </a:moveTo>
                      <a:cubicBezTo>
                        <a:pt x="86" y="0"/>
                        <a:pt x="102" y="6"/>
                        <a:pt x="115" y="20"/>
                      </a:cubicBezTo>
                      <a:cubicBezTo>
                        <a:pt x="128" y="33"/>
                        <a:pt x="134" y="48"/>
                        <a:pt x="134" y="67"/>
                      </a:cubicBezTo>
                      <a:cubicBezTo>
                        <a:pt x="134" y="85"/>
                        <a:pt x="128" y="101"/>
                        <a:pt x="115" y="114"/>
                      </a:cubicBezTo>
                      <a:cubicBezTo>
                        <a:pt x="102" y="127"/>
                        <a:pt x="86" y="134"/>
                        <a:pt x="67" y="134"/>
                      </a:cubicBezTo>
                      <a:cubicBezTo>
                        <a:pt x="49" y="134"/>
                        <a:pt x="33" y="127"/>
                        <a:pt x="20" y="114"/>
                      </a:cubicBezTo>
                      <a:cubicBezTo>
                        <a:pt x="7" y="101"/>
                        <a:pt x="0" y="85"/>
                        <a:pt x="0" y="67"/>
                      </a:cubicBezTo>
                      <a:cubicBezTo>
                        <a:pt x="0" y="48"/>
                        <a:pt x="7" y="33"/>
                        <a:pt x="20" y="20"/>
                      </a:cubicBezTo>
                      <a:cubicBezTo>
                        <a:pt x="33" y="6"/>
                        <a:pt x="49" y="0"/>
                        <a:pt x="67" y="0"/>
                      </a:cubicBez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latin typeface="字魂59号-创粗黑" panose="00000500000000000000" pitchFamily="2" charset="-122"/>
                    <a:ea typeface="字魂59号-创粗黑" panose="00000500000000000000" pitchFamily="2" charset="-122"/>
                    <a:cs typeface="+mn-ea"/>
                    <a:sym typeface="字魂59号-创粗黑" panose="00000500000000000000" pitchFamily="2" charset="-122"/>
                  </a:endParaRPr>
                </a:p>
              </p:txBody>
            </p:sp>
            <p:sp>
              <p:nvSpPr>
                <p:cNvPr id="98" name="Rectangle 49"/>
                <p:cNvSpPr>
                  <a:spLocks noChangeArrowheads="1"/>
                </p:cNvSpPr>
                <p:nvPr/>
              </p:nvSpPr>
              <p:spPr bwMode="auto">
                <a:xfrm>
                  <a:off x="2109788" y="1760538"/>
                  <a:ext cx="252413" cy="53975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latin typeface="字魂59号-创粗黑" panose="00000500000000000000" pitchFamily="2" charset="-122"/>
                    <a:ea typeface="字魂59号-创粗黑" panose="00000500000000000000" pitchFamily="2" charset="-122"/>
                    <a:cs typeface="+mn-ea"/>
                    <a:sym typeface="字魂59号-创粗黑" panose="00000500000000000000" pitchFamily="2" charset="-122"/>
                  </a:endParaRPr>
                </a:p>
              </p:txBody>
            </p:sp>
          </p:grpSp>
          <p:grpSp>
            <p:nvGrpSpPr>
              <p:cNvPr id="85" name="Group 70"/>
              <p:cNvGrpSpPr/>
              <p:nvPr/>
            </p:nvGrpSpPr>
            <p:grpSpPr>
              <a:xfrm rot="5400000">
                <a:off x="1768817" y="2472030"/>
                <a:ext cx="484620" cy="224246"/>
                <a:chOff x="1744663" y="2282825"/>
                <a:chExt cx="617538" cy="285750"/>
              </a:xfrm>
              <a:grpFill/>
            </p:grpSpPr>
            <p:sp>
              <p:nvSpPr>
                <p:cNvPr id="95" name="Freeform 39"/>
                <p:cNvSpPr>
                  <a:spLocks/>
                </p:cNvSpPr>
                <p:nvPr/>
              </p:nvSpPr>
              <p:spPr bwMode="auto">
                <a:xfrm>
                  <a:off x="1744663" y="2282825"/>
                  <a:ext cx="287338" cy="285750"/>
                </a:xfrm>
                <a:custGeom>
                  <a:avLst/>
                  <a:gdLst/>
                  <a:ahLst/>
                  <a:cxnLst>
                    <a:cxn ang="0">
                      <a:pos x="0" y="57"/>
                    </a:cxn>
                    <a:cxn ang="0">
                      <a:pos x="17" y="17"/>
                    </a:cxn>
                    <a:cxn ang="0">
                      <a:pos x="57" y="0"/>
                    </a:cxn>
                    <a:cxn ang="0">
                      <a:pos x="98" y="17"/>
                    </a:cxn>
                    <a:cxn ang="0">
                      <a:pos x="114" y="57"/>
                    </a:cxn>
                    <a:cxn ang="0">
                      <a:pos x="98" y="97"/>
                    </a:cxn>
                    <a:cxn ang="0">
                      <a:pos x="57" y="114"/>
                    </a:cxn>
                    <a:cxn ang="0">
                      <a:pos x="17" y="97"/>
                    </a:cxn>
                    <a:cxn ang="0">
                      <a:pos x="0" y="57"/>
                    </a:cxn>
                  </a:cxnLst>
                  <a:rect l="0" t="0" r="r" b="b"/>
                  <a:pathLst>
                    <a:path w="114" h="114">
                      <a:moveTo>
                        <a:pt x="0" y="57"/>
                      </a:moveTo>
                      <a:cubicBezTo>
                        <a:pt x="0" y="41"/>
                        <a:pt x="6" y="28"/>
                        <a:pt x="17" y="17"/>
                      </a:cubicBezTo>
                      <a:cubicBezTo>
                        <a:pt x="28" y="5"/>
                        <a:pt x="42" y="0"/>
                        <a:pt x="57" y="0"/>
                      </a:cubicBezTo>
                      <a:cubicBezTo>
                        <a:pt x="73" y="0"/>
                        <a:pt x="87" y="5"/>
                        <a:pt x="98" y="17"/>
                      </a:cubicBezTo>
                      <a:cubicBezTo>
                        <a:pt x="109" y="28"/>
                        <a:pt x="114" y="41"/>
                        <a:pt x="114" y="57"/>
                      </a:cubicBezTo>
                      <a:cubicBezTo>
                        <a:pt x="114" y="73"/>
                        <a:pt x="109" y="86"/>
                        <a:pt x="98" y="97"/>
                      </a:cubicBezTo>
                      <a:cubicBezTo>
                        <a:pt x="87" y="108"/>
                        <a:pt x="73" y="114"/>
                        <a:pt x="57" y="114"/>
                      </a:cubicBezTo>
                      <a:cubicBezTo>
                        <a:pt x="42" y="114"/>
                        <a:pt x="28" y="108"/>
                        <a:pt x="17" y="97"/>
                      </a:cubicBezTo>
                      <a:cubicBezTo>
                        <a:pt x="6" y="86"/>
                        <a:pt x="0" y="73"/>
                        <a:pt x="0" y="57"/>
                      </a:cubicBez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latin typeface="字魂59号-创粗黑" panose="00000500000000000000" pitchFamily="2" charset="-122"/>
                    <a:ea typeface="字魂59号-创粗黑" panose="00000500000000000000" pitchFamily="2" charset="-122"/>
                    <a:cs typeface="+mn-ea"/>
                    <a:sym typeface="字魂59号-创粗黑" panose="00000500000000000000" pitchFamily="2" charset="-122"/>
                  </a:endParaRPr>
                </a:p>
              </p:txBody>
            </p:sp>
            <p:sp>
              <p:nvSpPr>
                <p:cNvPr id="96" name="Rectangle 50"/>
                <p:cNvSpPr>
                  <a:spLocks noChangeArrowheads="1"/>
                </p:cNvSpPr>
                <p:nvPr/>
              </p:nvSpPr>
              <p:spPr bwMode="auto">
                <a:xfrm>
                  <a:off x="1881188" y="2403475"/>
                  <a:ext cx="481013" cy="55563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latin typeface="字魂59号-创粗黑" panose="00000500000000000000" pitchFamily="2" charset="-122"/>
                    <a:ea typeface="字魂59号-创粗黑" panose="00000500000000000000" pitchFamily="2" charset="-122"/>
                    <a:cs typeface="+mn-ea"/>
                    <a:sym typeface="字魂59号-创粗黑" panose="00000500000000000000" pitchFamily="2" charset="-122"/>
                  </a:endParaRPr>
                </a:p>
              </p:txBody>
            </p:sp>
          </p:grpSp>
          <p:grpSp>
            <p:nvGrpSpPr>
              <p:cNvPr id="86" name="Group 69"/>
              <p:cNvGrpSpPr/>
              <p:nvPr/>
            </p:nvGrpSpPr>
            <p:grpSpPr>
              <a:xfrm rot="5400000">
                <a:off x="1527752" y="2491339"/>
                <a:ext cx="469670" cy="200576"/>
                <a:chOff x="1763713" y="2614613"/>
                <a:chExt cx="598488" cy="255588"/>
              </a:xfrm>
              <a:grpFill/>
            </p:grpSpPr>
            <p:sp>
              <p:nvSpPr>
                <p:cNvPr id="93" name="Freeform 45"/>
                <p:cNvSpPr>
                  <a:spLocks/>
                </p:cNvSpPr>
                <p:nvPr/>
              </p:nvSpPr>
              <p:spPr bwMode="auto">
                <a:xfrm>
                  <a:off x="1763713" y="2614613"/>
                  <a:ext cx="255588" cy="255588"/>
                </a:xfrm>
                <a:custGeom>
                  <a:avLst/>
                  <a:gdLst/>
                  <a:ahLst/>
                  <a:cxnLst>
                    <a:cxn ang="0">
                      <a:pos x="102" y="51"/>
                    </a:cxn>
                    <a:cxn ang="0">
                      <a:pos x="87" y="87"/>
                    </a:cxn>
                    <a:cxn ang="0">
                      <a:pos x="51" y="102"/>
                    </a:cxn>
                    <a:cxn ang="0">
                      <a:pos x="15" y="87"/>
                    </a:cxn>
                    <a:cxn ang="0">
                      <a:pos x="0" y="51"/>
                    </a:cxn>
                    <a:cxn ang="0">
                      <a:pos x="15" y="15"/>
                    </a:cxn>
                    <a:cxn ang="0">
                      <a:pos x="51" y="0"/>
                    </a:cxn>
                    <a:cxn ang="0">
                      <a:pos x="87" y="15"/>
                    </a:cxn>
                    <a:cxn ang="0">
                      <a:pos x="102" y="51"/>
                    </a:cxn>
                  </a:cxnLst>
                  <a:rect l="0" t="0" r="r" b="b"/>
                  <a:pathLst>
                    <a:path w="102" h="102">
                      <a:moveTo>
                        <a:pt x="102" y="51"/>
                      </a:moveTo>
                      <a:cubicBezTo>
                        <a:pt x="102" y="65"/>
                        <a:pt x="97" y="77"/>
                        <a:pt x="87" y="87"/>
                      </a:cubicBezTo>
                      <a:cubicBezTo>
                        <a:pt x="77" y="97"/>
                        <a:pt x="65" y="102"/>
                        <a:pt x="51" y="102"/>
                      </a:cubicBezTo>
                      <a:cubicBezTo>
                        <a:pt x="37" y="102"/>
                        <a:pt x="25" y="97"/>
                        <a:pt x="15" y="87"/>
                      </a:cubicBezTo>
                      <a:cubicBezTo>
                        <a:pt x="5" y="77"/>
                        <a:pt x="0" y="65"/>
                        <a:pt x="0" y="51"/>
                      </a:cubicBezTo>
                      <a:cubicBezTo>
                        <a:pt x="0" y="37"/>
                        <a:pt x="5" y="25"/>
                        <a:pt x="15" y="15"/>
                      </a:cubicBezTo>
                      <a:cubicBezTo>
                        <a:pt x="25" y="5"/>
                        <a:pt x="37" y="0"/>
                        <a:pt x="51" y="0"/>
                      </a:cubicBezTo>
                      <a:cubicBezTo>
                        <a:pt x="65" y="0"/>
                        <a:pt x="77" y="5"/>
                        <a:pt x="87" y="15"/>
                      </a:cubicBezTo>
                      <a:cubicBezTo>
                        <a:pt x="97" y="25"/>
                        <a:pt x="102" y="37"/>
                        <a:pt x="102" y="51"/>
                      </a:cubicBez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latin typeface="字魂59号-创粗黑" panose="00000500000000000000" pitchFamily="2" charset="-122"/>
                    <a:ea typeface="字魂59号-创粗黑" panose="00000500000000000000" pitchFamily="2" charset="-122"/>
                    <a:cs typeface="+mn-ea"/>
                    <a:sym typeface="字魂59号-创粗黑" panose="00000500000000000000" pitchFamily="2" charset="-122"/>
                  </a:endParaRPr>
                </a:p>
              </p:txBody>
            </p:sp>
            <p:sp>
              <p:nvSpPr>
                <p:cNvPr id="94" name="Rectangle 51"/>
                <p:cNvSpPr>
                  <a:spLocks noChangeArrowheads="1"/>
                </p:cNvSpPr>
                <p:nvPr/>
              </p:nvSpPr>
              <p:spPr bwMode="auto">
                <a:xfrm>
                  <a:off x="1881188" y="2719388"/>
                  <a:ext cx="481013" cy="55563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latin typeface="字魂59号-创粗黑" panose="00000500000000000000" pitchFamily="2" charset="-122"/>
                    <a:ea typeface="字魂59号-创粗黑" panose="00000500000000000000" pitchFamily="2" charset="-122"/>
                    <a:cs typeface="+mn-ea"/>
                    <a:sym typeface="字魂59号-创粗黑" panose="00000500000000000000" pitchFamily="2" charset="-122"/>
                  </a:endParaRPr>
                </a:p>
              </p:txBody>
            </p:sp>
          </p:grpSp>
          <p:grpSp>
            <p:nvGrpSpPr>
              <p:cNvPr id="87" name="Group 68"/>
              <p:cNvGrpSpPr/>
              <p:nvPr/>
            </p:nvGrpSpPr>
            <p:grpSpPr>
              <a:xfrm rot="5400000">
                <a:off x="1303507" y="2543663"/>
                <a:ext cx="399905" cy="165693"/>
                <a:chOff x="1852613" y="2967038"/>
                <a:chExt cx="509588" cy="211138"/>
              </a:xfrm>
              <a:grpFill/>
            </p:grpSpPr>
            <p:sp>
              <p:nvSpPr>
                <p:cNvPr id="91" name="Freeform 46"/>
                <p:cNvSpPr>
                  <a:spLocks/>
                </p:cNvSpPr>
                <p:nvPr/>
              </p:nvSpPr>
              <p:spPr bwMode="auto">
                <a:xfrm>
                  <a:off x="1852613" y="2967038"/>
                  <a:ext cx="211138" cy="211138"/>
                </a:xfrm>
                <a:custGeom>
                  <a:avLst/>
                  <a:gdLst/>
                  <a:ahLst/>
                  <a:cxnLst>
                    <a:cxn ang="0">
                      <a:pos x="72" y="12"/>
                    </a:cxn>
                    <a:cxn ang="0">
                      <a:pos x="84" y="42"/>
                    </a:cxn>
                    <a:cxn ang="0">
                      <a:pos x="72" y="72"/>
                    </a:cxn>
                    <a:cxn ang="0">
                      <a:pos x="42" y="84"/>
                    </a:cxn>
                    <a:cxn ang="0">
                      <a:pos x="12" y="72"/>
                    </a:cxn>
                    <a:cxn ang="0">
                      <a:pos x="0" y="42"/>
                    </a:cxn>
                    <a:cxn ang="0">
                      <a:pos x="12" y="12"/>
                    </a:cxn>
                    <a:cxn ang="0">
                      <a:pos x="42" y="0"/>
                    </a:cxn>
                    <a:cxn ang="0">
                      <a:pos x="72" y="12"/>
                    </a:cxn>
                  </a:cxnLst>
                  <a:rect l="0" t="0" r="r" b="b"/>
                  <a:pathLst>
                    <a:path w="84" h="84">
                      <a:moveTo>
                        <a:pt x="72" y="12"/>
                      </a:moveTo>
                      <a:cubicBezTo>
                        <a:pt x="80" y="20"/>
                        <a:pt x="84" y="30"/>
                        <a:pt x="84" y="42"/>
                      </a:cubicBezTo>
                      <a:cubicBezTo>
                        <a:pt x="84" y="53"/>
                        <a:pt x="80" y="63"/>
                        <a:pt x="72" y="72"/>
                      </a:cubicBezTo>
                      <a:cubicBezTo>
                        <a:pt x="64" y="80"/>
                        <a:pt x="54" y="84"/>
                        <a:pt x="42" y="84"/>
                      </a:cubicBezTo>
                      <a:cubicBezTo>
                        <a:pt x="31" y="84"/>
                        <a:pt x="21" y="80"/>
                        <a:pt x="12" y="72"/>
                      </a:cubicBezTo>
                      <a:cubicBezTo>
                        <a:pt x="4" y="63"/>
                        <a:pt x="0" y="53"/>
                        <a:pt x="0" y="42"/>
                      </a:cubicBezTo>
                      <a:cubicBezTo>
                        <a:pt x="0" y="30"/>
                        <a:pt x="4" y="20"/>
                        <a:pt x="12" y="12"/>
                      </a:cubicBezTo>
                      <a:cubicBezTo>
                        <a:pt x="21" y="4"/>
                        <a:pt x="31" y="0"/>
                        <a:pt x="42" y="0"/>
                      </a:cubicBezTo>
                      <a:cubicBezTo>
                        <a:pt x="54" y="0"/>
                        <a:pt x="64" y="4"/>
                        <a:pt x="72" y="12"/>
                      </a:cubicBez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latin typeface="字魂59号-创粗黑" panose="00000500000000000000" pitchFamily="2" charset="-122"/>
                    <a:ea typeface="字魂59号-创粗黑" panose="00000500000000000000" pitchFamily="2" charset="-122"/>
                    <a:cs typeface="+mn-ea"/>
                    <a:sym typeface="字魂59号-创粗黑" panose="00000500000000000000" pitchFamily="2" charset="-122"/>
                  </a:endParaRPr>
                </a:p>
              </p:txBody>
            </p:sp>
            <p:sp>
              <p:nvSpPr>
                <p:cNvPr id="92" name="Rectangle 52"/>
                <p:cNvSpPr>
                  <a:spLocks noChangeArrowheads="1"/>
                </p:cNvSpPr>
                <p:nvPr/>
              </p:nvSpPr>
              <p:spPr bwMode="auto">
                <a:xfrm>
                  <a:off x="1941513" y="3040063"/>
                  <a:ext cx="420688" cy="55563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latin typeface="字魂59号-创粗黑" panose="00000500000000000000" pitchFamily="2" charset="-122"/>
                    <a:ea typeface="字魂59号-创粗黑" panose="00000500000000000000" pitchFamily="2" charset="-122"/>
                    <a:cs typeface="+mn-ea"/>
                    <a:sym typeface="字魂59号-创粗黑" panose="00000500000000000000" pitchFamily="2" charset="-122"/>
                  </a:endParaRPr>
                </a:p>
              </p:txBody>
            </p:sp>
          </p:grpSp>
          <p:grpSp>
            <p:nvGrpSpPr>
              <p:cNvPr id="88" name="Group 67"/>
              <p:cNvGrpSpPr/>
              <p:nvPr/>
            </p:nvGrpSpPr>
            <p:grpSpPr>
              <a:xfrm rot="5400000">
                <a:off x="1123488" y="2626510"/>
                <a:ext cx="261620" cy="138285"/>
                <a:chOff x="2028826" y="3302000"/>
                <a:chExt cx="333375" cy="176213"/>
              </a:xfrm>
              <a:grpFill/>
            </p:grpSpPr>
            <p:sp>
              <p:nvSpPr>
                <p:cNvPr id="89" name="Freeform 44"/>
                <p:cNvSpPr>
                  <a:spLocks/>
                </p:cNvSpPr>
                <p:nvPr/>
              </p:nvSpPr>
              <p:spPr bwMode="auto">
                <a:xfrm>
                  <a:off x="2028826" y="3302000"/>
                  <a:ext cx="176213" cy="176213"/>
                </a:xfrm>
                <a:custGeom>
                  <a:avLst/>
                  <a:gdLst/>
                  <a:ahLst/>
                  <a:cxnLst>
                    <a:cxn ang="0">
                      <a:pos x="70" y="35"/>
                    </a:cxn>
                    <a:cxn ang="0">
                      <a:pos x="60" y="60"/>
                    </a:cxn>
                    <a:cxn ang="0">
                      <a:pos x="35" y="70"/>
                    </a:cxn>
                    <a:cxn ang="0">
                      <a:pos x="10" y="60"/>
                    </a:cxn>
                    <a:cxn ang="0">
                      <a:pos x="0" y="35"/>
                    </a:cxn>
                    <a:cxn ang="0">
                      <a:pos x="10" y="10"/>
                    </a:cxn>
                    <a:cxn ang="0">
                      <a:pos x="35" y="0"/>
                    </a:cxn>
                    <a:cxn ang="0">
                      <a:pos x="60" y="10"/>
                    </a:cxn>
                    <a:cxn ang="0">
                      <a:pos x="70" y="35"/>
                    </a:cxn>
                  </a:cxnLst>
                  <a:rect l="0" t="0" r="r" b="b"/>
                  <a:pathLst>
                    <a:path w="70" h="70">
                      <a:moveTo>
                        <a:pt x="70" y="35"/>
                      </a:moveTo>
                      <a:cubicBezTo>
                        <a:pt x="70" y="45"/>
                        <a:pt x="67" y="53"/>
                        <a:pt x="60" y="60"/>
                      </a:cubicBezTo>
                      <a:cubicBezTo>
                        <a:pt x="53" y="66"/>
                        <a:pt x="45" y="70"/>
                        <a:pt x="35" y="70"/>
                      </a:cubicBezTo>
                      <a:cubicBezTo>
                        <a:pt x="25" y="70"/>
                        <a:pt x="17" y="66"/>
                        <a:pt x="10" y="60"/>
                      </a:cubicBezTo>
                      <a:cubicBezTo>
                        <a:pt x="3" y="53"/>
                        <a:pt x="0" y="45"/>
                        <a:pt x="0" y="35"/>
                      </a:cubicBezTo>
                      <a:cubicBezTo>
                        <a:pt x="0" y="25"/>
                        <a:pt x="3" y="17"/>
                        <a:pt x="10" y="10"/>
                      </a:cubicBezTo>
                      <a:cubicBezTo>
                        <a:pt x="17" y="3"/>
                        <a:pt x="25" y="0"/>
                        <a:pt x="35" y="0"/>
                      </a:cubicBezTo>
                      <a:cubicBezTo>
                        <a:pt x="45" y="0"/>
                        <a:pt x="53" y="3"/>
                        <a:pt x="60" y="10"/>
                      </a:cubicBezTo>
                      <a:cubicBezTo>
                        <a:pt x="67" y="17"/>
                        <a:pt x="70" y="25"/>
                        <a:pt x="70" y="35"/>
                      </a:cubicBez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latin typeface="字魂59号-创粗黑" panose="00000500000000000000" pitchFamily="2" charset="-122"/>
                    <a:ea typeface="字魂59号-创粗黑" panose="00000500000000000000" pitchFamily="2" charset="-122"/>
                    <a:cs typeface="+mn-ea"/>
                    <a:sym typeface="字魂59号-创粗黑" panose="00000500000000000000" pitchFamily="2" charset="-122"/>
                  </a:endParaRPr>
                </a:p>
              </p:txBody>
            </p:sp>
            <p:sp>
              <p:nvSpPr>
                <p:cNvPr id="90" name="Rectangle 53"/>
                <p:cNvSpPr>
                  <a:spLocks noChangeArrowheads="1"/>
                </p:cNvSpPr>
                <p:nvPr/>
              </p:nvSpPr>
              <p:spPr bwMode="auto">
                <a:xfrm>
                  <a:off x="2092326" y="3357563"/>
                  <a:ext cx="269875" cy="55563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latin typeface="字魂59号-创粗黑" panose="00000500000000000000" pitchFamily="2" charset="-122"/>
                    <a:ea typeface="字魂59号-创粗黑" panose="00000500000000000000" pitchFamily="2" charset="-122"/>
                    <a:cs typeface="+mn-ea"/>
                    <a:sym typeface="字魂59号-创粗黑" panose="00000500000000000000" pitchFamily="2" charset="-122"/>
                  </a:endParaRPr>
                </a:p>
              </p:txBody>
            </p:sp>
          </p:grpSp>
        </p:grpSp>
        <p:grpSp>
          <p:nvGrpSpPr>
            <p:cNvPr id="101" name="Group 230"/>
            <p:cNvGrpSpPr/>
            <p:nvPr/>
          </p:nvGrpSpPr>
          <p:grpSpPr>
            <a:xfrm>
              <a:off x="851278" y="2718569"/>
              <a:ext cx="1729182" cy="663051"/>
              <a:chOff x="851278" y="2718569"/>
              <a:chExt cx="1729182" cy="663051"/>
            </a:xfrm>
            <a:grpFill/>
          </p:grpSpPr>
          <p:sp>
            <p:nvSpPr>
              <p:cNvPr id="102" name="Freeform 47"/>
              <p:cNvSpPr>
                <a:spLocks/>
              </p:cNvSpPr>
              <p:nvPr/>
            </p:nvSpPr>
            <p:spPr bwMode="auto">
              <a:xfrm rot="5400000">
                <a:off x="850656" y="2719191"/>
                <a:ext cx="311452" cy="310207"/>
              </a:xfrm>
              <a:custGeom>
                <a:avLst/>
                <a:gdLst/>
                <a:ahLst/>
                <a:cxnLst>
                  <a:cxn ang="0">
                    <a:pos x="0" y="79"/>
                  </a:cxn>
                  <a:cxn ang="0">
                    <a:pos x="24" y="23"/>
                  </a:cxn>
                  <a:cxn ang="0">
                    <a:pos x="79" y="0"/>
                  </a:cxn>
                  <a:cxn ang="0">
                    <a:pos x="135" y="23"/>
                  </a:cxn>
                  <a:cxn ang="0">
                    <a:pos x="158" y="79"/>
                  </a:cxn>
                  <a:cxn ang="0">
                    <a:pos x="135" y="135"/>
                  </a:cxn>
                  <a:cxn ang="0">
                    <a:pos x="79" y="158"/>
                  </a:cxn>
                  <a:cxn ang="0">
                    <a:pos x="24" y="135"/>
                  </a:cxn>
                  <a:cxn ang="0">
                    <a:pos x="0" y="79"/>
                  </a:cxn>
                </a:cxnLst>
                <a:rect l="0" t="0" r="r" b="b"/>
                <a:pathLst>
                  <a:path w="158" h="158">
                    <a:moveTo>
                      <a:pt x="0" y="79"/>
                    </a:moveTo>
                    <a:cubicBezTo>
                      <a:pt x="0" y="57"/>
                      <a:pt x="8" y="39"/>
                      <a:pt x="24" y="23"/>
                    </a:cubicBezTo>
                    <a:cubicBezTo>
                      <a:pt x="39" y="8"/>
                      <a:pt x="58" y="0"/>
                      <a:pt x="79" y="0"/>
                    </a:cubicBezTo>
                    <a:cubicBezTo>
                      <a:pt x="101" y="0"/>
                      <a:pt x="120" y="8"/>
                      <a:pt x="135" y="23"/>
                    </a:cubicBezTo>
                    <a:cubicBezTo>
                      <a:pt x="150" y="39"/>
                      <a:pt x="158" y="57"/>
                      <a:pt x="158" y="79"/>
                    </a:cubicBezTo>
                    <a:cubicBezTo>
                      <a:pt x="158" y="100"/>
                      <a:pt x="150" y="119"/>
                      <a:pt x="135" y="135"/>
                    </a:cubicBezTo>
                    <a:cubicBezTo>
                      <a:pt x="120" y="150"/>
                      <a:pt x="101" y="158"/>
                      <a:pt x="79" y="158"/>
                    </a:cubicBezTo>
                    <a:cubicBezTo>
                      <a:pt x="58" y="158"/>
                      <a:pt x="39" y="150"/>
                      <a:pt x="24" y="135"/>
                    </a:cubicBezTo>
                    <a:cubicBezTo>
                      <a:pt x="8" y="119"/>
                      <a:pt x="0" y="100"/>
                      <a:pt x="0" y="79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字魂59号-创粗黑" panose="00000500000000000000" pitchFamily="2" charset="-122"/>
                  <a:ea typeface="字魂59号-创粗黑" panose="00000500000000000000" pitchFamily="2" charset="-122"/>
                  <a:cs typeface="+mn-ea"/>
                  <a:sym typeface="字魂59号-创粗黑" panose="00000500000000000000" pitchFamily="2" charset="-122"/>
                </a:endParaRPr>
              </a:p>
            </p:txBody>
          </p:sp>
          <p:grpSp>
            <p:nvGrpSpPr>
              <p:cNvPr id="103" name="Group 62"/>
              <p:cNvGrpSpPr/>
              <p:nvPr/>
            </p:nvGrpSpPr>
            <p:grpSpPr>
              <a:xfrm rot="5400000">
                <a:off x="2063451" y="3015353"/>
                <a:ext cx="397412" cy="165693"/>
                <a:chOff x="2387601" y="2000250"/>
                <a:chExt cx="506412" cy="211138"/>
              </a:xfrm>
              <a:grpFill/>
            </p:grpSpPr>
            <p:sp>
              <p:nvSpPr>
                <p:cNvPr id="119" name="Freeform 41"/>
                <p:cNvSpPr>
                  <a:spLocks/>
                </p:cNvSpPr>
                <p:nvPr/>
              </p:nvSpPr>
              <p:spPr bwMode="auto">
                <a:xfrm>
                  <a:off x="2684463" y="2000250"/>
                  <a:ext cx="209550" cy="211138"/>
                </a:xfrm>
                <a:custGeom>
                  <a:avLst/>
                  <a:gdLst/>
                  <a:ahLst/>
                  <a:cxnLst>
                    <a:cxn ang="0">
                      <a:pos x="71" y="12"/>
                    </a:cxn>
                    <a:cxn ang="0">
                      <a:pos x="84" y="42"/>
                    </a:cxn>
                    <a:cxn ang="0">
                      <a:pos x="71" y="71"/>
                    </a:cxn>
                    <a:cxn ang="0">
                      <a:pos x="42" y="84"/>
                    </a:cxn>
                    <a:cxn ang="0">
                      <a:pos x="12" y="71"/>
                    </a:cxn>
                    <a:cxn ang="0">
                      <a:pos x="0" y="42"/>
                    </a:cxn>
                    <a:cxn ang="0">
                      <a:pos x="12" y="12"/>
                    </a:cxn>
                    <a:cxn ang="0">
                      <a:pos x="42" y="0"/>
                    </a:cxn>
                    <a:cxn ang="0">
                      <a:pos x="71" y="12"/>
                    </a:cxn>
                  </a:cxnLst>
                  <a:rect l="0" t="0" r="r" b="b"/>
                  <a:pathLst>
                    <a:path w="84" h="84">
                      <a:moveTo>
                        <a:pt x="71" y="12"/>
                      </a:moveTo>
                      <a:cubicBezTo>
                        <a:pt x="80" y="20"/>
                        <a:pt x="84" y="30"/>
                        <a:pt x="84" y="42"/>
                      </a:cubicBezTo>
                      <a:cubicBezTo>
                        <a:pt x="84" y="53"/>
                        <a:pt x="80" y="63"/>
                        <a:pt x="71" y="71"/>
                      </a:cubicBezTo>
                      <a:cubicBezTo>
                        <a:pt x="63" y="80"/>
                        <a:pt x="53" y="84"/>
                        <a:pt x="42" y="84"/>
                      </a:cubicBezTo>
                      <a:cubicBezTo>
                        <a:pt x="30" y="84"/>
                        <a:pt x="20" y="80"/>
                        <a:pt x="12" y="71"/>
                      </a:cubicBezTo>
                      <a:cubicBezTo>
                        <a:pt x="4" y="63"/>
                        <a:pt x="0" y="53"/>
                        <a:pt x="0" y="42"/>
                      </a:cubicBezTo>
                      <a:cubicBezTo>
                        <a:pt x="0" y="30"/>
                        <a:pt x="4" y="20"/>
                        <a:pt x="12" y="12"/>
                      </a:cubicBezTo>
                      <a:cubicBezTo>
                        <a:pt x="20" y="4"/>
                        <a:pt x="30" y="0"/>
                        <a:pt x="42" y="0"/>
                      </a:cubicBezTo>
                      <a:cubicBezTo>
                        <a:pt x="53" y="0"/>
                        <a:pt x="63" y="4"/>
                        <a:pt x="71" y="12"/>
                      </a:cubicBez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latin typeface="字魂59号-创粗黑" panose="00000500000000000000" pitchFamily="2" charset="-122"/>
                    <a:ea typeface="字魂59号-创粗黑" panose="00000500000000000000" pitchFamily="2" charset="-122"/>
                    <a:cs typeface="+mn-ea"/>
                    <a:sym typeface="字魂59号-创粗黑" panose="00000500000000000000" pitchFamily="2" charset="-122"/>
                  </a:endParaRPr>
                </a:p>
              </p:txBody>
            </p:sp>
            <p:sp>
              <p:nvSpPr>
                <p:cNvPr id="120" name="Rectangle 54"/>
                <p:cNvSpPr>
                  <a:spLocks noChangeArrowheads="1"/>
                </p:cNvSpPr>
                <p:nvPr/>
              </p:nvSpPr>
              <p:spPr bwMode="auto">
                <a:xfrm>
                  <a:off x="2387601" y="2078038"/>
                  <a:ext cx="422275" cy="55563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latin typeface="字魂59号-创粗黑" panose="00000500000000000000" pitchFamily="2" charset="-122"/>
                    <a:ea typeface="字魂59号-创粗黑" panose="00000500000000000000" pitchFamily="2" charset="-122"/>
                    <a:cs typeface="+mn-ea"/>
                    <a:sym typeface="字魂59号-创粗黑" panose="00000500000000000000" pitchFamily="2" charset="-122"/>
                  </a:endParaRPr>
                </a:p>
              </p:txBody>
            </p:sp>
          </p:grpSp>
          <p:grpSp>
            <p:nvGrpSpPr>
              <p:cNvPr id="104" name="Group 61"/>
              <p:cNvGrpSpPr/>
              <p:nvPr/>
            </p:nvGrpSpPr>
            <p:grpSpPr>
              <a:xfrm rot="5400000">
                <a:off x="2381754" y="2961161"/>
                <a:ext cx="260374" cy="137039"/>
                <a:chOff x="2387601" y="1700213"/>
                <a:chExt cx="331788" cy="174625"/>
              </a:xfrm>
              <a:grpFill/>
            </p:grpSpPr>
            <p:sp>
              <p:nvSpPr>
                <p:cNvPr id="117" name="Freeform 40"/>
                <p:cNvSpPr>
                  <a:spLocks/>
                </p:cNvSpPr>
                <p:nvPr/>
              </p:nvSpPr>
              <p:spPr bwMode="auto">
                <a:xfrm>
                  <a:off x="2543176" y="1700213"/>
                  <a:ext cx="176213" cy="174625"/>
                </a:xfrm>
                <a:custGeom>
                  <a:avLst/>
                  <a:gdLst/>
                  <a:ahLst/>
                  <a:cxnLst>
                    <a:cxn ang="0">
                      <a:pos x="35" y="0"/>
                    </a:cxn>
                    <a:cxn ang="0">
                      <a:pos x="59" y="10"/>
                    </a:cxn>
                    <a:cxn ang="0">
                      <a:pos x="70" y="35"/>
                    </a:cxn>
                    <a:cxn ang="0">
                      <a:pos x="59" y="59"/>
                    </a:cxn>
                    <a:cxn ang="0">
                      <a:pos x="35" y="70"/>
                    </a:cxn>
                    <a:cxn ang="0">
                      <a:pos x="10" y="59"/>
                    </a:cxn>
                    <a:cxn ang="0">
                      <a:pos x="0" y="35"/>
                    </a:cxn>
                    <a:cxn ang="0">
                      <a:pos x="10" y="10"/>
                    </a:cxn>
                    <a:cxn ang="0">
                      <a:pos x="35" y="0"/>
                    </a:cxn>
                  </a:cxnLst>
                  <a:rect l="0" t="0" r="r" b="b"/>
                  <a:pathLst>
                    <a:path w="70" h="70">
                      <a:moveTo>
                        <a:pt x="35" y="0"/>
                      </a:moveTo>
                      <a:cubicBezTo>
                        <a:pt x="44" y="0"/>
                        <a:pt x="53" y="3"/>
                        <a:pt x="59" y="10"/>
                      </a:cubicBezTo>
                      <a:cubicBezTo>
                        <a:pt x="66" y="17"/>
                        <a:pt x="70" y="25"/>
                        <a:pt x="70" y="35"/>
                      </a:cubicBezTo>
                      <a:cubicBezTo>
                        <a:pt x="70" y="44"/>
                        <a:pt x="66" y="53"/>
                        <a:pt x="59" y="59"/>
                      </a:cubicBezTo>
                      <a:cubicBezTo>
                        <a:pt x="53" y="66"/>
                        <a:pt x="44" y="70"/>
                        <a:pt x="35" y="70"/>
                      </a:cubicBezTo>
                      <a:cubicBezTo>
                        <a:pt x="25" y="70"/>
                        <a:pt x="17" y="66"/>
                        <a:pt x="10" y="59"/>
                      </a:cubicBezTo>
                      <a:cubicBezTo>
                        <a:pt x="3" y="53"/>
                        <a:pt x="0" y="44"/>
                        <a:pt x="0" y="35"/>
                      </a:cubicBezTo>
                      <a:cubicBezTo>
                        <a:pt x="0" y="25"/>
                        <a:pt x="3" y="17"/>
                        <a:pt x="10" y="10"/>
                      </a:cubicBezTo>
                      <a:cubicBezTo>
                        <a:pt x="17" y="3"/>
                        <a:pt x="25" y="0"/>
                        <a:pt x="35" y="0"/>
                      </a:cubicBez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latin typeface="字魂59号-创粗黑" panose="00000500000000000000" pitchFamily="2" charset="-122"/>
                    <a:ea typeface="字魂59号-创粗黑" panose="00000500000000000000" pitchFamily="2" charset="-122"/>
                    <a:cs typeface="+mn-ea"/>
                    <a:sym typeface="字魂59号-创粗黑" panose="00000500000000000000" pitchFamily="2" charset="-122"/>
                  </a:endParaRPr>
                </a:p>
              </p:txBody>
            </p:sp>
            <p:sp>
              <p:nvSpPr>
                <p:cNvPr id="118" name="Rectangle 55"/>
                <p:cNvSpPr>
                  <a:spLocks noChangeArrowheads="1"/>
                </p:cNvSpPr>
                <p:nvPr/>
              </p:nvSpPr>
              <p:spPr bwMode="auto">
                <a:xfrm>
                  <a:off x="2387601" y="1760538"/>
                  <a:ext cx="254000" cy="53975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latin typeface="字魂59号-创粗黑" panose="00000500000000000000" pitchFamily="2" charset="-122"/>
                    <a:ea typeface="字魂59号-创粗黑" panose="00000500000000000000" pitchFamily="2" charset="-122"/>
                    <a:cs typeface="+mn-ea"/>
                    <a:sym typeface="字魂59号-创粗黑" panose="00000500000000000000" pitchFamily="2" charset="-122"/>
                  </a:endParaRPr>
                </a:p>
              </p:txBody>
            </p:sp>
          </p:grpSp>
          <p:grpSp>
            <p:nvGrpSpPr>
              <p:cNvPr id="105" name="Group 63"/>
              <p:cNvGrpSpPr/>
              <p:nvPr/>
            </p:nvGrpSpPr>
            <p:grpSpPr>
              <a:xfrm rot="5400000">
                <a:off x="1776292" y="3033417"/>
                <a:ext cx="468424" cy="200576"/>
                <a:chOff x="2387601" y="2298700"/>
                <a:chExt cx="596900" cy="255588"/>
              </a:xfrm>
              <a:grpFill/>
            </p:grpSpPr>
            <p:sp>
              <p:nvSpPr>
                <p:cNvPr id="115" name="Freeform 34"/>
                <p:cNvSpPr>
                  <a:spLocks/>
                </p:cNvSpPr>
                <p:nvPr/>
              </p:nvSpPr>
              <p:spPr bwMode="auto">
                <a:xfrm>
                  <a:off x="2728913" y="2298700"/>
                  <a:ext cx="255588" cy="255588"/>
                </a:xfrm>
                <a:custGeom>
                  <a:avLst/>
                  <a:gdLst/>
                  <a:ahLst/>
                  <a:cxnLst>
                    <a:cxn ang="0">
                      <a:pos x="87" y="87"/>
                    </a:cxn>
                    <a:cxn ang="0">
                      <a:pos x="51" y="102"/>
                    </a:cxn>
                    <a:cxn ang="0">
                      <a:pos x="15" y="87"/>
                    </a:cxn>
                    <a:cxn ang="0">
                      <a:pos x="0" y="51"/>
                    </a:cxn>
                    <a:cxn ang="0">
                      <a:pos x="15" y="15"/>
                    </a:cxn>
                    <a:cxn ang="0">
                      <a:pos x="51" y="0"/>
                    </a:cxn>
                    <a:cxn ang="0">
                      <a:pos x="87" y="15"/>
                    </a:cxn>
                    <a:cxn ang="0">
                      <a:pos x="102" y="51"/>
                    </a:cxn>
                    <a:cxn ang="0">
                      <a:pos x="87" y="87"/>
                    </a:cxn>
                  </a:cxnLst>
                  <a:rect l="0" t="0" r="r" b="b"/>
                  <a:pathLst>
                    <a:path w="102" h="102">
                      <a:moveTo>
                        <a:pt x="87" y="87"/>
                      </a:moveTo>
                      <a:cubicBezTo>
                        <a:pt x="77" y="97"/>
                        <a:pt x="65" y="102"/>
                        <a:pt x="51" y="102"/>
                      </a:cubicBezTo>
                      <a:cubicBezTo>
                        <a:pt x="37" y="102"/>
                        <a:pt x="24" y="97"/>
                        <a:pt x="15" y="87"/>
                      </a:cubicBezTo>
                      <a:cubicBezTo>
                        <a:pt x="5" y="77"/>
                        <a:pt x="0" y="65"/>
                        <a:pt x="0" y="51"/>
                      </a:cubicBezTo>
                      <a:cubicBezTo>
                        <a:pt x="0" y="37"/>
                        <a:pt x="5" y="25"/>
                        <a:pt x="15" y="15"/>
                      </a:cubicBezTo>
                      <a:cubicBezTo>
                        <a:pt x="24" y="5"/>
                        <a:pt x="37" y="0"/>
                        <a:pt x="51" y="0"/>
                      </a:cubicBezTo>
                      <a:cubicBezTo>
                        <a:pt x="65" y="0"/>
                        <a:pt x="77" y="5"/>
                        <a:pt x="87" y="15"/>
                      </a:cubicBezTo>
                      <a:cubicBezTo>
                        <a:pt x="97" y="25"/>
                        <a:pt x="102" y="37"/>
                        <a:pt x="102" y="51"/>
                      </a:cubicBezTo>
                      <a:cubicBezTo>
                        <a:pt x="102" y="65"/>
                        <a:pt x="97" y="77"/>
                        <a:pt x="87" y="87"/>
                      </a:cubicBez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latin typeface="字魂59号-创粗黑" panose="00000500000000000000" pitchFamily="2" charset="-122"/>
                    <a:ea typeface="字魂59号-创粗黑" panose="00000500000000000000" pitchFamily="2" charset="-122"/>
                    <a:cs typeface="+mn-ea"/>
                    <a:sym typeface="字魂59号-创粗黑" panose="00000500000000000000" pitchFamily="2" charset="-122"/>
                  </a:endParaRPr>
                </a:p>
              </p:txBody>
            </p:sp>
            <p:sp>
              <p:nvSpPr>
                <p:cNvPr id="116" name="Rectangle 56"/>
                <p:cNvSpPr>
                  <a:spLocks noChangeArrowheads="1"/>
                </p:cNvSpPr>
                <p:nvPr/>
              </p:nvSpPr>
              <p:spPr bwMode="auto">
                <a:xfrm>
                  <a:off x="2387601" y="2403475"/>
                  <a:ext cx="482600" cy="55563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latin typeface="字魂59号-创粗黑" panose="00000500000000000000" pitchFamily="2" charset="-122"/>
                    <a:ea typeface="字魂59号-创粗黑" panose="00000500000000000000" pitchFamily="2" charset="-122"/>
                    <a:cs typeface="+mn-ea"/>
                    <a:sym typeface="字魂59号-创粗黑" panose="00000500000000000000" pitchFamily="2" charset="-122"/>
                  </a:endParaRPr>
                </a:p>
              </p:txBody>
            </p:sp>
          </p:grpSp>
          <p:grpSp>
            <p:nvGrpSpPr>
              <p:cNvPr id="106" name="Group 64"/>
              <p:cNvGrpSpPr/>
              <p:nvPr/>
            </p:nvGrpSpPr>
            <p:grpSpPr>
              <a:xfrm rot="5400000">
                <a:off x="1522147" y="3028434"/>
                <a:ext cx="482127" cy="224246"/>
                <a:chOff x="2387601" y="2598738"/>
                <a:chExt cx="614362" cy="285750"/>
              </a:xfrm>
              <a:grpFill/>
            </p:grpSpPr>
            <p:sp>
              <p:nvSpPr>
                <p:cNvPr id="113" name="Freeform 35"/>
                <p:cNvSpPr>
                  <a:spLocks/>
                </p:cNvSpPr>
                <p:nvPr/>
              </p:nvSpPr>
              <p:spPr bwMode="auto">
                <a:xfrm>
                  <a:off x="2716213" y="2598738"/>
                  <a:ext cx="285750" cy="285750"/>
                </a:xfrm>
                <a:custGeom>
                  <a:avLst/>
                  <a:gdLst/>
                  <a:ahLst/>
                  <a:cxnLst>
                    <a:cxn ang="0">
                      <a:pos x="114" y="57"/>
                    </a:cxn>
                    <a:cxn ang="0">
                      <a:pos x="97" y="97"/>
                    </a:cxn>
                    <a:cxn ang="0">
                      <a:pos x="57" y="114"/>
                    </a:cxn>
                    <a:cxn ang="0">
                      <a:pos x="16" y="97"/>
                    </a:cxn>
                    <a:cxn ang="0">
                      <a:pos x="0" y="57"/>
                    </a:cxn>
                    <a:cxn ang="0">
                      <a:pos x="16" y="16"/>
                    </a:cxn>
                    <a:cxn ang="0">
                      <a:pos x="57" y="0"/>
                    </a:cxn>
                    <a:cxn ang="0">
                      <a:pos x="97" y="16"/>
                    </a:cxn>
                    <a:cxn ang="0">
                      <a:pos x="114" y="57"/>
                    </a:cxn>
                  </a:cxnLst>
                  <a:rect l="0" t="0" r="r" b="b"/>
                  <a:pathLst>
                    <a:path w="114" h="114">
                      <a:moveTo>
                        <a:pt x="114" y="57"/>
                      </a:moveTo>
                      <a:cubicBezTo>
                        <a:pt x="114" y="72"/>
                        <a:pt x="108" y="86"/>
                        <a:pt x="97" y="97"/>
                      </a:cubicBezTo>
                      <a:cubicBezTo>
                        <a:pt x="86" y="108"/>
                        <a:pt x="72" y="114"/>
                        <a:pt x="57" y="114"/>
                      </a:cubicBezTo>
                      <a:cubicBezTo>
                        <a:pt x="41" y="114"/>
                        <a:pt x="27" y="108"/>
                        <a:pt x="16" y="97"/>
                      </a:cubicBezTo>
                      <a:cubicBezTo>
                        <a:pt x="5" y="86"/>
                        <a:pt x="0" y="72"/>
                        <a:pt x="0" y="57"/>
                      </a:cubicBezTo>
                      <a:cubicBezTo>
                        <a:pt x="0" y="41"/>
                        <a:pt x="5" y="28"/>
                        <a:pt x="16" y="16"/>
                      </a:cubicBezTo>
                      <a:cubicBezTo>
                        <a:pt x="27" y="5"/>
                        <a:pt x="41" y="0"/>
                        <a:pt x="57" y="0"/>
                      </a:cubicBezTo>
                      <a:cubicBezTo>
                        <a:pt x="72" y="0"/>
                        <a:pt x="86" y="5"/>
                        <a:pt x="97" y="16"/>
                      </a:cubicBezTo>
                      <a:cubicBezTo>
                        <a:pt x="108" y="28"/>
                        <a:pt x="114" y="41"/>
                        <a:pt x="114" y="57"/>
                      </a:cubicBez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latin typeface="字魂59号-创粗黑" panose="00000500000000000000" pitchFamily="2" charset="-122"/>
                    <a:ea typeface="字魂59号-创粗黑" panose="00000500000000000000" pitchFamily="2" charset="-122"/>
                    <a:cs typeface="+mn-ea"/>
                    <a:sym typeface="字魂59号-创粗黑" panose="00000500000000000000" pitchFamily="2" charset="-122"/>
                  </a:endParaRPr>
                </a:p>
              </p:txBody>
            </p:sp>
            <p:sp>
              <p:nvSpPr>
                <p:cNvPr id="114" name="Rectangle 57"/>
                <p:cNvSpPr>
                  <a:spLocks noChangeArrowheads="1"/>
                </p:cNvSpPr>
                <p:nvPr/>
              </p:nvSpPr>
              <p:spPr bwMode="auto">
                <a:xfrm>
                  <a:off x="2387601" y="2719388"/>
                  <a:ext cx="482600" cy="55563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latin typeface="字魂59号-创粗黑" panose="00000500000000000000" pitchFamily="2" charset="-122"/>
                    <a:ea typeface="字魂59号-创粗黑" panose="00000500000000000000" pitchFamily="2" charset="-122"/>
                    <a:cs typeface="+mn-ea"/>
                    <a:sym typeface="字魂59号-创粗黑" panose="00000500000000000000" pitchFamily="2" charset="-122"/>
                  </a:endParaRPr>
                </a:p>
              </p:txBody>
            </p:sp>
          </p:grpSp>
          <p:grpSp>
            <p:nvGrpSpPr>
              <p:cNvPr id="107" name="Group 65"/>
              <p:cNvGrpSpPr/>
              <p:nvPr/>
            </p:nvGrpSpPr>
            <p:grpSpPr>
              <a:xfrm rot="5400000">
                <a:off x="1281706" y="2997289"/>
                <a:ext cx="443508" cy="247916"/>
                <a:chOff x="2387601" y="2914650"/>
                <a:chExt cx="565150" cy="315913"/>
              </a:xfrm>
              <a:grpFill/>
            </p:grpSpPr>
            <p:sp>
              <p:nvSpPr>
                <p:cNvPr id="111" name="Freeform 42"/>
                <p:cNvSpPr>
                  <a:spLocks/>
                </p:cNvSpPr>
                <p:nvPr/>
              </p:nvSpPr>
              <p:spPr bwMode="auto">
                <a:xfrm>
                  <a:off x="2636838" y="2914650"/>
                  <a:ext cx="315913" cy="315913"/>
                </a:xfrm>
                <a:custGeom>
                  <a:avLst/>
                  <a:gdLst/>
                  <a:ahLst/>
                  <a:cxnLst>
                    <a:cxn ang="0">
                      <a:pos x="107" y="18"/>
                    </a:cxn>
                    <a:cxn ang="0">
                      <a:pos x="126" y="63"/>
                    </a:cxn>
                    <a:cxn ang="0">
                      <a:pos x="107" y="107"/>
                    </a:cxn>
                    <a:cxn ang="0">
                      <a:pos x="63" y="126"/>
                    </a:cxn>
                    <a:cxn ang="0">
                      <a:pos x="18" y="107"/>
                    </a:cxn>
                    <a:cxn ang="0">
                      <a:pos x="0" y="63"/>
                    </a:cxn>
                    <a:cxn ang="0">
                      <a:pos x="18" y="18"/>
                    </a:cxn>
                    <a:cxn ang="0">
                      <a:pos x="63" y="0"/>
                    </a:cxn>
                    <a:cxn ang="0">
                      <a:pos x="107" y="18"/>
                    </a:cxn>
                  </a:cxnLst>
                  <a:rect l="0" t="0" r="r" b="b"/>
                  <a:pathLst>
                    <a:path w="126" h="126">
                      <a:moveTo>
                        <a:pt x="107" y="18"/>
                      </a:moveTo>
                      <a:cubicBezTo>
                        <a:pt x="120" y="31"/>
                        <a:pt x="126" y="45"/>
                        <a:pt x="126" y="63"/>
                      </a:cubicBezTo>
                      <a:cubicBezTo>
                        <a:pt x="126" y="80"/>
                        <a:pt x="120" y="95"/>
                        <a:pt x="107" y="107"/>
                      </a:cubicBezTo>
                      <a:cubicBezTo>
                        <a:pt x="95" y="120"/>
                        <a:pt x="80" y="126"/>
                        <a:pt x="63" y="126"/>
                      </a:cubicBezTo>
                      <a:cubicBezTo>
                        <a:pt x="45" y="126"/>
                        <a:pt x="30" y="120"/>
                        <a:pt x="18" y="107"/>
                      </a:cubicBezTo>
                      <a:cubicBezTo>
                        <a:pt x="6" y="95"/>
                        <a:pt x="0" y="80"/>
                        <a:pt x="0" y="63"/>
                      </a:cubicBezTo>
                      <a:cubicBezTo>
                        <a:pt x="0" y="45"/>
                        <a:pt x="6" y="31"/>
                        <a:pt x="18" y="18"/>
                      </a:cubicBezTo>
                      <a:cubicBezTo>
                        <a:pt x="30" y="6"/>
                        <a:pt x="45" y="0"/>
                        <a:pt x="63" y="0"/>
                      </a:cubicBezTo>
                      <a:cubicBezTo>
                        <a:pt x="80" y="0"/>
                        <a:pt x="95" y="6"/>
                        <a:pt x="107" y="18"/>
                      </a:cubicBez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latin typeface="字魂59号-创粗黑" panose="00000500000000000000" pitchFamily="2" charset="-122"/>
                    <a:ea typeface="字魂59号-创粗黑" panose="00000500000000000000" pitchFamily="2" charset="-122"/>
                    <a:cs typeface="+mn-ea"/>
                    <a:sym typeface="字魂59号-创粗黑" panose="00000500000000000000" pitchFamily="2" charset="-122"/>
                  </a:endParaRPr>
                </a:p>
              </p:txBody>
            </p:sp>
            <p:sp>
              <p:nvSpPr>
                <p:cNvPr id="112" name="Rectangle 58"/>
                <p:cNvSpPr>
                  <a:spLocks noChangeArrowheads="1"/>
                </p:cNvSpPr>
                <p:nvPr/>
              </p:nvSpPr>
              <p:spPr bwMode="auto">
                <a:xfrm>
                  <a:off x="2387601" y="3040063"/>
                  <a:ext cx="422275" cy="55563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latin typeface="字魂59号-创粗黑" panose="00000500000000000000" pitchFamily="2" charset="-122"/>
                    <a:ea typeface="字魂59号-创粗黑" panose="00000500000000000000" pitchFamily="2" charset="-122"/>
                    <a:cs typeface="+mn-ea"/>
                    <a:sym typeface="字魂59号-创粗黑" panose="00000500000000000000" pitchFamily="2" charset="-122"/>
                  </a:endParaRPr>
                </a:p>
              </p:txBody>
            </p:sp>
          </p:grpSp>
          <p:grpSp>
            <p:nvGrpSpPr>
              <p:cNvPr id="108" name="Group 66"/>
              <p:cNvGrpSpPr/>
              <p:nvPr/>
            </p:nvGrpSpPr>
            <p:grpSpPr>
              <a:xfrm rot="5400000">
                <a:off x="1092965" y="2929392"/>
                <a:ext cx="322665" cy="262866"/>
                <a:chOff x="2387601" y="3222625"/>
                <a:chExt cx="411163" cy="334963"/>
              </a:xfrm>
              <a:grpFill/>
            </p:grpSpPr>
            <p:sp>
              <p:nvSpPr>
                <p:cNvPr id="109" name="Freeform 43"/>
                <p:cNvSpPr>
                  <a:spLocks/>
                </p:cNvSpPr>
                <p:nvPr/>
              </p:nvSpPr>
              <p:spPr bwMode="auto">
                <a:xfrm>
                  <a:off x="2463801" y="3222625"/>
                  <a:ext cx="334963" cy="334963"/>
                </a:xfrm>
                <a:custGeom>
                  <a:avLst/>
                  <a:gdLst/>
                  <a:ahLst/>
                  <a:cxnLst>
                    <a:cxn ang="0">
                      <a:pos x="0" y="67"/>
                    </a:cxn>
                    <a:cxn ang="0">
                      <a:pos x="19" y="19"/>
                    </a:cxn>
                    <a:cxn ang="0">
                      <a:pos x="67" y="0"/>
                    </a:cxn>
                    <a:cxn ang="0">
                      <a:pos x="114" y="19"/>
                    </a:cxn>
                    <a:cxn ang="0">
                      <a:pos x="134" y="67"/>
                    </a:cxn>
                    <a:cxn ang="0">
                      <a:pos x="114" y="114"/>
                    </a:cxn>
                    <a:cxn ang="0">
                      <a:pos x="67" y="134"/>
                    </a:cxn>
                    <a:cxn ang="0">
                      <a:pos x="19" y="114"/>
                    </a:cxn>
                    <a:cxn ang="0">
                      <a:pos x="0" y="67"/>
                    </a:cxn>
                  </a:cxnLst>
                  <a:rect l="0" t="0" r="r" b="b"/>
                  <a:pathLst>
                    <a:path w="134" h="134">
                      <a:moveTo>
                        <a:pt x="0" y="67"/>
                      </a:moveTo>
                      <a:cubicBezTo>
                        <a:pt x="0" y="48"/>
                        <a:pt x="6" y="33"/>
                        <a:pt x="19" y="19"/>
                      </a:cubicBezTo>
                      <a:cubicBezTo>
                        <a:pt x="32" y="6"/>
                        <a:pt x="48" y="0"/>
                        <a:pt x="67" y="0"/>
                      </a:cubicBezTo>
                      <a:cubicBezTo>
                        <a:pt x="85" y="0"/>
                        <a:pt x="101" y="6"/>
                        <a:pt x="114" y="19"/>
                      </a:cubicBezTo>
                      <a:cubicBezTo>
                        <a:pt x="127" y="33"/>
                        <a:pt x="134" y="48"/>
                        <a:pt x="134" y="67"/>
                      </a:cubicBezTo>
                      <a:cubicBezTo>
                        <a:pt x="134" y="85"/>
                        <a:pt x="127" y="101"/>
                        <a:pt x="114" y="114"/>
                      </a:cubicBezTo>
                      <a:cubicBezTo>
                        <a:pt x="101" y="127"/>
                        <a:pt x="85" y="134"/>
                        <a:pt x="67" y="134"/>
                      </a:cubicBezTo>
                      <a:cubicBezTo>
                        <a:pt x="48" y="134"/>
                        <a:pt x="32" y="127"/>
                        <a:pt x="19" y="114"/>
                      </a:cubicBezTo>
                      <a:cubicBezTo>
                        <a:pt x="6" y="101"/>
                        <a:pt x="0" y="85"/>
                        <a:pt x="0" y="67"/>
                      </a:cubicBez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latin typeface="字魂59号-创粗黑" panose="00000500000000000000" pitchFamily="2" charset="-122"/>
                    <a:ea typeface="字魂59号-创粗黑" panose="00000500000000000000" pitchFamily="2" charset="-122"/>
                    <a:cs typeface="+mn-ea"/>
                    <a:sym typeface="字魂59号-创粗黑" panose="00000500000000000000" pitchFamily="2" charset="-122"/>
                  </a:endParaRPr>
                </a:p>
              </p:txBody>
            </p:sp>
            <p:sp>
              <p:nvSpPr>
                <p:cNvPr id="110" name="Rectangle 59"/>
                <p:cNvSpPr>
                  <a:spLocks noChangeArrowheads="1"/>
                </p:cNvSpPr>
                <p:nvPr/>
              </p:nvSpPr>
              <p:spPr bwMode="auto">
                <a:xfrm>
                  <a:off x="2387601" y="3357563"/>
                  <a:ext cx="271463" cy="55563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latin typeface="字魂59号-创粗黑" panose="00000500000000000000" pitchFamily="2" charset="-122"/>
                    <a:ea typeface="字魂59号-创粗黑" panose="00000500000000000000" pitchFamily="2" charset="-122"/>
                    <a:cs typeface="+mn-ea"/>
                    <a:sym typeface="字魂59号-创粗黑" panose="00000500000000000000" pitchFamily="2" charset="-122"/>
                  </a:endParaRPr>
                </a:p>
              </p:txBody>
            </p:sp>
          </p:grpSp>
        </p:grpSp>
        <p:grpSp>
          <p:nvGrpSpPr>
            <p:cNvPr id="121" name="Group 232"/>
            <p:cNvGrpSpPr/>
            <p:nvPr/>
          </p:nvGrpSpPr>
          <p:grpSpPr>
            <a:xfrm>
              <a:off x="2969380" y="2341843"/>
              <a:ext cx="1732920" cy="688178"/>
              <a:chOff x="2969380" y="2341843"/>
              <a:chExt cx="1732920" cy="688178"/>
            </a:xfrm>
            <a:grpFill/>
          </p:grpSpPr>
          <p:sp>
            <p:nvSpPr>
              <p:cNvPr id="122" name="Freeform 36"/>
              <p:cNvSpPr>
                <a:spLocks/>
              </p:cNvSpPr>
              <p:nvPr/>
            </p:nvSpPr>
            <p:spPr bwMode="auto">
              <a:xfrm rot="5400000">
                <a:off x="4391471" y="2719191"/>
                <a:ext cx="311452" cy="310207"/>
              </a:xfrm>
              <a:custGeom>
                <a:avLst/>
                <a:gdLst/>
                <a:ahLst/>
                <a:cxnLst>
                  <a:cxn ang="0">
                    <a:pos x="135" y="23"/>
                  </a:cxn>
                  <a:cxn ang="0">
                    <a:pos x="158" y="79"/>
                  </a:cxn>
                  <a:cxn ang="0">
                    <a:pos x="135" y="135"/>
                  </a:cxn>
                  <a:cxn ang="0">
                    <a:pos x="79" y="158"/>
                  </a:cxn>
                  <a:cxn ang="0">
                    <a:pos x="24" y="135"/>
                  </a:cxn>
                  <a:cxn ang="0">
                    <a:pos x="0" y="79"/>
                  </a:cxn>
                  <a:cxn ang="0">
                    <a:pos x="24" y="23"/>
                  </a:cxn>
                  <a:cxn ang="0">
                    <a:pos x="79" y="0"/>
                  </a:cxn>
                  <a:cxn ang="0">
                    <a:pos x="135" y="23"/>
                  </a:cxn>
                </a:cxnLst>
                <a:rect l="0" t="0" r="r" b="b"/>
                <a:pathLst>
                  <a:path w="158" h="158">
                    <a:moveTo>
                      <a:pt x="135" y="23"/>
                    </a:moveTo>
                    <a:cubicBezTo>
                      <a:pt x="150" y="39"/>
                      <a:pt x="158" y="57"/>
                      <a:pt x="158" y="79"/>
                    </a:cubicBezTo>
                    <a:cubicBezTo>
                      <a:pt x="158" y="100"/>
                      <a:pt x="150" y="119"/>
                      <a:pt x="135" y="135"/>
                    </a:cubicBezTo>
                    <a:cubicBezTo>
                      <a:pt x="120" y="150"/>
                      <a:pt x="101" y="158"/>
                      <a:pt x="79" y="158"/>
                    </a:cubicBezTo>
                    <a:cubicBezTo>
                      <a:pt x="58" y="158"/>
                      <a:pt x="39" y="150"/>
                      <a:pt x="24" y="135"/>
                    </a:cubicBezTo>
                    <a:cubicBezTo>
                      <a:pt x="8" y="119"/>
                      <a:pt x="0" y="100"/>
                      <a:pt x="0" y="79"/>
                    </a:cubicBezTo>
                    <a:cubicBezTo>
                      <a:pt x="0" y="57"/>
                      <a:pt x="8" y="39"/>
                      <a:pt x="24" y="23"/>
                    </a:cubicBezTo>
                    <a:cubicBezTo>
                      <a:pt x="39" y="8"/>
                      <a:pt x="58" y="0"/>
                      <a:pt x="79" y="0"/>
                    </a:cubicBezTo>
                    <a:cubicBezTo>
                      <a:pt x="101" y="0"/>
                      <a:pt x="120" y="8"/>
                      <a:pt x="135" y="23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字魂59号-创粗黑" panose="00000500000000000000" pitchFamily="2" charset="-122"/>
                  <a:ea typeface="字魂59号-创粗黑" panose="00000500000000000000" pitchFamily="2" charset="-122"/>
                  <a:cs typeface="+mn-ea"/>
                  <a:sym typeface="字魂59号-创粗黑" panose="00000500000000000000" pitchFamily="2" charset="-122"/>
                </a:endParaRPr>
              </a:p>
            </p:txBody>
          </p:sp>
          <p:grpSp>
            <p:nvGrpSpPr>
              <p:cNvPr id="123" name="Group 77"/>
              <p:cNvGrpSpPr/>
              <p:nvPr/>
            </p:nvGrpSpPr>
            <p:grpSpPr>
              <a:xfrm rot="5400000">
                <a:off x="3824005" y="2480127"/>
                <a:ext cx="444754" cy="247916"/>
                <a:chOff x="1795463" y="1947863"/>
                <a:chExt cx="566738" cy="315913"/>
              </a:xfrm>
              <a:grpFill/>
            </p:grpSpPr>
            <p:sp>
              <p:nvSpPr>
                <p:cNvPr id="139" name="Freeform 37"/>
                <p:cNvSpPr>
                  <a:spLocks/>
                </p:cNvSpPr>
                <p:nvPr/>
              </p:nvSpPr>
              <p:spPr bwMode="auto">
                <a:xfrm>
                  <a:off x="1795463" y="1947863"/>
                  <a:ext cx="315913" cy="315913"/>
                </a:xfrm>
                <a:custGeom>
                  <a:avLst/>
                  <a:gdLst/>
                  <a:ahLst/>
                  <a:cxnLst>
                    <a:cxn ang="0">
                      <a:pos x="108" y="19"/>
                    </a:cxn>
                    <a:cxn ang="0">
                      <a:pos x="126" y="63"/>
                    </a:cxn>
                    <a:cxn ang="0">
                      <a:pos x="108" y="107"/>
                    </a:cxn>
                    <a:cxn ang="0">
                      <a:pos x="63" y="126"/>
                    </a:cxn>
                    <a:cxn ang="0">
                      <a:pos x="19" y="107"/>
                    </a:cxn>
                    <a:cxn ang="0">
                      <a:pos x="0" y="63"/>
                    </a:cxn>
                    <a:cxn ang="0">
                      <a:pos x="19" y="19"/>
                    </a:cxn>
                    <a:cxn ang="0">
                      <a:pos x="63" y="0"/>
                    </a:cxn>
                    <a:cxn ang="0">
                      <a:pos x="108" y="19"/>
                    </a:cxn>
                  </a:cxnLst>
                  <a:rect l="0" t="0" r="r" b="b"/>
                  <a:pathLst>
                    <a:path w="126" h="126">
                      <a:moveTo>
                        <a:pt x="108" y="19"/>
                      </a:moveTo>
                      <a:cubicBezTo>
                        <a:pt x="120" y="31"/>
                        <a:pt x="126" y="45"/>
                        <a:pt x="126" y="63"/>
                      </a:cubicBezTo>
                      <a:cubicBezTo>
                        <a:pt x="126" y="80"/>
                        <a:pt x="120" y="95"/>
                        <a:pt x="108" y="107"/>
                      </a:cubicBezTo>
                      <a:cubicBezTo>
                        <a:pt x="96" y="120"/>
                        <a:pt x="81" y="126"/>
                        <a:pt x="63" y="126"/>
                      </a:cubicBezTo>
                      <a:cubicBezTo>
                        <a:pt x="46" y="126"/>
                        <a:pt x="31" y="120"/>
                        <a:pt x="19" y="107"/>
                      </a:cubicBezTo>
                      <a:cubicBezTo>
                        <a:pt x="6" y="95"/>
                        <a:pt x="0" y="80"/>
                        <a:pt x="0" y="63"/>
                      </a:cubicBezTo>
                      <a:cubicBezTo>
                        <a:pt x="0" y="45"/>
                        <a:pt x="6" y="31"/>
                        <a:pt x="19" y="19"/>
                      </a:cubicBezTo>
                      <a:cubicBezTo>
                        <a:pt x="31" y="6"/>
                        <a:pt x="46" y="0"/>
                        <a:pt x="63" y="0"/>
                      </a:cubicBezTo>
                      <a:cubicBezTo>
                        <a:pt x="81" y="0"/>
                        <a:pt x="96" y="6"/>
                        <a:pt x="108" y="19"/>
                      </a:cubicBez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latin typeface="字魂59号-创粗黑" panose="00000500000000000000" pitchFamily="2" charset="-122"/>
                    <a:ea typeface="字魂59号-创粗黑" panose="00000500000000000000" pitchFamily="2" charset="-122"/>
                    <a:cs typeface="+mn-ea"/>
                    <a:sym typeface="字魂59号-创粗黑" panose="00000500000000000000" pitchFamily="2" charset="-122"/>
                  </a:endParaRPr>
                </a:p>
              </p:txBody>
            </p:sp>
            <p:sp>
              <p:nvSpPr>
                <p:cNvPr id="140" name="Rectangle 48"/>
                <p:cNvSpPr>
                  <a:spLocks noChangeArrowheads="1"/>
                </p:cNvSpPr>
                <p:nvPr/>
              </p:nvSpPr>
              <p:spPr bwMode="auto">
                <a:xfrm>
                  <a:off x="1941513" y="2078038"/>
                  <a:ext cx="420688" cy="55563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latin typeface="字魂59号-创粗黑" panose="00000500000000000000" pitchFamily="2" charset="-122"/>
                    <a:ea typeface="字魂59号-创粗黑" panose="00000500000000000000" pitchFamily="2" charset="-122"/>
                    <a:cs typeface="+mn-ea"/>
                    <a:sym typeface="字魂59号-创粗黑" panose="00000500000000000000" pitchFamily="2" charset="-122"/>
                  </a:endParaRPr>
                </a:p>
              </p:txBody>
            </p:sp>
          </p:grpSp>
          <p:grpSp>
            <p:nvGrpSpPr>
              <p:cNvPr id="124" name="Group 78"/>
              <p:cNvGrpSpPr/>
              <p:nvPr/>
            </p:nvGrpSpPr>
            <p:grpSpPr>
              <a:xfrm rot="5400000">
                <a:off x="4133589" y="2531828"/>
                <a:ext cx="325156" cy="264111"/>
                <a:chOff x="1947863" y="1619250"/>
                <a:chExt cx="414338" cy="336550"/>
              </a:xfrm>
              <a:grpFill/>
            </p:grpSpPr>
            <p:sp>
              <p:nvSpPr>
                <p:cNvPr id="137" name="Freeform 38"/>
                <p:cNvSpPr>
                  <a:spLocks/>
                </p:cNvSpPr>
                <p:nvPr/>
              </p:nvSpPr>
              <p:spPr bwMode="auto">
                <a:xfrm>
                  <a:off x="1947863" y="1619250"/>
                  <a:ext cx="336550" cy="336550"/>
                </a:xfrm>
                <a:custGeom>
                  <a:avLst/>
                  <a:gdLst/>
                  <a:ahLst/>
                  <a:cxnLst>
                    <a:cxn ang="0">
                      <a:pos x="67" y="0"/>
                    </a:cxn>
                    <a:cxn ang="0">
                      <a:pos x="115" y="20"/>
                    </a:cxn>
                    <a:cxn ang="0">
                      <a:pos x="134" y="67"/>
                    </a:cxn>
                    <a:cxn ang="0">
                      <a:pos x="115" y="114"/>
                    </a:cxn>
                    <a:cxn ang="0">
                      <a:pos x="67" y="134"/>
                    </a:cxn>
                    <a:cxn ang="0">
                      <a:pos x="20" y="114"/>
                    </a:cxn>
                    <a:cxn ang="0">
                      <a:pos x="0" y="67"/>
                    </a:cxn>
                    <a:cxn ang="0">
                      <a:pos x="20" y="20"/>
                    </a:cxn>
                    <a:cxn ang="0">
                      <a:pos x="67" y="0"/>
                    </a:cxn>
                  </a:cxnLst>
                  <a:rect l="0" t="0" r="r" b="b"/>
                  <a:pathLst>
                    <a:path w="134" h="134">
                      <a:moveTo>
                        <a:pt x="67" y="0"/>
                      </a:moveTo>
                      <a:cubicBezTo>
                        <a:pt x="86" y="0"/>
                        <a:pt x="102" y="6"/>
                        <a:pt x="115" y="20"/>
                      </a:cubicBezTo>
                      <a:cubicBezTo>
                        <a:pt x="128" y="33"/>
                        <a:pt x="134" y="48"/>
                        <a:pt x="134" y="67"/>
                      </a:cubicBezTo>
                      <a:cubicBezTo>
                        <a:pt x="134" y="85"/>
                        <a:pt x="128" y="101"/>
                        <a:pt x="115" y="114"/>
                      </a:cubicBezTo>
                      <a:cubicBezTo>
                        <a:pt x="102" y="127"/>
                        <a:pt x="86" y="134"/>
                        <a:pt x="67" y="134"/>
                      </a:cubicBezTo>
                      <a:cubicBezTo>
                        <a:pt x="49" y="134"/>
                        <a:pt x="33" y="127"/>
                        <a:pt x="20" y="114"/>
                      </a:cubicBezTo>
                      <a:cubicBezTo>
                        <a:pt x="7" y="101"/>
                        <a:pt x="0" y="85"/>
                        <a:pt x="0" y="67"/>
                      </a:cubicBezTo>
                      <a:cubicBezTo>
                        <a:pt x="0" y="48"/>
                        <a:pt x="7" y="33"/>
                        <a:pt x="20" y="20"/>
                      </a:cubicBezTo>
                      <a:cubicBezTo>
                        <a:pt x="33" y="6"/>
                        <a:pt x="49" y="0"/>
                        <a:pt x="67" y="0"/>
                      </a:cubicBez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latin typeface="字魂59号-创粗黑" panose="00000500000000000000" pitchFamily="2" charset="-122"/>
                    <a:ea typeface="字魂59号-创粗黑" panose="00000500000000000000" pitchFamily="2" charset="-122"/>
                    <a:cs typeface="+mn-ea"/>
                    <a:sym typeface="字魂59号-创粗黑" panose="00000500000000000000" pitchFamily="2" charset="-122"/>
                  </a:endParaRPr>
                </a:p>
              </p:txBody>
            </p:sp>
            <p:sp>
              <p:nvSpPr>
                <p:cNvPr id="138" name="Rectangle 49"/>
                <p:cNvSpPr>
                  <a:spLocks noChangeArrowheads="1"/>
                </p:cNvSpPr>
                <p:nvPr/>
              </p:nvSpPr>
              <p:spPr bwMode="auto">
                <a:xfrm>
                  <a:off x="2109788" y="1760538"/>
                  <a:ext cx="252413" cy="53975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latin typeface="字魂59号-创粗黑" panose="00000500000000000000" pitchFamily="2" charset="-122"/>
                    <a:ea typeface="字魂59号-创粗黑" panose="00000500000000000000" pitchFamily="2" charset="-122"/>
                    <a:cs typeface="+mn-ea"/>
                    <a:sym typeface="字魂59号-创粗黑" panose="00000500000000000000" pitchFamily="2" charset="-122"/>
                  </a:endParaRPr>
                </a:p>
              </p:txBody>
            </p:sp>
          </p:grpSp>
          <p:grpSp>
            <p:nvGrpSpPr>
              <p:cNvPr id="125" name="Group 79"/>
              <p:cNvGrpSpPr/>
              <p:nvPr/>
            </p:nvGrpSpPr>
            <p:grpSpPr>
              <a:xfrm rot="5400000">
                <a:off x="3553042" y="2472030"/>
                <a:ext cx="484620" cy="224246"/>
                <a:chOff x="1744663" y="2282825"/>
                <a:chExt cx="617538" cy="285750"/>
              </a:xfrm>
              <a:grpFill/>
            </p:grpSpPr>
            <p:sp>
              <p:nvSpPr>
                <p:cNvPr id="135" name="Freeform 39"/>
                <p:cNvSpPr>
                  <a:spLocks/>
                </p:cNvSpPr>
                <p:nvPr/>
              </p:nvSpPr>
              <p:spPr bwMode="auto">
                <a:xfrm>
                  <a:off x="1744663" y="2282825"/>
                  <a:ext cx="287338" cy="285750"/>
                </a:xfrm>
                <a:custGeom>
                  <a:avLst/>
                  <a:gdLst/>
                  <a:ahLst/>
                  <a:cxnLst>
                    <a:cxn ang="0">
                      <a:pos x="0" y="57"/>
                    </a:cxn>
                    <a:cxn ang="0">
                      <a:pos x="17" y="17"/>
                    </a:cxn>
                    <a:cxn ang="0">
                      <a:pos x="57" y="0"/>
                    </a:cxn>
                    <a:cxn ang="0">
                      <a:pos x="98" y="17"/>
                    </a:cxn>
                    <a:cxn ang="0">
                      <a:pos x="114" y="57"/>
                    </a:cxn>
                    <a:cxn ang="0">
                      <a:pos x="98" y="97"/>
                    </a:cxn>
                    <a:cxn ang="0">
                      <a:pos x="57" y="114"/>
                    </a:cxn>
                    <a:cxn ang="0">
                      <a:pos x="17" y="97"/>
                    </a:cxn>
                    <a:cxn ang="0">
                      <a:pos x="0" y="57"/>
                    </a:cxn>
                  </a:cxnLst>
                  <a:rect l="0" t="0" r="r" b="b"/>
                  <a:pathLst>
                    <a:path w="114" h="114">
                      <a:moveTo>
                        <a:pt x="0" y="57"/>
                      </a:moveTo>
                      <a:cubicBezTo>
                        <a:pt x="0" y="41"/>
                        <a:pt x="6" y="28"/>
                        <a:pt x="17" y="17"/>
                      </a:cubicBezTo>
                      <a:cubicBezTo>
                        <a:pt x="28" y="5"/>
                        <a:pt x="42" y="0"/>
                        <a:pt x="57" y="0"/>
                      </a:cubicBezTo>
                      <a:cubicBezTo>
                        <a:pt x="73" y="0"/>
                        <a:pt x="87" y="5"/>
                        <a:pt x="98" y="17"/>
                      </a:cubicBezTo>
                      <a:cubicBezTo>
                        <a:pt x="109" y="28"/>
                        <a:pt x="114" y="41"/>
                        <a:pt x="114" y="57"/>
                      </a:cubicBezTo>
                      <a:cubicBezTo>
                        <a:pt x="114" y="73"/>
                        <a:pt x="109" y="86"/>
                        <a:pt x="98" y="97"/>
                      </a:cubicBezTo>
                      <a:cubicBezTo>
                        <a:pt x="87" y="108"/>
                        <a:pt x="73" y="114"/>
                        <a:pt x="57" y="114"/>
                      </a:cubicBezTo>
                      <a:cubicBezTo>
                        <a:pt x="42" y="114"/>
                        <a:pt x="28" y="108"/>
                        <a:pt x="17" y="97"/>
                      </a:cubicBezTo>
                      <a:cubicBezTo>
                        <a:pt x="6" y="86"/>
                        <a:pt x="0" y="73"/>
                        <a:pt x="0" y="57"/>
                      </a:cubicBez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latin typeface="字魂59号-创粗黑" panose="00000500000000000000" pitchFamily="2" charset="-122"/>
                    <a:ea typeface="字魂59号-创粗黑" panose="00000500000000000000" pitchFamily="2" charset="-122"/>
                    <a:cs typeface="+mn-ea"/>
                    <a:sym typeface="字魂59号-创粗黑" panose="00000500000000000000" pitchFamily="2" charset="-122"/>
                  </a:endParaRPr>
                </a:p>
              </p:txBody>
            </p:sp>
            <p:sp>
              <p:nvSpPr>
                <p:cNvPr id="136" name="Rectangle 50"/>
                <p:cNvSpPr>
                  <a:spLocks noChangeArrowheads="1"/>
                </p:cNvSpPr>
                <p:nvPr/>
              </p:nvSpPr>
              <p:spPr bwMode="auto">
                <a:xfrm>
                  <a:off x="1881188" y="2403475"/>
                  <a:ext cx="481013" cy="55563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latin typeface="字魂59号-创粗黑" panose="00000500000000000000" pitchFamily="2" charset="-122"/>
                    <a:ea typeface="字魂59号-创粗黑" panose="00000500000000000000" pitchFamily="2" charset="-122"/>
                    <a:cs typeface="+mn-ea"/>
                    <a:sym typeface="字魂59号-创粗黑" panose="00000500000000000000" pitchFamily="2" charset="-122"/>
                  </a:endParaRPr>
                </a:p>
              </p:txBody>
            </p:sp>
          </p:grpSp>
          <p:grpSp>
            <p:nvGrpSpPr>
              <p:cNvPr id="126" name="Group 80"/>
              <p:cNvGrpSpPr/>
              <p:nvPr/>
            </p:nvGrpSpPr>
            <p:grpSpPr>
              <a:xfrm rot="5400000">
                <a:off x="3311977" y="2491339"/>
                <a:ext cx="469670" cy="200576"/>
                <a:chOff x="1763713" y="2614613"/>
                <a:chExt cx="598488" cy="255588"/>
              </a:xfrm>
              <a:grpFill/>
            </p:grpSpPr>
            <p:sp>
              <p:nvSpPr>
                <p:cNvPr id="133" name="Freeform 45"/>
                <p:cNvSpPr>
                  <a:spLocks/>
                </p:cNvSpPr>
                <p:nvPr/>
              </p:nvSpPr>
              <p:spPr bwMode="auto">
                <a:xfrm>
                  <a:off x="1763713" y="2614613"/>
                  <a:ext cx="255588" cy="255588"/>
                </a:xfrm>
                <a:custGeom>
                  <a:avLst/>
                  <a:gdLst/>
                  <a:ahLst/>
                  <a:cxnLst>
                    <a:cxn ang="0">
                      <a:pos x="102" y="51"/>
                    </a:cxn>
                    <a:cxn ang="0">
                      <a:pos x="87" y="87"/>
                    </a:cxn>
                    <a:cxn ang="0">
                      <a:pos x="51" y="102"/>
                    </a:cxn>
                    <a:cxn ang="0">
                      <a:pos x="15" y="87"/>
                    </a:cxn>
                    <a:cxn ang="0">
                      <a:pos x="0" y="51"/>
                    </a:cxn>
                    <a:cxn ang="0">
                      <a:pos x="15" y="15"/>
                    </a:cxn>
                    <a:cxn ang="0">
                      <a:pos x="51" y="0"/>
                    </a:cxn>
                    <a:cxn ang="0">
                      <a:pos x="87" y="15"/>
                    </a:cxn>
                    <a:cxn ang="0">
                      <a:pos x="102" y="51"/>
                    </a:cxn>
                  </a:cxnLst>
                  <a:rect l="0" t="0" r="r" b="b"/>
                  <a:pathLst>
                    <a:path w="102" h="102">
                      <a:moveTo>
                        <a:pt x="102" y="51"/>
                      </a:moveTo>
                      <a:cubicBezTo>
                        <a:pt x="102" y="65"/>
                        <a:pt x="97" y="77"/>
                        <a:pt x="87" y="87"/>
                      </a:cubicBezTo>
                      <a:cubicBezTo>
                        <a:pt x="77" y="97"/>
                        <a:pt x="65" y="102"/>
                        <a:pt x="51" y="102"/>
                      </a:cubicBezTo>
                      <a:cubicBezTo>
                        <a:pt x="37" y="102"/>
                        <a:pt x="25" y="97"/>
                        <a:pt x="15" y="87"/>
                      </a:cubicBezTo>
                      <a:cubicBezTo>
                        <a:pt x="5" y="77"/>
                        <a:pt x="0" y="65"/>
                        <a:pt x="0" y="51"/>
                      </a:cubicBezTo>
                      <a:cubicBezTo>
                        <a:pt x="0" y="37"/>
                        <a:pt x="5" y="25"/>
                        <a:pt x="15" y="15"/>
                      </a:cubicBezTo>
                      <a:cubicBezTo>
                        <a:pt x="25" y="5"/>
                        <a:pt x="37" y="0"/>
                        <a:pt x="51" y="0"/>
                      </a:cubicBezTo>
                      <a:cubicBezTo>
                        <a:pt x="65" y="0"/>
                        <a:pt x="77" y="5"/>
                        <a:pt x="87" y="15"/>
                      </a:cubicBezTo>
                      <a:cubicBezTo>
                        <a:pt x="97" y="25"/>
                        <a:pt x="102" y="37"/>
                        <a:pt x="102" y="51"/>
                      </a:cubicBez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latin typeface="字魂59号-创粗黑" panose="00000500000000000000" pitchFamily="2" charset="-122"/>
                    <a:ea typeface="字魂59号-创粗黑" panose="00000500000000000000" pitchFamily="2" charset="-122"/>
                    <a:cs typeface="+mn-ea"/>
                    <a:sym typeface="字魂59号-创粗黑" panose="00000500000000000000" pitchFamily="2" charset="-122"/>
                  </a:endParaRPr>
                </a:p>
              </p:txBody>
            </p:sp>
            <p:sp>
              <p:nvSpPr>
                <p:cNvPr id="134" name="Rectangle 51"/>
                <p:cNvSpPr>
                  <a:spLocks noChangeArrowheads="1"/>
                </p:cNvSpPr>
                <p:nvPr/>
              </p:nvSpPr>
              <p:spPr bwMode="auto">
                <a:xfrm>
                  <a:off x="1881188" y="2719388"/>
                  <a:ext cx="481013" cy="55563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latin typeface="字魂59号-创粗黑" panose="00000500000000000000" pitchFamily="2" charset="-122"/>
                    <a:ea typeface="字魂59号-创粗黑" panose="00000500000000000000" pitchFamily="2" charset="-122"/>
                    <a:cs typeface="+mn-ea"/>
                    <a:sym typeface="字魂59号-创粗黑" panose="00000500000000000000" pitchFamily="2" charset="-122"/>
                  </a:endParaRPr>
                </a:p>
              </p:txBody>
            </p:sp>
          </p:grpSp>
          <p:grpSp>
            <p:nvGrpSpPr>
              <p:cNvPr id="127" name="Group 81"/>
              <p:cNvGrpSpPr/>
              <p:nvPr/>
            </p:nvGrpSpPr>
            <p:grpSpPr>
              <a:xfrm rot="5400000">
                <a:off x="3087731" y="2543663"/>
                <a:ext cx="399905" cy="165693"/>
                <a:chOff x="1852613" y="2967038"/>
                <a:chExt cx="509588" cy="211138"/>
              </a:xfrm>
              <a:grpFill/>
            </p:grpSpPr>
            <p:sp>
              <p:nvSpPr>
                <p:cNvPr id="131" name="Freeform 46"/>
                <p:cNvSpPr>
                  <a:spLocks/>
                </p:cNvSpPr>
                <p:nvPr/>
              </p:nvSpPr>
              <p:spPr bwMode="auto">
                <a:xfrm>
                  <a:off x="1852613" y="2967038"/>
                  <a:ext cx="211138" cy="211138"/>
                </a:xfrm>
                <a:custGeom>
                  <a:avLst/>
                  <a:gdLst/>
                  <a:ahLst/>
                  <a:cxnLst>
                    <a:cxn ang="0">
                      <a:pos x="72" y="12"/>
                    </a:cxn>
                    <a:cxn ang="0">
                      <a:pos x="84" y="42"/>
                    </a:cxn>
                    <a:cxn ang="0">
                      <a:pos x="72" y="72"/>
                    </a:cxn>
                    <a:cxn ang="0">
                      <a:pos x="42" y="84"/>
                    </a:cxn>
                    <a:cxn ang="0">
                      <a:pos x="12" y="72"/>
                    </a:cxn>
                    <a:cxn ang="0">
                      <a:pos x="0" y="42"/>
                    </a:cxn>
                    <a:cxn ang="0">
                      <a:pos x="12" y="12"/>
                    </a:cxn>
                    <a:cxn ang="0">
                      <a:pos x="42" y="0"/>
                    </a:cxn>
                    <a:cxn ang="0">
                      <a:pos x="72" y="12"/>
                    </a:cxn>
                  </a:cxnLst>
                  <a:rect l="0" t="0" r="r" b="b"/>
                  <a:pathLst>
                    <a:path w="84" h="84">
                      <a:moveTo>
                        <a:pt x="72" y="12"/>
                      </a:moveTo>
                      <a:cubicBezTo>
                        <a:pt x="80" y="20"/>
                        <a:pt x="84" y="30"/>
                        <a:pt x="84" y="42"/>
                      </a:cubicBezTo>
                      <a:cubicBezTo>
                        <a:pt x="84" y="53"/>
                        <a:pt x="80" y="63"/>
                        <a:pt x="72" y="72"/>
                      </a:cubicBezTo>
                      <a:cubicBezTo>
                        <a:pt x="64" y="80"/>
                        <a:pt x="54" y="84"/>
                        <a:pt x="42" y="84"/>
                      </a:cubicBezTo>
                      <a:cubicBezTo>
                        <a:pt x="31" y="84"/>
                        <a:pt x="21" y="80"/>
                        <a:pt x="12" y="72"/>
                      </a:cubicBezTo>
                      <a:cubicBezTo>
                        <a:pt x="4" y="63"/>
                        <a:pt x="0" y="53"/>
                        <a:pt x="0" y="42"/>
                      </a:cubicBezTo>
                      <a:cubicBezTo>
                        <a:pt x="0" y="30"/>
                        <a:pt x="4" y="20"/>
                        <a:pt x="12" y="12"/>
                      </a:cubicBezTo>
                      <a:cubicBezTo>
                        <a:pt x="21" y="4"/>
                        <a:pt x="31" y="0"/>
                        <a:pt x="42" y="0"/>
                      </a:cubicBezTo>
                      <a:cubicBezTo>
                        <a:pt x="54" y="0"/>
                        <a:pt x="64" y="4"/>
                        <a:pt x="72" y="12"/>
                      </a:cubicBez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latin typeface="字魂59号-创粗黑" panose="00000500000000000000" pitchFamily="2" charset="-122"/>
                    <a:ea typeface="字魂59号-创粗黑" panose="00000500000000000000" pitchFamily="2" charset="-122"/>
                    <a:cs typeface="+mn-ea"/>
                    <a:sym typeface="字魂59号-创粗黑" panose="00000500000000000000" pitchFamily="2" charset="-122"/>
                  </a:endParaRPr>
                </a:p>
              </p:txBody>
            </p:sp>
            <p:sp>
              <p:nvSpPr>
                <p:cNvPr id="132" name="Rectangle 52"/>
                <p:cNvSpPr>
                  <a:spLocks noChangeArrowheads="1"/>
                </p:cNvSpPr>
                <p:nvPr/>
              </p:nvSpPr>
              <p:spPr bwMode="auto">
                <a:xfrm>
                  <a:off x="1941513" y="3040063"/>
                  <a:ext cx="420688" cy="55563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latin typeface="字魂59号-创粗黑" panose="00000500000000000000" pitchFamily="2" charset="-122"/>
                    <a:ea typeface="字魂59号-创粗黑" panose="00000500000000000000" pitchFamily="2" charset="-122"/>
                    <a:cs typeface="+mn-ea"/>
                    <a:sym typeface="字魂59号-创粗黑" panose="00000500000000000000" pitchFamily="2" charset="-122"/>
                  </a:endParaRPr>
                </a:p>
              </p:txBody>
            </p:sp>
          </p:grpSp>
          <p:grpSp>
            <p:nvGrpSpPr>
              <p:cNvPr id="128" name="Group 82"/>
              <p:cNvGrpSpPr/>
              <p:nvPr/>
            </p:nvGrpSpPr>
            <p:grpSpPr>
              <a:xfrm rot="5400000">
                <a:off x="2907713" y="2626510"/>
                <a:ext cx="261620" cy="138285"/>
                <a:chOff x="2028826" y="3302000"/>
                <a:chExt cx="333375" cy="176213"/>
              </a:xfrm>
              <a:grpFill/>
            </p:grpSpPr>
            <p:sp>
              <p:nvSpPr>
                <p:cNvPr id="129" name="Freeform 44"/>
                <p:cNvSpPr>
                  <a:spLocks/>
                </p:cNvSpPr>
                <p:nvPr/>
              </p:nvSpPr>
              <p:spPr bwMode="auto">
                <a:xfrm>
                  <a:off x="2028826" y="3302000"/>
                  <a:ext cx="176213" cy="176213"/>
                </a:xfrm>
                <a:custGeom>
                  <a:avLst/>
                  <a:gdLst/>
                  <a:ahLst/>
                  <a:cxnLst>
                    <a:cxn ang="0">
                      <a:pos x="70" y="35"/>
                    </a:cxn>
                    <a:cxn ang="0">
                      <a:pos x="60" y="60"/>
                    </a:cxn>
                    <a:cxn ang="0">
                      <a:pos x="35" y="70"/>
                    </a:cxn>
                    <a:cxn ang="0">
                      <a:pos x="10" y="60"/>
                    </a:cxn>
                    <a:cxn ang="0">
                      <a:pos x="0" y="35"/>
                    </a:cxn>
                    <a:cxn ang="0">
                      <a:pos x="10" y="10"/>
                    </a:cxn>
                    <a:cxn ang="0">
                      <a:pos x="35" y="0"/>
                    </a:cxn>
                    <a:cxn ang="0">
                      <a:pos x="60" y="10"/>
                    </a:cxn>
                    <a:cxn ang="0">
                      <a:pos x="70" y="35"/>
                    </a:cxn>
                  </a:cxnLst>
                  <a:rect l="0" t="0" r="r" b="b"/>
                  <a:pathLst>
                    <a:path w="70" h="70">
                      <a:moveTo>
                        <a:pt x="70" y="35"/>
                      </a:moveTo>
                      <a:cubicBezTo>
                        <a:pt x="70" y="45"/>
                        <a:pt x="67" y="53"/>
                        <a:pt x="60" y="60"/>
                      </a:cubicBezTo>
                      <a:cubicBezTo>
                        <a:pt x="53" y="66"/>
                        <a:pt x="45" y="70"/>
                        <a:pt x="35" y="70"/>
                      </a:cubicBezTo>
                      <a:cubicBezTo>
                        <a:pt x="25" y="70"/>
                        <a:pt x="17" y="66"/>
                        <a:pt x="10" y="60"/>
                      </a:cubicBezTo>
                      <a:cubicBezTo>
                        <a:pt x="3" y="53"/>
                        <a:pt x="0" y="45"/>
                        <a:pt x="0" y="35"/>
                      </a:cubicBezTo>
                      <a:cubicBezTo>
                        <a:pt x="0" y="25"/>
                        <a:pt x="3" y="17"/>
                        <a:pt x="10" y="10"/>
                      </a:cubicBezTo>
                      <a:cubicBezTo>
                        <a:pt x="17" y="3"/>
                        <a:pt x="25" y="0"/>
                        <a:pt x="35" y="0"/>
                      </a:cubicBezTo>
                      <a:cubicBezTo>
                        <a:pt x="45" y="0"/>
                        <a:pt x="53" y="3"/>
                        <a:pt x="60" y="10"/>
                      </a:cubicBezTo>
                      <a:cubicBezTo>
                        <a:pt x="67" y="17"/>
                        <a:pt x="70" y="25"/>
                        <a:pt x="70" y="35"/>
                      </a:cubicBez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latin typeface="字魂59号-创粗黑" panose="00000500000000000000" pitchFamily="2" charset="-122"/>
                    <a:ea typeface="字魂59号-创粗黑" panose="00000500000000000000" pitchFamily="2" charset="-122"/>
                    <a:cs typeface="+mn-ea"/>
                    <a:sym typeface="字魂59号-创粗黑" panose="00000500000000000000" pitchFamily="2" charset="-122"/>
                  </a:endParaRPr>
                </a:p>
              </p:txBody>
            </p:sp>
            <p:sp>
              <p:nvSpPr>
                <p:cNvPr id="130" name="Rectangle 53"/>
                <p:cNvSpPr>
                  <a:spLocks noChangeArrowheads="1"/>
                </p:cNvSpPr>
                <p:nvPr/>
              </p:nvSpPr>
              <p:spPr bwMode="auto">
                <a:xfrm>
                  <a:off x="2092326" y="3357563"/>
                  <a:ext cx="269875" cy="55563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latin typeface="字魂59号-创粗黑" panose="00000500000000000000" pitchFamily="2" charset="-122"/>
                    <a:ea typeface="字魂59号-创粗黑" panose="00000500000000000000" pitchFamily="2" charset="-122"/>
                    <a:cs typeface="+mn-ea"/>
                    <a:sym typeface="字魂59号-创粗黑" panose="00000500000000000000" pitchFamily="2" charset="-122"/>
                  </a:endParaRPr>
                </a:p>
              </p:txBody>
            </p:sp>
          </p:grpSp>
        </p:grpSp>
        <p:grpSp>
          <p:nvGrpSpPr>
            <p:cNvPr id="141" name="Group 242"/>
            <p:cNvGrpSpPr/>
            <p:nvPr/>
          </p:nvGrpSpPr>
          <p:grpSpPr>
            <a:xfrm>
              <a:off x="2907090" y="2899492"/>
              <a:ext cx="1457595" cy="482128"/>
              <a:chOff x="2907090" y="2899492"/>
              <a:chExt cx="1457595" cy="482128"/>
            </a:xfrm>
            <a:grpFill/>
          </p:grpSpPr>
          <p:grpSp>
            <p:nvGrpSpPr>
              <p:cNvPr id="142" name="Group 86"/>
              <p:cNvGrpSpPr/>
              <p:nvPr/>
            </p:nvGrpSpPr>
            <p:grpSpPr>
              <a:xfrm rot="5400000">
                <a:off x="3306372" y="3028434"/>
                <a:ext cx="482127" cy="224246"/>
                <a:chOff x="2387601" y="2598738"/>
                <a:chExt cx="614362" cy="285750"/>
              </a:xfrm>
              <a:grpFill/>
            </p:grpSpPr>
            <p:sp>
              <p:nvSpPr>
                <p:cNvPr id="159" name="Freeform 35"/>
                <p:cNvSpPr>
                  <a:spLocks/>
                </p:cNvSpPr>
                <p:nvPr/>
              </p:nvSpPr>
              <p:spPr bwMode="auto">
                <a:xfrm>
                  <a:off x="2716213" y="2598738"/>
                  <a:ext cx="285750" cy="285750"/>
                </a:xfrm>
                <a:custGeom>
                  <a:avLst/>
                  <a:gdLst/>
                  <a:ahLst/>
                  <a:cxnLst>
                    <a:cxn ang="0">
                      <a:pos x="114" y="57"/>
                    </a:cxn>
                    <a:cxn ang="0">
                      <a:pos x="97" y="97"/>
                    </a:cxn>
                    <a:cxn ang="0">
                      <a:pos x="57" y="114"/>
                    </a:cxn>
                    <a:cxn ang="0">
                      <a:pos x="16" y="97"/>
                    </a:cxn>
                    <a:cxn ang="0">
                      <a:pos x="0" y="57"/>
                    </a:cxn>
                    <a:cxn ang="0">
                      <a:pos x="16" y="16"/>
                    </a:cxn>
                    <a:cxn ang="0">
                      <a:pos x="57" y="0"/>
                    </a:cxn>
                    <a:cxn ang="0">
                      <a:pos x="97" y="16"/>
                    </a:cxn>
                    <a:cxn ang="0">
                      <a:pos x="114" y="57"/>
                    </a:cxn>
                  </a:cxnLst>
                  <a:rect l="0" t="0" r="r" b="b"/>
                  <a:pathLst>
                    <a:path w="114" h="114">
                      <a:moveTo>
                        <a:pt x="114" y="57"/>
                      </a:moveTo>
                      <a:cubicBezTo>
                        <a:pt x="114" y="72"/>
                        <a:pt x="108" y="86"/>
                        <a:pt x="97" y="97"/>
                      </a:cubicBezTo>
                      <a:cubicBezTo>
                        <a:pt x="86" y="108"/>
                        <a:pt x="72" y="114"/>
                        <a:pt x="57" y="114"/>
                      </a:cubicBezTo>
                      <a:cubicBezTo>
                        <a:pt x="41" y="114"/>
                        <a:pt x="27" y="108"/>
                        <a:pt x="16" y="97"/>
                      </a:cubicBezTo>
                      <a:cubicBezTo>
                        <a:pt x="5" y="86"/>
                        <a:pt x="0" y="72"/>
                        <a:pt x="0" y="57"/>
                      </a:cubicBezTo>
                      <a:cubicBezTo>
                        <a:pt x="0" y="41"/>
                        <a:pt x="5" y="28"/>
                        <a:pt x="16" y="16"/>
                      </a:cubicBezTo>
                      <a:cubicBezTo>
                        <a:pt x="27" y="5"/>
                        <a:pt x="41" y="0"/>
                        <a:pt x="57" y="0"/>
                      </a:cubicBezTo>
                      <a:cubicBezTo>
                        <a:pt x="72" y="0"/>
                        <a:pt x="86" y="5"/>
                        <a:pt x="97" y="16"/>
                      </a:cubicBezTo>
                      <a:cubicBezTo>
                        <a:pt x="108" y="28"/>
                        <a:pt x="114" y="41"/>
                        <a:pt x="114" y="57"/>
                      </a:cubicBez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latin typeface="字魂59号-创粗黑" panose="00000500000000000000" pitchFamily="2" charset="-122"/>
                    <a:ea typeface="字魂59号-创粗黑" panose="00000500000000000000" pitchFamily="2" charset="-122"/>
                    <a:cs typeface="+mn-ea"/>
                    <a:sym typeface="字魂59号-创粗黑" panose="00000500000000000000" pitchFamily="2" charset="-122"/>
                  </a:endParaRPr>
                </a:p>
              </p:txBody>
            </p:sp>
            <p:sp>
              <p:nvSpPr>
                <p:cNvPr id="160" name="Rectangle 57"/>
                <p:cNvSpPr>
                  <a:spLocks noChangeArrowheads="1"/>
                </p:cNvSpPr>
                <p:nvPr/>
              </p:nvSpPr>
              <p:spPr bwMode="auto">
                <a:xfrm>
                  <a:off x="2387601" y="2719388"/>
                  <a:ext cx="482600" cy="55563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latin typeface="字魂59号-创粗黑" panose="00000500000000000000" pitchFamily="2" charset="-122"/>
                    <a:ea typeface="字魂59号-创粗黑" panose="00000500000000000000" pitchFamily="2" charset="-122"/>
                    <a:cs typeface="+mn-ea"/>
                    <a:sym typeface="字魂59号-创粗黑" panose="00000500000000000000" pitchFamily="2" charset="-122"/>
                  </a:endParaRPr>
                </a:p>
              </p:txBody>
            </p:sp>
          </p:grpSp>
          <p:grpSp>
            <p:nvGrpSpPr>
              <p:cNvPr id="143" name="Group 233"/>
              <p:cNvGrpSpPr/>
              <p:nvPr/>
            </p:nvGrpSpPr>
            <p:grpSpPr>
              <a:xfrm>
                <a:off x="2907090" y="2899492"/>
                <a:ext cx="1457595" cy="468425"/>
                <a:chOff x="2907090" y="2899492"/>
                <a:chExt cx="1457595" cy="468425"/>
              </a:xfrm>
              <a:grpFill/>
            </p:grpSpPr>
            <p:grpSp>
              <p:nvGrpSpPr>
                <p:cNvPr id="144" name="Group 83"/>
                <p:cNvGrpSpPr/>
                <p:nvPr/>
              </p:nvGrpSpPr>
              <p:grpSpPr>
                <a:xfrm rot="5400000">
                  <a:off x="3847676" y="3015353"/>
                  <a:ext cx="397412" cy="165693"/>
                  <a:chOff x="2387601" y="2000250"/>
                  <a:chExt cx="506412" cy="211138"/>
                </a:xfrm>
                <a:grpFill/>
              </p:grpSpPr>
              <p:sp>
                <p:nvSpPr>
                  <p:cNvPr id="157" name="Freeform 41"/>
                  <p:cNvSpPr>
                    <a:spLocks/>
                  </p:cNvSpPr>
                  <p:nvPr/>
                </p:nvSpPr>
                <p:spPr bwMode="auto">
                  <a:xfrm>
                    <a:off x="2684463" y="2000250"/>
                    <a:ext cx="209550" cy="211138"/>
                  </a:xfrm>
                  <a:custGeom>
                    <a:avLst/>
                    <a:gdLst/>
                    <a:ahLst/>
                    <a:cxnLst>
                      <a:cxn ang="0">
                        <a:pos x="71" y="12"/>
                      </a:cxn>
                      <a:cxn ang="0">
                        <a:pos x="84" y="42"/>
                      </a:cxn>
                      <a:cxn ang="0">
                        <a:pos x="71" y="71"/>
                      </a:cxn>
                      <a:cxn ang="0">
                        <a:pos x="42" y="84"/>
                      </a:cxn>
                      <a:cxn ang="0">
                        <a:pos x="12" y="71"/>
                      </a:cxn>
                      <a:cxn ang="0">
                        <a:pos x="0" y="42"/>
                      </a:cxn>
                      <a:cxn ang="0">
                        <a:pos x="12" y="12"/>
                      </a:cxn>
                      <a:cxn ang="0">
                        <a:pos x="42" y="0"/>
                      </a:cxn>
                      <a:cxn ang="0">
                        <a:pos x="71" y="12"/>
                      </a:cxn>
                    </a:cxnLst>
                    <a:rect l="0" t="0" r="r" b="b"/>
                    <a:pathLst>
                      <a:path w="84" h="84">
                        <a:moveTo>
                          <a:pt x="71" y="12"/>
                        </a:moveTo>
                        <a:cubicBezTo>
                          <a:pt x="80" y="20"/>
                          <a:pt x="84" y="30"/>
                          <a:pt x="84" y="42"/>
                        </a:cubicBezTo>
                        <a:cubicBezTo>
                          <a:pt x="84" y="53"/>
                          <a:pt x="80" y="63"/>
                          <a:pt x="71" y="71"/>
                        </a:cubicBezTo>
                        <a:cubicBezTo>
                          <a:pt x="63" y="80"/>
                          <a:pt x="53" y="84"/>
                          <a:pt x="42" y="84"/>
                        </a:cubicBezTo>
                        <a:cubicBezTo>
                          <a:pt x="30" y="84"/>
                          <a:pt x="20" y="80"/>
                          <a:pt x="12" y="71"/>
                        </a:cubicBezTo>
                        <a:cubicBezTo>
                          <a:pt x="4" y="63"/>
                          <a:pt x="0" y="53"/>
                          <a:pt x="0" y="42"/>
                        </a:cubicBezTo>
                        <a:cubicBezTo>
                          <a:pt x="0" y="30"/>
                          <a:pt x="4" y="20"/>
                          <a:pt x="12" y="12"/>
                        </a:cubicBezTo>
                        <a:cubicBezTo>
                          <a:pt x="20" y="4"/>
                          <a:pt x="30" y="0"/>
                          <a:pt x="42" y="0"/>
                        </a:cubicBezTo>
                        <a:cubicBezTo>
                          <a:pt x="53" y="0"/>
                          <a:pt x="63" y="4"/>
                          <a:pt x="71" y="12"/>
                        </a:cubicBezTo>
                        <a:close/>
                      </a:path>
                    </a:pathLst>
                  </a:custGeom>
                  <a:grpFill/>
                  <a:ln w="9525">
                    <a:noFill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>
                      <a:latin typeface="字魂59号-创粗黑" panose="00000500000000000000" pitchFamily="2" charset="-122"/>
                      <a:ea typeface="字魂59号-创粗黑" panose="00000500000000000000" pitchFamily="2" charset="-122"/>
                      <a:cs typeface="+mn-ea"/>
                      <a:sym typeface="字魂59号-创粗黑" panose="00000500000000000000" pitchFamily="2" charset="-122"/>
                    </a:endParaRPr>
                  </a:p>
                </p:txBody>
              </p:sp>
              <p:sp>
                <p:nvSpPr>
                  <p:cNvPr id="158" name="Rectangle 54"/>
                  <p:cNvSpPr>
                    <a:spLocks noChangeArrowheads="1"/>
                  </p:cNvSpPr>
                  <p:nvPr/>
                </p:nvSpPr>
                <p:spPr bwMode="auto">
                  <a:xfrm>
                    <a:off x="2387601" y="2078038"/>
                    <a:ext cx="422275" cy="55563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>
                      <a:latin typeface="字魂59号-创粗黑" panose="00000500000000000000" pitchFamily="2" charset="-122"/>
                      <a:ea typeface="字魂59号-创粗黑" panose="00000500000000000000" pitchFamily="2" charset="-122"/>
                      <a:cs typeface="+mn-ea"/>
                      <a:sym typeface="字魂59号-创粗黑" panose="00000500000000000000" pitchFamily="2" charset="-122"/>
                    </a:endParaRPr>
                  </a:p>
                </p:txBody>
              </p:sp>
            </p:grpSp>
            <p:grpSp>
              <p:nvGrpSpPr>
                <p:cNvPr id="145" name="Group 84"/>
                <p:cNvGrpSpPr/>
                <p:nvPr/>
              </p:nvGrpSpPr>
              <p:grpSpPr>
                <a:xfrm rot="5400000">
                  <a:off x="4165979" y="2961161"/>
                  <a:ext cx="260374" cy="137039"/>
                  <a:chOff x="2387601" y="1700213"/>
                  <a:chExt cx="331788" cy="174625"/>
                </a:xfrm>
                <a:grpFill/>
              </p:grpSpPr>
              <p:sp>
                <p:nvSpPr>
                  <p:cNvPr id="155" name="Freeform 40"/>
                  <p:cNvSpPr>
                    <a:spLocks/>
                  </p:cNvSpPr>
                  <p:nvPr/>
                </p:nvSpPr>
                <p:spPr bwMode="auto">
                  <a:xfrm>
                    <a:off x="2543176" y="1700213"/>
                    <a:ext cx="176213" cy="174625"/>
                  </a:xfrm>
                  <a:custGeom>
                    <a:avLst/>
                    <a:gdLst/>
                    <a:ahLst/>
                    <a:cxnLst>
                      <a:cxn ang="0">
                        <a:pos x="35" y="0"/>
                      </a:cxn>
                      <a:cxn ang="0">
                        <a:pos x="59" y="10"/>
                      </a:cxn>
                      <a:cxn ang="0">
                        <a:pos x="70" y="35"/>
                      </a:cxn>
                      <a:cxn ang="0">
                        <a:pos x="59" y="59"/>
                      </a:cxn>
                      <a:cxn ang="0">
                        <a:pos x="35" y="70"/>
                      </a:cxn>
                      <a:cxn ang="0">
                        <a:pos x="10" y="59"/>
                      </a:cxn>
                      <a:cxn ang="0">
                        <a:pos x="0" y="35"/>
                      </a:cxn>
                      <a:cxn ang="0">
                        <a:pos x="10" y="10"/>
                      </a:cxn>
                      <a:cxn ang="0">
                        <a:pos x="35" y="0"/>
                      </a:cxn>
                    </a:cxnLst>
                    <a:rect l="0" t="0" r="r" b="b"/>
                    <a:pathLst>
                      <a:path w="70" h="70">
                        <a:moveTo>
                          <a:pt x="35" y="0"/>
                        </a:moveTo>
                        <a:cubicBezTo>
                          <a:pt x="44" y="0"/>
                          <a:pt x="53" y="3"/>
                          <a:pt x="59" y="10"/>
                        </a:cubicBezTo>
                        <a:cubicBezTo>
                          <a:pt x="66" y="17"/>
                          <a:pt x="70" y="25"/>
                          <a:pt x="70" y="35"/>
                        </a:cubicBezTo>
                        <a:cubicBezTo>
                          <a:pt x="70" y="44"/>
                          <a:pt x="66" y="53"/>
                          <a:pt x="59" y="59"/>
                        </a:cubicBezTo>
                        <a:cubicBezTo>
                          <a:pt x="53" y="66"/>
                          <a:pt x="44" y="70"/>
                          <a:pt x="35" y="70"/>
                        </a:cubicBezTo>
                        <a:cubicBezTo>
                          <a:pt x="25" y="70"/>
                          <a:pt x="17" y="66"/>
                          <a:pt x="10" y="59"/>
                        </a:cubicBezTo>
                        <a:cubicBezTo>
                          <a:pt x="3" y="53"/>
                          <a:pt x="0" y="44"/>
                          <a:pt x="0" y="35"/>
                        </a:cubicBezTo>
                        <a:cubicBezTo>
                          <a:pt x="0" y="25"/>
                          <a:pt x="3" y="17"/>
                          <a:pt x="10" y="10"/>
                        </a:cubicBezTo>
                        <a:cubicBezTo>
                          <a:pt x="17" y="3"/>
                          <a:pt x="25" y="0"/>
                          <a:pt x="35" y="0"/>
                        </a:cubicBezTo>
                        <a:close/>
                      </a:path>
                    </a:pathLst>
                  </a:custGeom>
                  <a:grpFill/>
                  <a:ln w="9525">
                    <a:noFill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>
                      <a:latin typeface="字魂59号-创粗黑" panose="00000500000000000000" pitchFamily="2" charset="-122"/>
                      <a:ea typeface="字魂59号-创粗黑" panose="00000500000000000000" pitchFamily="2" charset="-122"/>
                      <a:cs typeface="+mn-ea"/>
                      <a:sym typeface="字魂59号-创粗黑" panose="00000500000000000000" pitchFamily="2" charset="-122"/>
                    </a:endParaRPr>
                  </a:p>
                </p:txBody>
              </p:sp>
              <p:sp>
                <p:nvSpPr>
                  <p:cNvPr id="156" name="Rectangle 55"/>
                  <p:cNvSpPr>
                    <a:spLocks noChangeArrowheads="1"/>
                  </p:cNvSpPr>
                  <p:nvPr/>
                </p:nvSpPr>
                <p:spPr bwMode="auto">
                  <a:xfrm>
                    <a:off x="2387601" y="1760538"/>
                    <a:ext cx="254000" cy="53975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>
                      <a:latin typeface="字魂59号-创粗黑" panose="00000500000000000000" pitchFamily="2" charset="-122"/>
                      <a:ea typeface="字魂59号-创粗黑" panose="00000500000000000000" pitchFamily="2" charset="-122"/>
                      <a:cs typeface="+mn-ea"/>
                      <a:sym typeface="字魂59号-创粗黑" panose="00000500000000000000" pitchFamily="2" charset="-122"/>
                    </a:endParaRPr>
                  </a:p>
                </p:txBody>
              </p:sp>
            </p:grpSp>
            <p:grpSp>
              <p:nvGrpSpPr>
                <p:cNvPr id="146" name="Group 85"/>
                <p:cNvGrpSpPr/>
                <p:nvPr/>
              </p:nvGrpSpPr>
              <p:grpSpPr>
                <a:xfrm rot="5400000">
                  <a:off x="3560517" y="3033417"/>
                  <a:ext cx="468424" cy="200576"/>
                  <a:chOff x="2387601" y="2298700"/>
                  <a:chExt cx="596900" cy="255588"/>
                </a:xfrm>
                <a:grpFill/>
              </p:grpSpPr>
              <p:sp>
                <p:nvSpPr>
                  <p:cNvPr id="153" name="Freeform 34"/>
                  <p:cNvSpPr>
                    <a:spLocks/>
                  </p:cNvSpPr>
                  <p:nvPr/>
                </p:nvSpPr>
                <p:spPr bwMode="auto">
                  <a:xfrm>
                    <a:off x="2728913" y="2298700"/>
                    <a:ext cx="255588" cy="255588"/>
                  </a:xfrm>
                  <a:custGeom>
                    <a:avLst/>
                    <a:gdLst/>
                    <a:ahLst/>
                    <a:cxnLst>
                      <a:cxn ang="0">
                        <a:pos x="87" y="87"/>
                      </a:cxn>
                      <a:cxn ang="0">
                        <a:pos x="51" y="102"/>
                      </a:cxn>
                      <a:cxn ang="0">
                        <a:pos x="15" y="87"/>
                      </a:cxn>
                      <a:cxn ang="0">
                        <a:pos x="0" y="51"/>
                      </a:cxn>
                      <a:cxn ang="0">
                        <a:pos x="15" y="15"/>
                      </a:cxn>
                      <a:cxn ang="0">
                        <a:pos x="51" y="0"/>
                      </a:cxn>
                      <a:cxn ang="0">
                        <a:pos x="87" y="15"/>
                      </a:cxn>
                      <a:cxn ang="0">
                        <a:pos x="102" y="51"/>
                      </a:cxn>
                      <a:cxn ang="0">
                        <a:pos x="87" y="87"/>
                      </a:cxn>
                    </a:cxnLst>
                    <a:rect l="0" t="0" r="r" b="b"/>
                    <a:pathLst>
                      <a:path w="102" h="102">
                        <a:moveTo>
                          <a:pt x="87" y="87"/>
                        </a:moveTo>
                        <a:cubicBezTo>
                          <a:pt x="77" y="97"/>
                          <a:pt x="65" y="102"/>
                          <a:pt x="51" y="102"/>
                        </a:cubicBezTo>
                        <a:cubicBezTo>
                          <a:pt x="37" y="102"/>
                          <a:pt x="24" y="97"/>
                          <a:pt x="15" y="87"/>
                        </a:cubicBezTo>
                        <a:cubicBezTo>
                          <a:pt x="5" y="77"/>
                          <a:pt x="0" y="65"/>
                          <a:pt x="0" y="51"/>
                        </a:cubicBezTo>
                        <a:cubicBezTo>
                          <a:pt x="0" y="37"/>
                          <a:pt x="5" y="25"/>
                          <a:pt x="15" y="15"/>
                        </a:cubicBezTo>
                        <a:cubicBezTo>
                          <a:pt x="24" y="5"/>
                          <a:pt x="37" y="0"/>
                          <a:pt x="51" y="0"/>
                        </a:cubicBezTo>
                        <a:cubicBezTo>
                          <a:pt x="65" y="0"/>
                          <a:pt x="77" y="5"/>
                          <a:pt x="87" y="15"/>
                        </a:cubicBezTo>
                        <a:cubicBezTo>
                          <a:pt x="97" y="25"/>
                          <a:pt x="102" y="37"/>
                          <a:pt x="102" y="51"/>
                        </a:cubicBezTo>
                        <a:cubicBezTo>
                          <a:pt x="102" y="65"/>
                          <a:pt x="97" y="77"/>
                          <a:pt x="87" y="87"/>
                        </a:cubicBezTo>
                        <a:close/>
                      </a:path>
                    </a:pathLst>
                  </a:custGeom>
                  <a:grpFill/>
                  <a:ln w="9525">
                    <a:noFill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>
                      <a:latin typeface="字魂59号-创粗黑" panose="00000500000000000000" pitchFamily="2" charset="-122"/>
                      <a:ea typeface="字魂59号-创粗黑" panose="00000500000000000000" pitchFamily="2" charset="-122"/>
                      <a:cs typeface="+mn-ea"/>
                      <a:sym typeface="字魂59号-创粗黑" panose="00000500000000000000" pitchFamily="2" charset="-122"/>
                    </a:endParaRPr>
                  </a:p>
                </p:txBody>
              </p:sp>
              <p:sp>
                <p:nvSpPr>
                  <p:cNvPr id="154" name="Rectangle 56"/>
                  <p:cNvSpPr>
                    <a:spLocks noChangeArrowheads="1"/>
                  </p:cNvSpPr>
                  <p:nvPr/>
                </p:nvSpPr>
                <p:spPr bwMode="auto">
                  <a:xfrm>
                    <a:off x="2387601" y="2403475"/>
                    <a:ext cx="482600" cy="55563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>
                      <a:latin typeface="字魂59号-创粗黑" panose="00000500000000000000" pitchFamily="2" charset="-122"/>
                      <a:ea typeface="字魂59号-创粗黑" panose="00000500000000000000" pitchFamily="2" charset="-122"/>
                      <a:cs typeface="+mn-ea"/>
                      <a:sym typeface="字魂59号-创粗黑" panose="00000500000000000000" pitchFamily="2" charset="-122"/>
                    </a:endParaRPr>
                  </a:p>
                </p:txBody>
              </p:sp>
            </p:grpSp>
            <p:grpSp>
              <p:nvGrpSpPr>
                <p:cNvPr id="147" name="Group 87"/>
                <p:cNvGrpSpPr/>
                <p:nvPr/>
              </p:nvGrpSpPr>
              <p:grpSpPr>
                <a:xfrm rot="5400000">
                  <a:off x="3065930" y="2997289"/>
                  <a:ext cx="443508" cy="247916"/>
                  <a:chOff x="2387601" y="2914650"/>
                  <a:chExt cx="565150" cy="315913"/>
                </a:xfrm>
                <a:grpFill/>
              </p:grpSpPr>
              <p:sp>
                <p:nvSpPr>
                  <p:cNvPr id="151" name="Freeform 42"/>
                  <p:cNvSpPr>
                    <a:spLocks/>
                  </p:cNvSpPr>
                  <p:nvPr/>
                </p:nvSpPr>
                <p:spPr bwMode="auto">
                  <a:xfrm>
                    <a:off x="2636838" y="2914650"/>
                    <a:ext cx="315913" cy="315913"/>
                  </a:xfrm>
                  <a:custGeom>
                    <a:avLst/>
                    <a:gdLst/>
                    <a:ahLst/>
                    <a:cxnLst>
                      <a:cxn ang="0">
                        <a:pos x="107" y="18"/>
                      </a:cxn>
                      <a:cxn ang="0">
                        <a:pos x="126" y="63"/>
                      </a:cxn>
                      <a:cxn ang="0">
                        <a:pos x="107" y="107"/>
                      </a:cxn>
                      <a:cxn ang="0">
                        <a:pos x="63" y="126"/>
                      </a:cxn>
                      <a:cxn ang="0">
                        <a:pos x="18" y="107"/>
                      </a:cxn>
                      <a:cxn ang="0">
                        <a:pos x="0" y="63"/>
                      </a:cxn>
                      <a:cxn ang="0">
                        <a:pos x="18" y="18"/>
                      </a:cxn>
                      <a:cxn ang="0">
                        <a:pos x="63" y="0"/>
                      </a:cxn>
                      <a:cxn ang="0">
                        <a:pos x="107" y="18"/>
                      </a:cxn>
                    </a:cxnLst>
                    <a:rect l="0" t="0" r="r" b="b"/>
                    <a:pathLst>
                      <a:path w="126" h="126">
                        <a:moveTo>
                          <a:pt x="107" y="18"/>
                        </a:moveTo>
                        <a:cubicBezTo>
                          <a:pt x="120" y="31"/>
                          <a:pt x="126" y="45"/>
                          <a:pt x="126" y="63"/>
                        </a:cubicBezTo>
                        <a:cubicBezTo>
                          <a:pt x="126" y="80"/>
                          <a:pt x="120" y="95"/>
                          <a:pt x="107" y="107"/>
                        </a:cubicBezTo>
                        <a:cubicBezTo>
                          <a:pt x="95" y="120"/>
                          <a:pt x="80" y="126"/>
                          <a:pt x="63" y="126"/>
                        </a:cubicBezTo>
                        <a:cubicBezTo>
                          <a:pt x="45" y="126"/>
                          <a:pt x="30" y="120"/>
                          <a:pt x="18" y="107"/>
                        </a:cubicBezTo>
                        <a:cubicBezTo>
                          <a:pt x="6" y="95"/>
                          <a:pt x="0" y="80"/>
                          <a:pt x="0" y="63"/>
                        </a:cubicBezTo>
                        <a:cubicBezTo>
                          <a:pt x="0" y="45"/>
                          <a:pt x="6" y="31"/>
                          <a:pt x="18" y="18"/>
                        </a:cubicBezTo>
                        <a:cubicBezTo>
                          <a:pt x="30" y="6"/>
                          <a:pt x="45" y="0"/>
                          <a:pt x="63" y="0"/>
                        </a:cubicBezTo>
                        <a:cubicBezTo>
                          <a:pt x="80" y="0"/>
                          <a:pt x="95" y="6"/>
                          <a:pt x="107" y="18"/>
                        </a:cubicBezTo>
                        <a:close/>
                      </a:path>
                    </a:pathLst>
                  </a:custGeom>
                  <a:grpFill/>
                  <a:ln w="9525">
                    <a:noFill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>
                      <a:latin typeface="字魂59号-创粗黑" panose="00000500000000000000" pitchFamily="2" charset="-122"/>
                      <a:ea typeface="字魂59号-创粗黑" panose="00000500000000000000" pitchFamily="2" charset="-122"/>
                      <a:cs typeface="+mn-ea"/>
                      <a:sym typeface="字魂59号-创粗黑" panose="00000500000000000000" pitchFamily="2" charset="-122"/>
                    </a:endParaRPr>
                  </a:p>
                </p:txBody>
              </p:sp>
              <p:sp>
                <p:nvSpPr>
                  <p:cNvPr id="152" name="Rectangle 58"/>
                  <p:cNvSpPr>
                    <a:spLocks noChangeArrowheads="1"/>
                  </p:cNvSpPr>
                  <p:nvPr/>
                </p:nvSpPr>
                <p:spPr bwMode="auto">
                  <a:xfrm>
                    <a:off x="2387601" y="3040063"/>
                    <a:ext cx="422275" cy="55563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>
                      <a:latin typeface="字魂59号-创粗黑" panose="00000500000000000000" pitchFamily="2" charset="-122"/>
                      <a:ea typeface="字魂59号-创粗黑" panose="00000500000000000000" pitchFamily="2" charset="-122"/>
                      <a:cs typeface="+mn-ea"/>
                      <a:sym typeface="字魂59号-创粗黑" panose="00000500000000000000" pitchFamily="2" charset="-122"/>
                    </a:endParaRPr>
                  </a:p>
                </p:txBody>
              </p:sp>
            </p:grpSp>
            <p:grpSp>
              <p:nvGrpSpPr>
                <p:cNvPr id="148" name="Group 88"/>
                <p:cNvGrpSpPr/>
                <p:nvPr/>
              </p:nvGrpSpPr>
              <p:grpSpPr>
                <a:xfrm rot="5400000">
                  <a:off x="2877190" y="2929392"/>
                  <a:ext cx="322665" cy="262866"/>
                  <a:chOff x="2387601" y="3222625"/>
                  <a:chExt cx="411163" cy="334963"/>
                </a:xfrm>
                <a:grpFill/>
              </p:grpSpPr>
              <p:sp>
                <p:nvSpPr>
                  <p:cNvPr id="149" name="Freeform 43"/>
                  <p:cNvSpPr>
                    <a:spLocks/>
                  </p:cNvSpPr>
                  <p:nvPr/>
                </p:nvSpPr>
                <p:spPr bwMode="auto">
                  <a:xfrm>
                    <a:off x="2463801" y="3222625"/>
                    <a:ext cx="334963" cy="334963"/>
                  </a:xfrm>
                  <a:custGeom>
                    <a:avLst/>
                    <a:gdLst/>
                    <a:ahLst/>
                    <a:cxnLst>
                      <a:cxn ang="0">
                        <a:pos x="0" y="67"/>
                      </a:cxn>
                      <a:cxn ang="0">
                        <a:pos x="19" y="19"/>
                      </a:cxn>
                      <a:cxn ang="0">
                        <a:pos x="67" y="0"/>
                      </a:cxn>
                      <a:cxn ang="0">
                        <a:pos x="114" y="19"/>
                      </a:cxn>
                      <a:cxn ang="0">
                        <a:pos x="134" y="67"/>
                      </a:cxn>
                      <a:cxn ang="0">
                        <a:pos x="114" y="114"/>
                      </a:cxn>
                      <a:cxn ang="0">
                        <a:pos x="67" y="134"/>
                      </a:cxn>
                      <a:cxn ang="0">
                        <a:pos x="19" y="114"/>
                      </a:cxn>
                      <a:cxn ang="0">
                        <a:pos x="0" y="67"/>
                      </a:cxn>
                    </a:cxnLst>
                    <a:rect l="0" t="0" r="r" b="b"/>
                    <a:pathLst>
                      <a:path w="134" h="134">
                        <a:moveTo>
                          <a:pt x="0" y="67"/>
                        </a:moveTo>
                        <a:cubicBezTo>
                          <a:pt x="0" y="48"/>
                          <a:pt x="6" y="33"/>
                          <a:pt x="19" y="19"/>
                        </a:cubicBezTo>
                        <a:cubicBezTo>
                          <a:pt x="32" y="6"/>
                          <a:pt x="48" y="0"/>
                          <a:pt x="67" y="0"/>
                        </a:cubicBezTo>
                        <a:cubicBezTo>
                          <a:pt x="85" y="0"/>
                          <a:pt x="101" y="6"/>
                          <a:pt x="114" y="19"/>
                        </a:cubicBezTo>
                        <a:cubicBezTo>
                          <a:pt x="127" y="33"/>
                          <a:pt x="134" y="48"/>
                          <a:pt x="134" y="67"/>
                        </a:cubicBezTo>
                        <a:cubicBezTo>
                          <a:pt x="134" y="85"/>
                          <a:pt x="127" y="101"/>
                          <a:pt x="114" y="114"/>
                        </a:cubicBezTo>
                        <a:cubicBezTo>
                          <a:pt x="101" y="127"/>
                          <a:pt x="85" y="134"/>
                          <a:pt x="67" y="134"/>
                        </a:cubicBezTo>
                        <a:cubicBezTo>
                          <a:pt x="48" y="134"/>
                          <a:pt x="32" y="127"/>
                          <a:pt x="19" y="114"/>
                        </a:cubicBezTo>
                        <a:cubicBezTo>
                          <a:pt x="6" y="101"/>
                          <a:pt x="0" y="85"/>
                          <a:pt x="0" y="67"/>
                        </a:cubicBezTo>
                        <a:close/>
                      </a:path>
                    </a:pathLst>
                  </a:custGeom>
                  <a:grpFill/>
                  <a:ln w="9525">
                    <a:noFill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>
                      <a:latin typeface="字魂59号-创粗黑" panose="00000500000000000000" pitchFamily="2" charset="-122"/>
                      <a:ea typeface="字魂59号-创粗黑" panose="00000500000000000000" pitchFamily="2" charset="-122"/>
                      <a:cs typeface="+mn-ea"/>
                      <a:sym typeface="字魂59号-创粗黑" panose="00000500000000000000" pitchFamily="2" charset="-122"/>
                    </a:endParaRPr>
                  </a:p>
                </p:txBody>
              </p:sp>
              <p:sp>
                <p:nvSpPr>
                  <p:cNvPr id="150" name="Rectangle 59"/>
                  <p:cNvSpPr>
                    <a:spLocks noChangeArrowheads="1"/>
                  </p:cNvSpPr>
                  <p:nvPr/>
                </p:nvSpPr>
                <p:spPr bwMode="auto">
                  <a:xfrm>
                    <a:off x="2387601" y="3357563"/>
                    <a:ext cx="271463" cy="55563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>
                      <a:latin typeface="字魂59号-创粗黑" panose="00000500000000000000" pitchFamily="2" charset="-122"/>
                      <a:ea typeface="字魂59号-创粗黑" panose="00000500000000000000" pitchFamily="2" charset="-122"/>
                      <a:cs typeface="+mn-ea"/>
                      <a:sym typeface="字魂59号-创粗黑" panose="00000500000000000000" pitchFamily="2" charset="-122"/>
                    </a:endParaRPr>
                  </a:p>
                </p:txBody>
              </p:sp>
            </p:grpSp>
          </p:grpSp>
        </p:grpSp>
        <p:grpSp>
          <p:nvGrpSpPr>
            <p:cNvPr id="161" name="Group 244"/>
            <p:cNvGrpSpPr/>
            <p:nvPr/>
          </p:nvGrpSpPr>
          <p:grpSpPr>
            <a:xfrm>
              <a:off x="4764591" y="2341843"/>
              <a:ext cx="1458842" cy="484620"/>
              <a:chOff x="4764591" y="2341843"/>
              <a:chExt cx="1458842" cy="484620"/>
            </a:xfrm>
            <a:grpFill/>
          </p:grpSpPr>
          <p:grpSp>
            <p:nvGrpSpPr>
              <p:cNvPr id="162" name="Group 115"/>
              <p:cNvGrpSpPr/>
              <p:nvPr/>
            </p:nvGrpSpPr>
            <p:grpSpPr>
              <a:xfrm rot="5400000">
                <a:off x="5619216" y="2480127"/>
                <a:ext cx="444754" cy="247916"/>
                <a:chOff x="1795463" y="1947863"/>
                <a:chExt cx="566738" cy="315913"/>
              </a:xfrm>
              <a:grpFill/>
            </p:grpSpPr>
            <p:sp>
              <p:nvSpPr>
                <p:cNvPr id="178" name="Freeform 37"/>
                <p:cNvSpPr>
                  <a:spLocks/>
                </p:cNvSpPr>
                <p:nvPr/>
              </p:nvSpPr>
              <p:spPr bwMode="auto">
                <a:xfrm>
                  <a:off x="1795463" y="1947863"/>
                  <a:ext cx="315913" cy="315913"/>
                </a:xfrm>
                <a:custGeom>
                  <a:avLst/>
                  <a:gdLst/>
                  <a:ahLst/>
                  <a:cxnLst>
                    <a:cxn ang="0">
                      <a:pos x="108" y="19"/>
                    </a:cxn>
                    <a:cxn ang="0">
                      <a:pos x="126" y="63"/>
                    </a:cxn>
                    <a:cxn ang="0">
                      <a:pos x="108" y="107"/>
                    </a:cxn>
                    <a:cxn ang="0">
                      <a:pos x="63" y="126"/>
                    </a:cxn>
                    <a:cxn ang="0">
                      <a:pos x="19" y="107"/>
                    </a:cxn>
                    <a:cxn ang="0">
                      <a:pos x="0" y="63"/>
                    </a:cxn>
                    <a:cxn ang="0">
                      <a:pos x="19" y="19"/>
                    </a:cxn>
                    <a:cxn ang="0">
                      <a:pos x="63" y="0"/>
                    </a:cxn>
                    <a:cxn ang="0">
                      <a:pos x="108" y="19"/>
                    </a:cxn>
                  </a:cxnLst>
                  <a:rect l="0" t="0" r="r" b="b"/>
                  <a:pathLst>
                    <a:path w="126" h="126">
                      <a:moveTo>
                        <a:pt x="108" y="19"/>
                      </a:moveTo>
                      <a:cubicBezTo>
                        <a:pt x="120" y="31"/>
                        <a:pt x="126" y="45"/>
                        <a:pt x="126" y="63"/>
                      </a:cubicBezTo>
                      <a:cubicBezTo>
                        <a:pt x="126" y="80"/>
                        <a:pt x="120" y="95"/>
                        <a:pt x="108" y="107"/>
                      </a:cubicBezTo>
                      <a:cubicBezTo>
                        <a:pt x="96" y="120"/>
                        <a:pt x="81" y="126"/>
                        <a:pt x="63" y="126"/>
                      </a:cubicBezTo>
                      <a:cubicBezTo>
                        <a:pt x="46" y="126"/>
                        <a:pt x="31" y="120"/>
                        <a:pt x="19" y="107"/>
                      </a:cubicBezTo>
                      <a:cubicBezTo>
                        <a:pt x="6" y="95"/>
                        <a:pt x="0" y="80"/>
                        <a:pt x="0" y="63"/>
                      </a:cubicBezTo>
                      <a:cubicBezTo>
                        <a:pt x="0" y="45"/>
                        <a:pt x="6" y="31"/>
                        <a:pt x="19" y="19"/>
                      </a:cubicBezTo>
                      <a:cubicBezTo>
                        <a:pt x="31" y="6"/>
                        <a:pt x="46" y="0"/>
                        <a:pt x="63" y="0"/>
                      </a:cubicBezTo>
                      <a:cubicBezTo>
                        <a:pt x="81" y="0"/>
                        <a:pt x="96" y="6"/>
                        <a:pt x="108" y="19"/>
                      </a:cubicBez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latin typeface="字魂59号-创粗黑" panose="00000500000000000000" pitchFamily="2" charset="-122"/>
                    <a:ea typeface="字魂59号-创粗黑" panose="00000500000000000000" pitchFamily="2" charset="-122"/>
                    <a:cs typeface="+mn-ea"/>
                    <a:sym typeface="字魂59号-创粗黑" panose="00000500000000000000" pitchFamily="2" charset="-122"/>
                  </a:endParaRPr>
                </a:p>
              </p:txBody>
            </p:sp>
            <p:sp>
              <p:nvSpPr>
                <p:cNvPr id="179" name="Rectangle 48"/>
                <p:cNvSpPr>
                  <a:spLocks noChangeArrowheads="1"/>
                </p:cNvSpPr>
                <p:nvPr/>
              </p:nvSpPr>
              <p:spPr bwMode="auto">
                <a:xfrm>
                  <a:off x="1941513" y="2078038"/>
                  <a:ext cx="420688" cy="55563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latin typeface="字魂59号-创粗黑" panose="00000500000000000000" pitchFamily="2" charset="-122"/>
                    <a:ea typeface="字魂59号-创粗黑" panose="00000500000000000000" pitchFamily="2" charset="-122"/>
                    <a:cs typeface="+mn-ea"/>
                    <a:sym typeface="字魂59号-创粗黑" panose="00000500000000000000" pitchFamily="2" charset="-122"/>
                  </a:endParaRPr>
                </a:p>
              </p:txBody>
            </p:sp>
          </p:grpSp>
          <p:grpSp>
            <p:nvGrpSpPr>
              <p:cNvPr id="163" name="Group 116"/>
              <p:cNvGrpSpPr/>
              <p:nvPr/>
            </p:nvGrpSpPr>
            <p:grpSpPr>
              <a:xfrm rot="5400000">
                <a:off x="5928800" y="2531828"/>
                <a:ext cx="325156" cy="264111"/>
                <a:chOff x="1947863" y="1619250"/>
                <a:chExt cx="414338" cy="336550"/>
              </a:xfrm>
              <a:grpFill/>
            </p:grpSpPr>
            <p:sp>
              <p:nvSpPr>
                <p:cNvPr id="176" name="Freeform 38"/>
                <p:cNvSpPr>
                  <a:spLocks/>
                </p:cNvSpPr>
                <p:nvPr/>
              </p:nvSpPr>
              <p:spPr bwMode="auto">
                <a:xfrm>
                  <a:off x="1947863" y="1619250"/>
                  <a:ext cx="336550" cy="336550"/>
                </a:xfrm>
                <a:custGeom>
                  <a:avLst/>
                  <a:gdLst/>
                  <a:ahLst/>
                  <a:cxnLst>
                    <a:cxn ang="0">
                      <a:pos x="67" y="0"/>
                    </a:cxn>
                    <a:cxn ang="0">
                      <a:pos x="115" y="20"/>
                    </a:cxn>
                    <a:cxn ang="0">
                      <a:pos x="134" y="67"/>
                    </a:cxn>
                    <a:cxn ang="0">
                      <a:pos x="115" y="114"/>
                    </a:cxn>
                    <a:cxn ang="0">
                      <a:pos x="67" y="134"/>
                    </a:cxn>
                    <a:cxn ang="0">
                      <a:pos x="20" y="114"/>
                    </a:cxn>
                    <a:cxn ang="0">
                      <a:pos x="0" y="67"/>
                    </a:cxn>
                    <a:cxn ang="0">
                      <a:pos x="20" y="20"/>
                    </a:cxn>
                    <a:cxn ang="0">
                      <a:pos x="67" y="0"/>
                    </a:cxn>
                  </a:cxnLst>
                  <a:rect l="0" t="0" r="r" b="b"/>
                  <a:pathLst>
                    <a:path w="134" h="134">
                      <a:moveTo>
                        <a:pt x="67" y="0"/>
                      </a:moveTo>
                      <a:cubicBezTo>
                        <a:pt x="86" y="0"/>
                        <a:pt x="102" y="6"/>
                        <a:pt x="115" y="20"/>
                      </a:cubicBezTo>
                      <a:cubicBezTo>
                        <a:pt x="128" y="33"/>
                        <a:pt x="134" y="48"/>
                        <a:pt x="134" y="67"/>
                      </a:cubicBezTo>
                      <a:cubicBezTo>
                        <a:pt x="134" y="85"/>
                        <a:pt x="128" y="101"/>
                        <a:pt x="115" y="114"/>
                      </a:cubicBezTo>
                      <a:cubicBezTo>
                        <a:pt x="102" y="127"/>
                        <a:pt x="86" y="134"/>
                        <a:pt x="67" y="134"/>
                      </a:cubicBezTo>
                      <a:cubicBezTo>
                        <a:pt x="49" y="134"/>
                        <a:pt x="33" y="127"/>
                        <a:pt x="20" y="114"/>
                      </a:cubicBezTo>
                      <a:cubicBezTo>
                        <a:pt x="7" y="101"/>
                        <a:pt x="0" y="85"/>
                        <a:pt x="0" y="67"/>
                      </a:cubicBezTo>
                      <a:cubicBezTo>
                        <a:pt x="0" y="48"/>
                        <a:pt x="7" y="33"/>
                        <a:pt x="20" y="20"/>
                      </a:cubicBezTo>
                      <a:cubicBezTo>
                        <a:pt x="33" y="6"/>
                        <a:pt x="49" y="0"/>
                        <a:pt x="67" y="0"/>
                      </a:cubicBez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latin typeface="字魂59号-创粗黑" panose="00000500000000000000" pitchFamily="2" charset="-122"/>
                    <a:ea typeface="字魂59号-创粗黑" panose="00000500000000000000" pitchFamily="2" charset="-122"/>
                    <a:cs typeface="+mn-ea"/>
                    <a:sym typeface="字魂59号-创粗黑" panose="00000500000000000000" pitchFamily="2" charset="-122"/>
                  </a:endParaRPr>
                </a:p>
              </p:txBody>
            </p:sp>
            <p:sp>
              <p:nvSpPr>
                <p:cNvPr id="177" name="Rectangle 49"/>
                <p:cNvSpPr>
                  <a:spLocks noChangeArrowheads="1"/>
                </p:cNvSpPr>
                <p:nvPr/>
              </p:nvSpPr>
              <p:spPr bwMode="auto">
                <a:xfrm>
                  <a:off x="2109788" y="1760538"/>
                  <a:ext cx="252413" cy="53975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latin typeface="字魂59号-创粗黑" panose="00000500000000000000" pitchFamily="2" charset="-122"/>
                    <a:ea typeface="字魂59号-创粗黑" panose="00000500000000000000" pitchFamily="2" charset="-122"/>
                    <a:cs typeface="+mn-ea"/>
                    <a:sym typeface="字魂59号-创粗黑" panose="00000500000000000000" pitchFamily="2" charset="-122"/>
                  </a:endParaRPr>
                </a:p>
              </p:txBody>
            </p:sp>
          </p:grpSp>
          <p:grpSp>
            <p:nvGrpSpPr>
              <p:cNvPr id="164" name="Group 117"/>
              <p:cNvGrpSpPr/>
              <p:nvPr/>
            </p:nvGrpSpPr>
            <p:grpSpPr>
              <a:xfrm rot="5400000">
                <a:off x="5348253" y="2472030"/>
                <a:ext cx="484620" cy="224246"/>
                <a:chOff x="1744663" y="2282825"/>
                <a:chExt cx="617538" cy="285750"/>
              </a:xfrm>
              <a:grpFill/>
            </p:grpSpPr>
            <p:sp>
              <p:nvSpPr>
                <p:cNvPr id="174" name="Freeform 39"/>
                <p:cNvSpPr>
                  <a:spLocks/>
                </p:cNvSpPr>
                <p:nvPr/>
              </p:nvSpPr>
              <p:spPr bwMode="auto">
                <a:xfrm>
                  <a:off x="1744663" y="2282825"/>
                  <a:ext cx="287338" cy="285750"/>
                </a:xfrm>
                <a:custGeom>
                  <a:avLst/>
                  <a:gdLst/>
                  <a:ahLst/>
                  <a:cxnLst>
                    <a:cxn ang="0">
                      <a:pos x="0" y="57"/>
                    </a:cxn>
                    <a:cxn ang="0">
                      <a:pos x="17" y="17"/>
                    </a:cxn>
                    <a:cxn ang="0">
                      <a:pos x="57" y="0"/>
                    </a:cxn>
                    <a:cxn ang="0">
                      <a:pos x="98" y="17"/>
                    </a:cxn>
                    <a:cxn ang="0">
                      <a:pos x="114" y="57"/>
                    </a:cxn>
                    <a:cxn ang="0">
                      <a:pos x="98" y="97"/>
                    </a:cxn>
                    <a:cxn ang="0">
                      <a:pos x="57" y="114"/>
                    </a:cxn>
                    <a:cxn ang="0">
                      <a:pos x="17" y="97"/>
                    </a:cxn>
                    <a:cxn ang="0">
                      <a:pos x="0" y="57"/>
                    </a:cxn>
                  </a:cxnLst>
                  <a:rect l="0" t="0" r="r" b="b"/>
                  <a:pathLst>
                    <a:path w="114" h="114">
                      <a:moveTo>
                        <a:pt x="0" y="57"/>
                      </a:moveTo>
                      <a:cubicBezTo>
                        <a:pt x="0" y="41"/>
                        <a:pt x="6" y="28"/>
                        <a:pt x="17" y="17"/>
                      </a:cubicBezTo>
                      <a:cubicBezTo>
                        <a:pt x="28" y="5"/>
                        <a:pt x="42" y="0"/>
                        <a:pt x="57" y="0"/>
                      </a:cubicBezTo>
                      <a:cubicBezTo>
                        <a:pt x="73" y="0"/>
                        <a:pt x="87" y="5"/>
                        <a:pt x="98" y="17"/>
                      </a:cubicBezTo>
                      <a:cubicBezTo>
                        <a:pt x="109" y="28"/>
                        <a:pt x="114" y="41"/>
                        <a:pt x="114" y="57"/>
                      </a:cubicBezTo>
                      <a:cubicBezTo>
                        <a:pt x="114" y="73"/>
                        <a:pt x="109" y="86"/>
                        <a:pt x="98" y="97"/>
                      </a:cubicBezTo>
                      <a:cubicBezTo>
                        <a:pt x="87" y="108"/>
                        <a:pt x="73" y="114"/>
                        <a:pt x="57" y="114"/>
                      </a:cubicBezTo>
                      <a:cubicBezTo>
                        <a:pt x="42" y="114"/>
                        <a:pt x="28" y="108"/>
                        <a:pt x="17" y="97"/>
                      </a:cubicBezTo>
                      <a:cubicBezTo>
                        <a:pt x="6" y="86"/>
                        <a:pt x="0" y="73"/>
                        <a:pt x="0" y="57"/>
                      </a:cubicBez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latin typeface="字魂59号-创粗黑" panose="00000500000000000000" pitchFamily="2" charset="-122"/>
                    <a:ea typeface="字魂59号-创粗黑" panose="00000500000000000000" pitchFamily="2" charset="-122"/>
                    <a:cs typeface="+mn-ea"/>
                    <a:sym typeface="字魂59号-创粗黑" panose="00000500000000000000" pitchFamily="2" charset="-122"/>
                  </a:endParaRPr>
                </a:p>
              </p:txBody>
            </p:sp>
            <p:sp>
              <p:nvSpPr>
                <p:cNvPr id="175" name="Rectangle 50"/>
                <p:cNvSpPr>
                  <a:spLocks noChangeArrowheads="1"/>
                </p:cNvSpPr>
                <p:nvPr/>
              </p:nvSpPr>
              <p:spPr bwMode="auto">
                <a:xfrm>
                  <a:off x="1881188" y="2403475"/>
                  <a:ext cx="481013" cy="55563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latin typeface="字魂59号-创粗黑" panose="00000500000000000000" pitchFamily="2" charset="-122"/>
                    <a:ea typeface="字魂59号-创粗黑" panose="00000500000000000000" pitchFamily="2" charset="-122"/>
                    <a:cs typeface="+mn-ea"/>
                    <a:sym typeface="字魂59号-创粗黑" panose="00000500000000000000" pitchFamily="2" charset="-122"/>
                  </a:endParaRPr>
                </a:p>
              </p:txBody>
            </p:sp>
          </p:grpSp>
          <p:grpSp>
            <p:nvGrpSpPr>
              <p:cNvPr id="165" name="Group 118"/>
              <p:cNvGrpSpPr/>
              <p:nvPr/>
            </p:nvGrpSpPr>
            <p:grpSpPr>
              <a:xfrm rot="5400000">
                <a:off x="5107188" y="2491339"/>
                <a:ext cx="469670" cy="200576"/>
                <a:chOff x="1763713" y="2614613"/>
                <a:chExt cx="598488" cy="255588"/>
              </a:xfrm>
              <a:grpFill/>
            </p:grpSpPr>
            <p:sp>
              <p:nvSpPr>
                <p:cNvPr id="172" name="Freeform 45"/>
                <p:cNvSpPr>
                  <a:spLocks/>
                </p:cNvSpPr>
                <p:nvPr/>
              </p:nvSpPr>
              <p:spPr bwMode="auto">
                <a:xfrm>
                  <a:off x="1763713" y="2614613"/>
                  <a:ext cx="255588" cy="255588"/>
                </a:xfrm>
                <a:custGeom>
                  <a:avLst/>
                  <a:gdLst/>
                  <a:ahLst/>
                  <a:cxnLst>
                    <a:cxn ang="0">
                      <a:pos x="102" y="51"/>
                    </a:cxn>
                    <a:cxn ang="0">
                      <a:pos x="87" y="87"/>
                    </a:cxn>
                    <a:cxn ang="0">
                      <a:pos x="51" y="102"/>
                    </a:cxn>
                    <a:cxn ang="0">
                      <a:pos x="15" y="87"/>
                    </a:cxn>
                    <a:cxn ang="0">
                      <a:pos x="0" y="51"/>
                    </a:cxn>
                    <a:cxn ang="0">
                      <a:pos x="15" y="15"/>
                    </a:cxn>
                    <a:cxn ang="0">
                      <a:pos x="51" y="0"/>
                    </a:cxn>
                    <a:cxn ang="0">
                      <a:pos x="87" y="15"/>
                    </a:cxn>
                    <a:cxn ang="0">
                      <a:pos x="102" y="51"/>
                    </a:cxn>
                  </a:cxnLst>
                  <a:rect l="0" t="0" r="r" b="b"/>
                  <a:pathLst>
                    <a:path w="102" h="102">
                      <a:moveTo>
                        <a:pt x="102" y="51"/>
                      </a:moveTo>
                      <a:cubicBezTo>
                        <a:pt x="102" y="65"/>
                        <a:pt x="97" y="77"/>
                        <a:pt x="87" y="87"/>
                      </a:cubicBezTo>
                      <a:cubicBezTo>
                        <a:pt x="77" y="97"/>
                        <a:pt x="65" y="102"/>
                        <a:pt x="51" y="102"/>
                      </a:cubicBezTo>
                      <a:cubicBezTo>
                        <a:pt x="37" y="102"/>
                        <a:pt x="25" y="97"/>
                        <a:pt x="15" y="87"/>
                      </a:cubicBezTo>
                      <a:cubicBezTo>
                        <a:pt x="5" y="77"/>
                        <a:pt x="0" y="65"/>
                        <a:pt x="0" y="51"/>
                      </a:cubicBezTo>
                      <a:cubicBezTo>
                        <a:pt x="0" y="37"/>
                        <a:pt x="5" y="25"/>
                        <a:pt x="15" y="15"/>
                      </a:cubicBezTo>
                      <a:cubicBezTo>
                        <a:pt x="25" y="5"/>
                        <a:pt x="37" y="0"/>
                        <a:pt x="51" y="0"/>
                      </a:cubicBezTo>
                      <a:cubicBezTo>
                        <a:pt x="65" y="0"/>
                        <a:pt x="77" y="5"/>
                        <a:pt x="87" y="15"/>
                      </a:cubicBezTo>
                      <a:cubicBezTo>
                        <a:pt x="97" y="25"/>
                        <a:pt x="102" y="37"/>
                        <a:pt x="102" y="51"/>
                      </a:cubicBez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latin typeface="字魂59号-创粗黑" panose="00000500000000000000" pitchFamily="2" charset="-122"/>
                    <a:ea typeface="字魂59号-创粗黑" panose="00000500000000000000" pitchFamily="2" charset="-122"/>
                    <a:cs typeface="+mn-ea"/>
                    <a:sym typeface="字魂59号-创粗黑" panose="00000500000000000000" pitchFamily="2" charset="-122"/>
                  </a:endParaRPr>
                </a:p>
              </p:txBody>
            </p:sp>
            <p:sp>
              <p:nvSpPr>
                <p:cNvPr id="173" name="Rectangle 51"/>
                <p:cNvSpPr>
                  <a:spLocks noChangeArrowheads="1"/>
                </p:cNvSpPr>
                <p:nvPr/>
              </p:nvSpPr>
              <p:spPr bwMode="auto">
                <a:xfrm>
                  <a:off x="1881188" y="2719388"/>
                  <a:ext cx="481013" cy="55563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latin typeface="字魂59号-创粗黑" panose="00000500000000000000" pitchFamily="2" charset="-122"/>
                    <a:ea typeface="字魂59号-创粗黑" panose="00000500000000000000" pitchFamily="2" charset="-122"/>
                    <a:cs typeface="+mn-ea"/>
                    <a:sym typeface="字魂59号-创粗黑" panose="00000500000000000000" pitchFamily="2" charset="-122"/>
                  </a:endParaRPr>
                </a:p>
              </p:txBody>
            </p:sp>
          </p:grpSp>
          <p:grpSp>
            <p:nvGrpSpPr>
              <p:cNvPr id="166" name="Group 119"/>
              <p:cNvGrpSpPr/>
              <p:nvPr/>
            </p:nvGrpSpPr>
            <p:grpSpPr>
              <a:xfrm rot="5400000">
                <a:off x="4882942" y="2543663"/>
                <a:ext cx="399905" cy="165693"/>
                <a:chOff x="1852613" y="2967038"/>
                <a:chExt cx="509588" cy="211138"/>
              </a:xfrm>
              <a:grpFill/>
            </p:grpSpPr>
            <p:sp>
              <p:nvSpPr>
                <p:cNvPr id="170" name="Freeform 46"/>
                <p:cNvSpPr>
                  <a:spLocks/>
                </p:cNvSpPr>
                <p:nvPr/>
              </p:nvSpPr>
              <p:spPr bwMode="auto">
                <a:xfrm>
                  <a:off x="1852613" y="2967038"/>
                  <a:ext cx="211138" cy="211138"/>
                </a:xfrm>
                <a:custGeom>
                  <a:avLst/>
                  <a:gdLst/>
                  <a:ahLst/>
                  <a:cxnLst>
                    <a:cxn ang="0">
                      <a:pos x="72" y="12"/>
                    </a:cxn>
                    <a:cxn ang="0">
                      <a:pos x="84" y="42"/>
                    </a:cxn>
                    <a:cxn ang="0">
                      <a:pos x="72" y="72"/>
                    </a:cxn>
                    <a:cxn ang="0">
                      <a:pos x="42" y="84"/>
                    </a:cxn>
                    <a:cxn ang="0">
                      <a:pos x="12" y="72"/>
                    </a:cxn>
                    <a:cxn ang="0">
                      <a:pos x="0" y="42"/>
                    </a:cxn>
                    <a:cxn ang="0">
                      <a:pos x="12" y="12"/>
                    </a:cxn>
                    <a:cxn ang="0">
                      <a:pos x="42" y="0"/>
                    </a:cxn>
                    <a:cxn ang="0">
                      <a:pos x="72" y="12"/>
                    </a:cxn>
                  </a:cxnLst>
                  <a:rect l="0" t="0" r="r" b="b"/>
                  <a:pathLst>
                    <a:path w="84" h="84">
                      <a:moveTo>
                        <a:pt x="72" y="12"/>
                      </a:moveTo>
                      <a:cubicBezTo>
                        <a:pt x="80" y="20"/>
                        <a:pt x="84" y="30"/>
                        <a:pt x="84" y="42"/>
                      </a:cubicBezTo>
                      <a:cubicBezTo>
                        <a:pt x="84" y="53"/>
                        <a:pt x="80" y="63"/>
                        <a:pt x="72" y="72"/>
                      </a:cubicBezTo>
                      <a:cubicBezTo>
                        <a:pt x="64" y="80"/>
                        <a:pt x="54" y="84"/>
                        <a:pt x="42" y="84"/>
                      </a:cubicBezTo>
                      <a:cubicBezTo>
                        <a:pt x="31" y="84"/>
                        <a:pt x="21" y="80"/>
                        <a:pt x="12" y="72"/>
                      </a:cubicBezTo>
                      <a:cubicBezTo>
                        <a:pt x="4" y="63"/>
                        <a:pt x="0" y="53"/>
                        <a:pt x="0" y="42"/>
                      </a:cubicBezTo>
                      <a:cubicBezTo>
                        <a:pt x="0" y="30"/>
                        <a:pt x="4" y="20"/>
                        <a:pt x="12" y="12"/>
                      </a:cubicBezTo>
                      <a:cubicBezTo>
                        <a:pt x="21" y="4"/>
                        <a:pt x="31" y="0"/>
                        <a:pt x="42" y="0"/>
                      </a:cubicBezTo>
                      <a:cubicBezTo>
                        <a:pt x="54" y="0"/>
                        <a:pt x="64" y="4"/>
                        <a:pt x="72" y="12"/>
                      </a:cubicBez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latin typeface="字魂59号-创粗黑" panose="00000500000000000000" pitchFamily="2" charset="-122"/>
                    <a:ea typeface="字魂59号-创粗黑" panose="00000500000000000000" pitchFamily="2" charset="-122"/>
                    <a:cs typeface="+mn-ea"/>
                    <a:sym typeface="字魂59号-创粗黑" panose="00000500000000000000" pitchFamily="2" charset="-122"/>
                  </a:endParaRPr>
                </a:p>
              </p:txBody>
            </p:sp>
            <p:sp>
              <p:nvSpPr>
                <p:cNvPr id="171" name="Rectangle 52"/>
                <p:cNvSpPr>
                  <a:spLocks noChangeArrowheads="1"/>
                </p:cNvSpPr>
                <p:nvPr/>
              </p:nvSpPr>
              <p:spPr bwMode="auto">
                <a:xfrm>
                  <a:off x="1941513" y="3040063"/>
                  <a:ext cx="420688" cy="55563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latin typeface="字魂59号-创粗黑" panose="00000500000000000000" pitchFamily="2" charset="-122"/>
                    <a:ea typeface="字魂59号-创粗黑" panose="00000500000000000000" pitchFamily="2" charset="-122"/>
                    <a:cs typeface="+mn-ea"/>
                    <a:sym typeface="字魂59号-创粗黑" panose="00000500000000000000" pitchFamily="2" charset="-122"/>
                  </a:endParaRPr>
                </a:p>
              </p:txBody>
            </p:sp>
          </p:grpSp>
          <p:grpSp>
            <p:nvGrpSpPr>
              <p:cNvPr id="167" name="Group 120"/>
              <p:cNvGrpSpPr/>
              <p:nvPr/>
            </p:nvGrpSpPr>
            <p:grpSpPr>
              <a:xfrm rot="5400000">
                <a:off x="4702924" y="2626510"/>
                <a:ext cx="261620" cy="138285"/>
                <a:chOff x="2028826" y="3302000"/>
                <a:chExt cx="333375" cy="176213"/>
              </a:xfrm>
              <a:grpFill/>
            </p:grpSpPr>
            <p:sp>
              <p:nvSpPr>
                <p:cNvPr id="168" name="Freeform 44"/>
                <p:cNvSpPr>
                  <a:spLocks/>
                </p:cNvSpPr>
                <p:nvPr/>
              </p:nvSpPr>
              <p:spPr bwMode="auto">
                <a:xfrm>
                  <a:off x="2028826" y="3302000"/>
                  <a:ext cx="176213" cy="176213"/>
                </a:xfrm>
                <a:custGeom>
                  <a:avLst/>
                  <a:gdLst/>
                  <a:ahLst/>
                  <a:cxnLst>
                    <a:cxn ang="0">
                      <a:pos x="70" y="35"/>
                    </a:cxn>
                    <a:cxn ang="0">
                      <a:pos x="60" y="60"/>
                    </a:cxn>
                    <a:cxn ang="0">
                      <a:pos x="35" y="70"/>
                    </a:cxn>
                    <a:cxn ang="0">
                      <a:pos x="10" y="60"/>
                    </a:cxn>
                    <a:cxn ang="0">
                      <a:pos x="0" y="35"/>
                    </a:cxn>
                    <a:cxn ang="0">
                      <a:pos x="10" y="10"/>
                    </a:cxn>
                    <a:cxn ang="0">
                      <a:pos x="35" y="0"/>
                    </a:cxn>
                    <a:cxn ang="0">
                      <a:pos x="60" y="10"/>
                    </a:cxn>
                    <a:cxn ang="0">
                      <a:pos x="70" y="35"/>
                    </a:cxn>
                  </a:cxnLst>
                  <a:rect l="0" t="0" r="r" b="b"/>
                  <a:pathLst>
                    <a:path w="70" h="70">
                      <a:moveTo>
                        <a:pt x="70" y="35"/>
                      </a:moveTo>
                      <a:cubicBezTo>
                        <a:pt x="70" y="45"/>
                        <a:pt x="67" y="53"/>
                        <a:pt x="60" y="60"/>
                      </a:cubicBezTo>
                      <a:cubicBezTo>
                        <a:pt x="53" y="66"/>
                        <a:pt x="45" y="70"/>
                        <a:pt x="35" y="70"/>
                      </a:cubicBezTo>
                      <a:cubicBezTo>
                        <a:pt x="25" y="70"/>
                        <a:pt x="17" y="66"/>
                        <a:pt x="10" y="60"/>
                      </a:cubicBezTo>
                      <a:cubicBezTo>
                        <a:pt x="3" y="53"/>
                        <a:pt x="0" y="45"/>
                        <a:pt x="0" y="35"/>
                      </a:cubicBezTo>
                      <a:cubicBezTo>
                        <a:pt x="0" y="25"/>
                        <a:pt x="3" y="17"/>
                        <a:pt x="10" y="10"/>
                      </a:cubicBezTo>
                      <a:cubicBezTo>
                        <a:pt x="17" y="3"/>
                        <a:pt x="25" y="0"/>
                        <a:pt x="35" y="0"/>
                      </a:cubicBezTo>
                      <a:cubicBezTo>
                        <a:pt x="45" y="0"/>
                        <a:pt x="53" y="3"/>
                        <a:pt x="60" y="10"/>
                      </a:cubicBezTo>
                      <a:cubicBezTo>
                        <a:pt x="67" y="17"/>
                        <a:pt x="70" y="25"/>
                        <a:pt x="70" y="35"/>
                      </a:cubicBez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latin typeface="字魂59号-创粗黑" panose="00000500000000000000" pitchFamily="2" charset="-122"/>
                    <a:ea typeface="字魂59号-创粗黑" panose="00000500000000000000" pitchFamily="2" charset="-122"/>
                    <a:cs typeface="+mn-ea"/>
                    <a:sym typeface="字魂59号-创粗黑" panose="00000500000000000000" pitchFamily="2" charset="-122"/>
                  </a:endParaRPr>
                </a:p>
              </p:txBody>
            </p:sp>
            <p:sp>
              <p:nvSpPr>
                <p:cNvPr id="169" name="Rectangle 53"/>
                <p:cNvSpPr>
                  <a:spLocks noChangeArrowheads="1"/>
                </p:cNvSpPr>
                <p:nvPr/>
              </p:nvSpPr>
              <p:spPr bwMode="auto">
                <a:xfrm>
                  <a:off x="2092326" y="3357563"/>
                  <a:ext cx="269875" cy="55563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latin typeface="字魂59号-创粗黑" panose="00000500000000000000" pitchFamily="2" charset="-122"/>
                    <a:ea typeface="字魂59号-创粗黑" panose="00000500000000000000" pitchFamily="2" charset="-122"/>
                    <a:cs typeface="+mn-ea"/>
                    <a:sym typeface="字魂59号-创粗黑" panose="00000500000000000000" pitchFamily="2" charset="-122"/>
                  </a:endParaRPr>
                </a:p>
              </p:txBody>
            </p:sp>
          </p:grpSp>
        </p:grpSp>
        <p:grpSp>
          <p:nvGrpSpPr>
            <p:cNvPr id="180" name="Group 243"/>
            <p:cNvGrpSpPr/>
            <p:nvPr/>
          </p:nvGrpSpPr>
          <p:grpSpPr>
            <a:xfrm>
              <a:off x="4702301" y="2718569"/>
              <a:ext cx="1795210" cy="663051"/>
              <a:chOff x="4702301" y="2718569"/>
              <a:chExt cx="1795210" cy="663051"/>
            </a:xfrm>
            <a:grpFill/>
          </p:grpSpPr>
          <p:sp>
            <p:nvSpPr>
              <p:cNvPr id="181" name="Freeform 36"/>
              <p:cNvSpPr>
                <a:spLocks/>
              </p:cNvSpPr>
              <p:nvPr/>
            </p:nvSpPr>
            <p:spPr bwMode="auto">
              <a:xfrm rot="5400000">
                <a:off x="6186682" y="2719191"/>
                <a:ext cx="311452" cy="310207"/>
              </a:xfrm>
              <a:custGeom>
                <a:avLst/>
                <a:gdLst/>
                <a:ahLst/>
                <a:cxnLst>
                  <a:cxn ang="0">
                    <a:pos x="135" y="23"/>
                  </a:cxn>
                  <a:cxn ang="0">
                    <a:pos x="158" y="79"/>
                  </a:cxn>
                  <a:cxn ang="0">
                    <a:pos x="135" y="135"/>
                  </a:cxn>
                  <a:cxn ang="0">
                    <a:pos x="79" y="158"/>
                  </a:cxn>
                  <a:cxn ang="0">
                    <a:pos x="24" y="135"/>
                  </a:cxn>
                  <a:cxn ang="0">
                    <a:pos x="0" y="79"/>
                  </a:cxn>
                  <a:cxn ang="0">
                    <a:pos x="24" y="23"/>
                  </a:cxn>
                  <a:cxn ang="0">
                    <a:pos x="79" y="0"/>
                  </a:cxn>
                  <a:cxn ang="0">
                    <a:pos x="135" y="23"/>
                  </a:cxn>
                </a:cxnLst>
                <a:rect l="0" t="0" r="r" b="b"/>
                <a:pathLst>
                  <a:path w="158" h="158">
                    <a:moveTo>
                      <a:pt x="135" y="23"/>
                    </a:moveTo>
                    <a:cubicBezTo>
                      <a:pt x="150" y="39"/>
                      <a:pt x="158" y="57"/>
                      <a:pt x="158" y="79"/>
                    </a:cubicBezTo>
                    <a:cubicBezTo>
                      <a:pt x="158" y="100"/>
                      <a:pt x="150" y="119"/>
                      <a:pt x="135" y="135"/>
                    </a:cubicBezTo>
                    <a:cubicBezTo>
                      <a:pt x="120" y="150"/>
                      <a:pt x="101" y="158"/>
                      <a:pt x="79" y="158"/>
                    </a:cubicBezTo>
                    <a:cubicBezTo>
                      <a:pt x="58" y="158"/>
                      <a:pt x="39" y="150"/>
                      <a:pt x="24" y="135"/>
                    </a:cubicBezTo>
                    <a:cubicBezTo>
                      <a:pt x="8" y="119"/>
                      <a:pt x="0" y="100"/>
                      <a:pt x="0" y="79"/>
                    </a:cubicBezTo>
                    <a:cubicBezTo>
                      <a:pt x="0" y="57"/>
                      <a:pt x="8" y="39"/>
                      <a:pt x="24" y="23"/>
                    </a:cubicBezTo>
                    <a:cubicBezTo>
                      <a:pt x="39" y="8"/>
                      <a:pt x="58" y="0"/>
                      <a:pt x="79" y="0"/>
                    </a:cubicBezTo>
                    <a:cubicBezTo>
                      <a:pt x="101" y="0"/>
                      <a:pt x="120" y="8"/>
                      <a:pt x="135" y="23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字魂59号-创粗黑" panose="00000500000000000000" pitchFamily="2" charset="-122"/>
                  <a:ea typeface="字魂59号-创粗黑" panose="00000500000000000000" pitchFamily="2" charset="-122"/>
                  <a:cs typeface="+mn-ea"/>
                  <a:sym typeface="字魂59号-创粗黑" panose="00000500000000000000" pitchFamily="2" charset="-122"/>
                </a:endParaRPr>
              </a:p>
            </p:txBody>
          </p:sp>
          <p:grpSp>
            <p:nvGrpSpPr>
              <p:cNvPr id="182" name="Group 121"/>
              <p:cNvGrpSpPr/>
              <p:nvPr/>
            </p:nvGrpSpPr>
            <p:grpSpPr>
              <a:xfrm rot="5400000">
                <a:off x="5642887" y="3015353"/>
                <a:ext cx="397412" cy="165693"/>
                <a:chOff x="2387601" y="2000250"/>
                <a:chExt cx="506412" cy="211138"/>
              </a:xfrm>
              <a:grpFill/>
            </p:grpSpPr>
            <p:sp>
              <p:nvSpPr>
                <p:cNvPr id="198" name="Freeform 41"/>
                <p:cNvSpPr>
                  <a:spLocks/>
                </p:cNvSpPr>
                <p:nvPr/>
              </p:nvSpPr>
              <p:spPr bwMode="auto">
                <a:xfrm>
                  <a:off x="2684463" y="2000250"/>
                  <a:ext cx="209550" cy="211138"/>
                </a:xfrm>
                <a:custGeom>
                  <a:avLst/>
                  <a:gdLst/>
                  <a:ahLst/>
                  <a:cxnLst>
                    <a:cxn ang="0">
                      <a:pos x="71" y="12"/>
                    </a:cxn>
                    <a:cxn ang="0">
                      <a:pos x="84" y="42"/>
                    </a:cxn>
                    <a:cxn ang="0">
                      <a:pos x="71" y="71"/>
                    </a:cxn>
                    <a:cxn ang="0">
                      <a:pos x="42" y="84"/>
                    </a:cxn>
                    <a:cxn ang="0">
                      <a:pos x="12" y="71"/>
                    </a:cxn>
                    <a:cxn ang="0">
                      <a:pos x="0" y="42"/>
                    </a:cxn>
                    <a:cxn ang="0">
                      <a:pos x="12" y="12"/>
                    </a:cxn>
                    <a:cxn ang="0">
                      <a:pos x="42" y="0"/>
                    </a:cxn>
                    <a:cxn ang="0">
                      <a:pos x="71" y="12"/>
                    </a:cxn>
                  </a:cxnLst>
                  <a:rect l="0" t="0" r="r" b="b"/>
                  <a:pathLst>
                    <a:path w="84" h="84">
                      <a:moveTo>
                        <a:pt x="71" y="12"/>
                      </a:moveTo>
                      <a:cubicBezTo>
                        <a:pt x="80" y="20"/>
                        <a:pt x="84" y="30"/>
                        <a:pt x="84" y="42"/>
                      </a:cubicBezTo>
                      <a:cubicBezTo>
                        <a:pt x="84" y="53"/>
                        <a:pt x="80" y="63"/>
                        <a:pt x="71" y="71"/>
                      </a:cubicBezTo>
                      <a:cubicBezTo>
                        <a:pt x="63" y="80"/>
                        <a:pt x="53" y="84"/>
                        <a:pt x="42" y="84"/>
                      </a:cubicBezTo>
                      <a:cubicBezTo>
                        <a:pt x="30" y="84"/>
                        <a:pt x="20" y="80"/>
                        <a:pt x="12" y="71"/>
                      </a:cubicBezTo>
                      <a:cubicBezTo>
                        <a:pt x="4" y="63"/>
                        <a:pt x="0" y="53"/>
                        <a:pt x="0" y="42"/>
                      </a:cubicBezTo>
                      <a:cubicBezTo>
                        <a:pt x="0" y="30"/>
                        <a:pt x="4" y="20"/>
                        <a:pt x="12" y="12"/>
                      </a:cubicBezTo>
                      <a:cubicBezTo>
                        <a:pt x="20" y="4"/>
                        <a:pt x="30" y="0"/>
                        <a:pt x="42" y="0"/>
                      </a:cubicBezTo>
                      <a:cubicBezTo>
                        <a:pt x="53" y="0"/>
                        <a:pt x="63" y="4"/>
                        <a:pt x="71" y="12"/>
                      </a:cubicBez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latin typeface="字魂59号-创粗黑" panose="00000500000000000000" pitchFamily="2" charset="-122"/>
                    <a:ea typeface="字魂59号-创粗黑" panose="00000500000000000000" pitchFamily="2" charset="-122"/>
                    <a:cs typeface="+mn-ea"/>
                    <a:sym typeface="字魂59号-创粗黑" panose="00000500000000000000" pitchFamily="2" charset="-122"/>
                  </a:endParaRPr>
                </a:p>
              </p:txBody>
            </p:sp>
            <p:sp>
              <p:nvSpPr>
                <p:cNvPr id="199" name="Rectangle 54"/>
                <p:cNvSpPr>
                  <a:spLocks noChangeArrowheads="1"/>
                </p:cNvSpPr>
                <p:nvPr/>
              </p:nvSpPr>
              <p:spPr bwMode="auto">
                <a:xfrm>
                  <a:off x="2387601" y="2078038"/>
                  <a:ext cx="422275" cy="55563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latin typeface="字魂59号-创粗黑" panose="00000500000000000000" pitchFamily="2" charset="-122"/>
                    <a:ea typeface="字魂59号-创粗黑" panose="00000500000000000000" pitchFamily="2" charset="-122"/>
                    <a:cs typeface="+mn-ea"/>
                    <a:sym typeface="字魂59号-创粗黑" panose="00000500000000000000" pitchFamily="2" charset="-122"/>
                  </a:endParaRPr>
                </a:p>
              </p:txBody>
            </p:sp>
          </p:grpSp>
          <p:grpSp>
            <p:nvGrpSpPr>
              <p:cNvPr id="183" name="Group 122"/>
              <p:cNvGrpSpPr/>
              <p:nvPr/>
            </p:nvGrpSpPr>
            <p:grpSpPr>
              <a:xfrm rot="5400000">
                <a:off x="5961190" y="2961161"/>
                <a:ext cx="260374" cy="137039"/>
                <a:chOff x="2387601" y="1700213"/>
                <a:chExt cx="331788" cy="174625"/>
              </a:xfrm>
              <a:grpFill/>
            </p:grpSpPr>
            <p:sp>
              <p:nvSpPr>
                <p:cNvPr id="196" name="Freeform 40"/>
                <p:cNvSpPr>
                  <a:spLocks/>
                </p:cNvSpPr>
                <p:nvPr/>
              </p:nvSpPr>
              <p:spPr bwMode="auto">
                <a:xfrm>
                  <a:off x="2543176" y="1700213"/>
                  <a:ext cx="176213" cy="174625"/>
                </a:xfrm>
                <a:custGeom>
                  <a:avLst/>
                  <a:gdLst/>
                  <a:ahLst/>
                  <a:cxnLst>
                    <a:cxn ang="0">
                      <a:pos x="35" y="0"/>
                    </a:cxn>
                    <a:cxn ang="0">
                      <a:pos x="59" y="10"/>
                    </a:cxn>
                    <a:cxn ang="0">
                      <a:pos x="70" y="35"/>
                    </a:cxn>
                    <a:cxn ang="0">
                      <a:pos x="59" y="59"/>
                    </a:cxn>
                    <a:cxn ang="0">
                      <a:pos x="35" y="70"/>
                    </a:cxn>
                    <a:cxn ang="0">
                      <a:pos x="10" y="59"/>
                    </a:cxn>
                    <a:cxn ang="0">
                      <a:pos x="0" y="35"/>
                    </a:cxn>
                    <a:cxn ang="0">
                      <a:pos x="10" y="10"/>
                    </a:cxn>
                    <a:cxn ang="0">
                      <a:pos x="35" y="0"/>
                    </a:cxn>
                  </a:cxnLst>
                  <a:rect l="0" t="0" r="r" b="b"/>
                  <a:pathLst>
                    <a:path w="70" h="70">
                      <a:moveTo>
                        <a:pt x="35" y="0"/>
                      </a:moveTo>
                      <a:cubicBezTo>
                        <a:pt x="44" y="0"/>
                        <a:pt x="53" y="3"/>
                        <a:pt x="59" y="10"/>
                      </a:cubicBezTo>
                      <a:cubicBezTo>
                        <a:pt x="66" y="17"/>
                        <a:pt x="70" y="25"/>
                        <a:pt x="70" y="35"/>
                      </a:cubicBezTo>
                      <a:cubicBezTo>
                        <a:pt x="70" y="44"/>
                        <a:pt x="66" y="53"/>
                        <a:pt x="59" y="59"/>
                      </a:cubicBezTo>
                      <a:cubicBezTo>
                        <a:pt x="53" y="66"/>
                        <a:pt x="44" y="70"/>
                        <a:pt x="35" y="70"/>
                      </a:cubicBezTo>
                      <a:cubicBezTo>
                        <a:pt x="25" y="70"/>
                        <a:pt x="17" y="66"/>
                        <a:pt x="10" y="59"/>
                      </a:cubicBezTo>
                      <a:cubicBezTo>
                        <a:pt x="3" y="53"/>
                        <a:pt x="0" y="44"/>
                        <a:pt x="0" y="35"/>
                      </a:cubicBezTo>
                      <a:cubicBezTo>
                        <a:pt x="0" y="25"/>
                        <a:pt x="3" y="17"/>
                        <a:pt x="10" y="10"/>
                      </a:cubicBezTo>
                      <a:cubicBezTo>
                        <a:pt x="17" y="3"/>
                        <a:pt x="25" y="0"/>
                        <a:pt x="35" y="0"/>
                      </a:cubicBez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latin typeface="字魂59号-创粗黑" panose="00000500000000000000" pitchFamily="2" charset="-122"/>
                    <a:ea typeface="字魂59号-创粗黑" panose="00000500000000000000" pitchFamily="2" charset="-122"/>
                    <a:cs typeface="+mn-ea"/>
                    <a:sym typeface="字魂59号-创粗黑" panose="00000500000000000000" pitchFamily="2" charset="-122"/>
                  </a:endParaRPr>
                </a:p>
              </p:txBody>
            </p:sp>
            <p:sp>
              <p:nvSpPr>
                <p:cNvPr id="197" name="Rectangle 55"/>
                <p:cNvSpPr>
                  <a:spLocks noChangeArrowheads="1"/>
                </p:cNvSpPr>
                <p:nvPr/>
              </p:nvSpPr>
              <p:spPr bwMode="auto">
                <a:xfrm>
                  <a:off x="2387601" y="1760538"/>
                  <a:ext cx="254000" cy="53975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latin typeface="字魂59号-创粗黑" panose="00000500000000000000" pitchFamily="2" charset="-122"/>
                    <a:ea typeface="字魂59号-创粗黑" panose="00000500000000000000" pitchFamily="2" charset="-122"/>
                    <a:cs typeface="+mn-ea"/>
                    <a:sym typeface="字魂59号-创粗黑" panose="00000500000000000000" pitchFamily="2" charset="-122"/>
                  </a:endParaRPr>
                </a:p>
              </p:txBody>
            </p:sp>
          </p:grpSp>
          <p:grpSp>
            <p:nvGrpSpPr>
              <p:cNvPr id="184" name="Group 123"/>
              <p:cNvGrpSpPr/>
              <p:nvPr/>
            </p:nvGrpSpPr>
            <p:grpSpPr>
              <a:xfrm rot="5400000">
                <a:off x="5355728" y="3033417"/>
                <a:ext cx="468424" cy="200576"/>
                <a:chOff x="2387601" y="2298700"/>
                <a:chExt cx="596900" cy="255588"/>
              </a:xfrm>
              <a:grpFill/>
            </p:grpSpPr>
            <p:sp>
              <p:nvSpPr>
                <p:cNvPr id="194" name="Freeform 34"/>
                <p:cNvSpPr>
                  <a:spLocks/>
                </p:cNvSpPr>
                <p:nvPr/>
              </p:nvSpPr>
              <p:spPr bwMode="auto">
                <a:xfrm>
                  <a:off x="2728913" y="2298700"/>
                  <a:ext cx="255588" cy="255588"/>
                </a:xfrm>
                <a:custGeom>
                  <a:avLst/>
                  <a:gdLst/>
                  <a:ahLst/>
                  <a:cxnLst>
                    <a:cxn ang="0">
                      <a:pos x="87" y="87"/>
                    </a:cxn>
                    <a:cxn ang="0">
                      <a:pos x="51" y="102"/>
                    </a:cxn>
                    <a:cxn ang="0">
                      <a:pos x="15" y="87"/>
                    </a:cxn>
                    <a:cxn ang="0">
                      <a:pos x="0" y="51"/>
                    </a:cxn>
                    <a:cxn ang="0">
                      <a:pos x="15" y="15"/>
                    </a:cxn>
                    <a:cxn ang="0">
                      <a:pos x="51" y="0"/>
                    </a:cxn>
                    <a:cxn ang="0">
                      <a:pos x="87" y="15"/>
                    </a:cxn>
                    <a:cxn ang="0">
                      <a:pos x="102" y="51"/>
                    </a:cxn>
                    <a:cxn ang="0">
                      <a:pos x="87" y="87"/>
                    </a:cxn>
                  </a:cxnLst>
                  <a:rect l="0" t="0" r="r" b="b"/>
                  <a:pathLst>
                    <a:path w="102" h="102">
                      <a:moveTo>
                        <a:pt x="87" y="87"/>
                      </a:moveTo>
                      <a:cubicBezTo>
                        <a:pt x="77" y="97"/>
                        <a:pt x="65" y="102"/>
                        <a:pt x="51" y="102"/>
                      </a:cubicBezTo>
                      <a:cubicBezTo>
                        <a:pt x="37" y="102"/>
                        <a:pt x="24" y="97"/>
                        <a:pt x="15" y="87"/>
                      </a:cubicBezTo>
                      <a:cubicBezTo>
                        <a:pt x="5" y="77"/>
                        <a:pt x="0" y="65"/>
                        <a:pt x="0" y="51"/>
                      </a:cubicBezTo>
                      <a:cubicBezTo>
                        <a:pt x="0" y="37"/>
                        <a:pt x="5" y="25"/>
                        <a:pt x="15" y="15"/>
                      </a:cubicBezTo>
                      <a:cubicBezTo>
                        <a:pt x="24" y="5"/>
                        <a:pt x="37" y="0"/>
                        <a:pt x="51" y="0"/>
                      </a:cubicBezTo>
                      <a:cubicBezTo>
                        <a:pt x="65" y="0"/>
                        <a:pt x="77" y="5"/>
                        <a:pt x="87" y="15"/>
                      </a:cubicBezTo>
                      <a:cubicBezTo>
                        <a:pt x="97" y="25"/>
                        <a:pt x="102" y="37"/>
                        <a:pt x="102" y="51"/>
                      </a:cubicBezTo>
                      <a:cubicBezTo>
                        <a:pt x="102" y="65"/>
                        <a:pt x="97" y="77"/>
                        <a:pt x="87" y="87"/>
                      </a:cubicBez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latin typeface="字魂59号-创粗黑" panose="00000500000000000000" pitchFamily="2" charset="-122"/>
                    <a:ea typeface="字魂59号-创粗黑" panose="00000500000000000000" pitchFamily="2" charset="-122"/>
                    <a:cs typeface="+mn-ea"/>
                    <a:sym typeface="字魂59号-创粗黑" panose="00000500000000000000" pitchFamily="2" charset="-122"/>
                  </a:endParaRPr>
                </a:p>
              </p:txBody>
            </p:sp>
            <p:sp>
              <p:nvSpPr>
                <p:cNvPr id="195" name="Rectangle 56"/>
                <p:cNvSpPr>
                  <a:spLocks noChangeArrowheads="1"/>
                </p:cNvSpPr>
                <p:nvPr/>
              </p:nvSpPr>
              <p:spPr bwMode="auto">
                <a:xfrm>
                  <a:off x="2387601" y="2403475"/>
                  <a:ext cx="482600" cy="55563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latin typeface="字魂59号-创粗黑" panose="00000500000000000000" pitchFamily="2" charset="-122"/>
                    <a:ea typeface="字魂59号-创粗黑" panose="00000500000000000000" pitchFamily="2" charset="-122"/>
                    <a:cs typeface="+mn-ea"/>
                    <a:sym typeface="字魂59号-创粗黑" panose="00000500000000000000" pitchFamily="2" charset="-122"/>
                  </a:endParaRPr>
                </a:p>
              </p:txBody>
            </p:sp>
          </p:grpSp>
          <p:grpSp>
            <p:nvGrpSpPr>
              <p:cNvPr id="185" name="Group 124"/>
              <p:cNvGrpSpPr/>
              <p:nvPr/>
            </p:nvGrpSpPr>
            <p:grpSpPr>
              <a:xfrm rot="5400000">
                <a:off x="5101583" y="3028434"/>
                <a:ext cx="482127" cy="224246"/>
                <a:chOff x="2387601" y="2598738"/>
                <a:chExt cx="614362" cy="285750"/>
              </a:xfrm>
              <a:grpFill/>
            </p:grpSpPr>
            <p:sp>
              <p:nvSpPr>
                <p:cNvPr id="192" name="Freeform 35"/>
                <p:cNvSpPr>
                  <a:spLocks/>
                </p:cNvSpPr>
                <p:nvPr/>
              </p:nvSpPr>
              <p:spPr bwMode="auto">
                <a:xfrm>
                  <a:off x="2716213" y="2598738"/>
                  <a:ext cx="285750" cy="285750"/>
                </a:xfrm>
                <a:custGeom>
                  <a:avLst/>
                  <a:gdLst/>
                  <a:ahLst/>
                  <a:cxnLst>
                    <a:cxn ang="0">
                      <a:pos x="114" y="57"/>
                    </a:cxn>
                    <a:cxn ang="0">
                      <a:pos x="97" y="97"/>
                    </a:cxn>
                    <a:cxn ang="0">
                      <a:pos x="57" y="114"/>
                    </a:cxn>
                    <a:cxn ang="0">
                      <a:pos x="16" y="97"/>
                    </a:cxn>
                    <a:cxn ang="0">
                      <a:pos x="0" y="57"/>
                    </a:cxn>
                    <a:cxn ang="0">
                      <a:pos x="16" y="16"/>
                    </a:cxn>
                    <a:cxn ang="0">
                      <a:pos x="57" y="0"/>
                    </a:cxn>
                    <a:cxn ang="0">
                      <a:pos x="97" y="16"/>
                    </a:cxn>
                    <a:cxn ang="0">
                      <a:pos x="114" y="57"/>
                    </a:cxn>
                  </a:cxnLst>
                  <a:rect l="0" t="0" r="r" b="b"/>
                  <a:pathLst>
                    <a:path w="114" h="114">
                      <a:moveTo>
                        <a:pt x="114" y="57"/>
                      </a:moveTo>
                      <a:cubicBezTo>
                        <a:pt x="114" y="72"/>
                        <a:pt x="108" y="86"/>
                        <a:pt x="97" y="97"/>
                      </a:cubicBezTo>
                      <a:cubicBezTo>
                        <a:pt x="86" y="108"/>
                        <a:pt x="72" y="114"/>
                        <a:pt x="57" y="114"/>
                      </a:cubicBezTo>
                      <a:cubicBezTo>
                        <a:pt x="41" y="114"/>
                        <a:pt x="27" y="108"/>
                        <a:pt x="16" y="97"/>
                      </a:cubicBezTo>
                      <a:cubicBezTo>
                        <a:pt x="5" y="86"/>
                        <a:pt x="0" y="72"/>
                        <a:pt x="0" y="57"/>
                      </a:cubicBezTo>
                      <a:cubicBezTo>
                        <a:pt x="0" y="41"/>
                        <a:pt x="5" y="28"/>
                        <a:pt x="16" y="16"/>
                      </a:cubicBezTo>
                      <a:cubicBezTo>
                        <a:pt x="27" y="5"/>
                        <a:pt x="41" y="0"/>
                        <a:pt x="57" y="0"/>
                      </a:cubicBezTo>
                      <a:cubicBezTo>
                        <a:pt x="72" y="0"/>
                        <a:pt x="86" y="5"/>
                        <a:pt x="97" y="16"/>
                      </a:cubicBezTo>
                      <a:cubicBezTo>
                        <a:pt x="108" y="28"/>
                        <a:pt x="114" y="41"/>
                        <a:pt x="114" y="57"/>
                      </a:cubicBez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latin typeface="字魂59号-创粗黑" panose="00000500000000000000" pitchFamily="2" charset="-122"/>
                    <a:ea typeface="字魂59号-创粗黑" panose="00000500000000000000" pitchFamily="2" charset="-122"/>
                    <a:cs typeface="+mn-ea"/>
                    <a:sym typeface="字魂59号-创粗黑" panose="00000500000000000000" pitchFamily="2" charset="-122"/>
                  </a:endParaRPr>
                </a:p>
              </p:txBody>
            </p:sp>
            <p:sp>
              <p:nvSpPr>
                <p:cNvPr id="193" name="Rectangle 57"/>
                <p:cNvSpPr>
                  <a:spLocks noChangeArrowheads="1"/>
                </p:cNvSpPr>
                <p:nvPr/>
              </p:nvSpPr>
              <p:spPr bwMode="auto">
                <a:xfrm>
                  <a:off x="2387601" y="2719388"/>
                  <a:ext cx="482600" cy="55563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latin typeface="字魂59号-创粗黑" panose="00000500000000000000" pitchFamily="2" charset="-122"/>
                    <a:ea typeface="字魂59号-创粗黑" panose="00000500000000000000" pitchFamily="2" charset="-122"/>
                    <a:cs typeface="+mn-ea"/>
                    <a:sym typeface="字魂59号-创粗黑" panose="00000500000000000000" pitchFamily="2" charset="-122"/>
                  </a:endParaRPr>
                </a:p>
              </p:txBody>
            </p:sp>
          </p:grpSp>
          <p:grpSp>
            <p:nvGrpSpPr>
              <p:cNvPr id="186" name="Group 125"/>
              <p:cNvGrpSpPr/>
              <p:nvPr/>
            </p:nvGrpSpPr>
            <p:grpSpPr>
              <a:xfrm rot="5400000">
                <a:off x="4861141" y="2997289"/>
                <a:ext cx="443508" cy="247916"/>
                <a:chOff x="2387601" y="2914650"/>
                <a:chExt cx="565150" cy="315913"/>
              </a:xfrm>
              <a:grpFill/>
            </p:grpSpPr>
            <p:sp>
              <p:nvSpPr>
                <p:cNvPr id="190" name="Freeform 42"/>
                <p:cNvSpPr>
                  <a:spLocks/>
                </p:cNvSpPr>
                <p:nvPr/>
              </p:nvSpPr>
              <p:spPr bwMode="auto">
                <a:xfrm>
                  <a:off x="2636838" y="2914650"/>
                  <a:ext cx="315913" cy="315913"/>
                </a:xfrm>
                <a:custGeom>
                  <a:avLst/>
                  <a:gdLst/>
                  <a:ahLst/>
                  <a:cxnLst>
                    <a:cxn ang="0">
                      <a:pos x="107" y="18"/>
                    </a:cxn>
                    <a:cxn ang="0">
                      <a:pos x="126" y="63"/>
                    </a:cxn>
                    <a:cxn ang="0">
                      <a:pos x="107" y="107"/>
                    </a:cxn>
                    <a:cxn ang="0">
                      <a:pos x="63" y="126"/>
                    </a:cxn>
                    <a:cxn ang="0">
                      <a:pos x="18" y="107"/>
                    </a:cxn>
                    <a:cxn ang="0">
                      <a:pos x="0" y="63"/>
                    </a:cxn>
                    <a:cxn ang="0">
                      <a:pos x="18" y="18"/>
                    </a:cxn>
                    <a:cxn ang="0">
                      <a:pos x="63" y="0"/>
                    </a:cxn>
                    <a:cxn ang="0">
                      <a:pos x="107" y="18"/>
                    </a:cxn>
                  </a:cxnLst>
                  <a:rect l="0" t="0" r="r" b="b"/>
                  <a:pathLst>
                    <a:path w="126" h="126">
                      <a:moveTo>
                        <a:pt x="107" y="18"/>
                      </a:moveTo>
                      <a:cubicBezTo>
                        <a:pt x="120" y="31"/>
                        <a:pt x="126" y="45"/>
                        <a:pt x="126" y="63"/>
                      </a:cubicBezTo>
                      <a:cubicBezTo>
                        <a:pt x="126" y="80"/>
                        <a:pt x="120" y="95"/>
                        <a:pt x="107" y="107"/>
                      </a:cubicBezTo>
                      <a:cubicBezTo>
                        <a:pt x="95" y="120"/>
                        <a:pt x="80" y="126"/>
                        <a:pt x="63" y="126"/>
                      </a:cubicBezTo>
                      <a:cubicBezTo>
                        <a:pt x="45" y="126"/>
                        <a:pt x="30" y="120"/>
                        <a:pt x="18" y="107"/>
                      </a:cubicBezTo>
                      <a:cubicBezTo>
                        <a:pt x="6" y="95"/>
                        <a:pt x="0" y="80"/>
                        <a:pt x="0" y="63"/>
                      </a:cubicBezTo>
                      <a:cubicBezTo>
                        <a:pt x="0" y="45"/>
                        <a:pt x="6" y="31"/>
                        <a:pt x="18" y="18"/>
                      </a:cubicBezTo>
                      <a:cubicBezTo>
                        <a:pt x="30" y="6"/>
                        <a:pt x="45" y="0"/>
                        <a:pt x="63" y="0"/>
                      </a:cubicBezTo>
                      <a:cubicBezTo>
                        <a:pt x="80" y="0"/>
                        <a:pt x="95" y="6"/>
                        <a:pt x="107" y="18"/>
                      </a:cubicBez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latin typeface="字魂59号-创粗黑" panose="00000500000000000000" pitchFamily="2" charset="-122"/>
                    <a:ea typeface="字魂59号-创粗黑" panose="00000500000000000000" pitchFamily="2" charset="-122"/>
                    <a:cs typeface="+mn-ea"/>
                    <a:sym typeface="字魂59号-创粗黑" panose="00000500000000000000" pitchFamily="2" charset="-122"/>
                  </a:endParaRPr>
                </a:p>
              </p:txBody>
            </p:sp>
            <p:sp>
              <p:nvSpPr>
                <p:cNvPr id="191" name="Rectangle 58"/>
                <p:cNvSpPr>
                  <a:spLocks noChangeArrowheads="1"/>
                </p:cNvSpPr>
                <p:nvPr/>
              </p:nvSpPr>
              <p:spPr bwMode="auto">
                <a:xfrm>
                  <a:off x="2387601" y="3040063"/>
                  <a:ext cx="422275" cy="55563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latin typeface="字魂59号-创粗黑" panose="00000500000000000000" pitchFamily="2" charset="-122"/>
                    <a:ea typeface="字魂59号-创粗黑" panose="00000500000000000000" pitchFamily="2" charset="-122"/>
                    <a:cs typeface="+mn-ea"/>
                    <a:sym typeface="字魂59号-创粗黑" panose="00000500000000000000" pitchFamily="2" charset="-122"/>
                  </a:endParaRPr>
                </a:p>
              </p:txBody>
            </p:sp>
          </p:grpSp>
          <p:grpSp>
            <p:nvGrpSpPr>
              <p:cNvPr id="187" name="Group 126"/>
              <p:cNvGrpSpPr/>
              <p:nvPr/>
            </p:nvGrpSpPr>
            <p:grpSpPr>
              <a:xfrm rot="5400000">
                <a:off x="4672401" y="2929392"/>
                <a:ext cx="322665" cy="262866"/>
                <a:chOff x="2387601" y="3222625"/>
                <a:chExt cx="411163" cy="334963"/>
              </a:xfrm>
              <a:grpFill/>
            </p:grpSpPr>
            <p:sp>
              <p:nvSpPr>
                <p:cNvPr id="188" name="Freeform 43"/>
                <p:cNvSpPr>
                  <a:spLocks/>
                </p:cNvSpPr>
                <p:nvPr/>
              </p:nvSpPr>
              <p:spPr bwMode="auto">
                <a:xfrm>
                  <a:off x="2463801" y="3222625"/>
                  <a:ext cx="334963" cy="334963"/>
                </a:xfrm>
                <a:custGeom>
                  <a:avLst/>
                  <a:gdLst/>
                  <a:ahLst/>
                  <a:cxnLst>
                    <a:cxn ang="0">
                      <a:pos x="0" y="67"/>
                    </a:cxn>
                    <a:cxn ang="0">
                      <a:pos x="19" y="19"/>
                    </a:cxn>
                    <a:cxn ang="0">
                      <a:pos x="67" y="0"/>
                    </a:cxn>
                    <a:cxn ang="0">
                      <a:pos x="114" y="19"/>
                    </a:cxn>
                    <a:cxn ang="0">
                      <a:pos x="134" y="67"/>
                    </a:cxn>
                    <a:cxn ang="0">
                      <a:pos x="114" y="114"/>
                    </a:cxn>
                    <a:cxn ang="0">
                      <a:pos x="67" y="134"/>
                    </a:cxn>
                    <a:cxn ang="0">
                      <a:pos x="19" y="114"/>
                    </a:cxn>
                    <a:cxn ang="0">
                      <a:pos x="0" y="67"/>
                    </a:cxn>
                  </a:cxnLst>
                  <a:rect l="0" t="0" r="r" b="b"/>
                  <a:pathLst>
                    <a:path w="134" h="134">
                      <a:moveTo>
                        <a:pt x="0" y="67"/>
                      </a:moveTo>
                      <a:cubicBezTo>
                        <a:pt x="0" y="48"/>
                        <a:pt x="6" y="33"/>
                        <a:pt x="19" y="19"/>
                      </a:cubicBezTo>
                      <a:cubicBezTo>
                        <a:pt x="32" y="6"/>
                        <a:pt x="48" y="0"/>
                        <a:pt x="67" y="0"/>
                      </a:cubicBezTo>
                      <a:cubicBezTo>
                        <a:pt x="85" y="0"/>
                        <a:pt x="101" y="6"/>
                        <a:pt x="114" y="19"/>
                      </a:cubicBezTo>
                      <a:cubicBezTo>
                        <a:pt x="127" y="33"/>
                        <a:pt x="134" y="48"/>
                        <a:pt x="134" y="67"/>
                      </a:cubicBezTo>
                      <a:cubicBezTo>
                        <a:pt x="134" y="85"/>
                        <a:pt x="127" y="101"/>
                        <a:pt x="114" y="114"/>
                      </a:cubicBezTo>
                      <a:cubicBezTo>
                        <a:pt x="101" y="127"/>
                        <a:pt x="85" y="134"/>
                        <a:pt x="67" y="134"/>
                      </a:cubicBezTo>
                      <a:cubicBezTo>
                        <a:pt x="48" y="134"/>
                        <a:pt x="32" y="127"/>
                        <a:pt x="19" y="114"/>
                      </a:cubicBezTo>
                      <a:cubicBezTo>
                        <a:pt x="6" y="101"/>
                        <a:pt x="0" y="85"/>
                        <a:pt x="0" y="67"/>
                      </a:cubicBez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latin typeface="字魂59号-创粗黑" panose="00000500000000000000" pitchFamily="2" charset="-122"/>
                    <a:ea typeface="字魂59号-创粗黑" panose="00000500000000000000" pitchFamily="2" charset="-122"/>
                    <a:cs typeface="+mn-ea"/>
                    <a:sym typeface="字魂59号-创粗黑" panose="00000500000000000000" pitchFamily="2" charset="-122"/>
                  </a:endParaRPr>
                </a:p>
              </p:txBody>
            </p:sp>
            <p:sp>
              <p:nvSpPr>
                <p:cNvPr id="189" name="Rectangle 59"/>
                <p:cNvSpPr>
                  <a:spLocks noChangeArrowheads="1"/>
                </p:cNvSpPr>
                <p:nvPr/>
              </p:nvSpPr>
              <p:spPr bwMode="auto">
                <a:xfrm>
                  <a:off x="2387601" y="3357563"/>
                  <a:ext cx="271463" cy="55563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latin typeface="字魂59号-创粗黑" panose="00000500000000000000" pitchFamily="2" charset="-122"/>
                    <a:ea typeface="字魂59号-创粗黑" panose="00000500000000000000" pitchFamily="2" charset="-122"/>
                    <a:cs typeface="+mn-ea"/>
                    <a:sym typeface="字魂59号-创粗黑" panose="00000500000000000000" pitchFamily="2" charset="-122"/>
                  </a:endParaRPr>
                </a:p>
              </p:txBody>
            </p:sp>
          </p:grpSp>
        </p:grpSp>
        <p:grpSp>
          <p:nvGrpSpPr>
            <p:cNvPr id="200" name="Group 246"/>
            <p:cNvGrpSpPr/>
            <p:nvPr/>
          </p:nvGrpSpPr>
          <p:grpSpPr>
            <a:xfrm>
              <a:off x="6559802" y="2341843"/>
              <a:ext cx="1458842" cy="484620"/>
              <a:chOff x="6559802" y="2341843"/>
              <a:chExt cx="1458842" cy="484620"/>
            </a:xfrm>
            <a:grpFill/>
          </p:grpSpPr>
          <p:grpSp>
            <p:nvGrpSpPr>
              <p:cNvPr id="201" name="Group 153"/>
              <p:cNvGrpSpPr/>
              <p:nvPr/>
            </p:nvGrpSpPr>
            <p:grpSpPr>
              <a:xfrm rot="5400000">
                <a:off x="7414427" y="2480127"/>
                <a:ext cx="444754" cy="247916"/>
                <a:chOff x="1795463" y="1947863"/>
                <a:chExt cx="566738" cy="315913"/>
              </a:xfrm>
              <a:grpFill/>
            </p:grpSpPr>
            <p:sp>
              <p:nvSpPr>
                <p:cNvPr id="217" name="Freeform 37"/>
                <p:cNvSpPr>
                  <a:spLocks/>
                </p:cNvSpPr>
                <p:nvPr/>
              </p:nvSpPr>
              <p:spPr bwMode="auto">
                <a:xfrm>
                  <a:off x="1795463" y="1947863"/>
                  <a:ext cx="315913" cy="315913"/>
                </a:xfrm>
                <a:custGeom>
                  <a:avLst/>
                  <a:gdLst/>
                  <a:ahLst/>
                  <a:cxnLst>
                    <a:cxn ang="0">
                      <a:pos x="108" y="19"/>
                    </a:cxn>
                    <a:cxn ang="0">
                      <a:pos x="126" y="63"/>
                    </a:cxn>
                    <a:cxn ang="0">
                      <a:pos x="108" y="107"/>
                    </a:cxn>
                    <a:cxn ang="0">
                      <a:pos x="63" y="126"/>
                    </a:cxn>
                    <a:cxn ang="0">
                      <a:pos x="19" y="107"/>
                    </a:cxn>
                    <a:cxn ang="0">
                      <a:pos x="0" y="63"/>
                    </a:cxn>
                    <a:cxn ang="0">
                      <a:pos x="19" y="19"/>
                    </a:cxn>
                    <a:cxn ang="0">
                      <a:pos x="63" y="0"/>
                    </a:cxn>
                    <a:cxn ang="0">
                      <a:pos x="108" y="19"/>
                    </a:cxn>
                  </a:cxnLst>
                  <a:rect l="0" t="0" r="r" b="b"/>
                  <a:pathLst>
                    <a:path w="126" h="126">
                      <a:moveTo>
                        <a:pt x="108" y="19"/>
                      </a:moveTo>
                      <a:cubicBezTo>
                        <a:pt x="120" y="31"/>
                        <a:pt x="126" y="45"/>
                        <a:pt x="126" y="63"/>
                      </a:cubicBezTo>
                      <a:cubicBezTo>
                        <a:pt x="126" y="80"/>
                        <a:pt x="120" y="95"/>
                        <a:pt x="108" y="107"/>
                      </a:cubicBezTo>
                      <a:cubicBezTo>
                        <a:pt x="96" y="120"/>
                        <a:pt x="81" y="126"/>
                        <a:pt x="63" y="126"/>
                      </a:cubicBezTo>
                      <a:cubicBezTo>
                        <a:pt x="46" y="126"/>
                        <a:pt x="31" y="120"/>
                        <a:pt x="19" y="107"/>
                      </a:cubicBezTo>
                      <a:cubicBezTo>
                        <a:pt x="6" y="95"/>
                        <a:pt x="0" y="80"/>
                        <a:pt x="0" y="63"/>
                      </a:cubicBezTo>
                      <a:cubicBezTo>
                        <a:pt x="0" y="45"/>
                        <a:pt x="6" y="31"/>
                        <a:pt x="19" y="19"/>
                      </a:cubicBezTo>
                      <a:cubicBezTo>
                        <a:pt x="31" y="6"/>
                        <a:pt x="46" y="0"/>
                        <a:pt x="63" y="0"/>
                      </a:cubicBezTo>
                      <a:cubicBezTo>
                        <a:pt x="81" y="0"/>
                        <a:pt x="96" y="6"/>
                        <a:pt x="108" y="19"/>
                      </a:cubicBez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latin typeface="字魂59号-创粗黑" panose="00000500000000000000" pitchFamily="2" charset="-122"/>
                    <a:ea typeface="字魂59号-创粗黑" panose="00000500000000000000" pitchFamily="2" charset="-122"/>
                    <a:cs typeface="+mn-ea"/>
                    <a:sym typeface="字魂59号-创粗黑" panose="00000500000000000000" pitchFamily="2" charset="-122"/>
                  </a:endParaRPr>
                </a:p>
              </p:txBody>
            </p:sp>
            <p:sp>
              <p:nvSpPr>
                <p:cNvPr id="218" name="Rectangle 48"/>
                <p:cNvSpPr>
                  <a:spLocks noChangeArrowheads="1"/>
                </p:cNvSpPr>
                <p:nvPr/>
              </p:nvSpPr>
              <p:spPr bwMode="auto">
                <a:xfrm>
                  <a:off x="1941513" y="2078038"/>
                  <a:ext cx="420688" cy="55563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latin typeface="字魂59号-创粗黑" panose="00000500000000000000" pitchFamily="2" charset="-122"/>
                    <a:ea typeface="字魂59号-创粗黑" panose="00000500000000000000" pitchFamily="2" charset="-122"/>
                    <a:cs typeface="+mn-ea"/>
                    <a:sym typeface="字魂59号-创粗黑" panose="00000500000000000000" pitchFamily="2" charset="-122"/>
                  </a:endParaRPr>
                </a:p>
              </p:txBody>
            </p:sp>
          </p:grpSp>
          <p:grpSp>
            <p:nvGrpSpPr>
              <p:cNvPr id="202" name="Group 154"/>
              <p:cNvGrpSpPr/>
              <p:nvPr/>
            </p:nvGrpSpPr>
            <p:grpSpPr>
              <a:xfrm rot="5400000">
                <a:off x="7724011" y="2531828"/>
                <a:ext cx="325156" cy="264111"/>
                <a:chOff x="1947863" y="1619250"/>
                <a:chExt cx="414338" cy="336550"/>
              </a:xfrm>
              <a:grpFill/>
            </p:grpSpPr>
            <p:sp>
              <p:nvSpPr>
                <p:cNvPr id="215" name="Freeform 38"/>
                <p:cNvSpPr>
                  <a:spLocks/>
                </p:cNvSpPr>
                <p:nvPr/>
              </p:nvSpPr>
              <p:spPr bwMode="auto">
                <a:xfrm>
                  <a:off x="1947863" y="1619250"/>
                  <a:ext cx="336550" cy="336550"/>
                </a:xfrm>
                <a:custGeom>
                  <a:avLst/>
                  <a:gdLst/>
                  <a:ahLst/>
                  <a:cxnLst>
                    <a:cxn ang="0">
                      <a:pos x="67" y="0"/>
                    </a:cxn>
                    <a:cxn ang="0">
                      <a:pos x="115" y="20"/>
                    </a:cxn>
                    <a:cxn ang="0">
                      <a:pos x="134" y="67"/>
                    </a:cxn>
                    <a:cxn ang="0">
                      <a:pos x="115" y="114"/>
                    </a:cxn>
                    <a:cxn ang="0">
                      <a:pos x="67" y="134"/>
                    </a:cxn>
                    <a:cxn ang="0">
                      <a:pos x="20" y="114"/>
                    </a:cxn>
                    <a:cxn ang="0">
                      <a:pos x="0" y="67"/>
                    </a:cxn>
                    <a:cxn ang="0">
                      <a:pos x="20" y="20"/>
                    </a:cxn>
                    <a:cxn ang="0">
                      <a:pos x="67" y="0"/>
                    </a:cxn>
                  </a:cxnLst>
                  <a:rect l="0" t="0" r="r" b="b"/>
                  <a:pathLst>
                    <a:path w="134" h="134">
                      <a:moveTo>
                        <a:pt x="67" y="0"/>
                      </a:moveTo>
                      <a:cubicBezTo>
                        <a:pt x="86" y="0"/>
                        <a:pt x="102" y="6"/>
                        <a:pt x="115" y="20"/>
                      </a:cubicBezTo>
                      <a:cubicBezTo>
                        <a:pt x="128" y="33"/>
                        <a:pt x="134" y="48"/>
                        <a:pt x="134" y="67"/>
                      </a:cubicBezTo>
                      <a:cubicBezTo>
                        <a:pt x="134" y="85"/>
                        <a:pt x="128" y="101"/>
                        <a:pt x="115" y="114"/>
                      </a:cubicBezTo>
                      <a:cubicBezTo>
                        <a:pt x="102" y="127"/>
                        <a:pt x="86" y="134"/>
                        <a:pt x="67" y="134"/>
                      </a:cubicBezTo>
                      <a:cubicBezTo>
                        <a:pt x="49" y="134"/>
                        <a:pt x="33" y="127"/>
                        <a:pt x="20" y="114"/>
                      </a:cubicBezTo>
                      <a:cubicBezTo>
                        <a:pt x="7" y="101"/>
                        <a:pt x="0" y="85"/>
                        <a:pt x="0" y="67"/>
                      </a:cubicBezTo>
                      <a:cubicBezTo>
                        <a:pt x="0" y="48"/>
                        <a:pt x="7" y="33"/>
                        <a:pt x="20" y="20"/>
                      </a:cubicBezTo>
                      <a:cubicBezTo>
                        <a:pt x="33" y="6"/>
                        <a:pt x="49" y="0"/>
                        <a:pt x="67" y="0"/>
                      </a:cubicBez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latin typeface="字魂59号-创粗黑" panose="00000500000000000000" pitchFamily="2" charset="-122"/>
                    <a:ea typeface="字魂59号-创粗黑" panose="00000500000000000000" pitchFamily="2" charset="-122"/>
                    <a:cs typeface="+mn-ea"/>
                    <a:sym typeface="字魂59号-创粗黑" panose="00000500000000000000" pitchFamily="2" charset="-122"/>
                  </a:endParaRPr>
                </a:p>
              </p:txBody>
            </p:sp>
            <p:sp>
              <p:nvSpPr>
                <p:cNvPr id="216" name="Rectangle 49"/>
                <p:cNvSpPr>
                  <a:spLocks noChangeArrowheads="1"/>
                </p:cNvSpPr>
                <p:nvPr/>
              </p:nvSpPr>
              <p:spPr bwMode="auto">
                <a:xfrm>
                  <a:off x="2109788" y="1760538"/>
                  <a:ext cx="252413" cy="53975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latin typeface="字魂59号-创粗黑" panose="00000500000000000000" pitchFamily="2" charset="-122"/>
                    <a:ea typeface="字魂59号-创粗黑" panose="00000500000000000000" pitchFamily="2" charset="-122"/>
                    <a:cs typeface="+mn-ea"/>
                    <a:sym typeface="字魂59号-创粗黑" panose="00000500000000000000" pitchFamily="2" charset="-122"/>
                  </a:endParaRPr>
                </a:p>
              </p:txBody>
            </p:sp>
          </p:grpSp>
          <p:grpSp>
            <p:nvGrpSpPr>
              <p:cNvPr id="203" name="Group 155"/>
              <p:cNvGrpSpPr/>
              <p:nvPr/>
            </p:nvGrpSpPr>
            <p:grpSpPr>
              <a:xfrm rot="5400000">
                <a:off x="7143464" y="2472030"/>
                <a:ext cx="484620" cy="224246"/>
                <a:chOff x="1744663" y="2282825"/>
                <a:chExt cx="617538" cy="285750"/>
              </a:xfrm>
              <a:grpFill/>
            </p:grpSpPr>
            <p:sp>
              <p:nvSpPr>
                <p:cNvPr id="213" name="Freeform 39"/>
                <p:cNvSpPr>
                  <a:spLocks/>
                </p:cNvSpPr>
                <p:nvPr/>
              </p:nvSpPr>
              <p:spPr bwMode="auto">
                <a:xfrm>
                  <a:off x="1744663" y="2282825"/>
                  <a:ext cx="287338" cy="285750"/>
                </a:xfrm>
                <a:custGeom>
                  <a:avLst/>
                  <a:gdLst/>
                  <a:ahLst/>
                  <a:cxnLst>
                    <a:cxn ang="0">
                      <a:pos x="0" y="57"/>
                    </a:cxn>
                    <a:cxn ang="0">
                      <a:pos x="17" y="17"/>
                    </a:cxn>
                    <a:cxn ang="0">
                      <a:pos x="57" y="0"/>
                    </a:cxn>
                    <a:cxn ang="0">
                      <a:pos x="98" y="17"/>
                    </a:cxn>
                    <a:cxn ang="0">
                      <a:pos x="114" y="57"/>
                    </a:cxn>
                    <a:cxn ang="0">
                      <a:pos x="98" y="97"/>
                    </a:cxn>
                    <a:cxn ang="0">
                      <a:pos x="57" y="114"/>
                    </a:cxn>
                    <a:cxn ang="0">
                      <a:pos x="17" y="97"/>
                    </a:cxn>
                    <a:cxn ang="0">
                      <a:pos x="0" y="57"/>
                    </a:cxn>
                  </a:cxnLst>
                  <a:rect l="0" t="0" r="r" b="b"/>
                  <a:pathLst>
                    <a:path w="114" h="114">
                      <a:moveTo>
                        <a:pt x="0" y="57"/>
                      </a:moveTo>
                      <a:cubicBezTo>
                        <a:pt x="0" y="41"/>
                        <a:pt x="6" y="28"/>
                        <a:pt x="17" y="17"/>
                      </a:cubicBezTo>
                      <a:cubicBezTo>
                        <a:pt x="28" y="5"/>
                        <a:pt x="42" y="0"/>
                        <a:pt x="57" y="0"/>
                      </a:cubicBezTo>
                      <a:cubicBezTo>
                        <a:pt x="73" y="0"/>
                        <a:pt x="87" y="5"/>
                        <a:pt x="98" y="17"/>
                      </a:cubicBezTo>
                      <a:cubicBezTo>
                        <a:pt x="109" y="28"/>
                        <a:pt x="114" y="41"/>
                        <a:pt x="114" y="57"/>
                      </a:cubicBezTo>
                      <a:cubicBezTo>
                        <a:pt x="114" y="73"/>
                        <a:pt x="109" y="86"/>
                        <a:pt x="98" y="97"/>
                      </a:cubicBezTo>
                      <a:cubicBezTo>
                        <a:pt x="87" y="108"/>
                        <a:pt x="73" y="114"/>
                        <a:pt x="57" y="114"/>
                      </a:cubicBezTo>
                      <a:cubicBezTo>
                        <a:pt x="42" y="114"/>
                        <a:pt x="28" y="108"/>
                        <a:pt x="17" y="97"/>
                      </a:cubicBezTo>
                      <a:cubicBezTo>
                        <a:pt x="6" y="86"/>
                        <a:pt x="0" y="73"/>
                        <a:pt x="0" y="57"/>
                      </a:cubicBez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latin typeface="字魂59号-创粗黑" panose="00000500000000000000" pitchFamily="2" charset="-122"/>
                    <a:ea typeface="字魂59号-创粗黑" panose="00000500000000000000" pitchFamily="2" charset="-122"/>
                    <a:cs typeface="+mn-ea"/>
                    <a:sym typeface="字魂59号-创粗黑" panose="00000500000000000000" pitchFamily="2" charset="-122"/>
                  </a:endParaRPr>
                </a:p>
              </p:txBody>
            </p:sp>
            <p:sp>
              <p:nvSpPr>
                <p:cNvPr id="214" name="Rectangle 50"/>
                <p:cNvSpPr>
                  <a:spLocks noChangeArrowheads="1"/>
                </p:cNvSpPr>
                <p:nvPr/>
              </p:nvSpPr>
              <p:spPr bwMode="auto">
                <a:xfrm>
                  <a:off x="1881188" y="2403475"/>
                  <a:ext cx="481013" cy="55563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latin typeface="字魂59号-创粗黑" panose="00000500000000000000" pitchFamily="2" charset="-122"/>
                    <a:ea typeface="字魂59号-创粗黑" panose="00000500000000000000" pitchFamily="2" charset="-122"/>
                    <a:cs typeface="+mn-ea"/>
                    <a:sym typeface="字魂59号-创粗黑" panose="00000500000000000000" pitchFamily="2" charset="-122"/>
                  </a:endParaRPr>
                </a:p>
              </p:txBody>
            </p:sp>
          </p:grpSp>
          <p:grpSp>
            <p:nvGrpSpPr>
              <p:cNvPr id="204" name="Group 156"/>
              <p:cNvGrpSpPr/>
              <p:nvPr/>
            </p:nvGrpSpPr>
            <p:grpSpPr>
              <a:xfrm rot="5400000">
                <a:off x="6902399" y="2491339"/>
                <a:ext cx="469670" cy="200576"/>
                <a:chOff x="1763713" y="2614613"/>
                <a:chExt cx="598488" cy="255588"/>
              </a:xfrm>
              <a:grpFill/>
            </p:grpSpPr>
            <p:sp>
              <p:nvSpPr>
                <p:cNvPr id="211" name="Freeform 45"/>
                <p:cNvSpPr>
                  <a:spLocks/>
                </p:cNvSpPr>
                <p:nvPr/>
              </p:nvSpPr>
              <p:spPr bwMode="auto">
                <a:xfrm>
                  <a:off x="1763713" y="2614613"/>
                  <a:ext cx="255588" cy="255588"/>
                </a:xfrm>
                <a:custGeom>
                  <a:avLst/>
                  <a:gdLst/>
                  <a:ahLst/>
                  <a:cxnLst>
                    <a:cxn ang="0">
                      <a:pos x="102" y="51"/>
                    </a:cxn>
                    <a:cxn ang="0">
                      <a:pos x="87" y="87"/>
                    </a:cxn>
                    <a:cxn ang="0">
                      <a:pos x="51" y="102"/>
                    </a:cxn>
                    <a:cxn ang="0">
                      <a:pos x="15" y="87"/>
                    </a:cxn>
                    <a:cxn ang="0">
                      <a:pos x="0" y="51"/>
                    </a:cxn>
                    <a:cxn ang="0">
                      <a:pos x="15" y="15"/>
                    </a:cxn>
                    <a:cxn ang="0">
                      <a:pos x="51" y="0"/>
                    </a:cxn>
                    <a:cxn ang="0">
                      <a:pos x="87" y="15"/>
                    </a:cxn>
                    <a:cxn ang="0">
                      <a:pos x="102" y="51"/>
                    </a:cxn>
                  </a:cxnLst>
                  <a:rect l="0" t="0" r="r" b="b"/>
                  <a:pathLst>
                    <a:path w="102" h="102">
                      <a:moveTo>
                        <a:pt x="102" y="51"/>
                      </a:moveTo>
                      <a:cubicBezTo>
                        <a:pt x="102" y="65"/>
                        <a:pt x="97" y="77"/>
                        <a:pt x="87" y="87"/>
                      </a:cubicBezTo>
                      <a:cubicBezTo>
                        <a:pt x="77" y="97"/>
                        <a:pt x="65" y="102"/>
                        <a:pt x="51" y="102"/>
                      </a:cubicBezTo>
                      <a:cubicBezTo>
                        <a:pt x="37" y="102"/>
                        <a:pt x="25" y="97"/>
                        <a:pt x="15" y="87"/>
                      </a:cubicBezTo>
                      <a:cubicBezTo>
                        <a:pt x="5" y="77"/>
                        <a:pt x="0" y="65"/>
                        <a:pt x="0" y="51"/>
                      </a:cubicBezTo>
                      <a:cubicBezTo>
                        <a:pt x="0" y="37"/>
                        <a:pt x="5" y="25"/>
                        <a:pt x="15" y="15"/>
                      </a:cubicBezTo>
                      <a:cubicBezTo>
                        <a:pt x="25" y="5"/>
                        <a:pt x="37" y="0"/>
                        <a:pt x="51" y="0"/>
                      </a:cubicBezTo>
                      <a:cubicBezTo>
                        <a:pt x="65" y="0"/>
                        <a:pt x="77" y="5"/>
                        <a:pt x="87" y="15"/>
                      </a:cubicBezTo>
                      <a:cubicBezTo>
                        <a:pt x="97" y="25"/>
                        <a:pt x="102" y="37"/>
                        <a:pt x="102" y="51"/>
                      </a:cubicBez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latin typeface="字魂59号-创粗黑" panose="00000500000000000000" pitchFamily="2" charset="-122"/>
                    <a:ea typeface="字魂59号-创粗黑" panose="00000500000000000000" pitchFamily="2" charset="-122"/>
                    <a:cs typeface="+mn-ea"/>
                    <a:sym typeface="字魂59号-创粗黑" panose="00000500000000000000" pitchFamily="2" charset="-122"/>
                  </a:endParaRPr>
                </a:p>
              </p:txBody>
            </p:sp>
            <p:sp>
              <p:nvSpPr>
                <p:cNvPr id="212" name="Rectangle 51"/>
                <p:cNvSpPr>
                  <a:spLocks noChangeArrowheads="1"/>
                </p:cNvSpPr>
                <p:nvPr/>
              </p:nvSpPr>
              <p:spPr bwMode="auto">
                <a:xfrm>
                  <a:off x="1881188" y="2719388"/>
                  <a:ext cx="481013" cy="55563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latin typeface="字魂59号-创粗黑" panose="00000500000000000000" pitchFamily="2" charset="-122"/>
                    <a:ea typeface="字魂59号-创粗黑" panose="00000500000000000000" pitchFamily="2" charset="-122"/>
                    <a:cs typeface="+mn-ea"/>
                    <a:sym typeface="字魂59号-创粗黑" panose="00000500000000000000" pitchFamily="2" charset="-122"/>
                  </a:endParaRPr>
                </a:p>
              </p:txBody>
            </p:sp>
          </p:grpSp>
          <p:grpSp>
            <p:nvGrpSpPr>
              <p:cNvPr id="205" name="Group 157"/>
              <p:cNvGrpSpPr/>
              <p:nvPr/>
            </p:nvGrpSpPr>
            <p:grpSpPr>
              <a:xfrm rot="5400000">
                <a:off x="6678153" y="2543663"/>
                <a:ext cx="399905" cy="165693"/>
                <a:chOff x="1852613" y="2967038"/>
                <a:chExt cx="509588" cy="211138"/>
              </a:xfrm>
              <a:grpFill/>
            </p:grpSpPr>
            <p:sp>
              <p:nvSpPr>
                <p:cNvPr id="209" name="Freeform 46"/>
                <p:cNvSpPr>
                  <a:spLocks/>
                </p:cNvSpPr>
                <p:nvPr/>
              </p:nvSpPr>
              <p:spPr bwMode="auto">
                <a:xfrm>
                  <a:off x="1852613" y="2967038"/>
                  <a:ext cx="211138" cy="211138"/>
                </a:xfrm>
                <a:custGeom>
                  <a:avLst/>
                  <a:gdLst/>
                  <a:ahLst/>
                  <a:cxnLst>
                    <a:cxn ang="0">
                      <a:pos x="72" y="12"/>
                    </a:cxn>
                    <a:cxn ang="0">
                      <a:pos x="84" y="42"/>
                    </a:cxn>
                    <a:cxn ang="0">
                      <a:pos x="72" y="72"/>
                    </a:cxn>
                    <a:cxn ang="0">
                      <a:pos x="42" y="84"/>
                    </a:cxn>
                    <a:cxn ang="0">
                      <a:pos x="12" y="72"/>
                    </a:cxn>
                    <a:cxn ang="0">
                      <a:pos x="0" y="42"/>
                    </a:cxn>
                    <a:cxn ang="0">
                      <a:pos x="12" y="12"/>
                    </a:cxn>
                    <a:cxn ang="0">
                      <a:pos x="42" y="0"/>
                    </a:cxn>
                    <a:cxn ang="0">
                      <a:pos x="72" y="12"/>
                    </a:cxn>
                  </a:cxnLst>
                  <a:rect l="0" t="0" r="r" b="b"/>
                  <a:pathLst>
                    <a:path w="84" h="84">
                      <a:moveTo>
                        <a:pt x="72" y="12"/>
                      </a:moveTo>
                      <a:cubicBezTo>
                        <a:pt x="80" y="20"/>
                        <a:pt x="84" y="30"/>
                        <a:pt x="84" y="42"/>
                      </a:cubicBezTo>
                      <a:cubicBezTo>
                        <a:pt x="84" y="53"/>
                        <a:pt x="80" y="63"/>
                        <a:pt x="72" y="72"/>
                      </a:cubicBezTo>
                      <a:cubicBezTo>
                        <a:pt x="64" y="80"/>
                        <a:pt x="54" y="84"/>
                        <a:pt x="42" y="84"/>
                      </a:cubicBezTo>
                      <a:cubicBezTo>
                        <a:pt x="31" y="84"/>
                        <a:pt x="21" y="80"/>
                        <a:pt x="12" y="72"/>
                      </a:cubicBezTo>
                      <a:cubicBezTo>
                        <a:pt x="4" y="63"/>
                        <a:pt x="0" y="53"/>
                        <a:pt x="0" y="42"/>
                      </a:cubicBezTo>
                      <a:cubicBezTo>
                        <a:pt x="0" y="30"/>
                        <a:pt x="4" y="20"/>
                        <a:pt x="12" y="12"/>
                      </a:cubicBezTo>
                      <a:cubicBezTo>
                        <a:pt x="21" y="4"/>
                        <a:pt x="31" y="0"/>
                        <a:pt x="42" y="0"/>
                      </a:cubicBezTo>
                      <a:cubicBezTo>
                        <a:pt x="54" y="0"/>
                        <a:pt x="64" y="4"/>
                        <a:pt x="72" y="12"/>
                      </a:cubicBez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latin typeface="字魂59号-创粗黑" panose="00000500000000000000" pitchFamily="2" charset="-122"/>
                    <a:ea typeface="字魂59号-创粗黑" panose="00000500000000000000" pitchFamily="2" charset="-122"/>
                    <a:cs typeface="+mn-ea"/>
                    <a:sym typeface="字魂59号-创粗黑" panose="00000500000000000000" pitchFamily="2" charset="-122"/>
                  </a:endParaRPr>
                </a:p>
              </p:txBody>
            </p:sp>
            <p:sp>
              <p:nvSpPr>
                <p:cNvPr id="210" name="Rectangle 52"/>
                <p:cNvSpPr>
                  <a:spLocks noChangeArrowheads="1"/>
                </p:cNvSpPr>
                <p:nvPr/>
              </p:nvSpPr>
              <p:spPr bwMode="auto">
                <a:xfrm>
                  <a:off x="1941513" y="3040063"/>
                  <a:ext cx="420688" cy="55563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latin typeface="字魂59号-创粗黑" panose="00000500000000000000" pitchFamily="2" charset="-122"/>
                    <a:ea typeface="字魂59号-创粗黑" panose="00000500000000000000" pitchFamily="2" charset="-122"/>
                    <a:cs typeface="+mn-ea"/>
                    <a:sym typeface="字魂59号-创粗黑" panose="00000500000000000000" pitchFamily="2" charset="-122"/>
                  </a:endParaRPr>
                </a:p>
              </p:txBody>
            </p:sp>
          </p:grpSp>
          <p:grpSp>
            <p:nvGrpSpPr>
              <p:cNvPr id="206" name="Group 158"/>
              <p:cNvGrpSpPr/>
              <p:nvPr/>
            </p:nvGrpSpPr>
            <p:grpSpPr>
              <a:xfrm rot="5400000">
                <a:off x="6498135" y="2626510"/>
                <a:ext cx="261620" cy="138285"/>
                <a:chOff x="2028826" y="3302000"/>
                <a:chExt cx="333375" cy="176213"/>
              </a:xfrm>
              <a:grpFill/>
            </p:grpSpPr>
            <p:sp>
              <p:nvSpPr>
                <p:cNvPr id="207" name="Freeform 44"/>
                <p:cNvSpPr>
                  <a:spLocks/>
                </p:cNvSpPr>
                <p:nvPr/>
              </p:nvSpPr>
              <p:spPr bwMode="auto">
                <a:xfrm>
                  <a:off x="2028826" y="3302000"/>
                  <a:ext cx="176213" cy="176213"/>
                </a:xfrm>
                <a:custGeom>
                  <a:avLst/>
                  <a:gdLst/>
                  <a:ahLst/>
                  <a:cxnLst>
                    <a:cxn ang="0">
                      <a:pos x="70" y="35"/>
                    </a:cxn>
                    <a:cxn ang="0">
                      <a:pos x="60" y="60"/>
                    </a:cxn>
                    <a:cxn ang="0">
                      <a:pos x="35" y="70"/>
                    </a:cxn>
                    <a:cxn ang="0">
                      <a:pos x="10" y="60"/>
                    </a:cxn>
                    <a:cxn ang="0">
                      <a:pos x="0" y="35"/>
                    </a:cxn>
                    <a:cxn ang="0">
                      <a:pos x="10" y="10"/>
                    </a:cxn>
                    <a:cxn ang="0">
                      <a:pos x="35" y="0"/>
                    </a:cxn>
                    <a:cxn ang="0">
                      <a:pos x="60" y="10"/>
                    </a:cxn>
                    <a:cxn ang="0">
                      <a:pos x="70" y="35"/>
                    </a:cxn>
                  </a:cxnLst>
                  <a:rect l="0" t="0" r="r" b="b"/>
                  <a:pathLst>
                    <a:path w="70" h="70">
                      <a:moveTo>
                        <a:pt x="70" y="35"/>
                      </a:moveTo>
                      <a:cubicBezTo>
                        <a:pt x="70" y="45"/>
                        <a:pt x="67" y="53"/>
                        <a:pt x="60" y="60"/>
                      </a:cubicBezTo>
                      <a:cubicBezTo>
                        <a:pt x="53" y="66"/>
                        <a:pt x="45" y="70"/>
                        <a:pt x="35" y="70"/>
                      </a:cubicBezTo>
                      <a:cubicBezTo>
                        <a:pt x="25" y="70"/>
                        <a:pt x="17" y="66"/>
                        <a:pt x="10" y="60"/>
                      </a:cubicBezTo>
                      <a:cubicBezTo>
                        <a:pt x="3" y="53"/>
                        <a:pt x="0" y="45"/>
                        <a:pt x="0" y="35"/>
                      </a:cubicBezTo>
                      <a:cubicBezTo>
                        <a:pt x="0" y="25"/>
                        <a:pt x="3" y="17"/>
                        <a:pt x="10" y="10"/>
                      </a:cubicBezTo>
                      <a:cubicBezTo>
                        <a:pt x="17" y="3"/>
                        <a:pt x="25" y="0"/>
                        <a:pt x="35" y="0"/>
                      </a:cubicBezTo>
                      <a:cubicBezTo>
                        <a:pt x="45" y="0"/>
                        <a:pt x="53" y="3"/>
                        <a:pt x="60" y="10"/>
                      </a:cubicBezTo>
                      <a:cubicBezTo>
                        <a:pt x="67" y="17"/>
                        <a:pt x="70" y="25"/>
                        <a:pt x="70" y="35"/>
                      </a:cubicBez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latin typeface="字魂59号-创粗黑" panose="00000500000000000000" pitchFamily="2" charset="-122"/>
                    <a:ea typeface="字魂59号-创粗黑" panose="00000500000000000000" pitchFamily="2" charset="-122"/>
                    <a:cs typeface="+mn-ea"/>
                    <a:sym typeface="字魂59号-创粗黑" panose="00000500000000000000" pitchFamily="2" charset="-122"/>
                  </a:endParaRPr>
                </a:p>
              </p:txBody>
            </p:sp>
            <p:sp>
              <p:nvSpPr>
                <p:cNvPr id="208" name="Rectangle 53"/>
                <p:cNvSpPr>
                  <a:spLocks noChangeArrowheads="1"/>
                </p:cNvSpPr>
                <p:nvPr/>
              </p:nvSpPr>
              <p:spPr bwMode="auto">
                <a:xfrm>
                  <a:off x="2092326" y="3357563"/>
                  <a:ext cx="269875" cy="55563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latin typeface="字魂59号-创粗黑" panose="00000500000000000000" pitchFamily="2" charset="-122"/>
                    <a:ea typeface="字魂59号-创粗黑" panose="00000500000000000000" pitchFamily="2" charset="-122"/>
                    <a:cs typeface="+mn-ea"/>
                    <a:sym typeface="字魂59号-创粗黑" panose="00000500000000000000" pitchFamily="2" charset="-122"/>
                  </a:endParaRPr>
                </a:p>
              </p:txBody>
            </p:sp>
          </p:grpSp>
        </p:grpSp>
        <p:grpSp>
          <p:nvGrpSpPr>
            <p:cNvPr id="219" name="Group 245"/>
            <p:cNvGrpSpPr/>
            <p:nvPr/>
          </p:nvGrpSpPr>
          <p:grpSpPr>
            <a:xfrm>
              <a:off x="6497512" y="2718569"/>
              <a:ext cx="1795210" cy="663051"/>
              <a:chOff x="6497512" y="2718569"/>
              <a:chExt cx="1795210" cy="663051"/>
            </a:xfrm>
            <a:grpFill/>
          </p:grpSpPr>
          <p:sp>
            <p:nvSpPr>
              <p:cNvPr id="220" name="Freeform 36"/>
              <p:cNvSpPr>
                <a:spLocks/>
              </p:cNvSpPr>
              <p:nvPr/>
            </p:nvSpPr>
            <p:spPr bwMode="auto">
              <a:xfrm rot="5400000">
                <a:off x="7981893" y="2719191"/>
                <a:ext cx="311452" cy="310207"/>
              </a:xfrm>
              <a:custGeom>
                <a:avLst/>
                <a:gdLst/>
                <a:ahLst/>
                <a:cxnLst>
                  <a:cxn ang="0">
                    <a:pos x="135" y="23"/>
                  </a:cxn>
                  <a:cxn ang="0">
                    <a:pos x="158" y="79"/>
                  </a:cxn>
                  <a:cxn ang="0">
                    <a:pos x="135" y="135"/>
                  </a:cxn>
                  <a:cxn ang="0">
                    <a:pos x="79" y="158"/>
                  </a:cxn>
                  <a:cxn ang="0">
                    <a:pos x="24" y="135"/>
                  </a:cxn>
                  <a:cxn ang="0">
                    <a:pos x="0" y="79"/>
                  </a:cxn>
                  <a:cxn ang="0">
                    <a:pos x="24" y="23"/>
                  </a:cxn>
                  <a:cxn ang="0">
                    <a:pos x="79" y="0"/>
                  </a:cxn>
                  <a:cxn ang="0">
                    <a:pos x="135" y="23"/>
                  </a:cxn>
                </a:cxnLst>
                <a:rect l="0" t="0" r="r" b="b"/>
                <a:pathLst>
                  <a:path w="158" h="158">
                    <a:moveTo>
                      <a:pt x="135" y="23"/>
                    </a:moveTo>
                    <a:cubicBezTo>
                      <a:pt x="150" y="39"/>
                      <a:pt x="158" y="57"/>
                      <a:pt x="158" y="79"/>
                    </a:cubicBezTo>
                    <a:cubicBezTo>
                      <a:pt x="158" y="100"/>
                      <a:pt x="150" y="119"/>
                      <a:pt x="135" y="135"/>
                    </a:cubicBezTo>
                    <a:cubicBezTo>
                      <a:pt x="120" y="150"/>
                      <a:pt x="101" y="158"/>
                      <a:pt x="79" y="158"/>
                    </a:cubicBezTo>
                    <a:cubicBezTo>
                      <a:pt x="58" y="158"/>
                      <a:pt x="39" y="150"/>
                      <a:pt x="24" y="135"/>
                    </a:cubicBezTo>
                    <a:cubicBezTo>
                      <a:pt x="8" y="119"/>
                      <a:pt x="0" y="100"/>
                      <a:pt x="0" y="79"/>
                    </a:cubicBezTo>
                    <a:cubicBezTo>
                      <a:pt x="0" y="57"/>
                      <a:pt x="8" y="39"/>
                      <a:pt x="24" y="23"/>
                    </a:cubicBezTo>
                    <a:cubicBezTo>
                      <a:pt x="39" y="8"/>
                      <a:pt x="58" y="0"/>
                      <a:pt x="79" y="0"/>
                    </a:cubicBezTo>
                    <a:cubicBezTo>
                      <a:pt x="101" y="0"/>
                      <a:pt x="120" y="8"/>
                      <a:pt x="135" y="23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字魂59号-创粗黑" panose="00000500000000000000" pitchFamily="2" charset="-122"/>
                  <a:ea typeface="字魂59号-创粗黑" panose="00000500000000000000" pitchFamily="2" charset="-122"/>
                  <a:cs typeface="+mn-ea"/>
                  <a:sym typeface="字魂59号-创粗黑" panose="00000500000000000000" pitchFamily="2" charset="-122"/>
                </a:endParaRPr>
              </a:p>
            </p:txBody>
          </p:sp>
          <p:grpSp>
            <p:nvGrpSpPr>
              <p:cNvPr id="221" name="Group 159"/>
              <p:cNvGrpSpPr/>
              <p:nvPr/>
            </p:nvGrpSpPr>
            <p:grpSpPr>
              <a:xfrm rot="5400000">
                <a:off x="7438098" y="3015353"/>
                <a:ext cx="397412" cy="165693"/>
                <a:chOff x="2387601" y="2000250"/>
                <a:chExt cx="506412" cy="211138"/>
              </a:xfrm>
              <a:grpFill/>
            </p:grpSpPr>
            <p:sp>
              <p:nvSpPr>
                <p:cNvPr id="237" name="Freeform 41"/>
                <p:cNvSpPr>
                  <a:spLocks/>
                </p:cNvSpPr>
                <p:nvPr/>
              </p:nvSpPr>
              <p:spPr bwMode="auto">
                <a:xfrm>
                  <a:off x="2684463" y="2000250"/>
                  <a:ext cx="209550" cy="211138"/>
                </a:xfrm>
                <a:custGeom>
                  <a:avLst/>
                  <a:gdLst/>
                  <a:ahLst/>
                  <a:cxnLst>
                    <a:cxn ang="0">
                      <a:pos x="71" y="12"/>
                    </a:cxn>
                    <a:cxn ang="0">
                      <a:pos x="84" y="42"/>
                    </a:cxn>
                    <a:cxn ang="0">
                      <a:pos x="71" y="71"/>
                    </a:cxn>
                    <a:cxn ang="0">
                      <a:pos x="42" y="84"/>
                    </a:cxn>
                    <a:cxn ang="0">
                      <a:pos x="12" y="71"/>
                    </a:cxn>
                    <a:cxn ang="0">
                      <a:pos x="0" y="42"/>
                    </a:cxn>
                    <a:cxn ang="0">
                      <a:pos x="12" y="12"/>
                    </a:cxn>
                    <a:cxn ang="0">
                      <a:pos x="42" y="0"/>
                    </a:cxn>
                    <a:cxn ang="0">
                      <a:pos x="71" y="12"/>
                    </a:cxn>
                  </a:cxnLst>
                  <a:rect l="0" t="0" r="r" b="b"/>
                  <a:pathLst>
                    <a:path w="84" h="84">
                      <a:moveTo>
                        <a:pt x="71" y="12"/>
                      </a:moveTo>
                      <a:cubicBezTo>
                        <a:pt x="80" y="20"/>
                        <a:pt x="84" y="30"/>
                        <a:pt x="84" y="42"/>
                      </a:cubicBezTo>
                      <a:cubicBezTo>
                        <a:pt x="84" y="53"/>
                        <a:pt x="80" y="63"/>
                        <a:pt x="71" y="71"/>
                      </a:cubicBezTo>
                      <a:cubicBezTo>
                        <a:pt x="63" y="80"/>
                        <a:pt x="53" y="84"/>
                        <a:pt x="42" y="84"/>
                      </a:cubicBezTo>
                      <a:cubicBezTo>
                        <a:pt x="30" y="84"/>
                        <a:pt x="20" y="80"/>
                        <a:pt x="12" y="71"/>
                      </a:cubicBezTo>
                      <a:cubicBezTo>
                        <a:pt x="4" y="63"/>
                        <a:pt x="0" y="53"/>
                        <a:pt x="0" y="42"/>
                      </a:cubicBezTo>
                      <a:cubicBezTo>
                        <a:pt x="0" y="30"/>
                        <a:pt x="4" y="20"/>
                        <a:pt x="12" y="12"/>
                      </a:cubicBezTo>
                      <a:cubicBezTo>
                        <a:pt x="20" y="4"/>
                        <a:pt x="30" y="0"/>
                        <a:pt x="42" y="0"/>
                      </a:cubicBezTo>
                      <a:cubicBezTo>
                        <a:pt x="53" y="0"/>
                        <a:pt x="63" y="4"/>
                        <a:pt x="71" y="12"/>
                      </a:cubicBez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latin typeface="字魂59号-创粗黑" panose="00000500000000000000" pitchFamily="2" charset="-122"/>
                    <a:ea typeface="字魂59号-创粗黑" panose="00000500000000000000" pitchFamily="2" charset="-122"/>
                    <a:cs typeface="+mn-ea"/>
                    <a:sym typeface="字魂59号-创粗黑" panose="00000500000000000000" pitchFamily="2" charset="-122"/>
                  </a:endParaRPr>
                </a:p>
              </p:txBody>
            </p:sp>
            <p:sp>
              <p:nvSpPr>
                <p:cNvPr id="238" name="Rectangle 54"/>
                <p:cNvSpPr>
                  <a:spLocks noChangeArrowheads="1"/>
                </p:cNvSpPr>
                <p:nvPr/>
              </p:nvSpPr>
              <p:spPr bwMode="auto">
                <a:xfrm>
                  <a:off x="2387601" y="2078038"/>
                  <a:ext cx="422275" cy="55563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latin typeface="字魂59号-创粗黑" panose="00000500000000000000" pitchFamily="2" charset="-122"/>
                    <a:ea typeface="字魂59号-创粗黑" panose="00000500000000000000" pitchFamily="2" charset="-122"/>
                    <a:cs typeface="+mn-ea"/>
                    <a:sym typeface="字魂59号-创粗黑" panose="00000500000000000000" pitchFamily="2" charset="-122"/>
                  </a:endParaRPr>
                </a:p>
              </p:txBody>
            </p:sp>
          </p:grpSp>
          <p:grpSp>
            <p:nvGrpSpPr>
              <p:cNvPr id="222" name="Group 160"/>
              <p:cNvGrpSpPr/>
              <p:nvPr/>
            </p:nvGrpSpPr>
            <p:grpSpPr>
              <a:xfrm rot="5400000">
                <a:off x="7756401" y="2961161"/>
                <a:ext cx="260374" cy="137039"/>
                <a:chOff x="2387601" y="1700213"/>
                <a:chExt cx="331788" cy="174625"/>
              </a:xfrm>
              <a:grpFill/>
            </p:grpSpPr>
            <p:sp>
              <p:nvSpPr>
                <p:cNvPr id="235" name="Freeform 40"/>
                <p:cNvSpPr>
                  <a:spLocks/>
                </p:cNvSpPr>
                <p:nvPr/>
              </p:nvSpPr>
              <p:spPr bwMode="auto">
                <a:xfrm>
                  <a:off x="2543176" y="1700213"/>
                  <a:ext cx="176213" cy="174625"/>
                </a:xfrm>
                <a:custGeom>
                  <a:avLst/>
                  <a:gdLst/>
                  <a:ahLst/>
                  <a:cxnLst>
                    <a:cxn ang="0">
                      <a:pos x="35" y="0"/>
                    </a:cxn>
                    <a:cxn ang="0">
                      <a:pos x="59" y="10"/>
                    </a:cxn>
                    <a:cxn ang="0">
                      <a:pos x="70" y="35"/>
                    </a:cxn>
                    <a:cxn ang="0">
                      <a:pos x="59" y="59"/>
                    </a:cxn>
                    <a:cxn ang="0">
                      <a:pos x="35" y="70"/>
                    </a:cxn>
                    <a:cxn ang="0">
                      <a:pos x="10" y="59"/>
                    </a:cxn>
                    <a:cxn ang="0">
                      <a:pos x="0" y="35"/>
                    </a:cxn>
                    <a:cxn ang="0">
                      <a:pos x="10" y="10"/>
                    </a:cxn>
                    <a:cxn ang="0">
                      <a:pos x="35" y="0"/>
                    </a:cxn>
                  </a:cxnLst>
                  <a:rect l="0" t="0" r="r" b="b"/>
                  <a:pathLst>
                    <a:path w="70" h="70">
                      <a:moveTo>
                        <a:pt x="35" y="0"/>
                      </a:moveTo>
                      <a:cubicBezTo>
                        <a:pt x="44" y="0"/>
                        <a:pt x="53" y="3"/>
                        <a:pt x="59" y="10"/>
                      </a:cubicBezTo>
                      <a:cubicBezTo>
                        <a:pt x="66" y="17"/>
                        <a:pt x="70" y="25"/>
                        <a:pt x="70" y="35"/>
                      </a:cubicBezTo>
                      <a:cubicBezTo>
                        <a:pt x="70" y="44"/>
                        <a:pt x="66" y="53"/>
                        <a:pt x="59" y="59"/>
                      </a:cubicBezTo>
                      <a:cubicBezTo>
                        <a:pt x="53" y="66"/>
                        <a:pt x="44" y="70"/>
                        <a:pt x="35" y="70"/>
                      </a:cubicBezTo>
                      <a:cubicBezTo>
                        <a:pt x="25" y="70"/>
                        <a:pt x="17" y="66"/>
                        <a:pt x="10" y="59"/>
                      </a:cubicBezTo>
                      <a:cubicBezTo>
                        <a:pt x="3" y="53"/>
                        <a:pt x="0" y="44"/>
                        <a:pt x="0" y="35"/>
                      </a:cubicBezTo>
                      <a:cubicBezTo>
                        <a:pt x="0" y="25"/>
                        <a:pt x="3" y="17"/>
                        <a:pt x="10" y="10"/>
                      </a:cubicBezTo>
                      <a:cubicBezTo>
                        <a:pt x="17" y="3"/>
                        <a:pt x="25" y="0"/>
                        <a:pt x="35" y="0"/>
                      </a:cubicBez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latin typeface="字魂59号-创粗黑" panose="00000500000000000000" pitchFamily="2" charset="-122"/>
                    <a:ea typeface="字魂59号-创粗黑" panose="00000500000000000000" pitchFamily="2" charset="-122"/>
                    <a:cs typeface="+mn-ea"/>
                    <a:sym typeface="字魂59号-创粗黑" panose="00000500000000000000" pitchFamily="2" charset="-122"/>
                  </a:endParaRPr>
                </a:p>
              </p:txBody>
            </p:sp>
            <p:sp>
              <p:nvSpPr>
                <p:cNvPr id="236" name="Rectangle 55"/>
                <p:cNvSpPr>
                  <a:spLocks noChangeArrowheads="1"/>
                </p:cNvSpPr>
                <p:nvPr/>
              </p:nvSpPr>
              <p:spPr bwMode="auto">
                <a:xfrm>
                  <a:off x="2387601" y="1760538"/>
                  <a:ext cx="254000" cy="53975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latin typeface="字魂59号-创粗黑" panose="00000500000000000000" pitchFamily="2" charset="-122"/>
                    <a:ea typeface="字魂59号-创粗黑" panose="00000500000000000000" pitchFamily="2" charset="-122"/>
                    <a:cs typeface="+mn-ea"/>
                    <a:sym typeface="字魂59号-创粗黑" panose="00000500000000000000" pitchFamily="2" charset="-122"/>
                  </a:endParaRPr>
                </a:p>
              </p:txBody>
            </p:sp>
          </p:grpSp>
          <p:grpSp>
            <p:nvGrpSpPr>
              <p:cNvPr id="223" name="Group 161"/>
              <p:cNvGrpSpPr/>
              <p:nvPr/>
            </p:nvGrpSpPr>
            <p:grpSpPr>
              <a:xfrm rot="5400000">
                <a:off x="7150939" y="3033417"/>
                <a:ext cx="468424" cy="200576"/>
                <a:chOff x="2387601" y="2298700"/>
                <a:chExt cx="596900" cy="255588"/>
              </a:xfrm>
              <a:grpFill/>
            </p:grpSpPr>
            <p:sp>
              <p:nvSpPr>
                <p:cNvPr id="233" name="Freeform 34"/>
                <p:cNvSpPr>
                  <a:spLocks/>
                </p:cNvSpPr>
                <p:nvPr/>
              </p:nvSpPr>
              <p:spPr bwMode="auto">
                <a:xfrm>
                  <a:off x="2728913" y="2298700"/>
                  <a:ext cx="255588" cy="255588"/>
                </a:xfrm>
                <a:custGeom>
                  <a:avLst/>
                  <a:gdLst/>
                  <a:ahLst/>
                  <a:cxnLst>
                    <a:cxn ang="0">
                      <a:pos x="87" y="87"/>
                    </a:cxn>
                    <a:cxn ang="0">
                      <a:pos x="51" y="102"/>
                    </a:cxn>
                    <a:cxn ang="0">
                      <a:pos x="15" y="87"/>
                    </a:cxn>
                    <a:cxn ang="0">
                      <a:pos x="0" y="51"/>
                    </a:cxn>
                    <a:cxn ang="0">
                      <a:pos x="15" y="15"/>
                    </a:cxn>
                    <a:cxn ang="0">
                      <a:pos x="51" y="0"/>
                    </a:cxn>
                    <a:cxn ang="0">
                      <a:pos x="87" y="15"/>
                    </a:cxn>
                    <a:cxn ang="0">
                      <a:pos x="102" y="51"/>
                    </a:cxn>
                    <a:cxn ang="0">
                      <a:pos x="87" y="87"/>
                    </a:cxn>
                  </a:cxnLst>
                  <a:rect l="0" t="0" r="r" b="b"/>
                  <a:pathLst>
                    <a:path w="102" h="102">
                      <a:moveTo>
                        <a:pt x="87" y="87"/>
                      </a:moveTo>
                      <a:cubicBezTo>
                        <a:pt x="77" y="97"/>
                        <a:pt x="65" y="102"/>
                        <a:pt x="51" y="102"/>
                      </a:cubicBezTo>
                      <a:cubicBezTo>
                        <a:pt x="37" y="102"/>
                        <a:pt x="24" y="97"/>
                        <a:pt x="15" y="87"/>
                      </a:cubicBezTo>
                      <a:cubicBezTo>
                        <a:pt x="5" y="77"/>
                        <a:pt x="0" y="65"/>
                        <a:pt x="0" y="51"/>
                      </a:cubicBezTo>
                      <a:cubicBezTo>
                        <a:pt x="0" y="37"/>
                        <a:pt x="5" y="25"/>
                        <a:pt x="15" y="15"/>
                      </a:cubicBezTo>
                      <a:cubicBezTo>
                        <a:pt x="24" y="5"/>
                        <a:pt x="37" y="0"/>
                        <a:pt x="51" y="0"/>
                      </a:cubicBezTo>
                      <a:cubicBezTo>
                        <a:pt x="65" y="0"/>
                        <a:pt x="77" y="5"/>
                        <a:pt x="87" y="15"/>
                      </a:cubicBezTo>
                      <a:cubicBezTo>
                        <a:pt x="97" y="25"/>
                        <a:pt x="102" y="37"/>
                        <a:pt x="102" y="51"/>
                      </a:cubicBezTo>
                      <a:cubicBezTo>
                        <a:pt x="102" y="65"/>
                        <a:pt x="97" y="77"/>
                        <a:pt x="87" y="87"/>
                      </a:cubicBez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latin typeface="字魂59号-创粗黑" panose="00000500000000000000" pitchFamily="2" charset="-122"/>
                    <a:ea typeface="字魂59号-创粗黑" panose="00000500000000000000" pitchFamily="2" charset="-122"/>
                    <a:cs typeface="+mn-ea"/>
                    <a:sym typeface="字魂59号-创粗黑" panose="00000500000000000000" pitchFamily="2" charset="-122"/>
                  </a:endParaRPr>
                </a:p>
              </p:txBody>
            </p:sp>
            <p:sp>
              <p:nvSpPr>
                <p:cNvPr id="234" name="Rectangle 56"/>
                <p:cNvSpPr>
                  <a:spLocks noChangeArrowheads="1"/>
                </p:cNvSpPr>
                <p:nvPr/>
              </p:nvSpPr>
              <p:spPr bwMode="auto">
                <a:xfrm>
                  <a:off x="2387601" y="2403475"/>
                  <a:ext cx="482600" cy="55563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latin typeface="字魂59号-创粗黑" panose="00000500000000000000" pitchFamily="2" charset="-122"/>
                    <a:ea typeface="字魂59号-创粗黑" panose="00000500000000000000" pitchFamily="2" charset="-122"/>
                    <a:cs typeface="+mn-ea"/>
                    <a:sym typeface="字魂59号-创粗黑" panose="00000500000000000000" pitchFamily="2" charset="-122"/>
                  </a:endParaRPr>
                </a:p>
              </p:txBody>
            </p:sp>
          </p:grpSp>
          <p:grpSp>
            <p:nvGrpSpPr>
              <p:cNvPr id="224" name="Group 162"/>
              <p:cNvGrpSpPr/>
              <p:nvPr/>
            </p:nvGrpSpPr>
            <p:grpSpPr>
              <a:xfrm rot="5400000">
                <a:off x="6896794" y="3028434"/>
                <a:ext cx="482127" cy="224246"/>
                <a:chOff x="2387601" y="2598738"/>
                <a:chExt cx="614362" cy="285750"/>
              </a:xfrm>
              <a:grpFill/>
            </p:grpSpPr>
            <p:sp>
              <p:nvSpPr>
                <p:cNvPr id="231" name="Freeform 35"/>
                <p:cNvSpPr>
                  <a:spLocks/>
                </p:cNvSpPr>
                <p:nvPr/>
              </p:nvSpPr>
              <p:spPr bwMode="auto">
                <a:xfrm>
                  <a:off x="2716213" y="2598738"/>
                  <a:ext cx="285750" cy="285750"/>
                </a:xfrm>
                <a:custGeom>
                  <a:avLst/>
                  <a:gdLst/>
                  <a:ahLst/>
                  <a:cxnLst>
                    <a:cxn ang="0">
                      <a:pos x="114" y="57"/>
                    </a:cxn>
                    <a:cxn ang="0">
                      <a:pos x="97" y="97"/>
                    </a:cxn>
                    <a:cxn ang="0">
                      <a:pos x="57" y="114"/>
                    </a:cxn>
                    <a:cxn ang="0">
                      <a:pos x="16" y="97"/>
                    </a:cxn>
                    <a:cxn ang="0">
                      <a:pos x="0" y="57"/>
                    </a:cxn>
                    <a:cxn ang="0">
                      <a:pos x="16" y="16"/>
                    </a:cxn>
                    <a:cxn ang="0">
                      <a:pos x="57" y="0"/>
                    </a:cxn>
                    <a:cxn ang="0">
                      <a:pos x="97" y="16"/>
                    </a:cxn>
                    <a:cxn ang="0">
                      <a:pos x="114" y="57"/>
                    </a:cxn>
                  </a:cxnLst>
                  <a:rect l="0" t="0" r="r" b="b"/>
                  <a:pathLst>
                    <a:path w="114" h="114">
                      <a:moveTo>
                        <a:pt x="114" y="57"/>
                      </a:moveTo>
                      <a:cubicBezTo>
                        <a:pt x="114" y="72"/>
                        <a:pt x="108" y="86"/>
                        <a:pt x="97" y="97"/>
                      </a:cubicBezTo>
                      <a:cubicBezTo>
                        <a:pt x="86" y="108"/>
                        <a:pt x="72" y="114"/>
                        <a:pt x="57" y="114"/>
                      </a:cubicBezTo>
                      <a:cubicBezTo>
                        <a:pt x="41" y="114"/>
                        <a:pt x="27" y="108"/>
                        <a:pt x="16" y="97"/>
                      </a:cubicBezTo>
                      <a:cubicBezTo>
                        <a:pt x="5" y="86"/>
                        <a:pt x="0" y="72"/>
                        <a:pt x="0" y="57"/>
                      </a:cubicBezTo>
                      <a:cubicBezTo>
                        <a:pt x="0" y="41"/>
                        <a:pt x="5" y="28"/>
                        <a:pt x="16" y="16"/>
                      </a:cubicBezTo>
                      <a:cubicBezTo>
                        <a:pt x="27" y="5"/>
                        <a:pt x="41" y="0"/>
                        <a:pt x="57" y="0"/>
                      </a:cubicBezTo>
                      <a:cubicBezTo>
                        <a:pt x="72" y="0"/>
                        <a:pt x="86" y="5"/>
                        <a:pt x="97" y="16"/>
                      </a:cubicBezTo>
                      <a:cubicBezTo>
                        <a:pt x="108" y="28"/>
                        <a:pt x="114" y="41"/>
                        <a:pt x="114" y="57"/>
                      </a:cubicBez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latin typeface="字魂59号-创粗黑" panose="00000500000000000000" pitchFamily="2" charset="-122"/>
                    <a:ea typeface="字魂59号-创粗黑" panose="00000500000000000000" pitchFamily="2" charset="-122"/>
                    <a:cs typeface="+mn-ea"/>
                    <a:sym typeface="字魂59号-创粗黑" panose="00000500000000000000" pitchFamily="2" charset="-122"/>
                  </a:endParaRPr>
                </a:p>
              </p:txBody>
            </p:sp>
            <p:sp>
              <p:nvSpPr>
                <p:cNvPr id="232" name="Rectangle 57"/>
                <p:cNvSpPr>
                  <a:spLocks noChangeArrowheads="1"/>
                </p:cNvSpPr>
                <p:nvPr/>
              </p:nvSpPr>
              <p:spPr bwMode="auto">
                <a:xfrm>
                  <a:off x="2387601" y="2719388"/>
                  <a:ext cx="482600" cy="55563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latin typeface="字魂59号-创粗黑" panose="00000500000000000000" pitchFamily="2" charset="-122"/>
                    <a:ea typeface="字魂59号-创粗黑" panose="00000500000000000000" pitchFamily="2" charset="-122"/>
                    <a:cs typeface="+mn-ea"/>
                    <a:sym typeface="字魂59号-创粗黑" panose="00000500000000000000" pitchFamily="2" charset="-122"/>
                  </a:endParaRPr>
                </a:p>
              </p:txBody>
            </p:sp>
          </p:grpSp>
          <p:grpSp>
            <p:nvGrpSpPr>
              <p:cNvPr id="225" name="Group 163"/>
              <p:cNvGrpSpPr/>
              <p:nvPr/>
            </p:nvGrpSpPr>
            <p:grpSpPr>
              <a:xfrm rot="5400000">
                <a:off x="6656352" y="2997289"/>
                <a:ext cx="443508" cy="247916"/>
                <a:chOff x="2387601" y="2914650"/>
                <a:chExt cx="565150" cy="315913"/>
              </a:xfrm>
              <a:grpFill/>
            </p:grpSpPr>
            <p:sp>
              <p:nvSpPr>
                <p:cNvPr id="229" name="Freeform 42"/>
                <p:cNvSpPr>
                  <a:spLocks/>
                </p:cNvSpPr>
                <p:nvPr/>
              </p:nvSpPr>
              <p:spPr bwMode="auto">
                <a:xfrm>
                  <a:off x="2636838" y="2914650"/>
                  <a:ext cx="315913" cy="315913"/>
                </a:xfrm>
                <a:custGeom>
                  <a:avLst/>
                  <a:gdLst/>
                  <a:ahLst/>
                  <a:cxnLst>
                    <a:cxn ang="0">
                      <a:pos x="107" y="18"/>
                    </a:cxn>
                    <a:cxn ang="0">
                      <a:pos x="126" y="63"/>
                    </a:cxn>
                    <a:cxn ang="0">
                      <a:pos x="107" y="107"/>
                    </a:cxn>
                    <a:cxn ang="0">
                      <a:pos x="63" y="126"/>
                    </a:cxn>
                    <a:cxn ang="0">
                      <a:pos x="18" y="107"/>
                    </a:cxn>
                    <a:cxn ang="0">
                      <a:pos x="0" y="63"/>
                    </a:cxn>
                    <a:cxn ang="0">
                      <a:pos x="18" y="18"/>
                    </a:cxn>
                    <a:cxn ang="0">
                      <a:pos x="63" y="0"/>
                    </a:cxn>
                    <a:cxn ang="0">
                      <a:pos x="107" y="18"/>
                    </a:cxn>
                  </a:cxnLst>
                  <a:rect l="0" t="0" r="r" b="b"/>
                  <a:pathLst>
                    <a:path w="126" h="126">
                      <a:moveTo>
                        <a:pt x="107" y="18"/>
                      </a:moveTo>
                      <a:cubicBezTo>
                        <a:pt x="120" y="31"/>
                        <a:pt x="126" y="45"/>
                        <a:pt x="126" y="63"/>
                      </a:cubicBezTo>
                      <a:cubicBezTo>
                        <a:pt x="126" y="80"/>
                        <a:pt x="120" y="95"/>
                        <a:pt x="107" y="107"/>
                      </a:cubicBezTo>
                      <a:cubicBezTo>
                        <a:pt x="95" y="120"/>
                        <a:pt x="80" y="126"/>
                        <a:pt x="63" y="126"/>
                      </a:cubicBezTo>
                      <a:cubicBezTo>
                        <a:pt x="45" y="126"/>
                        <a:pt x="30" y="120"/>
                        <a:pt x="18" y="107"/>
                      </a:cubicBezTo>
                      <a:cubicBezTo>
                        <a:pt x="6" y="95"/>
                        <a:pt x="0" y="80"/>
                        <a:pt x="0" y="63"/>
                      </a:cubicBezTo>
                      <a:cubicBezTo>
                        <a:pt x="0" y="45"/>
                        <a:pt x="6" y="31"/>
                        <a:pt x="18" y="18"/>
                      </a:cubicBezTo>
                      <a:cubicBezTo>
                        <a:pt x="30" y="6"/>
                        <a:pt x="45" y="0"/>
                        <a:pt x="63" y="0"/>
                      </a:cubicBezTo>
                      <a:cubicBezTo>
                        <a:pt x="80" y="0"/>
                        <a:pt x="95" y="6"/>
                        <a:pt x="107" y="18"/>
                      </a:cubicBez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latin typeface="字魂59号-创粗黑" panose="00000500000000000000" pitchFamily="2" charset="-122"/>
                    <a:ea typeface="字魂59号-创粗黑" panose="00000500000000000000" pitchFamily="2" charset="-122"/>
                    <a:cs typeface="+mn-ea"/>
                    <a:sym typeface="字魂59号-创粗黑" panose="00000500000000000000" pitchFamily="2" charset="-122"/>
                  </a:endParaRPr>
                </a:p>
              </p:txBody>
            </p:sp>
            <p:sp>
              <p:nvSpPr>
                <p:cNvPr id="230" name="Rectangle 58"/>
                <p:cNvSpPr>
                  <a:spLocks noChangeArrowheads="1"/>
                </p:cNvSpPr>
                <p:nvPr/>
              </p:nvSpPr>
              <p:spPr bwMode="auto">
                <a:xfrm>
                  <a:off x="2387601" y="3040063"/>
                  <a:ext cx="422275" cy="55563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latin typeface="字魂59号-创粗黑" panose="00000500000000000000" pitchFamily="2" charset="-122"/>
                    <a:ea typeface="字魂59号-创粗黑" panose="00000500000000000000" pitchFamily="2" charset="-122"/>
                    <a:cs typeface="+mn-ea"/>
                    <a:sym typeface="字魂59号-创粗黑" panose="00000500000000000000" pitchFamily="2" charset="-122"/>
                  </a:endParaRPr>
                </a:p>
              </p:txBody>
            </p:sp>
          </p:grpSp>
          <p:grpSp>
            <p:nvGrpSpPr>
              <p:cNvPr id="226" name="Group 164"/>
              <p:cNvGrpSpPr/>
              <p:nvPr/>
            </p:nvGrpSpPr>
            <p:grpSpPr>
              <a:xfrm rot="5400000">
                <a:off x="6467612" y="2929392"/>
                <a:ext cx="322665" cy="262866"/>
                <a:chOff x="2387601" y="3222625"/>
                <a:chExt cx="411163" cy="334963"/>
              </a:xfrm>
              <a:grpFill/>
            </p:grpSpPr>
            <p:sp>
              <p:nvSpPr>
                <p:cNvPr id="227" name="Freeform 43"/>
                <p:cNvSpPr>
                  <a:spLocks/>
                </p:cNvSpPr>
                <p:nvPr/>
              </p:nvSpPr>
              <p:spPr bwMode="auto">
                <a:xfrm>
                  <a:off x="2463801" y="3222625"/>
                  <a:ext cx="334963" cy="334963"/>
                </a:xfrm>
                <a:custGeom>
                  <a:avLst/>
                  <a:gdLst/>
                  <a:ahLst/>
                  <a:cxnLst>
                    <a:cxn ang="0">
                      <a:pos x="0" y="67"/>
                    </a:cxn>
                    <a:cxn ang="0">
                      <a:pos x="19" y="19"/>
                    </a:cxn>
                    <a:cxn ang="0">
                      <a:pos x="67" y="0"/>
                    </a:cxn>
                    <a:cxn ang="0">
                      <a:pos x="114" y="19"/>
                    </a:cxn>
                    <a:cxn ang="0">
                      <a:pos x="134" y="67"/>
                    </a:cxn>
                    <a:cxn ang="0">
                      <a:pos x="114" y="114"/>
                    </a:cxn>
                    <a:cxn ang="0">
                      <a:pos x="67" y="134"/>
                    </a:cxn>
                    <a:cxn ang="0">
                      <a:pos x="19" y="114"/>
                    </a:cxn>
                    <a:cxn ang="0">
                      <a:pos x="0" y="67"/>
                    </a:cxn>
                  </a:cxnLst>
                  <a:rect l="0" t="0" r="r" b="b"/>
                  <a:pathLst>
                    <a:path w="134" h="134">
                      <a:moveTo>
                        <a:pt x="0" y="67"/>
                      </a:moveTo>
                      <a:cubicBezTo>
                        <a:pt x="0" y="48"/>
                        <a:pt x="6" y="33"/>
                        <a:pt x="19" y="19"/>
                      </a:cubicBezTo>
                      <a:cubicBezTo>
                        <a:pt x="32" y="6"/>
                        <a:pt x="48" y="0"/>
                        <a:pt x="67" y="0"/>
                      </a:cubicBezTo>
                      <a:cubicBezTo>
                        <a:pt x="85" y="0"/>
                        <a:pt x="101" y="6"/>
                        <a:pt x="114" y="19"/>
                      </a:cubicBezTo>
                      <a:cubicBezTo>
                        <a:pt x="127" y="33"/>
                        <a:pt x="134" y="48"/>
                        <a:pt x="134" y="67"/>
                      </a:cubicBezTo>
                      <a:cubicBezTo>
                        <a:pt x="134" y="85"/>
                        <a:pt x="127" y="101"/>
                        <a:pt x="114" y="114"/>
                      </a:cubicBezTo>
                      <a:cubicBezTo>
                        <a:pt x="101" y="127"/>
                        <a:pt x="85" y="134"/>
                        <a:pt x="67" y="134"/>
                      </a:cubicBezTo>
                      <a:cubicBezTo>
                        <a:pt x="48" y="134"/>
                        <a:pt x="32" y="127"/>
                        <a:pt x="19" y="114"/>
                      </a:cubicBezTo>
                      <a:cubicBezTo>
                        <a:pt x="6" y="101"/>
                        <a:pt x="0" y="85"/>
                        <a:pt x="0" y="67"/>
                      </a:cubicBez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latin typeface="字魂59号-创粗黑" panose="00000500000000000000" pitchFamily="2" charset="-122"/>
                    <a:ea typeface="字魂59号-创粗黑" panose="00000500000000000000" pitchFamily="2" charset="-122"/>
                    <a:cs typeface="+mn-ea"/>
                    <a:sym typeface="字魂59号-创粗黑" panose="00000500000000000000" pitchFamily="2" charset="-122"/>
                  </a:endParaRPr>
                </a:p>
              </p:txBody>
            </p:sp>
            <p:sp>
              <p:nvSpPr>
                <p:cNvPr id="228" name="Rectangle 59"/>
                <p:cNvSpPr>
                  <a:spLocks noChangeArrowheads="1"/>
                </p:cNvSpPr>
                <p:nvPr/>
              </p:nvSpPr>
              <p:spPr bwMode="auto">
                <a:xfrm>
                  <a:off x="2387601" y="3357563"/>
                  <a:ext cx="271463" cy="55563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latin typeface="字魂59号-创粗黑" panose="00000500000000000000" pitchFamily="2" charset="-122"/>
                    <a:ea typeface="字魂59号-创粗黑" panose="00000500000000000000" pitchFamily="2" charset="-122"/>
                    <a:cs typeface="+mn-ea"/>
                    <a:sym typeface="字魂59号-创粗黑" panose="00000500000000000000" pitchFamily="2" charset="-122"/>
                  </a:endParaRPr>
                </a:p>
              </p:txBody>
            </p:sp>
          </p:grpSp>
        </p:grpSp>
      </p:grpSp>
      <p:grpSp>
        <p:nvGrpSpPr>
          <p:cNvPr id="240" name="组合 1">
            <a:extLst>
              <a:ext uri="{FF2B5EF4-FFF2-40B4-BE49-F238E27FC236}">
                <a16:creationId xmlns="" xmlns:a16="http://schemas.microsoft.com/office/drawing/2014/main" id="{15B50F7B-21F1-4D1B-855C-96B8AD368927}"/>
              </a:ext>
            </a:extLst>
          </p:cNvPr>
          <p:cNvGrpSpPr/>
          <p:nvPr/>
        </p:nvGrpSpPr>
        <p:grpSpPr>
          <a:xfrm>
            <a:off x="1362654" y="4065080"/>
            <a:ext cx="2890285" cy="834074"/>
            <a:chOff x="1963131" y="2105252"/>
            <a:chExt cx="2241975" cy="834074"/>
          </a:xfrm>
        </p:grpSpPr>
        <p:sp>
          <p:nvSpPr>
            <p:cNvPr id="241" name="矩形 240">
              <a:extLst>
                <a:ext uri="{FF2B5EF4-FFF2-40B4-BE49-F238E27FC236}">
                  <a16:creationId xmlns="" xmlns:a16="http://schemas.microsoft.com/office/drawing/2014/main" id="{BD609F4D-219F-4274-9105-29322D460A1A}"/>
                </a:ext>
              </a:extLst>
            </p:cNvPr>
            <p:cNvSpPr/>
            <p:nvPr/>
          </p:nvSpPr>
          <p:spPr>
            <a:xfrm>
              <a:off x="1963132" y="2105252"/>
              <a:ext cx="2241974" cy="375487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sz="1600" b="1" dirty="0">
                  <a:solidFill>
                    <a:schemeClr val="bg1"/>
                  </a:solidFill>
                  <a:latin typeface="字魂59号-创粗黑" panose="00000500000000000000" pitchFamily="2" charset="-122"/>
                  <a:ea typeface="字魂59号-创粗黑" panose="00000500000000000000" pitchFamily="2" charset="-122"/>
                  <a:cs typeface="+mn-ea"/>
                  <a:sym typeface="字魂59号-创粗黑" panose="00000500000000000000" pitchFamily="2" charset="-122"/>
                </a:rPr>
                <a:t>标题添加</a:t>
              </a:r>
            </a:p>
          </p:txBody>
        </p:sp>
        <p:sp>
          <p:nvSpPr>
            <p:cNvPr id="242" name="文本框 241">
              <a:extLst>
                <a:ext uri="{FF2B5EF4-FFF2-40B4-BE49-F238E27FC236}">
                  <a16:creationId xmlns="" xmlns:a16="http://schemas.microsoft.com/office/drawing/2014/main" id="{1864A7CF-E24B-4A3A-B671-C1FA2ACD5027}"/>
                </a:ext>
              </a:extLst>
            </p:cNvPr>
            <p:cNvSpPr txBox="1"/>
            <p:nvPr/>
          </p:nvSpPr>
          <p:spPr>
            <a:xfrm>
              <a:off x="1963131" y="2493050"/>
              <a:ext cx="2241975" cy="446276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>
                <a:lnSpc>
                  <a:spcPct val="150000"/>
                </a:lnSpc>
              </a:pPr>
              <a:r>
                <a:rPr lang="en-US" altLang="zh-CN" sz="800" dirty="0">
                  <a:solidFill>
                    <a:schemeClr val="bg1"/>
                  </a:solidFill>
                  <a:latin typeface="字魂59号-创粗黑" panose="00000500000000000000" pitchFamily="2" charset="-122"/>
                  <a:ea typeface="字魂59号-创粗黑" panose="00000500000000000000" pitchFamily="2" charset="-122"/>
                  <a:cs typeface="+mn-ea"/>
                  <a:sym typeface="字魂59号-创粗黑" panose="00000500000000000000" pitchFamily="2" charset="-122"/>
                </a:rPr>
                <a:t>THE BEAUTY OF THE DESIGN WILL ALSO GREATLY REDUCE THE WEIGHT OF THE HEADSET. </a:t>
              </a:r>
            </a:p>
          </p:txBody>
        </p:sp>
      </p:grpSp>
      <p:grpSp>
        <p:nvGrpSpPr>
          <p:cNvPr id="243" name="组合 1">
            <a:extLst>
              <a:ext uri="{FF2B5EF4-FFF2-40B4-BE49-F238E27FC236}">
                <a16:creationId xmlns="" xmlns:a16="http://schemas.microsoft.com/office/drawing/2014/main" id="{15B50F7B-21F1-4D1B-855C-96B8AD368927}"/>
              </a:ext>
            </a:extLst>
          </p:cNvPr>
          <p:cNvGrpSpPr/>
          <p:nvPr/>
        </p:nvGrpSpPr>
        <p:grpSpPr>
          <a:xfrm>
            <a:off x="3896409" y="935126"/>
            <a:ext cx="2890285" cy="834074"/>
            <a:chOff x="1963131" y="2105252"/>
            <a:chExt cx="2241975" cy="834074"/>
          </a:xfrm>
        </p:grpSpPr>
        <p:sp>
          <p:nvSpPr>
            <p:cNvPr id="244" name="矩形 243">
              <a:extLst>
                <a:ext uri="{FF2B5EF4-FFF2-40B4-BE49-F238E27FC236}">
                  <a16:creationId xmlns="" xmlns:a16="http://schemas.microsoft.com/office/drawing/2014/main" id="{BD609F4D-219F-4274-9105-29322D460A1A}"/>
                </a:ext>
              </a:extLst>
            </p:cNvPr>
            <p:cNvSpPr/>
            <p:nvPr/>
          </p:nvSpPr>
          <p:spPr>
            <a:xfrm>
              <a:off x="1963132" y="2105252"/>
              <a:ext cx="2241974" cy="375487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sz="1600" b="1" dirty="0">
                  <a:solidFill>
                    <a:schemeClr val="bg1"/>
                  </a:solidFill>
                  <a:latin typeface="字魂59号-创粗黑" panose="00000500000000000000" pitchFamily="2" charset="-122"/>
                  <a:ea typeface="字魂59号-创粗黑" panose="00000500000000000000" pitchFamily="2" charset="-122"/>
                  <a:cs typeface="+mn-ea"/>
                  <a:sym typeface="字魂59号-创粗黑" panose="00000500000000000000" pitchFamily="2" charset="-122"/>
                </a:rPr>
                <a:t>标题添加</a:t>
              </a:r>
            </a:p>
          </p:txBody>
        </p:sp>
        <p:sp>
          <p:nvSpPr>
            <p:cNvPr id="245" name="文本框 244">
              <a:extLst>
                <a:ext uri="{FF2B5EF4-FFF2-40B4-BE49-F238E27FC236}">
                  <a16:creationId xmlns="" xmlns:a16="http://schemas.microsoft.com/office/drawing/2014/main" id="{1864A7CF-E24B-4A3A-B671-C1FA2ACD5027}"/>
                </a:ext>
              </a:extLst>
            </p:cNvPr>
            <p:cNvSpPr txBox="1"/>
            <p:nvPr/>
          </p:nvSpPr>
          <p:spPr>
            <a:xfrm>
              <a:off x="1963131" y="2493050"/>
              <a:ext cx="2241975" cy="446276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>
                <a:lnSpc>
                  <a:spcPct val="150000"/>
                </a:lnSpc>
              </a:pPr>
              <a:r>
                <a:rPr lang="en-US" altLang="zh-CN" sz="800" dirty="0">
                  <a:solidFill>
                    <a:schemeClr val="bg1"/>
                  </a:solidFill>
                  <a:latin typeface="字魂59号-创粗黑" panose="00000500000000000000" pitchFamily="2" charset="-122"/>
                  <a:ea typeface="字魂59号-创粗黑" panose="00000500000000000000" pitchFamily="2" charset="-122"/>
                  <a:cs typeface="+mn-ea"/>
                  <a:sym typeface="字魂59号-创粗黑" panose="00000500000000000000" pitchFamily="2" charset="-122"/>
                </a:rPr>
                <a:t>THE BEAUTY OF THE DESIGN WILL ALSO GREATLY REDUCE THE WEIGHT OF THE HEADSET. </a:t>
              </a:r>
            </a:p>
          </p:txBody>
        </p:sp>
      </p:grpSp>
      <p:grpSp>
        <p:nvGrpSpPr>
          <p:cNvPr id="246" name="组合 1">
            <a:extLst>
              <a:ext uri="{FF2B5EF4-FFF2-40B4-BE49-F238E27FC236}">
                <a16:creationId xmlns="" xmlns:a16="http://schemas.microsoft.com/office/drawing/2014/main" id="{15B50F7B-21F1-4D1B-855C-96B8AD368927}"/>
              </a:ext>
            </a:extLst>
          </p:cNvPr>
          <p:cNvGrpSpPr/>
          <p:nvPr/>
        </p:nvGrpSpPr>
        <p:grpSpPr>
          <a:xfrm>
            <a:off x="6647618" y="4065080"/>
            <a:ext cx="2890285" cy="834074"/>
            <a:chOff x="1963131" y="2105252"/>
            <a:chExt cx="2241975" cy="834074"/>
          </a:xfrm>
        </p:grpSpPr>
        <p:sp>
          <p:nvSpPr>
            <p:cNvPr id="247" name="矩形 246">
              <a:extLst>
                <a:ext uri="{FF2B5EF4-FFF2-40B4-BE49-F238E27FC236}">
                  <a16:creationId xmlns="" xmlns:a16="http://schemas.microsoft.com/office/drawing/2014/main" id="{BD609F4D-219F-4274-9105-29322D460A1A}"/>
                </a:ext>
              </a:extLst>
            </p:cNvPr>
            <p:cNvSpPr/>
            <p:nvPr/>
          </p:nvSpPr>
          <p:spPr>
            <a:xfrm>
              <a:off x="1963132" y="2105252"/>
              <a:ext cx="2241974" cy="375487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sz="1600" b="1" dirty="0">
                  <a:solidFill>
                    <a:schemeClr val="bg1"/>
                  </a:solidFill>
                  <a:latin typeface="字魂59号-创粗黑" panose="00000500000000000000" pitchFamily="2" charset="-122"/>
                  <a:ea typeface="字魂59号-创粗黑" panose="00000500000000000000" pitchFamily="2" charset="-122"/>
                  <a:cs typeface="+mn-ea"/>
                  <a:sym typeface="字魂59号-创粗黑" panose="00000500000000000000" pitchFamily="2" charset="-122"/>
                </a:rPr>
                <a:t>标题添加</a:t>
              </a:r>
            </a:p>
          </p:txBody>
        </p:sp>
        <p:sp>
          <p:nvSpPr>
            <p:cNvPr id="248" name="文本框 247">
              <a:extLst>
                <a:ext uri="{FF2B5EF4-FFF2-40B4-BE49-F238E27FC236}">
                  <a16:creationId xmlns="" xmlns:a16="http://schemas.microsoft.com/office/drawing/2014/main" id="{1864A7CF-E24B-4A3A-B671-C1FA2ACD5027}"/>
                </a:ext>
              </a:extLst>
            </p:cNvPr>
            <p:cNvSpPr txBox="1"/>
            <p:nvPr/>
          </p:nvSpPr>
          <p:spPr>
            <a:xfrm>
              <a:off x="1963131" y="2493050"/>
              <a:ext cx="2241975" cy="446276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>
                <a:lnSpc>
                  <a:spcPct val="150000"/>
                </a:lnSpc>
              </a:pPr>
              <a:r>
                <a:rPr lang="en-US" altLang="zh-CN" sz="800" dirty="0">
                  <a:solidFill>
                    <a:schemeClr val="bg1"/>
                  </a:solidFill>
                  <a:latin typeface="字魂59号-创粗黑" panose="00000500000000000000" pitchFamily="2" charset="-122"/>
                  <a:ea typeface="字魂59号-创粗黑" panose="00000500000000000000" pitchFamily="2" charset="-122"/>
                  <a:cs typeface="+mn-ea"/>
                  <a:sym typeface="字魂59号-创粗黑" panose="00000500000000000000" pitchFamily="2" charset="-122"/>
                </a:rPr>
                <a:t>THE BEAUTY OF THE DESIGN WILL ALSO GREATLY REDUCE THE WEIGHT OF THE HEADSET. </a:t>
              </a:r>
            </a:p>
          </p:txBody>
        </p:sp>
      </p:grpSp>
      <p:grpSp>
        <p:nvGrpSpPr>
          <p:cNvPr id="249" name="组合 1">
            <a:extLst>
              <a:ext uri="{FF2B5EF4-FFF2-40B4-BE49-F238E27FC236}">
                <a16:creationId xmlns="" xmlns:a16="http://schemas.microsoft.com/office/drawing/2014/main" id="{15B50F7B-21F1-4D1B-855C-96B8AD368927}"/>
              </a:ext>
            </a:extLst>
          </p:cNvPr>
          <p:cNvGrpSpPr/>
          <p:nvPr/>
        </p:nvGrpSpPr>
        <p:grpSpPr>
          <a:xfrm>
            <a:off x="9181373" y="935126"/>
            <a:ext cx="2890285" cy="834074"/>
            <a:chOff x="1963131" y="2105252"/>
            <a:chExt cx="2241975" cy="834074"/>
          </a:xfrm>
        </p:grpSpPr>
        <p:sp>
          <p:nvSpPr>
            <p:cNvPr id="250" name="矩形 249">
              <a:extLst>
                <a:ext uri="{FF2B5EF4-FFF2-40B4-BE49-F238E27FC236}">
                  <a16:creationId xmlns="" xmlns:a16="http://schemas.microsoft.com/office/drawing/2014/main" id="{BD609F4D-219F-4274-9105-29322D460A1A}"/>
                </a:ext>
              </a:extLst>
            </p:cNvPr>
            <p:cNvSpPr/>
            <p:nvPr/>
          </p:nvSpPr>
          <p:spPr>
            <a:xfrm>
              <a:off x="1963132" y="2105252"/>
              <a:ext cx="2241974" cy="375487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sz="1600" b="1" dirty="0">
                  <a:solidFill>
                    <a:schemeClr val="bg1"/>
                  </a:solidFill>
                  <a:latin typeface="字魂59号-创粗黑" panose="00000500000000000000" pitchFamily="2" charset="-122"/>
                  <a:ea typeface="字魂59号-创粗黑" panose="00000500000000000000" pitchFamily="2" charset="-122"/>
                  <a:cs typeface="+mn-ea"/>
                  <a:sym typeface="字魂59号-创粗黑" panose="00000500000000000000" pitchFamily="2" charset="-122"/>
                </a:rPr>
                <a:t>标题添加</a:t>
              </a:r>
            </a:p>
          </p:txBody>
        </p:sp>
        <p:sp>
          <p:nvSpPr>
            <p:cNvPr id="251" name="文本框 250">
              <a:extLst>
                <a:ext uri="{FF2B5EF4-FFF2-40B4-BE49-F238E27FC236}">
                  <a16:creationId xmlns="" xmlns:a16="http://schemas.microsoft.com/office/drawing/2014/main" id="{1864A7CF-E24B-4A3A-B671-C1FA2ACD5027}"/>
                </a:ext>
              </a:extLst>
            </p:cNvPr>
            <p:cNvSpPr txBox="1"/>
            <p:nvPr/>
          </p:nvSpPr>
          <p:spPr>
            <a:xfrm>
              <a:off x="1963131" y="2493050"/>
              <a:ext cx="2241975" cy="446276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>
                <a:lnSpc>
                  <a:spcPct val="150000"/>
                </a:lnSpc>
              </a:pPr>
              <a:r>
                <a:rPr lang="en-US" altLang="zh-CN" sz="800" dirty="0">
                  <a:solidFill>
                    <a:schemeClr val="bg1"/>
                  </a:solidFill>
                  <a:latin typeface="字魂59号-创粗黑" panose="00000500000000000000" pitchFamily="2" charset="-122"/>
                  <a:ea typeface="字魂59号-创粗黑" panose="00000500000000000000" pitchFamily="2" charset="-122"/>
                  <a:cs typeface="+mn-ea"/>
                  <a:sym typeface="字魂59号-创粗黑" panose="00000500000000000000" pitchFamily="2" charset="-122"/>
                </a:rPr>
                <a:t>THE BEAUTY OF THE DESIGN WILL ALSO GREATLY REDUCE THE WEIGHT OF THE HEADSET. 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6411287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>
      <p:transition spd="slow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2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2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2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组 12"/>
          <p:cNvGrpSpPr/>
          <p:nvPr/>
        </p:nvGrpSpPr>
        <p:grpSpPr>
          <a:xfrm>
            <a:off x="1087468" y="785293"/>
            <a:ext cx="1869256" cy="1869256"/>
            <a:chOff x="1223243" y="1256781"/>
            <a:chExt cx="1869256" cy="1869256"/>
          </a:xfrm>
        </p:grpSpPr>
        <p:sp>
          <p:nvSpPr>
            <p:cNvPr id="5" name="椭圆 4"/>
            <p:cNvSpPr/>
            <p:nvPr/>
          </p:nvSpPr>
          <p:spPr>
            <a:xfrm>
              <a:off x="1223243" y="1256781"/>
              <a:ext cx="1869256" cy="186925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字魂59号-创粗黑" panose="00000500000000000000" pitchFamily="2" charset="-122"/>
                <a:ea typeface="字魂59号-创粗黑" panose="00000500000000000000" pitchFamily="2" charset="-122"/>
                <a:cs typeface="+mn-ea"/>
                <a:sym typeface="字魂59号-创粗黑" panose="00000500000000000000" pitchFamily="2" charset="-122"/>
              </a:endParaRPr>
            </a:p>
          </p:txBody>
        </p:sp>
        <p:pic>
          <p:nvPicPr>
            <p:cNvPr id="8" name="PA_black-and-white-fashion-girl-model-photography-Favim.com-345959.jpg"/>
            <p:cNvPicPr>
              <a:picLocks noChangeAspect="1"/>
            </p:cNvPicPr>
            <p:nvPr>
              <p:custDataLst>
                <p:tags r:id="rId2"/>
              </p:custDataLst>
            </p:nvPr>
          </p:nvPicPr>
          <p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1314666" y="1375621"/>
              <a:ext cx="1670317" cy="157778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0799" y="0"/>
                  </a:moveTo>
                  <a:cubicBezTo>
                    <a:pt x="4834" y="0"/>
                    <a:pt x="0" y="4835"/>
                    <a:pt x="0" y="10800"/>
                  </a:cubicBezTo>
                  <a:cubicBezTo>
                    <a:pt x="0" y="16765"/>
                    <a:pt x="4834" y="21600"/>
                    <a:pt x="10799" y="21600"/>
                  </a:cubicBezTo>
                  <a:cubicBezTo>
                    <a:pt x="16763" y="21600"/>
                    <a:pt x="21600" y="16765"/>
                    <a:pt x="21600" y="10800"/>
                  </a:cubicBezTo>
                  <a:cubicBezTo>
                    <a:pt x="21600" y="4835"/>
                    <a:pt x="16763" y="0"/>
                    <a:pt x="10799" y="0"/>
                  </a:cubicBezTo>
                  <a:close/>
                </a:path>
              </a:pathLst>
            </a:custGeom>
          </p:spPr>
        </p:pic>
      </p:grpSp>
      <p:grpSp>
        <p:nvGrpSpPr>
          <p:cNvPr id="14" name="组 13"/>
          <p:cNvGrpSpPr/>
          <p:nvPr/>
        </p:nvGrpSpPr>
        <p:grpSpPr>
          <a:xfrm>
            <a:off x="8477321" y="2994486"/>
            <a:ext cx="1869256" cy="1869256"/>
            <a:chOff x="3962471" y="1256781"/>
            <a:chExt cx="1869256" cy="1869256"/>
          </a:xfrm>
        </p:grpSpPr>
        <p:sp>
          <p:nvSpPr>
            <p:cNvPr id="2" name="椭圆 1"/>
            <p:cNvSpPr/>
            <p:nvPr/>
          </p:nvSpPr>
          <p:spPr>
            <a:xfrm>
              <a:off x="3962471" y="1256781"/>
              <a:ext cx="1869256" cy="186925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字魂59号-创粗黑" panose="00000500000000000000" pitchFamily="2" charset="-122"/>
                <a:ea typeface="字魂59号-创粗黑" panose="00000500000000000000" pitchFamily="2" charset="-122"/>
                <a:cs typeface="+mn-ea"/>
                <a:sym typeface="字魂59号-创粗黑" panose="00000500000000000000" pitchFamily="2" charset="-122"/>
              </a:endParaRPr>
            </a:p>
          </p:txBody>
        </p:sp>
        <p:pic>
          <p:nvPicPr>
            <p:cNvPr id="9" name="PA_story-20160303171210-MarchFashion-Look8b.jpg"/>
            <p:cNvPicPr>
              <a:picLocks noChangeAspect="1"/>
            </p:cNvPicPr>
            <p:nvPr>
              <p:custDataLst>
                <p:tags r:id="rId1"/>
              </p:custDataLst>
            </p:nvPr>
          </p:nvPicPr>
          <p:blipFill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4098837" y="1356812"/>
              <a:ext cx="1632972" cy="166919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0799" y="0"/>
                  </a:moveTo>
                  <a:cubicBezTo>
                    <a:pt x="4834" y="0"/>
                    <a:pt x="0" y="4835"/>
                    <a:pt x="0" y="10800"/>
                  </a:cubicBezTo>
                  <a:cubicBezTo>
                    <a:pt x="0" y="16765"/>
                    <a:pt x="4834" y="21600"/>
                    <a:pt x="10799" y="21600"/>
                  </a:cubicBezTo>
                  <a:cubicBezTo>
                    <a:pt x="16763" y="21600"/>
                    <a:pt x="21600" y="16765"/>
                    <a:pt x="21600" y="10800"/>
                  </a:cubicBezTo>
                  <a:cubicBezTo>
                    <a:pt x="21600" y="4835"/>
                    <a:pt x="16763" y="0"/>
                    <a:pt x="10799" y="0"/>
                  </a:cubicBezTo>
                  <a:close/>
                </a:path>
              </a:pathLst>
            </a:custGeom>
          </p:spPr>
        </p:pic>
      </p:grpSp>
      <p:grpSp>
        <p:nvGrpSpPr>
          <p:cNvPr id="17" name="组 16"/>
          <p:cNvGrpSpPr/>
          <p:nvPr/>
        </p:nvGrpSpPr>
        <p:grpSpPr>
          <a:xfrm>
            <a:off x="3820789" y="1219045"/>
            <a:ext cx="3664006" cy="773495"/>
            <a:chOff x="5382610" y="2390620"/>
            <a:chExt cx="3664006" cy="773495"/>
          </a:xfrm>
        </p:grpSpPr>
        <p:sp>
          <p:nvSpPr>
            <p:cNvPr id="18" name="islîdê">
              <a:extLst>
                <a:ext uri="{FF2B5EF4-FFF2-40B4-BE49-F238E27FC236}">
                  <a16:creationId xmlns="" xmlns:a16="http://schemas.microsoft.com/office/drawing/2014/main" id="{04C138CD-CA53-4764-9798-F8DF5B008B38}"/>
                </a:ext>
              </a:extLst>
            </p:cNvPr>
            <p:cNvSpPr/>
            <p:nvPr/>
          </p:nvSpPr>
          <p:spPr>
            <a:xfrm>
              <a:off x="5382610" y="2502493"/>
              <a:ext cx="611206" cy="611204"/>
            </a:xfrm>
            <a:prstGeom prst="ellipse">
              <a:avLst/>
            </a:prstGeom>
            <a:solidFill>
              <a:schemeClr val="bg1"/>
            </a:solidFill>
            <a:ln w="4762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zh-CN"/>
              </a:defPPr>
              <a:lvl1pPr marL="0" algn="l" defTabSz="913765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200" algn="l" defTabSz="913765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400" algn="l" defTabSz="913765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600" algn="l" defTabSz="913765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800" algn="l" defTabSz="913765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6000" algn="l" defTabSz="913765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200" algn="l" defTabSz="913765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400" algn="l" defTabSz="913765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600" algn="l" defTabSz="913765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pPr algn="ctr" defTabSz="914400"/>
              <a:r>
                <a:rPr lang="en-US" altLang="zh-CN" sz="1600" dirty="0">
                  <a:solidFill>
                    <a:srgbClr val="68B9C4"/>
                  </a:solidFill>
                  <a:latin typeface="字魂59号-创粗黑" panose="00000500000000000000" pitchFamily="2" charset="-122"/>
                  <a:ea typeface="字魂59号-创粗黑" panose="00000500000000000000" pitchFamily="2" charset="-122"/>
                  <a:cs typeface="+mn-ea"/>
                  <a:sym typeface="字魂59号-创粗黑" panose="00000500000000000000" pitchFamily="2" charset="-122"/>
                </a:rPr>
                <a:t>01</a:t>
              </a:r>
              <a:endParaRPr sz="1600" dirty="0">
                <a:solidFill>
                  <a:srgbClr val="68B9C4"/>
                </a:solidFill>
                <a:latin typeface="字魂59号-创粗黑" panose="00000500000000000000" pitchFamily="2" charset="-122"/>
                <a:ea typeface="字魂59号-创粗黑" panose="00000500000000000000" pitchFamily="2" charset="-122"/>
                <a:cs typeface="+mn-ea"/>
                <a:sym typeface="字魂59号-创粗黑" panose="00000500000000000000" pitchFamily="2" charset="-122"/>
              </a:endParaRPr>
            </a:p>
          </p:txBody>
        </p:sp>
        <p:grpSp>
          <p:nvGrpSpPr>
            <p:cNvPr id="19" name="组合 1">
              <a:extLst>
                <a:ext uri="{FF2B5EF4-FFF2-40B4-BE49-F238E27FC236}">
                  <a16:creationId xmlns="" xmlns:a16="http://schemas.microsoft.com/office/drawing/2014/main" id="{15B50F7B-21F1-4D1B-855C-96B8AD368927}"/>
                </a:ext>
              </a:extLst>
            </p:cNvPr>
            <p:cNvGrpSpPr/>
            <p:nvPr/>
          </p:nvGrpSpPr>
          <p:grpSpPr>
            <a:xfrm>
              <a:off x="6156330" y="2390620"/>
              <a:ext cx="2890286" cy="773495"/>
              <a:chOff x="1931838" y="2167521"/>
              <a:chExt cx="2241976" cy="773495"/>
            </a:xfrm>
          </p:grpSpPr>
          <p:sp>
            <p:nvSpPr>
              <p:cNvPr id="20" name="矩形 19">
                <a:extLst>
                  <a:ext uri="{FF2B5EF4-FFF2-40B4-BE49-F238E27FC236}">
                    <a16:creationId xmlns="" xmlns:a16="http://schemas.microsoft.com/office/drawing/2014/main" id="{BD609F4D-219F-4274-9105-29322D460A1A}"/>
                  </a:ext>
                </a:extLst>
              </p:cNvPr>
              <p:cNvSpPr/>
              <p:nvPr/>
            </p:nvSpPr>
            <p:spPr>
              <a:xfrm>
                <a:off x="1931840" y="2167521"/>
                <a:ext cx="2241974" cy="367473"/>
              </a:xfrm>
              <a:prstGeom prst="rect">
                <a:avLst/>
              </a:prstGeom>
            </p:spPr>
            <p:txBody>
              <a:bodyPr wrap="square">
                <a:spAutoFit/>
                <a:scene3d>
                  <a:camera prst="orthographicFront"/>
                  <a:lightRig rig="threePt" dir="t"/>
                </a:scene3d>
                <a:sp3d contourW="12700"/>
              </a:bodyPr>
              <a:lstStyle/>
              <a:p>
                <a:pPr>
                  <a:lnSpc>
                    <a:spcPct val="120000"/>
                  </a:lnSpc>
                </a:pPr>
                <a:r>
                  <a:rPr lang="zh-CN" altLang="en-US" sz="1600" b="1" dirty="0">
                    <a:solidFill>
                      <a:schemeClr val="bg1"/>
                    </a:solidFill>
                    <a:latin typeface="字魂59号-创粗黑" panose="00000500000000000000" pitchFamily="2" charset="-122"/>
                    <a:ea typeface="字魂59号-创粗黑" panose="00000500000000000000" pitchFamily="2" charset="-122"/>
                    <a:cs typeface="+mn-ea"/>
                    <a:sym typeface="字魂59号-创粗黑" panose="00000500000000000000" pitchFamily="2" charset="-122"/>
                  </a:rPr>
                  <a:t>标题添加</a:t>
                </a:r>
              </a:p>
            </p:txBody>
          </p:sp>
          <p:sp>
            <p:nvSpPr>
              <p:cNvPr id="21" name="文本框 20">
                <a:extLst>
                  <a:ext uri="{FF2B5EF4-FFF2-40B4-BE49-F238E27FC236}">
                    <a16:creationId xmlns="" xmlns:a16="http://schemas.microsoft.com/office/drawing/2014/main" id="{1864A7CF-E24B-4A3A-B671-C1FA2ACD5027}"/>
                  </a:ext>
                </a:extLst>
              </p:cNvPr>
              <p:cNvSpPr txBox="1"/>
              <p:nvPr/>
            </p:nvSpPr>
            <p:spPr>
              <a:xfrm>
                <a:off x="1931838" y="2499164"/>
                <a:ext cx="2241975" cy="44185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  <a:scene3d>
                  <a:camera prst="orthographicFront"/>
                  <a:lightRig rig="threePt" dir="t"/>
                </a:scene3d>
                <a:sp3d contourW="12700"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altLang="zh-CN" sz="800" dirty="0">
                    <a:solidFill>
                      <a:schemeClr val="bg1"/>
                    </a:solidFill>
                    <a:latin typeface="字魂59号-创粗黑" panose="00000500000000000000" pitchFamily="2" charset="-122"/>
                    <a:ea typeface="字魂59号-创粗黑" panose="00000500000000000000" pitchFamily="2" charset="-122"/>
                    <a:cs typeface="+mn-ea"/>
                    <a:sym typeface="字魂59号-创粗黑" panose="00000500000000000000" pitchFamily="2" charset="-122"/>
                  </a:rPr>
                  <a:t>THE BEAUTY OF THE DESIGN WILL ALSO GREATLY REDUCE THE WEIGHT OF THE HEADSET. </a:t>
                </a:r>
              </a:p>
            </p:txBody>
          </p:sp>
        </p:grpSp>
      </p:grpSp>
      <p:grpSp>
        <p:nvGrpSpPr>
          <p:cNvPr id="22" name="组 21"/>
          <p:cNvGrpSpPr/>
          <p:nvPr/>
        </p:nvGrpSpPr>
        <p:grpSpPr>
          <a:xfrm>
            <a:off x="7308060" y="1178095"/>
            <a:ext cx="3664006" cy="773495"/>
            <a:chOff x="5382610" y="2390620"/>
            <a:chExt cx="3664006" cy="773495"/>
          </a:xfrm>
        </p:grpSpPr>
        <p:sp>
          <p:nvSpPr>
            <p:cNvPr id="23" name="islîdê">
              <a:extLst>
                <a:ext uri="{FF2B5EF4-FFF2-40B4-BE49-F238E27FC236}">
                  <a16:creationId xmlns="" xmlns:a16="http://schemas.microsoft.com/office/drawing/2014/main" id="{04C138CD-CA53-4764-9798-F8DF5B008B38}"/>
                </a:ext>
              </a:extLst>
            </p:cNvPr>
            <p:cNvSpPr/>
            <p:nvPr/>
          </p:nvSpPr>
          <p:spPr>
            <a:xfrm>
              <a:off x="5382610" y="2502493"/>
              <a:ext cx="611206" cy="611204"/>
            </a:xfrm>
            <a:prstGeom prst="ellipse">
              <a:avLst/>
            </a:prstGeom>
            <a:solidFill>
              <a:schemeClr val="bg1"/>
            </a:solidFill>
            <a:ln w="4762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zh-CN"/>
              </a:defPPr>
              <a:lvl1pPr marL="0" algn="l" defTabSz="913765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200" algn="l" defTabSz="913765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400" algn="l" defTabSz="913765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600" algn="l" defTabSz="913765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800" algn="l" defTabSz="913765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6000" algn="l" defTabSz="913765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200" algn="l" defTabSz="913765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400" algn="l" defTabSz="913765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600" algn="l" defTabSz="913765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pPr algn="ctr" defTabSz="914400"/>
              <a:r>
                <a:rPr lang="en-US" altLang="zh-CN" sz="1600" dirty="0">
                  <a:solidFill>
                    <a:srgbClr val="68B9C4"/>
                  </a:solidFill>
                  <a:latin typeface="字魂59号-创粗黑" panose="00000500000000000000" pitchFamily="2" charset="-122"/>
                  <a:ea typeface="字魂59号-创粗黑" panose="00000500000000000000" pitchFamily="2" charset="-122"/>
                  <a:cs typeface="+mn-ea"/>
                  <a:sym typeface="字魂59号-创粗黑" panose="00000500000000000000" pitchFamily="2" charset="-122"/>
                </a:rPr>
                <a:t>02</a:t>
              </a:r>
              <a:endParaRPr sz="1600" dirty="0">
                <a:solidFill>
                  <a:srgbClr val="68B9C4"/>
                </a:solidFill>
                <a:latin typeface="字魂59号-创粗黑" panose="00000500000000000000" pitchFamily="2" charset="-122"/>
                <a:ea typeface="字魂59号-创粗黑" panose="00000500000000000000" pitchFamily="2" charset="-122"/>
                <a:cs typeface="+mn-ea"/>
                <a:sym typeface="字魂59号-创粗黑" panose="00000500000000000000" pitchFamily="2" charset="-122"/>
              </a:endParaRPr>
            </a:p>
          </p:txBody>
        </p:sp>
        <p:grpSp>
          <p:nvGrpSpPr>
            <p:cNvPr id="24" name="组合 1">
              <a:extLst>
                <a:ext uri="{FF2B5EF4-FFF2-40B4-BE49-F238E27FC236}">
                  <a16:creationId xmlns="" xmlns:a16="http://schemas.microsoft.com/office/drawing/2014/main" id="{15B50F7B-21F1-4D1B-855C-96B8AD368927}"/>
                </a:ext>
              </a:extLst>
            </p:cNvPr>
            <p:cNvGrpSpPr/>
            <p:nvPr/>
          </p:nvGrpSpPr>
          <p:grpSpPr>
            <a:xfrm>
              <a:off x="6156330" y="2390620"/>
              <a:ext cx="2890286" cy="773495"/>
              <a:chOff x="1931838" y="2167521"/>
              <a:chExt cx="2241976" cy="773495"/>
            </a:xfrm>
          </p:grpSpPr>
          <p:sp>
            <p:nvSpPr>
              <p:cNvPr id="25" name="矩形 24">
                <a:extLst>
                  <a:ext uri="{FF2B5EF4-FFF2-40B4-BE49-F238E27FC236}">
                    <a16:creationId xmlns="" xmlns:a16="http://schemas.microsoft.com/office/drawing/2014/main" id="{BD609F4D-219F-4274-9105-29322D460A1A}"/>
                  </a:ext>
                </a:extLst>
              </p:cNvPr>
              <p:cNvSpPr/>
              <p:nvPr/>
            </p:nvSpPr>
            <p:spPr>
              <a:xfrm>
                <a:off x="1931840" y="2167521"/>
                <a:ext cx="2241974" cy="367473"/>
              </a:xfrm>
              <a:prstGeom prst="rect">
                <a:avLst/>
              </a:prstGeom>
            </p:spPr>
            <p:txBody>
              <a:bodyPr wrap="square">
                <a:spAutoFit/>
                <a:scene3d>
                  <a:camera prst="orthographicFront"/>
                  <a:lightRig rig="threePt" dir="t"/>
                </a:scene3d>
                <a:sp3d contourW="12700"/>
              </a:bodyPr>
              <a:lstStyle/>
              <a:p>
                <a:pPr>
                  <a:lnSpc>
                    <a:spcPct val="120000"/>
                  </a:lnSpc>
                </a:pPr>
                <a:r>
                  <a:rPr lang="zh-CN" altLang="en-US" sz="1600" b="1" dirty="0">
                    <a:solidFill>
                      <a:schemeClr val="bg1"/>
                    </a:solidFill>
                    <a:latin typeface="字魂59号-创粗黑" panose="00000500000000000000" pitchFamily="2" charset="-122"/>
                    <a:ea typeface="字魂59号-创粗黑" panose="00000500000000000000" pitchFamily="2" charset="-122"/>
                    <a:cs typeface="+mn-ea"/>
                    <a:sym typeface="字魂59号-创粗黑" panose="00000500000000000000" pitchFamily="2" charset="-122"/>
                  </a:rPr>
                  <a:t>标题添加</a:t>
                </a:r>
              </a:p>
            </p:txBody>
          </p:sp>
          <p:sp>
            <p:nvSpPr>
              <p:cNvPr id="26" name="文本框 25">
                <a:extLst>
                  <a:ext uri="{FF2B5EF4-FFF2-40B4-BE49-F238E27FC236}">
                    <a16:creationId xmlns="" xmlns:a16="http://schemas.microsoft.com/office/drawing/2014/main" id="{1864A7CF-E24B-4A3A-B671-C1FA2ACD5027}"/>
                  </a:ext>
                </a:extLst>
              </p:cNvPr>
              <p:cNvSpPr txBox="1"/>
              <p:nvPr/>
            </p:nvSpPr>
            <p:spPr>
              <a:xfrm>
                <a:off x="1931838" y="2499164"/>
                <a:ext cx="2241975" cy="44185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  <a:scene3d>
                  <a:camera prst="orthographicFront"/>
                  <a:lightRig rig="threePt" dir="t"/>
                </a:scene3d>
                <a:sp3d contourW="12700"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altLang="zh-CN" sz="800" dirty="0">
                    <a:solidFill>
                      <a:schemeClr val="bg1"/>
                    </a:solidFill>
                    <a:latin typeface="字魂59号-创粗黑" panose="00000500000000000000" pitchFamily="2" charset="-122"/>
                    <a:ea typeface="字魂59号-创粗黑" panose="00000500000000000000" pitchFamily="2" charset="-122"/>
                    <a:cs typeface="+mn-ea"/>
                    <a:sym typeface="字魂59号-创粗黑" panose="00000500000000000000" pitchFamily="2" charset="-122"/>
                  </a:rPr>
                  <a:t>THE BEAUTY OF THE DESIGN WILL ALSO GREATLY REDUCE THE WEIGHT OF THE HEADSET. </a:t>
                </a:r>
              </a:p>
            </p:txBody>
          </p:sp>
        </p:grpSp>
      </p:grpSp>
      <p:grpSp>
        <p:nvGrpSpPr>
          <p:cNvPr id="27" name="组 26"/>
          <p:cNvGrpSpPr/>
          <p:nvPr/>
        </p:nvGrpSpPr>
        <p:grpSpPr>
          <a:xfrm>
            <a:off x="1299896" y="3671732"/>
            <a:ext cx="3664006" cy="773495"/>
            <a:chOff x="5382610" y="2390620"/>
            <a:chExt cx="3664006" cy="773495"/>
          </a:xfrm>
        </p:grpSpPr>
        <p:sp>
          <p:nvSpPr>
            <p:cNvPr id="28" name="islîdê">
              <a:extLst>
                <a:ext uri="{FF2B5EF4-FFF2-40B4-BE49-F238E27FC236}">
                  <a16:creationId xmlns="" xmlns:a16="http://schemas.microsoft.com/office/drawing/2014/main" id="{04C138CD-CA53-4764-9798-F8DF5B008B38}"/>
                </a:ext>
              </a:extLst>
            </p:cNvPr>
            <p:cNvSpPr/>
            <p:nvPr/>
          </p:nvSpPr>
          <p:spPr>
            <a:xfrm>
              <a:off x="5382610" y="2502493"/>
              <a:ext cx="611206" cy="611204"/>
            </a:xfrm>
            <a:prstGeom prst="ellipse">
              <a:avLst/>
            </a:prstGeom>
            <a:solidFill>
              <a:schemeClr val="bg1"/>
            </a:solidFill>
            <a:ln w="4762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zh-CN"/>
              </a:defPPr>
              <a:lvl1pPr marL="0" algn="l" defTabSz="913765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200" algn="l" defTabSz="913765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400" algn="l" defTabSz="913765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600" algn="l" defTabSz="913765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800" algn="l" defTabSz="913765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6000" algn="l" defTabSz="913765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200" algn="l" defTabSz="913765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400" algn="l" defTabSz="913765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600" algn="l" defTabSz="913765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pPr algn="ctr" defTabSz="914400"/>
              <a:r>
                <a:rPr lang="en-US" altLang="zh-CN" sz="1600" dirty="0">
                  <a:solidFill>
                    <a:srgbClr val="68B9C4"/>
                  </a:solidFill>
                  <a:latin typeface="字魂59号-创粗黑" panose="00000500000000000000" pitchFamily="2" charset="-122"/>
                  <a:ea typeface="字魂59号-创粗黑" panose="00000500000000000000" pitchFamily="2" charset="-122"/>
                  <a:cs typeface="+mn-ea"/>
                  <a:sym typeface="字魂59号-创粗黑" panose="00000500000000000000" pitchFamily="2" charset="-122"/>
                </a:rPr>
                <a:t>03</a:t>
              </a:r>
              <a:endParaRPr sz="1600" dirty="0">
                <a:solidFill>
                  <a:srgbClr val="68B9C4"/>
                </a:solidFill>
                <a:latin typeface="字魂59号-创粗黑" panose="00000500000000000000" pitchFamily="2" charset="-122"/>
                <a:ea typeface="字魂59号-创粗黑" panose="00000500000000000000" pitchFamily="2" charset="-122"/>
                <a:cs typeface="+mn-ea"/>
                <a:sym typeface="字魂59号-创粗黑" panose="00000500000000000000" pitchFamily="2" charset="-122"/>
              </a:endParaRPr>
            </a:p>
          </p:txBody>
        </p:sp>
        <p:grpSp>
          <p:nvGrpSpPr>
            <p:cNvPr id="29" name="组合 1">
              <a:extLst>
                <a:ext uri="{FF2B5EF4-FFF2-40B4-BE49-F238E27FC236}">
                  <a16:creationId xmlns="" xmlns:a16="http://schemas.microsoft.com/office/drawing/2014/main" id="{15B50F7B-21F1-4D1B-855C-96B8AD368927}"/>
                </a:ext>
              </a:extLst>
            </p:cNvPr>
            <p:cNvGrpSpPr/>
            <p:nvPr/>
          </p:nvGrpSpPr>
          <p:grpSpPr>
            <a:xfrm>
              <a:off x="6156330" y="2390620"/>
              <a:ext cx="2890286" cy="773495"/>
              <a:chOff x="1931838" y="2167521"/>
              <a:chExt cx="2241976" cy="773495"/>
            </a:xfrm>
          </p:grpSpPr>
          <p:sp>
            <p:nvSpPr>
              <p:cNvPr id="30" name="矩形 29">
                <a:extLst>
                  <a:ext uri="{FF2B5EF4-FFF2-40B4-BE49-F238E27FC236}">
                    <a16:creationId xmlns="" xmlns:a16="http://schemas.microsoft.com/office/drawing/2014/main" id="{BD609F4D-219F-4274-9105-29322D460A1A}"/>
                  </a:ext>
                </a:extLst>
              </p:cNvPr>
              <p:cNvSpPr/>
              <p:nvPr/>
            </p:nvSpPr>
            <p:spPr>
              <a:xfrm>
                <a:off x="1931840" y="2167521"/>
                <a:ext cx="2241974" cy="367473"/>
              </a:xfrm>
              <a:prstGeom prst="rect">
                <a:avLst/>
              </a:prstGeom>
            </p:spPr>
            <p:txBody>
              <a:bodyPr wrap="square">
                <a:spAutoFit/>
                <a:scene3d>
                  <a:camera prst="orthographicFront"/>
                  <a:lightRig rig="threePt" dir="t"/>
                </a:scene3d>
                <a:sp3d contourW="12700"/>
              </a:bodyPr>
              <a:lstStyle/>
              <a:p>
                <a:pPr>
                  <a:lnSpc>
                    <a:spcPct val="120000"/>
                  </a:lnSpc>
                </a:pPr>
                <a:r>
                  <a:rPr lang="zh-CN" altLang="en-US" sz="1600" b="1" dirty="0">
                    <a:solidFill>
                      <a:schemeClr val="bg1"/>
                    </a:solidFill>
                    <a:latin typeface="字魂59号-创粗黑" panose="00000500000000000000" pitchFamily="2" charset="-122"/>
                    <a:ea typeface="字魂59号-创粗黑" panose="00000500000000000000" pitchFamily="2" charset="-122"/>
                    <a:cs typeface="+mn-ea"/>
                    <a:sym typeface="字魂59号-创粗黑" panose="00000500000000000000" pitchFamily="2" charset="-122"/>
                  </a:rPr>
                  <a:t>标题添加</a:t>
                </a:r>
              </a:p>
            </p:txBody>
          </p:sp>
          <p:sp>
            <p:nvSpPr>
              <p:cNvPr id="31" name="文本框 30">
                <a:extLst>
                  <a:ext uri="{FF2B5EF4-FFF2-40B4-BE49-F238E27FC236}">
                    <a16:creationId xmlns="" xmlns:a16="http://schemas.microsoft.com/office/drawing/2014/main" id="{1864A7CF-E24B-4A3A-B671-C1FA2ACD5027}"/>
                  </a:ext>
                </a:extLst>
              </p:cNvPr>
              <p:cNvSpPr txBox="1"/>
              <p:nvPr/>
            </p:nvSpPr>
            <p:spPr>
              <a:xfrm>
                <a:off x="1931838" y="2499164"/>
                <a:ext cx="2241975" cy="44185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  <a:scene3d>
                  <a:camera prst="orthographicFront"/>
                  <a:lightRig rig="threePt" dir="t"/>
                </a:scene3d>
                <a:sp3d contourW="12700"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altLang="zh-CN" sz="800" dirty="0">
                    <a:solidFill>
                      <a:schemeClr val="bg1"/>
                    </a:solidFill>
                    <a:latin typeface="字魂59号-创粗黑" panose="00000500000000000000" pitchFamily="2" charset="-122"/>
                    <a:ea typeface="字魂59号-创粗黑" panose="00000500000000000000" pitchFamily="2" charset="-122"/>
                    <a:cs typeface="+mn-ea"/>
                    <a:sym typeface="字魂59号-创粗黑" panose="00000500000000000000" pitchFamily="2" charset="-122"/>
                  </a:rPr>
                  <a:t>THE BEAUTY OF THE DESIGN WILL ALSO GREATLY REDUCE THE WEIGHT OF THE HEADSET. </a:t>
                </a:r>
              </a:p>
            </p:txBody>
          </p:sp>
        </p:grpSp>
      </p:grpSp>
      <p:grpSp>
        <p:nvGrpSpPr>
          <p:cNvPr id="32" name="组 31"/>
          <p:cNvGrpSpPr/>
          <p:nvPr/>
        </p:nvGrpSpPr>
        <p:grpSpPr>
          <a:xfrm>
            <a:off x="4787167" y="3630782"/>
            <a:ext cx="3664006" cy="773495"/>
            <a:chOff x="5382610" y="2390620"/>
            <a:chExt cx="3664006" cy="773495"/>
          </a:xfrm>
        </p:grpSpPr>
        <p:sp>
          <p:nvSpPr>
            <p:cNvPr id="33" name="islîdê">
              <a:extLst>
                <a:ext uri="{FF2B5EF4-FFF2-40B4-BE49-F238E27FC236}">
                  <a16:creationId xmlns="" xmlns:a16="http://schemas.microsoft.com/office/drawing/2014/main" id="{04C138CD-CA53-4764-9798-F8DF5B008B38}"/>
                </a:ext>
              </a:extLst>
            </p:cNvPr>
            <p:cNvSpPr/>
            <p:nvPr/>
          </p:nvSpPr>
          <p:spPr>
            <a:xfrm>
              <a:off x="5382610" y="2502493"/>
              <a:ext cx="611206" cy="611204"/>
            </a:xfrm>
            <a:prstGeom prst="ellipse">
              <a:avLst/>
            </a:prstGeom>
            <a:solidFill>
              <a:schemeClr val="bg1"/>
            </a:solidFill>
            <a:ln w="4762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zh-CN"/>
              </a:defPPr>
              <a:lvl1pPr marL="0" algn="l" defTabSz="913765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200" algn="l" defTabSz="913765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400" algn="l" defTabSz="913765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600" algn="l" defTabSz="913765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800" algn="l" defTabSz="913765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6000" algn="l" defTabSz="913765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200" algn="l" defTabSz="913765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400" algn="l" defTabSz="913765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600" algn="l" defTabSz="913765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pPr algn="ctr" defTabSz="914400"/>
              <a:r>
                <a:rPr lang="en-US" altLang="zh-CN" sz="1600" dirty="0">
                  <a:solidFill>
                    <a:srgbClr val="68B9C4"/>
                  </a:solidFill>
                  <a:latin typeface="字魂59号-创粗黑" panose="00000500000000000000" pitchFamily="2" charset="-122"/>
                  <a:ea typeface="字魂59号-创粗黑" panose="00000500000000000000" pitchFamily="2" charset="-122"/>
                  <a:cs typeface="+mn-ea"/>
                  <a:sym typeface="字魂59号-创粗黑" panose="00000500000000000000" pitchFamily="2" charset="-122"/>
                </a:rPr>
                <a:t>04</a:t>
              </a:r>
              <a:endParaRPr sz="1600" dirty="0">
                <a:solidFill>
                  <a:srgbClr val="68B9C4"/>
                </a:solidFill>
                <a:latin typeface="字魂59号-创粗黑" panose="00000500000000000000" pitchFamily="2" charset="-122"/>
                <a:ea typeface="字魂59号-创粗黑" panose="00000500000000000000" pitchFamily="2" charset="-122"/>
                <a:cs typeface="+mn-ea"/>
                <a:sym typeface="字魂59号-创粗黑" panose="00000500000000000000" pitchFamily="2" charset="-122"/>
              </a:endParaRPr>
            </a:p>
          </p:txBody>
        </p:sp>
        <p:grpSp>
          <p:nvGrpSpPr>
            <p:cNvPr id="34" name="组合 1">
              <a:extLst>
                <a:ext uri="{FF2B5EF4-FFF2-40B4-BE49-F238E27FC236}">
                  <a16:creationId xmlns="" xmlns:a16="http://schemas.microsoft.com/office/drawing/2014/main" id="{15B50F7B-21F1-4D1B-855C-96B8AD368927}"/>
                </a:ext>
              </a:extLst>
            </p:cNvPr>
            <p:cNvGrpSpPr/>
            <p:nvPr/>
          </p:nvGrpSpPr>
          <p:grpSpPr>
            <a:xfrm>
              <a:off x="6156330" y="2390620"/>
              <a:ext cx="2890286" cy="773495"/>
              <a:chOff x="1931838" y="2167521"/>
              <a:chExt cx="2241976" cy="773495"/>
            </a:xfrm>
          </p:grpSpPr>
          <p:sp>
            <p:nvSpPr>
              <p:cNvPr id="35" name="矩形 34">
                <a:extLst>
                  <a:ext uri="{FF2B5EF4-FFF2-40B4-BE49-F238E27FC236}">
                    <a16:creationId xmlns="" xmlns:a16="http://schemas.microsoft.com/office/drawing/2014/main" id="{BD609F4D-219F-4274-9105-29322D460A1A}"/>
                  </a:ext>
                </a:extLst>
              </p:cNvPr>
              <p:cNvSpPr/>
              <p:nvPr/>
            </p:nvSpPr>
            <p:spPr>
              <a:xfrm>
                <a:off x="1931840" y="2167521"/>
                <a:ext cx="2241974" cy="367473"/>
              </a:xfrm>
              <a:prstGeom prst="rect">
                <a:avLst/>
              </a:prstGeom>
            </p:spPr>
            <p:txBody>
              <a:bodyPr wrap="square">
                <a:spAutoFit/>
                <a:scene3d>
                  <a:camera prst="orthographicFront"/>
                  <a:lightRig rig="threePt" dir="t"/>
                </a:scene3d>
                <a:sp3d contourW="12700"/>
              </a:bodyPr>
              <a:lstStyle/>
              <a:p>
                <a:pPr>
                  <a:lnSpc>
                    <a:spcPct val="120000"/>
                  </a:lnSpc>
                </a:pPr>
                <a:r>
                  <a:rPr lang="zh-CN" altLang="en-US" sz="1600" b="1" dirty="0">
                    <a:solidFill>
                      <a:schemeClr val="bg1"/>
                    </a:solidFill>
                    <a:latin typeface="字魂59号-创粗黑" panose="00000500000000000000" pitchFamily="2" charset="-122"/>
                    <a:ea typeface="字魂59号-创粗黑" panose="00000500000000000000" pitchFamily="2" charset="-122"/>
                    <a:cs typeface="+mn-ea"/>
                    <a:sym typeface="字魂59号-创粗黑" panose="00000500000000000000" pitchFamily="2" charset="-122"/>
                  </a:rPr>
                  <a:t>标题添加</a:t>
                </a:r>
              </a:p>
            </p:txBody>
          </p:sp>
          <p:sp>
            <p:nvSpPr>
              <p:cNvPr id="36" name="文本框 35">
                <a:extLst>
                  <a:ext uri="{FF2B5EF4-FFF2-40B4-BE49-F238E27FC236}">
                    <a16:creationId xmlns="" xmlns:a16="http://schemas.microsoft.com/office/drawing/2014/main" id="{1864A7CF-E24B-4A3A-B671-C1FA2ACD5027}"/>
                  </a:ext>
                </a:extLst>
              </p:cNvPr>
              <p:cNvSpPr txBox="1"/>
              <p:nvPr/>
            </p:nvSpPr>
            <p:spPr>
              <a:xfrm>
                <a:off x="1931838" y="2499164"/>
                <a:ext cx="2241975" cy="44185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  <a:scene3d>
                  <a:camera prst="orthographicFront"/>
                  <a:lightRig rig="threePt" dir="t"/>
                </a:scene3d>
                <a:sp3d contourW="12700"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altLang="zh-CN" sz="800" dirty="0">
                    <a:solidFill>
                      <a:schemeClr val="bg1"/>
                    </a:solidFill>
                    <a:latin typeface="字魂59号-创粗黑" panose="00000500000000000000" pitchFamily="2" charset="-122"/>
                    <a:ea typeface="字魂59号-创粗黑" panose="00000500000000000000" pitchFamily="2" charset="-122"/>
                    <a:cs typeface="+mn-ea"/>
                    <a:sym typeface="字魂59号-创粗黑" panose="00000500000000000000" pitchFamily="2" charset="-122"/>
                  </a:rPr>
                  <a:t>THE BEAUTY OF THE DESIGN WILL ALSO GREATLY REDUCE THE WEIGHT OF THE HEADSET. 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81750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>
      <p:transition spd="slow" advTm="0">
        <p:random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2" name="组 51"/>
          <p:cNvGrpSpPr/>
          <p:nvPr/>
        </p:nvGrpSpPr>
        <p:grpSpPr>
          <a:xfrm>
            <a:off x="3517354" y="1000125"/>
            <a:ext cx="5028984" cy="3798252"/>
            <a:chOff x="4556082" y="1679331"/>
            <a:chExt cx="3608752" cy="2725590"/>
          </a:xfrm>
        </p:grpSpPr>
        <p:grpSp>
          <p:nvGrpSpPr>
            <p:cNvPr id="2" name="Group 73"/>
            <p:cNvGrpSpPr/>
            <p:nvPr/>
          </p:nvGrpSpPr>
          <p:grpSpPr>
            <a:xfrm>
              <a:off x="4689855" y="1682999"/>
              <a:ext cx="930338" cy="216600"/>
              <a:chOff x="2901397" y="1460250"/>
              <a:chExt cx="930338" cy="220268"/>
            </a:xfrm>
          </p:grpSpPr>
          <p:cxnSp>
            <p:nvCxnSpPr>
              <p:cNvPr id="3" name="Straight Connector 69"/>
              <p:cNvCxnSpPr/>
              <p:nvPr/>
            </p:nvCxnSpPr>
            <p:spPr>
              <a:xfrm flipH="1" flipV="1">
                <a:off x="3592681" y="1460250"/>
                <a:ext cx="239054" cy="220268"/>
              </a:xfrm>
              <a:prstGeom prst="line">
                <a:avLst/>
              </a:prstGeom>
              <a:ln w="19050" cap="rnd">
                <a:solidFill>
                  <a:schemeClr val="bg1"/>
                </a:solidFill>
                <a:prstDash val="soli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" name="Straight Connector 72"/>
              <p:cNvCxnSpPr/>
              <p:nvPr/>
            </p:nvCxnSpPr>
            <p:spPr>
              <a:xfrm flipH="1">
                <a:off x="2901397" y="1461496"/>
                <a:ext cx="691284" cy="0"/>
              </a:xfrm>
              <a:prstGeom prst="line">
                <a:avLst/>
              </a:prstGeom>
              <a:ln w="19050" cap="rnd">
                <a:solidFill>
                  <a:schemeClr val="bg1"/>
                </a:solidFill>
                <a:prstDash val="solid"/>
                <a:headEnd type="none"/>
                <a:tailEnd type="oval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5" name="Group 74"/>
            <p:cNvGrpSpPr/>
            <p:nvPr/>
          </p:nvGrpSpPr>
          <p:grpSpPr>
            <a:xfrm flipH="1">
              <a:off x="7033282" y="1687180"/>
              <a:ext cx="932719" cy="221362"/>
              <a:chOff x="2899016" y="1459156"/>
              <a:chExt cx="932719" cy="221362"/>
            </a:xfrm>
          </p:grpSpPr>
          <p:cxnSp>
            <p:nvCxnSpPr>
              <p:cNvPr id="6" name="Straight Connector 75"/>
              <p:cNvCxnSpPr/>
              <p:nvPr/>
            </p:nvCxnSpPr>
            <p:spPr>
              <a:xfrm flipH="1" flipV="1">
                <a:off x="3592681" y="1460250"/>
                <a:ext cx="239054" cy="220268"/>
              </a:xfrm>
              <a:prstGeom prst="line">
                <a:avLst/>
              </a:prstGeom>
              <a:ln w="19050" cap="rnd">
                <a:solidFill>
                  <a:schemeClr val="bg1"/>
                </a:solidFill>
                <a:prstDash val="soli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" name="Straight Connector 76"/>
              <p:cNvCxnSpPr/>
              <p:nvPr/>
            </p:nvCxnSpPr>
            <p:spPr>
              <a:xfrm flipH="1">
                <a:off x="2899016" y="1459156"/>
                <a:ext cx="691284" cy="0"/>
              </a:xfrm>
              <a:prstGeom prst="line">
                <a:avLst/>
              </a:prstGeom>
              <a:ln w="19050" cap="rnd">
                <a:solidFill>
                  <a:schemeClr val="bg1"/>
                </a:solidFill>
                <a:prstDash val="solid"/>
                <a:tailEnd type="oval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8" name="Group 81"/>
            <p:cNvGrpSpPr/>
            <p:nvPr/>
          </p:nvGrpSpPr>
          <p:grpSpPr>
            <a:xfrm flipV="1">
              <a:off x="4687474" y="4149127"/>
              <a:ext cx="932719" cy="216600"/>
              <a:chOff x="2899016" y="1460250"/>
              <a:chExt cx="932719" cy="220268"/>
            </a:xfrm>
          </p:grpSpPr>
          <p:cxnSp>
            <p:nvCxnSpPr>
              <p:cNvPr id="9" name="Straight Connector 82"/>
              <p:cNvCxnSpPr/>
              <p:nvPr/>
            </p:nvCxnSpPr>
            <p:spPr>
              <a:xfrm flipH="1" flipV="1">
                <a:off x="3592681" y="1460250"/>
                <a:ext cx="239054" cy="220268"/>
              </a:xfrm>
              <a:prstGeom prst="line">
                <a:avLst/>
              </a:prstGeom>
              <a:ln w="19050" cap="rnd">
                <a:solidFill>
                  <a:schemeClr val="bg1"/>
                </a:solidFill>
                <a:prstDash val="soli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" name="Straight Connector 83"/>
              <p:cNvCxnSpPr/>
              <p:nvPr/>
            </p:nvCxnSpPr>
            <p:spPr>
              <a:xfrm flipH="1">
                <a:off x="2899016" y="1461496"/>
                <a:ext cx="691284" cy="0"/>
              </a:xfrm>
              <a:prstGeom prst="line">
                <a:avLst/>
              </a:prstGeom>
              <a:ln w="19050" cap="rnd">
                <a:solidFill>
                  <a:schemeClr val="bg1"/>
                </a:solidFill>
                <a:prstDash val="solid"/>
                <a:tailEnd type="oval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1" name="Group 84"/>
            <p:cNvGrpSpPr/>
            <p:nvPr/>
          </p:nvGrpSpPr>
          <p:grpSpPr>
            <a:xfrm flipH="1" flipV="1">
              <a:off x="7035663" y="4183559"/>
              <a:ext cx="930338" cy="221362"/>
              <a:chOff x="2901397" y="1459156"/>
              <a:chExt cx="930338" cy="221362"/>
            </a:xfrm>
          </p:grpSpPr>
          <p:cxnSp>
            <p:nvCxnSpPr>
              <p:cNvPr id="12" name="Straight Connector 85"/>
              <p:cNvCxnSpPr/>
              <p:nvPr/>
            </p:nvCxnSpPr>
            <p:spPr>
              <a:xfrm flipH="1" flipV="1">
                <a:off x="3592681" y="1460250"/>
                <a:ext cx="239054" cy="220268"/>
              </a:xfrm>
              <a:prstGeom prst="line">
                <a:avLst/>
              </a:prstGeom>
              <a:ln w="19050" cap="rnd">
                <a:solidFill>
                  <a:schemeClr val="bg1"/>
                </a:solidFill>
                <a:prstDash val="soli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" name="Straight Connector 86"/>
              <p:cNvCxnSpPr/>
              <p:nvPr/>
            </p:nvCxnSpPr>
            <p:spPr>
              <a:xfrm flipH="1">
                <a:off x="2901397" y="1459156"/>
                <a:ext cx="691284" cy="0"/>
              </a:xfrm>
              <a:prstGeom prst="line">
                <a:avLst/>
              </a:prstGeom>
              <a:ln w="19050" cap="rnd">
                <a:solidFill>
                  <a:schemeClr val="bg1"/>
                </a:solidFill>
                <a:prstDash val="solid"/>
                <a:tailEnd type="oval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14" name="Straight Connector 87"/>
            <p:cNvCxnSpPr/>
            <p:nvPr/>
          </p:nvCxnSpPr>
          <p:spPr>
            <a:xfrm flipH="1">
              <a:off x="4556082" y="3021259"/>
              <a:ext cx="460627" cy="0"/>
            </a:xfrm>
            <a:prstGeom prst="line">
              <a:avLst/>
            </a:prstGeom>
            <a:ln w="19050" cap="rnd">
              <a:solidFill>
                <a:schemeClr val="bg1"/>
              </a:solidFill>
              <a:prstDash val="solid"/>
              <a:headEnd type="none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89"/>
            <p:cNvCxnSpPr/>
            <p:nvPr/>
          </p:nvCxnSpPr>
          <p:spPr>
            <a:xfrm flipH="1">
              <a:off x="7704207" y="3021259"/>
              <a:ext cx="460627" cy="0"/>
            </a:xfrm>
            <a:prstGeom prst="line">
              <a:avLst/>
            </a:prstGeom>
            <a:ln w="19050" cap="rnd">
              <a:solidFill>
                <a:schemeClr val="bg1"/>
              </a:solidFill>
              <a:prstDash val="solid"/>
              <a:headEnd type="oval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6" name="Group 98"/>
            <p:cNvGrpSpPr/>
            <p:nvPr/>
          </p:nvGrpSpPr>
          <p:grpSpPr>
            <a:xfrm>
              <a:off x="6404466" y="1682998"/>
              <a:ext cx="1116726" cy="1015872"/>
              <a:chOff x="4616008" y="1463917"/>
              <a:chExt cx="1116726" cy="1015872"/>
            </a:xfrm>
          </p:grpSpPr>
          <p:sp>
            <p:nvSpPr>
              <p:cNvPr id="17" name="Freeform 59"/>
              <p:cNvSpPr>
                <a:spLocks/>
              </p:cNvSpPr>
              <p:nvPr/>
            </p:nvSpPr>
            <p:spPr bwMode="auto">
              <a:xfrm>
                <a:off x="4616008" y="1463917"/>
                <a:ext cx="1116726" cy="1015872"/>
              </a:xfrm>
              <a:custGeom>
                <a:avLst/>
                <a:gdLst/>
                <a:ahLst/>
                <a:cxnLst>
                  <a:cxn ang="0">
                    <a:pos x="174" y="281"/>
                  </a:cxn>
                  <a:cxn ang="0">
                    <a:pos x="305" y="204"/>
                  </a:cxn>
                  <a:cxn ang="0">
                    <a:pos x="280" y="133"/>
                  </a:cxn>
                  <a:cxn ang="0">
                    <a:pos x="49" y="9"/>
                  </a:cxn>
                  <a:cxn ang="0">
                    <a:pos x="1" y="33"/>
                  </a:cxn>
                  <a:cxn ang="0">
                    <a:pos x="3" y="194"/>
                  </a:cxn>
                  <a:cxn ang="0">
                    <a:pos x="23" y="226"/>
                  </a:cxn>
                  <a:cxn ang="0">
                    <a:pos x="110" y="271"/>
                  </a:cxn>
                  <a:cxn ang="0">
                    <a:pos x="174" y="281"/>
                  </a:cxn>
                </a:cxnLst>
                <a:rect l="0" t="0" r="r" b="b"/>
                <a:pathLst>
                  <a:path w="335" h="304">
                    <a:moveTo>
                      <a:pt x="174" y="281"/>
                    </a:moveTo>
                    <a:cubicBezTo>
                      <a:pt x="195" y="268"/>
                      <a:pt x="305" y="204"/>
                      <a:pt x="305" y="204"/>
                    </a:cubicBezTo>
                    <a:cubicBezTo>
                      <a:pt x="305" y="204"/>
                      <a:pt x="335" y="192"/>
                      <a:pt x="280" y="133"/>
                    </a:cubicBezTo>
                    <a:cubicBezTo>
                      <a:pt x="225" y="76"/>
                      <a:pt x="149" y="24"/>
                      <a:pt x="49" y="9"/>
                    </a:cubicBezTo>
                    <a:cubicBezTo>
                      <a:pt x="36" y="7"/>
                      <a:pt x="0" y="0"/>
                      <a:pt x="1" y="33"/>
                    </a:cubicBezTo>
                    <a:cubicBezTo>
                      <a:pt x="2" y="65"/>
                      <a:pt x="3" y="194"/>
                      <a:pt x="3" y="194"/>
                    </a:cubicBezTo>
                    <a:cubicBezTo>
                      <a:pt x="3" y="194"/>
                      <a:pt x="3" y="219"/>
                      <a:pt x="23" y="226"/>
                    </a:cubicBezTo>
                    <a:cubicBezTo>
                      <a:pt x="43" y="233"/>
                      <a:pt x="85" y="249"/>
                      <a:pt x="110" y="271"/>
                    </a:cubicBezTo>
                    <a:cubicBezTo>
                      <a:pt x="133" y="292"/>
                      <a:pt x="138" y="304"/>
                      <a:pt x="174" y="281"/>
                    </a:cubicBezTo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字魂59号-创粗黑" panose="00000500000000000000" pitchFamily="2" charset="-122"/>
                  <a:ea typeface="字魂59号-创粗黑" panose="00000500000000000000" pitchFamily="2" charset="-122"/>
                  <a:cs typeface="+mn-ea"/>
                  <a:sym typeface="字魂59号-创粗黑" panose="00000500000000000000" pitchFamily="2" charset="-122"/>
                </a:endParaRPr>
              </a:p>
            </p:txBody>
          </p:sp>
          <p:grpSp>
            <p:nvGrpSpPr>
              <p:cNvPr id="18" name="Group 57"/>
              <p:cNvGrpSpPr/>
              <p:nvPr/>
            </p:nvGrpSpPr>
            <p:grpSpPr>
              <a:xfrm>
                <a:off x="4743404" y="1718036"/>
                <a:ext cx="535010" cy="517313"/>
                <a:chOff x="5659438" y="2249488"/>
                <a:chExt cx="623887" cy="603250"/>
              </a:xfrm>
              <a:solidFill>
                <a:schemeClr val="accent3">
                  <a:lumMod val="50000"/>
                </a:schemeClr>
              </a:solidFill>
            </p:grpSpPr>
            <p:sp>
              <p:nvSpPr>
                <p:cNvPr id="19" name="Freeform 67"/>
                <p:cNvSpPr>
                  <a:spLocks noEditPoints="1"/>
                </p:cNvSpPr>
                <p:nvPr/>
              </p:nvSpPr>
              <p:spPr bwMode="auto">
                <a:xfrm>
                  <a:off x="5988050" y="2249488"/>
                  <a:ext cx="295275" cy="585788"/>
                </a:xfrm>
                <a:custGeom>
                  <a:avLst/>
                  <a:gdLst/>
                  <a:ahLst/>
                  <a:cxnLst>
                    <a:cxn ang="0">
                      <a:pos x="0" y="148"/>
                    </a:cxn>
                    <a:cxn ang="0">
                      <a:pos x="0" y="50"/>
                    </a:cxn>
                    <a:cxn ang="0">
                      <a:pos x="51" y="0"/>
                    </a:cxn>
                    <a:cxn ang="0">
                      <a:pos x="101" y="50"/>
                    </a:cxn>
                    <a:cxn ang="0">
                      <a:pos x="101" y="148"/>
                    </a:cxn>
                    <a:cxn ang="0">
                      <a:pos x="51" y="199"/>
                    </a:cxn>
                    <a:cxn ang="0">
                      <a:pos x="0" y="148"/>
                    </a:cxn>
                    <a:cxn ang="0">
                      <a:pos x="9" y="50"/>
                    </a:cxn>
                    <a:cxn ang="0">
                      <a:pos x="9" y="148"/>
                    </a:cxn>
                    <a:cxn ang="0">
                      <a:pos x="51" y="190"/>
                    </a:cxn>
                    <a:cxn ang="0">
                      <a:pos x="92" y="148"/>
                    </a:cxn>
                    <a:cxn ang="0">
                      <a:pos x="92" y="50"/>
                    </a:cxn>
                    <a:cxn ang="0">
                      <a:pos x="51" y="9"/>
                    </a:cxn>
                    <a:cxn ang="0">
                      <a:pos x="9" y="50"/>
                    </a:cxn>
                  </a:cxnLst>
                  <a:rect l="0" t="0" r="r" b="b"/>
                  <a:pathLst>
                    <a:path w="101" h="199">
                      <a:moveTo>
                        <a:pt x="0" y="148"/>
                      </a:moveTo>
                      <a:cubicBezTo>
                        <a:pt x="0" y="50"/>
                        <a:pt x="0" y="50"/>
                        <a:pt x="0" y="50"/>
                      </a:cubicBezTo>
                      <a:cubicBezTo>
                        <a:pt x="0" y="23"/>
                        <a:pt x="23" y="0"/>
                        <a:pt x="51" y="0"/>
                      </a:cubicBezTo>
                      <a:cubicBezTo>
                        <a:pt x="78" y="0"/>
                        <a:pt x="101" y="23"/>
                        <a:pt x="101" y="50"/>
                      </a:cubicBezTo>
                      <a:cubicBezTo>
                        <a:pt x="101" y="148"/>
                        <a:pt x="101" y="148"/>
                        <a:pt x="101" y="148"/>
                      </a:cubicBezTo>
                      <a:cubicBezTo>
                        <a:pt x="101" y="176"/>
                        <a:pt x="78" y="199"/>
                        <a:pt x="51" y="199"/>
                      </a:cubicBezTo>
                      <a:cubicBezTo>
                        <a:pt x="23" y="199"/>
                        <a:pt x="0" y="176"/>
                        <a:pt x="0" y="148"/>
                      </a:cubicBezTo>
                      <a:moveTo>
                        <a:pt x="9" y="50"/>
                      </a:moveTo>
                      <a:cubicBezTo>
                        <a:pt x="9" y="148"/>
                        <a:pt x="9" y="148"/>
                        <a:pt x="9" y="148"/>
                      </a:cubicBezTo>
                      <a:cubicBezTo>
                        <a:pt x="9" y="171"/>
                        <a:pt x="28" y="190"/>
                        <a:pt x="51" y="190"/>
                      </a:cubicBezTo>
                      <a:cubicBezTo>
                        <a:pt x="74" y="190"/>
                        <a:pt x="92" y="171"/>
                        <a:pt x="92" y="148"/>
                      </a:cubicBezTo>
                      <a:cubicBezTo>
                        <a:pt x="92" y="50"/>
                        <a:pt x="92" y="50"/>
                        <a:pt x="92" y="50"/>
                      </a:cubicBezTo>
                      <a:cubicBezTo>
                        <a:pt x="92" y="27"/>
                        <a:pt x="74" y="9"/>
                        <a:pt x="51" y="9"/>
                      </a:cubicBezTo>
                      <a:cubicBezTo>
                        <a:pt x="28" y="9"/>
                        <a:pt x="9" y="27"/>
                        <a:pt x="9" y="50"/>
                      </a:cubicBezTo>
                    </a:path>
                  </a:pathLst>
                </a:custGeom>
                <a:solidFill>
                  <a:srgbClr val="68B9C4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latin typeface="字魂59号-创粗黑" panose="00000500000000000000" pitchFamily="2" charset="-122"/>
                    <a:ea typeface="字魂59号-创粗黑" panose="00000500000000000000" pitchFamily="2" charset="-122"/>
                    <a:cs typeface="+mn-ea"/>
                    <a:sym typeface="字魂59号-创粗黑" panose="00000500000000000000" pitchFamily="2" charset="-122"/>
                  </a:endParaRPr>
                </a:p>
              </p:txBody>
            </p:sp>
            <p:sp>
              <p:nvSpPr>
                <p:cNvPr id="20" name="Freeform 68"/>
                <p:cNvSpPr>
                  <a:spLocks/>
                </p:cNvSpPr>
                <p:nvPr/>
              </p:nvSpPr>
              <p:spPr bwMode="auto">
                <a:xfrm>
                  <a:off x="6027738" y="2559050"/>
                  <a:ext cx="214313" cy="222250"/>
                </a:xfrm>
                <a:custGeom>
                  <a:avLst/>
                  <a:gdLst/>
                  <a:ahLst/>
                  <a:cxnLst>
                    <a:cxn ang="0">
                      <a:pos x="73" y="0"/>
                    </a:cxn>
                    <a:cxn ang="0">
                      <a:pos x="73" y="39"/>
                    </a:cxn>
                    <a:cxn ang="0">
                      <a:pos x="37" y="76"/>
                    </a:cxn>
                    <a:cxn ang="0">
                      <a:pos x="0" y="39"/>
                    </a:cxn>
                    <a:cxn ang="0">
                      <a:pos x="0" y="0"/>
                    </a:cxn>
                    <a:cxn ang="0">
                      <a:pos x="73" y="0"/>
                    </a:cxn>
                  </a:cxnLst>
                  <a:rect l="0" t="0" r="r" b="b"/>
                  <a:pathLst>
                    <a:path w="73" h="76">
                      <a:moveTo>
                        <a:pt x="73" y="0"/>
                      </a:moveTo>
                      <a:cubicBezTo>
                        <a:pt x="73" y="39"/>
                        <a:pt x="73" y="39"/>
                        <a:pt x="73" y="39"/>
                      </a:cubicBezTo>
                      <a:cubicBezTo>
                        <a:pt x="73" y="59"/>
                        <a:pt x="57" y="76"/>
                        <a:pt x="37" y="76"/>
                      </a:cubicBezTo>
                      <a:cubicBezTo>
                        <a:pt x="16" y="76"/>
                        <a:pt x="0" y="59"/>
                        <a:pt x="0" y="39"/>
                      </a:cubicBezTo>
                      <a:cubicBezTo>
                        <a:pt x="0" y="0"/>
                        <a:pt x="0" y="0"/>
                        <a:pt x="0" y="0"/>
                      </a:cubicBezTo>
                      <a:lnTo>
                        <a:pt x="73" y="0"/>
                      </a:lnTo>
                      <a:close/>
                    </a:path>
                  </a:pathLst>
                </a:custGeom>
                <a:solidFill>
                  <a:srgbClr val="68B9C4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latin typeface="字魂59号-创粗黑" panose="00000500000000000000" pitchFamily="2" charset="-122"/>
                    <a:ea typeface="字魂59号-创粗黑" panose="00000500000000000000" pitchFamily="2" charset="-122"/>
                    <a:cs typeface="+mn-ea"/>
                    <a:sym typeface="字魂59号-创粗黑" panose="00000500000000000000" pitchFamily="2" charset="-122"/>
                  </a:endParaRPr>
                </a:p>
              </p:txBody>
            </p:sp>
            <p:sp>
              <p:nvSpPr>
                <p:cNvPr id="21" name="Freeform 69"/>
                <p:cNvSpPr>
                  <a:spLocks/>
                </p:cNvSpPr>
                <p:nvPr/>
              </p:nvSpPr>
              <p:spPr bwMode="auto">
                <a:xfrm>
                  <a:off x="5708650" y="2543175"/>
                  <a:ext cx="252413" cy="258763"/>
                </a:xfrm>
                <a:custGeom>
                  <a:avLst/>
                  <a:gdLst/>
                  <a:ahLst/>
                  <a:cxnLst>
                    <a:cxn ang="0">
                      <a:pos x="86" y="34"/>
                    </a:cxn>
                    <a:cxn ang="0">
                      <a:pos x="68" y="66"/>
                    </a:cxn>
                    <a:cxn ang="0">
                      <a:pos x="22" y="78"/>
                    </a:cxn>
                    <a:cxn ang="0">
                      <a:pos x="9" y="32"/>
                    </a:cxn>
                    <a:cxn ang="0">
                      <a:pos x="27" y="0"/>
                    </a:cxn>
                    <a:cxn ang="0">
                      <a:pos x="86" y="34"/>
                    </a:cxn>
                  </a:cxnLst>
                  <a:rect l="0" t="0" r="r" b="b"/>
                  <a:pathLst>
                    <a:path w="86" h="88">
                      <a:moveTo>
                        <a:pt x="86" y="34"/>
                      </a:moveTo>
                      <a:cubicBezTo>
                        <a:pt x="68" y="66"/>
                        <a:pt x="68" y="66"/>
                        <a:pt x="68" y="66"/>
                      </a:cubicBezTo>
                      <a:cubicBezTo>
                        <a:pt x="59" y="82"/>
                        <a:pt x="38" y="88"/>
                        <a:pt x="22" y="78"/>
                      </a:cubicBezTo>
                      <a:cubicBezTo>
                        <a:pt x="5" y="69"/>
                        <a:pt x="0" y="48"/>
                        <a:pt x="9" y="32"/>
                      </a:cubicBezTo>
                      <a:cubicBezTo>
                        <a:pt x="27" y="0"/>
                        <a:pt x="27" y="0"/>
                        <a:pt x="27" y="0"/>
                      </a:cubicBezTo>
                      <a:lnTo>
                        <a:pt x="86" y="34"/>
                      </a:lnTo>
                      <a:close/>
                    </a:path>
                  </a:pathLst>
                </a:custGeom>
                <a:solidFill>
                  <a:srgbClr val="68B9C4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latin typeface="字魂59号-创粗黑" panose="00000500000000000000" pitchFamily="2" charset="-122"/>
                    <a:ea typeface="字魂59号-创粗黑" panose="00000500000000000000" pitchFamily="2" charset="-122"/>
                    <a:cs typeface="+mn-ea"/>
                    <a:sym typeface="字魂59号-创粗黑" panose="00000500000000000000" pitchFamily="2" charset="-122"/>
                  </a:endParaRPr>
                </a:p>
              </p:txBody>
            </p:sp>
            <p:sp>
              <p:nvSpPr>
                <p:cNvPr id="22" name="Freeform 70"/>
                <p:cNvSpPr>
                  <a:spLocks/>
                </p:cNvSpPr>
                <p:nvPr/>
              </p:nvSpPr>
              <p:spPr bwMode="auto">
                <a:xfrm>
                  <a:off x="5659438" y="2320925"/>
                  <a:ext cx="312738" cy="531813"/>
                </a:xfrm>
                <a:custGeom>
                  <a:avLst/>
                  <a:gdLst/>
                  <a:ahLst/>
                  <a:cxnLst>
                    <a:cxn ang="0">
                      <a:pos x="13" y="104"/>
                    </a:cxn>
                    <a:cxn ang="0">
                      <a:pos x="59" y="26"/>
                    </a:cxn>
                    <a:cxn ang="0">
                      <a:pos x="107" y="3"/>
                    </a:cxn>
                    <a:cxn ang="0">
                      <a:pos x="107" y="12"/>
                    </a:cxn>
                    <a:cxn ang="0">
                      <a:pos x="66" y="30"/>
                    </a:cxn>
                    <a:cxn ang="0">
                      <a:pos x="20" y="109"/>
                    </a:cxn>
                    <a:cxn ang="0">
                      <a:pos x="35" y="161"/>
                    </a:cxn>
                    <a:cxn ang="0">
                      <a:pos x="87" y="147"/>
                    </a:cxn>
                    <a:cxn ang="0">
                      <a:pos x="107" y="114"/>
                    </a:cxn>
                    <a:cxn ang="0">
                      <a:pos x="107" y="130"/>
                    </a:cxn>
                    <a:cxn ang="0">
                      <a:pos x="95" y="151"/>
                    </a:cxn>
                    <a:cxn ang="0">
                      <a:pos x="30" y="169"/>
                    </a:cxn>
                    <a:cxn ang="0">
                      <a:pos x="13" y="104"/>
                    </a:cxn>
                  </a:cxnLst>
                  <a:rect l="0" t="0" r="r" b="b"/>
                  <a:pathLst>
                    <a:path w="107" h="181">
                      <a:moveTo>
                        <a:pt x="13" y="104"/>
                      </a:moveTo>
                      <a:cubicBezTo>
                        <a:pt x="59" y="26"/>
                        <a:pt x="59" y="26"/>
                        <a:pt x="59" y="26"/>
                      </a:cubicBezTo>
                      <a:cubicBezTo>
                        <a:pt x="69" y="9"/>
                        <a:pt x="88" y="0"/>
                        <a:pt x="107" y="3"/>
                      </a:cubicBezTo>
                      <a:cubicBezTo>
                        <a:pt x="107" y="12"/>
                        <a:pt x="107" y="12"/>
                        <a:pt x="107" y="12"/>
                      </a:cubicBezTo>
                      <a:cubicBezTo>
                        <a:pt x="91" y="8"/>
                        <a:pt x="74" y="15"/>
                        <a:pt x="66" y="30"/>
                      </a:cubicBezTo>
                      <a:cubicBezTo>
                        <a:pt x="20" y="109"/>
                        <a:pt x="20" y="109"/>
                        <a:pt x="20" y="109"/>
                      </a:cubicBezTo>
                      <a:cubicBezTo>
                        <a:pt x="10" y="127"/>
                        <a:pt x="16" y="151"/>
                        <a:pt x="35" y="161"/>
                      </a:cubicBezTo>
                      <a:cubicBezTo>
                        <a:pt x="53" y="172"/>
                        <a:pt x="77" y="166"/>
                        <a:pt x="87" y="147"/>
                      </a:cubicBezTo>
                      <a:cubicBezTo>
                        <a:pt x="107" y="114"/>
                        <a:pt x="107" y="114"/>
                        <a:pt x="107" y="114"/>
                      </a:cubicBezTo>
                      <a:cubicBezTo>
                        <a:pt x="107" y="130"/>
                        <a:pt x="107" y="130"/>
                        <a:pt x="107" y="130"/>
                      </a:cubicBezTo>
                      <a:cubicBezTo>
                        <a:pt x="95" y="151"/>
                        <a:pt x="95" y="151"/>
                        <a:pt x="95" y="151"/>
                      </a:cubicBezTo>
                      <a:cubicBezTo>
                        <a:pt x="82" y="174"/>
                        <a:pt x="53" y="181"/>
                        <a:pt x="30" y="169"/>
                      </a:cubicBezTo>
                      <a:cubicBezTo>
                        <a:pt x="8" y="156"/>
                        <a:pt x="0" y="127"/>
                        <a:pt x="13" y="104"/>
                      </a:cubicBezTo>
                    </a:path>
                  </a:pathLst>
                </a:custGeom>
                <a:solidFill>
                  <a:srgbClr val="68B9C4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latin typeface="字魂59号-创粗黑" panose="00000500000000000000" pitchFamily="2" charset="-122"/>
                    <a:ea typeface="字魂59号-创粗黑" panose="00000500000000000000" pitchFamily="2" charset="-122"/>
                    <a:cs typeface="+mn-ea"/>
                    <a:sym typeface="字魂59号-创粗黑" panose="00000500000000000000" pitchFamily="2" charset="-122"/>
                  </a:endParaRPr>
                </a:p>
              </p:txBody>
            </p:sp>
          </p:grpSp>
        </p:grpSp>
        <p:grpSp>
          <p:nvGrpSpPr>
            <p:cNvPr id="23" name="Group 100"/>
            <p:cNvGrpSpPr/>
            <p:nvPr/>
          </p:nvGrpSpPr>
          <p:grpSpPr>
            <a:xfrm>
              <a:off x="5007184" y="2383473"/>
              <a:ext cx="819666" cy="1287260"/>
              <a:chOff x="3218726" y="2164392"/>
              <a:chExt cx="819666" cy="1287260"/>
            </a:xfrm>
          </p:grpSpPr>
          <p:sp>
            <p:nvSpPr>
              <p:cNvPr id="24" name="Freeform 62"/>
              <p:cNvSpPr>
                <a:spLocks/>
              </p:cNvSpPr>
              <p:nvPr/>
            </p:nvSpPr>
            <p:spPr bwMode="auto">
              <a:xfrm>
                <a:off x="3218726" y="2164392"/>
                <a:ext cx="819666" cy="1287260"/>
              </a:xfrm>
              <a:custGeom>
                <a:avLst/>
                <a:gdLst/>
                <a:ahLst/>
                <a:cxnLst>
                  <a:cxn ang="0">
                    <a:pos x="209" y="93"/>
                  </a:cxn>
                  <a:cxn ang="0">
                    <a:pos x="75" y="20"/>
                  </a:cxn>
                  <a:cxn ang="0">
                    <a:pos x="27" y="77"/>
                  </a:cxn>
                  <a:cxn ang="0">
                    <a:pos x="38" y="338"/>
                  </a:cxn>
                  <a:cxn ang="0">
                    <a:pos x="83" y="368"/>
                  </a:cxn>
                  <a:cxn ang="0">
                    <a:pos x="221" y="284"/>
                  </a:cxn>
                  <a:cxn ang="0">
                    <a:pos x="238" y="250"/>
                  </a:cxn>
                  <a:cxn ang="0">
                    <a:pos x="232" y="152"/>
                  </a:cxn>
                  <a:cxn ang="0">
                    <a:pos x="209" y="93"/>
                  </a:cxn>
                </a:cxnLst>
                <a:rect l="0" t="0" r="r" b="b"/>
                <a:pathLst>
                  <a:path w="246" h="385">
                    <a:moveTo>
                      <a:pt x="209" y="93"/>
                    </a:moveTo>
                    <a:cubicBezTo>
                      <a:pt x="187" y="81"/>
                      <a:pt x="75" y="20"/>
                      <a:pt x="75" y="20"/>
                    </a:cubicBezTo>
                    <a:cubicBezTo>
                      <a:pt x="75" y="20"/>
                      <a:pt x="49" y="0"/>
                      <a:pt x="27" y="77"/>
                    </a:cubicBezTo>
                    <a:cubicBezTo>
                      <a:pt x="6" y="153"/>
                      <a:pt x="0" y="245"/>
                      <a:pt x="38" y="338"/>
                    </a:cubicBezTo>
                    <a:cubicBezTo>
                      <a:pt x="43" y="350"/>
                      <a:pt x="56" y="385"/>
                      <a:pt x="83" y="368"/>
                    </a:cubicBezTo>
                    <a:cubicBezTo>
                      <a:pt x="110" y="351"/>
                      <a:pt x="221" y="284"/>
                      <a:pt x="221" y="284"/>
                    </a:cubicBezTo>
                    <a:cubicBezTo>
                      <a:pt x="221" y="284"/>
                      <a:pt x="242" y="271"/>
                      <a:pt x="238" y="250"/>
                    </a:cubicBezTo>
                    <a:cubicBezTo>
                      <a:pt x="234" y="229"/>
                      <a:pt x="226" y="186"/>
                      <a:pt x="232" y="152"/>
                    </a:cubicBezTo>
                    <a:cubicBezTo>
                      <a:pt x="238" y="122"/>
                      <a:pt x="246" y="112"/>
                      <a:pt x="209" y="93"/>
                    </a:cubicBezTo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字魂59号-创粗黑" panose="00000500000000000000" pitchFamily="2" charset="-122"/>
                  <a:ea typeface="字魂59号-创粗黑" panose="00000500000000000000" pitchFamily="2" charset="-122"/>
                  <a:cs typeface="+mn-ea"/>
                  <a:sym typeface="字魂59号-创粗黑" panose="00000500000000000000" pitchFamily="2" charset="-122"/>
                </a:endParaRPr>
              </a:p>
            </p:txBody>
          </p:sp>
          <p:sp>
            <p:nvSpPr>
              <p:cNvPr id="25" name="Freeform 74"/>
              <p:cNvSpPr>
                <a:spLocks noEditPoints="1"/>
              </p:cNvSpPr>
              <p:nvPr/>
            </p:nvSpPr>
            <p:spPr bwMode="auto">
              <a:xfrm>
                <a:off x="3392943" y="2597627"/>
                <a:ext cx="471233" cy="420791"/>
              </a:xfrm>
              <a:custGeom>
                <a:avLst/>
                <a:gdLst/>
                <a:ahLst/>
                <a:cxnLst>
                  <a:cxn ang="0">
                    <a:pos x="176" y="29"/>
                  </a:cxn>
                  <a:cxn ang="0">
                    <a:pos x="120" y="29"/>
                  </a:cxn>
                  <a:cxn ang="0">
                    <a:pos x="120" y="0"/>
                  </a:cxn>
                  <a:cxn ang="0">
                    <a:pos x="114" y="0"/>
                  </a:cxn>
                  <a:cxn ang="0">
                    <a:pos x="110" y="0"/>
                  </a:cxn>
                  <a:cxn ang="0">
                    <a:pos x="81" y="0"/>
                  </a:cxn>
                  <a:cxn ang="0">
                    <a:pos x="71" y="0"/>
                  </a:cxn>
                  <a:cxn ang="0">
                    <a:pos x="71" y="10"/>
                  </a:cxn>
                  <a:cxn ang="0">
                    <a:pos x="71" y="29"/>
                  </a:cxn>
                  <a:cxn ang="0">
                    <a:pos x="15" y="29"/>
                  </a:cxn>
                  <a:cxn ang="0">
                    <a:pos x="0" y="44"/>
                  </a:cxn>
                  <a:cxn ang="0">
                    <a:pos x="0" y="156"/>
                  </a:cxn>
                  <a:cxn ang="0">
                    <a:pos x="15" y="171"/>
                  </a:cxn>
                  <a:cxn ang="0">
                    <a:pos x="176" y="171"/>
                  </a:cxn>
                  <a:cxn ang="0">
                    <a:pos x="192" y="156"/>
                  </a:cxn>
                  <a:cxn ang="0">
                    <a:pos x="192" y="44"/>
                  </a:cxn>
                  <a:cxn ang="0">
                    <a:pos x="176" y="29"/>
                  </a:cxn>
                  <a:cxn ang="0">
                    <a:pos x="81" y="10"/>
                  </a:cxn>
                  <a:cxn ang="0">
                    <a:pos x="110" y="10"/>
                  </a:cxn>
                  <a:cxn ang="0">
                    <a:pos x="110" y="29"/>
                  </a:cxn>
                  <a:cxn ang="0">
                    <a:pos x="81" y="29"/>
                  </a:cxn>
                  <a:cxn ang="0">
                    <a:pos x="81" y="10"/>
                  </a:cxn>
                  <a:cxn ang="0">
                    <a:pos x="134" y="107"/>
                  </a:cxn>
                  <a:cxn ang="0">
                    <a:pos x="127" y="115"/>
                  </a:cxn>
                  <a:cxn ang="0">
                    <a:pos x="111" y="115"/>
                  </a:cxn>
                  <a:cxn ang="0">
                    <a:pos x="111" y="130"/>
                  </a:cxn>
                  <a:cxn ang="0">
                    <a:pos x="103" y="138"/>
                  </a:cxn>
                  <a:cxn ang="0">
                    <a:pos x="88" y="138"/>
                  </a:cxn>
                  <a:cxn ang="0">
                    <a:pos x="80" y="130"/>
                  </a:cxn>
                  <a:cxn ang="0">
                    <a:pos x="80" y="115"/>
                  </a:cxn>
                  <a:cxn ang="0">
                    <a:pos x="65" y="115"/>
                  </a:cxn>
                  <a:cxn ang="0">
                    <a:pos x="57" y="107"/>
                  </a:cxn>
                  <a:cxn ang="0">
                    <a:pos x="57" y="92"/>
                  </a:cxn>
                  <a:cxn ang="0">
                    <a:pos x="65" y="84"/>
                  </a:cxn>
                  <a:cxn ang="0">
                    <a:pos x="80" y="84"/>
                  </a:cxn>
                  <a:cxn ang="0">
                    <a:pos x="80" y="68"/>
                  </a:cxn>
                  <a:cxn ang="0">
                    <a:pos x="88" y="61"/>
                  </a:cxn>
                  <a:cxn ang="0">
                    <a:pos x="103" y="61"/>
                  </a:cxn>
                  <a:cxn ang="0">
                    <a:pos x="111" y="68"/>
                  </a:cxn>
                  <a:cxn ang="0">
                    <a:pos x="111" y="84"/>
                  </a:cxn>
                  <a:cxn ang="0">
                    <a:pos x="127" y="84"/>
                  </a:cxn>
                  <a:cxn ang="0">
                    <a:pos x="134" y="92"/>
                  </a:cxn>
                  <a:cxn ang="0">
                    <a:pos x="134" y="107"/>
                  </a:cxn>
                </a:cxnLst>
                <a:rect l="0" t="0" r="r" b="b"/>
                <a:pathLst>
                  <a:path w="192" h="171">
                    <a:moveTo>
                      <a:pt x="176" y="29"/>
                    </a:moveTo>
                    <a:cubicBezTo>
                      <a:pt x="120" y="29"/>
                      <a:pt x="120" y="29"/>
                      <a:pt x="120" y="29"/>
                    </a:cubicBezTo>
                    <a:cubicBezTo>
                      <a:pt x="120" y="0"/>
                      <a:pt x="120" y="0"/>
                      <a:pt x="120" y="0"/>
                    </a:cubicBezTo>
                    <a:cubicBezTo>
                      <a:pt x="114" y="0"/>
                      <a:pt x="114" y="0"/>
                      <a:pt x="114" y="0"/>
                    </a:cubicBezTo>
                    <a:cubicBezTo>
                      <a:pt x="110" y="0"/>
                      <a:pt x="110" y="0"/>
                      <a:pt x="110" y="0"/>
                    </a:cubicBezTo>
                    <a:cubicBezTo>
                      <a:pt x="81" y="0"/>
                      <a:pt x="81" y="0"/>
                      <a:pt x="81" y="0"/>
                    </a:cubicBezTo>
                    <a:cubicBezTo>
                      <a:pt x="71" y="0"/>
                      <a:pt x="71" y="0"/>
                      <a:pt x="71" y="0"/>
                    </a:cubicBezTo>
                    <a:cubicBezTo>
                      <a:pt x="71" y="10"/>
                      <a:pt x="71" y="10"/>
                      <a:pt x="71" y="10"/>
                    </a:cubicBezTo>
                    <a:cubicBezTo>
                      <a:pt x="71" y="29"/>
                      <a:pt x="71" y="29"/>
                      <a:pt x="71" y="29"/>
                    </a:cubicBezTo>
                    <a:cubicBezTo>
                      <a:pt x="15" y="29"/>
                      <a:pt x="15" y="29"/>
                      <a:pt x="15" y="29"/>
                    </a:cubicBezTo>
                    <a:cubicBezTo>
                      <a:pt x="7" y="29"/>
                      <a:pt x="0" y="36"/>
                      <a:pt x="0" y="44"/>
                    </a:cubicBezTo>
                    <a:cubicBezTo>
                      <a:pt x="0" y="156"/>
                      <a:pt x="0" y="156"/>
                      <a:pt x="0" y="156"/>
                    </a:cubicBezTo>
                    <a:cubicBezTo>
                      <a:pt x="0" y="164"/>
                      <a:pt x="7" y="171"/>
                      <a:pt x="15" y="171"/>
                    </a:cubicBezTo>
                    <a:cubicBezTo>
                      <a:pt x="176" y="171"/>
                      <a:pt x="176" y="171"/>
                      <a:pt x="176" y="171"/>
                    </a:cubicBezTo>
                    <a:cubicBezTo>
                      <a:pt x="185" y="171"/>
                      <a:pt x="192" y="164"/>
                      <a:pt x="192" y="156"/>
                    </a:cubicBezTo>
                    <a:cubicBezTo>
                      <a:pt x="192" y="44"/>
                      <a:pt x="192" y="44"/>
                      <a:pt x="192" y="44"/>
                    </a:cubicBezTo>
                    <a:cubicBezTo>
                      <a:pt x="192" y="36"/>
                      <a:pt x="185" y="29"/>
                      <a:pt x="176" y="29"/>
                    </a:cubicBezTo>
                    <a:moveTo>
                      <a:pt x="81" y="10"/>
                    </a:moveTo>
                    <a:cubicBezTo>
                      <a:pt x="110" y="10"/>
                      <a:pt x="110" y="10"/>
                      <a:pt x="110" y="10"/>
                    </a:cubicBezTo>
                    <a:cubicBezTo>
                      <a:pt x="110" y="29"/>
                      <a:pt x="110" y="29"/>
                      <a:pt x="110" y="29"/>
                    </a:cubicBezTo>
                    <a:cubicBezTo>
                      <a:pt x="81" y="29"/>
                      <a:pt x="81" y="29"/>
                      <a:pt x="81" y="29"/>
                    </a:cubicBezTo>
                    <a:lnTo>
                      <a:pt x="81" y="10"/>
                    </a:lnTo>
                    <a:close/>
                    <a:moveTo>
                      <a:pt x="134" y="107"/>
                    </a:moveTo>
                    <a:cubicBezTo>
                      <a:pt x="134" y="111"/>
                      <a:pt x="131" y="115"/>
                      <a:pt x="127" y="115"/>
                    </a:cubicBezTo>
                    <a:cubicBezTo>
                      <a:pt x="111" y="115"/>
                      <a:pt x="111" y="115"/>
                      <a:pt x="111" y="115"/>
                    </a:cubicBezTo>
                    <a:cubicBezTo>
                      <a:pt x="111" y="130"/>
                      <a:pt x="111" y="130"/>
                      <a:pt x="111" y="130"/>
                    </a:cubicBezTo>
                    <a:cubicBezTo>
                      <a:pt x="111" y="135"/>
                      <a:pt x="108" y="138"/>
                      <a:pt x="103" y="138"/>
                    </a:cubicBezTo>
                    <a:cubicBezTo>
                      <a:pt x="88" y="138"/>
                      <a:pt x="88" y="138"/>
                      <a:pt x="88" y="138"/>
                    </a:cubicBezTo>
                    <a:cubicBezTo>
                      <a:pt x="84" y="138"/>
                      <a:pt x="80" y="135"/>
                      <a:pt x="80" y="130"/>
                    </a:cubicBezTo>
                    <a:cubicBezTo>
                      <a:pt x="80" y="115"/>
                      <a:pt x="80" y="115"/>
                      <a:pt x="80" y="115"/>
                    </a:cubicBezTo>
                    <a:cubicBezTo>
                      <a:pt x="65" y="115"/>
                      <a:pt x="65" y="115"/>
                      <a:pt x="65" y="115"/>
                    </a:cubicBezTo>
                    <a:cubicBezTo>
                      <a:pt x="60" y="115"/>
                      <a:pt x="57" y="111"/>
                      <a:pt x="57" y="107"/>
                    </a:cubicBezTo>
                    <a:cubicBezTo>
                      <a:pt x="57" y="92"/>
                      <a:pt x="57" y="92"/>
                      <a:pt x="57" y="92"/>
                    </a:cubicBezTo>
                    <a:cubicBezTo>
                      <a:pt x="57" y="88"/>
                      <a:pt x="60" y="84"/>
                      <a:pt x="65" y="84"/>
                    </a:cubicBezTo>
                    <a:cubicBezTo>
                      <a:pt x="80" y="84"/>
                      <a:pt x="80" y="84"/>
                      <a:pt x="80" y="84"/>
                    </a:cubicBezTo>
                    <a:cubicBezTo>
                      <a:pt x="80" y="68"/>
                      <a:pt x="80" y="68"/>
                      <a:pt x="80" y="68"/>
                    </a:cubicBezTo>
                    <a:cubicBezTo>
                      <a:pt x="80" y="64"/>
                      <a:pt x="84" y="61"/>
                      <a:pt x="88" y="61"/>
                    </a:cubicBezTo>
                    <a:cubicBezTo>
                      <a:pt x="103" y="61"/>
                      <a:pt x="103" y="61"/>
                      <a:pt x="103" y="61"/>
                    </a:cubicBezTo>
                    <a:cubicBezTo>
                      <a:pt x="108" y="61"/>
                      <a:pt x="111" y="64"/>
                      <a:pt x="111" y="68"/>
                    </a:cubicBezTo>
                    <a:cubicBezTo>
                      <a:pt x="111" y="84"/>
                      <a:pt x="111" y="84"/>
                      <a:pt x="111" y="84"/>
                    </a:cubicBezTo>
                    <a:cubicBezTo>
                      <a:pt x="127" y="84"/>
                      <a:pt x="127" y="84"/>
                      <a:pt x="127" y="84"/>
                    </a:cubicBezTo>
                    <a:cubicBezTo>
                      <a:pt x="131" y="84"/>
                      <a:pt x="134" y="88"/>
                      <a:pt x="134" y="92"/>
                    </a:cubicBezTo>
                    <a:lnTo>
                      <a:pt x="134" y="107"/>
                    </a:lnTo>
                    <a:close/>
                  </a:path>
                </a:pathLst>
              </a:custGeom>
              <a:solidFill>
                <a:srgbClr val="68B9C4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字魂59号-创粗黑" panose="00000500000000000000" pitchFamily="2" charset="-122"/>
                  <a:ea typeface="字魂59号-创粗黑" panose="00000500000000000000" pitchFamily="2" charset="-122"/>
                  <a:cs typeface="+mn-ea"/>
                  <a:sym typeface="字魂59号-创粗黑" panose="00000500000000000000" pitchFamily="2" charset="-122"/>
                </a:endParaRPr>
              </a:p>
            </p:txBody>
          </p:sp>
        </p:grpSp>
        <p:grpSp>
          <p:nvGrpSpPr>
            <p:cNvPr id="26" name="Group 99"/>
            <p:cNvGrpSpPr/>
            <p:nvPr/>
          </p:nvGrpSpPr>
          <p:grpSpPr>
            <a:xfrm>
              <a:off x="5214393" y="1679331"/>
              <a:ext cx="1116726" cy="999369"/>
              <a:chOff x="3425935" y="1460250"/>
              <a:chExt cx="1116726" cy="999369"/>
            </a:xfrm>
          </p:grpSpPr>
          <p:sp>
            <p:nvSpPr>
              <p:cNvPr id="27" name="Freeform 64"/>
              <p:cNvSpPr>
                <a:spLocks/>
              </p:cNvSpPr>
              <p:nvPr/>
            </p:nvSpPr>
            <p:spPr bwMode="auto">
              <a:xfrm>
                <a:off x="3425935" y="1460250"/>
                <a:ext cx="1116726" cy="999369"/>
              </a:xfrm>
              <a:custGeom>
                <a:avLst/>
                <a:gdLst/>
                <a:ahLst/>
                <a:cxnLst>
                  <a:cxn ang="0">
                    <a:pos x="330" y="184"/>
                  </a:cxn>
                  <a:cxn ang="0">
                    <a:pos x="330" y="32"/>
                  </a:cxn>
                  <a:cxn ang="0">
                    <a:pos x="257" y="18"/>
                  </a:cxn>
                  <a:cxn ang="0">
                    <a:pos x="33" y="152"/>
                  </a:cxn>
                  <a:cxn ang="0">
                    <a:pos x="28" y="206"/>
                  </a:cxn>
                  <a:cxn ang="0">
                    <a:pos x="168" y="287"/>
                  </a:cxn>
                  <a:cxn ang="0">
                    <a:pos x="206" y="286"/>
                  </a:cxn>
                  <a:cxn ang="0">
                    <a:pos x="289" y="233"/>
                  </a:cxn>
                  <a:cxn ang="0">
                    <a:pos x="330" y="184"/>
                  </a:cxn>
                </a:cxnLst>
                <a:rect l="0" t="0" r="r" b="b"/>
                <a:pathLst>
                  <a:path w="335" h="299">
                    <a:moveTo>
                      <a:pt x="330" y="184"/>
                    </a:moveTo>
                    <a:cubicBezTo>
                      <a:pt x="330" y="159"/>
                      <a:pt x="330" y="32"/>
                      <a:pt x="330" y="32"/>
                    </a:cubicBezTo>
                    <a:cubicBezTo>
                      <a:pt x="330" y="32"/>
                      <a:pt x="335" y="0"/>
                      <a:pt x="257" y="18"/>
                    </a:cubicBezTo>
                    <a:cubicBezTo>
                      <a:pt x="180" y="35"/>
                      <a:pt x="96" y="74"/>
                      <a:pt x="33" y="152"/>
                    </a:cubicBezTo>
                    <a:cubicBezTo>
                      <a:pt x="25" y="163"/>
                      <a:pt x="0" y="190"/>
                      <a:pt x="28" y="206"/>
                    </a:cubicBezTo>
                    <a:cubicBezTo>
                      <a:pt x="57" y="222"/>
                      <a:pt x="168" y="287"/>
                      <a:pt x="168" y="287"/>
                    </a:cubicBezTo>
                    <a:cubicBezTo>
                      <a:pt x="168" y="287"/>
                      <a:pt x="189" y="299"/>
                      <a:pt x="206" y="286"/>
                    </a:cubicBezTo>
                    <a:cubicBezTo>
                      <a:pt x="222" y="272"/>
                      <a:pt x="257" y="244"/>
                      <a:pt x="289" y="233"/>
                    </a:cubicBezTo>
                    <a:cubicBezTo>
                      <a:pt x="319" y="224"/>
                      <a:pt x="331" y="226"/>
                      <a:pt x="330" y="184"/>
                    </a:cubicBezTo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字魂59号-创粗黑" panose="00000500000000000000" pitchFamily="2" charset="-122"/>
                  <a:ea typeface="字魂59号-创粗黑" panose="00000500000000000000" pitchFamily="2" charset="-122"/>
                  <a:cs typeface="+mn-ea"/>
                  <a:sym typeface="字魂59号-创粗黑" panose="00000500000000000000" pitchFamily="2" charset="-122"/>
                </a:endParaRPr>
              </a:p>
            </p:txBody>
          </p:sp>
          <p:sp>
            <p:nvSpPr>
              <p:cNvPr id="28" name="Freeform 121"/>
              <p:cNvSpPr>
                <a:spLocks noEditPoints="1"/>
              </p:cNvSpPr>
              <p:nvPr/>
            </p:nvSpPr>
            <p:spPr bwMode="auto">
              <a:xfrm>
                <a:off x="3823326" y="1680519"/>
                <a:ext cx="484906" cy="557590"/>
              </a:xfrm>
              <a:custGeom>
                <a:avLst/>
                <a:gdLst/>
                <a:ahLst/>
                <a:cxnLst>
                  <a:cxn ang="0">
                    <a:pos x="227" y="284"/>
                  </a:cxn>
                  <a:cxn ang="0">
                    <a:pos x="214" y="284"/>
                  </a:cxn>
                  <a:cxn ang="0">
                    <a:pos x="264" y="189"/>
                  </a:cxn>
                  <a:cxn ang="0">
                    <a:pos x="179" y="80"/>
                  </a:cxn>
                  <a:cxn ang="0">
                    <a:pos x="200" y="39"/>
                  </a:cxn>
                  <a:cxn ang="0">
                    <a:pos x="196" y="26"/>
                  </a:cxn>
                  <a:cxn ang="0">
                    <a:pos x="145" y="2"/>
                  </a:cxn>
                  <a:cxn ang="0">
                    <a:pos x="138" y="1"/>
                  </a:cxn>
                  <a:cxn ang="0">
                    <a:pos x="132" y="7"/>
                  </a:cxn>
                  <a:cxn ang="0">
                    <a:pos x="72" y="121"/>
                  </a:cxn>
                  <a:cxn ang="0">
                    <a:pos x="80" y="147"/>
                  </a:cxn>
                  <a:cxn ang="0">
                    <a:pos x="72" y="164"/>
                  </a:cxn>
                  <a:cxn ang="0">
                    <a:pos x="106" y="180"/>
                  </a:cxn>
                  <a:cxn ang="0">
                    <a:pos x="114" y="164"/>
                  </a:cxn>
                  <a:cxn ang="0">
                    <a:pos x="114" y="164"/>
                  </a:cxn>
                  <a:cxn ang="0">
                    <a:pos x="140" y="154"/>
                  </a:cxn>
                  <a:cxn ang="0">
                    <a:pos x="161" y="115"/>
                  </a:cxn>
                  <a:cxn ang="0">
                    <a:pos x="227" y="189"/>
                  </a:cxn>
                  <a:cxn ang="0">
                    <a:pos x="151" y="265"/>
                  </a:cxn>
                  <a:cxn ang="0">
                    <a:pos x="95" y="246"/>
                  </a:cxn>
                  <a:cxn ang="0">
                    <a:pos x="95" y="237"/>
                  </a:cxn>
                  <a:cxn ang="0">
                    <a:pos x="104" y="227"/>
                  </a:cxn>
                  <a:cxn ang="0">
                    <a:pos x="151" y="227"/>
                  </a:cxn>
                  <a:cxn ang="0">
                    <a:pos x="151" y="208"/>
                  </a:cxn>
                  <a:cxn ang="0">
                    <a:pos x="79" y="208"/>
                  </a:cxn>
                  <a:cxn ang="0">
                    <a:pos x="40" y="208"/>
                  </a:cxn>
                  <a:cxn ang="0">
                    <a:pos x="0" y="208"/>
                  </a:cxn>
                  <a:cxn ang="0">
                    <a:pos x="0" y="227"/>
                  </a:cxn>
                  <a:cxn ang="0">
                    <a:pos x="45" y="227"/>
                  </a:cxn>
                  <a:cxn ang="0">
                    <a:pos x="48" y="227"/>
                  </a:cxn>
                  <a:cxn ang="0">
                    <a:pos x="57" y="237"/>
                  </a:cxn>
                  <a:cxn ang="0">
                    <a:pos x="57" y="246"/>
                  </a:cxn>
                  <a:cxn ang="0">
                    <a:pos x="57" y="284"/>
                  </a:cxn>
                  <a:cxn ang="0">
                    <a:pos x="19" y="303"/>
                  </a:cxn>
                  <a:cxn ang="0">
                    <a:pos x="264" y="303"/>
                  </a:cxn>
                  <a:cxn ang="0">
                    <a:pos x="227" y="284"/>
                  </a:cxn>
                  <a:cxn ang="0">
                    <a:pos x="161" y="26"/>
                  </a:cxn>
                  <a:cxn ang="0">
                    <a:pos x="155" y="32"/>
                  </a:cxn>
                  <a:cxn ang="0">
                    <a:pos x="111" y="114"/>
                  </a:cxn>
                  <a:cxn ang="0">
                    <a:pos x="95" y="106"/>
                  </a:cxn>
                  <a:cxn ang="0">
                    <a:pos x="96" y="102"/>
                  </a:cxn>
                  <a:cxn ang="0">
                    <a:pos x="137" y="25"/>
                  </a:cxn>
                  <a:cxn ang="0">
                    <a:pos x="143" y="20"/>
                  </a:cxn>
                  <a:cxn ang="0">
                    <a:pos x="150" y="21"/>
                  </a:cxn>
                  <a:cxn ang="0">
                    <a:pos x="161" y="26"/>
                  </a:cxn>
                  <a:cxn ang="0">
                    <a:pos x="161" y="26"/>
                  </a:cxn>
                </a:cxnLst>
                <a:rect l="0" t="0" r="r" b="b"/>
                <a:pathLst>
                  <a:path w="264" h="303">
                    <a:moveTo>
                      <a:pt x="227" y="284"/>
                    </a:moveTo>
                    <a:cubicBezTo>
                      <a:pt x="214" y="284"/>
                      <a:pt x="214" y="284"/>
                      <a:pt x="214" y="284"/>
                    </a:cubicBezTo>
                    <a:cubicBezTo>
                      <a:pt x="244" y="263"/>
                      <a:pt x="264" y="229"/>
                      <a:pt x="264" y="189"/>
                    </a:cubicBezTo>
                    <a:cubicBezTo>
                      <a:pt x="264" y="136"/>
                      <a:pt x="228" y="92"/>
                      <a:pt x="179" y="80"/>
                    </a:cubicBezTo>
                    <a:cubicBezTo>
                      <a:pt x="200" y="39"/>
                      <a:pt x="200" y="39"/>
                      <a:pt x="200" y="39"/>
                    </a:cubicBezTo>
                    <a:cubicBezTo>
                      <a:pt x="203" y="34"/>
                      <a:pt x="201" y="29"/>
                      <a:pt x="196" y="26"/>
                    </a:cubicBezTo>
                    <a:cubicBezTo>
                      <a:pt x="145" y="2"/>
                      <a:pt x="145" y="2"/>
                      <a:pt x="145" y="2"/>
                    </a:cubicBezTo>
                    <a:cubicBezTo>
                      <a:pt x="143" y="1"/>
                      <a:pt x="140" y="0"/>
                      <a:pt x="138" y="1"/>
                    </a:cubicBezTo>
                    <a:cubicBezTo>
                      <a:pt x="136" y="2"/>
                      <a:pt x="134" y="4"/>
                      <a:pt x="132" y="7"/>
                    </a:cubicBezTo>
                    <a:cubicBezTo>
                      <a:pt x="72" y="121"/>
                      <a:pt x="72" y="121"/>
                      <a:pt x="72" y="121"/>
                    </a:cubicBezTo>
                    <a:cubicBezTo>
                      <a:pt x="67" y="131"/>
                      <a:pt x="71" y="143"/>
                      <a:pt x="80" y="147"/>
                    </a:cubicBezTo>
                    <a:cubicBezTo>
                      <a:pt x="72" y="164"/>
                      <a:pt x="72" y="164"/>
                      <a:pt x="72" y="164"/>
                    </a:cubicBezTo>
                    <a:cubicBezTo>
                      <a:pt x="106" y="180"/>
                      <a:pt x="106" y="180"/>
                      <a:pt x="106" y="180"/>
                    </a:cubicBezTo>
                    <a:cubicBezTo>
                      <a:pt x="114" y="164"/>
                      <a:pt x="114" y="164"/>
                      <a:pt x="114" y="164"/>
                    </a:cubicBezTo>
                    <a:cubicBezTo>
                      <a:pt x="114" y="164"/>
                      <a:pt x="114" y="164"/>
                      <a:pt x="114" y="164"/>
                    </a:cubicBezTo>
                    <a:cubicBezTo>
                      <a:pt x="124" y="168"/>
                      <a:pt x="135" y="164"/>
                      <a:pt x="140" y="154"/>
                    </a:cubicBezTo>
                    <a:cubicBezTo>
                      <a:pt x="161" y="115"/>
                      <a:pt x="161" y="115"/>
                      <a:pt x="161" y="115"/>
                    </a:cubicBezTo>
                    <a:cubicBezTo>
                      <a:pt x="198" y="119"/>
                      <a:pt x="227" y="151"/>
                      <a:pt x="227" y="189"/>
                    </a:cubicBezTo>
                    <a:cubicBezTo>
                      <a:pt x="227" y="231"/>
                      <a:pt x="193" y="265"/>
                      <a:pt x="151" y="265"/>
                    </a:cubicBezTo>
                    <a:cubicBezTo>
                      <a:pt x="132" y="265"/>
                      <a:pt x="108" y="258"/>
                      <a:pt x="95" y="246"/>
                    </a:cubicBezTo>
                    <a:cubicBezTo>
                      <a:pt x="95" y="237"/>
                      <a:pt x="95" y="237"/>
                      <a:pt x="95" y="237"/>
                    </a:cubicBezTo>
                    <a:cubicBezTo>
                      <a:pt x="95" y="231"/>
                      <a:pt x="99" y="227"/>
                      <a:pt x="104" y="227"/>
                    </a:cubicBezTo>
                    <a:cubicBezTo>
                      <a:pt x="151" y="227"/>
                      <a:pt x="151" y="227"/>
                      <a:pt x="151" y="227"/>
                    </a:cubicBezTo>
                    <a:cubicBezTo>
                      <a:pt x="151" y="208"/>
                      <a:pt x="151" y="208"/>
                      <a:pt x="151" y="208"/>
                    </a:cubicBezTo>
                    <a:cubicBezTo>
                      <a:pt x="79" y="208"/>
                      <a:pt x="79" y="208"/>
                      <a:pt x="79" y="208"/>
                    </a:cubicBezTo>
                    <a:cubicBezTo>
                      <a:pt x="40" y="208"/>
                      <a:pt x="40" y="208"/>
                      <a:pt x="40" y="208"/>
                    </a:cubicBezTo>
                    <a:cubicBezTo>
                      <a:pt x="0" y="208"/>
                      <a:pt x="0" y="208"/>
                      <a:pt x="0" y="208"/>
                    </a:cubicBezTo>
                    <a:cubicBezTo>
                      <a:pt x="0" y="227"/>
                      <a:pt x="0" y="227"/>
                      <a:pt x="0" y="227"/>
                    </a:cubicBezTo>
                    <a:cubicBezTo>
                      <a:pt x="45" y="227"/>
                      <a:pt x="45" y="227"/>
                      <a:pt x="45" y="227"/>
                    </a:cubicBezTo>
                    <a:cubicBezTo>
                      <a:pt x="48" y="227"/>
                      <a:pt x="48" y="227"/>
                      <a:pt x="48" y="227"/>
                    </a:cubicBezTo>
                    <a:cubicBezTo>
                      <a:pt x="53" y="227"/>
                      <a:pt x="57" y="231"/>
                      <a:pt x="57" y="237"/>
                    </a:cubicBezTo>
                    <a:cubicBezTo>
                      <a:pt x="57" y="246"/>
                      <a:pt x="57" y="246"/>
                      <a:pt x="57" y="246"/>
                    </a:cubicBezTo>
                    <a:cubicBezTo>
                      <a:pt x="57" y="284"/>
                      <a:pt x="57" y="284"/>
                      <a:pt x="57" y="284"/>
                    </a:cubicBezTo>
                    <a:cubicBezTo>
                      <a:pt x="36" y="284"/>
                      <a:pt x="19" y="282"/>
                      <a:pt x="19" y="303"/>
                    </a:cubicBezTo>
                    <a:cubicBezTo>
                      <a:pt x="264" y="303"/>
                      <a:pt x="264" y="303"/>
                      <a:pt x="264" y="303"/>
                    </a:cubicBezTo>
                    <a:cubicBezTo>
                      <a:pt x="264" y="282"/>
                      <a:pt x="248" y="284"/>
                      <a:pt x="227" y="284"/>
                    </a:cubicBezTo>
                    <a:close/>
                    <a:moveTo>
                      <a:pt x="161" y="26"/>
                    </a:moveTo>
                    <a:cubicBezTo>
                      <a:pt x="158" y="27"/>
                      <a:pt x="156" y="29"/>
                      <a:pt x="155" y="32"/>
                    </a:cubicBezTo>
                    <a:cubicBezTo>
                      <a:pt x="111" y="114"/>
                      <a:pt x="111" y="114"/>
                      <a:pt x="111" y="114"/>
                    </a:cubicBezTo>
                    <a:cubicBezTo>
                      <a:pt x="95" y="106"/>
                      <a:pt x="95" y="106"/>
                      <a:pt x="95" y="106"/>
                    </a:cubicBezTo>
                    <a:cubicBezTo>
                      <a:pt x="95" y="105"/>
                      <a:pt x="95" y="103"/>
                      <a:pt x="96" y="102"/>
                    </a:cubicBezTo>
                    <a:cubicBezTo>
                      <a:pt x="137" y="25"/>
                      <a:pt x="137" y="25"/>
                      <a:pt x="137" y="25"/>
                    </a:cubicBezTo>
                    <a:cubicBezTo>
                      <a:pt x="138" y="23"/>
                      <a:pt x="140" y="21"/>
                      <a:pt x="143" y="20"/>
                    </a:cubicBezTo>
                    <a:cubicBezTo>
                      <a:pt x="145" y="19"/>
                      <a:pt x="148" y="19"/>
                      <a:pt x="150" y="21"/>
                    </a:cubicBezTo>
                    <a:cubicBezTo>
                      <a:pt x="161" y="26"/>
                      <a:pt x="161" y="26"/>
                      <a:pt x="161" y="26"/>
                    </a:cubicBezTo>
                    <a:cubicBezTo>
                      <a:pt x="161" y="26"/>
                      <a:pt x="161" y="26"/>
                      <a:pt x="161" y="26"/>
                    </a:cubicBezTo>
                    <a:close/>
                  </a:path>
                </a:pathLst>
              </a:custGeom>
              <a:solidFill>
                <a:srgbClr val="68B9C4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字魂59号-创粗黑" panose="00000500000000000000" pitchFamily="2" charset="-122"/>
                  <a:ea typeface="字魂59号-创粗黑" panose="00000500000000000000" pitchFamily="2" charset="-122"/>
                  <a:cs typeface="+mn-ea"/>
                  <a:sym typeface="字魂59号-创粗黑" panose="00000500000000000000" pitchFamily="2" charset="-122"/>
                </a:endParaRPr>
              </a:p>
            </p:txBody>
          </p:sp>
        </p:grpSp>
        <p:grpSp>
          <p:nvGrpSpPr>
            <p:cNvPr id="29" name="Group 101"/>
            <p:cNvGrpSpPr/>
            <p:nvPr/>
          </p:nvGrpSpPr>
          <p:grpSpPr>
            <a:xfrm>
              <a:off x="5203391" y="3366339"/>
              <a:ext cx="1120394" cy="1008537"/>
              <a:chOff x="3414933" y="3147258"/>
              <a:chExt cx="1120394" cy="1008537"/>
            </a:xfrm>
          </p:grpSpPr>
          <p:sp>
            <p:nvSpPr>
              <p:cNvPr id="30" name="Freeform 61"/>
              <p:cNvSpPr>
                <a:spLocks/>
              </p:cNvSpPr>
              <p:nvPr/>
            </p:nvSpPr>
            <p:spPr bwMode="auto">
              <a:xfrm>
                <a:off x="3414933" y="3147258"/>
                <a:ext cx="1120394" cy="1008537"/>
              </a:xfrm>
              <a:custGeom>
                <a:avLst/>
                <a:gdLst/>
                <a:ahLst/>
                <a:cxnLst>
                  <a:cxn ang="0">
                    <a:pos x="161" y="22"/>
                  </a:cxn>
                  <a:cxn ang="0">
                    <a:pos x="31" y="100"/>
                  </a:cxn>
                  <a:cxn ang="0">
                    <a:pos x="56" y="171"/>
                  </a:cxn>
                  <a:cxn ang="0">
                    <a:pos x="287" y="293"/>
                  </a:cxn>
                  <a:cxn ang="0">
                    <a:pos x="335" y="270"/>
                  </a:cxn>
                  <a:cxn ang="0">
                    <a:pos x="332" y="108"/>
                  </a:cxn>
                  <a:cxn ang="0">
                    <a:pos x="312" y="77"/>
                  </a:cxn>
                  <a:cxn ang="0">
                    <a:pos x="224" y="32"/>
                  </a:cxn>
                  <a:cxn ang="0">
                    <a:pos x="161" y="22"/>
                  </a:cxn>
                </a:cxnLst>
                <a:rect l="0" t="0" r="r" b="b"/>
                <a:pathLst>
                  <a:path w="336" h="302">
                    <a:moveTo>
                      <a:pt x="161" y="22"/>
                    </a:moveTo>
                    <a:cubicBezTo>
                      <a:pt x="140" y="35"/>
                      <a:pt x="31" y="100"/>
                      <a:pt x="31" y="100"/>
                    </a:cubicBezTo>
                    <a:cubicBezTo>
                      <a:pt x="31" y="100"/>
                      <a:pt x="0" y="113"/>
                      <a:pt x="56" y="171"/>
                    </a:cubicBezTo>
                    <a:cubicBezTo>
                      <a:pt x="111" y="228"/>
                      <a:pt x="187" y="280"/>
                      <a:pt x="287" y="293"/>
                    </a:cubicBezTo>
                    <a:cubicBezTo>
                      <a:pt x="300" y="295"/>
                      <a:pt x="336" y="302"/>
                      <a:pt x="335" y="270"/>
                    </a:cubicBezTo>
                    <a:cubicBezTo>
                      <a:pt x="334" y="237"/>
                      <a:pt x="332" y="108"/>
                      <a:pt x="332" y="108"/>
                    </a:cubicBezTo>
                    <a:cubicBezTo>
                      <a:pt x="332" y="108"/>
                      <a:pt x="332" y="84"/>
                      <a:pt x="312" y="77"/>
                    </a:cubicBezTo>
                    <a:cubicBezTo>
                      <a:pt x="292" y="70"/>
                      <a:pt x="250" y="54"/>
                      <a:pt x="224" y="32"/>
                    </a:cubicBezTo>
                    <a:cubicBezTo>
                      <a:pt x="201" y="12"/>
                      <a:pt x="196" y="0"/>
                      <a:pt x="161" y="22"/>
                    </a:cubicBezTo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字魂59号-创粗黑" panose="00000500000000000000" pitchFamily="2" charset="-122"/>
                  <a:ea typeface="字魂59号-创粗黑" panose="00000500000000000000" pitchFamily="2" charset="-122"/>
                  <a:cs typeface="+mn-ea"/>
                  <a:sym typeface="字魂59号-创粗黑" panose="00000500000000000000" pitchFamily="2" charset="-122"/>
                </a:endParaRPr>
              </a:p>
            </p:txBody>
          </p:sp>
          <p:grpSp>
            <p:nvGrpSpPr>
              <p:cNvPr id="31" name="Group 70"/>
              <p:cNvGrpSpPr/>
              <p:nvPr/>
            </p:nvGrpSpPr>
            <p:grpSpPr>
              <a:xfrm>
                <a:off x="3786015" y="3459473"/>
                <a:ext cx="580546" cy="365363"/>
                <a:chOff x="3871913" y="3771900"/>
                <a:chExt cx="411163" cy="258763"/>
              </a:xfrm>
              <a:solidFill>
                <a:schemeClr val="accent6">
                  <a:lumMod val="50000"/>
                </a:schemeClr>
              </a:solidFill>
            </p:grpSpPr>
            <p:sp>
              <p:nvSpPr>
                <p:cNvPr id="32" name="Freeform 92"/>
                <p:cNvSpPr>
                  <a:spLocks noEditPoints="1"/>
                </p:cNvSpPr>
                <p:nvPr/>
              </p:nvSpPr>
              <p:spPr bwMode="auto">
                <a:xfrm>
                  <a:off x="3871913" y="3771900"/>
                  <a:ext cx="411163" cy="231775"/>
                </a:xfrm>
                <a:custGeom>
                  <a:avLst/>
                  <a:gdLst/>
                  <a:ahLst/>
                  <a:cxnLst>
                    <a:cxn ang="0">
                      <a:pos x="128" y="7"/>
                    </a:cxn>
                    <a:cxn ang="0">
                      <a:pos x="53" y="7"/>
                    </a:cxn>
                    <a:cxn ang="0">
                      <a:pos x="53" y="7"/>
                    </a:cxn>
                    <a:cxn ang="0">
                      <a:pos x="46" y="0"/>
                    </a:cxn>
                    <a:cxn ang="0">
                      <a:pos x="39" y="7"/>
                    </a:cxn>
                    <a:cxn ang="0">
                      <a:pos x="39" y="7"/>
                    </a:cxn>
                    <a:cxn ang="0">
                      <a:pos x="34" y="7"/>
                    </a:cxn>
                    <a:cxn ang="0">
                      <a:pos x="7" y="29"/>
                    </a:cxn>
                    <a:cxn ang="0">
                      <a:pos x="0" y="59"/>
                    </a:cxn>
                    <a:cxn ang="0">
                      <a:pos x="15" y="79"/>
                    </a:cxn>
                    <a:cxn ang="0">
                      <a:pos x="15" y="77"/>
                    </a:cxn>
                    <a:cxn ang="0">
                      <a:pos x="30" y="61"/>
                    </a:cxn>
                    <a:cxn ang="0">
                      <a:pos x="46" y="77"/>
                    </a:cxn>
                    <a:cxn ang="0">
                      <a:pos x="45" y="80"/>
                    </a:cxn>
                    <a:cxn ang="0">
                      <a:pos x="93" y="80"/>
                    </a:cxn>
                    <a:cxn ang="0">
                      <a:pos x="92" y="77"/>
                    </a:cxn>
                    <a:cxn ang="0">
                      <a:pos x="108" y="61"/>
                    </a:cxn>
                    <a:cxn ang="0">
                      <a:pos x="123" y="77"/>
                    </a:cxn>
                    <a:cxn ang="0">
                      <a:pos x="123" y="80"/>
                    </a:cxn>
                    <a:cxn ang="0">
                      <a:pos x="142" y="59"/>
                    </a:cxn>
                    <a:cxn ang="0">
                      <a:pos x="142" y="29"/>
                    </a:cxn>
                    <a:cxn ang="0">
                      <a:pos x="128" y="7"/>
                    </a:cxn>
                    <a:cxn ang="0">
                      <a:pos x="45" y="40"/>
                    </a:cxn>
                    <a:cxn ang="0">
                      <a:pos x="16" y="40"/>
                    </a:cxn>
                    <a:cxn ang="0">
                      <a:pos x="19" y="25"/>
                    </a:cxn>
                    <a:cxn ang="0">
                      <a:pos x="20" y="22"/>
                    </a:cxn>
                    <a:cxn ang="0">
                      <a:pos x="30" y="16"/>
                    </a:cxn>
                    <a:cxn ang="0">
                      <a:pos x="45" y="16"/>
                    </a:cxn>
                    <a:cxn ang="0">
                      <a:pos x="45" y="40"/>
                    </a:cxn>
                    <a:cxn ang="0">
                      <a:pos x="104" y="46"/>
                    </a:cxn>
                    <a:cxn ang="0">
                      <a:pos x="91" y="46"/>
                    </a:cxn>
                    <a:cxn ang="0">
                      <a:pos x="91" y="60"/>
                    </a:cxn>
                    <a:cxn ang="0">
                      <a:pos x="78" y="60"/>
                    </a:cxn>
                    <a:cxn ang="0">
                      <a:pos x="78" y="46"/>
                    </a:cxn>
                    <a:cxn ang="0">
                      <a:pos x="65" y="46"/>
                    </a:cxn>
                    <a:cxn ang="0">
                      <a:pos x="65" y="33"/>
                    </a:cxn>
                    <a:cxn ang="0">
                      <a:pos x="78" y="33"/>
                    </a:cxn>
                    <a:cxn ang="0">
                      <a:pos x="78" y="20"/>
                    </a:cxn>
                    <a:cxn ang="0">
                      <a:pos x="91" y="20"/>
                    </a:cxn>
                    <a:cxn ang="0">
                      <a:pos x="91" y="33"/>
                    </a:cxn>
                    <a:cxn ang="0">
                      <a:pos x="104" y="33"/>
                    </a:cxn>
                    <a:cxn ang="0">
                      <a:pos x="104" y="46"/>
                    </a:cxn>
                    <a:cxn ang="0">
                      <a:pos x="104" y="46"/>
                    </a:cxn>
                    <a:cxn ang="0">
                      <a:pos x="104" y="46"/>
                    </a:cxn>
                  </a:cxnLst>
                  <a:rect l="0" t="0" r="r" b="b"/>
                  <a:pathLst>
                    <a:path w="142" h="80">
                      <a:moveTo>
                        <a:pt x="128" y="7"/>
                      </a:moveTo>
                      <a:cubicBezTo>
                        <a:pt x="53" y="7"/>
                        <a:pt x="53" y="7"/>
                        <a:pt x="53" y="7"/>
                      </a:cubicBezTo>
                      <a:cubicBezTo>
                        <a:pt x="53" y="7"/>
                        <a:pt x="53" y="7"/>
                        <a:pt x="53" y="7"/>
                      </a:cubicBezTo>
                      <a:cubicBezTo>
                        <a:pt x="53" y="3"/>
                        <a:pt x="50" y="0"/>
                        <a:pt x="46" y="0"/>
                      </a:cubicBezTo>
                      <a:cubicBezTo>
                        <a:pt x="42" y="0"/>
                        <a:pt x="39" y="3"/>
                        <a:pt x="39" y="7"/>
                      </a:cubicBezTo>
                      <a:cubicBezTo>
                        <a:pt x="39" y="7"/>
                        <a:pt x="39" y="7"/>
                        <a:pt x="39" y="7"/>
                      </a:cubicBezTo>
                      <a:cubicBezTo>
                        <a:pt x="34" y="7"/>
                        <a:pt x="34" y="7"/>
                        <a:pt x="34" y="7"/>
                      </a:cubicBezTo>
                      <a:cubicBezTo>
                        <a:pt x="22" y="7"/>
                        <a:pt x="12" y="13"/>
                        <a:pt x="7" y="29"/>
                      </a:cubicBezTo>
                      <a:cubicBezTo>
                        <a:pt x="0" y="59"/>
                        <a:pt x="0" y="59"/>
                        <a:pt x="0" y="59"/>
                      </a:cubicBezTo>
                      <a:cubicBezTo>
                        <a:pt x="0" y="68"/>
                        <a:pt x="6" y="76"/>
                        <a:pt x="15" y="79"/>
                      </a:cubicBezTo>
                      <a:cubicBezTo>
                        <a:pt x="15" y="78"/>
                        <a:pt x="15" y="77"/>
                        <a:pt x="15" y="77"/>
                      </a:cubicBezTo>
                      <a:cubicBezTo>
                        <a:pt x="15" y="68"/>
                        <a:pt x="22" y="61"/>
                        <a:pt x="30" y="61"/>
                      </a:cubicBezTo>
                      <a:cubicBezTo>
                        <a:pt x="39" y="61"/>
                        <a:pt x="46" y="68"/>
                        <a:pt x="46" y="77"/>
                      </a:cubicBezTo>
                      <a:cubicBezTo>
                        <a:pt x="46" y="78"/>
                        <a:pt x="46" y="79"/>
                        <a:pt x="45" y="80"/>
                      </a:cubicBezTo>
                      <a:cubicBezTo>
                        <a:pt x="93" y="80"/>
                        <a:pt x="93" y="80"/>
                        <a:pt x="93" y="80"/>
                      </a:cubicBezTo>
                      <a:cubicBezTo>
                        <a:pt x="92" y="79"/>
                        <a:pt x="92" y="78"/>
                        <a:pt x="92" y="77"/>
                      </a:cubicBezTo>
                      <a:cubicBezTo>
                        <a:pt x="92" y="68"/>
                        <a:pt x="99" y="61"/>
                        <a:pt x="108" y="61"/>
                      </a:cubicBezTo>
                      <a:cubicBezTo>
                        <a:pt x="116" y="61"/>
                        <a:pt x="123" y="68"/>
                        <a:pt x="123" y="77"/>
                      </a:cubicBezTo>
                      <a:cubicBezTo>
                        <a:pt x="123" y="78"/>
                        <a:pt x="123" y="79"/>
                        <a:pt x="123" y="80"/>
                      </a:cubicBezTo>
                      <a:cubicBezTo>
                        <a:pt x="134" y="79"/>
                        <a:pt x="142" y="70"/>
                        <a:pt x="142" y="59"/>
                      </a:cubicBezTo>
                      <a:cubicBezTo>
                        <a:pt x="142" y="29"/>
                        <a:pt x="142" y="29"/>
                        <a:pt x="142" y="29"/>
                      </a:cubicBezTo>
                      <a:cubicBezTo>
                        <a:pt x="142" y="17"/>
                        <a:pt x="140" y="7"/>
                        <a:pt x="128" y="7"/>
                      </a:cubicBezTo>
                      <a:close/>
                      <a:moveTo>
                        <a:pt x="45" y="40"/>
                      </a:moveTo>
                      <a:cubicBezTo>
                        <a:pt x="16" y="40"/>
                        <a:pt x="16" y="40"/>
                        <a:pt x="16" y="40"/>
                      </a:cubicBezTo>
                      <a:cubicBezTo>
                        <a:pt x="19" y="25"/>
                        <a:pt x="19" y="25"/>
                        <a:pt x="19" y="25"/>
                      </a:cubicBezTo>
                      <a:cubicBezTo>
                        <a:pt x="20" y="25"/>
                        <a:pt x="20" y="24"/>
                        <a:pt x="20" y="22"/>
                      </a:cubicBezTo>
                      <a:cubicBezTo>
                        <a:pt x="22" y="15"/>
                        <a:pt x="30" y="16"/>
                        <a:pt x="30" y="16"/>
                      </a:cubicBezTo>
                      <a:cubicBezTo>
                        <a:pt x="45" y="16"/>
                        <a:pt x="45" y="16"/>
                        <a:pt x="45" y="16"/>
                      </a:cubicBezTo>
                      <a:lnTo>
                        <a:pt x="45" y="40"/>
                      </a:lnTo>
                      <a:close/>
                      <a:moveTo>
                        <a:pt x="104" y="46"/>
                      </a:moveTo>
                      <a:cubicBezTo>
                        <a:pt x="91" y="46"/>
                        <a:pt x="91" y="46"/>
                        <a:pt x="91" y="46"/>
                      </a:cubicBezTo>
                      <a:cubicBezTo>
                        <a:pt x="91" y="60"/>
                        <a:pt x="91" y="60"/>
                        <a:pt x="91" y="60"/>
                      </a:cubicBezTo>
                      <a:cubicBezTo>
                        <a:pt x="78" y="60"/>
                        <a:pt x="78" y="60"/>
                        <a:pt x="78" y="60"/>
                      </a:cubicBezTo>
                      <a:cubicBezTo>
                        <a:pt x="78" y="46"/>
                        <a:pt x="78" y="46"/>
                        <a:pt x="78" y="46"/>
                      </a:cubicBezTo>
                      <a:cubicBezTo>
                        <a:pt x="65" y="46"/>
                        <a:pt x="65" y="46"/>
                        <a:pt x="65" y="46"/>
                      </a:cubicBezTo>
                      <a:cubicBezTo>
                        <a:pt x="65" y="33"/>
                        <a:pt x="65" y="33"/>
                        <a:pt x="65" y="33"/>
                      </a:cubicBezTo>
                      <a:cubicBezTo>
                        <a:pt x="78" y="33"/>
                        <a:pt x="78" y="33"/>
                        <a:pt x="78" y="33"/>
                      </a:cubicBezTo>
                      <a:cubicBezTo>
                        <a:pt x="78" y="20"/>
                        <a:pt x="78" y="20"/>
                        <a:pt x="78" y="20"/>
                      </a:cubicBezTo>
                      <a:cubicBezTo>
                        <a:pt x="91" y="20"/>
                        <a:pt x="91" y="20"/>
                        <a:pt x="91" y="20"/>
                      </a:cubicBezTo>
                      <a:cubicBezTo>
                        <a:pt x="91" y="33"/>
                        <a:pt x="91" y="33"/>
                        <a:pt x="91" y="33"/>
                      </a:cubicBezTo>
                      <a:cubicBezTo>
                        <a:pt x="104" y="33"/>
                        <a:pt x="104" y="33"/>
                        <a:pt x="104" y="33"/>
                      </a:cubicBezTo>
                      <a:lnTo>
                        <a:pt x="104" y="46"/>
                      </a:lnTo>
                      <a:close/>
                      <a:moveTo>
                        <a:pt x="104" y="46"/>
                      </a:moveTo>
                      <a:cubicBezTo>
                        <a:pt x="104" y="46"/>
                        <a:pt x="104" y="46"/>
                        <a:pt x="104" y="46"/>
                      </a:cubicBezTo>
                    </a:path>
                  </a:pathLst>
                </a:custGeom>
                <a:solidFill>
                  <a:srgbClr val="68B9C4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latin typeface="字魂59号-创粗黑" panose="00000500000000000000" pitchFamily="2" charset="-122"/>
                    <a:ea typeface="字魂59号-创粗黑" panose="00000500000000000000" pitchFamily="2" charset="-122"/>
                    <a:cs typeface="+mn-ea"/>
                    <a:sym typeface="字魂59号-创粗黑" panose="00000500000000000000" pitchFamily="2" charset="-122"/>
                  </a:endParaRPr>
                </a:p>
              </p:txBody>
            </p:sp>
            <p:sp>
              <p:nvSpPr>
                <p:cNvPr id="33" name="Freeform 93"/>
                <p:cNvSpPr>
                  <a:spLocks noEditPoints="1"/>
                </p:cNvSpPr>
                <p:nvPr/>
              </p:nvSpPr>
              <p:spPr bwMode="auto">
                <a:xfrm>
                  <a:off x="3924300" y="3960813"/>
                  <a:ext cx="69850" cy="69850"/>
                </a:xfrm>
                <a:custGeom>
                  <a:avLst/>
                  <a:gdLst/>
                  <a:ahLst/>
                  <a:cxnLst>
                    <a:cxn ang="0">
                      <a:pos x="24" y="12"/>
                    </a:cxn>
                    <a:cxn ang="0">
                      <a:pos x="12" y="24"/>
                    </a:cxn>
                    <a:cxn ang="0">
                      <a:pos x="0" y="12"/>
                    </a:cxn>
                    <a:cxn ang="0">
                      <a:pos x="12" y="0"/>
                    </a:cxn>
                    <a:cxn ang="0">
                      <a:pos x="24" y="12"/>
                    </a:cxn>
                    <a:cxn ang="0">
                      <a:pos x="24" y="12"/>
                    </a:cxn>
                    <a:cxn ang="0">
                      <a:pos x="24" y="12"/>
                    </a:cxn>
                  </a:cxnLst>
                  <a:rect l="0" t="0" r="r" b="b"/>
                  <a:pathLst>
                    <a:path w="24" h="24">
                      <a:moveTo>
                        <a:pt x="24" y="12"/>
                      </a:moveTo>
                      <a:cubicBezTo>
                        <a:pt x="24" y="19"/>
                        <a:pt x="19" y="24"/>
                        <a:pt x="12" y="24"/>
                      </a:cubicBezTo>
                      <a:cubicBezTo>
                        <a:pt x="5" y="24"/>
                        <a:pt x="0" y="19"/>
                        <a:pt x="0" y="12"/>
                      </a:cubicBezTo>
                      <a:cubicBezTo>
                        <a:pt x="0" y="5"/>
                        <a:pt x="5" y="0"/>
                        <a:pt x="12" y="0"/>
                      </a:cubicBezTo>
                      <a:cubicBezTo>
                        <a:pt x="19" y="0"/>
                        <a:pt x="24" y="5"/>
                        <a:pt x="24" y="12"/>
                      </a:cubicBezTo>
                      <a:close/>
                      <a:moveTo>
                        <a:pt x="24" y="12"/>
                      </a:moveTo>
                      <a:cubicBezTo>
                        <a:pt x="24" y="12"/>
                        <a:pt x="24" y="12"/>
                        <a:pt x="24" y="12"/>
                      </a:cubicBezTo>
                    </a:path>
                  </a:pathLst>
                </a:custGeom>
                <a:solidFill>
                  <a:srgbClr val="68B9C4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latin typeface="字魂59号-创粗黑" panose="00000500000000000000" pitchFamily="2" charset="-122"/>
                    <a:ea typeface="字魂59号-创粗黑" panose="00000500000000000000" pitchFamily="2" charset="-122"/>
                    <a:cs typeface="+mn-ea"/>
                    <a:sym typeface="字魂59号-创粗黑" panose="00000500000000000000" pitchFamily="2" charset="-122"/>
                  </a:endParaRPr>
                </a:p>
              </p:txBody>
            </p:sp>
            <p:sp>
              <p:nvSpPr>
                <p:cNvPr id="34" name="Freeform 94"/>
                <p:cNvSpPr>
                  <a:spLocks noEditPoints="1"/>
                </p:cNvSpPr>
                <p:nvPr/>
              </p:nvSpPr>
              <p:spPr bwMode="auto">
                <a:xfrm>
                  <a:off x="4149725" y="3960813"/>
                  <a:ext cx="73025" cy="69850"/>
                </a:xfrm>
                <a:custGeom>
                  <a:avLst/>
                  <a:gdLst/>
                  <a:ahLst/>
                  <a:cxnLst>
                    <a:cxn ang="0">
                      <a:pos x="25" y="12"/>
                    </a:cxn>
                    <a:cxn ang="0">
                      <a:pos x="12" y="24"/>
                    </a:cxn>
                    <a:cxn ang="0">
                      <a:pos x="0" y="12"/>
                    </a:cxn>
                    <a:cxn ang="0">
                      <a:pos x="12" y="0"/>
                    </a:cxn>
                    <a:cxn ang="0">
                      <a:pos x="25" y="12"/>
                    </a:cxn>
                    <a:cxn ang="0">
                      <a:pos x="25" y="12"/>
                    </a:cxn>
                    <a:cxn ang="0">
                      <a:pos x="25" y="12"/>
                    </a:cxn>
                  </a:cxnLst>
                  <a:rect l="0" t="0" r="r" b="b"/>
                  <a:pathLst>
                    <a:path w="25" h="24">
                      <a:moveTo>
                        <a:pt x="25" y="12"/>
                      </a:moveTo>
                      <a:cubicBezTo>
                        <a:pt x="25" y="19"/>
                        <a:pt x="19" y="24"/>
                        <a:pt x="12" y="24"/>
                      </a:cubicBezTo>
                      <a:cubicBezTo>
                        <a:pt x="6" y="24"/>
                        <a:pt x="0" y="19"/>
                        <a:pt x="0" y="12"/>
                      </a:cubicBezTo>
                      <a:cubicBezTo>
                        <a:pt x="0" y="5"/>
                        <a:pt x="6" y="0"/>
                        <a:pt x="12" y="0"/>
                      </a:cubicBezTo>
                      <a:cubicBezTo>
                        <a:pt x="19" y="0"/>
                        <a:pt x="25" y="5"/>
                        <a:pt x="25" y="12"/>
                      </a:cubicBezTo>
                      <a:close/>
                      <a:moveTo>
                        <a:pt x="25" y="12"/>
                      </a:moveTo>
                      <a:cubicBezTo>
                        <a:pt x="25" y="12"/>
                        <a:pt x="25" y="12"/>
                        <a:pt x="25" y="12"/>
                      </a:cubicBezTo>
                    </a:path>
                  </a:pathLst>
                </a:custGeom>
                <a:solidFill>
                  <a:srgbClr val="68B9C4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latin typeface="字魂59号-创粗黑" panose="00000500000000000000" pitchFamily="2" charset="-122"/>
                    <a:ea typeface="字魂59号-创粗黑" panose="00000500000000000000" pitchFamily="2" charset="-122"/>
                    <a:cs typeface="+mn-ea"/>
                    <a:sym typeface="字魂59号-创粗黑" panose="00000500000000000000" pitchFamily="2" charset="-122"/>
                  </a:endParaRPr>
                </a:p>
              </p:txBody>
            </p:sp>
          </p:grpSp>
        </p:grpSp>
        <p:grpSp>
          <p:nvGrpSpPr>
            <p:cNvPr id="35" name="Group 102"/>
            <p:cNvGrpSpPr/>
            <p:nvPr/>
          </p:nvGrpSpPr>
          <p:grpSpPr>
            <a:xfrm>
              <a:off x="6397131" y="3379174"/>
              <a:ext cx="1107557" cy="1015872"/>
              <a:chOff x="4608673" y="3160093"/>
              <a:chExt cx="1107557" cy="1015872"/>
            </a:xfrm>
          </p:grpSpPr>
          <p:sp>
            <p:nvSpPr>
              <p:cNvPr id="36" name="Freeform 60"/>
              <p:cNvSpPr>
                <a:spLocks/>
              </p:cNvSpPr>
              <p:nvPr/>
            </p:nvSpPr>
            <p:spPr bwMode="auto">
              <a:xfrm>
                <a:off x="4608673" y="3160093"/>
                <a:ext cx="1107557" cy="1015872"/>
              </a:xfrm>
              <a:custGeom>
                <a:avLst/>
                <a:gdLst/>
                <a:ahLst/>
                <a:cxnLst>
                  <a:cxn ang="0">
                    <a:pos x="2" y="120"/>
                  </a:cxn>
                  <a:cxn ang="0">
                    <a:pos x="7" y="272"/>
                  </a:cxn>
                  <a:cxn ang="0">
                    <a:pos x="81" y="284"/>
                  </a:cxn>
                  <a:cxn ang="0">
                    <a:pos x="300" y="141"/>
                  </a:cxn>
                  <a:cxn ang="0">
                    <a:pos x="303" y="88"/>
                  </a:cxn>
                  <a:cxn ang="0">
                    <a:pos x="160" y="12"/>
                  </a:cxn>
                  <a:cxn ang="0">
                    <a:pos x="123" y="14"/>
                  </a:cxn>
                  <a:cxn ang="0">
                    <a:pos x="41" y="69"/>
                  </a:cxn>
                  <a:cxn ang="0">
                    <a:pos x="2" y="120"/>
                  </a:cxn>
                </a:cxnLst>
                <a:rect l="0" t="0" r="r" b="b"/>
                <a:pathLst>
                  <a:path w="332" h="304">
                    <a:moveTo>
                      <a:pt x="2" y="120"/>
                    </a:moveTo>
                    <a:cubicBezTo>
                      <a:pt x="3" y="145"/>
                      <a:pt x="7" y="272"/>
                      <a:pt x="7" y="272"/>
                    </a:cubicBezTo>
                    <a:cubicBezTo>
                      <a:pt x="7" y="272"/>
                      <a:pt x="4" y="304"/>
                      <a:pt x="81" y="284"/>
                    </a:cubicBezTo>
                    <a:cubicBezTo>
                      <a:pt x="158" y="264"/>
                      <a:pt x="240" y="222"/>
                      <a:pt x="300" y="141"/>
                    </a:cubicBezTo>
                    <a:cubicBezTo>
                      <a:pt x="308" y="131"/>
                      <a:pt x="332" y="102"/>
                      <a:pt x="303" y="88"/>
                    </a:cubicBezTo>
                    <a:cubicBezTo>
                      <a:pt x="274" y="73"/>
                      <a:pt x="160" y="12"/>
                      <a:pt x="160" y="12"/>
                    </a:cubicBezTo>
                    <a:cubicBezTo>
                      <a:pt x="160" y="12"/>
                      <a:pt x="139" y="0"/>
                      <a:pt x="123" y="14"/>
                    </a:cubicBezTo>
                    <a:cubicBezTo>
                      <a:pt x="107" y="29"/>
                      <a:pt x="73" y="58"/>
                      <a:pt x="41" y="69"/>
                    </a:cubicBezTo>
                    <a:cubicBezTo>
                      <a:pt x="12" y="80"/>
                      <a:pt x="0" y="78"/>
                      <a:pt x="2" y="120"/>
                    </a:cubicBezTo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字魂59号-创粗黑" panose="00000500000000000000" pitchFamily="2" charset="-122"/>
                  <a:ea typeface="字魂59号-创粗黑" panose="00000500000000000000" pitchFamily="2" charset="-122"/>
                  <a:cs typeface="+mn-ea"/>
                  <a:sym typeface="字魂59号-创粗黑" panose="00000500000000000000" pitchFamily="2" charset="-122"/>
                </a:endParaRPr>
              </a:p>
            </p:txBody>
          </p:sp>
          <p:grpSp>
            <p:nvGrpSpPr>
              <p:cNvPr id="37" name="Group 78"/>
              <p:cNvGrpSpPr/>
              <p:nvPr/>
            </p:nvGrpSpPr>
            <p:grpSpPr>
              <a:xfrm>
                <a:off x="4888721" y="3416805"/>
                <a:ext cx="336006" cy="470573"/>
                <a:chOff x="4938713" y="2352675"/>
                <a:chExt cx="646113" cy="904875"/>
              </a:xfrm>
              <a:solidFill>
                <a:schemeClr val="accent5">
                  <a:lumMod val="50000"/>
                </a:schemeClr>
              </a:solidFill>
            </p:grpSpPr>
            <p:sp>
              <p:nvSpPr>
                <p:cNvPr id="38" name="Freeform 111"/>
                <p:cNvSpPr>
                  <a:spLocks noEditPoints="1"/>
                </p:cNvSpPr>
                <p:nvPr/>
              </p:nvSpPr>
              <p:spPr bwMode="auto">
                <a:xfrm>
                  <a:off x="4938713" y="2352675"/>
                  <a:ext cx="646113" cy="904875"/>
                </a:xfrm>
                <a:custGeom>
                  <a:avLst/>
                  <a:gdLst/>
                  <a:ahLst/>
                  <a:cxnLst>
                    <a:cxn ang="0">
                      <a:pos x="209" y="53"/>
                    </a:cxn>
                    <a:cxn ang="0">
                      <a:pos x="188" y="53"/>
                    </a:cxn>
                    <a:cxn ang="0">
                      <a:pos x="188" y="24"/>
                    </a:cxn>
                    <a:cxn ang="0">
                      <a:pos x="174" y="10"/>
                    </a:cxn>
                    <a:cxn ang="0">
                      <a:pos x="130" y="10"/>
                    </a:cxn>
                    <a:cxn ang="0">
                      <a:pos x="130" y="6"/>
                    </a:cxn>
                    <a:cxn ang="0">
                      <a:pos x="123" y="0"/>
                    </a:cxn>
                    <a:cxn ang="0">
                      <a:pos x="65" y="0"/>
                    </a:cxn>
                    <a:cxn ang="0">
                      <a:pos x="59" y="6"/>
                    </a:cxn>
                    <a:cxn ang="0">
                      <a:pos x="59" y="10"/>
                    </a:cxn>
                    <a:cxn ang="0">
                      <a:pos x="14" y="10"/>
                    </a:cxn>
                    <a:cxn ang="0">
                      <a:pos x="0" y="24"/>
                    </a:cxn>
                    <a:cxn ang="0">
                      <a:pos x="0" y="254"/>
                    </a:cxn>
                    <a:cxn ang="0">
                      <a:pos x="14" y="268"/>
                    </a:cxn>
                    <a:cxn ang="0">
                      <a:pos x="35" y="268"/>
                    </a:cxn>
                    <a:cxn ang="0">
                      <a:pos x="35" y="298"/>
                    </a:cxn>
                    <a:cxn ang="0">
                      <a:pos x="49" y="312"/>
                    </a:cxn>
                    <a:cxn ang="0">
                      <a:pos x="209" y="312"/>
                    </a:cxn>
                    <a:cxn ang="0">
                      <a:pos x="223" y="298"/>
                    </a:cxn>
                    <a:cxn ang="0">
                      <a:pos x="223" y="67"/>
                    </a:cxn>
                    <a:cxn ang="0">
                      <a:pos x="209" y="53"/>
                    </a:cxn>
                    <a:cxn ang="0">
                      <a:pos x="35" y="67"/>
                    </a:cxn>
                    <a:cxn ang="0">
                      <a:pos x="35" y="253"/>
                    </a:cxn>
                    <a:cxn ang="0">
                      <a:pos x="15" y="253"/>
                    </a:cxn>
                    <a:cxn ang="0">
                      <a:pos x="15" y="25"/>
                    </a:cxn>
                    <a:cxn ang="0">
                      <a:pos x="59" y="25"/>
                    </a:cxn>
                    <a:cxn ang="0">
                      <a:pos x="59" y="27"/>
                    </a:cxn>
                    <a:cxn ang="0">
                      <a:pos x="65" y="33"/>
                    </a:cxn>
                    <a:cxn ang="0">
                      <a:pos x="123" y="33"/>
                    </a:cxn>
                    <a:cxn ang="0">
                      <a:pos x="130" y="27"/>
                    </a:cxn>
                    <a:cxn ang="0">
                      <a:pos x="130" y="25"/>
                    </a:cxn>
                    <a:cxn ang="0">
                      <a:pos x="173" y="25"/>
                    </a:cxn>
                    <a:cxn ang="0">
                      <a:pos x="173" y="53"/>
                    </a:cxn>
                    <a:cxn ang="0">
                      <a:pos x="164" y="53"/>
                    </a:cxn>
                    <a:cxn ang="0">
                      <a:pos x="164" y="50"/>
                    </a:cxn>
                    <a:cxn ang="0">
                      <a:pos x="158" y="44"/>
                    </a:cxn>
                    <a:cxn ang="0">
                      <a:pos x="100" y="44"/>
                    </a:cxn>
                    <a:cxn ang="0">
                      <a:pos x="93" y="50"/>
                    </a:cxn>
                    <a:cxn ang="0">
                      <a:pos x="93" y="53"/>
                    </a:cxn>
                    <a:cxn ang="0">
                      <a:pos x="49" y="53"/>
                    </a:cxn>
                    <a:cxn ang="0">
                      <a:pos x="35" y="67"/>
                    </a:cxn>
                    <a:cxn ang="0">
                      <a:pos x="208" y="296"/>
                    </a:cxn>
                    <a:cxn ang="0">
                      <a:pos x="50" y="296"/>
                    </a:cxn>
                    <a:cxn ang="0">
                      <a:pos x="50" y="69"/>
                    </a:cxn>
                    <a:cxn ang="0">
                      <a:pos x="93" y="69"/>
                    </a:cxn>
                    <a:cxn ang="0">
                      <a:pos x="93" y="70"/>
                    </a:cxn>
                    <a:cxn ang="0">
                      <a:pos x="100" y="77"/>
                    </a:cxn>
                    <a:cxn ang="0">
                      <a:pos x="158" y="77"/>
                    </a:cxn>
                    <a:cxn ang="0">
                      <a:pos x="164" y="70"/>
                    </a:cxn>
                    <a:cxn ang="0">
                      <a:pos x="164" y="69"/>
                    </a:cxn>
                    <a:cxn ang="0">
                      <a:pos x="208" y="69"/>
                    </a:cxn>
                    <a:cxn ang="0">
                      <a:pos x="208" y="296"/>
                    </a:cxn>
                    <a:cxn ang="0">
                      <a:pos x="208" y="296"/>
                    </a:cxn>
                    <a:cxn ang="0">
                      <a:pos x="208" y="296"/>
                    </a:cxn>
                  </a:cxnLst>
                  <a:rect l="0" t="0" r="r" b="b"/>
                  <a:pathLst>
                    <a:path w="223" h="312">
                      <a:moveTo>
                        <a:pt x="209" y="53"/>
                      </a:moveTo>
                      <a:cubicBezTo>
                        <a:pt x="188" y="53"/>
                        <a:pt x="188" y="53"/>
                        <a:pt x="188" y="53"/>
                      </a:cubicBezTo>
                      <a:cubicBezTo>
                        <a:pt x="188" y="24"/>
                        <a:pt x="188" y="24"/>
                        <a:pt x="188" y="24"/>
                      </a:cubicBezTo>
                      <a:cubicBezTo>
                        <a:pt x="188" y="16"/>
                        <a:pt x="182" y="10"/>
                        <a:pt x="174" y="10"/>
                      </a:cubicBezTo>
                      <a:cubicBezTo>
                        <a:pt x="130" y="10"/>
                        <a:pt x="130" y="10"/>
                        <a:pt x="130" y="10"/>
                      </a:cubicBezTo>
                      <a:cubicBezTo>
                        <a:pt x="130" y="6"/>
                        <a:pt x="130" y="6"/>
                        <a:pt x="130" y="6"/>
                      </a:cubicBezTo>
                      <a:cubicBezTo>
                        <a:pt x="130" y="3"/>
                        <a:pt x="127" y="0"/>
                        <a:pt x="123" y="0"/>
                      </a:cubicBezTo>
                      <a:cubicBezTo>
                        <a:pt x="65" y="0"/>
                        <a:pt x="65" y="0"/>
                        <a:pt x="65" y="0"/>
                      </a:cubicBezTo>
                      <a:cubicBezTo>
                        <a:pt x="61" y="0"/>
                        <a:pt x="59" y="3"/>
                        <a:pt x="59" y="6"/>
                      </a:cubicBezTo>
                      <a:cubicBezTo>
                        <a:pt x="59" y="10"/>
                        <a:pt x="59" y="10"/>
                        <a:pt x="59" y="10"/>
                      </a:cubicBezTo>
                      <a:cubicBezTo>
                        <a:pt x="14" y="10"/>
                        <a:pt x="14" y="10"/>
                        <a:pt x="14" y="10"/>
                      </a:cubicBezTo>
                      <a:cubicBezTo>
                        <a:pt x="6" y="10"/>
                        <a:pt x="0" y="16"/>
                        <a:pt x="0" y="24"/>
                      </a:cubicBezTo>
                      <a:cubicBezTo>
                        <a:pt x="0" y="254"/>
                        <a:pt x="0" y="254"/>
                        <a:pt x="0" y="254"/>
                      </a:cubicBezTo>
                      <a:cubicBezTo>
                        <a:pt x="0" y="262"/>
                        <a:pt x="6" y="268"/>
                        <a:pt x="14" y="268"/>
                      </a:cubicBezTo>
                      <a:cubicBezTo>
                        <a:pt x="35" y="268"/>
                        <a:pt x="35" y="268"/>
                        <a:pt x="35" y="268"/>
                      </a:cubicBezTo>
                      <a:cubicBezTo>
                        <a:pt x="35" y="298"/>
                        <a:pt x="35" y="298"/>
                        <a:pt x="35" y="298"/>
                      </a:cubicBezTo>
                      <a:cubicBezTo>
                        <a:pt x="35" y="306"/>
                        <a:pt x="41" y="312"/>
                        <a:pt x="49" y="312"/>
                      </a:cubicBezTo>
                      <a:cubicBezTo>
                        <a:pt x="209" y="312"/>
                        <a:pt x="209" y="312"/>
                        <a:pt x="209" y="312"/>
                      </a:cubicBezTo>
                      <a:cubicBezTo>
                        <a:pt x="217" y="312"/>
                        <a:pt x="223" y="306"/>
                        <a:pt x="223" y="298"/>
                      </a:cubicBezTo>
                      <a:cubicBezTo>
                        <a:pt x="223" y="67"/>
                        <a:pt x="223" y="67"/>
                        <a:pt x="223" y="67"/>
                      </a:cubicBezTo>
                      <a:cubicBezTo>
                        <a:pt x="223" y="59"/>
                        <a:pt x="217" y="53"/>
                        <a:pt x="209" y="53"/>
                      </a:cubicBezTo>
                      <a:close/>
                      <a:moveTo>
                        <a:pt x="35" y="67"/>
                      </a:moveTo>
                      <a:cubicBezTo>
                        <a:pt x="35" y="253"/>
                        <a:pt x="35" y="253"/>
                        <a:pt x="35" y="253"/>
                      </a:cubicBezTo>
                      <a:cubicBezTo>
                        <a:pt x="15" y="253"/>
                        <a:pt x="15" y="253"/>
                        <a:pt x="15" y="253"/>
                      </a:cubicBezTo>
                      <a:cubicBezTo>
                        <a:pt x="15" y="25"/>
                        <a:pt x="15" y="25"/>
                        <a:pt x="15" y="25"/>
                      </a:cubicBezTo>
                      <a:cubicBezTo>
                        <a:pt x="59" y="25"/>
                        <a:pt x="59" y="25"/>
                        <a:pt x="59" y="25"/>
                      </a:cubicBezTo>
                      <a:cubicBezTo>
                        <a:pt x="59" y="27"/>
                        <a:pt x="59" y="27"/>
                        <a:pt x="59" y="27"/>
                      </a:cubicBezTo>
                      <a:cubicBezTo>
                        <a:pt x="59" y="30"/>
                        <a:pt x="61" y="33"/>
                        <a:pt x="65" y="33"/>
                      </a:cubicBezTo>
                      <a:cubicBezTo>
                        <a:pt x="123" y="33"/>
                        <a:pt x="123" y="33"/>
                        <a:pt x="123" y="33"/>
                      </a:cubicBezTo>
                      <a:cubicBezTo>
                        <a:pt x="127" y="33"/>
                        <a:pt x="130" y="30"/>
                        <a:pt x="130" y="27"/>
                      </a:cubicBezTo>
                      <a:cubicBezTo>
                        <a:pt x="130" y="25"/>
                        <a:pt x="130" y="25"/>
                        <a:pt x="130" y="25"/>
                      </a:cubicBezTo>
                      <a:cubicBezTo>
                        <a:pt x="173" y="25"/>
                        <a:pt x="173" y="25"/>
                        <a:pt x="173" y="25"/>
                      </a:cubicBezTo>
                      <a:cubicBezTo>
                        <a:pt x="173" y="53"/>
                        <a:pt x="173" y="53"/>
                        <a:pt x="173" y="53"/>
                      </a:cubicBezTo>
                      <a:cubicBezTo>
                        <a:pt x="164" y="53"/>
                        <a:pt x="164" y="53"/>
                        <a:pt x="164" y="53"/>
                      </a:cubicBezTo>
                      <a:cubicBezTo>
                        <a:pt x="164" y="50"/>
                        <a:pt x="164" y="50"/>
                        <a:pt x="164" y="50"/>
                      </a:cubicBezTo>
                      <a:cubicBezTo>
                        <a:pt x="164" y="46"/>
                        <a:pt x="162" y="44"/>
                        <a:pt x="158" y="44"/>
                      </a:cubicBezTo>
                      <a:cubicBezTo>
                        <a:pt x="100" y="44"/>
                        <a:pt x="100" y="44"/>
                        <a:pt x="100" y="44"/>
                      </a:cubicBezTo>
                      <a:cubicBezTo>
                        <a:pt x="96" y="44"/>
                        <a:pt x="93" y="46"/>
                        <a:pt x="93" y="50"/>
                      </a:cubicBezTo>
                      <a:cubicBezTo>
                        <a:pt x="93" y="53"/>
                        <a:pt x="93" y="53"/>
                        <a:pt x="93" y="53"/>
                      </a:cubicBezTo>
                      <a:cubicBezTo>
                        <a:pt x="49" y="53"/>
                        <a:pt x="49" y="53"/>
                        <a:pt x="49" y="53"/>
                      </a:cubicBezTo>
                      <a:cubicBezTo>
                        <a:pt x="41" y="53"/>
                        <a:pt x="35" y="59"/>
                        <a:pt x="35" y="67"/>
                      </a:cubicBezTo>
                      <a:close/>
                      <a:moveTo>
                        <a:pt x="208" y="296"/>
                      </a:moveTo>
                      <a:cubicBezTo>
                        <a:pt x="50" y="296"/>
                        <a:pt x="50" y="296"/>
                        <a:pt x="50" y="296"/>
                      </a:cubicBezTo>
                      <a:cubicBezTo>
                        <a:pt x="50" y="69"/>
                        <a:pt x="50" y="69"/>
                        <a:pt x="50" y="69"/>
                      </a:cubicBezTo>
                      <a:cubicBezTo>
                        <a:pt x="93" y="69"/>
                        <a:pt x="93" y="69"/>
                        <a:pt x="93" y="69"/>
                      </a:cubicBezTo>
                      <a:cubicBezTo>
                        <a:pt x="93" y="70"/>
                        <a:pt x="93" y="70"/>
                        <a:pt x="93" y="70"/>
                      </a:cubicBezTo>
                      <a:cubicBezTo>
                        <a:pt x="93" y="74"/>
                        <a:pt x="96" y="77"/>
                        <a:pt x="100" y="77"/>
                      </a:cubicBezTo>
                      <a:cubicBezTo>
                        <a:pt x="158" y="77"/>
                        <a:pt x="158" y="77"/>
                        <a:pt x="158" y="77"/>
                      </a:cubicBezTo>
                      <a:cubicBezTo>
                        <a:pt x="162" y="77"/>
                        <a:pt x="164" y="74"/>
                        <a:pt x="164" y="70"/>
                      </a:cubicBezTo>
                      <a:cubicBezTo>
                        <a:pt x="164" y="69"/>
                        <a:pt x="164" y="69"/>
                        <a:pt x="164" y="69"/>
                      </a:cubicBezTo>
                      <a:cubicBezTo>
                        <a:pt x="208" y="69"/>
                        <a:pt x="208" y="69"/>
                        <a:pt x="208" y="69"/>
                      </a:cubicBezTo>
                      <a:cubicBezTo>
                        <a:pt x="208" y="296"/>
                        <a:pt x="208" y="296"/>
                        <a:pt x="208" y="296"/>
                      </a:cubicBezTo>
                      <a:close/>
                      <a:moveTo>
                        <a:pt x="208" y="296"/>
                      </a:moveTo>
                      <a:cubicBezTo>
                        <a:pt x="208" y="296"/>
                        <a:pt x="208" y="296"/>
                        <a:pt x="208" y="296"/>
                      </a:cubicBezTo>
                    </a:path>
                  </a:pathLst>
                </a:custGeom>
                <a:solidFill>
                  <a:srgbClr val="68B9C4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latin typeface="字魂59号-创粗黑" panose="00000500000000000000" pitchFamily="2" charset="-122"/>
                    <a:ea typeface="字魂59号-创粗黑" panose="00000500000000000000" pitchFamily="2" charset="-122"/>
                    <a:cs typeface="+mn-ea"/>
                    <a:sym typeface="字魂59号-创粗黑" panose="00000500000000000000" pitchFamily="2" charset="-122"/>
                  </a:endParaRPr>
                </a:p>
              </p:txBody>
            </p:sp>
            <p:sp>
              <p:nvSpPr>
                <p:cNvPr id="39" name="Rectangle 112"/>
                <p:cNvSpPr>
                  <a:spLocks noChangeArrowheads="1"/>
                </p:cNvSpPr>
                <p:nvPr/>
              </p:nvSpPr>
              <p:spPr bwMode="auto">
                <a:xfrm>
                  <a:off x="5156200" y="2906713"/>
                  <a:ext cx="312738" cy="63500"/>
                </a:xfrm>
                <a:prstGeom prst="rect">
                  <a:avLst/>
                </a:prstGeom>
                <a:solidFill>
                  <a:srgbClr val="68B9C4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latin typeface="字魂59号-创粗黑" panose="00000500000000000000" pitchFamily="2" charset="-122"/>
                    <a:ea typeface="字魂59号-创粗黑" panose="00000500000000000000" pitchFamily="2" charset="-122"/>
                    <a:cs typeface="+mn-ea"/>
                    <a:sym typeface="字魂59号-创粗黑" panose="00000500000000000000" pitchFamily="2" charset="-122"/>
                  </a:endParaRPr>
                </a:p>
              </p:txBody>
            </p:sp>
            <p:sp>
              <p:nvSpPr>
                <p:cNvPr id="40" name="Rectangle 113"/>
                <p:cNvSpPr>
                  <a:spLocks noChangeArrowheads="1"/>
                </p:cNvSpPr>
                <p:nvPr/>
              </p:nvSpPr>
              <p:spPr bwMode="auto">
                <a:xfrm>
                  <a:off x="5156200" y="3036888"/>
                  <a:ext cx="312738" cy="63500"/>
                </a:xfrm>
                <a:prstGeom prst="rect">
                  <a:avLst/>
                </a:prstGeom>
                <a:solidFill>
                  <a:srgbClr val="68B9C4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latin typeface="字魂59号-创粗黑" panose="00000500000000000000" pitchFamily="2" charset="-122"/>
                    <a:ea typeface="字魂59号-创粗黑" panose="00000500000000000000" pitchFamily="2" charset="-122"/>
                    <a:cs typeface="+mn-ea"/>
                    <a:sym typeface="字魂59号-创粗黑" panose="00000500000000000000" pitchFamily="2" charset="-122"/>
                  </a:endParaRPr>
                </a:p>
              </p:txBody>
            </p:sp>
            <p:sp>
              <p:nvSpPr>
                <p:cNvPr id="41" name="Freeform 114"/>
                <p:cNvSpPr>
                  <a:spLocks noEditPoints="1"/>
                </p:cNvSpPr>
                <p:nvPr/>
              </p:nvSpPr>
              <p:spPr bwMode="auto">
                <a:xfrm>
                  <a:off x="5213350" y="2643188"/>
                  <a:ext cx="196850" cy="196850"/>
                </a:xfrm>
                <a:custGeom>
                  <a:avLst/>
                  <a:gdLst/>
                  <a:ahLst/>
                  <a:cxnLst>
                    <a:cxn ang="0">
                      <a:pos x="44" y="124"/>
                    </a:cxn>
                    <a:cxn ang="0">
                      <a:pos x="81" y="124"/>
                    </a:cxn>
                    <a:cxn ang="0">
                      <a:pos x="81" y="78"/>
                    </a:cxn>
                    <a:cxn ang="0">
                      <a:pos x="124" y="78"/>
                    </a:cxn>
                    <a:cxn ang="0">
                      <a:pos x="124" y="44"/>
                    </a:cxn>
                    <a:cxn ang="0">
                      <a:pos x="81" y="44"/>
                    </a:cxn>
                    <a:cxn ang="0">
                      <a:pos x="81" y="0"/>
                    </a:cxn>
                    <a:cxn ang="0">
                      <a:pos x="44" y="0"/>
                    </a:cxn>
                    <a:cxn ang="0">
                      <a:pos x="44" y="44"/>
                    </a:cxn>
                    <a:cxn ang="0">
                      <a:pos x="0" y="44"/>
                    </a:cxn>
                    <a:cxn ang="0">
                      <a:pos x="0" y="78"/>
                    </a:cxn>
                    <a:cxn ang="0">
                      <a:pos x="44" y="78"/>
                    </a:cxn>
                    <a:cxn ang="0">
                      <a:pos x="44" y="124"/>
                    </a:cxn>
                    <a:cxn ang="0">
                      <a:pos x="44" y="124"/>
                    </a:cxn>
                    <a:cxn ang="0">
                      <a:pos x="44" y="124"/>
                    </a:cxn>
                  </a:cxnLst>
                  <a:rect l="0" t="0" r="r" b="b"/>
                  <a:pathLst>
                    <a:path w="124" h="124">
                      <a:moveTo>
                        <a:pt x="44" y="124"/>
                      </a:moveTo>
                      <a:lnTo>
                        <a:pt x="81" y="124"/>
                      </a:lnTo>
                      <a:lnTo>
                        <a:pt x="81" y="78"/>
                      </a:lnTo>
                      <a:lnTo>
                        <a:pt x="124" y="78"/>
                      </a:lnTo>
                      <a:lnTo>
                        <a:pt x="124" y="44"/>
                      </a:lnTo>
                      <a:lnTo>
                        <a:pt x="81" y="44"/>
                      </a:lnTo>
                      <a:lnTo>
                        <a:pt x="81" y="0"/>
                      </a:lnTo>
                      <a:lnTo>
                        <a:pt x="44" y="0"/>
                      </a:lnTo>
                      <a:lnTo>
                        <a:pt x="44" y="44"/>
                      </a:lnTo>
                      <a:lnTo>
                        <a:pt x="0" y="44"/>
                      </a:lnTo>
                      <a:lnTo>
                        <a:pt x="0" y="78"/>
                      </a:lnTo>
                      <a:lnTo>
                        <a:pt x="44" y="78"/>
                      </a:lnTo>
                      <a:lnTo>
                        <a:pt x="44" y="124"/>
                      </a:lnTo>
                      <a:close/>
                      <a:moveTo>
                        <a:pt x="44" y="124"/>
                      </a:moveTo>
                      <a:lnTo>
                        <a:pt x="44" y="12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latin typeface="字魂59号-创粗黑" panose="00000500000000000000" pitchFamily="2" charset="-122"/>
                    <a:ea typeface="字魂59号-创粗黑" panose="00000500000000000000" pitchFamily="2" charset="-122"/>
                    <a:cs typeface="+mn-ea"/>
                    <a:sym typeface="字魂59号-创粗黑" panose="00000500000000000000" pitchFamily="2" charset="-122"/>
                  </a:endParaRPr>
                </a:p>
              </p:txBody>
            </p:sp>
            <p:sp>
              <p:nvSpPr>
                <p:cNvPr id="42" name="Freeform 115"/>
                <p:cNvSpPr>
                  <a:spLocks noEditPoints="1"/>
                </p:cNvSpPr>
                <p:nvPr/>
              </p:nvSpPr>
              <p:spPr bwMode="auto">
                <a:xfrm>
                  <a:off x="5213350" y="2643188"/>
                  <a:ext cx="196850" cy="196850"/>
                </a:xfrm>
                <a:custGeom>
                  <a:avLst/>
                  <a:gdLst/>
                  <a:ahLst/>
                  <a:cxnLst>
                    <a:cxn ang="0">
                      <a:pos x="44" y="124"/>
                    </a:cxn>
                    <a:cxn ang="0">
                      <a:pos x="81" y="124"/>
                    </a:cxn>
                    <a:cxn ang="0">
                      <a:pos x="81" y="78"/>
                    </a:cxn>
                    <a:cxn ang="0">
                      <a:pos x="124" y="78"/>
                    </a:cxn>
                    <a:cxn ang="0">
                      <a:pos x="124" y="44"/>
                    </a:cxn>
                    <a:cxn ang="0">
                      <a:pos x="81" y="44"/>
                    </a:cxn>
                    <a:cxn ang="0">
                      <a:pos x="81" y="0"/>
                    </a:cxn>
                    <a:cxn ang="0">
                      <a:pos x="44" y="0"/>
                    </a:cxn>
                    <a:cxn ang="0">
                      <a:pos x="44" y="44"/>
                    </a:cxn>
                    <a:cxn ang="0">
                      <a:pos x="0" y="44"/>
                    </a:cxn>
                    <a:cxn ang="0">
                      <a:pos x="0" y="78"/>
                    </a:cxn>
                    <a:cxn ang="0">
                      <a:pos x="44" y="78"/>
                    </a:cxn>
                    <a:cxn ang="0">
                      <a:pos x="44" y="124"/>
                    </a:cxn>
                    <a:cxn ang="0">
                      <a:pos x="44" y="124"/>
                    </a:cxn>
                    <a:cxn ang="0">
                      <a:pos x="44" y="124"/>
                    </a:cxn>
                  </a:cxnLst>
                  <a:rect l="0" t="0" r="r" b="b"/>
                  <a:pathLst>
                    <a:path w="124" h="124">
                      <a:moveTo>
                        <a:pt x="44" y="124"/>
                      </a:moveTo>
                      <a:lnTo>
                        <a:pt x="81" y="124"/>
                      </a:lnTo>
                      <a:lnTo>
                        <a:pt x="81" y="78"/>
                      </a:lnTo>
                      <a:lnTo>
                        <a:pt x="124" y="78"/>
                      </a:lnTo>
                      <a:lnTo>
                        <a:pt x="124" y="44"/>
                      </a:lnTo>
                      <a:lnTo>
                        <a:pt x="81" y="44"/>
                      </a:lnTo>
                      <a:lnTo>
                        <a:pt x="81" y="0"/>
                      </a:lnTo>
                      <a:lnTo>
                        <a:pt x="44" y="0"/>
                      </a:lnTo>
                      <a:lnTo>
                        <a:pt x="44" y="44"/>
                      </a:lnTo>
                      <a:lnTo>
                        <a:pt x="0" y="44"/>
                      </a:lnTo>
                      <a:lnTo>
                        <a:pt x="0" y="78"/>
                      </a:lnTo>
                      <a:lnTo>
                        <a:pt x="44" y="78"/>
                      </a:lnTo>
                      <a:lnTo>
                        <a:pt x="44" y="124"/>
                      </a:lnTo>
                      <a:moveTo>
                        <a:pt x="44" y="124"/>
                      </a:moveTo>
                      <a:lnTo>
                        <a:pt x="44" y="124"/>
                      </a:lnTo>
                    </a:path>
                  </a:pathLst>
                </a:custGeom>
                <a:solidFill>
                  <a:srgbClr val="68B9C4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latin typeface="字魂59号-创粗黑" panose="00000500000000000000" pitchFamily="2" charset="-122"/>
                    <a:ea typeface="字魂59号-创粗黑" panose="00000500000000000000" pitchFamily="2" charset="-122"/>
                    <a:cs typeface="+mn-ea"/>
                    <a:sym typeface="字魂59号-创粗黑" panose="00000500000000000000" pitchFamily="2" charset="-122"/>
                  </a:endParaRPr>
                </a:p>
              </p:txBody>
            </p:sp>
          </p:grpSp>
        </p:grpSp>
        <p:grpSp>
          <p:nvGrpSpPr>
            <p:cNvPr id="43" name="Group 103"/>
            <p:cNvGrpSpPr/>
            <p:nvPr/>
          </p:nvGrpSpPr>
          <p:grpSpPr>
            <a:xfrm>
              <a:off x="6894066" y="2381639"/>
              <a:ext cx="819666" cy="1285427"/>
              <a:chOff x="5105608" y="2162558"/>
              <a:chExt cx="819666" cy="1285427"/>
            </a:xfrm>
          </p:grpSpPr>
          <p:sp>
            <p:nvSpPr>
              <p:cNvPr id="44" name="Freeform 58"/>
              <p:cNvSpPr>
                <a:spLocks/>
              </p:cNvSpPr>
              <p:nvPr/>
            </p:nvSpPr>
            <p:spPr bwMode="auto">
              <a:xfrm>
                <a:off x="5105608" y="2162558"/>
                <a:ext cx="819666" cy="1285427"/>
              </a:xfrm>
              <a:custGeom>
                <a:avLst/>
                <a:gdLst/>
                <a:ahLst/>
                <a:cxnLst>
                  <a:cxn ang="0">
                    <a:pos x="38" y="293"/>
                  </a:cxn>
                  <a:cxn ang="0">
                    <a:pos x="171" y="365"/>
                  </a:cxn>
                  <a:cxn ang="0">
                    <a:pos x="219" y="308"/>
                  </a:cxn>
                  <a:cxn ang="0">
                    <a:pos x="208" y="47"/>
                  </a:cxn>
                  <a:cxn ang="0">
                    <a:pos x="163" y="17"/>
                  </a:cxn>
                  <a:cxn ang="0">
                    <a:pos x="26" y="101"/>
                  </a:cxn>
                  <a:cxn ang="0">
                    <a:pos x="8" y="135"/>
                  </a:cxn>
                  <a:cxn ang="0">
                    <a:pos x="14" y="233"/>
                  </a:cxn>
                  <a:cxn ang="0">
                    <a:pos x="38" y="293"/>
                  </a:cxn>
                </a:cxnLst>
                <a:rect l="0" t="0" r="r" b="b"/>
                <a:pathLst>
                  <a:path w="246" h="385">
                    <a:moveTo>
                      <a:pt x="38" y="293"/>
                    </a:moveTo>
                    <a:cubicBezTo>
                      <a:pt x="60" y="304"/>
                      <a:pt x="171" y="365"/>
                      <a:pt x="171" y="365"/>
                    </a:cubicBezTo>
                    <a:cubicBezTo>
                      <a:pt x="171" y="365"/>
                      <a:pt x="197" y="385"/>
                      <a:pt x="219" y="308"/>
                    </a:cubicBezTo>
                    <a:cubicBezTo>
                      <a:pt x="241" y="232"/>
                      <a:pt x="246" y="140"/>
                      <a:pt x="208" y="47"/>
                    </a:cubicBezTo>
                    <a:cubicBezTo>
                      <a:pt x="203" y="35"/>
                      <a:pt x="191" y="0"/>
                      <a:pt x="163" y="17"/>
                    </a:cubicBezTo>
                    <a:cubicBezTo>
                      <a:pt x="136" y="35"/>
                      <a:pt x="26" y="101"/>
                      <a:pt x="26" y="101"/>
                    </a:cubicBezTo>
                    <a:cubicBezTo>
                      <a:pt x="26" y="101"/>
                      <a:pt x="4" y="114"/>
                      <a:pt x="8" y="135"/>
                    </a:cubicBezTo>
                    <a:cubicBezTo>
                      <a:pt x="13" y="156"/>
                      <a:pt x="21" y="200"/>
                      <a:pt x="14" y="233"/>
                    </a:cubicBezTo>
                    <a:cubicBezTo>
                      <a:pt x="8" y="263"/>
                      <a:pt x="0" y="273"/>
                      <a:pt x="38" y="293"/>
                    </a:cubicBezTo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字魂59号-创粗黑" panose="00000500000000000000" pitchFamily="2" charset="-122"/>
                  <a:ea typeface="字魂59号-创粗黑" panose="00000500000000000000" pitchFamily="2" charset="-122"/>
                  <a:cs typeface="+mn-ea"/>
                  <a:sym typeface="字魂59号-创粗黑" panose="00000500000000000000" pitchFamily="2" charset="-122"/>
                </a:endParaRPr>
              </a:p>
            </p:txBody>
          </p:sp>
          <p:grpSp>
            <p:nvGrpSpPr>
              <p:cNvPr id="45" name="Group 90"/>
              <p:cNvGrpSpPr/>
              <p:nvPr/>
            </p:nvGrpSpPr>
            <p:grpSpPr>
              <a:xfrm>
                <a:off x="5287939" y="2561768"/>
                <a:ext cx="473076" cy="457200"/>
                <a:chOff x="8048625" y="3005138"/>
                <a:chExt cx="473076" cy="457200"/>
              </a:xfrm>
              <a:solidFill>
                <a:schemeClr val="accent4">
                  <a:lumMod val="50000"/>
                </a:schemeClr>
              </a:solidFill>
            </p:grpSpPr>
            <p:sp>
              <p:nvSpPr>
                <p:cNvPr id="46" name="Freeform 81"/>
                <p:cNvSpPr>
                  <a:spLocks noEditPoints="1"/>
                </p:cNvSpPr>
                <p:nvPr/>
              </p:nvSpPr>
              <p:spPr bwMode="auto">
                <a:xfrm>
                  <a:off x="8148638" y="3338513"/>
                  <a:ext cx="373063" cy="123825"/>
                </a:xfrm>
                <a:custGeom>
                  <a:avLst/>
                  <a:gdLst/>
                  <a:ahLst/>
                  <a:cxnLst>
                    <a:cxn ang="0">
                      <a:pos x="128" y="2"/>
                    </a:cxn>
                    <a:cxn ang="0">
                      <a:pos x="65" y="24"/>
                    </a:cxn>
                    <a:cxn ang="0">
                      <a:pos x="1" y="2"/>
                    </a:cxn>
                    <a:cxn ang="0">
                      <a:pos x="0" y="2"/>
                    </a:cxn>
                    <a:cxn ang="0">
                      <a:pos x="0" y="16"/>
                    </a:cxn>
                    <a:cxn ang="0">
                      <a:pos x="65" y="43"/>
                    </a:cxn>
                    <a:cxn ang="0">
                      <a:pos x="129" y="16"/>
                    </a:cxn>
                    <a:cxn ang="0">
                      <a:pos x="129" y="2"/>
                    </a:cxn>
                    <a:cxn ang="0">
                      <a:pos x="128" y="2"/>
                    </a:cxn>
                    <a:cxn ang="0">
                      <a:pos x="128" y="2"/>
                    </a:cxn>
                    <a:cxn ang="0">
                      <a:pos x="128" y="2"/>
                    </a:cxn>
                  </a:cxnLst>
                  <a:rect l="0" t="0" r="r" b="b"/>
                  <a:pathLst>
                    <a:path w="129" h="43">
                      <a:moveTo>
                        <a:pt x="128" y="2"/>
                      </a:moveTo>
                      <a:cubicBezTo>
                        <a:pt x="124" y="15"/>
                        <a:pt x="96" y="24"/>
                        <a:pt x="65" y="24"/>
                      </a:cubicBezTo>
                      <a:cubicBezTo>
                        <a:pt x="34" y="24"/>
                        <a:pt x="6" y="15"/>
                        <a:pt x="1" y="2"/>
                      </a:cubicBezTo>
                      <a:cubicBezTo>
                        <a:pt x="0" y="0"/>
                        <a:pt x="0" y="0"/>
                        <a:pt x="0" y="2"/>
                      </a:cubicBezTo>
                      <a:cubicBezTo>
                        <a:pt x="0" y="16"/>
                        <a:pt x="0" y="16"/>
                        <a:pt x="0" y="16"/>
                      </a:cubicBezTo>
                      <a:cubicBezTo>
                        <a:pt x="0" y="31"/>
                        <a:pt x="31" y="43"/>
                        <a:pt x="65" y="43"/>
                      </a:cubicBezTo>
                      <a:cubicBezTo>
                        <a:pt x="99" y="43"/>
                        <a:pt x="129" y="31"/>
                        <a:pt x="129" y="16"/>
                      </a:cubicBezTo>
                      <a:cubicBezTo>
                        <a:pt x="129" y="2"/>
                        <a:pt x="129" y="2"/>
                        <a:pt x="129" y="2"/>
                      </a:cubicBezTo>
                      <a:cubicBezTo>
                        <a:pt x="129" y="0"/>
                        <a:pt x="129" y="0"/>
                        <a:pt x="128" y="2"/>
                      </a:cubicBezTo>
                      <a:close/>
                      <a:moveTo>
                        <a:pt x="128" y="2"/>
                      </a:moveTo>
                      <a:cubicBezTo>
                        <a:pt x="128" y="2"/>
                        <a:pt x="128" y="2"/>
                        <a:pt x="128" y="2"/>
                      </a:cubicBezTo>
                    </a:path>
                  </a:pathLst>
                </a:custGeom>
                <a:solidFill>
                  <a:srgbClr val="68B9C4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latin typeface="字魂59号-创粗黑" panose="00000500000000000000" pitchFamily="2" charset="-122"/>
                    <a:ea typeface="字魂59号-创粗黑" panose="00000500000000000000" pitchFamily="2" charset="-122"/>
                    <a:cs typeface="+mn-ea"/>
                    <a:sym typeface="字魂59号-创粗黑" panose="00000500000000000000" pitchFamily="2" charset="-122"/>
                  </a:endParaRPr>
                </a:p>
              </p:txBody>
            </p:sp>
            <p:sp>
              <p:nvSpPr>
                <p:cNvPr id="47" name="Freeform 82"/>
                <p:cNvSpPr>
                  <a:spLocks noEditPoints="1"/>
                </p:cNvSpPr>
                <p:nvPr/>
              </p:nvSpPr>
              <p:spPr bwMode="auto">
                <a:xfrm>
                  <a:off x="8229600" y="3268663"/>
                  <a:ext cx="290513" cy="127000"/>
                </a:xfrm>
                <a:custGeom>
                  <a:avLst/>
                  <a:gdLst/>
                  <a:ahLst/>
                  <a:cxnLst>
                    <a:cxn ang="0">
                      <a:pos x="2" y="40"/>
                    </a:cxn>
                    <a:cxn ang="0">
                      <a:pos x="37" y="44"/>
                    </a:cxn>
                    <a:cxn ang="0">
                      <a:pos x="100" y="18"/>
                    </a:cxn>
                    <a:cxn ang="0">
                      <a:pos x="86" y="1"/>
                    </a:cxn>
                    <a:cxn ang="0">
                      <a:pos x="79" y="1"/>
                    </a:cxn>
                    <a:cxn ang="0">
                      <a:pos x="2" y="37"/>
                    </a:cxn>
                    <a:cxn ang="0">
                      <a:pos x="2" y="40"/>
                    </a:cxn>
                    <a:cxn ang="0">
                      <a:pos x="2" y="40"/>
                    </a:cxn>
                    <a:cxn ang="0">
                      <a:pos x="2" y="40"/>
                    </a:cxn>
                  </a:cxnLst>
                  <a:rect l="0" t="0" r="r" b="b"/>
                  <a:pathLst>
                    <a:path w="100" h="44">
                      <a:moveTo>
                        <a:pt x="2" y="40"/>
                      </a:moveTo>
                      <a:cubicBezTo>
                        <a:pt x="12" y="43"/>
                        <a:pt x="24" y="44"/>
                        <a:pt x="37" y="44"/>
                      </a:cubicBezTo>
                      <a:cubicBezTo>
                        <a:pt x="72" y="44"/>
                        <a:pt x="100" y="32"/>
                        <a:pt x="100" y="18"/>
                      </a:cubicBezTo>
                      <a:cubicBezTo>
                        <a:pt x="100" y="11"/>
                        <a:pt x="95" y="6"/>
                        <a:pt x="86" y="1"/>
                      </a:cubicBezTo>
                      <a:cubicBezTo>
                        <a:pt x="84" y="0"/>
                        <a:pt x="81" y="0"/>
                        <a:pt x="79" y="1"/>
                      </a:cubicBezTo>
                      <a:cubicBezTo>
                        <a:pt x="2" y="37"/>
                        <a:pt x="2" y="37"/>
                        <a:pt x="2" y="37"/>
                      </a:cubicBezTo>
                      <a:cubicBezTo>
                        <a:pt x="0" y="38"/>
                        <a:pt x="0" y="39"/>
                        <a:pt x="2" y="40"/>
                      </a:cubicBezTo>
                      <a:close/>
                      <a:moveTo>
                        <a:pt x="2" y="40"/>
                      </a:moveTo>
                      <a:cubicBezTo>
                        <a:pt x="2" y="40"/>
                        <a:pt x="2" y="40"/>
                        <a:pt x="2" y="40"/>
                      </a:cubicBezTo>
                    </a:path>
                  </a:pathLst>
                </a:custGeom>
                <a:solidFill>
                  <a:srgbClr val="68B9C4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latin typeface="字魂59号-创粗黑" panose="00000500000000000000" pitchFamily="2" charset="-122"/>
                    <a:ea typeface="字魂59号-创粗黑" panose="00000500000000000000" pitchFamily="2" charset="-122"/>
                    <a:cs typeface="+mn-ea"/>
                    <a:sym typeface="字魂59号-创粗黑" panose="00000500000000000000" pitchFamily="2" charset="-122"/>
                  </a:endParaRPr>
                </a:p>
              </p:txBody>
            </p:sp>
            <p:sp>
              <p:nvSpPr>
                <p:cNvPr id="48" name="Freeform 83"/>
                <p:cNvSpPr>
                  <a:spLocks noEditPoints="1"/>
                </p:cNvSpPr>
                <p:nvPr/>
              </p:nvSpPr>
              <p:spPr bwMode="auto">
                <a:xfrm>
                  <a:off x="8151813" y="3241675"/>
                  <a:ext cx="284163" cy="125413"/>
                </a:xfrm>
                <a:custGeom>
                  <a:avLst/>
                  <a:gdLst/>
                  <a:ahLst/>
                  <a:cxnLst>
                    <a:cxn ang="0">
                      <a:pos x="0" y="27"/>
                    </a:cxn>
                    <a:cxn ang="0">
                      <a:pos x="12" y="42"/>
                    </a:cxn>
                    <a:cxn ang="0">
                      <a:pos x="19" y="42"/>
                    </a:cxn>
                    <a:cxn ang="0">
                      <a:pos x="96" y="7"/>
                    </a:cxn>
                    <a:cxn ang="0">
                      <a:pos x="96" y="4"/>
                    </a:cxn>
                    <a:cxn ang="0">
                      <a:pos x="64" y="0"/>
                    </a:cxn>
                    <a:cxn ang="0">
                      <a:pos x="0" y="27"/>
                    </a:cxn>
                    <a:cxn ang="0">
                      <a:pos x="0" y="27"/>
                    </a:cxn>
                    <a:cxn ang="0">
                      <a:pos x="0" y="27"/>
                    </a:cxn>
                  </a:cxnLst>
                  <a:rect l="0" t="0" r="r" b="b"/>
                  <a:pathLst>
                    <a:path w="98" h="43">
                      <a:moveTo>
                        <a:pt x="0" y="27"/>
                      </a:moveTo>
                      <a:cubicBezTo>
                        <a:pt x="0" y="32"/>
                        <a:pt x="5" y="38"/>
                        <a:pt x="12" y="42"/>
                      </a:cubicBezTo>
                      <a:cubicBezTo>
                        <a:pt x="14" y="43"/>
                        <a:pt x="17" y="43"/>
                        <a:pt x="19" y="42"/>
                      </a:cubicBezTo>
                      <a:cubicBezTo>
                        <a:pt x="96" y="7"/>
                        <a:pt x="96" y="7"/>
                        <a:pt x="96" y="7"/>
                      </a:cubicBezTo>
                      <a:cubicBezTo>
                        <a:pt x="98" y="6"/>
                        <a:pt x="98" y="4"/>
                        <a:pt x="96" y="4"/>
                      </a:cubicBezTo>
                      <a:cubicBezTo>
                        <a:pt x="86" y="2"/>
                        <a:pt x="75" y="0"/>
                        <a:pt x="64" y="0"/>
                      </a:cubicBezTo>
                      <a:cubicBezTo>
                        <a:pt x="29" y="0"/>
                        <a:pt x="0" y="12"/>
                        <a:pt x="0" y="27"/>
                      </a:cubicBezTo>
                      <a:close/>
                      <a:moveTo>
                        <a:pt x="0" y="27"/>
                      </a:moveTo>
                      <a:cubicBezTo>
                        <a:pt x="0" y="27"/>
                        <a:pt x="0" y="27"/>
                        <a:pt x="0" y="27"/>
                      </a:cubicBezTo>
                    </a:path>
                  </a:pathLst>
                </a:custGeom>
                <a:solidFill>
                  <a:srgbClr val="68B9C4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latin typeface="字魂59号-创粗黑" panose="00000500000000000000" pitchFamily="2" charset="-122"/>
                    <a:ea typeface="字魂59号-创粗黑" panose="00000500000000000000" pitchFamily="2" charset="-122"/>
                    <a:cs typeface="+mn-ea"/>
                    <a:sym typeface="字魂59号-创粗黑" panose="00000500000000000000" pitchFamily="2" charset="-122"/>
                  </a:endParaRPr>
                </a:p>
              </p:txBody>
            </p:sp>
            <p:sp>
              <p:nvSpPr>
                <p:cNvPr id="49" name="Freeform 84"/>
                <p:cNvSpPr>
                  <a:spLocks noEditPoints="1"/>
                </p:cNvSpPr>
                <p:nvPr/>
              </p:nvSpPr>
              <p:spPr bwMode="auto">
                <a:xfrm>
                  <a:off x="8228013" y="3005138"/>
                  <a:ext cx="155575" cy="236538"/>
                </a:xfrm>
                <a:custGeom>
                  <a:avLst/>
                  <a:gdLst/>
                  <a:ahLst/>
                  <a:cxnLst>
                    <a:cxn ang="0">
                      <a:pos x="3" y="81"/>
                    </a:cxn>
                    <a:cxn ang="0">
                      <a:pos x="41" y="77"/>
                    </a:cxn>
                    <a:cxn ang="0">
                      <a:pos x="48" y="77"/>
                    </a:cxn>
                    <a:cxn ang="0">
                      <a:pos x="52" y="74"/>
                    </a:cxn>
                    <a:cxn ang="0">
                      <a:pos x="54" y="58"/>
                    </a:cxn>
                    <a:cxn ang="0">
                      <a:pos x="4" y="0"/>
                    </a:cxn>
                    <a:cxn ang="0">
                      <a:pos x="0" y="4"/>
                    </a:cxn>
                    <a:cxn ang="0">
                      <a:pos x="0" y="79"/>
                    </a:cxn>
                    <a:cxn ang="0">
                      <a:pos x="3" y="81"/>
                    </a:cxn>
                    <a:cxn ang="0">
                      <a:pos x="3" y="81"/>
                    </a:cxn>
                    <a:cxn ang="0">
                      <a:pos x="3" y="81"/>
                    </a:cxn>
                  </a:cxnLst>
                  <a:rect l="0" t="0" r="r" b="b"/>
                  <a:pathLst>
                    <a:path w="54" h="82">
                      <a:moveTo>
                        <a:pt x="3" y="81"/>
                      </a:moveTo>
                      <a:cubicBezTo>
                        <a:pt x="14" y="79"/>
                        <a:pt x="27" y="77"/>
                        <a:pt x="41" y="77"/>
                      </a:cubicBezTo>
                      <a:cubicBezTo>
                        <a:pt x="43" y="77"/>
                        <a:pt x="46" y="77"/>
                        <a:pt x="48" y="77"/>
                      </a:cubicBezTo>
                      <a:cubicBezTo>
                        <a:pt x="50" y="77"/>
                        <a:pt x="51" y="76"/>
                        <a:pt x="52" y="74"/>
                      </a:cubicBezTo>
                      <a:cubicBezTo>
                        <a:pt x="54" y="69"/>
                        <a:pt x="54" y="64"/>
                        <a:pt x="54" y="58"/>
                      </a:cubicBezTo>
                      <a:cubicBezTo>
                        <a:pt x="54" y="28"/>
                        <a:pt x="32" y="4"/>
                        <a:pt x="4" y="0"/>
                      </a:cubicBezTo>
                      <a:cubicBezTo>
                        <a:pt x="2" y="0"/>
                        <a:pt x="0" y="2"/>
                        <a:pt x="0" y="4"/>
                      </a:cubicBezTo>
                      <a:cubicBezTo>
                        <a:pt x="0" y="79"/>
                        <a:pt x="0" y="79"/>
                        <a:pt x="0" y="79"/>
                      </a:cubicBezTo>
                      <a:cubicBezTo>
                        <a:pt x="0" y="81"/>
                        <a:pt x="1" y="82"/>
                        <a:pt x="3" y="81"/>
                      </a:cubicBezTo>
                      <a:close/>
                      <a:moveTo>
                        <a:pt x="3" y="81"/>
                      </a:moveTo>
                      <a:cubicBezTo>
                        <a:pt x="3" y="81"/>
                        <a:pt x="3" y="81"/>
                        <a:pt x="3" y="81"/>
                      </a:cubicBezTo>
                    </a:path>
                  </a:pathLst>
                </a:custGeom>
                <a:solidFill>
                  <a:srgbClr val="68B9C4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latin typeface="字魂59号-创粗黑" panose="00000500000000000000" pitchFamily="2" charset="-122"/>
                    <a:ea typeface="字魂59号-创粗黑" panose="00000500000000000000" pitchFamily="2" charset="-122"/>
                    <a:cs typeface="+mn-ea"/>
                    <a:sym typeface="字魂59号-创粗黑" panose="00000500000000000000" pitchFamily="2" charset="-122"/>
                  </a:endParaRPr>
                </a:p>
              </p:txBody>
            </p:sp>
            <p:sp>
              <p:nvSpPr>
                <p:cNvPr id="50" name="Freeform 85"/>
                <p:cNvSpPr>
                  <a:spLocks noEditPoints="1"/>
                </p:cNvSpPr>
                <p:nvPr/>
              </p:nvSpPr>
              <p:spPr bwMode="auto">
                <a:xfrm>
                  <a:off x="8048625" y="3005138"/>
                  <a:ext cx="155575" cy="312738"/>
                </a:xfrm>
                <a:custGeom>
                  <a:avLst/>
                  <a:gdLst/>
                  <a:ahLst/>
                  <a:cxnLst>
                    <a:cxn ang="0">
                      <a:pos x="51" y="86"/>
                    </a:cxn>
                    <a:cxn ang="0">
                      <a:pos x="54" y="81"/>
                    </a:cxn>
                    <a:cxn ang="0">
                      <a:pos x="54" y="4"/>
                    </a:cxn>
                    <a:cxn ang="0">
                      <a:pos x="51" y="0"/>
                    </a:cxn>
                    <a:cxn ang="0">
                      <a:pos x="0" y="58"/>
                    </a:cxn>
                    <a:cxn ang="0">
                      <a:pos x="27" y="107"/>
                    </a:cxn>
                    <a:cxn ang="0">
                      <a:pos x="29" y="108"/>
                    </a:cxn>
                    <a:cxn ang="0">
                      <a:pos x="29" y="108"/>
                    </a:cxn>
                    <a:cxn ang="0">
                      <a:pos x="51" y="86"/>
                    </a:cxn>
                    <a:cxn ang="0">
                      <a:pos x="51" y="86"/>
                    </a:cxn>
                    <a:cxn ang="0">
                      <a:pos x="51" y="86"/>
                    </a:cxn>
                  </a:cxnLst>
                  <a:rect l="0" t="0" r="r" b="b"/>
                  <a:pathLst>
                    <a:path w="54" h="108">
                      <a:moveTo>
                        <a:pt x="51" y="86"/>
                      </a:moveTo>
                      <a:cubicBezTo>
                        <a:pt x="53" y="85"/>
                        <a:pt x="54" y="83"/>
                        <a:pt x="54" y="81"/>
                      </a:cubicBezTo>
                      <a:cubicBezTo>
                        <a:pt x="54" y="4"/>
                        <a:pt x="54" y="4"/>
                        <a:pt x="54" y="4"/>
                      </a:cubicBezTo>
                      <a:cubicBezTo>
                        <a:pt x="54" y="2"/>
                        <a:pt x="53" y="0"/>
                        <a:pt x="51" y="0"/>
                      </a:cubicBezTo>
                      <a:cubicBezTo>
                        <a:pt x="22" y="4"/>
                        <a:pt x="0" y="28"/>
                        <a:pt x="0" y="58"/>
                      </a:cubicBezTo>
                      <a:cubicBezTo>
                        <a:pt x="0" y="78"/>
                        <a:pt x="11" y="96"/>
                        <a:pt x="27" y="107"/>
                      </a:cubicBezTo>
                      <a:cubicBezTo>
                        <a:pt x="28" y="108"/>
                        <a:pt x="29" y="108"/>
                        <a:pt x="29" y="108"/>
                      </a:cubicBezTo>
                      <a:cubicBezTo>
                        <a:pt x="29" y="108"/>
                        <a:pt x="29" y="108"/>
                        <a:pt x="29" y="108"/>
                      </a:cubicBezTo>
                      <a:cubicBezTo>
                        <a:pt x="29" y="99"/>
                        <a:pt x="38" y="91"/>
                        <a:pt x="51" y="86"/>
                      </a:cubicBezTo>
                      <a:close/>
                      <a:moveTo>
                        <a:pt x="51" y="86"/>
                      </a:moveTo>
                      <a:cubicBezTo>
                        <a:pt x="51" y="86"/>
                        <a:pt x="51" y="86"/>
                        <a:pt x="51" y="86"/>
                      </a:cubicBezTo>
                    </a:path>
                  </a:pathLst>
                </a:custGeom>
                <a:solidFill>
                  <a:srgbClr val="68B9C4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latin typeface="字魂59号-创粗黑" panose="00000500000000000000" pitchFamily="2" charset="-122"/>
                    <a:ea typeface="字魂59号-创粗黑" panose="00000500000000000000" pitchFamily="2" charset="-122"/>
                    <a:cs typeface="+mn-ea"/>
                    <a:sym typeface="字魂59号-创粗黑" panose="00000500000000000000" pitchFamily="2" charset="-122"/>
                  </a:endParaRPr>
                </a:p>
              </p:txBody>
            </p:sp>
          </p:grpSp>
        </p:grpSp>
        <p:sp>
          <p:nvSpPr>
            <p:cNvPr id="51" name="Freeform 110"/>
            <p:cNvSpPr>
              <a:spLocks noEditPoints="1"/>
            </p:cNvSpPr>
            <p:nvPr/>
          </p:nvSpPr>
          <p:spPr bwMode="auto">
            <a:xfrm>
              <a:off x="6000613" y="2762623"/>
              <a:ext cx="714189" cy="489064"/>
            </a:xfrm>
            <a:custGeom>
              <a:avLst/>
              <a:gdLst/>
              <a:ahLst/>
              <a:cxnLst>
                <a:cxn ang="0">
                  <a:pos x="286" y="182"/>
                </a:cxn>
                <a:cxn ang="0">
                  <a:pos x="276" y="47"/>
                </a:cxn>
                <a:cxn ang="0">
                  <a:pos x="216" y="179"/>
                </a:cxn>
                <a:cxn ang="0">
                  <a:pos x="208" y="185"/>
                </a:cxn>
                <a:cxn ang="0">
                  <a:pos x="209" y="11"/>
                </a:cxn>
                <a:cxn ang="0">
                  <a:pos x="105" y="0"/>
                </a:cxn>
                <a:cxn ang="0">
                  <a:pos x="94" y="182"/>
                </a:cxn>
                <a:cxn ang="0">
                  <a:pos x="88" y="185"/>
                </a:cxn>
                <a:cxn ang="0">
                  <a:pos x="87" y="47"/>
                </a:cxn>
                <a:cxn ang="0">
                  <a:pos x="18" y="57"/>
                </a:cxn>
                <a:cxn ang="0">
                  <a:pos x="19" y="185"/>
                </a:cxn>
                <a:cxn ang="0">
                  <a:pos x="0" y="207"/>
                </a:cxn>
                <a:cxn ang="0">
                  <a:pos x="303" y="185"/>
                </a:cxn>
                <a:cxn ang="0">
                  <a:pos x="50" y="142"/>
                </a:cxn>
                <a:cxn ang="0">
                  <a:pos x="35" y="126"/>
                </a:cxn>
                <a:cxn ang="0">
                  <a:pos x="50" y="142"/>
                </a:cxn>
                <a:cxn ang="0">
                  <a:pos x="35" y="115"/>
                </a:cxn>
                <a:cxn ang="0">
                  <a:pos x="50" y="99"/>
                </a:cxn>
                <a:cxn ang="0">
                  <a:pos x="50" y="89"/>
                </a:cxn>
                <a:cxn ang="0">
                  <a:pos x="35" y="73"/>
                </a:cxn>
                <a:cxn ang="0">
                  <a:pos x="50" y="89"/>
                </a:cxn>
                <a:cxn ang="0">
                  <a:pos x="59" y="142"/>
                </a:cxn>
                <a:cxn ang="0">
                  <a:pos x="74" y="126"/>
                </a:cxn>
                <a:cxn ang="0">
                  <a:pos x="74" y="115"/>
                </a:cxn>
                <a:cxn ang="0">
                  <a:pos x="59" y="99"/>
                </a:cxn>
                <a:cxn ang="0">
                  <a:pos x="74" y="115"/>
                </a:cxn>
                <a:cxn ang="0">
                  <a:pos x="59" y="89"/>
                </a:cxn>
                <a:cxn ang="0">
                  <a:pos x="74" y="73"/>
                </a:cxn>
                <a:cxn ang="0">
                  <a:pos x="175" y="184"/>
                </a:cxn>
                <a:cxn ang="0">
                  <a:pos x="130" y="128"/>
                </a:cxn>
                <a:cxn ang="0">
                  <a:pos x="175" y="184"/>
                </a:cxn>
                <a:cxn ang="0">
                  <a:pos x="114" y="43"/>
                </a:cxn>
                <a:cxn ang="0">
                  <a:pos x="189" y="43"/>
                </a:cxn>
                <a:cxn ang="0">
                  <a:pos x="249" y="142"/>
                </a:cxn>
                <a:cxn ang="0">
                  <a:pos x="233" y="126"/>
                </a:cxn>
                <a:cxn ang="0">
                  <a:pos x="249" y="142"/>
                </a:cxn>
                <a:cxn ang="0">
                  <a:pos x="233" y="115"/>
                </a:cxn>
                <a:cxn ang="0">
                  <a:pos x="249" y="99"/>
                </a:cxn>
                <a:cxn ang="0">
                  <a:pos x="249" y="89"/>
                </a:cxn>
                <a:cxn ang="0">
                  <a:pos x="233" y="73"/>
                </a:cxn>
                <a:cxn ang="0">
                  <a:pos x="249" y="89"/>
                </a:cxn>
                <a:cxn ang="0">
                  <a:pos x="257" y="142"/>
                </a:cxn>
                <a:cxn ang="0">
                  <a:pos x="272" y="126"/>
                </a:cxn>
                <a:cxn ang="0">
                  <a:pos x="272" y="115"/>
                </a:cxn>
                <a:cxn ang="0">
                  <a:pos x="257" y="99"/>
                </a:cxn>
                <a:cxn ang="0">
                  <a:pos x="272" y="115"/>
                </a:cxn>
                <a:cxn ang="0">
                  <a:pos x="257" y="89"/>
                </a:cxn>
                <a:cxn ang="0">
                  <a:pos x="272" y="73"/>
                </a:cxn>
                <a:cxn ang="0">
                  <a:pos x="161" y="33"/>
                </a:cxn>
                <a:cxn ang="0">
                  <a:pos x="175" y="52"/>
                </a:cxn>
                <a:cxn ang="0">
                  <a:pos x="161" y="66"/>
                </a:cxn>
                <a:cxn ang="0">
                  <a:pos x="142" y="52"/>
                </a:cxn>
                <a:cxn ang="0">
                  <a:pos x="128" y="33"/>
                </a:cxn>
                <a:cxn ang="0">
                  <a:pos x="142" y="19"/>
                </a:cxn>
                <a:cxn ang="0">
                  <a:pos x="161" y="33"/>
                </a:cxn>
                <a:cxn ang="0">
                  <a:pos x="161" y="33"/>
                </a:cxn>
              </a:cxnLst>
              <a:rect l="0" t="0" r="r" b="b"/>
              <a:pathLst>
                <a:path w="303" h="207">
                  <a:moveTo>
                    <a:pt x="286" y="185"/>
                  </a:moveTo>
                  <a:cubicBezTo>
                    <a:pt x="286" y="184"/>
                    <a:pt x="286" y="183"/>
                    <a:pt x="286" y="182"/>
                  </a:cubicBezTo>
                  <a:cubicBezTo>
                    <a:pt x="286" y="57"/>
                    <a:pt x="286" y="57"/>
                    <a:pt x="286" y="57"/>
                  </a:cubicBezTo>
                  <a:cubicBezTo>
                    <a:pt x="286" y="51"/>
                    <a:pt x="282" y="47"/>
                    <a:pt x="276" y="47"/>
                  </a:cubicBezTo>
                  <a:cubicBezTo>
                    <a:pt x="216" y="47"/>
                    <a:pt x="216" y="47"/>
                    <a:pt x="216" y="47"/>
                  </a:cubicBezTo>
                  <a:cubicBezTo>
                    <a:pt x="216" y="179"/>
                    <a:pt x="216" y="179"/>
                    <a:pt x="216" y="179"/>
                  </a:cubicBezTo>
                  <a:cubicBezTo>
                    <a:pt x="216" y="181"/>
                    <a:pt x="216" y="183"/>
                    <a:pt x="215" y="185"/>
                  </a:cubicBezTo>
                  <a:cubicBezTo>
                    <a:pt x="208" y="185"/>
                    <a:pt x="208" y="185"/>
                    <a:pt x="208" y="185"/>
                  </a:cubicBezTo>
                  <a:cubicBezTo>
                    <a:pt x="209" y="184"/>
                    <a:pt x="209" y="183"/>
                    <a:pt x="209" y="182"/>
                  </a:cubicBezTo>
                  <a:cubicBezTo>
                    <a:pt x="209" y="11"/>
                    <a:pt x="209" y="11"/>
                    <a:pt x="209" y="11"/>
                  </a:cubicBezTo>
                  <a:cubicBezTo>
                    <a:pt x="209" y="5"/>
                    <a:pt x="204" y="0"/>
                    <a:pt x="198" y="0"/>
                  </a:cubicBezTo>
                  <a:cubicBezTo>
                    <a:pt x="105" y="0"/>
                    <a:pt x="105" y="0"/>
                    <a:pt x="105" y="0"/>
                  </a:cubicBezTo>
                  <a:cubicBezTo>
                    <a:pt x="99" y="0"/>
                    <a:pt x="94" y="5"/>
                    <a:pt x="94" y="11"/>
                  </a:cubicBezTo>
                  <a:cubicBezTo>
                    <a:pt x="94" y="182"/>
                    <a:pt x="94" y="182"/>
                    <a:pt x="94" y="182"/>
                  </a:cubicBezTo>
                  <a:cubicBezTo>
                    <a:pt x="94" y="183"/>
                    <a:pt x="94" y="184"/>
                    <a:pt x="95" y="185"/>
                  </a:cubicBezTo>
                  <a:cubicBezTo>
                    <a:pt x="88" y="185"/>
                    <a:pt x="88" y="185"/>
                    <a:pt x="88" y="185"/>
                  </a:cubicBezTo>
                  <a:cubicBezTo>
                    <a:pt x="87" y="183"/>
                    <a:pt x="87" y="181"/>
                    <a:pt x="87" y="179"/>
                  </a:cubicBezTo>
                  <a:cubicBezTo>
                    <a:pt x="87" y="47"/>
                    <a:pt x="87" y="47"/>
                    <a:pt x="87" y="47"/>
                  </a:cubicBezTo>
                  <a:cubicBezTo>
                    <a:pt x="29" y="47"/>
                    <a:pt x="29" y="47"/>
                    <a:pt x="29" y="47"/>
                  </a:cubicBezTo>
                  <a:cubicBezTo>
                    <a:pt x="23" y="47"/>
                    <a:pt x="18" y="51"/>
                    <a:pt x="18" y="57"/>
                  </a:cubicBezTo>
                  <a:cubicBezTo>
                    <a:pt x="18" y="182"/>
                    <a:pt x="18" y="182"/>
                    <a:pt x="18" y="182"/>
                  </a:cubicBezTo>
                  <a:cubicBezTo>
                    <a:pt x="18" y="183"/>
                    <a:pt x="18" y="184"/>
                    <a:pt x="19" y="185"/>
                  </a:cubicBezTo>
                  <a:cubicBezTo>
                    <a:pt x="0" y="185"/>
                    <a:pt x="0" y="185"/>
                    <a:pt x="0" y="185"/>
                  </a:cubicBezTo>
                  <a:cubicBezTo>
                    <a:pt x="0" y="207"/>
                    <a:pt x="0" y="207"/>
                    <a:pt x="0" y="207"/>
                  </a:cubicBezTo>
                  <a:cubicBezTo>
                    <a:pt x="303" y="207"/>
                    <a:pt x="303" y="207"/>
                    <a:pt x="303" y="207"/>
                  </a:cubicBezTo>
                  <a:cubicBezTo>
                    <a:pt x="303" y="185"/>
                    <a:pt x="303" y="185"/>
                    <a:pt x="303" y="185"/>
                  </a:cubicBezTo>
                  <a:lnTo>
                    <a:pt x="286" y="185"/>
                  </a:lnTo>
                  <a:close/>
                  <a:moveTo>
                    <a:pt x="50" y="142"/>
                  </a:moveTo>
                  <a:cubicBezTo>
                    <a:pt x="35" y="142"/>
                    <a:pt x="35" y="142"/>
                    <a:pt x="35" y="142"/>
                  </a:cubicBezTo>
                  <a:cubicBezTo>
                    <a:pt x="35" y="126"/>
                    <a:pt x="35" y="126"/>
                    <a:pt x="35" y="126"/>
                  </a:cubicBezTo>
                  <a:cubicBezTo>
                    <a:pt x="50" y="126"/>
                    <a:pt x="50" y="126"/>
                    <a:pt x="50" y="126"/>
                  </a:cubicBezTo>
                  <a:lnTo>
                    <a:pt x="50" y="142"/>
                  </a:lnTo>
                  <a:close/>
                  <a:moveTo>
                    <a:pt x="50" y="115"/>
                  </a:moveTo>
                  <a:cubicBezTo>
                    <a:pt x="35" y="115"/>
                    <a:pt x="35" y="115"/>
                    <a:pt x="35" y="115"/>
                  </a:cubicBezTo>
                  <a:cubicBezTo>
                    <a:pt x="35" y="99"/>
                    <a:pt x="35" y="99"/>
                    <a:pt x="35" y="99"/>
                  </a:cubicBezTo>
                  <a:cubicBezTo>
                    <a:pt x="50" y="99"/>
                    <a:pt x="50" y="99"/>
                    <a:pt x="50" y="99"/>
                  </a:cubicBezTo>
                  <a:lnTo>
                    <a:pt x="50" y="115"/>
                  </a:lnTo>
                  <a:close/>
                  <a:moveTo>
                    <a:pt x="50" y="89"/>
                  </a:moveTo>
                  <a:cubicBezTo>
                    <a:pt x="35" y="89"/>
                    <a:pt x="35" y="89"/>
                    <a:pt x="35" y="89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50" y="73"/>
                    <a:pt x="50" y="73"/>
                    <a:pt x="50" y="73"/>
                  </a:cubicBezTo>
                  <a:lnTo>
                    <a:pt x="50" y="89"/>
                  </a:lnTo>
                  <a:close/>
                  <a:moveTo>
                    <a:pt x="74" y="142"/>
                  </a:moveTo>
                  <a:cubicBezTo>
                    <a:pt x="59" y="142"/>
                    <a:pt x="59" y="142"/>
                    <a:pt x="59" y="142"/>
                  </a:cubicBezTo>
                  <a:cubicBezTo>
                    <a:pt x="59" y="126"/>
                    <a:pt x="59" y="126"/>
                    <a:pt x="59" y="126"/>
                  </a:cubicBezTo>
                  <a:cubicBezTo>
                    <a:pt x="74" y="126"/>
                    <a:pt x="74" y="126"/>
                    <a:pt x="74" y="126"/>
                  </a:cubicBezTo>
                  <a:lnTo>
                    <a:pt x="74" y="142"/>
                  </a:lnTo>
                  <a:close/>
                  <a:moveTo>
                    <a:pt x="74" y="115"/>
                  </a:moveTo>
                  <a:cubicBezTo>
                    <a:pt x="59" y="115"/>
                    <a:pt x="59" y="115"/>
                    <a:pt x="59" y="115"/>
                  </a:cubicBezTo>
                  <a:cubicBezTo>
                    <a:pt x="59" y="99"/>
                    <a:pt x="59" y="99"/>
                    <a:pt x="59" y="99"/>
                  </a:cubicBezTo>
                  <a:cubicBezTo>
                    <a:pt x="74" y="99"/>
                    <a:pt x="74" y="99"/>
                    <a:pt x="74" y="99"/>
                  </a:cubicBezTo>
                  <a:lnTo>
                    <a:pt x="74" y="115"/>
                  </a:lnTo>
                  <a:close/>
                  <a:moveTo>
                    <a:pt x="74" y="89"/>
                  </a:moveTo>
                  <a:cubicBezTo>
                    <a:pt x="59" y="89"/>
                    <a:pt x="59" y="89"/>
                    <a:pt x="59" y="89"/>
                  </a:cubicBezTo>
                  <a:cubicBezTo>
                    <a:pt x="59" y="73"/>
                    <a:pt x="59" y="73"/>
                    <a:pt x="59" y="73"/>
                  </a:cubicBezTo>
                  <a:cubicBezTo>
                    <a:pt x="74" y="73"/>
                    <a:pt x="74" y="73"/>
                    <a:pt x="74" y="73"/>
                  </a:cubicBezTo>
                  <a:lnTo>
                    <a:pt x="74" y="89"/>
                  </a:lnTo>
                  <a:close/>
                  <a:moveTo>
                    <a:pt x="175" y="184"/>
                  </a:moveTo>
                  <a:cubicBezTo>
                    <a:pt x="130" y="184"/>
                    <a:pt x="130" y="184"/>
                    <a:pt x="130" y="184"/>
                  </a:cubicBezTo>
                  <a:cubicBezTo>
                    <a:pt x="130" y="128"/>
                    <a:pt x="130" y="128"/>
                    <a:pt x="130" y="128"/>
                  </a:cubicBezTo>
                  <a:cubicBezTo>
                    <a:pt x="175" y="128"/>
                    <a:pt x="175" y="128"/>
                    <a:pt x="175" y="128"/>
                  </a:cubicBezTo>
                  <a:lnTo>
                    <a:pt x="175" y="184"/>
                  </a:lnTo>
                  <a:close/>
                  <a:moveTo>
                    <a:pt x="152" y="80"/>
                  </a:moveTo>
                  <a:cubicBezTo>
                    <a:pt x="131" y="80"/>
                    <a:pt x="114" y="63"/>
                    <a:pt x="114" y="43"/>
                  </a:cubicBezTo>
                  <a:cubicBezTo>
                    <a:pt x="114" y="22"/>
                    <a:pt x="131" y="5"/>
                    <a:pt x="152" y="5"/>
                  </a:cubicBezTo>
                  <a:cubicBezTo>
                    <a:pt x="172" y="5"/>
                    <a:pt x="189" y="22"/>
                    <a:pt x="189" y="43"/>
                  </a:cubicBezTo>
                  <a:cubicBezTo>
                    <a:pt x="189" y="63"/>
                    <a:pt x="172" y="80"/>
                    <a:pt x="152" y="80"/>
                  </a:cubicBezTo>
                  <a:close/>
                  <a:moveTo>
                    <a:pt x="249" y="142"/>
                  </a:moveTo>
                  <a:cubicBezTo>
                    <a:pt x="233" y="142"/>
                    <a:pt x="233" y="142"/>
                    <a:pt x="233" y="142"/>
                  </a:cubicBezTo>
                  <a:cubicBezTo>
                    <a:pt x="233" y="126"/>
                    <a:pt x="233" y="126"/>
                    <a:pt x="233" y="126"/>
                  </a:cubicBezTo>
                  <a:cubicBezTo>
                    <a:pt x="249" y="126"/>
                    <a:pt x="249" y="126"/>
                    <a:pt x="249" y="126"/>
                  </a:cubicBezTo>
                  <a:lnTo>
                    <a:pt x="249" y="142"/>
                  </a:lnTo>
                  <a:close/>
                  <a:moveTo>
                    <a:pt x="249" y="115"/>
                  </a:moveTo>
                  <a:cubicBezTo>
                    <a:pt x="233" y="115"/>
                    <a:pt x="233" y="115"/>
                    <a:pt x="233" y="115"/>
                  </a:cubicBezTo>
                  <a:cubicBezTo>
                    <a:pt x="233" y="99"/>
                    <a:pt x="233" y="99"/>
                    <a:pt x="233" y="99"/>
                  </a:cubicBezTo>
                  <a:cubicBezTo>
                    <a:pt x="249" y="99"/>
                    <a:pt x="249" y="99"/>
                    <a:pt x="249" y="99"/>
                  </a:cubicBezTo>
                  <a:lnTo>
                    <a:pt x="249" y="115"/>
                  </a:lnTo>
                  <a:close/>
                  <a:moveTo>
                    <a:pt x="249" y="89"/>
                  </a:moveTo>
                  <a:cubicBezTo>
                    <a:pt x="233" y="89"/>
                    <a:pt x="233" y="89"/>
                    <a:pt x="233" y="89"/>
                  </a:cubicBezTo>
                  <a:cubicBezTo>
                    <a:pt x="233" y="73"/>
                    <a:pt x="233" y="73"/>
                    <a:pt x="233" y="73"/>
                  </a:cubicBezTo>
                  <a:cubicBezTo>
                    <a:pt x="249" y="73"/>
                    <a:pt x="249" y="73"/>
                    <a:pt x="249" y="73"/>
                  </a:cubicBezTo>
                  <a:lnTo>
                    <a:pt x="249" y="89"/>
                  </a:lnTo>
                  <a:close/>
                  <a:moveTo>
                    <a:pt x="272" y="142"/>
                  </a:moveTo>
                  <a:cubicBezTo>
                    <a:pt x="257" y="142"/>
                    <a:pt x="257" y="142"/>
                    <a:pt x="257" y="142"/>
                  </a:cubicBezTo>
                  <a:cubicBezTo>
                    <a:pt x="257" y="126"/>
                    <a:pt x="257" y="126"/>
                    <a:pt x="257" y="126"/>
                  </a:cubicBezTo>
                  <a:cubicBezTo>
                    <a:pt x="272" y="126"/>
                    <a:pt x="272" y="126"/>
                    <a:pt x="272" y="126"/>
                  </a:cubicBezTo>
                  <a:lnTo>
                    <a:pt x="272" y="142"/>
                  </a:lnTo>
                  <a:close/>
                  <a:moveTo>
                    <a:pt x="272" y="115"/>
                  </a:moveTo>
                  <a:cubicBezTo>
                    <a:pt x="257" y="115"/>
                    <a:pt x="257" y="115"/>
                    <a:pt x="257" y="115"/>
                  </a:cubicBezTo>
                  <a:cubicBezTo>
                    <a:pt x="257" y="99"/>
                    <a:pt x="257" y="99"/>
                    <a:pt x="257" y="99"/>
                  </a:cubicBezTo>
                  <a:cubicBezTo>
                    <a:pt x="272" y="99"/>
                    <a:pt x="272" y="99"/>
                    <a:pt x="272" y="99"/>
                  </a:cubicBezTo>
                  <a:lnTo>
                    <a:pt x="272" y="115"/>
                  </a:lnTo>
                  <a:close/>
                  <a:moveTo>
                    <a:pt x="272" y="89"/>
                  </a:moveTo>
                  <a:cubicBezTo>
                    <a:pt x="257" y="89"/>
                    <a:pt x="257" y="89"/>
                    <a:pt x="257" y="89"/>
                  </a:cubicBezTo>
                  <a:cubicBezTo>
                    <a:pt x="257" y="73"/>
                    <a:pt x="257" y="73"/>
                    <a:pt x="257" y="73"/>
                  </a:cubicBezTo>
                  <a:cubicBezTo>
                    <a:pt x="272" y="73"/>
                    <a:pt x="272" y="73"/>
                    <a:pt x="272" y="73"/>
                  </a:cubicBezTo>
                  <a:lnTo>
                    <a:pt x="272" y="89"/>
                  </a:lnTo>
                  <a:close/>
                  <a:moveTo>
                    <a:pt x="161" y="33"/>
                  </a:moveTo>
                  <a:cubicBezTo>
                    <a:pt x="175" y="33"/>
                    <a:pt x="175" y="33"/>
                    <a:pt x="175" y="33"/>
                  </a:cubicBezTo>
                  <a:cubicBezTo>
                    <a:pt x="175" y="52"/>
                    <a:pt x="175" y="52"/>
                    <a:pt x="175" y="52"/>
                  </a:cubicBezTo>
                  <a:cubicBezTo>
                    <a:pt x="161" y="52"/>
                    <a:pt x="161" y="52"/>
                    <a:pt x="161" y="52"/>
                  </a:cubicBezTo>
                  <a:cubicBezTo>
                    <a:pt x="161" y="66"/>
                    <a:pt x="161" y="66"/>
                    <a:pt x="161" y="66"/>
                  </a:cubicBezTo>
                  <a:cubicBezTo>
                    <a:pt x="142" y="66"/>
                    <a:pt x="142" y="66"/>
                    <a:pt x="142" y="66"/>
                  </a:cubicBezTo>
                  <a:cubicBezTo>
                    <a:pt x="142" y="52"/>
                    <a:pt x="142" y="52"/>
                    <a:pt x="142" y="52"/>
                  </a:cubicBezTo>
                  <a:cubicBezTo>
                    <a:pt x="128" y="52"/>
                    <a:pt x="128" y="52"/>
                    <a:pt x="128" y="52"/>
                  </a:cubicBezTo>
                  <a:cubicBezTo>
                    <a:pt x="128" y="33"/>
                    <a:pt x="128" y="33"/>
                    <a:pt x="128" y="33"/>
                  </a:cubicBezTo>
                  <a:cubicBezTo>
                    <a:pt x="142" y="33"/>
                    <a:pt x="142" y="33"/>
                    <a:pt x="142" y="33"/>
                  </a:cubicBezTo>
                  <a:cubicBezTo>
                    <a:pt x="142" y="19"/>
                    <a:pt x="142" y="19"/>
                    <a:pt x="142" y="19"/>
                  </a:cubicBezTo>
                  <a:cubicBezTo>
                    <a:pt x="161" y="19"/>
                    <a:pt x="161" y="19"/>
                    <a:pt x="161" y="19"/>
                  </a:cubicBezTo>
                  <a:lnTo>
                    <a:pt x="161" y="33"/>
                  </a:lnTo>
                  <a:close/>
                  <a:moveTo>
                    <a:pt x="161" y="33"/>
                  </a:moveTo>
                  <a:cubicBezTo>
                    <a:pt x="161" y="33"/>
                    <a:pt x="161" y="33"/>
                    <a:pt x="161" y="33"/>
                  </a:cubicBezTo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字魂59号-创粗黑" panose="00000500000000000000" pitchFamily="2" charset="-122"/>
                <a:ea typeface="字魂59号-创粗黑" panose="00000500000000000000" pitchFamily="2" charset="-122"/>
                <a:cs typeface="+mn-ea"/>
                <a:sym typeface="字魂59号-创粗黑" panose="00000500000000000000" pitchFamily="2" charset="-122"/>
              </a:endParaRPr>
            </a:p>
          </p:txBody>
        </p:sp>
      </p:grpSp>
      <p:grpSp>
        <p:nvGrpSpPr>
          <p:cNvPr id="53" name="组合 1">
            <a:extLst>
              <a:ext uri="{FF2B5EF4-FFF2-40B4-BE49-F238E27FC236}">
                <a16:creationId xmlns="" xmlns:a16="http://schemas.microsoft.com/office/drawing/2014/main" id="{15B50F7B-21F1-4D1B-855C-96B8AD368927}"/>
              </a:ext>
            </a:extLst>
          </p:cNvPr>
          <p:cNvGrpSpPr/>
          <p:nvPr/>
        </p:nvGrpSpPr>
        <p:grpSpPr>
          <a:xfrm>
            <a:off x="668008" y="735862"/>
            <a:ext cx="2890285" cy="829650"/>
            <a:chOff x="1963131" y="2105252"/>
            <a:chExt cx="2241975" cy="829650"/>
          </a:xfrm>
        </p:grpSpPr>
        <p:sp>
          <p:nvSpPr>
            <p:cNvPr id="54" name="矩形 53">
              <a:extLst>
                <a:ext uri="{FF2B5EF4-FFF2-40B4-BE49-F238E27FC236}">
                  <a16:creationId xmlns="" xmlns:a16="http://schemas.microsoft.com/office/drawing/2014/main" id="{BD609F4D-219F-4274-9105-29322D460A1A}"/>
                </a:ext>
              </a:extLst>
            </p:cNvPr>
            <p:cNvSpPr/>
            <p:nvPr/>
          </p:nvSpPr>
          <p:spPr>
            <a:xfrm>
              <a:off x="1963132" y="2105252"/>
              <a:ext cx="2241974" cy="367473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r">
                <a:lnSpc>
                  <a:spcPct val="120000"/>
                </a:lnSpc>
              </a:pPr>
              <a:r>
                <a:rPr lang="zh-CN" altLang="en-US" sz="1600" b="1" dirty="0">
                  <a:solidFill>
                    <a:schemeClr val="bg1"/>
                  </a:solidFill>
                  <a:latin typeface="字魂59号-创粗黑" panose="00000500000000000000" pitchFamily="2" charset="-122"/>
                  <a:ea typeface="字魂59号-创粗黑" panose="00000500000000000000" pitchFamily="2" charset="-122"/>
                  <a:cs typeface="+mn-ea"/>
                  <a:sym typeface="字魂59号-创粗黑" panose="00000500000000000000" pitchFamily="2" charset="-122"/>
                </a:rPr>
                <a:t>标题添加</a:t>
              </a:r>
            </a:p>
          </p:txBody>
        </p:sp>
        <p:sp>
          <p:nvSpPr>
            <p:cNvPr id="55" name="文本框 54">
              <a:extLst>
                <a:ext uri="{FF2B5EF4-FFF2-40B4-BE49-F238E27FC236}">
                  <a16:creationId xmlns="" xmlns:a16="http://schemas.microsoft.com/office/drawing/2014/main" id="{1864A7CF-E24B-4A3A-B671-C1FA2ACD5027}"/>
                </a:ext>
              </a:extLst>
            </p:cNvPr>
            <p:cNvSpPr txBox="1"/>
            <p:nvPr/>
          </p:nvSpPr>
          <p:spPr>
            <a:xfrm>
              <a:off x="1963131" y="2493050"/>
              <a:ext cx="2241975" cy="441852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r">
                <a:lnSpc>
                  <a:spcPct val="150000"/>
                </a:lnSpc>
              </a:pPr>
              <a:r>
                <a:rPr lang="en-US" altLang="zh-CN" sz="800" dirty="0">
                  <a:solidFill>
                    <a:schemeClr val="bg1"/>
                  </a:solidFill>
                  <a:latin typeface="字魂59号-创粗黑" panose="00000500000000000000" pitchFamily="2" charset="-122"/>
                  <a:ea typeface="字魂59号-创粗黑" panose="00000500000000000000" pitchFamily="2" charset="-122"/>
                  <a:cs typeface="+mn-ea"/>
                  <a:sym typeface="字魂59号-创粗黑" panose="00000500000000000000" pitchFamily="2" charset="-122"/>
                </a:rPr>
                <a:t>THE BEAUTY OF THE DESIGN WILL ALSO GREATLY REDUCE THE WEIGHT OF THE HEADSET. </a:t>
              </a:r>
            </a:p>
          </p:txBody>
        </p:sp>
      </p:grpSp>
      <p:grpSp>
        <p:nvGrpSpPr>
          <p:cNvPr id="56" name="组合 1">
            <a:extLst>
              <a:ext uri="{FF2B5EF4-FFF2-40B4-BE49-F238E27FC236}">
                <a16:creationId xmlns="" xmlns:a16="http://schemas.microsoft.com/office/drawing/2014/main" id="{15B50F7B-21F1-4D1B-855C-96B8AD368927}"/>
              </a:ext>
            </a:extLst>
          </p:cNvPr>
          <p:cNvGrpSpPr/>
          <p:nvPr/>
        </p:nvGrpSpPr>
        <p:grpSpPr>
          <a:xfrm>
            <a:off x="8546338" y="735862"/>
            <a:ext cx="2890285" cy="829650"/>
            <a:chOff x="1963131" y="2105252"/>
            <a:chExt cx="2241975" cy="829650"/>
          </a:xfrm>
        </p:grpSpPr>
        <p:sp>
          <p:nvSpPr>
            <p:cNvPr id="57" name="矩形 56">
              <a:extLst>
                <a:ext uri="{FF2B5EF4-FFF2-40B4-BE49-F238E27FC236}">
                  <a16:creationId xmlns="" xmlns:a16="http://schemas.microsoft.com/office/drawing/2014/main" id="{BD609F4D-219F-4274-9105-29322D460A1A}"/>
                </a:ext>
              </a:extLst>
            </p:cNvPr>
            <p:cNvSpPr/>
            <p:nvPr/>
          </p:nvSpPr>
          <p:spPr>
            <a:xfrm>
              <a:off x="1963132" y="2105252"/>
              <a:ext cx="2241974" cy="367473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sz="1600" b="1" dirty="0">
                  <a:solidFill>
                    <a:schemeClr val="bg1"/>
                  </a:solidFill>
                  <a:latin typeface="字魂59号-创粗黑" panose="00000500000000000000" pitchFamily="2" charset="-122"/>
                  <a:ea typeface="字魂59号-创粗黑" panose="00000500000000000000" pitchFamily="2" charset="-122"/>
                  <a:cs typeface="+mn-ea"/>
                  <a:sym typeface="字魂59号-创粗黑" panose="00000500000000000000" pitchFamily="2" charset="-122"/>
                </a:rPr>
                <a:t>标题添加</a:t>
              </a:r>
            </a:p>
          </p:txBody>
        </p:sp>
        <p:sp>
          <p:nvSpPr>
            <p:cNvPr id="58" name="文本框 57">
              <a:extLst>
                <a:ext uri="{FF2B5EF4-FFF2-40B4-BE49-F238E27FC236}">
                  <a16:creationId xmlns="" xmlns:a16="http://schemas.microsoft.com/office/drawing/2014/main" id="{1864A7CF-E24B-4A3A-B671-C1FA2ACD5027}"/>
                </a:ext>
              </a:extLst>
            </p:cNvPr>
            <p:cNvSpPr txBox="1"/>
            <p:nvPr/>
          </p:nvSpPr>
          <p:spPr>
            <a:xfrm>
              <a:off x="1963131" y="2493050"/>
              <a:ext cx="2241975" cy="441852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>
                <a:lnSpc>
                  <a:spcPct val="150000"/>
                </a:lnSpc>
              </a:pPr>
              <a:r>
                <a:rPr lang="en-US" altLang="zh-CN" sz="800" dirty="0">
                  <a:solidFill>
                    <a:schemeClr val="bg1"/>
                  </a:solidFill>
                  <a:latin typeface="字魂59号-创粗黑" panose="00000500000000000000" pitchFamily="2" charset="-122"/>
                  <a:ea typeface="字魂59号-创粗黑" panose="00000500000000000000" pitchFamily="2" charset="-122"/>
                  <a:cs typeface="+mn-ea"/>
                  <a:sym typeface="字魂59号-创粗黑" panose="00000500000000000000" pitchFamily="2" charset="-122"/>
                </a:rPr>
                <a:t>THE BEAUTY OF THE DESIGN WILL ALSO GREATLY REDUCE THE WEIGHT OF THE HEADSET. </a:t>
              </a:r>
            </a:p>
          </p:txBody>
        </p:sp>
      </p:grpSp>
      <p:grpSp>
        <p:nvGrpSpPr>
          <p:cNvPr id="59" name="组合 1">
            <a:extLst>
              <a:ext uri="{FF2B5EF4-FFF2-40B4-BE49-F238E27FC236}">
                <a16:creationId xmlns="" xmlns:a16="http://schemas.microsoft.com/office/drawing/2014/main" id="{15B50F7B-21F1-4D1B-855C-96B8AD368927}"/>
              </a:ext>
            </a:extLst>
          </p:cNvPr>
          <p:cNvGrpSpPr/>
          <p:nvPr/>
        </p:nvGrpSpPr>
        <p:grpSpPr>
          <a:xfrm>
            <a:off x="425121" y="2457325"/>
            <a:ext cx="2890285" cy="829650"/>
            <a:chOff x="1963131" y="2105252"/>
            <a:chExt cx="2241975" cy="829650"/>
          </a:xfrm>
        </p:grpSpPr>
        <p:sp>
          <p:nvSpPr>
            <p:cNvPr id="60" name="矩形 59">
              <a:extLst>
                <a:ext uri="{FF2B5EF4-FFF2-40B4-BE49-F238E27FC236}">
                  <a16:creationId xmlns="" xmlns:a16="http://schemas.microsoft.com/office/drawing/2014/main" id="{BD609F4D-219F-4274-9105-29322D460A1A}"/>
                </a:ext>
              </a:extLst>
            </p:cNvPr>
            <p:cNvSpPr/>
            <p:nvPr/>
          </p:nvSpPr>
          <p:spPr>
            <a:xfrm>
              <a:off x="1963132" y="2105252"/>
              <a:ext cx="2241974" cy="367473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r">
                <a:lnSpc>
                  <a:spcPct val="120000"/>
                </a:lnSpc>
              </a:pPr>
              <a:r>
                <a:rPr lang="zh-CN" altLang="en-US" sz="1600" b="1" dirty="0">
                  <a:solidFill>
                    <a:schemeClr val="bg1"/>
                  </a:solidFill>
                  <a:latin typeface="字魂59号-创粗黑" panose="00000500000000000000" pitchFamily="2" charset="-122"/>
                  <a:ea typeface="字魂59号-创粗黑" panose="00000500000000000000" pitchFamily="2" charset="-122"/>
                  <a:cs typeface="+mn-ea"/>
                  <a:sym typeface="字魂59号-创粗黑" panose="00000500000000000000" pitchFamily="2" charset="-122"/>
                </a:rPr>
                <a:t>标题添加</a:t>
              </a:r>
            </a:p>
          </p:txBody>
        </p:sp>
        <p:sp>
          <p:nvSpPr>
            <p:cNvPr id="61" name="文本框 60">
              <a:extLst>
                <a:ext uri="{FF2B5EF4-FFF2-40B4-BE49-F238E27FC236}">
                  <a16:creationId xmlns="" xmlns:a16="http://schemas.microsoft.com/office/drawing/2014/main" id="{1864A7CF-E24B-4A3A-B671-C1FA2ACD5027}"/>
                </a:ext>
              </a:extLst>
            </p:cNvPr>
            <p:cNvSpPr txBox="1"/>
            <p:nvPr/>
          </p:nvSpPr>
          <p:spPr>
            <a:xfrm>
              <a:off x="1963131" y="2493050"/>
              <a:ext cx="2241975" cy="441852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r">
                <a:lnSpc>
                  <a:spcPct val="150000"/>
                </a:lnSpc>
              </a:pPr>
              <a:r>
                <a:rPr lang="en-US" altLang="zh-CN" sz="800" dirty="0">
                  <a:solidFill>
                    <a:schemeClr val="bg1"/>
                  </a:solidFill>
                  <a:latin typeface="字魂59号-创粗黑" panose="00000500000000000000" pitchFamily="2" charset="-122"/>
                  <a:ea typeface="字魂59号-创粗黑" panose="00000500000000000000" pitchFamily="2" charset="-122"/>
                  <a:cs typeface="+mn-ea"/>
                  <a:sym typeface="字魂59号-创粗黑" panose="00000500000000000000" pitchFamily="2" charset="-122"/>
                </a:rPr>
                <a:t>THE BEAUTY OF THE DESIGN WILL ALSO GREATLY REDUCE THE WEIGHT OF THE HEADSET. </a:t>
              </a:r>
            </a:p>
          </p:txBody>
        </p:sp>
      </p:grpSp>
      <p:grpSp>
        <p:nvGrpSpPr>
          <p:cNvPr id="62" name="组合 1">
            <a:extLst>
              <a:ext uri="{FF2B5EF4-FFF2-40B4-BE49-F238E27FC236}">
                <a16:creationId xmlns="" xmlns:a16="http://schemas.microsoft.com/office/drawing/2014/main" id="{15B50F7B-21F1-4D1B-855C-96B8AD368927}"/>
              </a:ext>
            </a:extLst>
          </p:cNvPr>
          <p:cNvGrpSpPr/>
          <p:nvPr/>
        </p:nvGrpSpPr>
        <p:grpSpPr>
          <a:xfrm>
            <a:off x="8881429" y="2457325"/>
            <a:ext cx="2890285" cy="829650"/>
            <a:chOff x="1963131" y="2105252"/>
            <a:chExt cx="2241975" cy="829650"/>
          </a:xfrm>
        </p:grpSpPr>
        <p:sp>
          <p:nvSpPr>
            <p:cNvPr id="63" name="矩形 62">
              <a:extLst>
                <a:ext uri="{FF2B5EF4-FFF2-40B4-BE49-F238E27FC236}">
                  <a16:creationId xmlns="" xmlns:a16="http://schemas.microsoft.com/office/drawing/2014/main" id="{BD609F4D-219F-4274-9105-29322D460A1A}"/>
                </a:ext>
              </a:extLst>
            </p:cNvPr>
            <p:cNvSpPr/>
            <p:nvPr/>
          </p:nvSpPr>
          <p:spPr>
            <a:xfrm>
              <a:off x="1963132" y="2105252"/>
              <a:ext cx="2241974" cy="367473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sz="1600" b="1" dirty="0">
                  <a:solidFill>
                    <a:schemeClr val="bg1"/>
                  </a:solidFill>
                  <a:latin typeface="字魂59号-创粗黑" panose="00000500000000000000" pitchFamily="2" charset="-122"/>
                  <a:ea typeface="字魂59号-创粗黑" panose="00000500000000000000" pitchFamily="2" charset="-122"/>
                  <a:cs typeface="+mn-ea"/>
                  <a:sym typeface="字魂59号-创粗黑" panose="00000500000000000000" pitchFamily="2" charset="-122"/>
                </a:rPr>
                <a:t>标题添加</a:t>
              </a:r>
            </a:p>
          </p:txBody>
        </p:sp>
        <p:sp>
          <p:nvSpPr>
            <p:cNvPr id="64" name="文本框 63">
              <a:extLst>
                <a:ext uri="{FF2B5EF4-FFF2-40B4-BE49-F238E27FC236}">
                  <a16:creationId xmlns="" xmlns:a16="http://schemas.microsoft.com/office/drawing/2014/main" id="{1864A7CF-E24B-4A3A-B671-C1FA2ACD5027}"/>
                </a:ext>
              </a:extLst>
            </p:cNvPr>
            <p:cNvSpPr txBox="1"/>
            <p:nvPr/>
          </p:nvSpPr>
          <p:spPr>
            <a:xfrm>
              <a:off x="1963131" y="2493050"/>
              <a:ext cx="2241975" cy="441852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>
                <a:lnSpc>
                  <a:spcPct val="150000"/>
                </a:lnSpc>
              </a:pPr>
              <a:r>
                <a:rPr lang="en-US" altLang="zh-CN" sz="800" dirty="0">
                  <a:solidFill>
                    <a:schemeClr val="bg1"/>
                  </a:solidFill>
                  <a:latin typeface="字魂59号-创粗黑" panose="00000500000000000000" pitchFamily="2" charset="-122"/>
                  <a:ea typeface="字魂59号-创粗黑" panose="00000500000000000000" pitchFamily="2" charset="-122"/>
                  <a:cs typeface="+mn-ea"/>
                  <a:sym typeface="字魂59号-创粗黑" panose="00000500000000000000" pitchFamily="2" charset="-122"/>
                </a:rPr>
                <a:t>THE BEAUTY OF THE DESIGN WILL ALSO GREATLY REDUCE THE WEIGHT OF THE HEADSET. </a:t>
              </a:r>
            </a:p>
          </p:txBody>
        </p:sp>
      </p:grpSp>
      <p:grpSp>
        <p:nvGrpSpPr>
          <p:cNvPr id="65" name="组合 1">
            <a:extLst>
              <a:ext uri="{FF2B5EF4-FFF2-40B4-BE49-F238E27FC236}">
                <a16:creationId xmlns="" xmlns:a16="http://schemas.microsoft.com/office/drawing/2014/main" id="{15B50F7B-21F1-4D1B-855C-96B8AD368927}"/>
              </a:ext>
            </a:extLst>
          </p:cNvPr>
          <p:cNvGrpSpPr/>
          <p:nvPr/>
        </p:nvGrpSpPr>
        <p:grpSpPr>
          <a:xfrm>
            <a:off x="668008" y="4278757"/>
            <a:ext cx="2890285" cy="829650"/>
            <a:chOff x="1963131" y="2105252"/>
            <a:chExt cx="2241975" cy="829650"/>
          </a:xfrm>
        </p:grpSpPr>
        <p:sp>
          <p:nvSpPr>
            <p:cNvPr id="66" name="矩形 65">
              <a:extLst>
                <a:ext uri="{FF2B5EF4-FFF2-40B4-BE49-F238E27FC236}">
                  <a16:creationId xmlns="" xmlns:a16="http://schemas.microsoft.com/office/drawing/2014/main" id="{BD609F4D-219F-4274-9105-29322D460A1A}"/>
                </a:ext>
              </a:extLst>
            </p:cNvPr>
            <p:cNvSpPr/>
            <p:nvPr/>
          </p:nvSpPr>
          <p:spPr>
            <a:xfrm>
              <a:off x="1963132" y="2105252"/>
              <a:ext cx="2241974" cy="367473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r">
                <a:lnSpc>
                  <a:spcPct val="120000"/>
                </a:lnSpc>
              </a:pPr>
              <a:r>
                <a:rPr lang="zh-CN" altLang="en-US" sz="1600" b="1" dirty="0">
                  <a:solidFill>
                    <a:schemeClr val="bg1"/>
                  </a:solidFill>
                  <a:latin typeface="字魂59号-创粗黑" panose="00000500000000000000" pitchFamily="2" charset="-122"/>
                  <a:ea typeface="字魂59号-创粗黑" panose="00000500000000000000" pitchFamily="2" charset="-122"/>
                  <a:cs typeface="+mn-ea"/>
                  <a:sym typeface="字魂59号-创粗黑" panose="00000500000000000000" pitchFamily="2" charset="-122"/>
                </a:rPr>
                <a:t>标题添加</a:t>
              </a:r>
            </a:p>
          </p:txBody>
        </p:sp>
        <p:sp>
          <p:nvSpPr>
            <p:cNvPr id="67" name="文本框 66">
              <a:extLst>
                <a:ext uri="{FF2B5EF4-FFF2-40B4-BE49-F238E27FC236}">
                  <a16:creationId xmlns="" xmlns:a16="http://schemas.microsoft.com/office/drawing/2014/main" id="{1864A7CF-E24B-4A3A-B671-C1FA2ACD5027}"/>
                </a:ext>
              </a:extLst>
            </p:cNvPr>
            <p:cNvSpPr txBox="1"/>
            <p:nvPr/>
          </p:nvSpPr>
          <p:spPr>
            <a:xfrm>
              <a:off x="1963131" y="2493050"/>
              <a:ext cx="2241975" cy="441852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r">
                <a:lnSpc>
                  <a:spcPct val="150000"/>
                </a:lnSpc>
              </a:pPr>
              <a:r>
                <a:rPr lang="en-US" altLang="zh-CN" sz="800" dirty="0">
                  <a:solidFill>
                    <a:schemeClr val="bg1"/>
                  </a:solidFill>
                  <a:latin typeface="字魂59号-创粗黑" panose="00000500000000000000" pitchFamily="2" charset="-122"/>
                  <a:ea typeface="字魂59号-创粗黑" panose="00000500000000000000" pitchFamily="2" charset="-122"/>
                  <a:cs typeface="+mn-ea"/>
                  <a:sym typeface="字魂59号-创粗黑" panose="00000500000000000000" pitchFamily="2" charset="-122"/>
                </a:rPr>
                <a:t>THE BEAUTY OF THE DESIGN WILL ALSO GREATLY REDUCE THE WEIGHT OF THE HEADSET. </a:t>
              </a:r>
            </a:p>
          </p:txBody>
        </p:sp>
      </p:grpSp>
      <p:grpSp>
        <p:nvGrpSpPr>
          <p:cNvPr id="68" name="组合 1">
            <a:extLst>
              <a:ext uri="{FF2B5EF4-FFF2-40B4-BE49-F238E27FC236}">
                <a16:creationId xmlns="" xmlns:a16="http://schemas.microsoft.com/office/drawing/2014/main" id="{15B50F7B-21F1-4D1B-855C-96B8AD368927}"/>
              </a:ext>
            </a:extLst>
          </p:cNvPr>
          <p:cNvGrpSpPr/>
          <p:nvPr/>
        </p:nvGrpSpPr>
        <p:grpSpPr>
          <a:xfrm>
            <a:off x="8546338" y="4278757"/>
            <a:ext cx="2890285" cy="829650"/>
            <a:chOff x="1963131" y="2105252"/>
            <a:chExt cx="2241975" cy="829650"/>
          </a:xfrm>
        </p:grpSpPr>
        <p:sp>
          <p:nvSpPr>
            <p:cNvPr id="69" name="矩形 68">
              <a:extLst>
                <a:ext uri="{FF2B5EF4-FFF2-40B4-BE49-F238E27FC236}">
                  <a16:creationId xmlns="" xmlns:a16="http://schemas.microsoft.com/office/drawing/2014/main" id="{BD609F4D-219F-4274-9105-29322D460A1A}"/>
                </a:ext>
              </a:extLst>
            </p:cNvPr>
            <p:cNvSpPr/>
            <p:nvPr/>
          </p:nvSpPr>
          <p:spPr>
            <a:xfrm>
              <a:off x="1963132" y="2105252"/>
              <a:ext cx="2241974" cy="367473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sz="1600" b="1" dirty="0">
                  <a:solidFill>
                    <a:schemeClr val="bg1"/>
                  </a:solidFill>
                  <a:latin typeface="字魂59号-创粗黑" panose="00000500000000000000" pitchFamily="2" charset="-122"/>
                  <a:ea typeface="字魂59号-创粗黑" panose="00000500000000000000" pitchFamily="2" charset="-122"/>
                  <a:cs typeface="+mn-ea"/>
                  <a:sym typeface="字魂59号-创粗黑" panose="00000500000000000000" pitchFamily="2" charset="-122"/>
                </a:rPr>
                <a:t>标题添加</a:t>
              </a:r>
            </a:p>
          </p:txBody>
        </p:sp>
        <p:sp>
          <p:nvSpPr>
            <p:cNvPr id="70" name="文本框 69">
              <a:extLst>
                <a:ext uri="{FF2B5EF4-FFF2-40B4-BE49-F238E27FC236}">
                  <a16:creationId xmlns="" xmlns:a16="http://schemas.microsoft.com/office/drawing/2014/main" id="{1864A7CF-E24B-4A3A-B671-C1FA2ACD5027}"/>
                </a:ext>
              </a:extLst>
            </p:cNvPr>
            <p:cNvSpPr txBox="1"/>
            <p:nvPr/>
          </p:nvSpPr>
          <p:spPr>
            <a:xfrm>
              <a:off x="1963131" y="2493050"/>
              <a:ext cx="2241975" cy="441852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>
                <a:lnSpc>
                  <a:spcPct val="150000"/>
                </a:lnSpc>
              </a:pPr>
              <a:r>
                <a:rPr lang="en-US" altLang="zh-CN" sz="800" dirty="0">
                  <a:solidFill>
                    <a:schemeClr val="bg1"/>
                  </a:solidFill>
                  <a:latin typeface="字魂59号-创粗黑" panose="00000500000000000000" pitchFamily="2" charset="-122"/>
                  <a:ea typeface="字魂59号-创粗黑" panose="00000500000000000000" pitchFamily="2" charset="-122"/>
                  <a:cs typeface="+mn-ea"/>
                  <a:sym typeface="字魂59号-创粗黑" panose="00000500000000000000" pitchFamily="2" charset="-122"/>
                </a:rPr>
                <a:t>THE BEAUTY OF THE DESIGN WILL ALSO GREATLY REDUCE THE WEIGHT OF THE HEADSET. 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6806689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>
      <p:transition spd="slow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任意多边形 1"/>
          <p:cNvSpPr/>
          <p:nvPr/>
        </p:nvSpPr>
        <p:spPr>
          <a:xfrm>
            <a:off x="5462544" y="1656026"/>
            <a:ext cx="6729456" cy="2688724"/>
          </a:xfrm>
          <a:custGeom>
            <a:avLst/>
            <a:gdLst>
              <a:gd name="connsiteX0" fmla="*/ 238128 w 4486009"/>
              <a:gd name="connsiteY0" fmla="*/ 0 h 914400"/>
              <a:gd name="connsiteX1" fmla="*/ 1053311 w 4486009"/>
              <a:gd name="connsiteY1" fmla="*/ 0 h 914400"/>
              <a:gd name="connsiteX2" fmla="*/ 4247881 w 4486009"/>
              <a:gd name="connsiteY2" fmla="*/ 0 h 914400"/>
              <a:gd name="connsiteX3" fmla="*/ 4486009 w 4486009"/>
              <a:gd name="connsiteY3" fmla="*/ 457200 h 914400"/>
              <a:gd name="connsiteX4" fmla="*/ 4247881 w 4486009"/>
              <a:gd name="connsiteY4" fmla="*/ 914400 h 914400"/>
              <a:gd name="connsiteX5" fmla="*/ 1053311 w 4486009"/>
              <a:gd name="connsiteY5" fmla="*/ 914400 h 914400"/>
              <a:gd name="connsiteX6" fmla="*/ 238128 w 4486009"/>
              <a:gd name="connsiteY6" fmla="*/ 914400 h 914400"/>
              <a:gd name="connsiteX7" fmla="*/ 0 w 4486009"/>
              <a:gd name="connsiteY7" fmla="*/ 457200 h 914400"/>
              <a:gd name="connsiteX0" fmla="*/ 238128 w 4247881"/>
              <a:gd name="connsiteY0" fmla="*/ 0 h 914400"/>
              <a:gd name="connsiteX1" fmla="*/ 1053311 w 4247881"/>
              <a:gd name="connsiteY1" fmla="*/ 0 h 914400"/>
              <a:gd name="connsiteX2" fmla="*/ 4247881 w 4247881"/>
              <a:gd name="connsiteY2" fmla="*/ 0 h 914400"/>
              <a:gd name="connsiteX3" fmla="*/ 4247881 w 4247881"/>
              <a:gd name="connsiteY3" fmla="*/ 914400 h 914400"/>
              <a:gd name="connsiteX4" fmla="*/ 1053311 w 4247881"/>
              <a:gd name="connsiteY4" fmla="*/ 914400 h 914400"/>
              <a:gd name="connsiteX5" fmla="*/ 238128 w 4247881"/>
              <a:gd name="connsiteY5" fmla="*/ 914400 h 914400"/>
              <a:gd name="connsiteX6" fmla="*/ 0 w 4247881"/>
              <a:gd name="connsiteY6" fmla="*/ 457200 h 914400"/>
              <a:gd name="connsiteX7" fmla="*/ 238128 w 4247881"/>
              <a:gd name="connsiteY7" fmla="*/ 0 h 914400"/>
              <a:gd name="connsiteX0" fmla="*/ 0 w 4009753"/>
              <a:gd name="connsiteY0" fmla="*/ 0 h 914400"/>
              <a:gd name="connsiteX1" fmla="*/ 815183 w 4009753"/>
              <a:gd name="connsiteY1" fmla="*/ 0 h 914400"/>
              <a:gd name="connsiteX2" fmla="*/ 4009753 w 4009753"/>
              <a:gd name="connsiteY2" fmla="*/ 0 h 914400"/>
              <a:gd name="connsiteX3" fmla="*/ 4009753 w 4009753"/>
              <a:gd name="connsiteY3" fmla="*/ 914400 h 914400"/>
              <a:gd name="connsiteX4" fmla="*/ 815183 w 4009753"/>
              <a:gd name="connsiteY4" fmla="*/ 914400 h 914400"/>
              <a:gd name="connsiteX5" fmla="*/ 0 w 4009753"/>
              <a:gd name="connsiteY5" fmla="*/ 914400 h 914400"/>
              <a:gd name="connsiteX6" fmla="*/ 362905 w 4009753"/>
              <a:gd name="connsiteY6" fmla="*/ 457200 h 914400"/>
              <a:gd name="connsiteX7" fmla="*/ 0 w 4009753"/>
              <a:gd name="connsiteY7" fmla="*/ 0 h 914400"/>
              <a:gd name="connsiteX0" fmla="*/ 0 w 4009753"/>
              <a:gd name="connsiteY0" fmla="*/ 0 h 914400"/>
              <a:gd name="connsiteX1" fmla="*/ 815183 w 4009753"/>
              <a:gd name="connsiteY1" fmla="*/ 0 h 914400"/>
              <a:gd name="connsiteX2" fmla="*/ 4009753 w 4009753"/>
              <a:gd name="connsiteY2" fmla="*/ 0 h 914400"/>
              <a:gd name="connsiteX3" fmla="*/ 4009753 w 4009753"/>
              <a:gd name="connsiteY3" fmla="*/ 914400 h 914400"/>
              <a:gd name="connsiteX4" fmla="*/ 815183 w 4009753"/>
              <a:gd name="connsiteY4" fmla="*/ 914400 h 914400"/>
              <a:gd name="connsiteX5" fmla="*/ 0 w 4009753"/>
              <a:gd name="connsiteY5" fmla="*/ 914400 h 914400"/>
              <a:gd name="connsiteX6" fmla="*/ 446125 w 4009753"/>
              <a:gd name="connsiteY6" fmla="*/ 462136 h 914400"/>
              <a:gd name="connsiteX7" fmla="*/ 0 w 4009753"/>
              <a:gd name="connsiteY7" fmla="*/ 0 h 914400"/>
              <a:gd name="connsiteX0" fmla="*/ 0 w 4009753"/>
              <a:gd name="connsiteY0" fmla="*/ 0 h 914400"/>
              <a:gd name="connsiteX1" fmla="*/ 815183 w 4009753"/>
              <a:gd name="connsiteY1" fmla="*/ 0 h 914400"/>
              <a:gd name="connsiteX2" fmla="*/ 4009753 w 4009753"/>
              <a:gd name="connsiteY2" fmla="*/ 0 h 914400"/>
              <a:gd name="connsiteX3" fmla="*/ 4009753 w 4009753"/>
              <a:gd name="connsiteY3" fmla="*/ 914400 h 914400"/>
              <a:gd name="connsiteX4" fmla="*/ 815183 w 4009753"/>
              <a:gd name="connsiteY4" fmla="*/ 914400 h 914400"/>
              <a:gd name="connsiteX5" fmla="*/ 0 w 4009753"/>
              <a:gd name="connsiteY5" fmla="*/ 914400 h 914400"/>
              <a:gd name="connsiteX6" fmla="*/ 402602 w 4009753"/>
              <a:gd name="connsiteY6" fmla="*/ 462136 h 914400"/>
              <a:gd name="connsiteX7" fmla="*/ 0 w 4009753"/>
              <a:gd name="connsiteY7" fmla="*/ 0 h 914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009753" h="914400">
                <a:moveTo>
                  <a:pt x="0" y="0"/>
                </a:moveTo>
                <a:lnTo>
                  <a:pt x="815183" y="0"/>
                </a:lnTo>
                <a:lnTo>
                  <a:pt x="4009753" y="0"/>
                </a:lnTo>
                <a:lnTo>
                  <a:pt x="4009753" y="914400"/>
                </a:lnTo>
                <a:lnTo>
                  <a:pt x="815183" y="914400"/>
                </a:lnTo>
                <a:lnTo>
                  <a:pt x="0" y="914400"/>
                </a:lnTo>
                <a:lnTo>
                  <a:pt x="402602" y="462136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 w="158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字魂59号-创粗黑" panose="00000500000000000000" pitchFamily="2" charset="-122"/>
              <a:ea typeface="字魂59号-创粗黑" panose="00000500000000000000" pitchFamily="2" charset="-122"/>
              <a:cs typeface="+mn-ea"/>
              <a:sym typeface="字魂59号-创粗黑" panose="00000500000000000000" pitchFamily="2" charset="-122"/>
            </a:endParaRPr>
          </a:p>
        </p:txBody>
      </p:sp>
      <p:grpSp>
        <p:nvGrpSpPr>
          <p:cNvPr id="3" name="组合 2"/>
          <p:cNvGrpSpPr/>
          <p:nvPr/>
        </p:nvGrpSpPr>
        <p:grpSpPr>
          <a:xfrm>
            <a:off x="2865067" y="1656027"/>
            <a:ext cx="3118917" cy="2688725"/>
            <a:chOff x="979199" y="1599428"/>
            <a:chExt cx="2532090" cy="2182839"/>
          </a:xfrm>
        </p:grpSpPr>
        <p:sp>
          <p:nvSpPr>
            <p:cNvPr id="4" name="六边形 3"/>
            <p:cNvSpPr/>
            <p:nvPr/>
          </p:nvSpPr>
          <p:spPr>
            <a:xfrm>
              <a:off x="979199" y="1599428"/>
              <a:ext cx="2532090" cy="2182839"/>
            </a:xfrm>
            <a:prstGeom prst="hexagon">
              <a:avLst/>
            </a:prstGeom>
            <a:noFill/>
            <a:ln w="22225">
              <a:noFill/>
            </a:ln>
            <a:effectLst>
              <a:outerShdw blurRad="292100" sx="109000" sy="109000" algn="ctr" rotWithShape="0">
                <a:prstClr val="black">
                  <a:alpha val="38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字魂59号-创粗黑" panose="00000500000000000000" pitchFamily="2" charset="-122"/>
                <a:ea typeface="字魂59号-创粗黑" panose="00000500000000000000" pitchFamily="2" charset="-122"/>
                <a:cs typeface="+mn-ea"/>
                <a:sym typeface="字魂59号-创粗黑" panose="00000500000000000000" pitchFamily="2" charset="-122"/>
              </a:endParaRPr>
            </a:p>
          </p:txBody>
        </p:sp>
        <p:sp>
          <p:nvSpPr>
            <p:cNvPr id="5" name="六边形 4"/>
            <p:cNvSpPr/>
            <p:nvPr/>
          </p:nvSpPr>
          <p:spPr>
            <a:xfrm>
              <a:off x="1131599" y="1734086"/>
              <a:ext cx="2221201" cy="1914830"/>
            </a:xfrm>
            <a:prstGeom prst="hexagon">
              <a:avLst/>
            </a:prstGeom>
            <a:blipFill dpi="0" rotWithShape="0">
              <a:blip r:embed="rId3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a:blipFill>
            <a:ln w="22225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字魂59号-创粗黑" panose="00000500000000000000" pitchFamily="2" charset="-122"/>
                <a:ea typeface="字魂59号-创粗黑" panose="00000500000000000000" pitchFamily="2" charset="-122"/>
                <a:cs typeface="+mn-ea"/>
                <a:sym typeface="字魂59号-创粗黑" panose="00000500000000000000" pitchFamily="2" charset="-122"/>
              </a:endParaRPr>
            </a:p>
          </p:txBody>
        </p:sp>
      </p:grpSp>
      <p:grpSp>
        <p:nvGrpSpPr>
          <p:cNvPr id="6" name="组合 5"/>
          <p:cNvGrpSpPr/>
          <p:nvPr/>
        </p:nvGrpSpPr>
        <p:grpSpPr>
          <a:xfrm>
            <a:off x="850919" y="856419"/>
            <a:ext cx="2411854" cy="2079187"/>
            <a:chOff x="979199" y="1599428"/>
            <a:chExt cx="2532090" cy="2182838"/>
          </a:xfrm>
        </p:grpSpPr>
        <p:sp>
          <p:nvSpPr>
            <p:cNvPr id="7" name="六边形 6"/>
            <p:cNvSpPr/>
            <p:nvPr/>
          </p:nvSpPr>
          <p:spPr>
            <a:xfrm>
              <a:off x="979199" y="1599428"/>
              <a:ext cx="2532090" cy="2182838"/>
            </a:xfrm>
            <a:prstGeom prst="hexagon">
              <a:avLst/>
            </a:prstGeom>
            <a:noFill/>
            <a:ln w="22225">
              <a:noFill/>
            </a:ln>
            <a:effectLst>
              <a:outerShdw blurRad="292100" sx="109000" sy="109000" algn="ctr" rotWithShape="0">
                <a:prstClr val="black">
                  <a:alpha val="38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字魂59号-创粗黑" panose="00000500000000000000" pitchFamily="2" charset="-122"/>
                <a:ea typeface="字魂59号-创粗黑" panose="00000500000000000000" pitchFamily="2" charset="-122"/>
                <a:cs typeface="+mn-ea"/>
                <a:sym typeface="字魂59号-创粗黑" panose="00000500000000000000" pitchFamily="2" charset="-122"/>
              </a:endParaRPr>
            </a:p>
          </p:txBody>
        </p:sp>
        <p:sp>
          <p:nvSpPr>
            <p:cNvPr id="8" name="六边形 7"/>
            <p:cNvSpPr/>
            <p:nvPr/>
          </p:nvSpPr>
          <p:spPr>
            <a:xfrm>
              <a:off x="1131599" y="1734086"/>
              <a:ext cx="2221201" cy="1914830"/>
            </a:xfrm>
            <a:prstGeom prst="hexagon">
              <a:avLst/>
            </a:prstGeom>
            <a:blipFill dpi="0" rotWithShape="0">
              <a:blip r:embed="rId4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a:blipFill>
            <a:ln w="22225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字魂59号-创粗黑" panose="00000500000000000000" pitchFamily="2" charset="-122"/>
                <a:ea typeface="字魂59号-创粗黑" panose="00000500000000000000" pitchFamily="2" charset="-122"/>
                <a:cs typeface="+mn-ea"/>
                <a:sym typeface="字魂59号-创粗黑" panose="00000500000000000000" pitchFamily="2" charset="-122"/>
              </a:endParaRPr>
            </a:p>
          </p:txBody>
        </p:sp>
      </p:grpSp>
      <p:grpSp>
        <p:nvGrpSpPr>
          <p:cNvPr id="9" name="组合 8"/>
          <p:cNvGrpSpPr/>
          <p:nvPr/>
        </p:nvGrpSpPr>
        <p:grpSpPr>
          <a:xfrm>
            <a:off x="850919" y="3094822"/>
            <a:ext cx="2411854" cy="2079187"/>
            <a:chOff x="979199" y="1599428"/>
            <a:chExt cx="2532090" cy="2182838"/>
          </a:xfrm>
        </p:grpSpPr>
        <p:sp>
          <p:nvSpPr>
            <p:cNvPr id="10" name="六边形 9"/>
            <p:cNvSpPr/>
            <p:nvPr/>
          </p:nvSpPr>
          <p:spPr>
            <a:xfrm>
              <a:off x="979199" y="1599428"/>
              <a:ext cx="2532090" cy="2182838"/>
            </a:xfrm>
            <a:prstGeom prst="hexagon">
              <a:avLst/>
            </a:prstGeom>
            <a:noFill/>
            <a:ln w="22225">
              <a:noFill/>
            </a:ln>
            <a:effectLst>
              <a:outerShdw blurRad="292100" sx="109000" sy="109000" algn="ctr" rotWithShape="0">
                <a:prstClr val="black">
                  <a:alpha val="38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字魂59号-创粗黑" panose="00000500000000000000" pitchFamily="2" charset="-122"/>
                <a:ea typeface="字魂59号-创粗黑" panose="00000500000000000000" pitchFamily="2" charset="-122"/>
                <a:cs typeface="+mn-ea"/>
                <a:sym typeface="字魂59号-创粗黑" panose="00000500000000000000" pitchFamily="2" charset="-122"/>
              </a:endParaRPr>
            </a:p>
          </p:txBody>
        </p:sp>
        <p:sp>
          <p:nvSpPr>
            <p:cNvPr id="11" name="六边形 10"/>
            <p:cNvSpPr/>
            <p:nvPr/>
          </p:nvSpPr>
          <p:spPr>
            <a:xfrm>
              <a:off x="1131599" y="1734086"/>
              <a:ext cx="2221201" cy="1914830"/>
            </a:xfrm>
            <a:prstGeom prst="hexagon">
              <a:avLst/>
            </a:prstGeom>
            <a:blipFill dpi="0" rotWithShape="0">
              <a:blip r:embed="rId5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a:blipFill>
            <a:ln w="22225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字魂59号-创粗黑" panose="00000500000000000000" pitchFamily="2" charset="-122"/>
                <a:ea typeface="字魂59号-创粗黑" panose="00000500000000000000" pitchFamily="2" charset="-122"/>
                <a:cs typeface="+mn-ea"/>
                <a:sym typeface="字魂59号-创粗黑" panose="00000500000000000000" pitchFamily="2" charset="-122"/>
              </a:endParaRPr>
            </a:p>
          </p:txBody>
        </p:sp>
      </p:grpSp>
      <p:grpSp>
        <p:nvGrpSpPr>
          <p:cNvPr id="12" name="组合 1">
            <a:extLst>
              <a:ext uri="{FF2B5EF4-FFF2-40B4-BE49-F238E27FC236}">
                <a16:creationId xmlns="" xmlns:a16="http://schemas.microsoft.com/office/drawing/2014/main" id="{15B50F7B-21F1-4D1B-855C-96B8AD368927}"/>
              </a:ext>
            </a:extLst>
          </p:cNvPr>
          <p:cNvGrpSpPr/>
          <p:nvPr/>
        </p:nvGrpSpPr>
        <p:grpSpPr>
          <a:xfrm>
            <a:off x="6197707" y="3216442"/>
            <a:ext cx="2890285" cy="829650"/>
            <a:chOff x="1963131" y="2105252"/>
            <a:chExt cx="2241975" cy="829650"/>
          </a:xfrm>
        </p:grpSpPr>
        <p:sp>
          <p:nvSpPr>
            <p:cNvPr id="13" name="矩形 12">
              <a:extLst>
                <a:ext uri="{FF2B5EF4-FFF2-40B4-BE49-F238E27FC236}">
                  <a16:creationId xmlns="" xmlns:a16="http://schemas.microsoft.com/office/drawing/2014/main" id="{BD609F4D-219F-4274-9105-29322D460A1A}"/>
                </a:ext>
              </a:extLst>
            </p:cNvPr>
            <p:cNvSpPr/>
            <p:nvPr/>
          </p:nvSpPr>
          <p:spPr>
            <a:xfrm>
              <a:off x="1963131" y="2105252"/>
              <a:ext cx="2241974" cy="367473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>
                <a:lnSpc>
                  <a:spcPct val="120000"/>
                </a:lnSpc>
              </a:pPr>
              <a:r>
                <a:rPr lang="zh-CN" altLang="en-US" sz="1600" b="1" dirty="0">
                  <a:solidFill>
                    <a:srgbClr val="68B9C4"/>
                  </a:solidFill>
                  <a:latin typeface="字魂59号-创粗黑" panose="00000500000000000000" pitchFamily="2" charset="-122"/>
                  <a:ea typeface="字魂59号-创粗黑" panose="00000500000000000000" pitchFamily="2" charset="-122"/>
                  <a:cs typeface="+mn-ea"/>
                  <a:sym typeface="字魂59号-创粗黑" panose="00000500000000000000" pitchFamily="2" charset="-122"/>
                </a:rPr>
                <a:t>添加标题添加</a:t>
              </a:r>
            </a:p>
          </p:txBody>
        </p:sp>
        <p:sp>
          <p:nvSpPr>
            <p:cNvPr id="14" name="文本框 13">
              <a:extLst>
                <a:ext uri="{FF2B5EF4-FFF2-40B4-BE49-F238E27FC236}">
                  <a16:creationId xmlns="" xmlns:a16="http://schemas.microsoft.com/office/drawing/2014/main" id="{1864A7CF-E24B-4A3A-B671-C1FA2ACD5027}"/>
                </a:ext>
              </a:extLst>
            </p:cNvPr>
            <p:cNvSpPr txBox="1"/>
            <p:nvPr/>
          </p:nvSpPr>
          <p:spPr>
            <a:xfrm>
              <a:off x="1963131" y="2493050"/>
              <a:ext cx="2241975" cy="441852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>
                <a:lnSpc>
                  <a:spcPct val="150000"/>
                </a:lnSpc>
              </a:pPr>
              <a:r>
                <a:rPr lang="en-US" altLang="zh-CN" sz="800" dirty="0">
                  <a:solidFill>
                    <a:srgbClr val="68B9C4"/>
                  </a:solidFill>
                  <a:latin typeface="字魂59号-创粗黑" panose="00000500000000000000" pitchFamily="2" charset="-122"/>
                  <a:ea typeface="字魂59号-创粗黑" panose="00000500000000000000" pitchFamily="2" charset="-122"/>
                  <a:cs typeface="+mn-ea"/>
                  <a:sym typeface="字魂59号-创粗黑" panose="00000500000000000000" pitchFamily="2" charset="-122"/>
                </a:rPr>
                <a:t>THE BEAUTY OF THE DESIGN WILL ALSO GREATLY REDUCE THE WEIGHT OF THE HEADSET. </a:t>
              </a:r>
            </a:p>
          </p:txBody>
        </p:sp>
      </p:grpSp>
      <p:grpSp>
        <p:nvGrpSpPr>
          <p:cNvPr id="15" name="组合 1">
            <a:extLst>
              <a:ext uri="{FF2B5EF4-FFF2-40B4-BE49-F238E27FC236}">
                <a16:creationId xmlns="" xmlns:a16="http://schemas.microsoft.com/office/drawing/2014/main" id="{15B50F7B-21F1-4D1B-855C-96B8AD368927}"/>
              </a:ext>
            </a:extLst>
          </p:cNvPr>
          <p:cNvGrpSpPr/>
          <p:nvPr/>
        </p:nvGrpSpPr>
        <p:grpSpPr>
          <a:xfrm>
            <a:off x="6197706" y="1959125"/>
            <a:ext cx="2890285" cy="829650"/>
            <a:chOff x="1963131" y="2105252"/>
            <a:chExt cx="2241975" cy="829650"/>
          </a:xfrm>
        </p:grpSpPr>
        <p:sp>
          <p:nvSpPr>
            <p:cNvPr id="16" name="矩形 15">
              <a:extLst>
                <a:ext uri="{FF2B5EF4-FFF2-40B4-BE49-F238E27FC236}">
                  <a16:creationId xmlns="" xmlns:a16="http://schemas.microsoft.com/office/drawing/2014/main" id="{BD609F4D-219F-4274-9105-29322D460A1A}"/>
                </a:ext>
              </a:extLst>
            </p:cNvPr>
            <p:cNvSpPr/>
            <p:nvPr/>
          </p:nvSpPr>
          <p:spPr>
            <a:xfrm>
              <a:off x="1963131" y="2105252"/>
              <a:ext cx="2241974" cy="367473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>
                <a:lnSpc>
                  <a:spcPct val="120000"/>
                </a:lnSpc>
              </a:pPr>
              <a:r>
                <a:rPr lang="zh-CN" altLang="en-US" sz="1600" b="1" dirty="0">
                  <a:solidFill>
                    <a:srgbClr val="68B9C4"/>
                  </a:solidFill>
                  <a:latin typeface="字魂59号-创粗黑" panose="00000500000000000000" pitchFamily="2" charset="-122"/>
                  <a:ea typeface="字魂59号-创粗黑" panose="00000500000000000000" pitchFamily="2" charset="-122"/>
                  <a:cs typeface="+mn-ea"/>
                  <a:sym typeface="字魂59号-创粗黑" panose="00000500000000000000" pitchFamily="2" charset="-122"/>
                </a:rPr>
                <a:t>添加标题添加</a:t>
              </a:r>
            </a:p>
          </p:txBody>
        </p:sp>
        <p:sp>
          <p:nvSpPr>
            <p:cNvPr id="17" name="文本框 16">
              <a:extLst>
                <a:ext uri="{FF2B5EF4-FFF2-40B4-BE49-F238E27FC236}">
                  <a16:creationId xmlns="" xmlns:a16="http://schemas.microsoft.com/office/drawing/2014/main" id="{1864A7CF-E24B-4A3A-B671-C1FA2ACD5027}"/>
                </a:ext>
              </a:extLst>
            </p:cNvPr>
            <p:cNvSpPr txBox="1"/>
            <p:nvPr/>
          </p:nvSpPr>
          <p:spPr>
            <a:xfrm>
              <a:off x="1963131" y="2493050"/>
              <a:ext cx="2241975" cy="441852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>
                <a:lnSpc>
                  <a:spcPct val="150000"/>
                </a:lnSpc>
              </a:pPr>
              <a:r>
                <a:rPr lang="en-US" altLang="zh-CN" sz="800" dirty="0">
                  <a:solidFill>
                    <a:srgbClr val="68B9C4"/>
                  </a:solidFill>
                  <a:latin typeface="字魂59号-创粗黑" panose="00000500000000000000" pitchFamily="2" charset="-122"/>
                  <a:ea typeface="字魂59号-创粗黑" panose="00000500000000000000" pitchFamily="2" charset="-122"/>
                  <a:cs typeface="+mn-ea"/>
                  <a:sym typeface="字魂59号-创粗黑" panose="00000500000000000000" pitchFamily="2" charset="-122"/>
                </a:rPr>
                <a:t>THE BEAUTY OF THE DESIGN WILL ALSO GREATLY REDUCE THE WEIGHT OF THE HEADSET. </a:t>
              </a:r>
            </a:p>
          </p:txBody>
        </p:sp>
      </p:grpSp>
      <p:grpSp>
        <p:nvGrpSpPr>
          <p:cNvPr id="18" name="组合 1">
            <a:extLst>
              <a:ext uri="{FF2B5EF4-FFF2-40B4-BE49-F238E27FC236}">
                <a16:creationId xmlns="" xmlns:a16="http://schemas.microsoft.com/office/drawing/2014/main" id="{15B50F7B-21F1-4D1B-855C-96B8AD368927}"/>
              </a:ext>
            </a:extLst>
          </p:cNvPr>
          <p:cNvGrpSpPr/>
          <p:nvPr/>
        </p:nvGrpSpPr>
        <p:grpSpPr>
          <a:xfrm>
            <a:off x="8933466" y="3223086"/>
            <a:ext cx="2890285" cy="829650"/>
            <a:chOff x="1963131" y="2105252"/>
            <a:chExt cx="2241975" cy="829650"/>
          </a:xfrm>
        </p:grpSpPr>
        <p:sp>
          <p:nvSpPr>
            <p:cNvPr id="19" name="矩形 18">
              <a:extLst>
                <a:ext uri="{FF2B5EF4-FFF2-40B4-BE49-F238E27FC236}">
                  <a16:creationId xmlns="" xmlns:a16="http://schemas.microsoft.com/office/drawing/2014/main" id="{BD609F4D-219F-4274-9105-29322D460A1A}"/>
                </a:ext>
              </a:extLst>
            </p:cNvPr>
            <p:cNvSpPr/>
            <p:nvPr/>
          </p:nvSpPr>
          <p:spPr>
            <a:xfrm>
              <a:off x="1963131" y="2105252"/>
              <a:ext cx="2241974" cy="367473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>
                <a:lnSpc>
                  <a:spcPct val="120000"/>
                </a:lnSpc>
              </a:pPr>
              <a:r>
                <a:rPr lang="zh-CN" altLang="en-US" sz="1600" b="1" dirty="0">
                  <a:solidFill>
                    <a:srgbClr val="68B9C4"/>
                  </a:solidFill>
                  <a:latin typeface="字魂59号-创粗黑" panose="00000500000000000000" pitchFamily="2" charset="-122"/>
                  <a:ea typeface="字魂59号-创粗黑" panose="00000500000000000000" pitchFamily="2" charset="-122"/>
                  <a:cs typeface="+mn-ea"/>
                  <a:sym typeface="字魂59号-创粗黑" panose="00000500000000000000" pitchFamily="2" charset="-122"/>
                </a:rPr>
                <a:t>添加标题添加</a:t>
              </a:r>
            </a:p>
          </p:txBody>
        </p:sp>
        <p:sp>
          <p:nvSpPr>
            <p:cNvPr id="20" name="文本框 19">
              <a:extLst>
                <a:ext uri="{FF2B5EF4-FFF2-40B4-BE49-F238E27FC236}">
                  <a16:creationId xmlns="" xmlns:a16="http://schemas.microsoft.com/office/drawing/2014/main" id="{1864A7CF-E24B-4A3A-B671-C1FA2ACD5027}"/>
                </a:ext>
              </a:extLst>
            </p:cNvPr>
            <p:cNvSpPr txBox="1"/>
            <p:nvPr/>
          </p:nvSpPr>
          <p:spPr>
            <a:xfrm>
              <a:off x="1963131" y="2493050"/>
              <a:ext cx="2241975" cy="441852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>
                <a:lnSpc>
                  <a:spcPct val="150000"/>
                </a:lnSpc>
              </a:pPr>
              <a:r>
                <a:rPr lang="en-US" altLang="zh-CN" sz="800" dirty="0">
                  <a:solidFill>
                    <a:srgbClr val="68B9C4"/>
                  </a:solidFill>
                  <a:latin typeface="字魂59号-创粗黑" panose="00000500000000000000" pitchFamily="2" charset="-122"/>
                  <a:ea typeface="字魂59号-创粗黑" panose="00000500000000000000" pitchFamily="2" charset="-122"/>
                  <a:cs typeface="+mn-ea"/>
                  <a:sym typeface="字魂59号-创粗黑" panose="00000500000000000000" pitchFamily="2" charset="-122"/>
                </a:rPr>
                <a:t>THE BEAUTY OF THE DESIGN WILL ALSO GREATLY REDUCE THE WEIGHT OF THE HEADSET. </a:t>
              </a:r>
            </a:p>
          </p:txBody>
        </p:sp>
      </p:grpSp>
      <p:grpSp>
        <p:nvGrpSpPr>
          <p:cNvPr id="21" name="组合 1">
            <a:extLst>
              <a:ext uri="{FF2B5EF4-FFF2-40B4-BE49-F238E27FC236}">
                <a16:creationId xmlns="" xmlns:a16="http://schemas.microsoft.com/office/drawing/2014/main" id="{15B50F7B-21F1-4D1B-855C-96B8AD368927}"/>
              </a:ext>
            </a:extLst>
          </p:cNvPr>
          <p:cNvGrpSpPr/>
          <p:nvPr/>
        </p:nvGrpSpPr>
        <p:grpSpPr>
          <a:xfrm>
            <a:off x="8933465" y="1965769"/>
            <a:ext cx="2890285" cy="829650"/>
            <a:chOff x="1963131" y="2105252"/>
            <a:chExt cx="2241975" cy="829650"/>
          </a:xfrm>
        </p:grpSpPr>
        <p:sp>
          <p:nvSpPr>
            <p:cNvPr id="22" name="矩形 21">
              <a:extLst>
                <a:ext uri="{FF2B5EF4-FFF2-40B4-BE49-F238E27FC236}">
                  <a16:creationId xmlns="" xmlns:a16="http://schemas.microsoft.com/office/drawing/2014/main" id="{BD609F4D-219F-4274-9105-29322D460A1A}"/>
                </a:ext>
              </a:extLst>
            </p:cNvPr>
            <p:cNvSpPr/>
            <p:nvPr/>
          </p:nvSpPr>
          <p:spPr>
            <a:xfrm>
              <a:off x="1963131" y="2105252"/>
              <a:ext cx="2241974" cy="367473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>
                <a:lnSpc>
                  <a:spcPct val="120000"/>
                </a:lnSpc>
              </a:pPr>
              <a:r>
                <a:rPr lang="zh-CN" altLang="en-US" sz="1600" b="1" dirty="0">
                  <a:solidFill>
                    <a:srgbClr val="68B9C4"/>
                  </a:solidFill>
                  <a:latin typeface="字魂59号-创粗黑" panose="00000500000000000000" pitchFamily="2" charset="-122"/>
                  <a:ea typeface="字魂59号-创粗黑" panose="00000500000000000000" pitchFamily="2" charset="-122"/>
                  <a:cs typeface="+mn-ea"/>
                  <a:sym typeface="字魂59号-创粗黑" panose="00000500000000000000" pitchFamily="2" charset="-122"/>
                </a:rPr>
                <a:t>添加标题添加</a:t>
              </a:r>
            </a:p>
          </p:txBody>
        </p:sp>
        <p:sp>
          <p:nvSpPr>
            <p:cNvPr id="23" name="文本框 22">
              <a:extLst>
                <a:ext uri="{FF2B5EF4-FFF2-40B4-BE49-F238E27FC236}">
                  <a16:creationId xmlns="" xmlns:a16="http://schemas.microsoft.com/office/drawing/2014/main" id="{1864A7CF-E24B-4A3A-B671-C1FA2ACD5027}"/>
                </a:ext>
              </a:extLst>
            </p:cNvPr>
            <p:cNvSpPr txBox="1"/>
            <p:nvPr/>
          </p:nvSpPr>
          <p:spPr>
            <a:xfrm>
              <a:off x="1963131" y="2493050"/>
              <a:ext cx="2241975" cy="441852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>
                <a:lnSpc>
                  <a:spcPct val="150000"/>
                </a:lnSpc>
              </a:pPr>
              <a:r>
                <a:rPr lang="en-US" altLang="zh-CN" sz="800" dirty="0">
                  <a:solidFill>
                    <a:srgbClr val="68B9C4"/>
                  </a:solidFill>
                  <a:latin typeface="字魂59号-创粗黑" panose="00000500000000000000" pitchFamily="2" charset="-122"/>
                  <a:ea typeface="字魂59号-创粗黑" panose="00000500000000000000" pitchFamily="2" charset="-122"/>
                  <a:cs typeface="+mn-ea"/>
                  <a:sym typeface="字魂59号-创粗黑" panose="00000500000000000000" pitchFamily="2" charset="-122"/>
                </a:rPr>
                <a:t>THE BEAUTY OF THE DESIGN WILL ALSO GREATLY REDUCE THE WEIGHT OF THE HEADSET. 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0220418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>
      <p:transition spd="slow" advTm="0">
        <p:random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31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" dur="10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" dur="10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" dur="10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9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0" dur="1000"/>
                                            <p:tgtEl>
                                              <p:spTgt spid="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1" presetID="31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3" dur="10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4" dur="10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5" dur="10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9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6" dur="1000"/>
                                            <p:tgtEl>
                                              <p:spTgt spid="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7" presetID="31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9" dur="10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0" dur="10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1" dur="10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9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2" dur="1000"/>
                                            <p:tgtEl>
                                              <p:spTgt spid="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3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24" presetID="2" presetClass="entr" presetSubtype="2" accel="40000" fill="hold" grpId="0" nodeType="after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26" dur="20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27" dur="20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8" fill="hold">
                                <p:stCondLst>
                                  <p:cond delay="3000"/>
                                </p:stCondLst>
                                <p:childTnLst>
                                  <p:par>
                                    <p:cTn id="29" presetID="2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31" dur="500"/>
                                            <p:tgtEl>
                                              <p:spTgt spid="1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2" fill="hold">
                                <p:stCondLst>
                                  <p:cond delay="3500"/>
                                </p:stCondLst>
                                <p:childTnLst>
                                  <p:par>
                                    <p:cTn id="33" presetID="2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35" dur="500"/>
                                            <p:tgtEl>
                                              <p:spTgt spid="1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6" fill="hold">
                                <p:stCondLst>
                                  <p:cond delay="4000"/>
                                </p:stCondLst>
                                <p:childTnLst>
                                  <p:par>
                                    <p:cTn id="37" presetID="2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39" dur="500"/>
                                            <p:tgtEl>
                                              <p:spTgt spid="1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0" fill="hold">
                                <p:stCondLst>
                                  <p:cond delay="4500"/>
                                </p:stCondLst>
                                <p:childTnLst>
                                  <p:par>
                                    <p:cTn id="41" presetID="2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43" dur="500"/>
                                            <p:tgtEl>
                                              <p:spTgt spid="2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" grpId="0" animBg="1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31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" dur="10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" dur="10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" dur="10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9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0" dur="1000"/>
                                            <p:tgtEl>
                                              <p:spTgt spid="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1" presetID="31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3" dur="10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4" dur="10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5" dur="10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9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6" dur="1000"/>
                                            <p:tgtEl>
                                              <p:spTgt spid="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7" presetID="31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9" dur="10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0" dur="10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1" dur="10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9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2" dur="1000"/>
                                            <p:tgtEl>
                                              <p:spTgt spid="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3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24" presetID="2" presetClass="entr" presetSubtype="2" accel="4000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6" dur="20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7" dur="20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8" fill="hold">
                                <p:stCondLst>
                                  <p:cond delay="3000"/>
                                </p:stCondLst>
                                <p:childTnLst>
                                  <p:par>
                                    <p:cTn id="29" presetID="2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31" dur="500"/>
                                            <p:tgtEl>
                                              <p:spTgt spid="1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2" fill="hold">
                                <p:stCondLst>
                                  <p:cond delay="3500"/>
                                </p:stCondLst>
                                <p:childTnLst>
                                  <p:par>
                                    <p:cTn id="33" presetID="2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35" dur="500"/>
                                            <p:tgtEl>
                                              <p:spTgt spid="1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6" fill="hold">
                                <p:stCondLst>
                                  <p:cond delay="4000"/>
                                </p:stCondLst>
                                <p:childTnLst>
                                  <p:par>
                                    <p:cTn id="37" presetID="2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39" dur="500"/>
                                            <p:tgtEl>
                                              <p:spTgt spid="1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0" fill="hold">
                                <p:stCondLst>
                                  <p:cond delay="4500"/>
                                </p:stCondLst>
                                <p:childTnLst>
                                  <p:par>
                                    <p:cTn id="41" presetID="2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43" dur="500"/>
                                            <p:tgtEl>
                                              <p:spTgt spid="2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" grpId="0" animBg="1"/>
        </p:bldLst>
      </p:timing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5849471" y="1484898"/>
            <a:ext cx="384585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sz="5400" b="1" dirty="0">
                <a:solidFill>
                  <a:schemeClr val="bg1"/>
                </a:solidFill>
                <a:latin typeface="字魂59号-创粗黑" panose="00000500000000000000" pitchFamily="2" charset="-122"/>
                <a:ea typeface="字魂59号-创粗黑" panose="00000500000000000000" pitchFamily="2" charset="-122"/>
                <a:cs typeface="+mn-ea"/>
                <a:sym typeface="字魂59号-创粗黑" panose="00000500000000000000" pitchFamily="2" charset="-122"/>
              </a:rPr>
              <a:t>PART.04</a:t>
            </a:r>
            <a:endParaRPr kumimoji="1" lang="zh-CN" altLang="en-US" sz="5400" b="1" dirty="0">
              <a:solidFill>
                <a:schemeClr val="bg1"/>
              </a:solidFill>
              <a:latin typeface="字魂59号-创粗黑" panose="00000500000000000000" pitchFamily="2" charset="-122"/>
              <a:ea typeface="字魂59号-创粗黑" panose="00000500000000000000" pitchFamily="2" charset="-122"/>
              <a:cs typeface="+mn-ea"/>
              <a:sym typeface="字魂59号-创粗黑" panose="00000500000000000000" pitchFamily="2" charset="-122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5849471" y="2651765"/>
            <a:ext cx="500230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zh-CN" altLang="en-US" sz="3600" b="1" dirty="0">
                <a:solidFill>
                  <a:schemeClr val="bg1"/>
                </a:solidFill>
                <a:latin typeface="字魂59号-创粗黑" panose="00000500000000000000" pitchFamily="2" charset="-122"/>
                <a:ea typeface="字魂59号-创粗黑" panose="00000500000000000000" pitchFamily="2" charset="-122"/>
                <a:cs typeface="+mn-ea"/>
                <a:sym typeface="字魂59号-创粗黑" panose="00000500000000000000" pitchFamily="2" charset="-122"/>
              </a:rPr>
              <a:t>输入你的标题文字</a:t>
            </a:r>
          </a:p>
        </p:txBody>
      </p:sp>
      <p:sp>
        <p:nvSpPr>
          <p:cNvPr id="7" name="文本框 6"/>
          <p:cNvSpPr txBox="1"/>
          <p:nvPr/>
        </p:nvSpPr>
        <p:spPr>
          <a:xfrm>
            <a:off x="5849471" y="3818578"/>
            <a:ext cx="5634319" cy="6165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en-US" altLang="zh-CN" sz="1200" dirty="0">
                <a:solidFill>
                  <a:schemeClr val="bg1"/>
                </a:solidFill>
                <a:latin typeface="字魂59号-创粗黑" panose="00000500000000000000" pitchFamily="2" charset="-122"/>
                <a:ea typeface="字魂59号-创粗黑" panose="00000500000000000000" pitchFamily="2" charset="-122"/>
                <a:cs typeface="+mn-ea"/>
                <a:sym typeface="字魂59号-创粗黑" panose="00000500000000000000" pitchFamily="2" charset="-122"/>
              </a:rPr>
              <a:t>THE BEAUTY OF THE DESIGN WILL ALSO GREATLY REDUCE THE WEIGHT OF THE HEADSET. GREATLY REDUCE THE WEIGHT OF THE HEADSET</a:t>
            </a:r>
            <a:endParaRPr kumimoji="1" lang="zh-CN" altLang="en-US" sz="1200" dirty="0">
              <a:solidFill>
                <a:schemeClr val="bg1"/>
              </a:solidFill>
              <a:latin typeface="字魂59号-创粗黑" panose="00000500000000000000" pitchFamily="2" charset="-122"/>
              <a:ea typeface="字魂59号-创粗黑" panose="00000500000000000000" pitchFamily="2" charset="-122"/>
              <a:cs typeface="+mn-ea"/>
              <a:sym typeface="字魂59号-创粗黑" panose="00000500000000000000" pitchFamily="2" charset="-122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5849471" y="3371562"/>
            <a:ext cx="429633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zh-CN" altLang="en-US" sz="1400" dirty="0">
                <a:solidFill>
                  <a:schemeClr val="bg1"/>
                </a:solidFill>
                <a:latin typeface="字魂59号-创粗黑" panose="00000500000000000000" pitchFamily="2" charset="-122"/>
                <a:ea typeface="字魂59号-创粗黑" panose="00000500000000000000" pitchFamily="2" charset="-122"/>
                <a:cs typeface="+mn-ea"/>
                <a:sym typeface="字魂59号-创粗黑" panose="00000500000000000000" pitchFamily="2" charset="-122"/>
              </a:rPr>
              <a:t>护理教学 </a:t>
            </a:r>
            <a:r>
              <a:rPr kumimoji="1" lang="en-US" altLang="zh-CN" sz="1400" dirty="0">
                <a:solidFill>
                  <a:schemeClr val="bg1"/>
                </a:solidFill>
                <a:latin typeface="字魂59号-创粗黑" panose="00000500000000000000" pitchFamily="2" charset="-122"/>
                <a:ea typeface="字魂59号-创粗黑" panose="00000500000000000000" pitchFamily="2" charset="-122"/>
                <a:cs typeface="+mn-ea"/>
                <a:sym typeface="字魂59号-创粗黑" panose="00000500000000000000" pitchFamily="2" charset="-122"/>
              </a:rPr>
              <a:t>|</a:t>
            </a:r>
            <a:r>
              <a:rPr kumimoji="1" lang="zh-CN" altLang="en-US" sz="1400" dirty="0">
                <a:solidFill>
                  <a:schemeClr val="bg1"/>
                </a:solidFill>
                <a:latin typeface="字魂59号-创粗黑" panose="00000500000000000000" pitchFamily="2" charset="-122"/>
                <a:ea typeface="字魂59号-创粗黑" panose="00000500000000000000" pitchFamily="2" charset="-122"/>
                <a:cs typeface="+mn-ea"/>
                <a:sym typeface="字魂59号-创粗黑" panose="00000500000000000000" pitchFamily="2" charset="-122"/>
              </a:rPr>
              <a:t> </a:t>
            </a:r>
            <a:r>
              <a:rPr lang="zh-CN" altLang="en-US" sz="1400" dirty="0">
                <a:solidFill>
                  <a:schemeClr val="bg1"/>
                </a:solidFill>
                <a:latin typeface="字魂59号-创粗黑" panose="00000500000000000000" pitchFamily="2" charset="-122"/>
                <a:ea typeface="字魂59号-创粗黑" panose="00000500000000000000" pitchFamily="2" charset="-122"/>
                <a:cs typeface="+mn-ea"/>
                <a:sym typeface="字魂59号-创粗黑" panose="00000500000000000000" pitchFamily="2" charset="-122"/>
              </a:rPr>
              <a:t>医院工作汇报 </a:t>
            </a:r>
            <a:r>
              <a:rPr lang="en-US" altLang="zh-CN" sz="1400" dirty="0">
                <a:solidFill>
                  <a:schemeClr val="bg1"/>
                </a:solidFill>
                <a:latin typeface="字魂59号-创粗黑" panose="00000500000000000000" pitchFamily="2" charset="-122"/>
                <a:ea typeface="字魂59号-创粗黑" panose="00000500000000000000" pitchFamily="2" charset="-122"/>
                <a:cs typeface="+mn-ea"/>
                <a:sym typeface="字魂59号-创粗黑" panose="00000500000000000000" pitchFamily="2" charset="-122"/>
              </a:rPr>
              <a:t>|</a:t>
            </a:r>
            <a:r>
              <a:rPr lang="zh-CN" altLang="en-US" sz="1400" dirty="0">
                <a:solidFill>
                  <a:schemeClr val="bg1"/>
                </a:solidFill>
                <a:latin typeface="字魂59号-创粗黑" panose="00000500000000000000" pitchFamily="2" charset="-122"/>
                <a:ea typeface="字魂59号-创粗黑" panose="00000500000000000000" pitchFamily="2" charset="-122"/>
                <a:cs typeface="+mn-ea"/>
                <a:sym typeface="字魂59号-创粗黑" panose="00000500000000000000" pitchFamily="2" charset="-122"/>
              </a:rPr>
              <a:t> 医疗培训</a:t>
            </a:r>
            <a:endParaRPr kumimoji="1" lang="zh-CN" altLang="en-US" sz="1400" dirty="0">
              <a:solidFill>
                <a:schemeClr val="bg1"/>
              </a:solidFill>
              <a:latin typeface="字魂59号-创粗黑" panose="00000500000000000000" pitchFamily="2" charset="-122"/>
              <a:ea typeface="字魂59号-创粗黑" panose="00000500000000000000" pitchFamily="2" charset="-122"/>
              <a:cs typeface="+mn-ea"/>
              <a:sym typeface="字魂59号-创粗黑" panose="00000500000000000000" pitchFamily="2" charset="-122"/>
            </a:endParaRPr>
          </a:p>
        </p:txBody>
      </p:sp>
      <p:sp>
        <p:nvSpPr>
          <p:cNvPr id="12" name="Freeform 13"/>
          <p:cNvSpPr>
            <a:spLocks/>
          </p:cNvSpPr>
          <p:nvPr/>
        </p:nvSpPr>
        <p:spPr bwMode="auto">
          <a:xfrm>
            <a:off x="26145" y="883453"/>
            <a:ext cx="5341518" cy="3984382"/>
          </a:xfrm>
          <a:custGeom>
            <a:avLst/>
            <a:gdLst/>
            <a:ahLst/>
            <a:cxnLst>
              <a:cxn ang="0">
                <a:pos x="108" y="17"/>
              </a:cxn>
              <a:cxn ang="0">
                <a:pos x="92" y="17"/>
              </a:cxn>
              <a:cxn ang="0">
                <a:pos x="92" y="46"/>
              </a:cxn>
              <a:cxn ang="0">
                <a:pos x="87" y="41"/>
              </a:cxn>
              <a:cxn ang="0">
                <a:pos x="87" y="36"/>
              </a:cxn>
              <a:cxn ang="0">
                <a:pos x="78" y="36"/>
              </a:cxn>
              <a:cxn ang="0">
                <a:pos x="78" y="41"/>
              </a:cxn>
              <a:cxn ang="0">
                <a:pos x="73" y="46"/>
              </a:cxn>
              <a:cxn ang="0">
                <a:pos x="73" y="17"/>
              </a:cxn>
              <a:cxn ang="0">
                <a:pos x="57" y="17"/>
              </a:cxn>
              <a:cxn ang="0">
                <a:pos x="24" y="115"/>
              </a:cxn>
              <a:cxn ang="0">
                <a:pos x="45" y="110"/>
              </a:cxn>
              <a:cxn ang="0">
                <a:pos x="73" y="94"/>
              </a:cxn>
              <a:cxn ang="0">
                <a:pos x="73" y="52"/>
              </a:cxn>
              <a:cxn ang="0">
                <a:pos x="83" y="42"/>
              </a:cxn>
              <a:cxn ang="0">
                <a:pos x="92" y="52"/>
              </a:cxn>
              <a:cxn ang="0">
                <a:pos x="92" y="94"/>
              </a:cxn>
              <a:cxn ang="0">
                <a:pos x="120" y="110"/>
              </a:cxn>
              <a:cxn ang="0">
                <a:pos x="142" y="115"/>
              </a:cxn>
              <a:cxn ang="0">
                <a:pos x="108" y="17"/>
              </a:cxn>
            </a:cxnLst>
            <a:rect l="0" t="0" r="r" b="b"/>
            <a:pathLst>
              <a:path w="166" h="124">
                <a:moveTo>
                  <a:pt x="108" y="17"/>
                </a:moveTo>
                <a:cubicBezTo>
                  <a:pt x="92" y="0"/>
                  <a:pt x="92" y="17"/>
                  <a:pt x="92" y="17"/>
                </a:cubicBezTo>
                <a:cubicBezTo>
                  <a:pt x="92" y="46"/>
                  <a:pt x="92" y="46"/>
                  <a:pt x="92" y="46"/>
                </a:cubicBezTo>
                <a:cubicBezTo>
                  <a:pt x="87" y="41"/>
                  <a:pt x="87" y="41"/>
                  <a:pt x="87" y="41"/>
                </a:cubicBezTo>
                <a:cubicBezTo>
                  <a:pt x="87" y="36"/>
                  <a:pt x="87" y="36"/>
                  <a:pt x="87" y="36"/>
                </a:cubicBezTo>
                <a:cubicBezTo>
                  <a:pt x="78" y="36"/>
                  <a:pt x="78" y="36"/>
                  <a:pt x="78" y="36"/>
                </a:cubicBezTo>
                <a:cubicBezTo>
                  <a:pt x="78" y="41"/>
                  <a:pt x="78" y="41"/>
                  <a:pt x="78" y="41"/>
                </a:cubicBezTo>
                <a:cubicBezTo>
                  <a:pt x="73" y="46"/>
                  <a:pt x="73" y="46"/>
                  <a:pt x="73" y="46"/>
                </a:cubicBezTo>
                <a:cubicBezTo>
                  <a:pt x="73" y="17"/>
                  <a:pt x="73" y="17"/>
                  <a:pt x="73" y="17"/>
                </a:cubicBezTo>
                <a:cubicBezTo>
                  <a:pt x="73" y="17"/>
                  <a:pt x="73" y="0"/>
                  <a:pt x="57" y="17"/>
                </a:cubicBezTo>
                <a:cubicBezTo>
                  <a:pt x="57" y="17"/>
                  <a:pt x="0" y="77"/>
                  <a:pt x="24" y="115"/>
                </a:cubicBezTo>
                <a:cubicBezTo>
                  <a:pt x="26" y="119"/>
                  <a:pt x="36" y="124"/>
                  <a:pt x="45" y="110"/>
                </a:cubicBezTo>
                <a:cubicBezTo>
                  <a:pt x="50" y="104"/>
                  <a:pt x="70" y="116"/>
                  <a:pt x="73" y="94"/>
                </a:cubicBezTo>
                <a:cubicBezTo>
                  <a:pt x="73" y="52"/>
                  <a:pt x="73" y="52"/>
                  <a:pt x="73" y="52"/>
                </a:cubicBezTo>
                <a:cubicBezTo>
                  <a:pt x="83" y="42"/>
                  <a:pt x="83" y="42"/>
                  <a:pt x="83" y="42"/>
                </a:cubicBezTo>
                <a:cubicBezTo>
                  <a:pt x="92" y="52"/>
                  <a:pt x="92" y="52"/>
                  <a:pt x="92" y="52"/>
                </a:cubicBezTo>
                <a:cubicBezTo>
                  <a:pt x="92" y="94"/>
                  <a:pt x="92" y="94"/>
                  <a:pt x="92" y="94"/>
                </a:cubicBezTo>
                <a:cubicBezTo>
                  <a:pt x="95" y="116"/>
                  <a:pt x="115" y="104"/>
                  <a:pt x="120" y="110"/>
                </a:cubicBezTo>
                <a:cubicBezTo>
                  <a:pt x="130" y="124"/>
                  <a:pt x="139" y="119"/>
                  <a:pt x="142" y="115"/>
                </a:cubicBezTo>
                <a:cubicBezTo>
                  <a:pt x="166" y="77"/>
                  <a:pt x="108" y="17"/>
                  <a:pt x="108" y="17"/>
                </a:cubicBezTo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latin typeface="字魂59号-创粗黑" panose="00000500000000000000" pitchFamily="2" charset="-122"/>
              <a:ea typeface="字魂59号-创粗黑" panose="00000500000000000000" pitchFamily="2" charset="-122"/>
              <a:cs typeface="+mn-ea"/>
              <a:sym typeface="字魂59号-创粗黑" panose="00000500000000000000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3569925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>
      <p:transition spd="slow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800" decel="100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8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8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8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800" decel="100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8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8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8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/>
      <p:bldP spid="7" grpId="0"/>
      <p:bldP spid="8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298ea6a4-041c-44b8-9b90-4d3ed71c79f5" descr="本素材由iSlide™ 提供&#10;iSlide™尊重知识产权并注重保护用户享有的各项权利。郑重提醒您：&#10;iSlide™插件中提供的任何信息内容的所有权、知识产权归其原始权利人或权利受让人所有，您免费/购买获得的是信息内容的使用权，并受下述条款的约束；&#10;1. 您仅可以个人非商业用途使用该等信息内容，不可将信息内容的全部或部分用于出售，或以出租、出借、转让、分销、发布等其他任何方式供他人使用；&#10;2. 禁止在接入互联网或移动互联网的任何网站、平台、应用或程序上以任何方式为他人提供iSlide™插件资源内容的下载。&#10;The resource is supplied by iSlide™.&#10;iSlide™ respects all intellectual property rights and protects all the rights its users acquired.Solemnly remind you:&#10;The ownership and intellectual property of the resources supplied in iSlide Add-in belongs to its owner or the assignee of this ownership.you only acquired the usage of the resources supplied in iSlide Add-in, as well as respected the following restrain terms:&#10;1.You are only allowed to use such resource for personal and non-commercial aim, not allowed to use such resource or part of it for the sale; or rent, lend, transfer to others; or distribution or release it in any way.&#10;2.You are not permitted to provide the resource of iSlide Add-in in any website, platform, application access to the Internet or mobile Internet." title="iSlide™ 版权声明  COPYRIGHT NOTICE">
            <a:extLst>
              <a:ext uri="{FF2B5EF4-FFF2-40B4-BE49-F238E27FC236}">
                <a16:creationId xmlns="" xmlns:a16="http://schemas.microsoft.com/office/drawing/2014/main" id="{C028546C-6CE5-4A20-82F2-060AF08B4A4E}"/>
              </a:ext>
            </a:extLst>
          </p:cNvPr>
          <p:cNvGrpSpPr>
            <a:grpSpLocks noChangeAspect="1"/>
          </p:cNvGrpSpPr>
          <p:nvPr/>
        </p:nvGrpSpPr>
        <p:grpSpPr>
          <a:xfrm>
            <a:off x="979642" y="1157971"/>
            <a:ext cx="3326097" cy="3791859"/>
            <a:chOff x="1072811" y="2042550"/>
            <a:chExt cx="3326097" cy="3791859"/>
          </a:xfrm>
          <a:solidFill>
            <a:schemeClr val="bg1"/>
          </a:solidFill>
        </p:grpSpPr>
        <p:sp>
          <p:nvSpPr>
            <p:cNvPr id="3" name="íšliḑé">
              <a:extLst>
                <a:ext uri="{FF2B5EF4-FFF2-40B4-BE49-F238E27FC236}">
                  <a16:creationId xmlns="" xmlns:a16="http://schemas.microsoft.com/office/drawing/2014/main" id="{43CA02A0-E83C-4E17-964E-50749B2789B8}"/>
                </a:ext>
              </a:extLst>
            </p:cNvPr>
            <p:cNvSpPr/>
            <p:nvPr/>
          </p:nvSpPr>
          <p:spPr bwMode="auto">
            <a:xfrm>
              <a:off x="2683636" y="3429000"/>
              <a:ext cx="1715272" cy="1715272"/>
            </a:xfrm>
            <a:custGeom>
              <a:avLst/>
              <a:gdLst>
                <a:gd name="T0" fmla="*/ 894 w 971"/>
                <a:gd name="T1" fmla="*/ 509 h 971"/>
                <a:gd name="T2" fmla="*/ 969 w 971"/>
                <a:gd name="T3" fmla="*/ 442 h 971"/>
                <a:gd name="T4" fmla="*/ 883 w 971"/>
                <a:gd name="T5" fmla="*/ 390 h 971"/>
                <a:gd name="T6" fmla="*/ 938 w 971"/>
                <a:gd name="T7" fmla="*/ 309 h 971"/>
                <a:gd name="T8" fmla="*/ 838 w 971"/>
                <a:gd name="T9" fmla="*/ 279 h 971"/>
                <a:gd name="T10" fmla="*/ 802 w 971"/>
                <a:gd name="T11" fmla="*/ 227 h 971"/>
                <a:gd name="T12" fmla="*/ 813 w 971"/>
                <a:gd name="T13" fmla="*/ 127 h 971"/>
                <a:gd name="T14" fmla="*/ 714 w 971"/>
                <a:gd name="T15" fmla="*/ 146 h 971"/>
                <a:gd name="T16" fmla="*/ 700 w 971"/>
                <a:gd name="T17" fmla="*/ 50 h 971"/>
                <a:gd name="T18" fmla="*/ 606 w 971"/>
                <a:gd name="T19" fmla="*/ 95 h 971"/>
                <a:gd name="T20" fmla="*/ 545 w 971"/>
                <a:gd name="T21" fmla="*/ 81 h 971"/>
                <a:gd name="T22" fmla="*/ 485 w 971"/>
                <a:gd name="T23" fmla="*/ 0 h 971"/>
                <a:gd name="T24" fmla="*/ 425 w 971"/>
                <a:gd name="T25" fmla="*/ 80 h 971"/>
                <a:gd name="T26" fmla="*/ 350 w 971"/>
                <a:gd name="T27" fmla="*/ 19 h 971"/>
                <a:gd name="T28" fmla="*/ 311 w 971"/>
                <a:gd name="T29" fmla="*/ 115 h 971"/>
                <a:gd name="T30" fmla="*/ 256 w 971"/>
                <a:gd name="T31" fmla="*/ 146 h 971"/>
                <a:gd name="T32" fmla="*/ 157 w 971"/>
                <a:gd name="T33" fmla="*/ 126 h 971"/>
                <a:gd name="T34" fmla="*/ 167 w 971"/>
                <a:gd name="T35" fmla="*/ 226 h 971"/>
                <a:gd name="T36" fmla="*/ 70 w 971"/>
                <a:gd name="T37" fmla="*/ 232 h 971"/>
                <a:gd name="T38" fmla="*/ 106 w 971"/>
                <a:gd name="T39" fmla="*/ 329 h 971"/>
                <a:gd name="T40" fmla="*/ 86 w 971"/>
                <a:gd name="T41" fmla="*/ 389 h 971"/>
                <a:gd name="T42" fmla="*/ 0 w 971"/>
                <a:gd name="T43" fmla="*/ 441 h 971"/>
                <a:gd name="T44" fmla="*/ 75 w 971"/>
                <a:gd name="T45" fmla="*/ 508 h 971"/>
                <a:gd name="T46" fmla="*/ 6 w 971"/>
                <a:gd name="T47" fmla="*/ 577 h 971"/>
                <a:gd name="T48" fmla="*/ 98 w 971"/>
                <a:gd name="T49" fmla="*/ 625 h 971"/>
                <a:gd name="T50" fmla="*/ 124 w 971"/>
                <a:gd name="T51" fmla="*/ 683 h 971"/>
                <a:gd name="T52" fmla="*/ 96 w 971"/>
                <a:gd name="T53" fmla="*/ 779 h 971"/>
                <a:gd name="T54" fmla="*/ 196 w 971"/>
                <a:gd name="T55" fmla="*/ 778 h 971"/>
                <a:gd name="T56" fmla="*/ 192 w 971"/>
                <a:gd name="T57" fmla="*/ 876 h 971"/>
                <a:gd name="T58" fmla="*/ 293 w 971"/>
                <a:gd name="T59" fmla="*/ 849 h 971"/>
                <a:gd name="T60" fmla="*/ 351 w 971"/>
                <a:gd name="T61" fmla="*/ 874 h 971"/>
                <a:gd name="T62" fmla="*/ 394 w 971"/>
                <a:gd name="T63" fmla="*/ 965 h 971"/>
                <a:gd name="T64" fmla="*/ 468 w 971"/>
                <a:gd name="T65" fmla="*/ 896 h 971"/>
                <a:gd name="T66" fmla="*/ 531 w 971"/>
                <a:gd name="T67" fmla="*/ 971 h 971"/>
                <a:gd name="T68" fmla="*/ 587 w 971"/>
                <a:gd name="T69" fmla="*/ 884 h 971"/>
                <a:gd name="T70" fmla="*/ 647 w 971"/>
                <a:gd name="T71" fmla="*/ 863 h 971"/>
                <a:gd name="T72" fmla="*/ 740 w 971"/>
                <a:gd name="T73" fmla="*/ 900 h 971"/>
                <a:gd name="T74" fmla="*/ 748 w 971"/>
                <a:gd name="T75" fmla="*/ 800 h 971"/>
                <a:gd name="T76" fmla="*/ 845 w 971"/>
                <a:gd name="T77" fmla="*/ 813 h 971"/>
                <a:gd name="T78" fmla="*/ 828 w 971"/>
                <a:gd name="T79" fmla="*/ 711 h 971"/>
                <a:gd name="T80" fmla="*/ 858 w 971"/>
                <a:gd name="T81" fmla="*/ 655 h 971"/>
                <a:gd name="T82" fmla="*/ 952 w 971"/>
                <a:gd name="T83" fmla="*/ 620 h 971"/>
                <a:gd name="T84" fmla="*/ 891 w 971"/>
                <a:gd name="T85" fmla="*/ 541 h 971"/>
                <a:gd name="T86" fmla="*/ 766 w 971"/>
                <a:gd name="T87" fmla="*/ 641 h 971"/>
                <a:gd name="T88" fmla="*/ 588 w 971"/>
                <a:gd name="T89" fmla="*/ 790 h 971"/>
                <a:gd name="T90" fmla="*/ 357 w 971"/>
                <a:gd name="T91" fmla="*/ 781 h 971"/>
                <a:gd name="T92" fmla="*/ 191 w 971"/>
                <a:gd name="T93" fmla="*/ 618 h 971"/>
                <a:gd name="T94" fmla="*/ 179 w 971"/>
                <a:gd name="T95" fmla="*/ 386 h 971"/>
                <a:gd name="T96" fmla="*/ 326 w 971"/>
                <a:gd name="T97" fmla="*/ 207 h 971"/>
                <a:gd name="T98" fmla="*/ 556 w 971"/>
                <a:gd name="T99" fmla="*/ 173 h 971"/>
                <a:gd name="T100" fmla="*/ 748 w 971"/>
                <a:gd name="T101" fmla="*/ 303 h 971"/>
                <a:gd name="T102" fmla="*/ 803 w 971"/>
                <a:gd name="T103" fmla="*/ 529 h 9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971" h="971">
                  <a:moveTo>
                    <a:pt x="891" y="541"/>
                  </a:moveTo>
                  <a:cubicBezTo>
                    <a:pt x="893" y="530"/>
                    <a:pt x="893" y="520"/>
                    <a:pt x="894" y="509"/>
                  </a:cubicBezTo>
                  <a:cubicBezTo>
                    <a:pt x="920" y="502"/>
                    <a:pt x="946" y="494"/>
                    <a:pt x="971" y="485"/>
                  </a:cubicBezTo>
                  <a:cubicBezTo>
                    <a:pt x="971" y="470"/>
                    <a:pt x="970" y="456"/>
                    <a:pt x="969" y="442"/>
                  </a:cubicBezTo>
                  <a:cubicBezTo>
                    <a:pt x="942" y="433"/>
                    <a:pt x="916" y="426"/>
                    <a:pt x="889" y="421"/>
                  </a:cubicBezTo>
                  <a:cubicBezTo>
                    <a:pt x="888" y="411"/>
                    <a:pt x="885" y="400"/>
                    <a:pt x="883" y="390"/>
                  </a:cubicBezTo>
                  <a:cubicBezTo>
                    <a:pt x="880" y="380"/>
                    <a:pt x="878" y="370"/>
                    <a:pt x="874" y="360"/>
                  </a:cubicBezTo>
                  <a:cubicBezTo>
                    <a:pt x="896" y="344"/>
                    <a:pt x="917" y="327"/>
                    <a:pt x="938" y="309"/>
                  </a:cubicBezTo>
                  <a:cubicBezTo>
                    <a:pt x="932" y="296"/>
                    <a:pt x="927" y="283"/>
                    <a:pt x="920" y="270"/>
                  </a:cubicBezTo>
                  <a:cubicBezTo>
                    <a:pt x="893" y="271"/>
                    <a:pt x="865" y="274"/>
                    <a:pt x="838" y="279"/>
                  </a:cubicBezTo>
                  <a:cubicBezTo>
                    <a:pt x="833" y="270"/>
                    <a:pt x="828" y="261"/>
                    <a:pt x="821" y="252"/>
                  </a:cubicBezTo>
                  <a:cubicBezTo>
                    <a:pt x="816" y="244"/>
                    <a:pt x="809" y="235"/>
                    <a:pt x="802" y="227"/>
                  </a:cubicBezTo>
                  <a:cubicBezTo>
                    <a:pt x="817" y="205"/>
                    <a:pt x="831" y="181"/>
                    <a:pt x="843" y="157"/>
                  </a:cubicBezTo>
                  <a:cubicBezTo>
                    <a:pt x="833" y="147"/>
                    <a:pt x="823" y="137"/>
                    <a:pt x="813" y="127"/>
                  </a:cubicBezTo>
                  <a:cubicBezTo>
                    <a:pt x="787" y="139"/>
                    <a:pt x="763" y="151"/>
                    <a:pt x="740" y="165"/>
                  </a:cubicBezTo>
                  <a:cubicBezTo>
                    <a:pt x="731" y="159"/>
                    <a:pt x="723" y="153"/>
                    <a:pt x="714" y="146"/>
                  </a:cubicBezTo>
                  <a:cubicBezTo>
                    <a:pt x="705" y="141"/>
                    <a:pt x="696" y="135"/>
                    <a:pt x="687" y="130"/>
                  </a:cubicBezTo>
                  <a:cubicBezTo>
                    <a:pt x="693" y="104"/>
                    <a:pt x="697" y="77"/>
                    <a:pt x="700" y="50"/>
                  </a:cubicBezTo>
                  <a:cubicBezTo>
                    <a:pt x="687" y="44"/>
                    <a:pt x="674" y="38"/>
                    <a:pt x="661" y="33"/>
                  </a:cubicBezTo>
                  <a:cubicBezTo>
                    <a:pt x="641" y="52"/>
                    <a:pt x="623" y="73"/>
                    <a:pt x="606" y="95"/>
                  </a:cubicBezTo>
                  <a:cubicBezTo>
                    <a:pt x="596" y="92"/>
                    <a:pt x="586" y="89"/>
                    <a:pt x="576" y="86"/>
                  </a:cubicBezTo>
                  <a:cubicBezTo>
                    <a:pt x="566" y="84"/>
                    <a:pt x="555" y="82"/>
                    <a:pt x="545" y="81"/>
                  </a:cubicBezTo>
                  <a:cubicBezTo>
                    <a:pt x="541" y="54"/>
                    <a:pt x="535" y="28"/>
                    <a:pt x="528" y="2"/>
                  </a:cubicBezTo>
                  <a:cubicBezTo>
                    <a:pt x="513" y="0"/>
                    <a:pt x="499" y="0"/>
                    <a:pt x="485" y="0"/>
                  </a:cubicBezTo>
                  <a:cubicBezTo>
                    <a:pt x="474" y="25"/>
                    <a:pt x="464" y="51"/>
                    <a:pt x="457" y="77"/>
                  </a:cubicBezTo>
                  <a:cubicBezTo>
                    <a:pt x="446" y="78"/>
                    <a:pt x="436" y="79"/>
                    <a:pt x="425" y="80"/>
                  </a:cubicBezTo>
                  <a:cubicBezTo>
                    <a:pt x="415" y="82"/>
                    <a:pt x="404" y="84"/>
                    <a:pt x="394" y="86"/>
                  </a:cubicBezTo>
                  <a:cubicBezTo>
                    <a:pt x="381" y="63"/>
                    <a:pt x="366" y="41"/>
                    <a:pt x="350" y="19"/>
                  </a:cubicBezTo>
                  <a:cubicBezTo>
                    <a:pt x="336" y="23"/>
                    <a:pt x="322" y="27"/>
                    <a:pt x="309" y="32"/>
                  </a:cubicBezTo>
                  <a:cubicBezTo>
                    <a:pt x="308" y="60"/>
                    <a:pt x="309" y="88"/>
                    <a:pt x="311" y="115"/>
                  </a:cubicBezTo>
                  <a:cubicBezTo>
                    <a:pt x="301" y="119"/>
                    <a:pt x="292" y="124"/>
                    <a:pt x="283" y="129"/>
                  </a:cubicBezTo>
                  <a:cubicBezTo>
                    <a:pt x="273" y="134"/>
                    <a:pt x="264" y="140"/>
                    <a:pt x="256" y="146"/>
                  </a:cubicBezTo>
                  <a:cubicBezTo>
                    <a:pt x="235" y="129"/>
                    <a:pt x="213" y="113"/>
                    <a:pt x="190" y="99"/>
                  </a:cubicBezTo>
                  <a:cubicBezTo>
                    <a:pt x="178" y="108"/>
                    <a:pt x="167" y="117"/>
                    <a:pt x="157" y="126"/>
                  </a:cubicBezTo>
                  <a:cubicBezTo>
                    <a:pt x="166" y="153"/>
                    <a:pt x="176" y="178"/>
                    <a:pt x="188" y="203"/>
                  </a:cubicBezTo>
                  <a:cubicBezTo>
                    <a:pt x="181" y="210"/>
                    <a:pt x="174" y="218"/>
                    <a:pt x="167" y="226"/>
                  </a:cubicBezTo>
                  <a:cubicBezTo>
                    <a:pt x="161" y="235"/>
                    <a:pt x="154" y="243"/>
                    <a:pt x="148" y="252"/>
                  </a:cubicBezTo>
                  <a:cubicBezTo>
                    <a:pt x="122" y="243"/>
                    <a:pt x="97" y="237"/>
                    <a:pt x="70" y="232"/>
                  </a:cubicBezTo>
                  <a:cubicBezTo>
                    <a:pt x="62" y="244"/>
                    <a:pt x="55" y="256"/>
                    <a:pt x="49" y="269"/>
                  </a:cubicBezTo>
                  <a:cubicBezTo>
                    <a:pt x="67" y="290"/>
                    <a:pt x="86" y="310"/>
                    <a:pt x="106" y="329"/>
                  </a:cubicBezTo>
                  <a:cubicBezTo>
                    <a:pt x="102" y="339"/>
                    <a:pt x="98" y="348"/>
                    <a:pt x="95" y="358"/>
                  </a:cubicBezTo>
                  <a:cubicBezTo>
                    <a:pt x="91" y="369"/>
                    <a:pt x="88" y="379"/>
                    <a:pt x="86" y="389"/>
                  </a:cubicBezTo>
                  <a:cubicBezTo>
                    <a:pt x="59" y="391"/>
                    <a:pt x="32" y="394"/>
                    <a:pt x="6" y="399"/>
                  </a:cubicBezTo>
                  <a:cubicBezTo>
                    <a:pt x="3" y="413"/>
                    <a:pt x="1" y="427"/>
                    <a:pt x="0" y="441"/>
                  </a:cubicBezTo>
                  <a:cubicBezTo>
                    <a:pt x="24" y="454"/>
                    <a:pt x="49" y="466"/>
                    <a:pt x="74" y="476"/>
                  </a:cubicBezTo>
                  <a:cubicBezTo>
                    <a:pt x="74" y="487"/>
                    <a:pt x="74" y="497"/>
                    <a:pt x="75" y="508"/>
                  </a:cubicBezTo>
                  <a:cubicBezTo>
                    <a:pt x="75" y="518"/>
                    <a:pt x="76" y="529"/>
                    <a:pt x="78" y="539"/>
                  </a:cubicBezTo>
                  <a:cubicBezTo>
                    <a:pt x="53" y="551"/>
                    <a:pt x="30" y="563"/>
                    <a:pt x="6" y="577"/>
                  </a:cubicBezTo>
                  <a:cubicBezTo>
                    <a:pt x="9" y="591"/>
                    <a:pt x="12" y="605"/>
                    <a:pt x="16" y="619"/>
                  </a:cubicBezTo>
                  <a:cubicBezTo>
                    <a:pt x="44" y="623"/>
                    <a:pt x="71" y="625"/>
                    <a:pt x="98" y="625"/>
                  </a:cubicBezTo>
                  <a:cubicBezTo>
                    <a:pt x="102" y="635"/>
                    <a:pt x="106" y="645"/>
                    <a:pt x="110" y="654"/>
                  </a:cubicBezTo>
                  <a:cubicBezTo>
                    <a:pt x="114" y="664"/>
                    <a:pt x="119" y="674"/>
                    <a:pt x="124" y="683"/>
                  </a:cubicBezTo>
                  <a:cubicBezTo>
                    <a:pt x="106" y="702"/>
                    <a:pt x="88" y="723"/>
                    <a:pt x="71" y="744"/>
                  </a:cubicBezTo>
                  <a:cubicBezTo>
                    <a:pt x="79" y="756"/>
                    <a:pt x="87" y="768"/>
                    <a:pt x="96" y="779"/>
                  </a:cubicBezTo>
                  <a:cubicBezTo>
                    <a:pt x="123" y="773"/>
                    <a:pt x="149" y="765"/>
                    <a:pt x="174" y="755"/>
                  </a:cubicBezTo>
                  <a:cubicBezTo>
                    <a:pt x="181" y="763"/>
                    <a:pt x="189" y="771"/>
                    <a:pt x="196" y="778"/>
                  </a:cubicBezTo>
                  <a:cubicBezTo>
                    <a:pt x="204" y="786"/>
                    <a:pt x="211" y="793"/>
                    <a:pt x="220" y="800"/>
                  </a:cubicBezTo>
                  <a:cubicBezTo>
                    <a:pt x="209" y="824"/>
                    <a:pt x="200" y="850"/>
                    <a:pt x="192" y="876"/>
                  </a:cubicBezTo>
                  <a:cubicBezTo>
                    <a:pt x="204" y="884"/>
                    <a:pt x="216" y="892"/>
                    <a:pt x="228" y="900"/>
                  </a:cubicBezTo>
                  <a:cubicBezTo>
                    <a:pt x="251" y="884"/>
                    <a:pt x="272" y="867"/>
                    <a:pt x="293" y="849"/>
                  </a:cubicBezTo>
                  <a:cubicBezTo>
                    <a:pt x="302" y="854"/>
                    <a:pt x="311" y="858"/>
                    <a:pt x="321" y="863"/>
                  </a:cubicBezTo>
                  <a:cubicBezTo>
                    <a:pt x="331" y="867"/>
                    <a:pt x="341" y="871"/>
                    <a:pt x="351" y="874"/>
                  </a:cubicBezTo>
                  <a:cubicBezTo>
                    <a:pt x="350" y="901"/>
                    <a:pt x="351" y="928"/>
                    <a:pt x="353" y="955"/>
                  </a:cubicBezTo>
                  <a:cubicBezTo>
                    <a:pt x="366" y="959"/>
                    <a:pt x="380" y="962"/>
                    <a:pt x="394" y="965"/>
                  </a:cubicBezTo>
                  <a:cubicBezTo>
                    <a:pt x="410" y="942"/>
                    <a:pt x="424" y="918"/>
                    <a:pt x="436" y="894"/>
                  </a:cubicBezTo>
                  <a:cubicBezTo>
                    <a:pt x="447" y="895"/>
                    <a:pt x="457" y="896"/>
                    <a:pt x="468" y="896"/>
                  </a:cubicBezTo>
                  <a:cubicBezTo>
                    <a:pt x="479" y="897"/>
                    <a:pt x="489" y="897"/>
                    <a:pt x="500" y="896"/>
                  </a:cubicBezTo>
                  <a:cubicBezTo>
                    <a:pt x="509" y="921"/>
                    <a:pt x="519" y="947"/>
                    <a:pt x="531" y="971"/>
                  </a:cubicBezTo>
                  <a:cubicBezTo>
                    <a:pt x="545" y="969"/>
                    <a:pt x="559" y="967"/>
                    <a:pt x="573" y="965"/>
                  </a:cubicBezTo>
                  <a:cubicBezTo>
                    <a:pt x="580" y="937"/>
                    <a:pt x="584" y="911"/>
                    <a:pt x="587" y="884"/>
                  </a:cubicBezTo>
                  <a:cubicBezTo>
                    <a:pt x="597" y="881"/>
                    <a:pt x="607" y="878"/>
                    <a:pt x="617" y="875"/>
                  </a:cubicBezTo>
                  <a:cubicBezTo>
                    <a:pt x="627" y="871"/>
                    <a:pt x="637" y="867"/>
                    <a:pt x="647" y="863"/>
                  </a:cubicBezTo>
                  <a:cubicBezTo>
                    <a:pt x="664" y="883"/>
                    <a:pt x="683" y="903"/>
                    <a:pt x="703" y="921"/>
                  </a:cubicBezTo>
                  <a:cubicBezTo>
                    <a:pt x="716" y="915"/>
                    <a:pt x="728" y="908"/>
                    <a:pt x="740" y="900"/>
                  </a:cubicBezTo>
                  <a:cubicBezTo>
                    <a:pt x="736" y="873"/>
                    <a:pt x="731" y="846"/>
                    <a:pt x="723" y="820"/>
                  </a:cubicBezTo>
                  <a:cubicBezTo>
                    <a:pt x="732" y="814"/>
                    <a:pt x="740" y="807"/>
                    <a:pt x="748" y="800"/>
                  </a:cubicBezTo>
                  <a:cubicBezTo>
                    <a:pt x="757" y="794"/>
                    <a:pt x="764" y="786"/>
                    <a:pt x="772" y="779"/>
                  </a:cubicBezTo>
                  <a:cubicBezTo>
                    <a:pt x="795" y="792"/>
                    <a:pt x="820" y="803"/>
                    <a:pt x="845" y="813"/>
                  </a:cubicBezTo>
                  <a:cubicBezTo>
                    <a:pt x="855" y="802"/>
                    <a:pt x="864" y="791"/>
                    <a:pt x="872" y="780"/>
                  </a:cubicBezTo>
                  <a:cubicBezTo>
                    <a:pt x="859" y="756"/>
                    <a:pt x="844" y="733"/>
                    <a:pt x="828" y="711"/>
                  </a:cubicBezTo>
                  <a:cubicBezTo>
                    <a:pt x="834" y="702"/>
                    <a:pt x="839" y="693"/>
                    <a:pt x="844" y="684"/>
                  </a:cubicBezTo>
                  <a:cubicBezTo>
                    <a:pt x="849" y="674"/>
                    <a:pt x="854" y="665"/>
                    <a:pt x="858" y="655"/>
                  </a:cubicBezTo>
                  <a:cubicBezTo>
                    <a:pt x="885" y="659"/>
                    <a:pt x="911" y="660"/>
                    <a:pt x="939" y="661"/>
                  </a:cubicBezTo>
                  <a:cubicBezTo>
                    <a:pt x="944" y="647"/>
                    <a:pt x="948" y="634"/>
                    <a:pt x="952" y="620"/>
                  </a:cubicBezTo>
                  <a:cubicBezTo>
                    <a:pt x="931" y="602"/>
                    <a:pt x="908" y="586"/>
                    <a:pt x="886" y="572"/>
                  </a:cubicBezTo>
                  <a:cubicBezTo>
                    <a:pt x="888" y="561"/>
                    <a:pt x="890" y="551"/>
                    <a:pt x="891" y="541"/>
                  </a:cubicBezTo>
                  <a:close/>
                  <a:moveTo>
                    <a:pt x="803" y="529"/>
                  </a:moveTo>
                  <a:cubicBezTo>
                    <a:pt x="798" y="568"/>
                    <a:pt x="785" y="606"/>
                    <a:pt x="766" y="641"/>
                  </a:cubicBezTo>
                  <a:cubicBezTo>
                    <a:pt x="747" y="676"/>
                    <a:pt x="721" y="707"/>
                    <a:pt x="691" y="732"/>
                  </a:cubicBezTo>
                  <a:cubicBezTo>
                    <a:pt x="661" y="758"/>
                    <a:pt x="626" y="778"/>
                    <a:pt x="588" y="790"/>
                  </a:cubicBezTo>
                  <a:cubicBezTo>
                    <a:pt x="551" y="803"/>
                    <a:pt x="511" y="809"/>
                    <a:pt x="472" y="807"/>
                  </a:cubicBezTo>
                  <a:cubicBezTo>
                    <a:pt x="432" y="806"/>
                    <a:pt x="393" y="797"/>
                    <a:pt x="357" y="781"/>
                  </a:cubicBezTo>
                  <a:cubicBezTo>
                    <a:pt x="320" y="765"/>
                    <a:pt x="287" y="743"/>
                    <a:pt x="259" y="715"/>
                  </a:cubicBezTo>
                  <a:cubicBezTo>
                    <a:pt x="230" y="687"/>
                    <a:pt x="207" y="654"/>
                    <a:pt x="191" y="618"/>
                  </a:cubicBezTo>
                  <a:cubicBezTo>
                    <a:pt x="175" y="582"/>
                    <a:pt x="166" y="543"/>
                    <a:pt x="164" y="503"/>
                  </a:cubicBezTo>
                  <a:cubicBezTo>
                    <a:pt x="161" y="464"/>
                    <a:pt x="167" y="424"/>
                    <a:pt x="179" y="386"/>
                  </a:cubicBezTo>
                  <a:cubicBezTo>
                    <a:pt x="191" y="349"/>
                    <a:pt x="211" y="313"/>
                    <a:pt x="236" y="283"/>
                  </a:cubicBezTo>
                  <a:cubicBezTo>
                    <a:pt x="261" y="252"/>
                    <a:pt x="292" y="226"/>
                    <a:pt x="326" y="207"/>
                  </a:cubicBezTo>
                  <a:cubicBezTo>
                    <a:pt x="361" y="187"/>
                    <a:pt x="399" y="174"/>
                    <a:pt x="438" y="168"/>
                  </a:cubicBezTo>
                  <a:cubicBezTo>
                    <a:pt x="477" y="163"/>
                    <a:pt x="517" y="164"/>
                    <a:pt x="556" y="173"/>
                  </a:cubicBezTo>
                  <a:cubicBezTo>
                    <a:pt x="594" y="182"/>
                    <a:pt x="632" y="198"/>
                    <a:pt x="664" y="220"/>
                  </a:cubicBezTo>
                  <a:cubicBezTo>
                    <a:pt x="697" y="242"/>
                    <a:pt x="726" y="271"/>
                    <a:pt x="748" y="303"/>
                  </a:cubicBezTo>
                  <a:cubicBezTo>
                    <a:pt x="771" y="336"/>
                    <a:pt x="787" y="372"/>
                    <a:pt x="797" y="411"/>
                  </a:cubicBezTo>
                  <a:cubicBezTo>
                    <a:pt x="806" y="450"/>
                    <a:pt x="808" y="490"/>
                    <a:pt x="803" y="529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>
                <a:solidFill>
                  <a:schemeClr val="bg1"/>
                </a:solidFill>
                <a:latin typeface="字魂59号-创粗黑" panose="00000500000000000000" pitchFamily="2" charset="-122"/>
                <a:ea typeface="字魂59号-创粗黑" panose="00000500000000000000" pitchFamily="2" charset="-122"/>
                <a:cs typeface="+mn-ea"/>
                <a:sym typeface="字魂59号-创粗黑" panose="00000500000000000000" pitchFamily="2" charset="-122"/>
              </a:endParaRPr>
            </a:p>
          </p:txBody>
        </p:sp>
        <p:sp>
          <p:nvSpPr>
            <p:cNvPr id="4" name="ïš1íḓê">
              <a:extLst>
                <a:ext uri="{FF2B5EF4-FFF2-40B4-BE49-F238E27FC236}">
                  <a16:creationId xmlns="" xmlns:a16="http://schemas.microsoft.com/office/drawing/2014/main" id="{5B4FE7EC-9559-4056-8952-D1BD7AB4EADD}"/>
                </a:ext>
              </a:extLst>
            </p:cNvPr>
            <p:cNvSpPr/>
            <p:nvPr/>
          </p:nvSpPr>
          <p:spPr bwMode="auto">
            <a:xfrm>
              <a:off x="1529997" y="2885914"/>
              <a:ext cx="1354961" cy="1354961"/>
            </a:xfrm>
            <a:custGeom>
              <a:avLst/>
              <a:gdLst>
                <a:gd name="T0" fmla="*/ 894 w 971"/>
                <a:gd name="T1" fmla="*/ 509 h 971"/>
                <a:gd name="T2" fmla="*/ 969 w 971"/>
                <a:gd name="T3" fmla="*/ 442 h 971"/>
                <a:gd name="T4" fmla="*/ 883 w 971"/>
                <a:gd name="T5" fmla="*/ 390 h 971"/>
                <a:gd name="T6" fmla="*/ 938 w 971"/>
                <a:gd name="T7" fmla="*/ 309 h 971"/>
                <a:gd name="T8" fmla="*/ 838 w 971"/>
                <a:gd name="T9" fmla="*/ 279 h 971"/>
                <a:gd name="T10" fmla="*/ 802 w 971"/>
                <a:gd name="T11" fmla="*/ 227 h 971"/>
                <a:gd name="T12" fmla="*/ 813 w 971"/>
                <a:gd name="T13" fmla="*/ 127 h 971"/>
                <a:gd name="T14" fmla="*/ 714 w 971"/>
                <a:gd name="T15" fmla="*/ 146 h 971"/>
                <a:gd name="T16" fmla="*/ 700 w 971"/>
                <a:gd name="T17" fmla="*/ 50 h 971"/>
                <a:gd name="T18" fmla="*/ 606 w 971"/>
                <a:gd name="T19" fmla="*/ 95 h 971"/>
                <a:gd name="T20" fmla="*/ 545 w 971"/>
                <a:gd name="T21" fmla="*/ 81 h 971"/>
                <a:gd name="T22" fmla="*/ 485 w 971"/>
                <a:gd name="T23" fmla="*/ 0 h 971"/>
                <a:gd name="T24" fmla="*/ 425 w 971"/>
                <a:gd name="T25" fmla="*/ 80 h 971"/>
                <a:gd name="T26" fmla="*/ 350 w 971"/>
                <a:gd name="T27" fmla="*/ 19 h 971"/>
                <a:gd name="T28" fmla="*/ 311 w 971"/>
                <a:gd name="T29" fmla="*/ 115 h 971"/>
                <a:gd name="T30" fmla="*/ 256 w 971"/>
                <a:gd name="T31" fmla="*/ 146 h 971"/>
                <a:gd name="T32" fmla="*/ 157 w 971"/>
                <a:gd name="T33" fmla="*/ 126 h 971"/>
                <a:gd name="T34" fmla="*/ 167 w 971"/>
                <a:gd name="T35" fmla="*/ 226 h 971"/>
                <a:gd name="T36" fmla="*/ 70 w 971"/>
                <a:gd name="T37" fmla="*/ 232 h 971"/>
                <a:gd name="T38" fmla="*/ 106 w 971"/>
                <a:gd name="T39" fmla="*/ 329 h 971"/>
                <a:gd name="T40" fmla="*/ 86 w 971"/>
                <a:gd name="T41" fmla="*/ 389 h 971"/>
                <a:gd name="T42" fmla="*/ 0 w 971"/>
                <a:gd name="T43" fmla="*/ 441 h 971"/>
                <a:gd name="T44" fmla="*/ 75 w 971"/>
                <a:gd name="T45" fmla="*/ 508 h 971"/>
                <a:gd name="T46" fmla="*/ 6 w 971"/>
                <a:gd name="T47" fmla="*/ 577 h 971"/>
                <a:gd name="T48" fmla="*/ 98 w 971"/>
                <a:gd name="T49" fmla="*/ 625 h 971"/>
                <a:gd name="T50" fmla="*/ 124 w 971"/>
                <a:gd name="T51" fmla="*/ 683 h 971"/>
                <a:gd name="T52" fmla="*/ 96 w 971"/>
                <a:gd name="T53" fmla="*/ 779 h 971"/>
                <a:gd name="T54" fmla="*/ 196 w 971"/>
                <a:gd name="T55" fmla="*/ 778 h 971"/>
                <a:gd name="T56" fmla="*/ 192 w 971"/>
                <a:gd name="T57" fmla="*/ 876 h 971"/>
                <a:gd name="T58" fmla="*/ 293 w 971"/>
                <a:gd name="T59" fmla="*/ 849 h 971"/>
                <a:gd name="T60" fmla="*/ 351 w 971"/>
                <a:gd name="T61" fmla="*/ 874 h 971"/>
                <a:gd name="T62" fmla="*/ 394 w 971"/>
                <a:gd name="T63" fmla="*/ 965 h 971"/>
                <a:gd name="T64" fmla="*/ 468 w 971"/>
                <a:gd name="T65" fmla="*/ 896 h 971"/>
                <a:gd name="T66" fmla="*/ 531 w 971"/>
                <a:gd name="T67" fmla="*/ 971 h 971"/>
                <a:gd name="T68" fmla="*/ 587 w 971"/>
                <a:gd name="T69" fmla="*/ 884 h 971"/>
                <a:gd name="T70" fmla="*/ 647 w 971"/>
                <a:gd name="T71" fmla="*/ 863 h 971"/>
                <a:gd name="T72" fmla="*/ 740 w 971"/>
                <a:gd name="T73" fmla="*/ 900 h 971"/>
                <a:gd name="T74" fmla="*/ 748 w 971"/>
                <a:gd name="T75" fmla="*/ 800 h 971"/>
                <a:gd name="T76" fmla="*/ 845 w 971"/>
                <a:gd name="T77" fmla="*/ 813 h 971"/>
                <a:gd name="T78" fmla="*/ 828 w 971"/>
                <a:gd name="T79" fmla="*/ 711 h 971"/>
                <a:gd name="T80" fmla="*/ 858 w 971"/>
                <a:gd name="T81" fmla="*/ 655 h 971"/>
                <a:gd name="T82" fmla="*/ 952 w 971"/>
                <a:gd name="T83" fmla="*/ 620 h 971"/>
                <a:gd name="T84" fmla="*/ 891 w 971"/>
                <a:gd name="T85" fmla="*/ 541 h 971"/>
                <a:gd name="T86" fmla="*/ 766 w 971"/>
                <a:gd name="T87" fmla="*/ 641 h 971"/>
                <a:gd name="T88" fmla="*/ 588 w 971"/>
                <a:gd name="T89" fmla="*/ 790 h 971"/>
                <a:gd name="T90" fmla="*/ 357 w 971"/>
                <a:gd name="T91" fmla="*/ 781 h 971"/>
                <a:gd name="T92" fmla="*/ 191 w 971"/>
                <a:gd name="T93" fmla="*/ 618 h 971"/>
                <a:gd name="T94" fmla="*/ 179 w 971"/>
                <a:gd name="T95" fmla="*/ 386 h 971"/>
                <a:gd name="T96" fmla="*/ 326 w 971"/>
                <a:gd name="T97" fmla="*/ 207 h 971"/>
                <a:gd name="T98" fmla="*/ 556 w 971"/>
                <a:gd name="T99" fmla="*/ 173 h 971"/>
                <a:gd name="T100" fmla="*/ 748 w 971"/>
                <a:gd name="T101" fmla="*/ 303 h 971"/>
                <a:gd name="T102" fmla="*/ 803 w 971"/>
                <a:gd name="T103" fmla="*/ 529 h 9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971" h="971">
                  <a:moveTo>
                    <a:pt x="891" y="541"/>
                  </a:moveTo>
                  <a:cubicBezTo>
                    <a:pt x="893" y="530"/>
                    <a:pt x="893" y="520"/>
                    <a:pt x="894" y="509"/>
                  </a:cubicBezTo>
                  <a:cubicBezTo>
                    <a:pt x="920" y="502"/>
                    <a:pt x="946" y="494"/>
                    <a:pt x="971" y="485"/>
                  </a:cubicBezTo>
                  <a:cubicBezTo>
                    <a:pt x="971" y="470"/>
                    <a:pt x="970" y="456"/>
                    <a:pt x="969" y="442"/>
                  </a:cubicBezTo>
                  <a:cubicBezTo>
                    <a:pt x="942" y="433"/>
                    <a:pt x="916" y="426"/>
                    <a:pt x="889" y="421"/>
                  </a:cubicBezTo>
                  <a:cubicBezTo>
                    <a:pt x="888" y="411"/>
                    <a:pt x="885" y="400"/>
                    <a:pt x="883" y="390"/>
                  </a:cubicBezTo>
                  <a:cubicBezTo>
                    <a:pt x="880" y="380"/>
                    <a:pt x="878" y="370"/>
                    <a:pt x="874" y="360"/>
                  </a:cubicBezTo>
                  <a:cubicBezTo>
                    <a:pt x="896" y="344"/>
                    <a:pt x="917" y="327"/>
                    <a:pt x="938" y="309"/>
                  </a:cubicBezTo>
                  <a:cubicBezTo>
                    <a:pt x="932" y="296"/>
                    <a:pt x="927" y="283"/>
                    <a:pt x="920" y="270"/>
                  </a:cubicBezTo>
                  <a:cubicBezTo>
                    <a:pt x="893" y="271"/>
                    <a:pt x="865" y="274"/>
                    <a:pt x="838" y="279"/>
                  </a:cubicBezTo>
                  <a:cubicBezTo>
                    <a:pt x="833" y="270"/>
                    <a:pt x="828" y="261"/>
                    <a:pt x="821" y="252"/>
                  </a:cubicBezTo>
                  <a:cubicBezTo>
                    <a:pt x="816" y="244"/>
                    <a:pt x="809" y="235"/>
                    <a:pt x="802" y="227"/>
                  </a:cubicBezTo>
                  <a:cubicBezTo>
                    <a:pt x="817" y="205"/>
                    <a:pt x="831" y="181"/>
                    <a:pt x="843" y="157"/>
                  </a:cubicBezTo>
                  <a:cubicBezTo>
                    <a:pt x="833" y="147"/>
                    <a:pt x="823" y="137"/>
                    <a:pt x="813" y="127"/>
                  </a:cubicBezTo>
                  <a:cubicBezTo>
                    <a:pt x="787" y="139"/>
                    <a:pt x="763" y="151"/>
                    <a:pt x="740" y="165"/>
                  </a:cubicBezTo>
                  <a:cubicBezTo>
                    <a:pt x="731" y="159"/>
                    <a:pt x="723" y="153"/>
                    <a:pt x="714" y="146"/>
                  </a:cubicBezTo>
                  <a:cubicBezTo>
                    <a:pt x="705" y="141"/>
                    <a:pt x="696" y="135"/>
                    <a:pt x="687" y="130"/>
                  </a:cubicBezTo>
                  <a:cubicBezTo>
                    <a:pt x="693" y="104"/>
                    <a:pt x="697" y="77"/>
                    <a:pt x="700" y="50"/>
                  </a:cubicBezTo>
                  <a:cubicBezTo>
                    <a:pt x="687" y="44"/>
                    <a:pt x="674" y="38"/>
                    <a:pt x="661" y="33"/>
                  </a:cubicBezTo>
                  <a:cubicBezTo>
                    <a:pt x="641" y="52"/>
                    <a:pt x="623" y="73"/>
                    <a:pt x="606" y="95"/>
                  </a:cubicBezTo>
                  <a:cubicBezTo>
                    <a:pt x="596" y="92"/>
                    <a:pt x="586" y="89"/>
                    <a:pt x="576" y="86"/>
                  </a:cubicBezTo>
                  <a:cubicBezTo>
                    <a:pt x="566" y="84"/>
                    <a:pt x="555" y="82"/>
                    <a:pt x="545" y="81"/>
                  </a:cubicBezTo>
                  <a:cubicBezTo>
                    <a:pt x="541" y="54"/>
                    <a:pt x="535" y="28"/>
                    <a:pt x="528" y="2"/>
                  </a:cubicBezTo>
                  <a:cubicBezTo>
                    <a:pt x="513" y="0"/>
                    <a:pt x="499" y="0"/>
                    <a:pt x="485" y="0"/>
                  </a:cubicBezTo>
                  <a:cubicBezTo>
                    <a:pt x="474" y="25"/>
                    <a:pt x="464" y="51"/>
                    <a:pt x="457" y="77"/>
                  </a:cubicBezTo>
                  <a:cubicBezTo>
                    <a:pt x="446" y="78"/>
                    <a:pt x="436" y="79"/>
                    <a:pt x="425" y="80"/>
                  </a:cubicBezTo>
                  <a:cubicBezTo>
                    <a:pt x="415" y="82"/>
                    <a:pt x="404" y="84"/>
                    <a:pt x="394" y="86"/>
                  </a:cubicBezTo>
                  <a:cubicBezTo>
                    <a:pt x="381" y="63"/>
                    <a:pt x="366" y="41"/>
                    <a:pt x="350" y="19"/>
                  </a:cubicBezTo>
                  <a:cubicBezTo>
                    <a:pt x="336" y="23"/>
                    <a:pt x="322" y="27"/>
                    <a:pt x="309" y="32"/>
                  </a:cubicBezTo>
                  <a:cubicBezTo>
                    <a:pt x="308" y="60"/>
                    <a:pt x="309" y="88"/>
                    <a:pt x="311" y="115"/>
                  </a:cubicBezTo>
                  <a:cubicBezTo>
                    <a:pt x="301" y="119"/>
                    <a:pt x="292" y="124"/>
                    <a:pt x="283" y="129"/>
                  </a:cubicBezTo>
                  <a:cubicBezTo>
                    <a:pt x="273" y="134"/>
                    <a:pt x="264" y="140"/>
                    <a:pt x="256" y="146"/>
                  </a:cubicBezTo>
                  <a:cubicBezTo>
                    <a:pt x="235" y="129"/>
                    <a:pt x="213" y="113"/>
                    <a:pt x="190" y="99"/>
                  </a:cubicBezTo>
                  <a:cubicBezTo>
                    <a:pt x="178" y="108"/>
                    <a:pt x="167" y="117"/>
                    <a:pt x="157" y="126"/>
                  </a:cubicBezTo>
                  <a:cubicBezTo>
                    <a:pt x="166" y="153"/>
                    <a:pt x="176" y="178"/>
                    <a:pt x="188" y="203"/>
                  </a:cubicBezTo>
                  <a:cubicBezTo>
                    <a:pt x="181" y="210"/>
                    <a:pt x="174" y="218"/>
                    <a:pt x="167" y="226"/>
                  </a:cubicBezTo>
                  <a:cubicBezTo>
                    <a:pt x="161" y="235"/>
                    <a:pt x="154" y="243"/>
                    <a:pt x="148" y="252"/>
                  </a:cubicBezTo>
                  <a:cubicBezTo>
                    <a:pt x="122" y="243"/>
                    <a:pt x="97" y="237"/>
                    <a:pt x="70" y="232"/>
                  </a:cubicBezTo>
                  <a:cubicBezTo>
                    <a:pt x="62" y="244"/>
                    <a:pt x="55" y="256"/>
                    <a:pt x="49" y="269"/>
                  </a:cubicBezTo>
                  <a:cubicBezTo>
                    <a:pt x="67" y="290"/>
                    <a:pt x="86" y="310"/>
                    <a:pt x="106" y="329"/>
                  </a:cubicBezTo>
                  <a:cubicBezTo>
                    <a:pt x="102" y="339"/>
                    <a:pt x="98" y="348"/>
                    <a:pt x="95" y="358"/>
                  </a:cubicBezTo>
                  <a:cubicBezTo>
                    <a:pt x="91" y="369"/>
                    <a:pt x="88" y="379"/>
                    <a:pt x="86" y="389"/>
                  </a:cubicBezTo>
                  <a:cubicBezTo>
                    <a:pt x="59" y="391"/>
                    <a:pt x="32" y="394"/>
                    <a:pt x="6" y="399"/>
                  </a:cubicBezTo>
                  <a:cubicBezTo>
                    <a:pt x="3" y="413"/>
                    <a:pt x="1" y="427"/>
                    <a:pt x="0" y="441"/>
                  </a:cubicBezTo>
                  <a:cubicBezTo>
                    <a:pt x="24" y="454"/>
                    <a:pt x="49" y="466"/>
                    <a:pt x="74" y="476"/>
                  </a:cubicBezTo>
                  <a:cubicBezTo>
                    <a:pt x="74" y="487"/>
                    <a:pt x="74" y="497"/>
                    <a:pt x="75" y="508"/>
                  </a:cubicBezTo>
                  <a:cubicBezTo>
                    <a:pt x="75" y="518"/>
                    <a:pt x="76" y="529"/>
                    <a:pt x="78" y="539"/>
                  </a:cubicBezTo>
                  <a:cubicBezTo>
                    <a:pt x="53" y="551"/>
                    <a:pt x="30" y="563"/>
                    <a:pt x="6" y="577"/>
                  </a:cubicBezTo>
                  <a:cubicBezTo>
                    <a:pt x="9" y="591"/>
                    <a:pt x="12" y="605"/>
                    <a:pt x="16" y="619"/>
                  </a:cubicBezTo>
                  <a:cubicBezTo>
                    <a:pt x="44" y="623"/>
                    <a:pt x="71" y="625"/>
                    <a:pt x="98" y="625"/>
                  </a:cubicBezTo>
                  <a:cubicBezTo>
                    <a:pt x="102" y="635"/>
                    <a:pt x="106" y="645"/>
                    <a:pt x="110" y="654"/>
                  </a:cubicBezTo>
                  <a:cubicBezTo>
                    <a:pt x="114" y="664"/>
                    <a:pt x="119" y="674"/>
                    <a:pt x="124" y="683"/>
                  </a:cubicBezTo>
                  <a:cubicBezTo>
                    <a:pt x="106" y="702"/>
                    <a:pt x="88" y="723"/>
                    <a:pt x="71" y="744"/>
                  </a:cubicBezTo>
                  <a:cubicBezTo>
                    <a:pt x="79" y="756"/>
                    <a:pt x="87" y="768"/>
                    <a:pt x="96" y="779"/>
                  </a:cubicBezTo>
                  <a:cubicBezTo>
                    <a:pt x="123" y="773"/>
                    <a:pt x="149" y="765"/>
                    <a:pt x="174" y="755"/>
                  </a:cubicBezTo>
                  <a:cubicBezTo>
                    <a:pt x="181" y="763"/>
                    <a:pt x="189" y="771"/>
                    <a:pt x="196" y="778"/>
                  </a:cubicBezTo>
                  <a:cubicBezTo>
                    <a:pt x="204" y="786"/>
                    <a:pt x="211" y="793"/>
                    <a:pt x="220" y="800"/>
                  </a:cubicBezTo>
                  <a:cubicBezTo>
                    <a:pt x="209" y="824"/>
                    <a:pt x="200" y="850"/>
                    <a:pt x="192" y="876"/>
                  </a:cubicBezTo>
                  <a:cubicBezTo>
                    <a:pt x="204" y="884"/>
                    <a:pt x="216" y="892"/>
                    <a:pt x="228" y="900"/>
                  </a:cubicBezTo>
                  <a:cubicBezTo>
                    <a:pt x="251" y="884"/>
                    <a:pt x="272" y="867"/>
                    <a:pt x="293" y="849"/>
                  </a:cubicBezTo>
                  <a:cubicBezTo>
                    <a:pt x="302" y="854"/>
                    <a:pt x="311" y="858"/>
                    <a:pt x="321" y="863"/>
                  </a:cubicBezTo>
                  <a:cubicBezTo>
                    <a:pt x="331" y="867"/>
                    <a:pt x="341" y="871"/>
                    <a:pt x="351" y="874"/>
                  </a:cubicBezTo>
                  <a:cubicBezTo>
                    <a:pt x="350" y="901"/>
                    <a:pt x="351" y="928"/>
                    <a:pt x="353" y="955"/>
                  </a:cubicBezTo>
                  <a:cubicBezTo>
                    <a:pt x="366" y="959"/>
                    <a:pt x="380" y="962"/>
                    <a:pt x="394" y="965"/>
                  </a:cubicBezTo>
                  <a:cubicBezTo>
                    <a:pt x="410" y="942"/>
                    <a:pt x="424" y="918"/>
                    <a:pt x="436" y="894"/>
                  </a:cubicBezTo>
                  <a:cubicBezTo>
                    <a:pt x="447" y="895"/>
                    <a:pt x="457" y="896"/>
                    <a:pt x="468" y="896"/>
                  </a:cubicBezTo>
                  <a:cubicBezTo>
                    <a:pt x="479" y="897"/>
                    <a:pt x="489" y="897"/>
                    <a:pt x="500" y="896"/>
                  </a:cubicBezTo>
                  <a:cubicBezTo>
                    <a:pt x="509" y="921"/>
                    <a:pt x="519" y="947"/>
                    <a:pt x="531" y="971"/>
                  </a:cubicBezTo>
                  <a:cubicBezTo>
                    <a:pt x="545" y="969"/>
                    <a:pt x="559" y="967"/>
                    <a:pt x="573" y="965"/>
                  </a:cubicBezTo>
                  <a:cubicBezTo>
                    <a:pt x="580" y="937"/>
                    <a:pt x="584" y="911"/>
                    <a:pt x="587" y="884"/>
                  </a:cubicBezTo>
                  <a:cubicBezTo>
                    <a:pt x="597" y="881"/>
                    <a:pt x="607" y="878"/>
                    <a:pt x="617" y="875"/>
                  </a:cubicBezTo>
                  <a:cubicBezTo>
                    <a:pt x="627" y="871"/>
                    <a:pt x="637" y="867"/>
                    <a:pt x="647" y="863"/>
                  </a:cubicBezTo>
                  <a:cubicBezTo>
                    <a:pt x="664" y="883"/>
                    <a:pt x="683" y="903"/>
                    <a:pt x="703" y="921"/>
                  </a:cubicBezTo>
                  <a:cubicBezTo>
                    <a:pt x="716" y="915"/>
                    <a:pt x="728" y="908"/>
                    <a:pt x="740" y="900"/>
                  </a:cubicBezTo>
                  <a:cubicBezTo>
                    <a:pt x="736" y="873"/>
                    <a:pt x="731" y="846"/>
                    <a:pt x="723" y="820"/>
                  </a:cubicBezTo>
                  <a:cubicBezTo>
                    <a:pt x="732" y="814"/>
                    <a:pt x="740" y="807"/>
                    <a:pt x="748" y="800"/>
                  </a:cubicBezTo>
                  <a:cubicBezTo>
                    <a:pt x="757" y="794"/>
                    <a:pt x="764" y="786"/>
                    <a:pt x="772" y="779"/>
                  </a:cubicBezTo>
                  <a:cubicBezTo>
                    <a:pt x="795" y="792"/>
                    <a:pt x="820" y="803"/>
                    <a:pt x="845" y="813"/>
                  </a:cubicBezTo>
                  <a:cubicBezTo>
                    <a:pt x="855" y="802"/>
                    <a:pt x="864" y="791"/>
                    <a:pt x="872" y="780"/>
                  </a:cubicBezTo>
                  <a:cubicBezTo>
                    <a:pt x="859" y="756"/>
                    <a:pt x="844" y="733"/>
                    <a:pt x="828" y="711"/>
                  </a:cubicBezTo>
                  <a:cubicBezTo>
                    <a:pt x="834" y="702"/>
                    <a:pt x="839" y="693"/>
                    <a:pt x="844" y="684"/>
                  </a:cubicBezTo>
                  <a:cubicBezTo>
                    <a:pt x="849" y="674"/>
                    <a:pt x="854" y="665"/>
                    <a:pt x="858" y="655"/>
                  </a:cubicBezTo>
                  <a:cubicBezTo>
                    <a:pt x="885" y="659"/>
                    <a:pt x="911" y="660"/>
                    <a:pt x="939" y="661"/>
                  </a:cubicBezTo>
                  <a:cubicBezTo>
                    <a:pt x="944" y="647"/>
                    <a:pt x="948" y="634"/>
                    <a:pt x="952" y="620"/>
                  </a:cubicBezTo>
                  <a:cubicBezTo>
                    <a:pt x="931" y="602"/>
                    <a:pt x="908" y="586"/>
                    <a:pt x="886" y="572"/>
                  </a:cubicBezTo>
                  <a:cubicBezTo>
                    <a:pt x="888" y="561"/>
                    <a:pt x="890" y="551"/>
                    <a:pt x="891" y="541"/>
                  </a:cubicBezTo>
                  <a:close/>
                  <a:moveTo>
                    <a:pt x="803" y="529"/>
                  </a:moveTo>
                  <a:cubicBezTo>
                    <a:pt x="798" y="568"/>
                    <a:pt x="785" y="606"/>
                    <a:pt x="766" y="641"/>
                  </a:cubicBezTo>
                  <a:cubicBezTo>
                    <a:pt x="747" y="676"/>
                    <a:pt x="721" y="707"/>
                    <a:pt x="691" y="732"/>
                  </a:cubicBezTo>
                  <a:cubicBezTo>
                    <a:pt x="661" y="758"/>
                    <a:pt x="626" y="778"/>
                    <a:pt x="588" y="790"/>
                  </a:cubicBezTo>
                  <a:cubicBezTo>
                    <a:pt x="551" y="803"/>
                    <a:pt x="511" y="809"/>
                    <a:pt x="472" y="807"/>
                  </a:cubicBezTo>
                  <a:cubicBezTo>
                    <a:pt x="432" y="806"/>
                    <a:pt x="393" y="797"/>
                    <a:pt x="357" y="781"/>
                  </a:cubicBezTo>
                  <a:cubicBezTo>
                    <a:pt x="320" y="765"/>
                    <a:pt x="287" y="743"/>
                    <a:pt x="259" y="715"/>
                  </a:cubicBezTo>
                  <a:cubicBezTo>
                    <a:pt x="230" y="687"/>
                    <a:pt x="207" y="654"/>
                    <a:pt x="191" y="618"/>
                  </a:cubicBezTo>
                  <a:cubicBezTo>
                    <a:pt x="175" y="582"/>
                    <a:pt x="166" y="543"/>
                    <a:pt x="164" y="503"/>
                  </a:cubicBezTo>
                  <a:cubicBezTo>
                    <a:pt x="161" y="464"/>
                    <a:pt x="167" y="424"/>
                    <a:pt x="179" y="386"/>
                  </a:cubicBezTo>
                  <a:cubicBezTo>
                    <a:pt x="191" y="349"/>
                    <a:pt x="211" y="313"/>
                    <a:pt x="236" y="283"/>
                  </a:cubicBezTo>
                  <a:cubicBezTo>
                    <a:pt x="261" y="252"/>
                    <a:pt x="292" y="226"/>
                    <a:pt x="326" y="207"/>
                  </a:cubicBezTo>
                  <a:cubicBezTo>
                    <a:pt x="361" y="187"/>
                    <a:pt x="399" y="174"/>
                    <a:pt x="438" y="168"/>
                  </a:cubicBezTo>
                  <a:cubicBezTo>
                    <a:pt x="477" y="163"/>
                    <a:pt x="517" y="164"/>
                    <a:pt x="556" y="173"/>
                  </a:cubicBezTo>
                  <a:cubicBezTo>
                    <a:pt x="594" y="182"/>
                    <a:pt x="632" y="198"/>
                    <a:pt x="664" y="220"/>
                  </a:cubicBezTo>
                  <a:cubicBezTo>
                    <a:pt x="697" y="242"/>
                    <a:pt x="726" y="271"/>
                    <a:pt x="748" y="303"/>
                  </a:cubicBezTo>
                  <a:cubicBezTo>
                    <a:pt x="771" y="336"/>
                    <a:pt x="787" y="372"/>
                    <a:pt x="797" y="411"/>
                  </a:cubicBezTo>
                  <a:cubicBezTo>
                    <a:pt x="806" y="450"/>
                    <a:pt x="808" y="490"/>
                    <a:pt x="803" y="529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>
                <a:solidFill>
                  <a:schemeClr val="bg1"/>
                </a:solidFill>
                <a:latin typeface="字魂59号-创粗黑" panose="00000500000000000000" pitchFamily="2" charset="-122"/>
                <a:ea typeface="字魂59号-创粗黑" panose="00000500000000000000" pitchFamily="2" charset="-122"/>
                <a:cs typeface="+mn-ea"/>
                <a:sym typeface="字魂59号-创粗黑" panose="00000500000000000000" pitchFamily="2" charset="-122"/>
              </a:endParaRPr>
            </a:p>
          </p:txBody>
        </p:sp>
        <p:sp>
          <p:nvSpPr>
            <p:cNvPr id="5" name="ïšḻïḓè">
              <a:extLst>
                <a:ext uri="{FF2B5EF4-FFF2-40B4-BE49-F238E27FC236}">
                  <a16:creationId xmlns="" xmlns:a16="http://schemas.microsoft.com/office/drawing/2014/main" id="{B8828D79-7367-45E2-B89F-ACBD319FF590}"/>
                </a:ext>
              </a:extLst>
            </p:cNvPr>
            <p:cNvSpPr/>
            <p:nvPr/>
          </p:nvSpPr>
          <p:spPr bwMode="auto">
            <a:xfrm>
              <a:off x="2515515" y="2149408"/>
              <a:ext cx="1094519" cy="1094519"/>
            </a:xfrm>
            <a:custGeom>
              <a:avLst/>
              <a:gdLst>
                <a:gd name="T0" fmla="*/ 894 w 971"/>
                <a:gd name="T1" fmla="*/ 509 h 971"/>
                <a:gd name="T2" fmla="*/ 969 w 971"/>
                <a:gd name="T3" fmla="*/ 442 h 971"/>
                <a:gd name="T4" fmla="*/ 883 w 971"/>
                <a:gd name="T5" fmla="*/ 390 h 971"/>
                <a:gd name="T6" fmla="*/ 938 w 971"/>
                <a:gd name="T7" fmla="*/ 309 h 971"/>
                <a:gd name="T8" fmla="*/ 838 w 971"/>
                <a:gd name="T9" fmla="*/ 279 h 971"/>
                <a:gd name="T10" fmla="*/ 802 w 971"/>
                <a:gd name="T11" fmla="*/ 227 h 971"/>
                <a:gd name="T12" fmla="*/ 813 w 971"/>
                <a:gd name="T13" fmla="*/ 127 h 971"/>
                <a:gd name="T14" fmla="*/ 714 w 971"/>
                <a:gd name="T15" fmla="*/ 146 h 971"/>
                <a:gd name="T16" fmla="*/ 700 w 971"/>
                <a:gd name="T17" fmla="*/ 50 h 971"/>
                <a:gd name="T18" fmla="*/ 606 w 971"/>
                <a:gd name="T19" fmla="*/ 95 h 971"/>
                <a:gd name="T20" fmla="*/ 545 w 971"/>
                <a:gd name="T21" fmla="*/ 81 h 971"/>
                <a:gd name="T22" fmla="*/ 485 w 971"/>
                <a:gd name="T23" fmla="*/ 0 h 971"/>
                <a:gd name="T24" fmla="*/ 425 w 971"/>
                <a:gd name="T25" fmla="*/ 80 h 971"/>
                <a:gd name="T26" fmla="*/ 350 w 971"/>
                <a:gd name="T27" fmla="*/ 19 h 971"/>
                <a:gd name="T28" fmla="*/ 311 w 971"/>
                <a:gd name="T29" fmla="*/ 115 h 971"/>
                <a:gd name="T30" fmla="*/ 256 w 971"/>
                <a:gd name="T31" fmla="*/ 146 h 971"/>
                <a:gd name="T32" fmla="*/ 157 w 971"/>
                <a:gd name="T33" fmla="*/ 126 h 971"/>
                <a:gd name="T34" fmla="*/ 167 w 971"/>
                <a:gd name="T35" fmla="*/ 226 h 971"/>
                <a:gd name="T36" fmla="*/ 70 w 971"/>
                <a:gd name="T37" fmla="*/ 232 h 971"/>
                <a:gd name="T38" fmla="*/ 106 w 971"/>
                <a:gd name="T39" fmla="*/ 329 h 971"/>
                <a:gd name="T40" fmla="*/ 86 w 971"/>
                <a:gd name="T41" fmla="*/ 389 h 971"/>
                <a:gd name="T42" fmla="*/ 0 w 971"/>
                <a:gd name="T43" fmla="*/ 441 h 971"/>
                <a:gd name="T44" fmla="*/ 75 w 971"/>
                <a:gd name="T45" fmla="*/ 508 h 971"/>
                <a:gd name="T46" fmla="*/ 6 w 971"/>
                <a:gd name="T47" fmla="*/ 577 h 971"/>
                <a:gd name="T48" fmla="*/ 98 w 971"/>
                <a:gd name="T49" fmla="*/ 625 h 971"/>
                <a:gd name="T50" fmla="*/ 124 w 971"/>
                <a:gd name="T51" fmla="*/ 683 h 971"/>
                <a:gd name="T52" fmla="*/ 96 w 971"/>
                <a:gd name="T53" fmla="*/ 779 h 971"/>
                <a:gd name="T54" fmla="*/ 196 w 971"/>
                <a:gd name="T55" fmla="*/ 778 h 971"/>
                <a:gd name="T56" fmla="*/ 192 w 971"/>
                <a:gd name="T57" fmla="*/ 876 h 971"/>
                <a:gd name="T58" fmla="*/ 293 w 971"/>
                <a:gd name="T59" fmla="*/ 849 h 971"/>
                <a:gd name="T60" fmla="*/ 351 w 971"/>
                <a:gd name="T61" fmla="*/ 874 h 971"/>
                <a:gd name="T62" fmla="*/ 394 w 971"/>
                <a:gd name="T63" fmla="*/ 965 h 971"/>
                <a:gd name="T64" fmla="*/ 468 w 971"/>
                <a:gd name="T65" fmla="*/ 896 h 971"/>
                <a:gd name="T66" fmla="*/ 531 w 971"/>
                <a:gd name="T67" fmla="*/ 971 h 971"/>
                <a:gd name="T68" fmla="*/ 587 w 971"/>
                <a:gd name="T69" fmla="*/ 884 h 971"/>
                <a:gd name="T70" fmla="*/ 647 w 971"/>
                <a:gd name="T71" fmla="*/ 863 h 971"/>
                <a:gd name="T72" fmla="*/ 740 w 971"/>
                <a:gd name="T73" fmla="*/ 900 h 971"/>
                <a:gd name="T74" fmla="*/ 748 w 971"/>
                <a:gd name="T75" fmla="*/ 800 h 971"/>
                <a:gd name="T76" fmla="*/ 845 w 971"/>
                <a:gd name="T77" fmla="*/ 813 h 971"/>
                <a:gd name="T78" fmla="*/ 828 w 971"/>
                <a:gd name="T79" fmla="*/ 711 h 971"/>
                <a:gd name="T80" fmla="*/ 858 w 971"/>
                <a:gd name="T81" fmla="*/ 655 h 971"/>
                <a:gd name="T82" fmla="*/ 952 w 971"/>
                <a:gd name="T83" fmla="*/ 620 h 971"/>
                <a:gd name="T84" fmla="*/ 891 w 971"/>
                <a:gd name="T85" fmla="*/ 541 h 971"/>
                <a:gd name="T86" fmla="*/ 766 w 971"/>
                <a:gd name="T87" fmla="*/ 641 h 971"/>
                <a:gd name="T88" fmla="*/ 588 w 971"/>
                <a:gd name="T89" fmla="*/ 790 h 971"/>
                <a:gd name="T90" fmla="*/ 357 w 971"/>
                <a:gd name="T91" fmla="*/ 781 h 971"/>
                <a:gd name="T92" fmla="*/ 191 w 971"/>
                <a:gd name="T93" fmla="*/ 618 h 971"/>
                <a:gd name="T94" fmla="*/ 179 w 971"/>
                <a:gd name="T95" fmla="*/ 386 h 971"/>
                <a:gd name="T96" fmla="*/ 326 w 971"/>
                <a:gd name="T97" fmla="*/ 207 h 971"/>
                <a:gd name="T98" fmla="*/ 556 w 971"/>
                <a:gd name="T99" fmla="*/ 173 h 971"/>
                <a:gd name="T100" fmla="*/ 748 w 971"/>
                <a:gd name="T101" fmla="*/ 303 h 971"/>
                <a:gd name="T102" fmla="*/ 803 w 971"/>
                <a:gd name="T103" fmla="*/ 529 h 9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971" h="971">
                  <a:moveTo>
                    <a:pt x="891" y="541"/>
                  </a:moveTo>
                  <a:cubicBezTo>
                    <a:pt x="893" y="530"/>
                    <a:pt x="893" y="520"/>
                    <a:pt x="894" y="509"/>
                  </a:cubicBezTo>
                  <a:cubicBezTo>
                    <a:pt x="920" y="502"/>
                    <a:pt x="946" y="494"/>
                    <a:pt x="971" y="485"/>
                  </a:cubicBezTo>
                  <a:cubicBezTo>
                    <a:pt x="971" y="470"/>
                    <a:pt x="970" y="456"/>
                    <a:pt x="969" y="442"/>
                  </a:cubicBezTo>
                  <a:cubicBezTo>
                    <a:pt x="942" y="433"/>
                    <a:pt x="916" y="426"/>
                    <a:pt x="889" y="421"/>
                  </a:cubicBezTo>
                  <a:cubicBezTo>
                    <a:pt x="888" y="411"/>
                    <a:pt x="885" y="400"/>
                    <a:pt x="883" y="390"/>
                  </a:cubicBezTo>
                  <a:cubicBezTo>
                    <a:pt x="880" y="380"/>
                    <a:pt x="878" y="370"/>
                    <a:pt x="874" y="360"/>
                  </a:cubicBezTo>
                  <a:cubicBezTo>
                    <a:pt x="896" y="344"/>
                    <a:pt x="917" y="327"/>
                    <a:pt x="938" y="309"/>
                  </a:cubicBezTo>
                  <a:cubicBezTo>
                    <a:pt x="932" y="296"/>
                    <a:pt x="927" y="283"/>
                    <a:pt x="920" y="270"/>
                  </a:cubicBezTo>
                  <a:cubicBezTo>
                    <a:pt x="893" y="271"/>
                    <a:pt x="865" y="274"/>
                    <a:pt x="838" y="279"/>
                  </a:cubicBezTo>
                  <a:cubicBezTo>
                    <a:pt x="833" y="270"/>
                    <a:pt x="828" y="261"/>
                    <a:pt x="821" y="252"/>
                  </a:cubicBezTo>
                  <a:cubicBezTo>
                    <a:pt x="816" y="244"/>
                    <a:pt x="809" y="235"/>
                    <a:pt x="802" y="227"/>
                  </a:cubicBezTo>
                  <a:cubicBezTo>
                    <a:pt x="817" y="205"/>
                    <a:pt x="831" y="181"/>
                    <a:pt x="843" y="157"/>
                  </a:cubicBezTo>
                  <a:cubicBezTo>
                    <a:pt x="833" y="147"/>
                    <a:pt x="823" y="137"/>
                    <a:pt x="813" y="127"/>
                  </a:cubicBezTo>
                  <a:cubicBezTo>
                    <a:pt x="787" y="139"/>
                    <a:pt x="763" y="151"/>
                    <a:pt x="740" y="165"/>
                  </a:cubicBezTo>
                  <a:cubicBezTo>
                    <a:pt x="731" y="159"/>
                    <a:pt x="723" y="153"/>
                    <a:pt x="714" y="146"/>
                  </a:cubicBezTo>
                  <a:cubicBezTo>
                    <a:pt x="705" y="141"/>
                    <a:pt x="696" y="135"/>
                    <a:pt x="687" y="130"/>
                  </a:cubicBezTo>
                  <a:cubicBezTo>
                    <a:pt x="693" y="104"/>
                    <a:pt x="697" y="77"/>
                    <a:pt x="700" y="50"/>
                  </a:cubicBezTo>
                  <a:cubicBezTo>
                    <a:pt x="687" y="44"/>
                    <a:pt x="674" y="38"/>
                    <a:pt x="661" y="33"/>
                  </a:cubicBezTo>
                  <a:cubicBezTo>
                    <a:pt x="641" y="52"/>
                    <a:pt x="623" y="73"/>
                    <a:pt x="606" y="95"/>
                  </a:cubicBezTo>
                  <a:cubicBezTo>
                    <a:pt x="596" y="92"/>
                    <a:pt x="586" y="89"/>
                    <a:pt x="576" y="86"/>
                  </a:cubicBezTo>
                  <a:cubicBezTo>
                    <a:pt x="566" y="84"/>
                    <a:pt x="555" y="82"/>
                    <a:pt x="545" y="81"/>
                  </a:cubicBezTo>
                  <a:cubicBezTo>
                    <a:pt x="541" y="54"/>
                    <a:pt x="535" y="28"/>
                    <a:pt x="528" y="2"/>
                  </a:cubicBezTo>
                  <a:cubicBezTo>
                    <a:pt x="513" y="0"/>
                    <a:pt x="499" y="0"/>
                    <a:pt x="485" y="0"/>
                  </a:cubicBezTo>
                  <a:cubicBezTo>
                    <a:pt x="474" y="25"/>
                    <a:pt x="464" y="51"/>
                    <a:pt x="457" y="77"/>
                  </a:cubicBezTo>
                  <a:cubicBezTo>
                    <a:pt x="446" y="78"/>
                    <a:pt x="436" y="79"/>
                    <a:pt x="425" y="80"/>
                  </a:cubicBezTo>
                  <a:cubicBezTo>
                    <a:pt x="415" y="82"/>
                    <a:pt x="404" y="84"/>
                    <a:pt x="394" y="86"/>
                  </a:cubicBezTo>
                  <a:cubicBezTo>
                    <a:pt x="381" y="63"/>
                    <a:pt x="366" y="41"/>
                    <a:pt x="350" y="19"/>
                  </a:cubicBezTo>
                  <a:cubicBezTo>
                    <a:pt x="336" y="23"/>
                    <a:pt x="322" y="27"/>
                    <a:pt x="309" y="32"/>
                  </a:cubicBezTo>
                  <a:cubicBezTo>
                    <a:pt x="308" y="60"/>
                    <a:pt x="309" y="88"/>
                    <a:pt x="311" y="115"/>
                  </a:cubicBezTo>
                  <a:cubicBezTo>
                    <a:pt x="301" y="119"/>
                    <a:pt x="292" y="124"/>
                    <a:pt x="283" y="129"/>
                  </a:cubicBezTo>
                  <a:cubicBezTo>
                    <a:pt x="273" y="134"/>
                    <a:pt x="264" y="140"/>
                    <a:pt x="256" y="146"/>
                  </a:cubicBezTo>
                  <a:cubicBezTo>
                    <a:pt x="235" y="129"/>
                    <a:pt x="213" y="113"/>
                    <a:pt x="190" y="99"/>
                  </a:cubicBezTo>
                  <a:cubicBezTo>
                    <a:pt x="178" y="108"/>
                    <a:pt x="167" y="117"/>
                    <a:pt x="157" y="126"/>
                  </a:cubicBezTo>
                  <a:cubicBezTo>
                    <a:pt x="166" y="153"/>
                    <a:pt x="176" y="178"/>
                    <a:pt x="188" y="203"/>
                  </a:cubicBezTo>
                  <a:cubicBezTo>
                    <a:pt x="181" y="210"/>
                    <a:pt x="174" y="218"/>
                    <a:pt x="167" y="226"/>
                  </a:cubicBezTo>
                  <a:cubicBezTo>
                    <a:pt x="161" y="235"/>
                    <a:pt x="154" y="243"/>
                    <a:pt x="148" y="252"/>
                  </a:cubicBezTo>
                  <a:cubicBezTo>
                    <a:pt x="122" y="243"/>
                    <a:pt x="97" y="237"/>
                    <a:pt x="70" y="232"/>
                  </a:cubicBezTo>
                  <a:cubicBezTo>
                    <a:pt x="62" y="244"/>
                    <a:pt x="55" y="256"/>
                    <a:pt x="49" y="269"/>
                  </a:cubicBezTo>
                  <a:cubicBezTo>
                    <a:pt x="67" y="290"/>
                    <a:pt x="86" y="310"/>
                    <a:pt x="106" y="329"/>
                  </a:cubicBezTo>
                  <a:cubicBezTo>
                    <a:pt x="102" y="339"/>
                    <a:pt x="98" y="348"/>
                    <a:pt x="95" y="358"/>
                  </a:cubicBezTo>
                  <a:cubicBezTo>
                    <a:pt x="91" y="369"/>
                    <a:pt x="88" y="379"/>
                    <a:pt x="86" y="389"/>
                  </a:cubicBezTo>
                  <a:cubicBezTo>
                    <a:pt x="59" y="391"/>
                    <a:pt x="32" y="394"/>
                    <a:pt x="6" y="399"/>
                  </a:cubicBezTo>
                  <a:cubicBezTo>
                    <a:pt x="3" y="413"/>
                    <a:pt x="1" y="427"/>
                    <a:pt x="0" y="441"/>
                  </a:cubicBezTo>
                  <a:cubicBezTo>
                    <a:pt x="24" y="454"/>
                    <a:pt x="49" y="466"/>
                    <a:pt x="74" y="476"/>
                  </a:cubicBezTo>
                  <a:cubicBezTo>
                    <a:pt x="74" y="487"/>
                    <a:pt x="74" y="497"/>
                    <a:pt x="75" y="508"/>
                  </a:cubicBezTo>
                  <a:cubicBezTo>
                    <a:pt x="75" y="518"/>
                    <a:pt x="76" y="529"/>
                    <a:pt x="78" y="539"/>
                  </a:cubicBezTo>
                  <a:cubicBezTo>
                    <a:pt x="53" y="551"/>
                    <a:pt x="30" y="563"/>
                    <a:pt x="6" y="577"/>
                  </a:cubicBezTo>
                  <a:cubicBezTo>
                    <a:pt x="9" y="591"/>
                    <a:pt x="12" y="605"/>
                    <a:pt x="16" y="619"/>
                  </a:cubicBezTo>
                  <a:cubicBezTo>
                    <a:pt x="44" y="623"/>
                    <a:pt x="71" y="625"/>
                    <a:pt x="98" y="625"/>
                  </a:cubicBezTo>
                  <a:cubicBezTo>
                    <a:pt x="102" y="635"/>
                    <a:pt x="106" y="645"/>
                    <a:pt x="110" y="654"/>
                  </a:cubicBezTo>
                  <a:cubicBezTo>
                    <a:pt x="114" y="664"/>
                    <a:pt x="119" y="674"/>
                    <a:pt x="124" y="683"/>
                  </a:cubicBezTo>
                  <a:cubicBezTo>
                    <a:pt x="106" y="702"/>
                    <a:pt x="88" y="723"/>
                    <a:pt x="71" y="744"/>
                  </a:cubicBezTo>
                  <a:cubicBezTo>
                    <a:pt x="79" y="756"/>
                    <a:pt x="87" y="768"/>
                    <a:pt x="96" y="779"/>
                  </a:cubicBezTo>
                  <a:cubicBezTo>
                    <a:pt x="123" y="773"/>
                    <a:pt x="149" y="765"/>
                    <a:pt x="174" y="755"/>
                  </a:cubicBezTo>
                  <a:cubicBezTo>
                    <a:pt x="181" y="763"/>
                    <a:pt x="189" y="771"/>
                    <a:pt x="196" y="778"/>
                  </a:cubicBezTo>
                  <a:cubicBezTo>
                    <a:pt x="204" y="786"/>
                    <a:pt x="211" y="793"/>
                    <a:pt x="220" y="800"/>
                  </a:cubicBezTo>
                  <a:cubicBezTo>
                    <a:pt x="209" y="824"/>
                    <a:pt x="200" y="850"/>
                    <a:pt x="192" y="876"/>
                  </a:cubicBezTo>
                  <a:cubicBezTo>
                    <a:pt x="204" y="884"/>
                    <a:pt x="216" y="892"/>
                    <a:pt x="228" y="900"/>
                  </a:cubicBezTo>
                  <a:cubicBezTo>
                    <a:pt x="251" y="884"/>
                    <a:pt x="272" y="867"/>
                    <a:pt x="293" y="849"/>
                  </a:cubicBezTo>
                  <a:cubicBezTo>
                    <a:pt x="302" y="854"/>
                    <a:pt x="311" y="858"/>
                    <a:pt x="321" y="863"/>
                  </a:cubicBezTo>
                  <a:cubicBezTo>
                    <a:pt x="331" y="867"/>
                    <a:pt x="341" y="871"/>
                    <a:pt x="351" y="874"/>
                  </a:cubicBezTo>
                  <a:cubicBezTo>
                    <a:pt x="350" y="901"/>
                    <a:pt x="351" y="928"/>
                    <a:pt x="353" y="955"/>
                  </a:cubicBezTo>
                  <a:cubicBezTo>
                    <a:pt x="366" y="959"/>
                    <a:pt x="380" y="962"/>
                    <a:pt x="394" y="965"/>
                  </a:cubicBezTo>
                  <a:cubicBezTo>
                    <a:pt x="410" y="942"/>
                    <a:pt x="424" y="918"/>
                    <a:pt x="436" y="894"/>
                  </a:cubicBezTo>
                  <a:cubicBezTo>
                    <a:pt x="447" y="895"/>
                    <a:pt x="457" y="896"/>
                    <a:pt x="468" y="896"/>
                  </a:cubicBezTo>
                  <a:cubicBezTo>
                    <a:pt x="479" y="897"/>
                    <a:pt x="489" y="897"/>
                    <a:pt x="500" y="896"/>
                  </a:cubicBezTo>
                  <a:cubicBezTo>
                    <a:pt x="509" y="921"/>
                    <a:pt x="519" y="947"/>
                    <a:pt x="531" y="971"/>
                  </a:cubicBezTo>
                  <a:cubicBezTo>
                    <a:pt x="545" y="969"/>
                    <a:pt x="559" y="967"/>
                    <a:pt x="573" y="965"/>
                  </a:cubicBezTo>
                  <a:cubicBezTo>
                    <a:pt x="580" y="937"/>
                    <a:pt x="584" y="911"/>
                    <a:pt x="587" y="884"/>
                  </a:cubicBezTo>
                  <a:cubicBezTo>
                    <a:pt x="597" y="881"/>
                    <a:pt x="607" y="878"/>
                    <a:pt x="617" y="875"/>
                  </a:cubicBezTo>
                  <a:cubicBezTo>
                    <a:pt x="627" y="871"/>
                    <a:pt x="637" y="867"/>
                    <a:pt x="647" y="863"/>
                  </a:cubicBezTo>
                  <a:cubicBezTo>
                    <a:pt x="664" y="883"/>
                    <a:pt x="683" y="903"/>
                    <a:pt x="703" y="921"/>
                  </a:cubicBezTo>
                  <a:cubicBezTo>
                    <a:pt x="716" y="915"/>
                    <a:pt x="728" y="908"/>
                    <a:pt x="740" y="900"/>
                  </a:cubicBezTo>
                  <a:cubicBezTo>
                    <a:pt x="736" y="873"/>
                    <a:pt x="731" y="846"/>
                    <a:pt x="723" y="820"/>
                  </a:cubicBezTo>
                  <a:cubicBezTo>
                    <a:pt x="732" y="814"/>
                    <a:pt x="740" y="807"/>
                    <a:pt x="748" y="800"/>
                  </a:cubicBezTo>
                  <a:cubicBezTo>
                    <a:pt x="757" y="794"/>
                    <a:pt x="764" y="786"/>
                    <a:pt x="772" y="779"/>
                  </a:cubicBezTo>
                  <a:cubicBezTo>
                    <a:pt x="795" y="792"/>
                    <a:pt x="820" y="803"/>
                    <a:pt x="845" y="813"/>
                  </a:cubicBezTo>
                  <a:cubicBezTo>
                    <a:pt x="855" y="802"/>
                    <a:pt x="864" y="791"/>
                    <a:pt x="872" y="780"/>
                  </a:cubicBezTo>
                  <a:cubicBezTo>
                    <a:pt x="859" y="756"/>
                    <a:pt x="844" y="733"/>
                    <a:pt x="828" y="711"/>
                  </a:cubicBezTo>
                  <a:cubicBezTo>
                    <a:pt x="834" y="702"/>
                    <a:pt x="839" y="693"/>
                    <a:pt x="844" y="684"/>
                  </a:cubicBezTo>
                  <a:cubicBezTo>
                    <a:pt x="849" y="674"/>
                    <a:pt x="854" y="665"/>
                    <a:pt x="858" y="655"/>
                  </a:cubicBezTo>
                  <a:cubicBezTo>
                    <a:pt x="885" y="659"/>
                    <a:pt x="911" y="660"/>
                    <a:pt x="939" y="661"/>
                  </a:cubicBezTo>
                  <a:cubicBezTo>
                    <a:pt x="944" y="647"/>
                    <a:pt x="948" y="634"/>
                    <a:pt x="952" y="620"/>
                  </a:cubicBezTo>
                  <a:cubicBezTo>
                    <a:pt x="931" y="602"/>
                    <a:pt x="908" y="586"/>
                    <a:pt x="886" y="572"/>
                  </a:cubicBezTo>
                  <a:cubicBezTo>
                    <a:pt x="888" y="561"/>
                    <a:pt x="890" y="551"/>
                    <a:pt x="891" y="541"/>
                  </a:cubicBezTo>
                  <a:close/>
                  <a:moveTo>
                    <a:pt x="803" y="529"/>
                  </a:moveTo>
                  <a:cubicBezTo>
                    <a:pt x="798" y="568"/>
                    <a:pt x="785" y="606"/>
                    <a:pt x="766" y="641"/>
                  </a:cubicBezTo>
                  <a:cubicBezTo>
                    <a:pt x="747" y="676"/>
                    <a:pt x="721" y="707"/>
                    <a:pt x="691" y="732"/>
                  </a:cubicBezTo>
                  <a:cubicBezTo>
                    <a:pt x="661" y="758"/>
                    <a:pt x="626" y="778"/>
                    <a:pt x="588" y="790"/>
                  </a:cubicBezTo>
                  <a:cubicBezTo>
                    <a:pt x="551" y="803"/>
                    <a:pt x="511" y="809"/>
                    <a:pt x="472" y="807"/>
                  </a:cubicBezTo>
                  <a:cubicBezTo>
                    <a:pt x="432" y="806"/>
                    <a:pt x="393" y="797"/>
                    <a:pt x="357" y="781"/>
                  </a:cubicBezTo>
                  <a:cubicBezTo>
                    <a:pt x="320" y="765"/>
                    <a:pt x="287" y="743"/>
                    <a:pt x="259" y="715"/>
                  </a:cubicBezTo>
                  <a:cubicBezTo>
                    <a:pt x="230" y="687"/>
                    <a:pt x="207" y="654"/>
                    <a:pt x="191" y="618"/>
                  </a:cubicBezTo>
                  <a:cubicBezTo>
                    <a:pt x="175" y="582"/>
                    <a:pt x="166" y="543"/>
                    <a:pt x="164" y="503"/>
                  </a:cubicBezTo>
                  <a:cubicBezTo>
                    <a:pt x="161" y="464"/>
                    <a:pt x="167" y="424"/>
                    <a:pt x="179" y="386"/>
                  </a:cubicBezTo>
                  <a:cubicBezTo>
                    <a:pt x="191" y="349"/>
                    <a:pt x="211" y="313"/>
                    <a:pt x="236" y="283"/>
                  </a:cubicBezTo>
                  <a:cubicBezTo>
                    <a:pt x="261" y="252"/>
                    <a:pt x="292" y="226"/>
                    <a:pt x="326" y="207"/>
                  </a:cubicBezTo>
                  <a:cubicBezTo>
                    <a:pt x="361" y="187"/>
                    <a:pt x="399" y="174"/>
                    <a:pt x="438" y="168"/>
                  </a:cubicBezTo>
                  <a:cubicBezTo>
                    <a:pt x="477" y="163"/>
                    <a:pt x="517" y="164"/>
                    <a:pt x="556" y="173"/>
                  </a:cubicBezTo>
                  <a:cubicBezTo>
                    <a:pt x="594" y="182"/>
                    <a:pt x="632" y="198"/>
                    <a:pt x="664" y="220"/>
                  </a:cubicBezTo>
                  <a:cubicBezTo>
                    <a:pt x="697" y="242"/>
                    <a:pt x="726" y="271"/>
                    <a:pt x="748" y="303"/>
                  </a:cubicBezTo>
                  <a:cubicBezTo>
                    <a:pt x="771" y="336"/>
                    <a:pt x="787" y="372"/>
                    <a:pt x="797" y="411"/>
                  </a:cubicBezTo>
                  <a:cubicBezTo>
                    <a:pt x="806" y="450"/>
                    <a:pt x="808" y="490"/>
                    <a:pt x="803" y="529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>
                <a:solidFill>
                  <a:schemeClr val="bg1"/>
                </a:solidFill>
                <a:latin typeface="字魂59号-创粗黑" panose="00000500000000000000" pitchFamily="2" charset="-122"/>
                <a:ea typeface="字魂59号-创粗黑" panose="00000500000000000000" pitchFamily="2" charset="-122"/>
                <a:cs typeface="+mn-ea"/>
                <a:sym typeface="字魂59号-创粗黑" panose="00000500000000000000" pitchFamily="2" charset="-122"/>
              </a:endParaRPr>
            </a:p>
          </p:txBody>
        </p:sp>
        <p:sp>
          <p:nvSpPr>
            <p:cNvPr id="6" name="íŝļïḓè">
              <a:extLst>
                <a:ext uri="{FF2B5EF4-FFF2-40B4-BE49-F238E27FC236}">
                  <a16:creationId xmlns="" xmlns:a16="http://schemas.microsoft.com/office/drawing/2014/main" id="{FEA571AF-E8D5-4C7B-9CEA-E61ED853E5D8}"/>
                </a:ext>
              </a:extLst>
            </p:cNvPr>
            <p:cNvSpPr/>
            <p:nvPr/>
          </p:nvSpPr>
          <p:spPr bwMode="auto">
            <a:xfrm>
              <a:off x="1072811" y="4161334"/>
              <a:ext cx="1610825" cy="1610825"/>
            </a:xfrm>
            <a:custGeom>
              <a:avLst/>
              <a:gdLst>
                <a:gd name="T0" fmla="*/ 894 w 971"/>
                <a:gd name="T1" fmla="*/ 509 h 971"/>
                <a:gd name="T2" fmla="*/ 969 w 971"/>
                <a:gd name="T3" fmla="*/ 442 h 971"/>
                <a:gd name="T4" fmla="*/ 883 w 971"/>
                <a:gd name="T5" fmla="*/ 390 h 971"/>
                <a:gd name="T6" fmla="*/ 938 w 971"/>
                <a:gd name="T7" fmla="*/ 309 h 971"/>
                <a:gd name="T8" fmla="*/ 838 w 971"/>
                <a:gd name="T9" fmla="*/ 279 h 971"/>
                <a:gd name="T10" fmla="*/ 802 w 971"/>
                <a:gd name="T11" fmla="*/ 227 h 971"/>
                <a:gd name="T12" fmla="*/ 813 w 971"/>
                <a:gd name="T13" fmla="*/ 127 h 971"/>
                <a:gd name="T14" fmla="*/ 714 w 971"/>
                <a:gd name="T15" fmla="*/ 146 h 971"/>
                <a:gd name="T16" fmla="*/ 700 w 971"/>
                <a:gd name="T17" fmla="*/ 50 h 971"/>
                <a:gd name="T18" fmla="*/ 606 w 971"/>
                <a:gd name="T19" fmla="*/ 95 h 971"/>
                <a:gd name="T20" fmla="*/ 545 w 971"/>
                <a:gd name="T21" fmla="*/ 81 h 971"/>
                <a:gd name="T22" fmla="*/ 485 w 971"/>
                <a:gd name="T23" fmla="*/ 0 h 971"/>
                <a:gd name="T24" fmla="*/ 425 w 971"/>
                <a:gd name="T25" fmla="*/ 80 h 971"/>
                <a:gd name="T26" fmla="*/ 350 w 971"/>
                <a:gd name="T27" fmla="*/ 19 h 971"/>
                <a:gd name="T28" fmla="*/ 311 w 971"/>
                <a:gd name="T29" fmla="*/ 115 h 971"/>
                <a:gd name="T30" fmla="*/ 256 w 971"/>
                <a:gd name="T31" fmla="*/ 146 h 971"/>
                <a:gd name="T32" fmla="*/ 157 w 971"/>
                <a:gd name="T33" fmla="*/ 126 h 971"/>
                <a:gd name="T34" fmla="*/ 167 w 971"/>
                <a:gd name="T35" fmla="*/ 226 h 971"/>
                <a:gd name="T36" fmla="*/ 70 w 971"/>
                <a:gd name="T37" fmla="*/ 232 h 971"/>
                <a:gd name="T38" fmla="*/ 106 w 971"/>
                <a:gd name="T39" fmla="*/ 329 h 971"/>
                <a:gd name="T40" fmla="*/ 86 w 971"/>
                <a:gd name="T41" fmla="*/ 389 h 971"/>
                <a:gd name="T42" fmla="*/ 0 w 971"/>
                <a:gd name="T43" fmla="*/ 441 h 971"/>
                <a:gd name="T44" fmla="*/ 75 w 971"/>
                <a:gd name="T45" fmla="*/ 508 h 971"/>
                <a:gd name="T46" fmla="*/ 6 w 971"/>
                <a:gd name="T47" fmla="*/ 577 h 971"/>
                <a:gd name="T48" fmla="*/ 98 w 971"/>
                <a:gd name="T49" fmla="*/ 625 h 971"/>
                <a:gd name="T50" fmla="*/ 124 w 971"/>
                <a:gd name="T51" fmla="*/ 683 h 971"/>
                <a:gd name="T52" fmla="*/ 96 w 971"/>
                <a:gd name="T53" fmla="*/ 779 h 971"/>
                <a:gd name="T54" fmla="*/ 196 w 971"/>
                <a:gd name="T55" fmla="*/ 778 h 971"/>
                <a:gd name="T56" fmla="*/ 192 w 971"/>
                <a:gd name="T57" fmla="*/ 876 h 971"/>
                <a:gd name="T58" fmla="*/ 293 w 971"/>
                <a:gd name="T59" fmla="*/ 849 h 971"/>
                <a:gd name="T60" fmla="*/ 351 w 971"/>
                <a:gd name="T61" fmla="*/ 874 h 971"/>
                <a:gd name="T62" fmla="*/ 394 w 971"/>
                <a:gd name="T63" fmla="*/ 965 h 971"/>
                <a:gd name="T64" fmla="*/ 468 w 971"/>
                <a:gd name="T65" fmla="*/ 896 h 971"/>
                <a:gd name="T66" fmla="*/ 531 w 971"/>
                <a:gd name="T67" fmla="*/ 971 h 971"/>
                <a:gd name="T68" fmla="*/ 587 w 971"/>
                <a:gd name="T69" fmla="*/ 884 h 971"/>
                <a:gd name="T70" fmla="*/ 647 w 971"/>
                <a:gd name="T71" fmla="*/ 863 h 971"/>
                <a:gd name="T72" fmla="*/ 740 w 971"/>
                <a:gd name="T73" fmla="*/ 900 h 971"/>
                <a:gd name="T74" fmla="*/ 748 w 971"/>
                <a:gd name="T75" fmla="*/ 800 h 971"/>
                <a:gd name="T76" fmla="*/ 845 w 971"/>
                <a:gd name="T77" fmla="*/ 813 h 971"/>
                <a:gd name="T78" fmla="*/ 828 w 971"/>
                <a:gd name="T79" fmla="*/ 711 h 971"/>
                <a:gd name="T80" fmla="*/ 858 w 971"/>
                <a:gd name="T81" fmla="*/ 655 h 971"/>
                <a:gd name="T82" fmla="*/ 952 w 971"/>
                <a:gd name="T83" fmla="*/ 620 h 971"/>
                <a:gd name="T84" fmla="*/ 891 w 971"/>
                <a:gd name="T85" fmla="*/ 541 h 971"/>
                <a:gd name="T86" fmla="*/ 766 w 971"/>
                <a:gd name="T87" fmla="*/ 641 h 971"/>
                <a:gd name="T88" fmla="*/ 588 w 971"/>
                <a:gd name="T89" fmla="*/ 790 h 971"/>
                <a:gd name="T90" fmla="*/ 357 w 971"/>
                <a:gd name="T91" fmla="*/ 781 h 971"/>
                <a:gd name="T92" fmla="*/ 191 w 971"/>
                <a:gd name="T93" fmla="*/ 618 h 971"/>
                <a:gd name="T94" fmla="*/ 179 w 971"/>
                <a:gd name="T95" fmla="*/ 386 h 971"/>
                <a:gd name="T96" fmla="*/ 326 w 971"/>
                <a:gd name="T97" fmla="*/ 207 h 971"/>
                <a:gd name="T98" fmla="*/ 556 w 971"/>
                <a:gd name="T99" fmla="*/ 173 h 971"/>
                <a:gd name="T100" fmla="*/ 748 w 971"/>
                <a:gd name="T101" fmla="*/ 303 h 971"/>
                <a:gd name="T102" fmla="*/ 803 w 971"/>
                <a:gd name="T103" fmla="*/ 529 h 9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971" h="971">
                  <a:moveTo>
                    <a:pt x="891" y="541"/>
                  </a:moveTo>
                  <a:cubicBezTo>
                    <a:pt x="893" y="530"/>
                    <a:pt x="893" y="520"/>
                    <a:pt x="894" y="509"/>
                  </a:cubicBezTo>
                  <a:cubicBezTo>
                    <a:pt x="920" y="502"/>
                    <a:pt x="946" y="494"/>
                    <a:pt x="971" y="485"/>
                  </a:cubicBezTo>
                  <a:cubicBezTo>
                    <a:pt x="971" y="470"/>
                    <a:pt x="970" y="456"/>
                    <a:pt x="969" y="442"/>
                  </a:cubicBezTo>
                  <a:cubicBezTo>
                    <a:pt x="942" y="433"/>
                    <a:pt x="916" y="426"/>
                    <a:pt x="889" y="421"/>
                  </a:cubicBezTo>
                  <a:cubicBezTo>
                    <a:pt x="888" y="411"/>
                    <a:pt x="885" y="400"/>
                    <a:pt x="883" y="390"/>
                  </a:cubicBezTo>
                  <a:cubicBezTo>
                    <a:pt x="880" y="380"/>
                    <a:pt x="878" y="370"/>
                    <a:pt x="874" y="360"/>
                  </a:cubicBezTo>
                  <a:cubicBezTo>
                    <a:pt x="896" y="344"/>
                    <a:pt x="917" y="327"/>
                    <a:pt x="938" y="309"/>
                  </a:cubicBezTo>
                  <a:cubicBezTo>
                    <a:pt x="932" y="296"/>
                    <a:pt x="927" y="283"/>
                    <a:pt x="920" y="270"/>
                  </a:cubicBezTo>
                  <a:cubicBezTo>
                    <a:pt x="893" y="271"/>
                    <a:pt x="865" y="274"/>
                    <a:pt x="838" y="279"/>
                  </a:cubicBezTo>
                  <a:cubicBezTo>
                    <a:pt x="833" y="270"/>
                    <a:pt x="828" y="261"/>
                    <a:pt x="821" y="252"/>
                  </a:cubicBezTo>
                  <a:cubicBezTo>
                    <a:pt x="816" y="244"/>
                    <a:pt x="809" y="235"/>
                    <a:pt x="802" y="227"/>
                  </a:cubicBezTo>
                  <a:cubicBezTo>
                    <a:pt x="817" y="205"/>
                    <a:pt x="831" y="181"/>
                    <a:pt x="843" y="157"/>
                  </a:cubicBezTo>
                  <a:cubicBezTo>
                    <a:pt x="833" y="147"/>
                    <a:pt x="823" y="137"/>
                    <a:pt x="813" y="127"/>
                  </a:cubicBezTo>
                  <a:cubicBezTo>
                    <a:pt x="787" y="139"/>
                    <a:pt x="763" y="151"/>
                    <a:pt x="740" y="165"/>
                  </a:cubicBezTo>
                  <a:cubicBezTo>
                    <a:pt x="731" y="159"/>
                    <a:pt x="723" y="153"/>
                    <a:pt x="714" y="146"/>
                  </a:cubicBezTo>
                  <a:cubicBezTo>
                    <a:pt x="705" y="141"/>
                    <a:pt x="696" y="135"/>
                    <a:pt x="687" y="130"/>
                  </a:cubicBezTo>
                  <a:cubicBezTo>
                    <a:pt x="693" y="104"/>
                    <a:pt x="697" y="77"/>
                    <a:pt x="700" y="50"/>
                  </a:cubicBezTo>
                  <a:cubicBezTo>
                    <a:pt x="687" y="44"/>
                    <a:pt x="674" y="38"/>
                    <a:pt x="661" y="33"/>
                  </a:cubicBezTo>
                  <a:cubicBezTo>
                    <a:pt x="641" y="52"/>
                    <a:pt x="623" y="73"/>
                    <a:pt x="606" y="95"/>
                  </a:cubicBezTo>
                  <a:cubicBezTo>
                    <a:pt x="596" y="92"/>
                    <a:pt x="586" y="89"/>
                    <a:pt x="576" y="86"/>
                  </a:cubicBezTo>
                  <a:cubicBezTo>
                    <a:pt x="566" y="84"/>
                    <a:pt x="555" y="82"/>
                    <a:pt x="545" y="81"/>
                  </a:cubicBezTo>
                  <a:cubicBezTo>
                    <a:pt x="541" y="54"/>
                    <a:pt x="535" y="28"/>
                    <a:pt x="528" y="2"/>
                  </a:cubicBezTo>
                  <a:cubicBezTo>
                    <a:pt x="513" y="0"/>
                    <a:pt x="499" y="0"/>
                    <a:pt x="485" y="0"/>
                  </a:cubicBezTo>
                  <a:cubicBezTo>
                    <a:pt x="474" y="25"/>
                    <a:pt x="464" y="51"/>
                    <a:pt x="457" y="77"/>
                  </a:cubicBezTo>
                  <a:cubicBezTo>
                    <a:pt x="446" y="78"/>
                    <a:pt x="436" y="79"/>
                    <a:pt x="425" y="80"/>
                  </a:cubicBezTo>
                  <a:cubicBezTo>
                    <a:pt x="415" y="82"/>
                    <a:pt x="404" y="84"/>
                    <a:pt x="394" y="86"/>
                  </a:cubicBezTo>
                  <a:cubicBezTo>
                    <a:pt x="381" y="63"/>
                    <a:pt x="366" y="41"/>
                    <a:pt x="350" y="19"/>
                  </a:cubicBezTo>
                  <a:cubicBezTo>
                    <a:pt x="336" y="23"/>
                    <a:pt x="322" y="27"/>
                    <a:pt x="309" y="32"/>
                  </a:cubicBezTo>
                  <a:cubicBezTo>
                    <a:pt x="308" y="60"/>
                    <a:pt x="309" y="88"/>
                    <a:pt x="311" y="115"/>
                  </a:cubicBezTo>
                  <a:cubicBezTo>
                    <a:pt x="301" y="119"/>
                    <a:pt x="292" y="124"/>
                    <a:pt x="283" y="129"/>
                  </a:cubicBezTo>
                  <a:cubicBezTo>
                    <a:pt x="273" y="134"/>
                    <a:pt x="264" y="140"/>
                    <a:pt x="256" y="146"/>
                  </a:cubicBezTo>
                  <a:cubicBezTo>
                    <a:pt x="235" y="129"/>
                    <a:pt x="213" y="113"/>
                    <a:pt x="190" y="99"/>
                  </a:cubicBezTo>
                  <a:cubicBezTo>
                    <a:pt x="178" y="108"/>
                    <a:pt x="167" y="117"/>
                    <a:pt x="157" y="126"/>
                  </a:cubicBezTo>
                  <a:cubicBezTo>
                    <a:pt x="166" y="153"/>
                    <a:pt x="176" y="178"/>
                    <a:pt x="188" y="203"/>
                  </a:cubicBezTo>
                  <a:cubicBezTo>
                    <a:pt x="181" y="210"/>
                    <a:pt x="174" y="218"/>
                    <a:pt x="167" y="226"/>
                  </a:cubicBezTo>
                  <a:cubicBezTo>
                    <a:pt x="161" y="235"/>
                    <a:pt x="154" y="243"/>
                    <a:pt x="148" y="252"/>
                  </a:cubicBezTo>
                  <a:cubicBezTo>
                    <a:pt x="122" y="243"/>
                    <a:pt x="97" y="237"/>
                    <a:pt x="70" y="232"/>
                  </a:cubicBezTo>
                  <a:cubicBezTo>
                    <a:pt x="62" y="244"/>
                    <a:pt x="55" y="256"/>
                    <a:pt x="49" y="269"/>
                  </a:cubicBezTo>
                  <a:cubicBezTo>
                    <a:pt x="67" y="290"/>
                    <a:pt x="86" y="310"/>
                    <a:pt x="106" y="329"/>
                  </a:cubicBezTo>
                  <a:cubicBezTo>
                    <a:pt x="102" y="339"/>
                    <a:pt x="98" y="348"/>
                    <a:pt x="95" y="358"/>
                  </a:cubicBezTo>
                  <a:cubicBezTo>
                    <a:pt x="91" y="369"/>
                    <a:pt x="88" y="379"/>
                    <a:pt x="86" y="389"/>
                  </a:cubicBezTo>
                  <a:cubicBezTo>
                    <a:pt x="59" y="391"/>
                    <a:pt x="32" y="394"/>
                    <a:pt x="6" y="399"/>
                  </a:cubicBezTo>
                  <a:cubicBezTo>
                    <a:pt x="3" y="413"/>
                    <a:pt x="1" y="427"/>
                    <a:pt x="0" y="441"/>
                  </a:cubicBezTo>
                  <a:cubicBezTo>
                    <a:pt x="24" y="454"/>
                    <a:pt x="49" y="466"/>
                    <a:pt x="74" y="476"/>
                  </a:cubicBezTo>
                  <a:cubicBezTo>
                    <a:pt x="74" y="487"/>
                    <a:pt x="74" y="497"/>
                    <a:pt x="75" y="508"/>
                  </a:cubicBezTo>
                  <a:cubicBezTo>
                    <a:pt x="75" y="518"/>
                    <a:pt x="76" y="529"/>
                    <a:pt x="78" y="539"/>
                  </a:cubicBezTo>
                  <a:cubicBezTo>
                    <a:pt x="53" y="551"/>
                    <a:pt x="30" y="563"/>
                    <a:pt x="6" y="577"/>
                  </a:cubicBezTo>
                  <a:cubicBezTo>
                    <a:pt x="9" y="591"/>
                    <a:pt x="12" y="605"/>
                    <a:pt x="16" y="619"/>
                  </a:cubicBezTo>
                  <a:cubicBezTo>
                    <a:pt x="44" y="623"/>
                    <a:pt x="71" y="625"/>
                    <a:pt x="98" y="625"/>
                  </a:cubicBezTo>
                  <a:cubicBezTo>
                    <a:pt x="102" y="635"/>
                    <a:pt x="106" y="645"/>
                    <a:pt x="110" y="654"/>
                  </a:cubicBezTo>
                  <a:cubicBezTo>
                    <a:pt x="114" y="664"/>
                    <a:pt x="119" y="674"/>
                    <a:pt x="124" y="683"/>
                  </a:cubicBezTo>
                  <a:cubicBezTo>
                    <a:pt x="106" y="702"/>
                    <a:pt x="88" y="723"/>
                    <a:pt x="71" y="744"/>
                  </a:cubicBezTo>
                  <a:cubicBezTo>
                    <a:pt x="79" y="756"/>
                    <a:pt x="87" y="768"/>
                    <a:pt x="96" y="779"/>
                  </a:cubicBezTo>
                  <a:cubicBezTo>
                    <a:pt x="123" y="773"/>
                    <a:pt x="149" y="765"/>
                    <a:pt x="174" y="755"/>
                  </a:cubicBezTo>
                  <a:cubicBezTo>
                    <a:pt x="181" y="763"/>
                    <a:pt x="189" y="771"/>
                    <a:pt x="196" y="778"/>
                  </a:cubicBezTo>
                  <a:cubicBezTo>
                    <a:pt x="204" y="786"/>
                    <a:pt x="211" y="793"/>
                    <a:pt x="220" y="800"/>
                  </a:cubicBezTo>
                  <a:cubicBezTo>
                    <a:pt x="209" y="824"/>
                    <a:pt x="200" y="850"/>
                    <a:pt x="192" y="876"/>
                  </a:cubicBezTo>
                  <a:cubicBezTo>
                    <a:pt x="204" y="884"/>
                    <a:pt x="216" y="892"/>
                    <a:pt x="228" y="900"/>
                  </a:cubicBezTo>
                  <a:cubicBezTo>
                    <a:pt x="251" y="884"/>
                    <a:pt x="272" y="867"/>
                    <a:pt x="293" y="849"/>
                  </a:cubicBezTo>
                  <a:cubicBezTo>
                    <a:pt x="302" y="854"/>
                    <a:pt x="311" y="858"/>
                    <a:pt x="321" y="863"/>
                  </a:cubicBezTo>
                  <a:cubicBezTo>
                    <a:pt x="331" y="867"/>
                    <a:pt x="341" y="871"/>
                    <a:pt x="351" y="874"/>
                  </a:cubicBezTo>
                  <a:cubicBezTo>
                    <a:pt x="350" y="901"/>
                    <a:pt x="351" y="928"/>
                    <a:pt x="353" y="955"/>
                  </a:cubicBezTo>
                  <a:cubicBezTo>
                    <a:pt x="366" y="959"/>
                    <a:pt x="380" y="962"/>
                    <a:pt x="394" y="965"/>
                  </a:cubicBezTo>
                  <a:cubicBezTo>
                    <a:pt x="410" y="942"/>
                    <a:pt x="424" y="918"/>
                    <a:pt x="436" y="894"/>
                  </a:cubicBezTo>
                  <a:cubicBezTo>
                    <a:pt x="447" y="895"/>
                    <a:pt x="457" y="896"/>
                    <a:pt x="468" y="896"/>
                  </a:cubicBezTo>
                  <a:cubicBezTo>
                    <a:pt x="479" y="897"/>
                    <a:pt x="489" y="897"/>
                    <a:pt x="500" y="896"/>
                  </a:cubicBezTo>
                  <a:cubicBezTo>
                    <a:pt x="509" y="921"/>
                    <a:pt x="519" y="947"/>
                    <a:pt x="531" y="971"/>
                  </a:cubicBezTo>
                  <a:cubicBezTo>
                    <a:pt x="545" y="969"/>
                    <a:pt x="559" y="967"/>
                    <a:pt x="573" y="965"/>
                  </a:cubicBezTo>
                  <a:cubicBezTo>
                    <a:pt x="580" y="937"/>
                    <a:pt x="584" y="911"/>
                    <a:pt x="587" y="884"/>
                  </a:cubicBezTo>
                  <a:cubicBezTo>
                    <a:pt x="597" y="881"/>
                    <a:pt x="607" y="878"/>
                    <a:pt x="617" y="875"/>
                  </a:cubicBezTo>
                  <a:cubicBezTo>
                    <a:pt x="627" y="871"/>
                    <a:pt x="637" y="867"/>
                    <a:pt x="647" y="863"/>
                  </a:cubicBezTo>
                  <a:cubicBezTo>
                    <a:pt x="664" y="883"/>
                    <a:pt x="683" y="903"/>
                    <a:pt x="703" y="921"/>
                  </a:cubicBezTo>
                  <a:cubicBezTo>
                    <a:pt x="716" y="915"/>
                    <a:pt x="728" y="908"/>
                    <a:pt x="740" y="900"/>
                  </a:cubicBezTo>
                  <a:cubicBezTo>
                    <a:pt x="736" y="873"/>
                    <a:pt x="731" y="846"/>
                    <a:pt x="723" y="820"/>
                  </a:cubicBezTo>
                  <a:cubicBezTo>
                    <a:pt x="732" y="814"/>
                    <a:pt x="740" y="807"/>
                    <a:pt x="748" y="800"/>
                  </a:cubicBezTo>
                  <a:cubicBezTo>
                    <a:pt x="757" y="794"/>
                    <a:pt x="764" y="786"/>
                    <a:pt x="772" y="779"/>
                  </a:cubicBezTo>
                  <a:cubicBezTo>
                    <a:pt x="795" y="792"/>
                    <a:pt x="820" y="803"/>
                    <a:pt x="845" y="813"/>
                  </a:cubicBezTo>
                  <a:cubicBezTo>
                    <a:pt x="855" y="802"/>
                    <a:pt x="864" y="791"/>
                    <a:pt x="872" y="780"/>
                  </a:cubicBezTo>
                  <a:cubicBezTo>
                    <a:pt x="859" y="756"/>
                    <a:pt x="844" y="733"/>
                    <a:pt x="828" y="711"/>
                  </a:cubicBezTo>
                  <a:cubicBezTo>
                    <a:pt x="834" y="702"/>
                    <a:pt x="839" y="693"/>
                    <a:pt x="844" y="684"/>
                  </a:cubicBezTo>
                  <a:cubicBezTo>
                    <a:pt x="849" y="674"/>
                    <a:pt x="854" y="665"/>
                    <a:pt x="858" y="655"/>
                  </a:cubicBezTo>
                  <a:cubicBezTo>
                    <a:pt x="885" y="659"/>
                    <a:pt x="911" y="660"/>
                    <a:pt x="939" y="661"/>
                  </a:cubicBezTo>
                  <a:cubicBezTo>
                    <a:pt x="944" y="647"/>
                    <a:pt x="948" y="634"/>
                    <a:pt x="952" y="620"/>
                  </a:cubicBezTo>
                  <a:cubicBezTo>
                    <a:pt x="931" y="602"/>
                    <a:pt x="908" y="586"/>
                    <a:pt x="886" y="572"/>
                  </a:cubicBezTo>
                  <a:cubicBezTo>
                    <a:pt x="888" y="561"/>
                    <a:pt x="890" y="551"/>
                    <a:pt x="891" y="541"/>
                  </a:cubicBezTo>
                  <a:close/>
                  <a:moveTo>
                    <a:pt x="803" y="529"/>
                  </a:moveTo>
                  <a:cubicBezTo>
                    <a:pt x="798" y="568"/>
                    <a:pt x="785" y="606"/>
                    <a:pt x="766" y="641"/>
                  </a:cubicBezTo>
                  <a:cubicBezTo>
                    <a:pt x="747" y="676"/>
                    <a:pt x="721" y="707"/>
                    <a:pt x="691" y="732"/>
                  </a:cubicBezTo>
                  <a:cubicBezTo>
                    <a:pt x="661" y="758"/>
                    <a:pt x="626" y="778"/>
                    <a:pt x="588" y="790"/>
                  </a:cubicBezTo>
                  <a:cubicBezTo>
                    <a:pt x="551" y="803"/>
                    <a:pt x="511" y="809"/>
                    <a:pt x="472" y="807"/>
                  </a:cubicBezTo>
                  <a:cubicBezTo>
                    <a:pt x="432" y="806"/>
                    <a:pt x="393" y="797"/>
                    <a:pt x="357" y="781"/>
                  </a:cubicBezTo>
                  <a:cubicBezTo>
                    <a:pt x="320" y="765"/>
                    <a:pt x="287" y="743"/>
                    <a:pt x="259" y="715"/>
                  </a:cubicBezTo>
                  <a:cubicBezTo>
                    <a:pt x="230" y="687"/>
                    <a:pt x="207" y="654"/>
                    <a:pt x="191" y="618"/>
                  </a:cubicBezTo>
                  <a:cubicBezTo>
                    <a:pt x="175" y="582"/>
                    <a:pt x="166" y="543"/>
                    <a:pt x="164" y="503"/>
                  </a:cubicBezTo>
                  <a:cubicBezTo>
                    <a:pt x="161" y="464"/>
                    <a:pt x="167" y="424"/>
                    <a:pt x="179" y="386"/>
                  </a:cubicBezTo>
                  <a:cubicBezTo>
                    <a:pt x="191" y="349"/>
                    <a:pt x="211" y="313"/>
                    <a:pt x="236" y="283"/>
                  </a:cubicBezTo>
                  <a:cubicBezTo>
                    <a:pt x="261" y="252"/>
                    <a:pt x="292" y="226"/>
                    <a:pt x="326" y="207"/>
                  </a:cubicBezTo>
                  <a:cubicBezTo>
                    <a:pt x="361" y="187"/>
                    <a:pt x="399" y="174"/>
                    <a:pt x="438" y="168"/>
                  </a:cubicBezTo>
                  <a:cubicBezTo>
                    <a:pt x="477" y="163"/>
                    <a:pt x="517" y="164"/>
                    <a:pt x="556" y="173"/>
                  </a:cubicBezTo>
                  <a:cubicBezTo>
                    <a:pt x="594" y="182"/>
                    <a:pt x="632" y="198"/>
                    <a:pt x="664" y="220"/>
                  </a:cubicBezTo>
                  <a:cubicBezTo>
                    <a:pt x="697" y="242"/>
                    <a:pt x="726" y="271"/>
                    <a:pt x="748" y="303"/>
                  </a:cubicBezTo>
                  <a:cubicBezTo>
                    <a:pt x="771" y="336"/>
                    <a:pt x="787" y="372"/>
                    <a:pt x="797" y="411"/>
                  </a:cubicBezTo>
                  <a:cubicBezTo>
                    <a:pt x="806" y="450"/>
                    <a:pt x="808" y="490"/>
                    <a:pt x="803" y="529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>
                <a:solidFill>
                  <a:schemeClr val="bg1"/>
                </a:solidFill>
                <a:latin typeface="字魂59号-创粗黑" panose="00000500000000000000" pitchFamily="2" charset="-122"/>
                <a:ea typeface="字魂59号-创粗黑" panose="00000500000000000000" pitchFamily="2" charset="-122"/>
                <a:cs typeface="+mn-ea"/>
                <a:sym typeface="字魂59号-创粗黑" panose="00000500000000000000" pitchFamily="2" charset="-122"/>
              </a:endParaRPr>
            </a:p>
          </p:txBody>
        </p:sp>
        <p:sp>
          <p:nvSpPr>
            <p:cNvPr id="7" name="ïslîde">
              <a:extLst>
                <a:ext uri="{FF2B5EF4-FFF2-40B4-BE49-F238E27FC236}">
                  <a16:creationId xmlns="" xmlns:a16="http://schemas.microsoft.com/office/drawing/2014/main" id="{203E45E8-8070-4116-9463-18EB64A4862E}"/>
                </a:ext>
              </a:extLst>
            </p:cNvPr>
            <p:cNvSpPr/>
            <p:nvPr/>
          </p:nvSpPr>
          <p:spPr bwMode="auto">
            <a:xfrm>
              <a:off x="3642993" y="2881422"/>
              <a:ext cx="450966" cy="450966"/>
            </a:xfrm>
            <a:custGeom>
              <a:avLst/>
              <a:gdLst>
                <a:gd name="T0" fmla="*/ 894 w 971"/>
                <a:gd name="T1" fmla="*/ 509 h 971"/>
                <a:gd name="T2" fmla="*/ 969 w 971"/>
                <a:gd name="T3" fmla="*/ 442 h 971"/>
                <a:gd name="T4" fmla="*/ 883 w 971"/>
                <a:gd name="T5" fmla="*/ 390 h 971"/>
                <a:gd name="T6" fmla="*/ 938 w 971"/>
                <a:gd name="T7" fmla="*/ 309 h 971"/>
                <a:gd name="T8" fmla="*/ 838 w 971"/>
                <a:gd name="T9" fmla="*/ 279 h 971"/>
                <a:gd name="T10" fmla="*/ 802 w 971"/>
                <a:gd name="T11" fmla="*/ 227 h 971"/>
                <a:gd name="T12" fmla="*/ 813 w 971"/>
                <a:gd name="T13" fmla="*/ 127 h 971"/>
                <a:gd name="T14" fmla="*/ 714 w 971"/>
                <a:gd name="T15" fmla="*/ 146 h 971"/>
                <a:gd name="T16" fmla="*/ 700 w 971"/>
                <a:gd name="T17" fmla="*/ 50 h 971"/>
                <a:gd name="T18" fmla="*/ 606 w 971"/>
                <a:gd name="T19" fmla="*/ 95 h 971"/>
                <a:gd name="T20" fmla="*/ 545 w 971"/>
                <a:gd name="T21" fmla="*/ 81 h 971"/>
                <a:gd name="T22" fmla="*/ 485 w 971"/>
                <a:gd name="T23" fmla="*/ 0 h 971"/>
                <a:gd name="T24" fmla="*/ 425 w 971"/>
                <a:gd name="T25" fmla="*/ 80 h 971"/>
                <a:gd name="T26" fmla="*/ 350 w 971"/>
                <a:gd name="T27" fmla="*/ 19 h 971"/>
                <a:gd name="T28" fmla="*/ 311 w 971"/>
                <a:gd name="T29" fmla="*/ 115 h 971"/>
                <a:gd name="T30" fmla="*/ 256 w 971"/>
                <a:gd name="T31" fmla="*/ 146 h 971"/>
                <a:gd name="T32" fmla="*/ 157 w 971"/>
                <a:gd name="T33" fmla="*/ 126 h 971"/>
                <a:gd name="T34" fmla="*/ 167 w 971"/>
                <a:gd name="T35" fmla="*/ 226 h 971"/>
                <a:gd name="T36" fmla="*/ 70 w 971"/>
                <a:gd name="T37" fmla="*/ 232 h 971"/>
                <a:gd name="T38" fmla="*/ 106 w 971"/>
                <a:gd name="T39" fmla="*/ 329 h 971"/>
                <a:gd name="T40" fmla="*/ 86 w 971"/>
                <a:gd name="T41" fmla="*/ 389 h 971"/>
                <a:gd name="T42" fmla="*/ 0 w 971"/>
                <a:gd name="T43" fmla="*/ 441 h 971"/>
                <a:gd name="T44" fmla="*/ 75 w 971"/>
                <a:gd name="T45" fmla="*/ 508 h 971"/>
                <a:gd name="T46" fmla="*/ 6 w 971"/>
                <a:gd name="T47" fmla="*/ 577 h 971"/>
                <a:gd name="T48" fmla="*/ 98 w 971"/>
                <a:gd name="T49" fmla="*/ 625 h 971"/>
                <a:gd name="T50" fmla="*/ 124 w 971"/>
                <a:gd name="T51" fmla="*/ 683 h 971"/>
                <a:gd name="T52" fmla="*/ 96 w 971"/>
                <a:gd name="T53" fmla="*/ 779 h 971"/>
                <a:gd name="T54" fmla="*/ 196 w 971"/>
                <a:gd name="T55" fmla="*/ 778 h 971"/>
                <a:gd name="T56" fmla="*/ 192 w 971"/>
                <a:gd name="T57" fmla="*/ 876 h 971"/>
                <a:gd name="T58" fmla="*/ 293 w 971"/>
                <a:gd name="T59" fmla="*/ 849 h 971"/>
                <a:gd name="T60" fmla="*/ 351 w 971"/>
                <a:gd name="T61" fmla="*/ 874 h 971"/>
                <a:gd name="T62" fmla="*/ 394 w 971"/>
                <a:gd name="T63" fmla="*/ 965 h 971"/>
                <a:gd name="T64" fmla="*/ 468 w 971"/>
                <a:gd name="T65" fmla="*/ 896 h 971"/>
                <a:gd name="T66" fmla="*/ 531 w 971"/>
                <a:gd name="T67" fmla="*/ 971 h 971"/>
                <a:gd name="T68" fmla="*/ 587 w 971"/>
                <a:gd name="T69" fmla="*/ 884 h 971"/>
                <a:gd name="T70" fmla="*/ 647 w 971"/>
                <a:gd name="T71" fmla="*/ 863 h 971"/>
                <a:gd name="T72" fmla="*/ 740 w 971"/>
                <a:gd name="T73" fmla="*/ 900 h 971"/>
                <a:gd name="T74" fmla="*/ 748 w 971"/>
                <a:gd name="T75" fmla="*/ 800 h 971"/>
                <a:gd name="T76" fmla="*/ 845 w 971"/>
                <a:gd name="T77" fmla="*/ 813 h 971"/>
                <a:gd name="T78" fmla="*/ 828 w 971"/>
                <a:gd name="T79" fmla="*/ 711 h 971"/>
                <a:gd name="T80" fmla="*/ 858 w 971"/>
                <a:gd name="T81" fmla="*/ 655 h 971"/>
                <a:gd name="T82" fmla="*/ 952 w 971"/>
                <a:gd name="T83" fmla="*/ 620 h 971"/>
                <a:gd name="T84" fmla="*/ 891 w 971"/>
                <a:gd name="T85" fmla="*/ 541 h 971"/>
                <a:gd name="T86" fmla="*/ 766 w 971"/>
                <a:gd name="T87" fmla="*/ 641 h 971"/>
                <a:gd name="T88" fmla="*/ 588 w 971"/>
                <a:gd name="T89" fmla="*/ 790 h 971"/>
                <a:gd name="T90" fmla="*/ 357 w 971"/>
                <a:gd name="T91" fmla="*/ 781 h 971"/>
                <a:gd name="T92" fmla="*/ 191 w 971"/>
                <a:gd name="T93" fmla="*/ 618 h 971"/>
                <a:gd name="T94" fmla="*/ 179 w 971"/>
                <a:gd name="T95" fmla="*/ 386 h 971"/>
                <a:gd name="T96" fmla="*/ 326 w 971"/>
                <a:gd name="T97" fmla="*/ 207 h 971"/>
                <a:gd name="T98" fmla="*/ 556 w 971"/>
                <a:gd name="T99" fmla="*/ 173 h 971"/>
                <a:gd name="T100" fmla="*/ 748 w 971"/>
                <a:gd name="T101" fmla="*/ 303 h 971"/>
                <a:gd name="T102" fmla="*/ 803 w 971"/>
                <a:gd name="T103" fmla="*/ 529 h 9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971" h="971">
                  <a:moveTo>
                    <a:pt x="891" y="541"/>
                  </a:moveTo>
                  <a:cubicBezTo>
                    <a:pt x="893" y="530"/>
                    <a:pt x="893" y="520"/>
                    <a:pt x="894" y="509"/>
                  </a:cubicBezTo>
                  <a:cubicBezTo>
                    <a:pt x="920" y="502"/>
                    <a:pt x="946" y="494"/>
                    <a:pt x="971" y="485"/>
                  </a:cubicBezTo>
                  <a:cubicBezTo>
                    <a:pt x="971" y="470"/>
                    <a:pt x="970" y="456"/>
                    <a:pt x="969" y="442"/>
                  </a:cubicBezTo>
                  <a:cubicBezTo>
                    <a:pt x="942" y="433"/>
                    <a:pt x="916" y="426"/>
                    <a:pt x="889" y="421"/>
                  </a:cubicBezTo>
                  <a:cubicBezTo>
                    <a:pt x="888" y="411"/>
                    <a:pt x="885" y="400"/>
                    <a:pt x="883" y="390"/>
                  </a:cubicBezTo>
                  <a:cubicBezTo>
                    <a:pt x="880" y="380"/>
                    <a:pt x="878" y="370"/>
                    <a:pt x="874" y="360"/>
                  </a:cubicBezTo>
                  <a:cubicBezTo>
                    <a:pt x="896" y="344"/>
                    <a:pt x="917" y="327"/>
                    <a:pt x="938" y="309"/>
                  </a:cubicBezTo>
                  <a:cubicBezTo>
                    <a:pt x="932" y="296"/>
                    <a:pt x="927" y="283"/>
                    <a:pt x="920" y="270"/>
                  </a:cubicBezTo>
                  <a:cubicBezTo>
                    <a:pt x="893" y="271"/>
                    <a:pt x="865" y="274"/>
                    <a:pt x="838" y="279"/>
                  </a:cubicBezTo>
                  <a:cubicBezTo>
                    <a:pt x="833" y="270"/>
                    <a:pt x="828" y="261"/>
                    <a:pt x="821" y="252"/>
                  </a:cubicBezTo>
                  <a:cubicBezTo>
                    <a:pt x="816" y="244"/>
                    <a:pt x="809" y="235"/>
                    <a:pt x="802" y="227"/>
                  </a:cubicBezTo>
                  <a:cubicBezTo>
                    <a:pt x="817" y="205"/>
                    <a:pt x="831" y="181"/>
                    <a:pt x="843" y="157"/>
                  </a:cubicBezTo>
                  <a:cubicBezTo>
                    <a:pt x="833" y="147"/>
                    <a:pt x="823" y="137"/>
                    <a:pt x="813" y="127"/>
                  </a:cubicBezTo>
                  <a:cubicBezTo>
                    <a:pt x="787" y="139"/>
                    <a:pt x="763" y="151"/>
                    <a:pt x="740" y="165"/>
                  </a:cubicBezTo>
                  <a:cubicBezTo>
                    <a:pt x="731" y="159"/>
                    <a:pt x="723" y="153"/>
                    <a:pt x="714" y="146"/>
                  </a:cubicBezTo>
                  <a:cubicBezTo>
                    <a:pt x="705" y="141"/>
                    <a:pt x="696" y="135"/>
                    <a:pt x="687" y="130"/>
                  </a:cubicBezTo>
                  <a:cubicBezTo>
                    <a:pt x="693" y="104"/>
                    <a:pt x="697" y="77"/>
                    <a:pt x="700" y="50"/>
                  </a:cubicBezTo>
                  <a:cubicBezTo>
                    <a:pt x="687" y="44"/>
                    <a:pt x="674" y="38"/>
                    <a:pt x="661" y="33"/>
                  </a:cubicBezTo>
                  <a:cubicBezTo>
                    <a:pt x="641" y="52"/>
                    <a:pt x="623" y="73"/>
                    <a:pt x="606" y="95"/>
                  </a:cubicBezTo>
                  <a:cubicBezTo>
                    <a:pt x="596" y="92"/>
                    <a:pt x="586" y="89"/>
                    <a:pt x="576" y="86"/>
                  </a:cubicBezTo>
                  <a:cubicBezTo>
                    <a:pt x="566" y="84"/>
                    <a:pt x="555" y="82"/>
                    <a:pt x="545" y="81"/>
                  </a:cubicBezTo>
                  <a:cubicBezTo>
                    <a:pt x="541" y="54"/>
                    <a:pt x="535" y="28"/>
                    <a:pt x="528" y="2"/>
                  </a:cubicBezTo>
                  <a:cubicBezTo>
                    <a:pt x="513" y="0"/>
                    <a:pt x="499" y="0"/>
                    <a:pt x="485" y="0"/>
                  </a:cubicBezTo>
                  <a:cubicBezTo>
                    <a:pt x="474" y="25"/>
                    <a:pt x="464" y="51"/>
                    <a:pt x="457" y="77"/>
                  </a:cubicBezTo>
                  <a:cubicBezTo>
                    <a:pt x="446" y="78"/>
                    <a:pt x="436" y="79"/>
                    <a:pt x="425" y="80"/>
                  </a:cubicBezTo>
                  <a:cubicBezTo>
                    <a:pt x="415" y="82"/>
                    <a:pt x="404" y="84"/>
                    <a:pt x="394" y="86"/>
                  </a:cubicBezTo>
                  <a:cubicBezTo>
                    <a:pt x="381" y="63"/>
                    <a:pt x="366" y="41"/>
                    <a:pt x="350" y="19"/>
                  </a:cubicBezTo>
                  <a:cubicBezTo>
                    <a:pt x="336" y="23"/>
                    <a:pt x="322" y="27"/>
                    <a:pt x="309" y="32"/>
                  </a:cubicBezTo>
                  <a:cubicBezTo>
                    <a:pt x="308" y="60"/>
                    <a:pt x="309" y="88"/>
                    <a:pt x="311" y="115"/>
                  </a:cubicBezTo>
                  <a:cubicBezTo>
                    <a:pt x="301" y="119"/>
                    <a:pt x="292" y="124"/>
                    <a:pt x="283" y="129"/>
                  </a:cubicBezTo>
                  <a:cubicBezTo>
                    <a:pt x="273" y="134"/>
                    <a:pt x="264" y="140"/>
                    <a:pt x="256" y="146"/>
                  </a:cubicBezTo>
                  <a:cubicBezTo>
                    <a:pt x="235" y="129"/>
                    <a:pt x="213" y="113"/>
                    <a:pt x="190" y="99"/>
                  </a:cubicBezTo>
                  <a:cubicBezTo>
                    <a:pt x="178" y="108"/>
                    <a:pt x="167" y="117"/>
                    <a:pt x="157" y="126"/>
                  </a:cubicBezTo>
                  <a:cubicBezTo>
                    <a:pt x="166" y="153"/>
                    <a:pt x="176" y="178"/>
                    <a:pt x="188" y="203"/>
                  </a:cubicBezTo>
                  <a:cubicBezTo>
                    <a:pt x="181" y="210"/>
                    <a:pt x="174" y="218"/>
                    <a:pt x="167" y="226"/>
                  </a:cubicBezTo>
                  <a:cubicBezTo>
                    <a:pt x="161" y="235"/>
                    <a:pt x="154" y="243"/>
                    <a:pt x="148" y="252"/>
                  </a:cubicBezTo>
                  <a:cubicBezTo>
                    <a:pt x="122" y="243"/>
                    <a:pt x="97" y="237"/>
                    <a:pt x="70" y="232"/>
                  </a:cubicBezTo>
                  <a:cubicBezTo>
                    <a:pt x="62" y="244"/>
                    <a:pt x="55" y="256"/>
                    <a:pt x="49" y="269"/>
                  </a:cubicBezTo>
                  <a:cubicBezTo>
                    <a:pt x="67" y="290"/>
                    <a:pt x="86" y="310"/>
                    <a:pt x="106" y="329"/>
                  </a:cubicBezTo>
                  <a:cubicBezTo>
                    <a:pt x="102" y="339"/>
                    <a:pt x="98" y="348"/>
                    <a:pt x="95" y="358"/>
                  </a:cubicBezTo>
                  <a:cubicBezTo>
                    <a:pt x="91" y="369"/>
                    <a:pt x="88" y="379"/>
                    <a:pt x="86" y="389"/>
                  </a:cubicBezTo>
                  <a:cubicBezTo>
                    <a:pt x="59" y="391"/>
                    <a:pt x="32" y="394"/>
                    <a:pt x="6" y="399"/>
                  </a:cubicBezTo>
                  <a:cubicBezTo>
                    <a:pt x="3" y="413"/>
                    <a:pt x="1" y="427"/>
                    <a:pt x="0" y="441"/>
                  </a:cubicBezTo>
                  <a:cubicBezTo>
                    <a:pt x="24" y="454"/>
                    <a:pt x="49" y="466"/>
                    <a:pt x="74" y="476"/>
                  </a:cubicBezTo>
                  <a:cubicBezTo>
                    <a:pt x="74" y="487"/>
                    <a:pt x="74" y="497"/>
                    <a:pt x="75" y="508"/>
                  </a:cubicBezTo>
                  <a:cubicBezTo>
                    <a:pt x="75" y="518"/>
                    <a:pt x="76" y="529"/>
                    <a:pt x="78" y="539"/>
                  </a:cubicBezTo>
                  <a:cubicBezTo>
                    <a:pt x="53" y="551"/>
                    <a:pt x="30" y="563"/>
                    <a:pt x="6" y="577"/>
                  </a:cubicBezTo>
                  <a:cubicBezTo>
                    <a:pt x="9" y="591"/>
                    <a:pt x="12" y="605"/>
                    <a:pt x="16" y="619"/>
                  </a:cubicBezTo>
                  <a:cubicBezTo>
                    <a:pt x="44" y="623"/>
                    <a:pt x="71" y="625"/>
                    <a:pt x="98" y="625"/>
                  </a:cubicBezTo>
                  <a:cubicBezTo>
                    <a:pt x="102" y="635"/>
                    <a:pt x="106" y="645"/>
                    <a:pt x="110" y="654"/>
                  </a:cubicBezTo>
                  <a:cubicBezTo>
                    <a:pt x="114" y="664"/>
                    <a:pt x="119" y="674"/>
                    <a:pt x="124" y="683"/>
                  </a:cubicBezTo>
                  <a:cubicBezTo>
                    <a:pt x="106" y="702"/>
                    <a:pt x="88" y="723"/>
                    <a:pt x="71" y="744"/>
                  </a:cubicBezTo>
                  <a:cubicBezTo>
                    <a:pt x="79" y="756"/>
                    <a:pt x="87" y="768"/>
                    <a:pt x="96" y="779"/>
                  </a:cubicBezTo>
                  <a:cubicBezTo>
                    <a:pt x="123" y="773"/>
                    <a:pt x="149" y="765"/>
                    <a:pt x="174" y="755"/>
                  </a:cubicBezTo>
                  <a:cubicBezTo>
                    <a:pt x="181" y="763"/>
                    <a:pt x="189" y="771"/>
                    <a:pt x="196" y="778"/>
                  </a:cubicBezTo>
                  <a:cubicBezTo>
                    <a:pt x="204" y="786"/>
                    <a:pt x="211" y="793"/>
                    <a:pt x="220" y="800"/>
                  </a:cubicBezTo>
                  <a:cubicBezTo>
                    <a:pt x="209" y="824"/>
                    <a:pt x="200" y="850"/>
                    <a:pt x="192" y="876"/>
                  </a:cubicBezTo>
                  <a:cubicBezTo>
                    <a:pt x="204" y="884"/>
                    <a:pt x="216" y="892"/>
                    <a:pt x="228" y="900"/>
                  </a:cubicBezTo>
                  <a:cubicBezTo>
                    <a:pt x="251" y="884"/>
                    <a:pt x="272" y="867"/>
                    <a:pt x="293" y="849"/>
                  </a:cubicBezTo>
                  <a:cubicBezTo>
                    <a:pt x="302" y="854"/>
                    <a:pt x="311" y="858"/>
                    <a:pt x="321" y="863"/>
                  </a:cubicBezTo>
                  <a:cubicBezTo>
                    <a:pt x="331" y="867"/>
                    <a:pt x="341" y="871"/>
                    <a:pt x="351" y="874"/>
                  </a:cubicBezTo>
                  <a:cubicBezTo>
                    <a:pt x="350" y="901"/>
                    <a:pt x="351" y="928"/>
                    <a:pt x="353" y="955"/>
                  </a:cubicBezTo>
                  <a:cubicBezTo>
                    <a:pt x="366" y="959"/>
                    <a:pt x="380" y="962"/>
                    <a:pt x="394" y="965"/>
                  </a:cubicBezTo>
                  <a:cubicBezTo>
                    <a:pt x="410" y="942"/>
                    <a:pt x="424" y="918"/>
                    <a:pt x="436" y="894"/>
                  </a:cubicBezTo>
                  <a:cubicBezTo>
                    <a:pt x="447" y="895"/>
                    <a:pt x="457" y="896"/>
                    <a:pt x="468" y="896"/>
                  </a:cubicBezTo>
                  <a:cubicBezTo>
                    <a:pt x="479" y="897"/>
                    <a:pt x="489" y="897"/>
                    <a:pt x="500" y="896"/>
                  </a:cubicBezTo>
                  <a:cubicBezTo>
                    <a:pt x="509" y="921"/>
                    <a:pt x="519" y="947"/>
                    <a:pt x="531" y="971"/>
                  </a:cubicBezTo>
                  <a:cubicBezTo>
                    <a:pt x="545" y="969"/>
                    <a:pt x="559" y="967"/>
                    <a:pt x="573" y="965"/>
                  </a:cubicBezTo>
                  <a:cubicBezTo>
                    <a:pt x="580" y="937"/>
                    <a:pt x="584" y="911"/>
                    <a:pt x="587" y="884"/>
                  </a:cubicBezTo>
                  <a:cubicBezTo>
                    <a:pt x="597" y="881"/>
                    <a:pt x="607" y="878"/>
                    <a:pt x="617" y="875"/>
                  </a:cubicBezTo>
                  <a:cubicBezTo>
                    <a:pt x="627" y="871"/>
                    <a:pt x="637" y="867"/>
                    <a:pt x="647" y="863"/>
                  </a:cubicBezTo>
                  <a:cubicBezTo>
                    <a:pt x="664" y="883"/>
                    <a:pt x="683" y="903"/>
                    <a:pt x="703" y="921"/>
                  </a:cubicBezTo>
                  <a:cubicBezTo>
                    <a:pt x="716" y="915"/>
                    <a:pt x="728" y="908"/>
                    <a:pt x="740" y="900"/>
                  </a:cubicBezTo>
                  <a:cubicBezTo>
                    <a:pt x="736" y="873"/>
                    <a:pt x="731" y="846"/>
                    <a:pt x="723" y="820"/>
                  </a:cubicBezTo>
                  <a:cubicBezTo>
                    <a:pt x="732" y="814"/>
                    <a:pt x="740" y="807"/>
                    <a:pt x="748" y="800"/>
                  </a:cubicBezTo>
                  <a:cubicBezTo>
                    <a:pt x="757" y="794"/>
                    <a:pt x="764" y="786"/>
                    <a:pt x="772" y="779"/>
                  </a:cubicBezTo>
                  <a:cubicBezTo>
                    <a:pt x="795" y="792"/>
                    <a:pt x="820" y="803"/>
                    <a:pt x="845" y="813"/>
                  </a:cubicBezTo>
                  <a:cubicBezTo>
                    <a:pt x="855" y="802"/>
                    <a:pt x="864" y="791"/>
                    <a:pt x="872" y="780"/>
                  </a:cubicBezTo>
                  <a:cubicBezTo>
                    <a:pt x="859" y="756"/>
                    <a:pt x="844" y="733"/>
                    <a:pt x="828" y="711"/>
                  </a:cubicBezTo>
                  <a:cubicBezTo>
                    <a:pt x="834" y="702"/>
                    <a:pt x="839" y="693"/>
                    <a:pt x="844" y="684"/>
                  </a:cubicBezTo>
                  <a:cubicBezTo>
                    <a:pt x="849" y="674"/>
                    <a:pt x="854" y="665"/>
                    <a:pt x="858" y="655"/>
                  </a:cubicBezTo>
                  <a:cubicBezTo>
                    <a:pt x="885" y="659"/>
                    <a:pt x="911" y="660"/>
                    <a:pt x="939" y="661"/>
                  </a:cubicBezTo>
                  <a:cubicBezTo>
                    <a:pt x="944" y="647"/>
                    <a:pt x="948" y="634"/>
                    <a:pt x="952" y="620"/>
                  </a:cubicBezTo>
                  <a:cubicBezTo>
                    <a:pt x="931" y="602"/>
                    <a:pt x="908" y="586"/>
                    <a:pt x="886" y="572"/>
                  </a:cubicBezTo>
                  <a:cubicBezTo>
                    <a:pt x="888" y="561"/>
                    <a:pt x="890" y="551"/>
                    <a:pt x="891" y="541"/>
                  </a:cubicBezTo>
                  <a:close/>
                  <a:moveTo>
                    <a:pt x="803" y="529"/>
                  </a:moveTo>
                  <a:cubicBezTo>
                    <a:pt x="798" y="568"/>
                    <a:pt x="785" y="606"/>
                    <a:pt x="766" y="641"/>
                  </a:cubicBezTo>
                  <a:cubicBezTo>
                    <a:pt x="747" y="676"/>
                    <a:pt x="721" y="707"/>
                    <a:pt x="691" y="732"/>
                  </a:cubicBezTo>
                  <a:cubicBezTo>
                    <a:pt x="661" y="758"/>
                    <a:pt x="626" y="778"/>
                    <a:pt x="588" y="790"/>
                  </a:cubicBezTo>
                  <a:cubicBezTo>
                    <a:pt x="551" y="803"/>
                    <a:pt x="511" y="809"/>
                    <a:pt x="472" y="807"/>
                  </a:cubicBezTo>
                  <a:cubicBezTo>
                    <a:pt x="432" y="806"/>
                    <a:pt x="393" y="797"/>
                    <a:pt x="357" y="781"/>
                  </a:cubicBezTo>
                  <a:cubicBezTo>
                    <a:pt x="320" y="765"/>
                    <a:pt x="287" y="743"/>
                    <a:pt x="259" y="715"/>
                  </a:cubicBezTo>
                  <a:cubicBezTo>
                    <a:pt x="230" y="687"/>
                    <a:pt x="207" y="654"/>
                    <a:pt x="191" y="618"/>
                  </a:cubicBezTo>
                  <a:cubicBezTo>
                    <a:pt x="175" y="582"/>
                    <a:pt x="166" y="543"/>
                    <a:pt x="164" y="503"/>
                  </a:cubicBezTo>
                  <a:cubicBezTo>
                    <a:pt x="161" y="464"/>
                    <a:pt x="167" y="424"/>
                    <a:pt x="179" y="386"/>
                  </a:cubicBezTo>
                  <a:cubicBezTo>
                    <a:pt x="191" y="349"/>
                    <a:pt x="211" y="313"/>
                    <a:pt x="236" y="283"/>
                  </a:cubicBezTo>
                  <a:cubicBezTo>
                    <a:pt x="261" y="252"/>
                    <a:pt x="292" y="226"/>
                    <a:pt x="326" y="207"/>
                  </a:cubicBezTo>
                  <a:cubicBezTo>
                    <a:pt x="361" y="187"/>
                    <a:pt x="399" y="174"/>
                    <a:pt x="438" y="168"/>
                  </a:cubicBezTo>
                  <a:cubicBezTo>
                    <a:pt x="477" y="163"/>
                    <a:pt x="517" y="164"/>
                    <a:pt x="556" y="173"/>
                  </a:cubicBezTo>
                  <a:cubicBezTo>
                    <a:pt x="594" y="182"/>
                    <a:pt x="632" y="198"/>
                    <a:pt x="664" y="220"/>
                  </a:cubicBezTo>
                  <a:cubicBezTo>
                    <a:pt x="697" y="242"/>
                    <a:pt x="726" y="271"/>
                    <a:pt x="748" y="303"/>
                  </a:cubicBezTo>
                  <a:cubicBezTo>
                    <a:pt x="771" y="336"/>
                    <a:pt x="787" y="372"/>
                    <a:pt x="797" y="411"/>
                  </a:cubicBezTo>
                  <a:cubicBezTo>
                    <a:pt x="806" y="450"/>
                    <a:pt x="808" y="490"/>
                    <a:pt x="803" y="529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>
                <a:solidFill>
                  <a:schemeClr val="bg1"/>
                </a:solidFill>
                <a:latin typeface="字魂59号-创粗黑" panose="00000500000000000000" pitchFamily="2" charset="-122"/>
                <a:ea typeface="字魂59号-创粗黑" panose="00000500000000000000" pitchFamily="2" charset="-122"/>
                <a:cs typeface="+mn-ea"/>
                <a:sym typeface="字魂59号-创粗黑" panose="00000500000000000000" pitchFamily="2" charset="-122"/>
              </a:endParaRPr>
            </a:p>
          </p:txBody>
        </p:sp>
        <p:sp>
          <p:nvSpPr>
            <p:cNvPr id="8" name="í$ļiḋé">
              <a:extLst>
                <a:ext uri="{FF2B5EF4-FFF2-40B4-BE49-F238E27FC236}">
                  <a16:creationId xmlns="" xmlns:a16="http://schemas.microsoft.com/office/drawing/2014/main" id="{9EE24C8F-5EAC-499D-B73C-246D88D7BAE1}"/>
                </a:ext>
              </a:extLst>
            </p:cNvPr>
            <p:cNvSpPr/>
            <p:nvPr/>
          </p:nvSpPr>
          <p:spPr bwMode="auto">
            <a:xfrm>
              <a:off x="2094735" y="2404920"/>
              <a:ext cx="225483" cy="225483"/>
            </a:xfrm>
            <a:custGeom>
              <a:avLst/>
              <a:gdLst>
                <a:gd name="T0" fmla="*/ 894 w 971"/>
                <a:gd name="T1" fmla="*/ 509 h 971"/>
                <a:gd name="T2" fmla="*/ 969 w 971"/>
                <a:gd name="T3" fmla="*/ 442 h 971"/>
                <a:gd name="T4" fmla="*/ 883 w 971"/>
                <a:gd name="T5" fmla="*/ 390 h 971"/>
                <a:gd name="T6" fmla="*/ 938 w 971"/>
                <a:gd name="T7" fmla="*/ 309 h 971"/>
                <a:gd name="T8" fmla="*/ 838 w 971"/>
                <a:gd name="T9" fmla="*/ 279 h 971"/>
                <a:gd name="T10" fmla="*/ 802 w 971"/>
                <a:gd name="T11" fmla="*/ 227 h 971"/>
                <a:gd name="T12" fmla="*/ 813 w 971"/>
                <a:gd name="T13" fmla="*/ 127 h 971"/>
                <a:gd name="T14" fmla="*/ 714 w 971"/>
                <a:gd name="T15" fmla="*/ 146 h 971"/>
                <a:gd name="T16" fmla="*/ 700 w 971"/>
                <a:gd name="T17" fmla="*/ 50 h 971"/>
                <a:gd name="T18" fmla="*/ 606 w 971"/>
                <a:gd name="T19" fmla="*/ 95 h 971"/>
                <a:gd name="T20" fmla="*/ 545 w 971"/>
                <a:gd name="T21" fmla="*/ 81 h 971"/>
                <a:gd name="T22" fmla="*/ 485 w 971"/>
                <a:gd name="T23" fmla="*/ 0 h 971"/>
                <a:gd name="T24" fmla="*/ 425 w 971"/>
                <a:gd name="T25" fmla="*/ 80 h 971"/>
                <a:gd name="T26" fmla="*/ 350 w 971"/>
                <a:gd name="T27" fmla="*/ 19 h 971"/>
                <a:gd name="T28" fmla="*/ 311 w 971"/>
                <a:gd name="T29" fmla="*/ 115 h 971"/>
                <a:gd name="T30" fmla="*/ 256 w 971"/>
                <a:gd name="T31" fmla="*/ 146 h 971"/>
                <a:gd name="T32" fmla="*/ 157 w 971"/>
                <a:gd name="T33" fmla="*/ 126 h 971"/>
                <a:gd name="T34" fmla="*/ 167 w 971"/>
                <a:gd name="T35" fmla="*/ 226 h 971"/>
                <a:gd name="T36" fmla="*/ 70 w 971"/>
                <a:gd name="T37" fmla="*/ 232 h 971"/>
                <a:gd name="T38" fmla="*/ 106 w 971"/>
                <a:gd name="T39" fmla="*/ 329 h 971"/>
                <a:gd name="T40" fmla="*/ 86 w 971"/>
                <a:gd name="T41" fmla="*/ 389 h 971"/>
                <a:gd name="T42" fmla="*/ 0 w 971"/>
                <a:gd name="T43" fmla="*/ 441 h 971"/>
                <a:gd name="T44" fmla="*/ 75 w 971"/>
                <a:gd name="T45" fmla="*/ 508 h 971"/>
                <a:gd name="T46" fmla="*/ 6 w 971"/>
                <a:gd name="T47" fmla="*/ 577 h 971"/>
                <a:gd name="T48" fmla="*/ 98 w 971"/>
                <a:gd name="T49" fmla="*/ 625 h 971"/>
                <a:gd name="T50" fmla="*/ 124 w 971"/>
                <a:gd name="T51" fmla="*/ 683 h 971"/>
                <a:gd name="T52" fmla="*/ 96 w 971"/>
                <a:gd name="T53" fmla="*/ 779 h 971"/>
                <a:gd name="T54" fmla="*/ 196 w 971"/>
                <a:gd name="T55" fmla="*/ 778 h 971"/>
                <a:gd name="T56" fmla="*/ 192 w 971"/>
                <a:gd name="T57" fmla="*/ 876 h 971"/>
                <a:gd name="T58" fmla="*/ 293 w 971"/>
                <a:gd name="T59" fmla="*/ 849 h 971"/>
                <a:gd name="T60" fmla="*/ 351 w 971"/>
                <a:gd name="T61" fmla="*/ 874 h 971"/>
                <a:gd name="T62" fmla="*/ 394 w 971"/>
                <a:gd name="T63" fmla="*/ 965 h 971"/>
                <a:gd name="T64" fmla="*/ 468 w 971"/>
                <a:gd name="T65" fmla="*/ 896 h 971"/>
                <a:gd name="T66" fmla="*/ 531 w 971"/>
                <a:gd name="T67" fmla="*/ 971 h 971"/>
                <a:gd name="T68" fmla="*/ 587 w 971"/>
                <a:gd name="T69" fmla="*/ 884 h 971"/>
                <a:gd name="T70" fmla="*/ 647 w 971"/>
                <a:gd name="T71" fmla="*/ 863 h 971"/>
                <a:gd name="T72" fmla="*/ 740 w 971"/>
                <a:gd name="T73" fmla="*/ 900 h 971"/>
                <a:gd name="T74" fmla="*/ 748 w 971"/>
                <a:gd name="T75" fmla="*/ 800 h 971"/>
                <a:gd name="T76" fmla="*/ 845 w 971"/>
                <a:gd name="T77" fmla="*/ 813 h 971"/>
                <a:gd name="T78" fmla="*/ 828 w 971"/>
                <a:gd name="T79" fmla="*/ 711 h 971"/>
                <a:gd name="T80" fmla="*/ 858 w 971"/>
                <a:gd name="T81" fmla="*/ 655 h 971"/>
                <a:gd name="T82" fmla="*/ 952 w 971"/>
                <a:gd name="T83" fmla="*/ 620 h 971"/>
                <a:gd name="T84" fmla="*/ 891 w 971"/>
                <a:gd name="T85" fmla="*/ 541 h 971"/>
                <a:gd name="T86" fmla="*/ 766 w 971"/>
                <a:gd name="T87" fmla="*/ 641 h 971"/>
                <a:gd name="T88" fmla="*/ 588 w 971"/>
                <a:gd name="T89" fmla="*/ 790 h 971"/>
                <a:gd name="T90" fmla="*/ 357 w 971"/>
                <a:gd name="T91" fmla="*/ 781 h 971"/>
                <a:gd name="T92" fmla="*/ 191 w 971"/>
                <a:gd name="T93" fmla="*/ 618 h 971"/>
                <a:gd name="T94" fmla="*/ 179 w 971"/>
                <a:gd name="T95" fmla="*/ 386 h 971"/>
                <a:gd name="T96" fmla="*/ 326 w 971"/>
                <a:gd name="T97" fmla="*/ 207 h 971"/>
                <a:gd name="T98" fmla="*/ 556 w 971"/>
                <a:gd name="T99" fmla="*/ 173 h 971"/>
                <a:gd name="T100" fmla="*/ 748 w 971"/>
                <a:gd name="T101" fmla="*/ 303 h 971"/>
                <a:gd name="T102" fmla="*/ 803 w 971"/>
                <a:gd name="T103" fmla="*/ 529 h 9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971" h="971">
                  <a:moveTo>
                    <a:pt x="891" y="541"/>
                  </a:moveTo>
                  <a:cubicBezTo>
                    <a:pt x="893" y="530"/>
                    <a:pt x="893" y="520"/>
                    <a:pt x="894" y="509"/>
                  </a:cubicBezTo>
                  <a:cubicBezTo>
                    <a:pt x="920" y="502"/>
                    <a:pt x="946" y="494"/>
                    <a:pt x="971" y="485"/>
                  </a:cubicBezTo>
                  <a:cubicBezTo>
                    <a:pt x="971" y="470"/>
                    <a:pt x="970" y="456"/>
                    <a:pt x="969" y="442"/>
                  </a:cubicBezTo>
                  <a:cubicBezTo>
                    <a:pt x="942" y="433"/>
                    <a:pt x="916" y="426"/>
                    <a:pt x="889" y="421"/>
                  </a:cubicBezTo>
                  <a:cubicBezTo>
                    <a:pt x="888" y="411"/>
                    <a:pt x="885" y="400"/>
                    <a:pt x="883" y="390"/>
                  </a:cubicBezTo>
                  <a:cubicBezTo>
                    <a:pt x="880" y="380"/>
                    <a:pt x="878" y="370"/>
                    <a:pt x="874" y="360"/>
                  </a:cubicBezTo>
                  <a:cubicBezTo>
                    <a:pt x="896" y="344"/>
                    <a:pt x="917" y="327"/>
                    <a:pt x="938" y="309"/>
                  </a:cubicBezTo>
                  <a:cubicBezTo>
                    <a:pt x="932" y="296"/>
                    <a:pt x="927" y="283"/>
                    <a:pt x="920" y="270"/>
                  </a:cubicBezTo>
                  <a:cubicBezTo>
                    <a:pt x="893" y="271"/>
                    <a:pt x="865" y="274"/>
                    <a:pt x="838" y="279"/>
                  </a:cubicBezTo>
                  <a:cubicBezTo>
                    <a:pt x="833" y="270"/>
                    <a:pt x="828" y="261"/>
                    <a:pt x="821" y="252"/>
                  </a:cubicBezTo>
                  <a:cubicBezTo>
                    <a:pt x="816" y="244"/>
                    <a:pt x="809" y="235"/>
                    <a:pt x="802" y="227"/>
                  </a:cubicBezTo>
                  <a:cubicBezTo>
                    <a:pt x="817" y="205"/>
                    <a:pt x="831" y="181"/>
                    <a:pt x="843" y="157"/>
                  </a:cubicBezTo>
                  <a:cubicBezTo>
                    <a:pt x="833" y="147"/>
                    <a:pt x="823" y="137"/>
                    <a:pt x="813" y="127"/>
                  </a:cubicBezTo>
                  <a:cubicBezTo>
                    <a:pt x="787" y="139"/>
                    <a:pt x="763" y="151"/>
                    <a:pt x="740" y="165"/>
                  </a:cubicBezTo>
                  <a:cubicBezTo>
                    <a:pt x="731" y="159"/>
                    <a:pt x="723" y="153"/>
                    <a:pt x="714" y="146"/>
                  </a:cubicBezTo>
                  <a:cubicBezTo>
                    <a:pt x="705" y="141"/>
                    <a:pt x="696" y="135"/>
                    <a:pt x="687" y="130"/>
                  </a:cubicBezTo>
                  <a:cubicBezTo>
                    <a:pt x="693" y="104"/>
                    <a:pt x="697" y="77"/>
                    <a:pt x="700" y="50"/>
                  </a:cubicBezTo>
                  <a:cubicBezTo>
                    <a:pt x="687" y="44"/>
                    <a:pt x="674" y="38"/>
                    <a:pt x="661" y="33"/>
                  </a:cubicBezTo>
                  <a:cubicBezTo>
                    <a:pt x="641" y="52"/>
                    <a:pt x="623" y="73"/>
                    <a:pt x="606" y="95"/>
                  </a:cubicBezTo>
                  <a:cubicBezTo>
                    <a:pt x="596" y="92"/>
                    <a:pt x="586" y="89"/>
                    <a:pt x="576" y="86"/>
                  </a:cubicBezTo>
                  <a:cubicBezTo>
                    <a:pt x="566" y="84"/>
                    <a:pt x="555" y="82"/>
                    <a:pt x="545" y="81"/>
                  </a:cubicBezTo>
                  <a:cubicBezTo>
                    <a:pt x="541" y="54"/>
                    <a:pt x="535" y="28"/>
                    <a:pt x="528" y="2"/>
                  </a:cubicBezTo>
                  <a:cubicBezTo>
                    <a:pt x="513" y="0"/>
                    <a:pt x="499" y="0"/>
                    <a:pt x="485" y="0"/>
                  </a:cubicBezTo>
                  <a:cubicBezTo>
                    <a:pt x="474" y="25"/>
                    <a:pt x="464" y="51"/>
                    <a:pt x="457" y="77"/>
                  </a:cubicBezTo>
                  <a:cubicBezTo>
                    <a:pt x="446" y="78"/>
                    <a:pt x="436" y="79"/>
                    <a:pt x="425" y="80"/>
                  </a:cubicBezTo>
                  <a:cubicBezTo>
                    <a:pt x="415" y="82"/>
                    <a:pt x="404" y="84"/>
                    <a:pt x="394" y="86"/>
                  </a:cubicBezTo>
                  <a:cubicBezTo>
                    <a:pt x="381" y="63"/>
                    <a:pt x="366" y="41"/>
                    <a:pt x="350" y="19"/>
                  </a:cubicBezTo>
                  <a:cubicBezTo>
                    <a:pt x="336" y="23"/>
                    <a:pt x="322" y="27"/>
                    <a:pt x="309" y="32"/>
                  </a:cubicBezTo>
                  <a:cubicBezTo>
                    <a:pt x="308" y="60"/>
                    <a:pt x="309" y="88"/>
                    <a:pt x="311" y="115"/>
                  </a:cubicBezTo>
                  <a:cubicBezTo>
                    <a:pt x="301" y="119"/>
                    <a:pt x="292" y="124"/>
                    <a:pt x="283" y="129"/>
                  </a:cubicBezTo>
                  <a:cubicBezTo>
                    <a:pt x="273" y="134"/>
                    <a:pt x="264" y="140"/>
                    <a:pt x="256" y="146"/>
                  </a:cubicBezTo>
                  <a:cubicBezTo>
                    <a:pt x="235" y="129"/>
                    <a:pt x="213" y="113"/>
                    <a:pt x="190" y="99"/>
                  </a:cubicBezTo>
                  <a:cubicBezTo>
                    <a:pt x="178" y="108"/>
                    <a:pt x="167" y="117"/>
                    <a:pt x="157" y="126"/>
                  </a:cubicBezTo>
                  <a:cubicBezTo>
                    <a:pt x="166" y="153"/>
                    <a:pt x="176" y="178"/>
                    <a:pt x="188" y="203"/>
                  </a:cubicBezTo>
                  <a:cubicBezTo>
                    <a:pt x="181" y="210"/>
                    <a:pt x="174" y="218"/>
                    <a:pt x="167" y="226"/>
                  </a:cubicBezTo>
                  <a:cubicBezTo>
                    <a:pt x="161" y="235"/>
                    <a:pt x="154" y="243"/>
                    <a:pt x="148" y="252"/>
                  </a:cubicBezTo>
                  <a:cubicBezTo>
                    <a:pt x="122" y="243"/>
                    <a:pt x="97" y="237"/>
                    <a:pt x="70" y="232"/>
                  </a:cubicBezTo>
                  <a:cubicBezTo>
                    <a:pt x="62" y="244"/>
                    <a:pt x="55" y="256"/>
                    <a:pt x="49" y="269"/>
                  </a:cubicBezTo>
                  <a:cubicBezTo>
                    <a:pt x="67" y="290"/>
                    <a:pt x="86" y="310"/>
                    <a:pt x="106" y="329"/>
                  </a:cubicBezTo>
                  <a:cubicBezTo>
                    <a:pt x="102" y="339"/>
                    <a:pt x="98" y="348"/>
                    <a:pt x="95" y="358"/>
                  </a:cubicBezTo>
                  <a:cubicBezTo>
                    <a:pt x="91" y="369"/>
                    <a:pt x="88" y="379"/>
                    <a:pt x="86" y="389"/>
                  </a:cubicBezTo>
                  <a:cubicBezTo>
                    <a:pt x="59" y="391"/>
                    <a:pt x="32" y="394"/>
                    <a:pt x="6" y="399"/>
                  </a:cubicBezTo>
                  <a:cubicBezTo>
                    <a:pt x="3" y="413"/>
                    <a:pt x="1" y="427"/>
                    <a:pt x="0" y="441"/>
                  </a:cubicBezTo>
                  <a:cubicBezTo>
                    <a:pt x="24" y="454"/>
                    <a:pt x="49" y="466"/>
                    <a:pt x="74" y="476"/>
                  </a:cubicBezTo>
                  <a:cubicBezTo>
                    <a:pt x="74" y="487"/>
                    <a:pt x="74" y="497"/>
                    <a:pt x="75" y="508"/>
                  </a:cubicBezTo>
                  <a:cubicBezTo>
                    <a:pt x="75" y="518"/>
                    <a:pt x="76" y="529"/>
                    <a:pt x="78" y="539"/>
                  </a:cubicBezTo>
                  <a:cubicBezTo>
                    <a:pt x="53" y="551"/>
                    <a:pt x="30" y="563"/>
                    <a:pt x="6" y="577"/>
                  </a:cubicBezTo>
                  <a:cubicBezTo>
                    <a:pt x="9" y="591"/>
                    <a:pt x="12" y="605"/>
                    <a:pt x="16" y="619"/>
                  </a:cubicBezTo>
                  <a:cubicBezTo>
                    <a:pt x="44" y="623"/>
                    <a:pt x="71" y="625"/>
                    <a:pt x="98" y="625"/>
                  </a:cubicBezTo>
                  <a:cubicBezTo>
                    <a:pt x="102" y="635"/>
                    <a:pt x="106" y="645"/>
                    <a:pt x="110" y="654"/>
                  </a:cubicBezTo>
                  <a:cubicBezTo>
                    <a:pt x="114" y="664"/>
                    <a:pt x="119" y="674"/>
                    <a:pt x="124" y="683"/>
                  </a:cubicBezTo>
                  <a:cubicBezTo>
                    <a:pt x="106" y="702"/>
                    <a:pt x="88" y="723"/>
                    <a:pt x="71" y="744"/>
                  </a:cubicBezTo>
                  <a:cubicBezTo>
                    <a:pt x="79" y="756"/>
                    <a:pt x="87" y="768"/>
                    <a:pt x="96" y="779"/>
                  </a:cubicBezTo>
                  <a:cubicBezTo>
                    <a:pt x="123" y="773"/>
                    <a:pt x="149" y="765"/>
                    <a:pt x="174" y="755"/>
                  </a:cubicBezTo>
                  <a:cubicBezTo>
                    <a:pt x="181" y="763"/>
                    <a:pt x="189" y="771"/>
                    <a:pt x="196" y="778"/>
                  </a:cubicBezTo>
                  <a:cubicBezTo>
                    <a:pt x="204" y="786"/>
                    <a:pt x="211" y="793"/>
                    <a:pt x="220" y="800"/>
                  </a:cubicBezTo>
                  <a:cubicBezTo>
                    <a:pt x="209" y="824"/>
                    <a:pt x="200" y="850"/>
                    <a:pt x="192" y="876"/>
                  </a:cubicBezTo>
                  <a:cubicBezTo>
                    <a:pt x="204" y="884"/>
                    <a:pt x="216" y="892"/>
                    <a:pt x="228" y="900"/>
                  </a:cubicBezTo>
                  <a:cubicBezTo>
                    <a:pt x="251" y="884"/>
                    <a:pt x="272" y="867"/>
                    <a:pt x="293" y="849"/>
                  </a:cubicBezTo>
                  <a:cubicBezTo>
                    <a:pt x="302" y="854"/>
                    <a:pt x="311" y="858"/>
                    <a:pt x="321" y="863"/>
                  </a:cubicBezTo>
                  <a:cubicBezTo>
                    <a:pt x="331" y="867"/>
                    <a:pt x="341" y="871"/>
                    <a:pt x="351" y="874"/>
                  </a:cubicBezTo>
                  <a:cubicBezTo>
                    <a:pt x="350" y="901"/>
                    <a:pt x="351" y="928"/>
                    <a:pt x="353" y="955"/>
                  </a:cubicBezTo>
                  <a:cubicBezTo>
                    <a:pt x="366" y="959"/>
                    <a:pt x="380" y="962"/>
                    <a:pt x="394" y="965"/>
                  </a:cubicBezTo>
                  <a:cubicBezTo>
                    <a:pt x="410" y="942"/>
                    <a:pt x="424" y="918"/>
                    <a:pt x="436" y="894"/>
                  </a:cubicBezTo>
                  <a:cubicBezTo>
                    <a:pt x="447" y="895"/>
                    <a:pt x="457" y="896"/>
                    <a:pt x="468" y="896"/>
                  </a:cubicBezTo>
                  <a:cubicBezTo>
                    <a:pt x="479" y="897"/>
                    <a:pt x="489" y="897"/>
                    <a:pt x="500" y="896"/>
                  </a:cubicBezTo>
                  <a:cubicBezTo>
                    <a:pt x="509" y="921"/>
                    <a:pt x="519" y="947"/>
                    <a:pt x="531" y="971"/>
                  </a:cubicBezTo>
                  <a:cubicBezTo>
                    <a:pt x="545" y="969"/>
                    <a:pt x="559" y="967"/>
                    <a:pt x="573" y="965"/>
                  </a:cubicBezTo>
                  <a:cubicBezTo>
                    <a:pt x="580" y="937"/>
                    <a:pt x="584" y="911"/>
                    <a:pt x="587" y="884"/>
                  </a:cubicBezTo>
                  <a:cubicBezTo>
                    <a:pt x="597" y="881"/>
                    <a:pt x="607" y="878"/>
                    <a:pt x="617" y="875"/>
                  </a:cubicBezTo>
                  <a:cubicBezTo>
                    <a:pt x="627" y="871"/>
                    <a:pt x="637" y="867"/>
                    <a:pt x="647" y="863"/>
                  </a:cubicBezTo>
                  <a:cubicBezTo>
                    <a:pt x="664" y="883"/>
                    <a:pt x="683" y="903"/>
                    <a:pt x="703" y="921"/>
                  </a:cubicBezTo>
                  <a:cubicBezTo>
                    <a:pt x="716" y="915"/>
                    <a:pt x="728" y="908"/>
                    <a:pt x="740" y="900"/>
                  </a:cubicBezTo>
                  <a:cubicBezTo>
                    <a:pt x="736" y="873"/>
                    <a:pt x="731" y="846"/>
                    <a:pt x="723" y="820"/>
                  </a:cubicBezTo>
                  <a:cubicBezTo>
                    <a:pt x="732" y="814"/>
                    <a:pt x="740" y="807"/>
                    <a:pt x="748" y="800"/>
                  </a:cubicBezTo>
                  <a:cubicBezTo>
                    <a:pt x="757" y="794"/>
                    <a:pt x="764" y="786"/>
                    <a:pt x="772" y="779"/>
                  </a:cubicBezTo>
                  <a:cubicBezTo>
                    <a:pt x="795" y="792"/>
                    <a:pt x="820" y="803"/>
                    <a:pt x="845" y="813"/>
                  </a:cubicBezTo>
                  <a:cubicBezTo>
                    <a:pt x="855" y="802"/>
                    <a:pt x="864" y="791"/>
                    <a:pt x="872" y="780"/>
                  </a:cubicBezTo>
                  <a:cubicBezTo>
                    <a:pt x="859" y="756"/>
                    <a:pt x="844" y="733"/>
                    <a:pt x="828" y="711"/>
                  </a:cubicBezTo>
                  <a:cubicBezTo>
                    <a:pt x="834" y="702"/>
                    <a:pt x="839" y="693"/>
                    <a:pt x="844" y="684"/>
                  </a:cubicBezTo>
                  <a:cubicBezTo>
                    <a:pt x="849" y="674"/>
                    <a:pt x="854" y="665"/>
                    <a:pt x="858" y="655"/>
                  </a:cubicBezTo>
                  <a:cubicBezTo>
                    <a:pt x="885" y="659"/>
                    <a:pt x="911" y="660"/>
                    <a:pt x="939" y="661"/>
                  </a:cubicBezTo>
                  <a:cubicBezTo>
                    <a:pt x="944" y="647"/>
                    <a:pt x="948" y="634"/>
                    <a:pt x="952" y="620"/>
                  </a:cubicBezTo>
                  <a:cubicBezTo>
                    <a:pt x="931" y="602"/>
                    <a:pt x="908" y="586"/>
                    <a:pt x="886" y="572"/>
                  </a:cubicBezTo>
                  <a:cubicBezTo>
                    <a:pt x="888" y="561"/>
                    <a:pt x="890" y="551"/>
                    <a:pt x="891" y="541"/>
                  </a:cubicBezTo>
                  <a:close/>
                  <a:moveTo>
                    <a:pt x="803" y="529"/>
                  </a:moveTo>
                  <a:cubicBezTo>
                    <a:pt x="798" y="568"/>
                    <a:pt x="785" y="606"/>
                    <a:pt x="766" y="641"/>
                  </a:cubicBezTo>
                  <a:cubicBezTo>
                    <a:pt x="747" y="676"/>
                    <a:pt x="721" y="707"/>
                    <a:pt x="691" y="732"/>
                  </a:cubicBezTo>
                  <a:cubicBezTo>
                    <a:pt x="661" y="758"/>
                    <a:pt x="626" y="778"/>
                    <a:pt x="588" y="790"/>
                  </a:cubicBezTo>
                  <a:cubicBezTo>
                    <a:pt x="551" y="803"/>
                    <a:pt x="511" y="809"/>
                    <a:pt x="472" y="807"/>
                  </a:cubicBezTo>
                  <a:cubicBezTo>
                    <a:pt x="432" y="806"/>
                    <a:pt x="393" y="797"/>
                    <a:pt x="357" y="781"/>
                  </a:cubicBezTo>
                  <a:cubicBezTo>
                    <a:pt x="320" y="765"/>
                    <a:pt x="287" y="743"/>
                    <a:pt x="259" y="715"/>
                  </a:cubicBezTo>
                  <a:cubicBezTo>
                    <a:pt x="230" y="687"/>
                    <a:pt x="207" y="654"/>
                    <a:pt x="191" y="618"/>
                  </a:cubicBezTo>
                  <a:cubicBezTo>
                    <a:pt x="175" y="582"/>
                    <a:pt x="166" y="543"/>
                    <a:pt x="164" y="503"/>
                  </a:cubicBezTo>
                  <a:cubicBezTo>
                    <a:pt x="161" y="464"/>
                    <a:pt x="167" y="424"/>
                    <a:pt x="179" y="386"/>
                  </a:cubicBezTo>
                  <a:cubicBezTo>
                    <a:pt x="191" y="349"/>
                    <a:pt x="211" y="313"/>
                    <a:pt x="236" y="283"/>
                  </a:cubicBezTo>
                  <a:cubicBezTo>
                    <a:pt x="261" y="252"/>
                    <a:pt x="292" y="226"/>
                    <a:pt x="326" y="207"/>
                  </a:cubicBezTo>
                  <a:cubicBezTo>
                    <a:pt x="361" y="187"/>
                    <a:pt x="399" y="174"/>
                    <a:pt x="438" y="168"/>
                  </a:cubicBezTo>
                  <a:cubicBezTo>
                    <a:pt x="477" y="163"/>
                    <a:pt x="517" y="164"/>
                    <a:pt x="556" y="173"/>
                  </a:cubicBezTo>
                  <a:cubicBezTo>
                    <a:pt x="594" y="182"/>
                    <a:pt x="632" y="198"/>
                    <a:pt x="664" y="220"/>
                  </a:cubicBezTo>
                  <a:cubicBezTo>
                    <a:pt x="697" y="242"/>
                    <a:pt x="726" y="271"/>
                    <a:pt x="748" y="303"/>
                  </a:cubicBezTo>
                  <a:cubicBezTo>
                    <a:pt x="771" y="336"/>
                    <a:pt x="787" y="372"/>
                    <a:pt x="797" y="411"/>
                  </a:cubicBezTo>
                  <a:cubicBezTo>
                    <a:pt x="806" y="450"/>
                    <a:pt x="808" y="490"/>
                    <a:pt x="803" y="529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>
                <a:solidFill>
                  <a:schemeClr val="bg1"/>
                </a:solidFill>
                <a:latin typeface="字魂59号-创粗黑" panose="00000500000000000000" pitchFamily="2" charset="-122"/>
                <a:ea typeface="字魂59号-创粗黑" panose="00000500000000000000" pitchFamily="2" charset="-122"/>
                <a:cs typeface="+mn-ea"/>
                <a:sym typeface="字魂59号-创粗黑" panose="00000500000000000000" pitchFamily="2" charset="-122"/>
              </a:endParaRPr>
            </a:p>
          </p:txBody>
        </p:sp>
        <p:sp>
          <p:nvSpPr>
            <p:cNvPr id="9" name="îṧḻíďe">
              <a:extLst>
                <a:ext uri="{FF2B5EF4-FFF2-40B4-BE49-F238E27FC236}">
                  <a16:creationId xmlns="" xmlns:a16="http://schemas.microsoft.com/office/drawing/2014/main" id="{65A8FB1A-94D9-46BA-B60B-AA47CCC7D665}"/>
                </a:ext>
              </a:extLst>
            </p:cNvPr>
            <p:cNvSpPr/>
            <p:nvPr/>
          </p:nvSpPr>
          <p:spPr bwMode="auto">
            <a:xfrm>
              <a:off x="2764780" y="5206522"/>
              <a:ext cx="627887" cy="627887"/>
            </a:xfrm>
            <a:custGeom>
              <a:avLst/>
              <a:gdLst>
                <a:gd name="T0" fmla="*/ 894 w 971"/>
                <a:gd name="T1" fmla="*/ 509 h 971"/>
                <a:gd name="T2" fmla="*/ 969 w 971"/>
                <a:gd name="T3" fmla="*/ 442 h 971"/>
                <a:gd name="T4" fmla="*/ 883 w 971"/>
                <a:gd name="T5" fmla="*/ 390 h 971"/>
                <a:gd name="T6" fmla="*/ 938 w 971"/>
                <a:gd name="T7" fmla="*/ 309 h 971"/>
                <a:gd name="T8" fmla="*/ 838 w 971"/>
                <a:gd name="T9" fmla="*/ 279 h 971"/>
                <a:gd name="T10" fmla="*/ 802 w 971"/>
                <a:gd name="T11" fmla="*/ 227 h 971"/>
                <a:gd name="T12" fmla="*/ 813 w 971"/>
                <a:gd name="T13" fmla="*/ 127 h 971"/>
                <a:gd name="T14" fmla="*/ 714 w 971"/>
                <a:gd name="T15" fmla="*/ 146 h 971"/>
                <a:gd name="T16" fmla="*/ 700 w 971"/>
                <a:gd name="T17" fmla="*/ 50 h 971"/>
                <a:gd name="T18" fmla="*/ 606 w 971"/>
                <a:gd name="T19" fmla="*/ 95 h 971"/>
                <a:gd name="T20" fmla="*/ 545 w 971"/>
                <a:gd name="T21" fmla="*/ 81 h 971"/>
                <a:gd name="T22" fmla="*/ 485 w 971"/>
                <a:gd name="T23" fmla="*/ 0 h 971"/>
                <a:gd name="T24" fmla="*/ 425 w 971"/>
                <a:gd name="T25" fmla="*/ 80 h 971"/>
                <a:gd name="T26" fmla="*/ 350 w 971"/>
                <a:gd name="T27" fmla="*/ 19 h 971"/>
                <a:gd name="T28" fmla="*/ 311 w 971"/>
                <a:gd name="T29" fmla="*/ 115 h 971"/>
                <a:gd name="T30" fmla="*/ 256 w 971"/>
                <a:gd name="T31" fmla="*/ 146 h 971"/>
                <a:gd name="T32" fmla="*/ 157 w 971"/>
                <a:gd name="T33" fmla="*/ 126 h 971"/>
                <a:gd name="T34" fmla="*/ 167 w 971"/>
                <a:gd name="T35" fmla="*/ 226 h 971"/>
                <a:gd name="T36" fmla="*/ 70 w 971"/>
                <a:gd name="T37" fmla="*/ 232 h 971"/>
                <a:gd name="T38" fmla="*/ 106 w 971"/>
                <a:gd name="T39" fmla="*/ 329 h 971"/>
                <a:gd name="T40" fmla="*/ 86 w 971"/>
                <a:gd name="T41" fmla="*/ 389 h 971"/>
                <a:gd name="T42" fmla="*/ 0 w 971"/>
                <a:gd name="T43" fmla="*/ 441 h 971"/>
                <a:gd name="T44" fmla="*/ 75 w 971"/>
                <a:gd name="T45" fmla="*/ 508 h 971"/>
                <a:gd name="T46" fmla="*/ 6 w 971"/>
                <a:gd name="T47" fmla="*/ 577 h 971"/>
                <a:gd name="T48" fmla="*/ 98 w 971"/>
                <a:gd name="T49" fmla="*/ 625 h 971"/>
                <a:gd name="T50" fmla="*/ 124 w 971"/>
                <a:gd name="T51" fmla="*/ 683 h 971"/>
                <a:gd name="T52" fmla="*/ 96 w 971"/>
                <a:gd name="T53" fmla="*/ 779 h 971"/>
                <a:gd name="T54" fmla="*/ 196 w 971"/>
                <a:gd name="T55" fmla="*/ 778 h 971"/>
                <a:gd name="T56" fmla="*/ 192 w 971"/>
                <a:gd name="T57" fmla="*/ 876 h 971"/>
                <a:gd name="T58" fmla="*/ 293 w 971"/>
                <a:gd name="T59" fmla="*/ 849 h 971"/>
                <a:gd name="T60" fmla="*/ 351 w 971"/>
                <a:gd name="T61" fmla="*/ 874 h 971"/>
                <a:gd name="T62" fmla="*/ 394 w 971"/>
                <a:gd name="T63" fmla="*/ 965 h 971"/>
                <a:gd name="T64" fmla="*/ 468 w 971"/>
                <a:gd name="T65" fmla="*/ 896 h 971"/>
                <a:gd name="T66" fmla="*/ 531 w 971"/>
                <a:gd name="T67" fmla="*/ 971 h 971"/>
                <a:gd name="T68" fmla="*/ 587 w 971"/>
                <a:gd name="T69" fmla="*/ 884 h 971"/>
                <a:gd name="T70" fmla="*/ 647 w 971"/>
                <a:gd name="T71" fmla="*/ 863 h 971"/>
                <a:gd name="T72" fmla="*/ 740 w 971"/>
                <a:gd name="T73" fmla="*/ 900 h 971"/>
                <a:gd name="T74" fmla="*/ 748 w 971"/>
                <a:gd name="T75" fmla="*/ 800 h 971"/>
                <a:gd name="T76" fmla="*/ 845 w 971"/>
                <a:gd name="T77" fmla="*/ 813 h 971"/>
                <a:gd name="T78" fmla="*/ 828 w 971"/>
                <a:gd name="T79" fmla="*/ 711 h 971"/>
                <a:gd name="T80" fmla="*/ 858 w 971"/>
                <a:gd name="T81" fmla="*/ 655 h 971"/>
                <a:gd name="T82" fmla="*/ 952 w 971"/>
                <a:gd name="T83" fmla="*/ 620 h 971"/>
                <a:gd name="T84" fmla="*/ 891 w 971"/>
                <a:gd name="T85" fmla="*/ 541 h 971"/>
                <a:gd name="T86" fmla="*/ 766 w 971"/>
                <a:gd name="T87" fmla="*/ 641 h 971"/>
                <a:gd name="T88" fmla="*/ 588 w 971"/>
                <a:gd name="T89" fmla="*/ 790 h 971"/>
                <a:gd name="T90" fmla="*/ 357 w 971"/>
                <a:gd name="T91" fmla="*/ 781 h 971"/>
                <a:gd name="T92" fmla="*/ 191 w 971"/>
                <a:gd name="T93" fmla="*/ 618 h 971"/>
                <a:gd name="T94" fmla="*/ 179 w 971"/>
                <a:gd name="T95" fmla="*/ 386 h 971"/>
                <a:gd name="T96" fmla="*/ 326 w 971"/>
                <a:gd name="T97" fmla="*/ 207 h 971"/>
                <a:gd name="T98" fmla="*/ 556 w 971"/>
                <a:gd name="T99" fmla="*/ 173 h 971"/>
                <a:gd name="T100" fmla="*/ 748 w 971"/>
                <a:gd name="T101" fmla="*/ 303 h 971"/>
                <a:gd name="T102" fmla="*/ 803 w 971"/>
                <a:gd name="T103" fmla="*/ 529 h 9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971" h="971">
                  <a:moveTo>
                    <a:pt x="891" y="541"/>
                  </a:moveTo>
                  <a:cubicBezTo>
                    <a:pt x="893" y="530"/>
                    <a:pt x="893" y="520"/>
                    <a:pt x="894" y="509"/>
                  </a:cubicBezTo>
                  <a:cubicBezTo>
                    <a:pt x="920" y="502"/>
                    <a:pt x="946" y="494"/>
                    <a:pt x="971" y="485"/>
                  </a:cubicBezTo>
                  <a:cubicBezTo>
                    <a:pt x="971" y="470"/>
                    <a:pt x="970" y="456"/>
                    <a:pt x="969" y="442"/>
                  </a:cubicBezTo>
                  <a:cubicBezTo>
                    <a:pt x="942" y="433"/>
                    <a:pt x="916" y="426"/>
                    <a:pt x="889" y="421"/>
                  </a:cubicBezTo>
                  <a:cubicBezTo>
                    <a:pt x="888" y="411"/>
                    <a:pt x="885" y="400"/>
                    <a:pt x="883" y="390"/>
                  </a:cubicBezTo>
                  <a:cubicBezTo>
                    <a:pt x="880" y="380"/>
                    <a:pt x="878" y="370"/>
                    <a:pt x="874" y="360"/>
                  </a:cubicBezTo>
                  <a:cubicBezTo>
                    <a:pt x="896" y="344"/>
                    <a:pt x="917" y="327"/>
                    <a:pt x="938" y="309"/>
                  </a:cubicBezTo>
                  <a:cubicBezTo>
                    <a:pt x="932" y="296"/>
                    <a:pt x="927" y="283"/>
                    <a:pt x="920" y="270"/>
                  </a:cubicBezTo>
                  <a:cubicBezTo>
                    <a:pt x="893" y="271"/>
                    <a:pt x="865" y="274"/>
                    <a:pt x="838" y="279"/>
                  </a:cubicBezTo>
                  <a:cubicBezTo>
                    <a:pt x="833" y="270"/>
                    <a:pt x="828" y="261"/>
                    <a:pt x="821" y="252"/>
                  </a:cubicBezTo>
                  <a:cubicBezTo>
                    <a:pt x="816" y="244"/>
                    <a:pt x="809" y="235"/>
                    <a:pt x="802" y="227"/>
                  </a:cubicBezTo>
                  <a:cubicBezTo>
                    <a:pt x="817" y="205"/>
                    <a:pt x="831" y="181"/>
                    <a:pt x="843" y="157"/>
                  </a:cubicBezTo>
                  <a:cubicBezTo>
                    <a:pt x="833" y="147"/>
                    <a:pt x="823" y="137"/>
                    <a:pt x="813" y="127"/>
                  </a:cubicBezTo>
                  <a:cubicBezTo>
                    <a:pt x="787" y="139"/>
                    <a:pt x="763" y="151"/>
                    <a:pt x="740" y="165"/>
                  </a:cubicBezTo>
                  <a:cubicBezTo>
                    <a:pt x="731" y="159"/>
                    <a:pt x="723" y="153"/>
                    <a:pt x="714" y="146"/>
                  </a:cubicBezTo>
                  <a:cubicBezTo>
                    <a:pt x="705" y="141"/>
                    <a:pt x="696" y="135"/>
                    <a:pt x="687" y="130"/>
                  </a:cubicBezTo>
                  <a:cubicBezTo>
                    <a:pt x="693" y="104"/>
                    <a:pt x="697" y="77"/>
                    <a:pt x="700" y="50"/>
                  </a:cubicBezTo>
                  <a:cubicBezTo>
                    <a:pt x="687" y="44"/>
                    <a:pt x="674" y="38"/>
                    <a:pt x="661" y="33"/>
                  </a:cubicBezTo>
                  <a:cubicBezTo>
                    <a:pt x="641" y="52"/>
                    <a:pt x="623" y="73"/>
                    <a:pt x="606" y="95"/>
                  </a:cubicBezTo>
                  <a:cubicBezTo>
                    <a:pt x="596" y="92"/>
                    <a:pt x="586" y="89"/>
                    <a:pt x="576" y="86"/>
                  </a:cubicBezTo>
                  <a:cubicBezTo>
                    <a:pt x="566" y="84"/>
                    <a:pt x="555" y="82"/>
                    <a:pt x="545" y="81"/>
                  </a:cubicBezTo>
                  <a:cubicBezTo>
                    <a:pt x="541" y="54"/>
                    <a:pt x="535" y="28"/>
                    <a:pt x="528" y="2"/>
                  </a:cubicBezTo>
                  <a:cubicBezTo>
                    <a:pt x="513" y="0"/>
                    <a:pt x="499" y="0"/>
                    <a:pt x="485" y="0"/>
                  </a:cubicBezTo>
                  <a:cubicBezTo>
                    <a:pt x="474" y="25"/>
                    <a:pt x="464" y="51"/>
                    <a:pt x="457" y="77"/>
                  </a:cubicBezTo>
                  <a:cubicBezTo>
                    <a:pt x="446" y="78"/>
                    <a:pt x="436" y="79"/>
                    <a:pt x="425" y="80"/>
                  </a:cubicBezTo>
                  <a:cubicBezTo>
                    <a:pt x="415" y="82"/>
                    <a:pt x="404" y="84"/>
                    <a:pt x="394" y="86"/>
                  </a:cubicBezTo>
                  <a:cubicBezTo>
                    <a:pt x="381" y="63"/>
                    <a:pt x="366" y="41"/>
                    <a:pt x="350" y="19"/>
                  </a:cubicBezTo>
                  <a:cubicBezTo>
                    <a:pt x="336" y="23"/>
                    <a:pt x="322" y="27"/>
                    <a:pt x="309" y="32"/>
                  </a:cubicBezTo>
                  <a:cubicBezTo>
                    <a:pt x="308" y="60"/>
                    <a:pt x="309" y="88"/>
                    <a:pt x="311" y="115"/>
                  </a:cubicBezTo>
                  <a:cubicBezTo>
                    <a:pt x="301" y="119"/>
                    <a:pt x="292" y="124"/>
                    <a:pt x="283" y="129"/>
                  </a:cubicBezTo>
                  <a:cubicBezTo>
                    <a:pt x="273" y="134"/>
                    <a:pt x="264" y="140"/>
                    <a:pt x="256" y="146"/>
                  </a:cubicBezTo>
                  <a:cubicBezTo>
                    <a:pt x="235" y="129"/>
                    <a:pt x="213" y="113"/>
                    <a:pt x="190" y="99"/>
                  </a:cubicBezTo>
                  <a:cubicBezTo>
                    <a:pt x="178" y="108"/>
                    <a:pt x="167" y="117"/>
                    <a:pt x="157" y="126"/>
                  </a:cubicBezTo>
                  <a:cubicBezTo>
                    <a:pt x="166" y="153"/>
                    <a:pt x="176" y="178"/>
                    <a:pt x="188" y="203"/>
                  </a:cubicBezTo>
                  <a:cubicBezTo>
                    <a:pt x="181" y="210"/>
                    <a:pt x="174" y="218"/>
                    <a:pt x="167" y="226"/>
                  </a:cubicBezTo>
                  <a:cubicBezTo>
                    <a:pt x="161" y="235"/>
                    <a:pt x="154" y="243"/>
                    <a:pt x="148" y="252"/>
                  </a:cubicBezTo>
                  <a:cubicBezTo>
                    <a:pt x="122" y="243"/>
                    <a:pt x="97" y="237"/>
                    <a:pt x="70" y="232"/>
                  </a:cubicBezTo>
                  <a:cubicBezTo>
                    <a:pt x="62" y="244"/>
                    <a:pt x="55" y="256"/>
                    <a:pt x="49" y="269"/>
                  </a:cubicBezTo>
                  <a:cubicBezTo>
                    <a:pt x="67" y="290"/>
                    <a:pt x="86" y="310"/>
                    <a:pt x="106" y="329"/>
                  </a:cubicBezTo>
                  <a:cubicBezTo>
                    <a:pt x="102" y="339"/>
                    <a:pt x="98" y="348"/>
                    <a:pt x="95" y="358"/>
                  </a:cubicBezTo>
                  <a:cubicBezTo>
                    <a:pt x="91" y="369"/>
                    <a:pt x="88" y="379"/>
                    <a:pt x="86" y="389"/>
                  </a:cubicBezTo>
                  <a:cubicBezTo>
                    <a:pt x="59" y="391"/>
                    <a:pt x="32" y="394"/>
                    <a:pt x="6" y="399"/>
                  </a:cubicBezTo>
                  <a:cubicBezTo>
                    <a:pt x="3" y="413"/>
                    <a:pt x="1" y="427"/>
                    <a:pt x="0" y="441"/>
                  </a:cubicBezTo>
                  <a:cubicBezTo>
                    <a:pt x="24" y="454"/>
                    <a:pt x="49" y="466"/>
                    <a:pt x="74" y="476"/>
                  </a:cubicBezTo>
                  <a:cubicBezTo>
                    <a:pt x="74" y="487"/>
                    <a:pt x="74" y="497"/>
                    <a:pt x="75" y="508"/>
                  </a:cubicBezTo>
                  <a:cubicBezTo>
                    <a:pt x="75" y="518"/>
                    <a:pt x="76" y="529"/>
                    <a:pt x="78" y="539"/>
                  </a:cubicBezTo>
                  <a:cubicBezTo>
                    <a:pt x="53" y="551"/>
                    <a:pt x="30" y="563"/>
                    <a:pt x="6" y="577"/>
                  </a:cubicBezTo>
                  <a:cubicBezTo>
                    <a:pt x="9" y="591"/>
                    <a:pt x="12" y="605"/>
                    <a:pt x="16" y="619"/>
                  </a:cubicBezTo>
                  <a:cubicBezTo>
                    <a:pt x="44" y="623"/>
                    <a:pt x="71" y="625"/>
                    <a:pt x="98" y="625"/>
                  </a:cubicBezTo>
                  <a:cubicBezTo>
                    <a:pt x="102" y="635"/>
                    <a:pt x="106" y="645"/>
                    <a:pt x="110" y="654"/>
                  </a:cubicBezTo>
                  <a:cubicBezTo>
                    <a:pt x="114" y="664"/>
                    <a:pt x="119" y="674"/>
                    <a:pt x="124" y="683"/>
                  </a:cubicBezTo>
                  <a:cubicBezTo>
                    <a:pt x="106" y="702"/>
                    <a:pt x="88" y="723"/>
                    <a:pt x="71" y="744"/>
                  </a:cubicBezTo>
                  <a:cubicBezTo>
                    <a:pt x="79" y="756"/>
                    <a:pt x="87" y="768"/>
                    <a:pt x="96" y="779"/>
                  </a:cubicBezTo>
                  <a:cubicBezTo>
                    <a:pt x="123" y="773"/>
                    <a:pt x="149" y="765"/>
                    <a:pt x="174" y="755"/>
                  </a:cubicBezTo>
                  <a:cubicBezTo>
                    <a:pt x="181" y="763"/>
                    <a:pt x="189" y="771"/>
                    <a:pt x="196" y="778"/>
                  </a:cubicBezTo>
                  <a:cubicBezTo>
                    <a:pt x="204" y="786"/>
                    <a:pt x="211" y="793"/>
                    <a:pt x="220" y="800"/>
                  </a:cubicBezTo>
                  <a:cubicBezTo>
                    <a:pt x="209" y="824"/>
                    <a:pt x="200" y="850"/>
                    <a:pt x="192" y="876"/>
                  </a:cubicBezTo>
                  <a:cubicBezTo>
                    <a:pt x="204" y="884"/>
                    <a:pt x="216" y="892"/>
                    <a:pt x="228" y="900"/>
                  </a:cubicBezTo>
                  <a:cubicBezTo>
                    <a:pt x="251" y="884"/>
                    <a:pt x="272" y="867"/>
                    <a:pt x="293" y="849"/>
                  </a:cubicBezTo>
                  <a:cubicBezTo>
                    <a:pt x="302" y="854"/>
                    <a:pt x="311" y="858"/>
                    <a:pt x="321" y="863"/>
                  </a:cubicBezTo>
                  <a:cubicBezTo>
                    <a:pt x="331" y="867"/>
                    <a:pt x="341" y="871"/>
                    <a:pt x="351" y="874"/>
                  </a:cubicBezTo>
                  <a:cubicBezTo>
                    <a:pt x="350" y="901"/>
                    <a:pt x="351" y="928"/>
                    <a:pt x="353" y="955"/>
                  </a:cubicBezTo>
                  <a:cubicBezTo>
                    <a:pt x="366" y="959"/>
                    <a:pt x="380" y="962"/>
                    <a:pt x="394" y="965"/>
                  </a:cubicBezTo>
                  <a:cubicBezTo>
                    <a:pt x="410" y="942"/>
                    <a:pt x="424" y="918"/>
                    <a:pt x="436" y="894"/>
                  </a:cubicBezTo>
                  <a:cubicBezTo>
                    <a:pt x="447" y="895"/>
                    <a:pt x="457" y="896"/>
                    <a:pt x="468" y="896"/>
                  </a:cubicBezTo>
                  <a:cubicBezTo>
                    <a:pt x="479" y="897"/>
                    <a:pt x="489" y="897"/>
                    <a:pt x="500" y="896"/>
                  </a:cubicBezTo>
                  <a:cubicBezTo>
                    <a:pt x="509" y="921"/>
                    <a:pt x="519" y="947"/>
                    <a:pt x="531" y="971"/>
                  </a:cubicBezTo>
                  <a:cubicBezTo>
                    <a:pt x="545" y="969"/>
                    <a:pt x="559" y="967"/>
                    <a:pt x="573" y="965"/>
                  </a:cubicBezTo>
                  <a:cubicBezTo>
                    <a:pt x="580" y="937"/>
                    <a:pt x="584" y="911"/>
                    <a:pt x="587" y="884"/>
                  </a:cubicBezTo>
                  <a:cubicBezTo>
                    <a:pt x="597" y="881"/>
                    <a:pt x="607" y="878"/>
                    <a:pt x="617" y="875"/>
                  </a:cubicBezTo>
                  <a:cubicBezTo>
                    <a:pt x="627" y="871"/>
                    <a:pt x="637" y="867"/>
                    <a:pt x="647" y="863"/>
                  </a:cubicBezTo>
                  <a:cubicBezTo>
                    <a:pt x="664" y="883"/>
                    <a:pt x="683" y="903"/>
                    <a:pt x="703" y="921"/>
                  </a:cubicBezTo>
                  <a:cubicBezTo>
                    <a:pt x="716" y="915"/>
                    <a:pt x="728" y="908"/>
                    <a:pt x="740" y="900"/>
                  </a:cubicBezTo>
                  <a:cubicBezTo>
                    <a:pt x="736" y="873"/>
                    <a:pt x="731" y="846"/>
                    <a:pt x="723" y="820"/>
                  </a:cubicBezTo>
                  <a:cubicBezTo>
                    <a:pt x="732" y="814"/>
                    <a:pt x="740" y="807"/>
                    <a:pt x="748" y="800"/>
                  </a:cubicBezTo>
                  <a:cubicBezTo>
                    <a:pt x="757" y="794"/>
                    <a:pt x="764" y="786"/>
                    <a:pt x="772" y="779"/>
                  </a:cubicBezTo>
                  <a:cubicBezTo>
                    <a:pt x="795" y="792"/>
                    <a:pt x="820" y="803"/>
                    <a:pt x="845" y="813"/>
                  </a:cubicBezTo>
                  <a:cubicBezTo>
                    <a:pt x="855" y="802"/>
                    <a:pt x="864" y="791"/>
                    <a:pt x="872" y="780"/>
                  </a:cubicBezTo>
                  <a:cubicBezTo>
                    <a:pt x="859" y="756"/>
                    <a:pt x="844" y="733"/>
                    <a:pt x="828" y="711"/>
                  </a:cubicBezTo>
                  <a:cubicBezTo>
                    <a:pt x="834" y="702"/>
                    <a:pt x="839" y="693"/>
                    <a:pt x="844" y="684"/>
                  </a:cubicBezTo>
                  <a:cubicBezTo>
                    <a:pt x="849" y="674"/>
                    <a:pt x="854" y="665"/>
                    <a:pt x="858" y="655"/>
                  </a:cubicBezTo>
                  <a:cubicBezTo>
                    <a:pt x="885" y="659"/>
                    <a:pt x="911" y="660"/>
                    <a:pt x="939" y="661"/>
                  </a:cubicBezTo>
                  <a:cubicBezTo>
                    <a:pt x="944" y="647"/>
                    <a:pt x="948" y="634"/>
                    <a:pt x="952" y="620"/>
                  </a:cubicBezTo>
                  <a:cubicBezTo>
                    <a:pt x="931" y="602"/>
                    <a:pt x="908" y="586"/>
                    <a:pt x="886" y="572"/>
                  </a:cubicBezTo>
                  <a:cubicBezTo>
                    <a:pt x="888" y="561"/>
                    <a:pt x="890" y="551"/>
                    <a:pt x="891" y="541"/>
                  </a:cubicBezTo>
                  <a:close/>
                  <a:moveTo>
                    <a:pt x="803" y="529"/>
                  </a:moveTo>
                  <a:cubicBezTo>
                    <a:pt x="798" y="568"/>
                    <a:pt x="785" y="606"/>
                    <a:pt x="766" y="641"/>
                  </a:cubicBezTo>
                  <a:cubicBezTo>
                    <a:pt x="747" y="676"/>
                    <a:pt x="721" y="707"/>
                    <a:pt x="691" y="732"/>
                  </a:cubicBezTo>
                  <a:cubicBezTo>
                    <a:pt x="661" y="758"/>
                    <a:pt x="626" y="778"/>
                    <a:pt x="588" y="790"/>
                  </a:cubicBezTo>
                  <a:cubicBezTo>
                    <a:pt x="551" y="803"/>
                    <a:pt x="511" y="809"/>
                    <a:pt x="472" y="807"/>
                  </a:cubicBezTo>
                  <a:cubicBezTo>
                    <a:pt x="432" y="806"/>
                    <a:pt x="393" y="797"/>
                    <a:pt x="357" y="781"/>
                  </a:cubicBezTo>
                  <a:cubicBezTo>
                    <a:pt x="320" y="765"/>
                    <a:pt x="287" y="743"/>
                    <a:pt x="259" y="715"/>
                  </a:cubicBezTo>
                  <a:cubicBezTo>
                    <a:pt x="230" y="687"/>
                    <a:pt x="207" y="654"/>
                    <a:pt x="191" y="618"/>
                  </a:cubicBezTo>
                  <a:cubicBezTo>
                    <a:pt x="175" y="582"/>
                    <a:pt x="166" y="543"/>
                    <a:pt x="164" y="503"/>
                  </a:cubicBezTo>
                  <a:cubicBezTo>
                    <a:pt x="161" y="464"/>
                    <a:pt x="167" y="424"/>
                    <a:pt x="179" y="386"/>
                  </a:cubicBezTo>
                  <a:cubicBezTo>
                    <a:pt x="191" y="349"/>
                    <a:pt x="211" y="313"/>
                    <a:pt x="236" y="283"/>
                  </a:cubicBezTo>
                  <a:cubicBezTo>
                    <a:pt x="261" y="252"/>
                    <a:pt x="292" y="226"/>
                    <a:pt x="326" y="207"/>
                  </a:cubicBezTo>
                  <a:cubicBezTo>
                    <a:pt x="361" y="187"/>
                    <a:pt x="399" y="174"/>
                    <a:pt x="438" y="168"/>
                  </a:cubicBezTo>
                  <a:cubicBezTo>
                    <a:pt x="477" y="163"/>
                    <a:pt x="517" y="164"/>
                    <a:pt x="556" y="173"/>
                  </a:cubicBezTo>
                  <a:cubicBezTo>
                    <a:pt x="594" y="182"/>
                    <a:pt x="632" y="198"/>
                    <a:pt x="664" y="220"/>
                  </a:cubicBezTo>
                  <a:cubicBezTo>
                    <a:pt x="697" y="242"/>
                    <a:pt x="726" y="271"/>
                    <a:pt x="748" y="303"/>
                  </a:cubicBezTo>
                  <a:cubicBezTo>
                    <a:pt x="771" y="336"/>
                    <a:pt x="787" y="372"/>
                    <a:pt x="797" y="411"/>
                  </a:cubicBezTo>
                  <a:cubicBezTo>
                    <a:pt x="806" y="450"/>
                    <a:pt x="808" y="490"/>
                    <a:pt x="803" y="529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>
                <a:solidFill>
                  <a:schemeClr val="bg1"/>
                </a:solidFill>
                <a:latin typeface="字魂59号-创粗黑" panose="00000500000000000000" pitchFamily="2" charset="-122"/>
                <a:ea typeface="字魂59号-创粗黑" panose="00000500000000000000" pitchFamily="2" charset="-122"/>
                <a:cs typeface="+mn-ea"/>
                <a:sym typeface="字魂59号-创粗黑" panose="00000500000000000000" pitchFamily="2" charset="-122"/>
              </a:endParaRPr>
            </a:p>
          </p:txBody>
        </p:sp>
        <p:sp>
          <p:nvSpPr>
            <p:cNvPr id="10" name="iŝḻïḑè">
              <a:extLst>
                <a:ext uri="{FF2B5EF4-FFF2-40B4-BE49-F238E27FC236}">
                  <a16:creationId xmlns="" xmlns:a16="http://schemas.microsoft.com/office/drawing/2014/main" id="{AB14E86E-2ED3-4634-B755-227CACA629CF}"/>
                </a:ext>
              </a:extLst>
            </p:cNvPr>
            <p:cNvSpPr/>
            <p:nvPr/>
          </p:nvSpPr>
          <p:spPr bwMode="auto">
            <a:xfrm>
              <a:off x="3477687" y="2042550"/>
              <a:ext cx="327644" cy="327644"/>
            </a:xfrm>
            <a:custGeom>
              <a:avLst/>
              <a:gdLst>
                <a:gd name="T0" fmla="*/ 894 w 971"/>
                <a:gd name="T1" fmla="*/ 509 h 971"/>
                <a:gd name="T2" fmla="*/ 969 w 971"/>
                <a:gd name="T3" fmla="*/ 442 h 971"/>
                <a:gd name="T4" fmla="*/ 883 w 971"/>
                <a:gd name="T5" fmla="*/ 390 h 971"/>
                <a:gd name="T6" fmla="*/ 938 w 971"/>
                <a:gd name="T7" fmla="*/ 309 h 971"/>
                <a:gd name="T8" fmla="*/ 838 w 971"/>
                <a:gd name="T9" fmla="*/ 279 h 971"/>
                <a:gd name="T10" fmla="*/ 802 w 971"/>
                <a:gd name="T11" fmla="*/ 227 h 971"/>
                <a:gd name="T12" fmla="*/ 813 w 971"/>
                <a:gd name="T13" fmla="*/ 127 h 971"/>
                <a:gd name="T14" fmla="*/ 714 w 971"/>
                <a:gd name="T15" fmla="*/ 146 h 971"/>
                <a:gd name="T16" fmla="*/ 700 w 971"/>
                <a:gd name="T17" fmla="*/ 50 h 971"/>
                <a:gd name="T18" fmla="*/ 606 w 971"/>
                <a:gd name="T19" fmla="*/ 95 h 971"/>
                <a:gd name="T20" fmla="*/ 545 w 971"/>
                <a:gd name="T21" fmla="*/ 81 h 971"/>
                <a:gd name="T22" fmla="*/ 485 w 971"/>
                <a:gd name="T23" fmla="*/ 0 h 971"/>
                <a:gd name="T24" fmla="*/ 425 w 971"/>
                <a:gd name="T25" fmla="*/ 80 h 971"/>
                <a:gd name="T26" fmla="*/ 350 w 971"/>
                <a:gd name="T27" fmla="*/ 19 h 971"/>
                <a:gd name="T28" fmla="*/ 311 w 971"/>
                <a:gd name="T29" fmla="*/ 115 h 971"/>
                <a:gd name="T30" fmla="*/ 256 w 971"/>
                <a:gd name="T31" fmla="*/ 146 h 971"/>
                <a:gd name="T32" fmla="*/ 157 w 971"/>
                <a:gd name="T33" fmla="*/ 126 h 971"/>
                <a:gd name="T34" fmla="*/ 167 w 971"/>
                <a:gd name="T35" fmla="*/ 226 h 971"/>
                <a:gd name="T36" fmla="*/ 70 w 971"/>
                <a:gd name="T37" fmla="*/ 232 h 971"/>
                <a:gd name="T38" fmla="*/ 106 w 971"/>
                <a:gd name="T39" fmla="*/ 329 h 971"/>
                <a:gd name="T40" fmla="*/ 86 w 971"/>
                <a:gd name="T41" fmla="*/ 389 h 971"/>
                <a:gd name="T42" fmla="*/ 0 w 971"/>
                <a:gd name="T43" fmla="*/ 441 h 971"/>
                <a:gd name="T44" fmla="*/ 75 w 971"/>
                <a:gd name="T45" fmla="*/ 508 h 971"/>
                <a:gd name="T46" fmla="*/ 6 w 971"/>
                <a:gd name="T47" fmla="*/ 577 h 971"/>
                <a:gd name="T48" fmla="*/ 98 w 971"/>
                <a:gd name="T49" fmla="*/ 625 h 971"/>
                <a:gd name="T50" fmla="*/ 124 w 971"/>
                <a:gd name="T51" fmla="*/ 683 h 971"/>
                <a:gd name="T52" fmla="*/ 96 w 971"/>
                <a:gd name="T53" fmla="*/ 779 h 971"/>
                <a:gd name="T54" fmla="*/ 196 w 971"/>
                <a:gd name="T55" fmla="*/ 778 h 971"/>
                <a:gd name="T56" fmla="*/ 192 w 971"/>
                <a:gd name="T57" fmla="*/ 876 h 971"/>
                <a:gd name="T58" fmla="*/ 293 w 971"/>
                <a:gd name="T59" fmla="*/ 849 h 971"/>
                <a:gd name="T60" fmla="*/ 351 w 971"/>
                <a:gd name="T61" fmla="*/ 874 h 971"/>
                <a:gd name="T62" fmla="*/ 394 w 971"/>
                <a:gd name="T63" fmla="*/ 965 h 971"/>
                <a:gd name="T64" fmla="*/ 468 w 971"/>
                <a:gd name="T65" fmla="*/ 896 h 971"/>
                <a:gd name="T66" fmla="*/ 531 w 971"/>
                <a:gd name="T67" fmla="*/ 971 h 971"/>
                <a:gd name="T68" fmla="*/ 587 w 971"/>
                <a:gd name="T69" fmla="*/ 884 h 971"/>
                <a:gd name="T70" fmla="*/ 647 w 971"/>
                <a:gd name="T71" fmla="*/ 863 h 971"/>
                <a:gd name="T72" fmla="*/ 740 w 971"/>
                <a:gd name="T73" fmla="*/ 900 h 971"/>
                <a:gd name="T74" fmla="*/ 748 w 971"/>
                <a:gd name="T75" fmla="*/ 800 h 971"/>
                <a:gd name="T76" fmla="*/ 845 w 971"/>
                <a:gd name="T77" fmla="*/ 813 h 971"/>
                <a:gd name="T78" fmla="*/ 828 w 971"/>
                <a:gd name="T79" fmla="*/ 711 h 971"/>
                <a:gd name="T80" fmla="*/ 858 w 971"/>
                <a:gd name="T81" fmla="*/ 655 h 971"/>
                <a:gd name="T82" fmla="*/ 952 w 971"/>
                <a:gd name="T83" fmla="*/ 620 h 971"/>
                <a:gd name="T84" fmla="*/ 891 w 971"/>
                <a:gd name="T85" fmla="*/ 541 h 971"/>
                <a:gd name="T86" fmla="*/ 766 w 971"/>
                <a:gd name="T87" fmla="*/ 641 h 971"/>
                <a:gd name="T88" fmla="*/ 588 w 971"/>
                <a:gd name="T89" fmla="*/ 790 h 971"/>
                <a:gd name="T90" fmla="*/ 357 w 971"/>
                <a:gd name="T91" fmla="*/ 781 h 971"/>
                <a:gd name="T92" fmla="*/ 191 w 971"/>
                <a:gd name="T93" fmla="*/ 618 h 971"/>
                <a:gd name="T94" fmla="*/ 179 w 971"/>
                <a:gd name="T95" fmla="*/ 386 h 971"/>
                <a:gd name="T96" fmla="*/ 326 w 971"/>
                <a:gd name="T97" fmla="*/ 207 h 971"/>
                <a:gd name="T98" fmla="*/ 556 w 971"/>
                <a:gd name="T99" fmla="*/ 173 h 971"/>
                <a:gd name="T100" fmla="*/ 748 w 971"/>
                <a:gd name="T101" fmla="*/ 303 h 971"/>
                <a:gd name="T102" fmla="*/ 803 w 971"/>
                <a:gd name="T103" fmla="*/ 529 h 9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971" h="971">
                  <a:moveTo>
                    <a:pt x="891" y="541"/>
                  </a:moveTo>
                  <a:cubicBezTo>
                    <a:pt x="893" y="530"/>
                    <a:pt x="893" y="520"/>
                    <a:pt x="894" y="509"/>
                  </a:cubicBezTo>
                  <a:cubicBezTo>
                    <a:pt x="920" y="502"/>
                    <a:pt x="946" y="494"/>
                    <a:pt x="971" y="485"/>
                  </a:cubicBezTo>
                  <a:cubicBezTo>
                    <a:pt x="971" y="470"/>
                    <a:pt x="970" y="456"/>
                    <a:pt x="969" y="442"/>
                  </a:cubicBezTo>
                  <a:cubicBezTo>
                    <a:pt x="942" y="433"/>
                    <a:pt x="916" y="426"/>
                    <a:pt x="889" y="421"/>
                  </a:cubicBezTo>
                  <a:cubicBezTo>
                    <a:pt x="888" y="411"/>
                    <a:pt x="885" y="400"/>
                    <a:pt x="883" y="390"/>
                  </a:cubicBezTo>
                  <a:cubicBezTo>
                    <a:pt x="880" y="380"/>
                    <a:pt x="878" y="370"/>
                    <a:pt x="874" y="360"/>
                  </a:cubicBezTo>
                  <a:cubicBezTo>
                    <a:pt x="896" y="344"/>
                    <a:pt x="917" y="327"/>
                    <a:pt x="938" y="309"/>
                  </a:cubicBezTo>
                  <a:cubicBezTo>
                    <a:pt x="932" y="296"/>
                    <a:pt x="927" y="283"/>
                    <a:pt x="920" y="270"/>
                  </a:cubicBezTo>
                  <a:cubicBezTo>
                    <a:pt x="893" y="271"/>
                    <a:pt x="865" y="274"/>
                    <a:pt x="838" y="279"/>
                  </a:cubicBezTo>
                  <a:cubicBezTo>
                    <a:pt x="833" y="270"/>
                    <a:pt x="828" y="261"/>
                    <a:pt x="821" y="252"/>
                  </a:cubicBezTo>
                  <a:cubicBezTo>
                    <a:pt x="816" y="244"/>
                    <a:pt x="809" y="235"/>
                    <a:pt x="802" y="227"/>
                  </a:cubicBezTo>
                  <a:cubicBezTo>
                    <a:pt x="817" y="205"/>
                    <a:pt x="831" y="181"/>
                    <a:pt x="843" y="157"/>
                  </a:cubicBezTo>
                  <a:cubicBezTo>
                    <a:pt x="833" y="147"/>
                    <a:pt x="823" y="137"/>
                    <a:pt x="813" y="127"/>
                  </a:cubicBezTo>
                  <a:cubicBezTo>
                    <a:pt x="787" y="139"/>
                    <a:pt x="763" y="151"/>
                    <a:pt x="740" y="165"/>
                  </a:cubicBezTo>
                  <a:cubicBezTo>
                    <a:pt x="731" y="159"/>
                    <a:pt x="723" y="153"/>
                    <a:pt x="714" y="146"/>
                  </a:cubicBezTo>
                  <a:cubicBezTo>
                    <a:pt x="705" y="141"/>
                    <a:pt x="696" y="135"/>
                    <a:pt x="687" y="130"/>
                  </a:cubicBezTo>
                  <a:cubicBezTo>
                    <a:pt x="693" y="104"/>
                    <a:pt x="697" y="77"/>
                    <a:pt x="700" y="50"/>
                  </a:cubicBezTo>
                  <a:cubicBezTo>
                    <a:pt x="687" y="44"/>
                    <a:pt x="674" y="38"/>
                    <a:pt x="661" y="33"/>
                  </a:cubicBezTo>
                  <a:cubicBezTo>
                    <a:pt x="641" y="52"/>
                    <a:pt x="623" y="73"/>
                    <a:pt x="606" y="95"/>
                  </a:cubicBezTo>
                  <a:cubicBezTo>
                    <a:pt x="596" y="92"/>
                    <a:pt x="586" y="89"/>
                    <a:pt x="576" y="86"/>
                  </a:cubicBezTo>
                  <a:cubicBezTo>
                    <a:pt x="566" y="84"/>
                    <a:pt x="555" y="82"/>
                    <a:pt x="545" y="81"/>
                  </a:cubicBezTo>
                  <a:cubicBezTo>
                    <a:pt x="541" y="54"/>
                    <a:pt x="535" y="28"/>
                    <a:pt x="528" y="2"/>
                  </a:cubicBezTo>
                  <a:cubicBezTo>
                    <a:pt x="513" y="0"/>
                    <a:pt x="499" y="0"/>
                    <a:pt x="485" y="0"/>
                  </a:cubicBezTo>
                  <a:cubicBezTo>
                    <a:pt x="474" y="25"/>
                    <a:pt x="464" y="51"/>
                    <a:pt x="457" y="77"/>
                  </a:cubicBezTo>
                  <a:cubicBezTo>
                    <a:pt x="446" y="78"/>
                    <a:pt x="436" y="79"/>
                    <a:pt x="425" y="80"/>
                  </a:cubicBezTo>
                  <a:cubicBezTo>
                    <a:pt x="415" y="82"/>
                    <a:pt x="404" y="84"/>
                    <a:pt x="394" y="86"/>
                  </a:cubicBezTo>
                  <a:cubicBezTo>
                    <a:pt x="381" y="63"/>
                    <a:pt x="366" y="41"/>
                    <a:pt x="350" y="19"/>
                  </a:cubicBezTo>
                  <a:cubicBezTo>
                    <a:pt x="336" y="23"/>
                    <a:pt x="322" y="27"/>
                    <a:pt x="309" y="32"/>
                  </a:cubicBezTo>
                  <a:cubicBezTo>
                    <a:pt x="308" y="60"/>
                    <a:pt x="309" y="88"/>
                    <a:pt x="311" y="115"/>
                  </a:cubicBezTo>
                  <a:cubicBezTo>
                    <a:pt x="301" y="119"/>
                    <a:pt x="292" y="124"/>
                    <a:pt x="283" y="129"/>
                  </a:cubicBezTo>
                  <a:cubicBezTo>
                    <a:pt x="273" y="134"/>
                    <a:pt x="264" y="140"/>
                    <a:pt x="256" y="146"/>
                  </a:cubicBezTo>
                  <a:cubicBezTo>
                    <a:pt x="235" y="129"/>
                    <a:pt x="213" y="113"/>
                    <a:pt x="190" y="99"/>
                  </a:cubicBezTo>
                  <a:cubicBezTo>
                    <a:pt x="178" y="108"/>
                    <a:pt x="167" y="117"/>
                    <a:pt x="157" y="126"/>
                  </a:cubicBezTo>
                  <a:cubicBezTo>
                    <a:pt x="166" y="153"/>
                    <a:pt x="176" y="178"/>
                    <a:pt x="188" y="203"/>
                  </a:cubicBezTo>
                  <a:cubicBezTo>
                    <a:pt x="181" y="210"/>
                    <a:pt x="174" y="218"/>
                    <a:pt x="167" y="226"/>
                  </a:cubicBezTo>
                  <a:cubicBezTo>
                    <a:pt x="161" y="235"/>
                    <a:pt x="154" y="243"/>
                    <a:pt x="148" y="252"/>
                  </a:cubicBezTo>
                  <a:cubicBezTo>
                    <a:pt x="122" y="243"/>
                    <a:pt x="97" y="237"/>
                    <a:pt x="70" y="232"/>
                  </a:cubicBezTo>
                  <a:cubicBezTo>
                    <a:pt x="62" y="244"/>
                    <a:pt x="55" y="256"/>
                    <a:pt x="49" y="269"/>
                  </a:cubicBezTo>
                  <a:cubicBezTo>
                    <a:pt x="67" y="290"/>
                    <a:pt x="86" y="310"/>
                    <a:pt x="106" y="329"/>
                  </a:cubicBezTo>
                  <a:cubicBezTo>
                    <a:pt x="102" y="339"/>
                    <a:pt x="98" y="348"/>
                    <a:pt x="95" y="358"/>
                  </a:cubicBezTo>
                  <a:cubicBezTo>
                    <a:pt x="91" y="369"/>
                    <a:pt x="88" y="379"/>
                    <a:pt x="86" y="389"/>
                  </a:cubicBezTo>
                  <a:cubicBezTo>
                    <a:pt x="59" y="391"/>
                    <a:pt x="32" y="394"/>
                    <a:pt x="6" y="399"/>
                  </a:cubicBezTo>
                  <a:cubicBezTo>
                    <a:pt x="3" y="413"/>
                    <a:pt x="1" y="427"/>
                    <a:pt x="0" y="441"/>
                  </a:cubicBezTo>
                  <a:cubicBezTo>
                    <a:pt x="24" y="454"/>
                    <a:pt x="49" y="466"/>
                    <a:pt x="74" y="476"/>
                  </a:cubicBezTo>
                  <a:cubicBezTo>
                    <a:pt x="74" y="487"/>
                    <a:pt x="74" y="497"/>
                    <a:pt x="75" y="508"/>
                  </a:cubicBezTo>
                  <a:cubicBezTo>
                    <a:pt x="75" y="518"/>
                    <a:pt x="76" y="529"/>
                    <a:pt x="78" y="539"/>
                  </a:cubicBezTo>
                  <a:cubicBezTo>
                    <a:pt x="53" y="551"/>
                    <a:pt x="30" y="563"/>
                    <a:pt x="6" y="577"/>
                  </a:cubicBezTo>
                  <a:cubicBezTo>
                    <a:pt x="9" y="591"/>
                    <a:pt x="12" y="605"/>
                    <a:pt x="16" y="619"/>
                  </a:cubicBezTo>
                  <a:cubicBezTo>
                    <a:pt x="44" y="623"/>
                    <a:pt x="71" y="625"/>
                    <a:pt x="98" y="625"/>
                  </a:cubicBezTo>
                  <a:cubicBezTo>
                    <a:pt x="102" y="635"/>
                    <a:pt x="106" y="645"/>
                    <a:pt x="110" y="654"/>
                  </a:cubicBezTo>
                  <a:cubicBezTo>
                    <a:pt x="114" y="664"/>
                    <a:pt x="119" y="674"/>
                    <a:pt x="124" y="683"/>
                  </a:cubicBezTo>
                  <a:cubicBezTo>
                    <a:pt x="106" y="702"/>
                    <a:pt x="88" y="723"/>
                    <a:pt x="71" y="744"/>
                  </a:cubicBezTo>
                  <a:cubicBezTo>
                    <a:pt x="79" y="756"/>
                    <a:pt x="87" y="768"/>
                    <a:pt x="96" y="779"/>
                  </a:cubicBezTo>
                  <a:cubicBezTo>
                    <a:pt x="123" y="773"/>
                    <a:pt x="149" y="765"/>
                    <a:pt x="174" y="755"/>
                  </a:cubicBezTo>
                  <a:cubicBezTo>
                    <a:pt x="181" y="763"/>
                    <a:pt x="189" y="771"/>
                    <a:pt x="196" y="778"/>
                  </a:cubicBezTo>
                  <a:cubicBezTo>
                    <a:pt x="204" y="786"/>
                    <a:pt x="211" y="793"/>
                    <a:pt x="220" y="800"/>
                  </a:cubicBezTo>
                  <a:cubicBezTo>
                    <a:pt x="209" y="824"/>
                    <a:pt x="200" y="850"/>
                    <a:pt x="192" y="876"/>
                  </a:cubicBezTo>
                  <a:cubicBezTo>
                    <a:pt x="204" y="884"/>
                    <a:pt x="216" y="892"/>
                    <a:pt x="228" y="900"/>
                  </a:cubicBezTo>
                  <a:cubicBezTo>
                    <a:pt x="251" y="884"/>
                    <a:pt x="272" y="867"/>
                    <a:pt x="293" y="849"/>
                  </a:cubicBezTo>
                  <a:cubicBezTo>
                    <a:pt x="302" y="854"/>
                    <a:pt x="311" y="858"/>
                    <a:pt x="321" y="863"/>
                  </a:cubicBezTo>
                  <a:cubicBezTo>
                    <a:pt x="331" y="867"/>
                    <a:pt x="341" y="871"/>
                    <a:pt x="351" y="874"/>
                  </a:cubicBezTo>
                  <a:cubicBezTo>
                    <a:pt x="350" y="901"/>
                    <a:pt x="351" y="928"/>
                    <a:pt x="353" y="955"/>
                  </a:cubicBezTo>
                  <a:cubicBezTo>
                    <a:pt x="366" y="959"/>
                    <a:pt x="380" y="962"/>
                    <a:pt x="394" y="965"/>
                  </a:cubicBezTo>
                  <a:cubicBezTo>
                    <a:pt x="410" y="942"/>
                    <a:pt x="424" y="918"/>
                    <a:pt x="436" y="894"/>
                  </a:cubicBezTo>
                  <a:cubicBezTo>
                    <a:pt x="447" y="895"/>
                    <a:pt x="457" y="896"/>
                    <a:pt x="468" y="896"/>
                  </a:cubicBezTo>
                  <a:cubicBezTo>
                    <a:pt x="479" y="897"/>
                    <a:pt x="489" y="897"/>
                    <a:pt x="500" y="896"/>
                  </a:cubicBezTo>
                  <a:cubicBezTo>
                    <a:pt x="509" y="921"/>
                    <a:pt x="519" y="947"/>
                    <a:pt x="531" y="971"/>
                  </a:cubicBezTo>
                  <a:cubicBezTo>
                    <a:pt x="545" y="969"/>
                    <a:pt x="559" y="967"/>
                    <a:pt x="573" y="965"/>
                  </a:cubicBezTo>
                  <a:cubicBezTo>
                    <a:pt x="580" y="937"/>
                    <a:pt x="584" y="911"/>
                    <a:pt x="587" y="884"/>
                  </a:cubicBezTo>
                  <a:cubicBezTo>
                    <a:pt x="597" y="881"/>
                    <a:pt x="607" y="878"/>
                    <a:pt x="617" y="875"/>
                  </a:cubicBezTo>
                  <a:cubicBezTo>
                    <a:pt x="627" y="871"/>
                    <a:pt x="637" y="867"/>
                    <a:pt x="647" y="863"/>
                  </a:cubicBezTo>
                  <a:cubicBezTo>
                    <a:pt x="664" y="883"/>
                    <a:pt x="683" y="903"/>
                    <a:pt x="703" y="921"/>
                  </a:cubicBezTo>
                  <a:cubicBezTo>
                    <a:pt x="716" y="915"/>
                    <a:pt x="728" y="908"/>
                    <a:pt x="740" y="900"/>
                  </a:cubicBezTo>
                  <a:cubicBezTo>
                    <a:pt x="736" y="873"/>
                    <a:pt x="731" y="846"/>
                    <a:pt x="723" y="820"/>
                  </a:cubicBezTo>
                  <a:cubicBezTo>
                    <a:pt x="732" y="814"/>
                    <a:pt x="740" y="807"/>
                    <a:pt x="748" y="800"/>
                  </a:cubicBezTo>
                  <a:cubicBezTo>
                    <a:pt x="757" y="794"/>
                    <a:pt x="764" y="786"/>
                    <a:pt x="772" y="779"/>
                  </a:cubicBezTo>
                  <a:cubicBezTo>
                    <a:pt x="795" y="792"/>
                    <a:pt x="820" y="803"/>
                    <a:pt x="845" y="813"/>
                  </a:cubicBezTo>
                  <a:cubicBezTo>
                    <a:pt x="855" y="802"/>
                    <a:pt x="864" y="791"/>
                    <a:pt x="872" y="780"/>
                  </a:cubicBezTo>
                  <a:cubicBezTo>
                    <a:pt x="859" y="756"/>
                    <a:pt x="844" y="733"/>
                    <a:pt x="828" y="711"/>
                  </a:cubicBezTo>
                  <a:cubicBezTo>
                    <a:pt x="834" y="702"/>
                    <a:pt x="839" y="693"/>
                    <a:pt x="844" y="684"/>
                  </a:cubicBezTo>
                  <a:cubicBezTo>
                    <a:pt x="849" y="674"/>
                    <a:pt x="854" y="665"/>
                    <a:pt x="858" y="655"/>
                  </a:cubicBezTo>
                  <a:cubicBezTo>
                    <a:pt x="885" y="659"/>
                    <a:pt x="911" y="660"/>
                    <a:pt x="939" y="661"/>
                  </a:cubicBezTo>
                  <a:cubicBezTo>
                    <a:pt x="944" y="647"/>
                    <a:pt x="948" y="634"/>
                    <a:pt x="952" y="620"/>
                  </a:cubicBezTo>
                  <a:cubicBezTo>
                    <a:pt x="931" y="602"/>
                    <a:pt x="908" y="586"/>
                    <a:pt x="886" y="572"/>
                  </a:cubicBezTo>
                  <a:cubicBezTo>
                    <a:pt x="888" y="561"/>
                    <a:pt x="890" y="551"/>
                    <a:pt x="891" y="541"/>
                  </a:cubicBezTo>
                  <a:close/>
                  <a:moveTo>
                    <a:pt x="803" y="529"/>
                  </a:moveTo>
                  <a:cubicBezTo>
                    <a:pt x="798" y="568"/>
                    <a:pt x="785" y="606"/>
                    <a:pt x="766" y="641"/>
                  </a:cubicBezTo>
                  <a:cubicBezTo>
                    <a:pt x="747" y="676"/>
                    <a:pt x="721" y="707"/>
                    <a:pt x="691" y="732"/>
                  </a:cubicBezTo>
                  <a:cubicBezTo>
                    <a:pt x="661" y="758"/>
                    <a:pt x="626" y="778"/>
                    <a:pt x="588" y="790"/>
                  </a:cubicBezTo>
                  <a:cubicBezTo>
                    <a:pt x="551" y="803"/>
                    <a:pt x="511" y="809"/>
                    <a:pt x="472" y="807"/>
                  </a:cubicBezTo>
                  <a:cubicBezTo>
                    <a:pt x="432" y="806"/>
                    <a:pt x="393" y="797"/>
                    <a:pt x="357" y="781"/>
                  </a:cubicBezTo>
                  <a:cubicBezTo>
                    <a:pt x="320" y="765"/>
                    <a:pt x="287" y="743"/>
                    <a:pt x="259" y="715"/>
                  </a:cubicBezTo>
                  <a:cubicBezTo>
                    <a:pt x="230" y="687"/>
                    <a:pt x="207" y="654"/>
                    <a:pt x="191" y="618"/>
                  </a:cubicBezTo>
                  <a:cubicBezTo>
                    <a:pt x="175" y="582"/>
                    <a:pt x="166" y="543"/>
                    <a:pt x="164" y="503"/>
                  </a:cubicBezTo>
                  <a:cubicBezTo>
                    <a:pt x="161" y="464"/>
                    <a:pt x="167" y="424"/>
                    <a:pt x="179" y="386"/>
                  </a:cubicBezTo>
                  <a:cubicBezTo>
                    <a:pt x="191" y="349"/>
                    <a:pt x="211" y="313"/>
                    <a:pt x="236" y="283"/>
                  </a:cubicBezTo>
                  <a:cubicBezTo>
                    <a:pt x="261" y="252"/>
                    <a:pt x="292" y="226"/>
                    <a:pt x="326" y="207"/>
                  </a:cubicBezTo>
                  <a:cubicBezTo>
                    <a:pt x="361" y="187"/>
                    <a:pt x="399" y="174"/>
                    <a:pt x="438" y="168"/>
                  </a:cubicBezTo>
                  <a:cubicBezTo>
                    <a:pt x="477" y="163"/>
                    <a:pt x="517" y="164"/>
                    <a:pt x="556" y="173"/>
                  </a:cubicBezTo>
                  <a:cubicBezTo>
                    <a:pt x="594" y="182"/>
                    <a:pt x="632" y="198"/>
                    <a:pt x="664" y="220"/>
                  </a:cubicBezTo>
                  <a:cubicBezTo>
                    <a:pt x="697" y="242"/>
                    <a:pt x="726" y="271"/>
                    <a:pt x="748" y="303"/>
                  </a:cubicBezTo>
                  <a:cubicBezTo>
                    <a:pt x="771" y="336"/>
                    <a:pt x="787" y="372"/>
                    <a:pt x="797" y="411"/>
                  </a:cubicBezTo>
                  <a:cubicBezTo>
                    <a:pt x="806" y="450"/>
                    <a:pt x="808" y="490"/>
                    <a:pt x="803" y="529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>
                <a:solidFill>
                  <a:schemeClr val="bg1"/>
                </a:solidFill>
                <a:latin typeface="字魂59号-创粗黑" panose="00000500000000000000" pitchFamily="2" charset="-122"/>
                <a:ea typeface="字魂59号-创粗黑" panose="00000500000000000000" pitchFamily="2" charset="-122"/>
                <a:cs typeface="+mn-ea"/>
                <a:sym typeface="字魂59号-创粗黑" panose="00000500000000000000" pitchFamily="2" charset="-122"/>
              </a:endParaRPr>
            </a:p>
          </p:txBody>
        </p:sp>
        <p:sp>
          <p:nvSpPr>
            <p:cNvPr id="11" name="ïṩḻiďê">
              <a:extLst>
                <a:ext uri="{FF2B5EF4-FFF2-40B4-BE49-F238E27FC236}">
                  <a16:creationId xmlns="" xmlns:a16="http://schemas.microsoft.com/office/drawing/2014/main" id="{67D6AD65-BB47-462B-A283-4E0C0689CDF3}"/>
                </a:ext>
              </a:extLst>
            </p:cNvPr>
            <p:cNvSpPr txBox="1"/>
            <p:nvPr/>
          </p:nvSpPr>
          <p:spPr>
            <a:xfrm>
              <a:off x="2704344" y="2512001"/>
              <a:ext cx="716863" cy="461665"/>
            </a:xfrm>
            <a:prstGeom prst="rect">
              <a:avLst/>
            </a:prstGeom>
            <a:noFill/>
          </p:spPr>
          <p:txBody>
            <a:bodyPr wrap="none">
              <a:norm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2400" dirty="0">
                  <a:solidFill>
                    <a:schemeClr val="bg1"/>
                  </a:solidFill>
                  <a:latin typeface="字魂59号-创粗黑" panose="00000500000000000000" pitchFamily="2" charset="-122"/>
                  <a:ea typeface="字魂59号-创粗黑" panose="00000500000000000000" pitchFamily="2" charset="-122"/>
                  <a:cs typeface="+mn-ea"/>
                  <a:sym typeface="字魂59号-创粗黑" panose="00000500000000000000" pitchFamily="2" charset="-122"/>
                </a:rPr>
                <a:t>45%</a:t>
              </a:r>
            </a:p>
          </p:txBody>
        </p:sp>
        <p:sp>
          <p:nvSpPr>
            <p:cNvPr id="12" name="îṥ1iḋè">
              <a:extLst>
                <a:ext uri="{FF2B5EF4-FFF2-40B4-BE49-F238E27FC236}">
                  <a16:creationId xmlns="" xmlns:a16="http://schemas.microsoft.com/office/drawing/2014/main" id="{B24236B0-DD74-4B24-A77E-F54024697E08}"/>
                </a:ext>
              </a:extLst>
            </p:cNvPr>
            <p:cNvSpPr txBox="1"/>
            <p:nvPr/>
          </p:nvSpPr>
          <p:spPr>
            <a:xfrm>
              <a:off x="3178032" y="4101970"/>
              <a:ext cx="726481" cy="461665"/>
            </a:xfrm>
            <a:prstGeom prst="rect">
              <a:avLst/>
            </a:prstGeom>
            <a:noFill/>
          </p:spPr>
          <p:txBody>
            <a:bodyPr wrap="none">
              <a:norm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2400" dirty="0">
                  <a:solidFill>
                    <a:schemeClr val="bg1"/>
                  </a:solidFill>
                  <a:latin typeface="字魂59号-创粗黑" panose="00000500000000000000" pitchFamily="2" charset="-122"/>
                  <a:ea typeface="字魂59号-创粗黑" panose="00000500000000000000" pitchFamily="2" charset="-122"/>
                  <a:cs typeface="+mn-ea"/>
                  <a:sym typeface="字魂59号-创粗黑" panose="00000500000000000000" pitchFamily="2" charset="-122"/>
                </a:rPr>
                <a:t>83%</a:t>
              </a:r>
            </a:p>
          </p:txBody>
        </p:sp>
        <p:sp>
          <p:nvSpPr>
            <p:cNvPr id="13" name="ísḷïdè">
              <a:extLst>
                <a:ext uri="{FF2B5EF4-FFF2-40B4-BE49-F238E27FC236}">
                  <a16:creationId xmlns="" xmlns:a16="http://schemas.microsoft.com/office/drawing/2014/main" id="{842A6532-F3D2-4D1F-AF00-20980670CDF7}"/>
                </a:ext>
              </a:extLst>
            </p:cNvPr>
            <p:cNvSpPr txBox="1"/>
            <p:nvPr/>
          </p:nvSpPr>
          <p:spPr>
            <a:xfrm>
              <a:off x="1842634" y="3378728"/>
              <a:ext cx="729687" cy="461665"/>
            </a:xfrm>
            <a:prstGeom prst="rect">
              <a:avLst/>
            </a:prstGeom>
            <a:noFill/>
          </p:spPr>
          <p:txBody>
            <a:bodyPr wrap="none">
              <a:norm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2400" dirty="0">
                  <a:solidFill>
                    <a:schemeClr val="bg1"/>
                  </a:solidFill>
                  <a:latin typeface="字魂59号-创粗黑" panose="00000500000000000000" pitchFamily="2" charset="-122"/>
                  <a:ea typeface="字魂59号-创粗黑" panose="00000500000000000000" pitchFamily="2" charset="-122"/>
                  <a:cs typeface="+mn-ea"/>
                  <a:sym typeface="字魂59号-创粗黑" panose="00000500000000000000" pitchFamily="2" charset="-122"/>
                </a:rPr>
                <a:t>65%</a:t>
              </a:r>
            </a:p>
          </p:txBody>
        </p:sp>
        <p:sp>
          <p:nvSpPr>
            <p:cNvPr id="14" name="íŝḷíḋê">
              <a:extLst>
                <a:ext uri="{FF2B5EF4-FFF2-40B4-BE49-F238E27FC236}">
                  <a16:creationId xmlns="" xmlns:a16="http://schemas.microsoft.com/office/drawing/2014/main" id="{1636A6A6-8CB9-44D0-8492-E49B101A95AE}"/>
                </a:ext>
              </a:extLst>
            </p:cNvPr>
            <p:cNvSpPr txBox="1"/>
            <p:nvPr/>
          </p:nvSpPr>
          <p:spPr>
            <a:xfrm>
              <a:off x="1536623" y="4782080"/>
              <a:ext cx="683200" cy="461665"/>
            </a:xfrm>
            <a:prstGeom prst="rect">
              <a:avLst/>
            </a:prstGeom>
            <a:noFill/>
          </p:spPr>
          <p:txBody>
            <a:bodyPr wrap="none">
              <a:norm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2400" dirty="0">
                  <a:solidFill>
                    <a:schemeClr val="bg1"/>
                  </a:solidFill>
                  <a:latin typeface="字魂59号-创粗黑" panose="00000500000000000000" pitchFamily="2" charset="-122"/>
                  <a:ea typeface="字魂59号-创粗黑" panose="00000500000000000000" pitchFamily="2" charset="-122"/>
                  <a:cs typeface="+mn-ea"/>
                  <a:sym typeface="字魂59号-创粗黑" panose="00000500000000000000" pitchFamily="2" charset="-122"/>
                </a:rPr>
                <a:t>78%</a:t>
              </a:r>
            </a:p>
          </p:txBody>
        </p:sp>
      </p:grpSp>
      <p:grpSp>
        <p:nvGrpSpPr>
          <p:cNvPr id="17" name="Group 136"/>
          <p:cNvGrpSpPr>
            <a:grpSpLocks noChangeAspect="1"/>
          </p:cNvGrpSpPr>
          <p:nvPr/>
        </p:nvGrpSpPr>
        <p:grpSpPr>
          <a:xfrm>
            <a:off x="4779795" y="1745824"/>
            <a:ext cx="876032" cy="876030"/>
            <a:chOff x="3103741" y="1655244"/>
            <a:chExt cx="566163" cy="566163"/>
          </a:xfrm>
        </p:grpSpPr>
        <p:sp>
          <p:nvSpPr>
            <p:cNvPr id="18" name="Sev01"/>
            <p:cNvSpPr>
              <a:spLocks noChangeAspect="1"/>
            </p:cNvSpPr>
            <p:nvPr/>
          </p:nvSpPr>
          <p:spPr>
            <a:xfrm>
              <a:off x="3103741" y="1655244"/>
              <a:ext cx="566163" cy="566163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000" dirty="0">
                <a:solidFill>
                  <a:schemeClr val="bg1"/>
                </a:solidFill>
                <a:latin typeface="字魂59号-创粗黑" panose="00000500000000000000" pitchFamily="2" charset="-122"/>
                <a:ea typeface="字魂59号-创粗黑" panose="00000500000000000000" pitchFamily="2" charset="-122"/>
                <a:cs typeface="+mn-ea"/>
                <a:sym typeface="字魂59号-创粗黑" panose="00000500000000000000" pitchFamily="2" charset="-122"/>
              </a:endParaRPr>
            </a:p>
          </p:txBody>
        </p:sp>
        <p:grpSp>
          <p:nvGrpSpPr>
            <p:cNvPr id="19" name="Group 21"/>
            <p:cNvGrpSpPr/>
            <p:nvPr/>
          </p:nvGrpSpPr>
          <p:grpSpPr>
            <a:xfrm>
              <a:off x="3185976" y="1758796"/>
              <a:ext cx="401693" cy="359060"/>
              <a:chOff x="654724" y="1637314"/>
              <a:chExt cx="1229523" cy="1099028"/>
            </a:xfrm>
            <a:solidFill>
              <a:schemeClr val="accent1">
                <a:lumMod val="50000"/>
              </a:schemeClr>
            </a:solidFill>
          </p:grpSpPr>
          <p:sp>
            <p:nvSpPr>
              <p:cNvPr id="20" name="Freeform 94"/>
              <p:cNvSpPr>
                <a:spLocks/>
              </p:cNvSpPr>
              <p:nvPr/>
            </p:nvSpPr>
            <p:spPr bwMode="auto">
              <a:xfrm>
                <a:off x="1022259" y="1825274"/>
                <a:ext cx="452541" cy="328032"/>
              </a:xfrm>
              <a:custGeom>
                <a:avLst/>
                <a:gdLst/>
                <a:ahLst/>
                <a:cxnLst>
                  <a:cxn ang="0">
                    <a:pos x="241" y="389"/>
                  </a:cxn>
                  <a:cxn ang="0">
                    <a:pos x="410" y="422"/>
                  </a:cxn>
                  <a:cxn ang="0">
                    <a:pos x="517" y="385"/>
                  </a:cxn>
                  <a:cxn ang="0">
                    <a:pos x="626" y="183"/>
                  </a:cxn>
                  <a:cxn ang="0">
                    <a:pos x="473" y="18"/>
                  </a:cxn>
                  <a:cxn ang="0">
                    <a:pos x="305" y="99"/>
                  </a:cxn>
                  <a:cxn ang="0">
                    <a:pos x="286" y="112"/>
                  </a:cxn>
                  <a:cxn ang="0">
                    <a:pos x="265" y="102"/>
                  </a:cxn>
                  <a:cxn ang="0">
                    <a:pos x="115" y="81"/>
                  </a:cxn>
                  <a:cxn ang="0">
                    <a:pos x="0" y="197"/>
                  </a:cxn>
                  <a:cxn ang="0">
                    <a:pos x="15" y="207"/>
                  </a:cxn>
                  <a:cxn ang="0">
                    <a:pos x="144" y="456"/>
                  </a:cxn>
                  <a:cxn ang="0">
                    <a:pos x="241" y="389"/>
                  </a:cxn>
                </a:cxnLst>
                <a:rect l="0" t="0" r="r" b="b"/>
                <a:pathLst>
                  <a:path w="630" h="456">
                    <a:moveTo>
                      <a:pt x="241" y="389"/>
                    </a:moveTo>
                    <a:cubicBezTo>
                      <a:pt x="322" y="372"/>
                      <a:pt x="383" y="404"/>
                      <a:pt x="410" y="422"/>
                    </a:cubicBezTo>
                    <a:cubicBezTo>
                      <a:pt x="430" y="411"/>
                      <a:pt x="469" y="392"/>
                      <a:pt x="517" y="385"/>
                    </a:cubicBezTo>
                    <a:cubicBezTo>
                      <a:pt x="518" y="326"/>
                      <a:pt x="543" y="229"/>
                      <a:pt x="626" y="183"/>
                    </a:cubicBezTo>
                    <a:cubicBezTo>
                      <a:pt x="630" y="140"/>
                      <a:pt x="596" y="38"/>
                      <a:pt x="473" y="18"/>
                    </a:cubicBezTo>
                    <a:cubicBezTo>
                      <a:pt x="360" y="0"/>
                      <a:pt x="308" y="95"/>
                      <a:pt x="305" y="99"/>
                    </a:cubicBezTo>
                    <a:cubicBezTo>
                      <a:pt x="302" y="106"/>
                      <a:pt x="294" y="111"/>
                      <a:pt x="286" y="112"/>
                    </a:cubicBezTo>
                    <a:cubicBezTo>
                      <a:pt x="278" y="112"/>
                      <a:pt x="270" y="109"/>
                      <a:pt x="265" y="102"/>
                    </a:cubicBezTo>
                    <a:cubicBezTo>
                      <a:pt x="263" y="100"/>
                      <a:pt x="226" y="54"/>
                      <a:pt x="115" y="81"/>
                    </a:cubicBezTo>
                    <a:cubicBezTo>
                      <a:pt x="23" y="102"/>
                      <a:pt x="4" y="172"/>
                      <a:pt x="0" y="197"/>
                    </a:cubicBezTo>
                    <a:cubicBezTo>
                      <a:pt x="5" y="200"/>
                      <a:pt x="10" y="203"/>
                      <a:pt x="15" y="207"/>
                    </a:cubicBezTo>
                    <a:cubicBezTo>
                      <a:pt x="108" y="274"/>
                      <a:pt x="136" y="382"/>
                      <a:pt x="144" y="456"/>
                    </a:cubicBezTo>
                    <a:cubicBezTo>
                      <a:pt x="163" y="426"/>
                      <a:pt x="194" y="398"/>
                      <a:pt x="241" y="389"/>
                    </a:cubicBezTo>
                    <a:close/>
                  </a:path>
                </a:pathLst>
              </a:custGeom>
              <a:solidFill>
                <a:srgbClr val="68B9C4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chemeClr val="accent1"/>
                  </a:solidFill>
                  <a:latin typeface="字魂59号-创粗黑" panose="00000500000000000000" pitchFamily="2" charset="-122"/>
                  <a:ea typeface="字魂59号-创粗黑" panose="00000500000000000000" pitchFamily="2" charset="-122"/>
                  <a:cs typeface="+mn-ea"/>
                  <a:sym typeface="字魂59号-创粗黑" panose="00000500000000000000" pitchFamily="2" charset="-122"/>
                </a:endParaRPr>
              </a:p>
            </p:txBody>
          </p:sp>
          <p:sp>
            <p:nvSpPr>
              <p:cNvPr id="21" name="Freeform 95"/>
              <p:cNvSpPr>
                <a:spLocks/>
              </p:cNvSpPr>
              <p:nvPr/>
            </p:nvSpPr>
            <p:spPr bwMode="auto">
              <a:xfrm>
                <a:off x="654724" y="1637314"/>
                <a:ext cx="1229523" cy="1099028"/>
              </a:xfrm>
              <a:custGeom>
                <a:avLst/>
                <a:gdLst/>
                <a:ahLst/>
                <a:cxnLst>
                  <a:cxn ang="0">
                    <a:pos x="1586" y="533"/>
                  </a:cxn>
                  <a:cxn ang="0">
                    <a:pos x="1180" y="215"/>
                  </a:cxn>
                  <a:cxn ang="0">
                    <a:pos x="327" y="309"/>
                  </a:cxn>
                  <a:cxn ang="0">
                    <a:pos x="446" y="934"/>
                  </a:cxn>
                  <a:cxn ang="0">
                    <a:pos x="498" y="508"/>
                  </a:cxn>
                  <a:cxn ang="0">
                    <a:pos x="264" y="643"/>
                  </a:cxn>
                  <a:cxn ang="0">
                    <a:pos x="415" y="697"/>
                  </a:cxn>
                  <a:cxn ang="0">
                    <a:pos x="434" y="741"/>
                  </a:cxn>
                  <a:cxn ang="0">
                    <a:pos x="219" y="660"/>
                  </a:cxn>
                  <a:cxn ang="0">
                    <a:pos x="466" y="438"/>
                  </a:cxn>
                  <a:cxn ang="0">
                    <a:pos x="790" y="314"/>
                  </a:cxn>
                  <a:cxn ang="0">
                    <a:pos x="1145" y="323"/>
                  </a:cxn>
                  <a:cxn ang="0">
                    <a:pos x="1449" y="496"/>
                  </a:cxn>
                  <a:cxn ang="0">
                    <a:pos x="1556" y="882"/>
                  </a:cxn>
                  <a:cxn ang="0">
                    <a:pos x="1272" y="974"/>
                  </a:cxn>
                  <a:cxn ang="0">
                    <a:pos x="807" y="1047"/>
                  </a:cxn>
                  <a:cxn ang="0">
                    <a:pos x="717" y="974"/>
                  </a:cxn>
                  <a:cxn ang="0">
                    <a:pos x="760" y="954"/>
                  </a:cxn>
                  <a:cxn ang="0">
                    <a:pos x="942" y="931"/>
                  </a:cxn>
                  <a:cxn ang="0">
                    <a:pos x="1454" y="953"/>
                  </a:cxn>
                  <a:cxn ang="0">
                    <a:pos x="1460" y="727"/>
                  </a:cxn>
                  <a:cxn ang="0">
                    <a:pos x="1415" y="530"/>
                  </a:cxn>
                  <a:cxn ang="0">
                    <a:pos x="1076" y="644"/>
                  </a:cxn>
                  <a:cxn ang="0">
                    <a:pos x="1264" y="785"/>
                  </a:cxn>
                  <a:cxn ang="0">
                    <a:pos x="934" y="733"/>
                  </a:cxn>
                  <a:cxn ang="0">
                    <a:pos x="762" y="698"/>
                  </a:cxn>
                  <a:cxn ang="0">
                    <a:pos x="649" y="831"/>
                  </a:cxn>
                  <a:cxn ang="0">
                    <a:pos x="467" y="1053"/>
                  </a:cxn>
                  <a:cxn ang="0">
                    <a:pos x="817" y="1278"/>
                  </a:cxn>
                  <a:cxn ang="0">
                    <a:pos x="1161" y="1148"/>
                  </a:cxn>
                  <a:cxn ang="0">
                    <a:pos x="1107" y="1079"/>
                  </a:cxn>
                  <a:cxn ang="0">
                    <a:pos x="1206" y="1132"/>
                  </a:cxn>
                  <a:cxn ang="0">
                    <a:pos x="1176" y="1277"/>
                  </a:cxn>
                  <a:cxn ang="0">
                    <a:pos x="837" y="1335"/>
                  </a:cxn>
                  <a:cxn ang="0">
                    <a:pos x="1340" y="1413"/>
                  </a:cxn>
                  <a:cxn ang="0">
                    <a:pos x="1704" y="806"/>
                  </a:cxn>
                </a:cxnLst>
                <a:rect l="0" t="0" r="r" b="b"/>
                <a:pathLst>
                  <a:path w="1711" h="1531">
                    <a:moveTo>
                      <a:pt x="1704" y="806"/>
                    </a:moveTo>
                    <a:cubicBezTo>
                      <a:pt x="1698" y="609"/>
                      <a:pt x="1586" y="533"/>
                      <a:pt x="1586" y="533"/>
                    </a:cubicBezTo>
                    <a:cubicBezTo>
                      <a:pt x="1586" y="533"/>
                      <a:pt x="1573" y="438"/>
                      <a:pt x="1486" y="336"/>
                    </a:cubicBezTo>
                    <a:cubicBezTo>
                      <a:pt x="1352" y="188"/>
                      <a:pt x="1180" y="215"/>
                      <a:pt x="1180" y="215"/>
                    </a:cubicBezTo>
                    <a:cubicBezTo>
                      <a:pt x="959" y="0"/>
                      <a:pt x="732" y="165"/>
                      <a:pt x="732" y="165"/>
                    </a:cubicBezTo>
                    <a:cubicBezTo>
                      <a:pt x="417" y="62"/>
                      <a:pt x="327" y="309"/>
                      <a:pt x="327" y="309"/>
                    </a:cubicBezTo>
                    <a:cubicBezTo>
                      <a:pt x="147" y="328"/>
                      <a:pt x="0" y="540"/>
                      <a:pt x="132" y="766"/>
                    </a:cubicBezTo>
                    <a:cubicBezTo>
                      <a:pt x="233" y="940"/>
                      <a:pt x="382" y="942"/>
                      <a:pt x="446" y="934"/>
                    </a:cubicBezTo>
                    <a:cubicBezTo>
                      <a:pt x="466" y="879"/>
                      <a:pt x="511" y="818"/>
                      <a:pt x="608" y="791"/>
                    </a:cubicBezTo>
                    <a:cubicBezTo>
                      <a:pt x="609" y="782"/>
                      <a:pt x="621" y="597"/>
                      <a:pt x="498" y="508"/>
                    </a:cubicBezTo>
                    <a:cubicBezTo>
                      <a:pt x="424" y="455"/>
                      <a:pt x="342" y="468"/>
                      <a:pt x="297" y="503"/>
                    </a:cubicBezTo>
                    <a:cubicBezTo>
                      <a:pt x="254" y="536"/>
                      <a:pt x="242" y="587"/>
                      <a:pt x="264" y="643"/>
                    </a:cubicBezTo>
                    <a:cubicBezTo>
                      <a:pt x="275" y="671"/>
                      <a:pt x="292" y="690"/>
                      <a:pt x="316" y="700"/>
                    </a:cubicBezTo>
                    <a:cubicBezTo>
                      <a:pt x="361" y="719"/>
                      <a:pt x="415" y="697"/>
                      <a:pt x="415" y="697"/>
                    </a:cubicBezTo>
                    <a:cubicBezTo>
                      <a:pt x="427" y="692"/>
                      <a:pt x="441" y="697"/>
                      <a:pt x="447" y="710"/>
                    </a:cubicBezTo>
                    <a:cubicBezTo>
                      <a:pt x="452" y="722"/>
                      <a:pt x="446" y="736"/>
                      <a:pt x="434" y="741"/>
                    </a:cubicBezTo>
                    <a:cubicBezTo>
                      <a:pt x="431" y="742"/>
                      <a:pt x="361" y="771"/>
                      <a:pt x="297" y="744"/>
                    </a:cubicBezTo>
                    <a:cubicBezTo>
                      <a:pt x="262" y="730"/>
                      <a:pt x="235" y="701"/>
                      <a:pt x="219" y="660"/>
                    </a:cubicBezTo>
                    <a:cubicBezTo>
                      <a:pt x="189" y="584"/>
                      <a:pt x="208" y="511"/>
                      <a:pt x="268" y="465"/>
                    </a:cubicBezTo>
                    <a:cubicBezTo>
                      <a:pt x="323" y="422"/>
                      <a:pt x="398" y="413"/>
                      <a:pt x="466" y="438"/>
                    </a:cubicBezTo>
                    <a:cubicBezTo>
                      <a:pt x="478" y="387"/>
                      <a:pt x="518" y="319"/>
                      <a:pt x="614" y="296"/>
                    </a:cubicBezTo>
                    <a:cubicBezTo>
                      <a:pt x="707" y="274"/>
                      <a:pt x="762" y="295"/>
                      <a:pt x="790" y="314"/>
                    </a:cubicBezTo>
                    <a:cubicBezTo>
                      <a:pt x="824" y="270"/>
                      <a:pt x="893" y="217"/>
                      <a:pt x="992" y="233"/>
                    </a:cubicBezTo>
                    <a:cubicBezTo>
                      <a:pt x="1074" y="246"/>
                      <a:pt x="1121" y="289"/>
                      <a:pt x="1145" y="323"/>
                    </a:cubicBezTo>
                    <a:cubicBezTo>
                      <a:pt x="1168" y="355"/>
                      <a:pt x="1182" y="392"/>
                      <a:pt x="1185" y="426"/>
                    </a:cubicBezTo>
                    <a:cubicBezTo>
                      <a:pt x="1278" y="403"/>
                      <a:pt x="1386" y="432"/>
                      <a:pt x="1449" y="496"/>
                    </a:cubicBezTo>
                    <a:cubicBezTo>
                      <a:pt x="1501" y="549"/>
                      <a:pt x="1519" y="621"/>
                      <a:pt x="1500" y="699"/>
                    </a:cubicBezTo>
                    <a:cubicBezTo>
                      <a:pt x="1524" y="723"/>
                      <a:pt x="1570" y="782"/>
                      <a:pt x="1556" y="882"/>
                    </a:cubicBezTo>
                    <a:cubicBezTo>
                      <a:pt x="1549" y="935"/>
                      <a:pt x="1520" y="976"/>
                      <a:pt x="1474" y="997"/>
                    </a:cubicBezTo>
                    <a:cubicBezTo>
                      <a:pt x="1416" y="1024"/>
                      <a:pt x="1336" y="1015"/>
                      <a:pt x="1272" y="974"/>
                    </a:cubicBezTo>
                    <a:cubicBezTo>
                      <a:pt x="1180" y="916"/>
                      <a:pt x="1038" y="913"/>
                      <a:pt x="972" y="968"/>
                    </a:cubicBezTo>
                    <a:cubicBezTo>
                      <a:pt x="922" y="1010"/>
                      <a:pt x="863" y="1052"/>
                      <a:pt x="807" y="1047"/>
                    </a:cubicBezTo>
                    <a:cubicBezTo>
                      <a:pt x="803" y="1047"/>
                      <a:pt x="799" y="1046"/>
                      <a:pt x="794" y="1045"/>
                    </a:cubicBezTo>
                    <a:cubicBezTo>
                      <a:pt x="762" y="1038"/>
                      <a:pt x="735" y="1014"/>
                      <a:pt x="717" y="974"/>
                    </a:cubicBezTo>
                    <a:cubicBezTo>
                      <a:pt x="711" y="962"/>
                      <a:pt x="716" y="948"/>
                      <a:pt x="728" y="942"/>
                    </a:cubicBezTo>
                    <a:cubicBezTo>
                      <a:pt x="740" y="937"/>
                      <a:pt x="754" y="942"/>
                      <a:pt x="760" y="954"/>
                    </a:cubicBezTo>
                    <a:cubicBezTo>
                      <a:pt x="772" y="980"/>
                      <a:pt x="787" y="994"/>
                      <a:pt x="805" y="998"/>
                    </a:cubicBezTo>
                    <a:cubicBezTo>
                      <a:pt x="844" y="1007"/>
                      <a:pt x="902" y="964"/>
                      <a:pt x="942" y="931"/>
                    </a:cubicBezTo>
                    <a:cubicBezTo>
                      <a:pt x="1024" y="862"/>
                      <a:pt x="1187" y="864"/>
                      <a:pt x="1297" y="934"/>
                    </a:cubicBezTo>
                    <a:cubicBezTo>
                      <a:pt x="1348" y="966"/>
                      <a:pt x="1410" y="974"/>
                      <a:pt x="1454" y="953"/>
                    </a:cubicBezTo>
                    <a:cubicBezTo>
                      <a:pt x="1485" y="939"/>
                      <a:pt x="1504" y="912"/>
                      <a:pt x="1509" y="876"/>
                    </a:cubicBezTo>
                    <a:cubicBezTo>
                      <a:pt x="1523" y="774"/>
                      <a:pt x="1460" y="728"/>
                      <a:pt x="1460" y="727"/>
                    </a:cubicBezTo>
                    <a:cubicBezTo>
                      <a:pt x="1451" y="721"/>
                      <a:pt x="1448" y="711"/>
                      <a:pt x="1450" y="701"/>
                    </a:cubicBezTo>
                    <a:cubicBezTo>
                      <a:pt x="1470" y="633"/>
                      <a:pt x="1458" y="574"/>
                      <a:pt x="1415" y="530"/>
                    </a:cubicBezTo>
                    <a:cubicBezTo>
                      <a:pt x="1363" y="476"/>
                      <a:pt x="1272" y="453"/>
                      <a:pt x="1195" y="473"/>
                    </a:cubicBezTo>
                    <a:cubicBezTo>
                      <a:pt x="1093" y="499"/>
                      <a:pt x="1078" y="609"/>
                      <a:pt x="1076" y="644"/>
                    </a:cubicBezTo>
                    <a:cubicBezTo>
                      <a:pt x="1136" y="647"/>
                      <a:pt x="1204" y="674"/>
                      <a:pt x="1267" y="751"/>
                    </a:cubicBezTo>
                    <a:cubicBezTo>
                      <a:pt x="1275" y="762"/>
                      <a:pt x="1274" y="777"/>
                      <a:pt x="1264" y="785"/>
                    </a:cubicBezTo>
                    <a:cubicBezTo>
                      <a:pt x="1253" y="794"/>
                      <a:pt x="1238" y="792"/>
                      <a:pt x="1230" y="782"/>
                    </a:cubicBezTo>
                    <a:cubicBezTo>
                      <a:pt x="1095" y="617"/>
                      <a:pt x="941" y="728"/>
                      <a:pt x="934" y="733"/>
                    </a:cubicBezTo>
                    <a:cubicBezTo>
                      <a:pt x="925" y="740"/>
                      <a:pt x="912" y="739"/>
                      <a:pt x="904" y="732"/>
                    </a:cubicBezTo>
                    <a:cubicBezTo>
                      <a:pt x="902" y="730"/>
                      <a:pt x="845" y="681"/>
                      <a:pt x="762" y="698"/>
                    </a:cubicBezTo>
                    <a:cubicBezTo>
                      <a:pt x="683" y="714"/>
                      <a:pt x="669" y="810"/>
                      <a:pt x="669" y="811"/>
                    </a:cubicBezTo>
                    <a:cubicBezTo>
                      <a:pt x="667" y="821"/>
                      <a:pt x="659" y="829"/>
                      <a:pt x="649" y="831"/>
                    </a:cubicBezTo>
                    <a:cubicBezTo>
                      <a:pt x="466" y="864"/>
                      <a:pt x="476" y="1025"/>
                      <a:pt x="476" y="1032"/>
                    </a:cubicBezTo>
                    <a:cubicBezTo>
                      <a:pt x="477" y="1040"/>
                      <a:pt x="473" y="1048"/>
                      <a:pt x="467" y="1053"/>
                    </a:cubicBezTo>
                    <a:cubicBezTo>
                      <a:pt x="495" y="1292"/>
                      <a:pt x="815" y="1270"/>
                      <a:pt x="815" y="1270"/>
                    </a:cubicBezTo>
                    <a:cubicBezTo>
                      <a:pt x="816" y="1273"/>
                      <a:pt x="816" y="1276"/>
                      <a:pt x="817" y="1278"/>
                    </a:cubicBezTo>
                    <a:cubicBezTo>
                      <a:pt x="826" y="1282"/>
                      <a:pt x="1041" y="1363"/>
                      <a:pt x="1138" y="1248"/>
                    </a:cubicBezTo>
                    <a:cubicBezTo>
                      <a:pt x="1162" y="1208"/>
                      <a:pt x="1170" y="1174"/>
                      <a:pt x="1161" y="1148"/>
                    </a:cubicBezTo>
                    <a:cubicBezTo>
                      <a:pt x="1151" y="1120"/>
                      <a:pt x="1122" y="1110"/>
                      <a:pt x="1122" y="1110"/>
                    </a:cubicBezTo>
                    <a:cubicBezTo>
                      <a:pt x="1109" y="1106"/>
                      <a:pt x="1103" y="1092"/>
                      <a:pt x="1107" y="1079"/>
                    </a:cubicBezTo>
                    <a:cubicBezTo>
                      <a:pt x="1111" y="1067"/>
                      <a:pt x="1125" y="1060"/>
                      <a:pt x="1138" y="1064"/>
                    </a:cubicBezTo>
                    <a:cubicBezTo>
                      <a:pt x="1140" y="1065"/>
                      <a:pt x="1188" y="1082"/>
                      <a:pt x="1206" y="1132"/>
                    </a:cubicBezTo>
                    <a:cubicBezTo>
                      <a:pt x="1221" y="1172"/>
                      <a:pt x="1211" y="1220"/>
                      <a:pt x="1178" y="1274"/>
                    </a:cubicBezTo>
                    <a:cubicBezTo>
                      <a:pt x="1177" y="1275"/>
                      <a:pt x="1177" y="1276"/>
                      <a:pt x="1176" y="1277"/>
                    </a:cubicBezTo>
                    <a:cubicBezTo>
                      <a:pt x="1116" y="1350"/>
                      <a:pt x="1024" y="1363"/>
                      <a:pt x="946" y="1356"/>
                    </a:cubicBezTo>
                    <a:cubicBezTo>
                      <a:pt x="903" y="1353"/>
                      <a:pt x="864" y="1343"/>
                      <a:pt x="837" y="1335"/>
                    </a:cubicBezTo>
                    <a:cubicBezTo>
                      <a:pt x="893" y="1460"/>
                      <a:pt x="1019" y="1517"/>
                      <a:pt x="1153" y="1523"/>
                    </a:cubicBezTo>
                    <a:cubicBezTo>
                      <a:pt x="1310" y="1531"/>
                      <a:pt x="1340" y="1413"/>
                      <a:pt x="1340" y="1413"/>
                    </a:cubicBezTo>
                    <a:cubicBezTo>
                      <a:pt x="1551" y="1329"/>
                      <a:pt x="1506" y="1116"/>
                      <a:pt x="1506" y="1116"/>
                    </a:cubicBezTo>
                    <a:cubicBezTo>
                      <a:pt x="1594" y="1103"/>
                      <a:pt x="1711" y="1004"/>
                      <a:pt x="1704" y="806"/>
                    </a:cubicBezTo>
                    <a:close/>
                  </a:path>
                </a:pathLst>
              </a:custGeom>
              <a:solidFill>
                <a:srgbClr val="68B9C4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chemeClr val="accent1"/>
                  </a:solidFill>
                  <a:latin typeface="字魂59号-创粗黑" panose="00000500000000000000" pitchFamily="2" charset="-122"/>
                  <a:ea typeface="字魂59号-创粗黑" panose="00000500000000000000" pitchFamily="2" charset="-122"/>
                  <a:cs typeface="+mn-ea"/>
                  <a:sym typeface="字魂59号-创粗黑" panose="00000500000000000000" pitchFamily="2" charset="-122"/>
                </a:endParaRPr>
              </a:p>
            </p:txBody>
          </p:sp>
        </p:grpSp>
      </p:grpSp>
      <p:grpSp>
        <p:nvGrpSpPr>
          <p:cNvPr id="22" name="Group 134"/>
          <p:cNvGrpSpPr>
            <a:grpSpLocks noChangeAspect="1"/>
          </p:cNvGrpSpPr>
          <p:nvPr/>
        </p:nvGrpSpPr>
        <p:grpSpPr>
          <a:xfrm>
            <a:off x="8493884" y="1729396"/>
            <a:ext cx="876032" cy="876030"/>
            <a:chOff x="5191015" y="1475714"/>
            <a:chExt cx="566163" cy="566163"/>
          </a:xfrm>
        </p:grpSpPr>
        <p:sp>
          <p:nvSpPr>
            <p:cNvPr id="23" name="Sev01"/>
            <p:cNvSpPr>
              <a:spLocks noChangeAspect="1"/>
            </p:cNvSpPr>
            <p:nvPr/>
          </p:nvSpPr>
          <p:spPr>
            <a:xfrm>
              <a:off x="5191015" y="1475714"/>
              <a:ext cx="566163" cy="566163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000" dirty="0">
                <a:solidFill>
                  <a:schemeClr val="bg1"/>
                </a:solidFill>
                <a:latin typeface="字魂59号-创粗黑" panose="00000500000000000000" pitchFamily="2" charset="-122"/>
                <a:ea typeface="字魂59号-创粗黑" panose="00000500000000000000" pitchFamily="2" charset="-122"/>
                <a:cs typeface="+mn-ea"/>
                <a:sym typeface="字魂59号-创粗黑" panose="00000500000000000000" pitchFamily="2" charset="-122"/>
              </a:endParaRPr>
            </a:p>
          </p:txBody>
        </p:sp>
        <p:sp>
          <p:nvSpPr>
            <p:cNvPr id="24" name="Freeform 128"/>
            <p:cNvSpPr>
              <a:spLocks/>
            </p:cNvSpPr>
            <p:nvPr/>
          </p:nvSpPr>
          <p:spPr bwMode="auto">
            <a:xfrm>
              <a:off x="5318077" y="1576030"/>
              <a:ext cx="312039" cy="365531"/>
            </a:xfrm>
            <a:custGeom>
              <a:avLst/>
              <a:gdLst/>
              <a:ahLst/>
              <a:cxnLst>
                <a:cxn ang="0">
                  <a:pos x="94" y="45"/>
                </a:cxn>
                <a:cxn ang="0">
                  <a:pos x="99" y="92"/>
                </a:cxn>
                <a:cxn ang="0">
                  <a:pos x="71" y="118"/>
                </a:cxn>
                <a:cxn ang="0">
                  <a:pos x="10" y="116"/>
                </a:cxn>
                <a:cxn ang="0">
                  <a:pos x="24" y="62"/>
                </a:cxn>
                <a:cxn ang="0">
                  <a:pos x="44" y="48"/>
                </a:cxn>
                <a:cxn ang="0">
                  <a:pos x="45" y="42"/>
                </a:cxn>
                <a:cxn ang="0">
                  <a:pos x="28" y="40"/>
                </a:cxn>
                <a:cxn ang="0">
                  <a:pos x="32" y="25"/>
                </a:cxn>
                <a:cxn ang="0">
                  <a:pos x="43" y="28"/>
                </a:cxn>
                <a:cxn ang="0">
                  <a:pos x="37" y="14"/>
                </a:cxn>
                <a:cxn ang="0">
                  <a:pos x="45" y="7"/>
                </a:cxn>
                <a:cxn ang="0">
                  <a:pos x="45" y="3"/>
                </a:cxn>
                <a:cxn ang="0">
                  <a:pos x="48" y="1"/>
                </a:cxn>
                <a:cxn ang="0">
                  <a:pos x="52" y="3"/>
                </a:cxn>
                <a:cxn ang="0">
                  <a:pos x="53" y="6"/>
                </a:cxn>
                <a:cxn ang="0">
                  <a:pos x="55" y="6"/>
                </a:cxn>
                <a:cxn ang="0">
                  <a:pos x="56" y="2"/>
                </a:cxn>
                <a:cxn ang="0">
                  <a:pos x="59" y="1"/>
                </a:cxn>
                <a:cxn ang="0">
                  <a:pos x="62" y="4"/>
                </a:cxn>
                <a:cxn ang="0">
                  <a:pos x="62" y="8"/>
                </a:cxn>
                <a:cxn ang="0">
                  <a:pos x="67" y="9"/>
                </a:cxn>
                <a:cxn ang="0">
                  <a:pos x="69" y="4"/>
                </a:cxn>
                <a:cxn ang="0">
                  <a:pos x="76" y="7"/>
                </a:cxn>
                <a:cxn ang="0">
                  <a:pos x="76" y="19"/>
                </a:cxn>
                <a:cxn ang="0">
                  <a:pos x="80" y="33"/>
                </a:cxn>
                <a:cxn ang="0">
                  <a:pos x="79" y="18"/>
                </a:cxn>
                <a:cxn ang="0">
                  <a:pos x="86" y="17"/>
                </a:cxn>
                <a:cxn ang="0">
                  <a:pos x="89" y="26"/>
                </a:cxn>
                <a:cxn ang="0">
                  <a:pos x="91" y="18"/>
                </a:cxn>
                <a:cxn ang="0">
                  <a:pos x="96" y="17"/>
                </a:cxn>
                <a:cxn ang="0">
                  <a:pos x="99" y="21"/>
                </a:cxn>
                <a:cxn ang="0">
                  <a:pos x="94" y="45"/>
                </a:cxn>
              </a:cxnLst>
              <a:rect l="0" t="0" r="r" b="b"/>
              <a:pathLst>
                <a:path w="114" h="133">
                  <a:moveTo>
                    <a:pt x="94" y="45"/>
                  </a:moveTo>
                  <a:cubicBezTo>
                    <a:pt x="94" y="45"/>
                    <a:pt x="114" y="65"/>
                    <a:pt x="99" y="92"/>
                  </a:cubicBezTo>
                  <a:cubicBezTo>
                    <a:pt x="99" y="92"/>
                    <a:pt x="96" y="105"/>
                    <a:pt x="71" y="118"/>
                  </a:cubicBezTo>
                  <a:cubicBezTo>
                    <a:pt x="46" y="130"/>
                    <a:pt x="20" y="133"/>
                    <a:pt x="10" y="116"/>
                  </a:cubicBezTo>
                  <a:cubicBezTo>
                    <a:pt x="0" y="98"/>
                    <a:pt x="18" y="67"/>
                    <a:pt x="24" y="62"/>
                  </a:cubicBezTo>
                  <a:cubicBezTo>
                    <a:pt x="24" y="62"/>
                    <a:pt x="26" y="51"/>
                    <a:pt x="44" y="48"/>
                  </a:cubicBezTo>
                  <a:cubicBezTo>
                    <a:pt x="44" y="48"/>
                    <a:pt x="51" y="42"/>
                    <a:pt x="45" y="42"/>
                  </a:cubicBezTo>
                  <a:cubicBezTo>
                    <a:pt x="38" y="43"/>
                    <a:pt x="29" y="43"/>
                    <a:pt x="28" y="40"/>
                  </a:cubicBezTo>
                  <a:cubicBezTo>
                    <a:pt x="27" y="37"/>
                    <a:pt x="28" y="26"/>
                    <a:pt x="32" y="25"/>
                  </a:cubicBezTo>
                  <a:cubicBezTo>
                    <a:pt x="36" y="24"/>
                    <a:pt x="43" y="28"/>
                    <a:pt x="43" y="28"/>
                  </a:cubicBezTo>
                  <a:cubicBezTo>
                    <a:pt x="43" y="28"/>
                    <a:pt x="48" y="17"/>
                    <a:pt x="37" y="14"/>
                  </a:cubicBezTo>
                  <a:cubicBezTo>
                    <a:pt x="37" y="14"/>
                    <a:pt x="38" y="6"/>
                    <a:pt x="45" y="7"/>
                  </a:cubicBezTo>
                  <a:cubicBezTo>
                    <a:pt x="45" y="3"/>
                    <a:pt x="45" y="3"/>
                    <a:pt x="45" y="3"/>
                  </a:cubicBezTo>
                  <a:cubicBezTo>
                    <a:pt x="45" y="3"/>
                    <a:pt x="46" y="1"/>
                    <a:pt x="48" y="1"/>
                  </a:cubicBezTo>
                  <a:cubicBezTo>
                    <a:pt x="51" y="1"/>
                    <a:pt x="52" y="3"/>
                    <a:pt x="52" y="3"/>
                  </a:cubicBezTo>
                  <a:cubicBezTo>
                    <a:pt x="53" y="6"/>
                    <a:pt x="53" y="6"/>
                    <a:pt x="53" y="6"/>
                  </a:cubicBezTo>
                  <a:cubicBezTo>
                    <a:pt x="55" y="6"/>
                    <a:pt x="55" y="6"/>
                    <a:pt x="55" y="6"/>
                  </a:cubicBezTo>
                  <a:cubicBezTo>
                    <a:pt x="56" y="2"/>
                    <a:pt x="56" y="2"/>
                    <a:pt x="56" y="2"/>
                  </a:cubicBezTo>
                  <a:cubicBezTo>
                    <a:pt x="56" y="2"/>
                    <a:pt x="56" y="0"/>
                    <a:pt x="59" y="1"/>
                  </a:cubicBezTo>
                  <a:cubicBezTo>
                    <a:pt x="63" y="2"/>
                    <a:pt x="62" y="4"/>
                    <a:pt x="62" y="4"/>
                  </a:cubicBezTo>
                  <a:cubicBezTo>
                    <a:pt x="62" y="4"/>
                    <a:pt x="62" y="8"/>
                    <a:pt x="62" y="8"/>
                  </a:cubicBezTo>
                  <a:cubicBezTo>
                    <a:pt x="62" y="8"/>
                    <a:pt x="65" y="11"/>
                    <a:pt x="67" y="9"/>
                  </a:cubicBezTo>
                  <a:cubicBezTo>
                    <a:pt x="69" y="4"/>
                    <a:pt x="69" y="4"/>
                    <a:pt x="69" y="4"/>
                  </a:cubicBezTo>
                  <a:cubicBezTo>
                    <a:pt x="69" y="4"/>
                    <a:pt x="74" y="2"/>
                    <a:pt x="76" y="7"/>
                  </a:cubicBezTo>
                  <a:cubicBezTo>
                    <a:pt x="76" y="7"/>
                    <a:pt x="71" y="14"/>
                    <a:pt x="76" y="19"/>
                  </a:cubicBezTo>
                  <a:cubicBezTo>
                    <a:pt x="76" y="19"/>
                    <a:pt x="80" y="24"/>
                    <a:pt x="80" y="33"/>
                  </a:cubicBezTo>
                  <a:cubicBezTo>
                    <a:pt x="80" y="33"/>
                    <a:pt x="81" y="22"/>
                    <a:pt x="79" y="18"/>
                  </a:cubicBezTo>
                  <a:cubicBezTo>
                    <a:pt x="79" y="18"/>
                    <a:pt x="82" y="15"/>
                    <a:pt x="86" y="17"/>
                  </a:cubicBezTo>
                  <a:cubicBezTo>
                    <a:pt x="86" y="17"/>
                    <a:pt x="86" y="25"/>
                    <a:pt x="89" y="26"/>
                  </a:cubicBezTo>
                  <a:cubicBezTo>
                    <a:pt x="91" y="26"/>
                    <a:pt x="91" y="18"/>
                    <a:pt x="91" y="18"/>
                  </a:cubicBezTo>
                  <a:cubicBezTo>
                    <a:pt x="91" y="18"/>
                    <a:pt x="92" y="16"/>
                    <a:pt x="96" y="17"/>
                  </a:cubicBezTo>
                  <a:cubicBezTo>
                    <a:pt x="100" y="18"/>
                    <a:pt x="99" y="21"/>
                    <a:pt x="99" y="21"/>
                  </a:cubicBezTo>
                  <a:cubicBezTo>
                    <a:pt x="99" y="21"/>
                    <a:pt x="86" y="31"/>
                    <a:pt x="94" y="45"/>
                  </a:cubicBezTo>
                </a:path>
              </a:pathLst>
            </a:custGeom>
            <a:solidFill>
              <a:srgbClr val="68B9C4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字魂59号-创粗黑" panose="00000500000000000000" pitchFamily="2" charset="-122"/>
                <a:ea typeface="字魂59号-创粗黑" panose="00000500000000000000" pitchFamily="2" charset="-122"/>
                <a:cs typeface="+mn-ea"/>
                <a:sym typeface="字魂59号-创粗黑" panose="00000500000000000000" pitchFamily="2" charset="-122"/>
              </a:endParaRPr>
            </a:p>
          </p:txBody>
        </p:sp>
      </p:grpSp>
      <p:grpSp>
        <p:nvGrpSpPr>
          <p:cNvPr id="25" name="Group 141"/>
          <p:cNvGrpSpPr>
            <a:grpSpLocks noChangeAspect="1"/>
          </p:cNvGrpSpPr>
          <p:nvPr/>
        </p:nvGrpSpPr>
        <p:grpSpPr>
          <a:xfrm>
            <a:off x="4779795" y="3507872"/>
            <a:ext cx="876032" cy="876030"/>
            <a:chOff x="3529971" y="3804732"/>
            <a:chExt cx="566163" cy="566163"/>
          </a:xfrm>
        </p:grpSpPr>
        <p:sp>
          <p:nvSpPr>
            <p:cNvPr id="26" name="Sev01"/>
            <p:cNvSpPr>
              <a:spLocks noChangeAspect="1"/>
            </p:cNvSpPr>
            <p:nvPr/>
          </p:nvSpPr>
          <p:spPr>
            <a:xfrm>
              <a:off x="3529971" y="3804732"/>
              <a:ext cx="566163" cy="566163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000" dirty="0">
                <a:solidFill>
                  <a:schemeClr val="bg1"/>
                </a:solidFill>
                <a:latin typeface="字魂59号-创粗黑" panose="00000500000000000000" pitchFamily="2" charset="-122"/>
                <a:ea typeface="字魂59号-创粗黑" panose="00000500000000000000" pitchFamily="2" charset="-122"/>
                <a:cs typeface="+mn-ea"/>
                <a:sym typeface="字魂59号-创粗黑" panose="00000500000000000000" pitchFamily="2" charset="-122"/>
              </a:endParaRPr>
            </a:p>
          </p:txBody>
        </p:sp>
        <p:sp>
          <p:nvSpPr>
            <p:cNvPr id="27" name="Freeform 6"/>
            <p:cNvSpPr>
              <a:spLocks/>
            </p:cNvSpPr>
            <p:nvPr/>
          </p:nvSpPr>
          <p:spPr bwMode="auto">
            <a:xfrm>
              <a:off x="3637811" y="3906443"/>
              <a:ext cx="361459" cy="362742"/>
            </a:xfrm>
            <a:custGeom>
              <a:avLst/>
              <a:gdLst/>
              <a:ahLst/>
              <a:cxnLst>
                <a:cxn ang="0">
                  <a:pos x="56" y="0"/>
                </a:cxn>
                <a:cxn ang="0">
                  <a:pos x="74" y="0"/>
                </a:cxn>
                <a:cxn ang="0">
                  <a:pos x="89" y="30"/>
                </a:cxn>
                <a:cxn ang="0">
                  <a:pos x="128" y="30"/>
                </a:cxn>
                <a:cxn ang="0">
                  <a:pos x="135" y="100"/>
                </a:cxn>
                <a:cxn ang="0">
                  <a:pos x="46" y="118"/>
                </a:cxn>
                <a:cxn ang="0">
                  <a:pos x="18" y="141"/>
                </a:cxn>
                <a:cxn ang="0">
                  <a:pos x="1" y="141"/>
                </a:cxn>
                <a:cxn ang="0">
                  <a:pos x="28" y="96"/>
                </a:cxn>
                <a:cxn ang="0">
                  <a:pos x="82" y="71"/>
                </a:cxn>
                <a:cxn ang="0">
                  <a:pos x="69" y="45"/>
                </a:cxn>
                <a:cxn ang="0">
                  <a:pos x="56" y="0"/>
                </a:cxn>
              </a:cxnLst>
              <a:rect l="0" t="0" r="r" b="b"/>
              <a:pathLst>
                <a:path w="153" h="153">
                  <a:moveTo>
                    <a:pt x="56" y="0"/>
                  </a:moveTo>
                  <a:cubicBezTo>
                    <a:pt x="74" y="0"/>
                    <a:pt x="74" y="0"/>
                    <a:pt x="74" y="0"/>
                  </a:cubicBezTo>
                  <a:cubicBezTo>
                    <a:pt x="74" y="0"/>
                    <a:pt x="72" y="42"/>
                    <a:pt x="89" y="30"/>
                  </a:cubicBezTo>
                  <a:cubicBezTo>
                    <a:pt x="97" y="25"/>
                    <a:pt x="111" y="15"/>
                    <a:pt x="128" y="30"/>
                  </a:cubicBezTo>
                  <a:cubicBezTo>
                    <a:pt x="141" y="41"/>
                    <a:pt x="153" y="60"/>
                    <a:pt x="135" y="100"/>
                  </a:cubicBezTo>
                  <a:cubicBezTo>
                    <a:pt x="125" y="121"/>
                    <a:pt x="94" y="153"/>
                    <a:pt x="46" y="118"/>
                  </a:cubicBezTo>
                  <a:cubicBezTo>
                    <a:pt x="38" y="112"/>
                    <a:pt x="19" y="99"/>
                    <a:pt x="18" y="141"/>
                  </a:cubicBezTo>
                  <a:cubicBezTo>
                    <a:pt x="1" y="141"/>
                    <a:pt x="1" y="141"/>
                    <a:pt x="1" y="141"/>
                  </a:cubicBezTo>
                  <a:cubicBezTo>
                    <a:pt x="1" y="141"/>
                    <a:pt x="0" y="92"/>
                    <a:pt x="28" y="96"/>
                  </a:cubicBezTo>
                  <a:cubicBezTo>
                    <a:pt x="43" y="97"/>
                    <a:pt x="77" y="106"/>
                    <a:pt x="82" y="71"/>
                  </a:cubicBezTo>
                  <a:cubicBezTo>
                    <a:pt x="83" y="64"/>
                    <a:pt x="87" y="55"/>
                    <a:pt x="69" y="45"/>
                  </a:cubicBezTo>
                  <a:cubicBezTo>
                    <a:pt x="62" y="41"/>
                    <a:pt x="56" y="37"/>
                    <a:pt x="56" y="0"/>
                  </a:cubicBezTo>
                </a:path>
              </a:pathLst>
            </a:custGeom>
            <a:solidFill>
              <a:srgbClr val="68B9C4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字魂59号-创粗黑" panose="00000500000000000000" pitchFamily="2" charset="-122"/>
                <a:ea typeface="字魂59号-创粗黑" panose="00000500000000000000" pitchFamily="2" charset="-122"/>
                <a:cs typeface="+mn-ea"/>
                <a:sym typeface="字魂59号-创粗黑" panose="00000500000000000000" pitchFamily="2" charset="-122"/>
              </a:endParaRPr>
            </a:p>
          </p:txBody>
        </p:sp>
      </p:grpSp>
      <p:grpSp>
        <p:nvGrpSpPr>
          <p:cNvPr id="28" name="Group 149"/>
          <p:cNvGrpSpPr>
            <a:grpSpLocks noChangeAspect="1"/>
          </p:cNvGrpSpPr>
          <p:nvPr/>
        </p:nvGrpSpPr>
        <p:grpSpPr>
          <a:xfrm>
            <a:off x="8505820" y="3524300"/>
            <a:ext cx="876032" cy="876030"/>
            <a:chOff x="5757178" y="2414326"/>
            <a:chExt cx="566163" cy="566163"/>
          </a:xfrm>
        </p:grpSpPr>
        <p:sp>
          <p:nvSpPr>
            <p:cNvPr id="29" name="Sev01"/>
            <p:cNvSpPr>
              <a:spLocks noChangeAspect="1"/>
            </p:cNvSpPr>
            <p:nvPr/>
          </p:nvSpPr>
          <p:spPr>
            <a:xfrm>
              <a:off x="5757178" y="2414326"/>
              <a:ext cx="566163" cy="566163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000" dirty="0">
                <a:solidFill>
                  <a:schemeClr val="bg1"/>
                </a:solidFill>
                <a:latin typeface="字魂59号-创粗黑" panose="00000500000000000000" pitchFamily="2" charset="-122"/>
                <a:ea typeface="字魂59号-创粗黑" panose="00000500000000000000" pitchFamily="2" charset="-122"/>
                <a:cs typeface="+mn-ea"/>
                <a:sym typeface="字魂59号-创粗黑" panose="00000500000000000000" pitchFamily="2" charset="-122"/>
              </a:endParaRPr>
            </a:p>
          </p:txBody>
        </p:sp>
        <p:grpSp>
          <p:nvGrpSpPr>
            <p:cNvPr id="30" name="Group 10"/>
            <p:cNvGrpSpPr/>
            <p:nvPr/>
          </p:nvGrpSpPr>
          <p:grpSpPr>
            <a:xfrm>
              <a:off x="5820428" y="2519017"/>
              <a:ext cx="456173" cy="340272"/>
              <a:chOff x="1320094" y="1424694"/>
              <a:chExt cx="487363" cy="363538"/>
            </a:xfrm>
            <a:solidFill>
              <a:schemeClr val="accent3">
                <a:lumMod val="50000"/>
              </a:schemeClr>
            </a:solidFill>
          </p:grpSpPr>
          <p:sp>
            <p:nvSpPr>
              <p:cNvPr id="31" name="Freeform 13"/>
              <p:cNvSpPr>
                <a:spLocks/>
              </p:cNvSpPr>
              <p:nvPr/>
            </p:nvSpPr>
            <p:spPr bwMode="auto">
              <a:xfrm>
                <a:off x="1320094" y="1424694"/>
                <a:ext cx="487363" cy="363538"/>
              </a:xfrm>
              <a:custGeom>
                <a:avLst/>
                <a:gdLst/>
                <a:ahLst/>
                <a:cxnLst>
                  <a:cxn ang="0">
                    <a:pos x="108" y="17"/>
                  </a:cxn>
                  <a:cxn ang="0">
                    <a:pos x="92" y="17"/>
                  </a:cxn>
                  <a:cxn ang="0">
                    <a:pos x="92" y="46"/>
                  </a:cxn>
                  <a:cxn ang="0">
                    <a:pos x="87" y="41"/>
                  </a:cxn>
                  <a:cxn ang="0">
                    <a:pos x="87" y="36"/>
                  </a:cxn>
                  <a:cxn ang="0">
                    <a:pos x="78" y="36"/>
                  </a:cxn>
                  <a:cxn ang="0">
                    <a:pos x="78" y="41"/>
                  </a:cxn>
                  <a:cxn ang="0">
                    <a:pos x="73" y="46"/>
                  </a:cxn>
                  <a:cxn ang="0">
                    <a:pos x="73" y="17"/>
                  </a:cxn>
                  <a:cxn ang="0">
                    <a:pos x="57" y="17"/>
                  </a:cxn>
                  <a:cxn ang="0">
                    <a:pos x="24" y="115"/>
                  </a:cxn>
                  <a:cxn ang="0">
                    <a:pos x="45" y="110"/>
                  </a:cxn>
                  <a:cxn ang="0">
                    <a:pos x="73" y="94"/>
                  </a:cxn>
                  <a:cxn ang="0">
                    <a:pos x="73" y="52"/>
                  </a:cxn>
                  <a:cxn ang="0">
                    <a:pos x="83" y="42"/>
                  </a:cxn>
                  <a:cxn ang="0">
                    <a:pos x="92" y="52"/>
                  </a:cxn>
                  <a:cxn ang="0">
                    <a:pos x="92" y="94"/>
                  </a:cxn>
                  <a:cxn ang="0">
                    <a:pos x="120" y="110"/>
                  </a:cxn>
                  <a:cxn ang="0">
                    <a:pos x="142" y="115"/>
                  </a:cxn>
                  <a:cxn ang="0">
                    <a:pos x="108" y="17"/>
                  </a:cxn>
                </a:cxnLst>
                <a:rect l="0" t="0" r="r" b="b"/>
                <a:pathLst>
                  <a:path w="166" h="124">
                    <a:moveTo>
                      <a:pt x="108" y="17"/>
                    </a:moveTo>
                    <a:cubicBezTo>
                      <a:pt x="92" y="0"/>
                      <a:pt x="92" y="17"/>
                      <a:pt x="92" y="17"/>
                    </a:cubicBezTo>
                    <a:cubicBezTo>
                      <a:pt x="92" y="46"/>
                      <a:pt x="92" y="46"/>
                      <a:pt x="92" y="46"/>
                    </a:cubicBezTo>
                    <a:cubicBezTo>
                      <a:pt x="87" y="41"/>
                      <a:pt x="87" y="41"/>
                      <a:pt x="87" y="41"/>
                    </a:cubicBezTo>
                    <a:cubicBezTo>
                      <a:pt x="87" y="36"/>
                      <a:pt x="87" y="36"/>
                      <a:pt x="87" y="36"/>
                    </a:cubicBezTo>
                    <a:cubicBezTo>
                      <a:pt x="78" y="36"/>
                      <a:pt x="78" y="36"/>
                      <a:pt x="78" y="36"/>
                    </a:cubicBezTo>
                    <a:cubicBezTo>
                      <a:pt x="78" y="41"/>
                      <a:pt x="78" y="41"/>
                      <a:pt x="78" y="41"/>
                    </a:cubicBezTo>
                    <a:cubicBezTo>
                      <a:pt x="73" y="46"/>
                      <a:pt x="73" y="46"/>
                      <a:pt x="73" y="46"/>
                    </a:cubicBezTo>
                    <a:cubicBezTo>
                      <a:pt x="73" y="17"/>
                      <a:pt x="73" y="17"/>
                      <a:pt x="73" y="17"/>
                    </a:cubicBezTo>
                    <a:cubicBezTo>
                      <a:pt x="73" y="17"/>
                      <a:pt x="73" y="0"/>
                      <a:pt x="57" y="17"/>
                    </a:cubicBezTo>
                    <a:cubicBezTo>
                      <a:pt x="57" y="17"/>
                      <a:pt x="0" y="77"/>
                      <a:pt x="24" y="115"/>
                    </a:cubicBezTo>
                    <a:cubicBezTo>
                      <a:pt x="26" y="119"/>
                      <a:pt x="36" y="124"/>
                      <a:pt x="45" y="110"/>
                    </a:cubicBezTo>
                    <a:cubicBezTo>
                      <a:pt x="50" y="104"/>
                      <a:pt x="70" y="116"/>
                      <a:pt x="73" y="94"/>
                    </a:cubicBezTo>
                    <a:cubicBezTo>
                      <a:pt x="73" y="52"/>
                      <a:pt x="73" y="52"/>
                      <a:pt x="73" y="52"/>
                    </a:cubicBezTo>
                    <a:cubicBezTo>
                      <a:pt x="83" y="42"/>
                      <a:pt x="83" y="42"/>
                      <a:pt x="83" y="42"/>
                    </a:cubicBezTo>
                    <a:cubicBezTo>
                      <a:pt x="92" y="52"/>
                      <a:pt x="92" y="52"/>
                      <a:pt x="92" y="52"/>
                    </a:cubicBezTo>
                    <a:cubicBezTo>
                      <a:pt x="92" y="94"/>
                      <a:pt x="92" y="94"/>
                      <a:pt x="92" y="94"/>
                    </a:cubicBezTo>
                    <a:cubicBezTo>
                      <a:pt x="95" y="116"/>
                      <a:pt x="115" y="104"/>
                      <a:pt x="120" y="110"/>
                    </a:cubicBezTo>
                    <a:cubicBezTo>
                      <a:pt x="130" y="124"/>
                      <a:pt x="139" y="119"/>
                      <a:pt x="142" y="115"/>
                    </a:cubicBezTo>
                    <a:cubicBezTo>
                      <a:pt x="166" y="77"/>
                      <a:pt x="108" y="17"/>
                      <a:pt x="108" y="17"/>
                    </a:cubicBezTo>
                  </a:path>
                </a:pathLst>
              </a:custGeom>
              <a:solidFill>
                <a:srgbClr val="68B9C4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字魂59号-创粗黑" panose="00000500000000000000" pitchFamily="2" charset="-122"/>
                  <a:ea typeface="字魂59号-创粗黑" panose="00000500000000000000" pitchFamily="2" charset="-122"/>
                  <a:cs typeface="+mn-ea"/>
                  <a:sym typeface="字魂59号-创粗黑" panose="00000500000000000000" pitchFamily="2" charset="-122"/>
                </a:endParaRPr>
              </a:p>
            </p:txBody>
          </p:sp>
          <p:sp>
            <p:nvSpPr>
              <p:cNvPr id="32" name="Rectangle 14"/>
              <p:cNvSpPr>
                <a:spLocks noChangeArrowheads="1"/>
              </p:cNvSpPr>
              <p:nvPr/>
            </p:nvSpPr>
            <p:spPr bwMode="auto">
              <a:xfrm>
                <a:off x="1548355" y="1450975"/>
                <a:ext cx="26988" cy="14288"/>
              </a:xfrm>
              <a:prstGeom prst="rect">
                <a:avLst/>
              </a:prstGeom>
              <a:solidFill>
                <a:schemeClr val="bg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字魂59号-创粗黑" panose="00000500000000000000" pitchFamily="2" charset="-122"/>
                  <a:ea typeface="字魂59号-创粗黑" panose="00000500000000000000" pitchFamily="2" charset="-122"/>
                  <a:cs typeface="+mn-ea"/>
                  <a:sym typeface="字魂59号-创粗黑" panose="00000500000000000000" pitchFamily="2" charset="-122"/>
                </a:endParaRPr>
              </a:p>
            </p:txBody>
          </p:sp>
          <p:sp>
            <p:nvSpPr>
              <p:cNvPr id="33" name="Rectangle 15"/>
              <p:cNvSpPr>
                <a:spLocks noChangeArrowheads="1"/>
              </p:cNvSpPr>
              <p:nvPr/>
            </p:nvSpPr>
            <p:spPr bwMode="auto">
              <a:xfrm>
                <a:off x="1548355" y="1481138"/>
                <a:ext cx="26988" cy="14288"/>
              </a:xfrm>
              <a:prstGeom prst="rect">
                <a:avLst/>
              </a:prstGeom>
              <a:solidFill>
                <a:schemeClr val="bg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字魂59号-创粗黑" panose="00000500000000000000" pitchFamily="2" charset="-122"/>
                  <a:ea typeface="字魂59号-创粗黑" panose="00000500000000000000" pitchFamily="2" charset="-122"/>
                  <a:cs typeface="+mn-ea"/>
                  <a:sym typeface="字魂59号-创粗黑" panose="00000500000000000000" pitchFamily="2" charset="-122"/>
                </a:endParaRPr>
              </a:p>
            </p:txBody>
          </p:sp>
          <p:sp>
            <p:nvSpPr>
              <p:cNvPr id="34" name="Rectangle 16"/>
              <p:cNvSpPr>
                <a:spLocks noChangeArrowheads="1"/>
              </p:cNvSpPr>
              <p:nvPr/>
            </p:nvSpPr>
            <p:spPr bwMode="auto">
              <a:xfrm>
                <a:off x="1548355" y="1509713"/>
                <a:ext cx="26988" cy="14288"/>
              </a:xfrm>
              <a:prstGeom prst="rect">
                <a:avLst/>
              </a:prstGeom>
              <a:solidFill>
                <a:schemeClr val="bg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字魂59号-创粗黑" panose="00000500000000000000" pitchFamily="2" charset="-122"/>
                  <a:ea typeface="字魂59号-创粗黑" panose="00000500000000000000" pitchFamily="2" charset="-122"/>
                  <a:cs typeface="+mn-ea"/>
                  <a:sym typeface="字魂59号-创粗黑" panose="00000500000000000000" pitchFamily="2" charset="-122"/>
                </a:endParaRPr>
              </a:p>
            </p:txBody>
          </p:sp>
        </p:grpSp>
      </p:grpSp>
      <p:grpSp>
        <p:nvGrpSpPr>
          <p:cNvPr id="35" name="组合 1">
            <a:extLst>
              <a:ext uri="{FF2B5EF4-FFF2-40B4-BE49-F238E27FC236}">
                <a16:creationId xmlns="" xmlns:a16="http://schemas.microsoft.com/office/drawing/2014/main" id="{15B50F7B-21F1-4D1B-855C-96B8AD368927}"/>
              </a:ext>
            </a:extLst>
          </p:cNvPr>
          <p:cNvGrpSpPr/>
          <p:nvPr/>
        </p:nvGrpSpPr>
        <p:grpSpPr>
          <a:xfrm>
            <a:off x="5758925" y="1729396"/>
            <a:ext cx="2890285" cy="829650"/>
            <a:chOff x="1963131" y="2105252"/>
            <a:chExt cx="2241975" cy="829650"/>
          </a:xfrm>
        </p:grpSpPr>
        <p:sp>
          <p:nvSpPr>
            <p:cNvPr id="36" name="矩形 35">
              <a:extLst>
                <a:ext uri="{FF2B5EF4-FFF2-40B4-BE49-F238E27FC236}">
                  <a16:creationId xmlns="" xmlns:a16="http://schemas.microsoft.com/office/drawing/2014/main" id="{BD609F4D-219F-4274-9105-29322D460A1A}"/>
                </a:ext>
              </a:extLst>
            </p:cNvPr>
            <p:cNvSpPr/>
            <p:nvPr/>
          </p:nvSpPr>
          <p:spPr>
            <a:xfrm>
              <a:off x="1963132" y="2105252"/>
              <a:ext cx="2241974" cy="367473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sz="1600" b="1" dirty="0">
                  <a:solidFill>
                    <a:schemeClr val="bg1"/>
                  </a:solidFill>
                  <a:latin typeface="字魂59号-创粗黑" panose="00000500000000000000" pitchFamily="2" charset="-122"/>
                  <a:ea typeface="字魂59号-创粗黑" panose="00000500000000000000" pitchFamily="2" charset="-122"/>
                  <a:cs typeface="+mn-ea"/>
                  <a:sym typeface="字魂59号-创粗黑" panose="00000500000000000000" pitchFamily="2" charset="-122"/>
                </a:rPr>
                <a:t>标题添加</a:t>
              </a:r>
            </a:p>
          </p:txBody>
        </p:sp>
        <p:sp>
          <p:nvSpPr>
            <p:cNvPr id="37" name="文本框 36">
              <a:extLst>
                <a:ext uri="{FF2B5EF4-FFF2-40B4-BE49-F238E27FC236}">
                  <a16:creationId xmlns="" xmlns:a16="http://schemas.microsoft.com/office/drawing/2014/main" id="{1864A7CF-E24B-4A3A-B671-C1FA2ACD5027}"/>
                </a:ext>
              </a:extLst>
            </p:cNvPr>
            <p:cNvSpPr txBox="1"/>
            <p:nvPr/>
          </p:nvSpPr>
          <p:spPr>
            <a:xfrm>
              <a:off x="1963131" y="2493050"/>
              <a:ext cx="2241975" cy="441852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>
                <a:lnSpc>
                  <a:spcPct val="150000"/>
                </a:lnSpc>
              </a:pPr>
              <a:r>
                <a:rPr lang="en-US" altLang="zh-CN" sz="800" dirty="0">
                  <a:solidFill>
                    <a:schemeClr val="bg1"/>
                  </a:solidFill>
                  <a:latin typeface="字魂59号-创粗黑" panose="00000500000000000000" pitchFamily="2" charset="-122"/>
                  <a:ea typeface="字魂59号-创粗黑" panose="00000500000000000000" pitchFamily="2" charset="-122"/>
                  <a:cs typeface="+mn-ea"/>
                  <a:sym typeface="字魂59号-创粗黑" panose="00000500000000000000" pitchFamily="2" charset="-122"/>
                </a:rPr>
                <a:t>THE BEAUTY OF THE DESIGN WILL ALSO GREATLY REDUCE THE WEIGHT OF THE HEADSET. </a:t>
              </a:r>
            </a:p>
          </p:txBody>
        </p:sp>
      </p:grpSp>
      <p:grpSp>
        <p:nvGrpSpPr>
          <p:cNvPr id="38" name="组合 1">
            <a:extLst>
              <a:ext uri="{FF2B5EF4-FFF2-40B4-BE49-F238E27FC236}">
                <a16:creationId xmlns="" xmlns:a16="http://schemas.microsoft.com/office/drawing/2014/main" id="{15B50F7B-21F1-4D1B-855C-96B8AD368927}"/>
              </a:ext>
            </a:extLst>
          </p:cNvPr>
          <p:cNvGrpSpPr/>
          <p:nvPr/>
        </p:nvGrpSpPr>
        <p:grpSpPr>
          <a:xfrm>
            <a:off x="9446128" y="1729396"/>
            <a:ext cx="2890285" cy="829650"/>
            <a:chOff x="1963131" y="2105252"/>
            <a:chExt cx="2241975" cy="829650"/>
          </a:xfrm>
        </p:grpSpPr>
        <p:sp>
          <p:nvSpPr>
            <p:cNvPr id="39" name="矩形 38">
              <a:extLst>
                <a:ext uri="{FF2B5EF4-FFF2-40B4-BE49-F238E27FC236}">
                  <a16:creationId xmlns="" xmlns:a16="http://schemas.microsoft.com/office/drawing/2014/main" id="{BD609F4D-219F-4274-9105-29322D460A1A}"/>
                </a:ext>
              </a:extLst>
            </p:cNvPr>
            <p:cNvSpPr/>
            <p:nvPr/>
          </p:nvSpPr>
          <p:spPr>
            <a:xfrm>
              <a:off x="1963132" y="2105252"/>
              <a:ext cx="2241974" cy="367473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sz="1600" b="1" dirty="0">
                  <a:solidFill>
                    <a:schemeClr val="bg1"/>
                  </a:solidFill>
                  <a:latin typeface="字魂59号-创粗黑" panose="00000500000000000000" pitchFamily="2" charset="-122"/>
                  <a:ea typeface="字魂59号-创粗黑" panose="00000500000000000000" pitchFamily="2" charset="-122"/>
                  <a:cs typeface="+mn-ea"/>
                  <a:sym typeface="字魂59号-创粗黑" panose="00000500000000000000" pitchFamily="2" charset="-122"/>
                </a:rPr>
                <a:t>标题添加</a:t>
              </a:r>
            </a:p>
          </p:txBody>
        </p:sp>
        <p:sp>
          <p:nvSpPr>
            <p:cNvPr id="40" name="文本框 39">
              <a:extLst>
                <a:ext uri="{FF2B5EF4-FFF2-40B4-BE49-F238E27FC236}">
                  <a16:creationId xmlns="" xmlns:a16="http://schemas.microsoft.com/office/drawing/2014/main" id="{1864A7CF-E24B-4A3A-B671-C1FA2ACD5027}"/>
                </a:ext>
              </a:extLst>
            </p:cNvPr>
            <p:cNvSpPr txBox="1"/>
            <p:nvPr/>
          </p:nvSpPr>
          <p:spPr>
            <a:xfrm>
              <a:off x="1963131" y="2493050"/>
              <a:ext cx="2241975" cy="441852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>
                <a:lnSpc>
                  <a:spcPct val="150000"/>
                </a:lnSpc>
              </a:pPr>
              <a:r>
                <a:rPr lang="en-US" altLang="zh-CN" sz="800" dirty="0">
                  <a:solidFill>
                    <a:schemeClr val="bg1"/>
                  </a:solidFill>
                  <a:latin typeface="字魂59号-创粗黑" panose="00000500000000000000" pitchFamily="2" charset="-122"/>
                  <a:ea typeface="字魂59号-创粗黑" panose="00000500000000000000" pitchFamily="2" charset="-122"/>
                  <a:cs typeface="+mn-ea"/>
                  <a:sym typeface="字魂59号-创粗黑" panose="00000500000000000000" pitchFamily="2" charset="-122"/>
                </a:rPr>
                <a:t>THE BEAUTY OF THE DESIGN WILL ALSO GREATLY REDUCE THE WEIGHT OF THE HEADSET. </a:t>
              </a:r>
            </a:p>
          </p:txBody>
        </p:sp>
      </p:grpSp>
      <p:grpSp>
        <p:nvGrpSpPr>
          <p:cNvPr id="41" name="组合 1">
            <a:extLst>
              <a:ext uri="{FF2B5EF4-FFF2-40B4-BE49-F238E27FC236}">
                <a16:creationId xmlns="" xmlns:a16="http://schemas.microsoft.com/office/drawing/2014/main" id="{15B50F7B-21F1-4D1B-855C-96B8AD368927}"/>
              </a:ext>
            </a:extLst>
          </p:cNvPr>
          <p:cNvGrpSpPr/>
          <p:nvPr/>
        </p:nvGrpSpPr>
        <p:grpSpPr>
          <a:xfrm>
            <a:off x="5758925" y="3497733"/>
            <a:ext cx="2890285" cy="829650"/>
            <a:chOff x="1963131" y="2105252"/>
            <a:chExt cx="2241975" cy="829650"/>
          </a:xfrm>
        </p:grpSpPr>
        <p:sp>
          <p:nvSpPr>
            <p:cNvPr id="42" name="矩形 41">
              <a:extLst>
                <a:ext uri="{FF2B5EF4-FFF2-40B4-BE49-F238E27FC236}">
                  <a16:creationId xmlns="" xmlns:a16="http://schemas.microsoft.com/office/drawing/2014/main" id="{BD609F4D-219F-4274-9105-29322D460A1A}"/>
                </a:ext>
              </a:extLst>
            </p:cNvPr>
            <p:cNvSpPr/>
            <p:nvPr/>
          </p:nvSpPr>
          <p:spPr>
            <a:xfrm>
              <a:off x="1963132" y="2105252"/>
              <a:ext cx="2241974" cy="367473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sz="1600" b="1" dirty="0">
                  <a:solidFill>
                    <a:schemeClr val="bg1"/>
                  </a:solidFill>
                  <a:latin typeface="字魂59号-创粗黑" panose="00000500000000000000" pitchFamily="2" charset="-122"/>
                  <a:ea typeface="字魂59号-创粗黑" panose="00000500000000000000" pitchFamily="2" charset="-122"/>
                  <a:cs typeface="+mn-ea"/>
                  <a:sym typeface="字魂59号-创粗黑" panose="00000500000000000000" pitchFamily="2" charset="-122"/>
                </a:rPr>
                <a:t>标题添加</a:t>
              </a:r>
            </a:p>
          </p:txBody>
        </p:sp>
        <p:sp>
          <p:nvSpPr>
            <p:cNvPr id="43" name="文本框 42">
              <a:extLst>
                <a:ext uri="{FF2B5EF4-FFF2-40B4-BE49-F238E27FC236}">
                  <a16:creationId xmlns="" xmlns:a16="http://schemas.microsoft.com/office/drawing/2014/main" id="{1864A7CF-E24B-4A3A-B671-C1FA2ACD5027}"/>
                </a:ext>
              </a:extLst>
            </p:cNvPr>
            <p:cNvSpPr txBox="1"/>
            <p:nvPr/>
          </p:nvSpPr>
          <p:spPr>
            <a:xfrm>
              <a:off x="1963131" y="2493050"/>
              <a:ext cx="2241975" cy="441852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>
                <a:lnSpc>
                  <a:spcPct val="150000"/>
                </a:lnSpc>
              </a:pPr>
              <a:r>
                <a:rPr lang="en-US" altLang="zh-CN" sz="800" dirty="0">
                  <a:solidFill>
                    <a:schemeClr val="bg1"/>
                  </a:solidFill>
                  <a:latin typeface="字魂59号-创粗黑" panose="00000500000000000000" pitchFamily="2" charset="-122"/>
                  <a:ea typeface="字魂59号-创粗黑" panose="00000500000000000000" pitchFamily="2" charset="-122"/>
                  <a:cs typeface="+mn-ea"/>
                  <a:sym typeface="字魂59号-创粗黑" panose="00000500000000000000" pitchFamily="2" charset="-122"/>
                </a:rPr>
                <a:t>THE BEAUTY OF THE DESIGN WILL ALSO GREATLY REDUCE THE WEIGHT OF THE HEADSET. </a:t>
              </a:r>
            </a:p>
          </p:txBody>
        </p:sp>
      </p:grpSp>
      <p:grpSp>
        <p:nvGrpSpPr>
          <p:cNvPr id="44" name="组合 1">
            <a:extLst>
              <a:ext uri="{FF2B5EF4-FFF2-40B4-BE49-F238E27FC236}">
                <a16:creationId xmlns="" xmlns:a16="http://schemas.microsoft.com/office/drawing/2014/main" id="{15B50F7B-21F1-4D1B-855C-96B8AD368927}"/>
              </a:ext>
            </a:extLst>
          </p:cNvPr>
          <p:cNvGrpSpPr/>
          <p:nvPr/>
        </p:nvGrpSpPr>
        <p:grpSpPr>
          <a:xfrm>
            <a:off x="9446128" y="3497733"/>
            <a:ext cx="2890285" cy="829650"/>
            <a:chOff x="1963131" y="2105252"/>
            <a:chExt cx="2241975" cy="829650"/>
          </a:xfrm>
        </p:grpSpPr>
        <p:sp>
          <p:nvSpPr>
            <p:cNvPr id="45" name="矩形 44">
              <a:extLst>
                <a:ext uri="{FF2B5EF4-FFF2-40B4-BE49-F238E27FC236}">
                  <a16:creationId xmlns="" xmlns:a16="http://schemas.microsoft.com/office/drawing/2014/main" id="{BD609F4D-219F-4274-9105-29322D460A1A}"/>
                </a:ext>
              </a:extLst>
            </p:cNvPr>
            <p:cNvSpPr/>
            <p:nvPr/>
          </p:nvSpPr>
          <p:spPr>
            <a:xfrm>
              <a:off x="1963132" y="2105252"/>
              <a:ext cx="2241974" cy="367473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sz="1600" b="1" dirty="0">
                  <a:solidFill>
                    <a:schemeClr val="bg1"/>
                  </a:solidFill>
                  <a:latin typeface="字魂59号-创粗黑" panose="00000500000000000000" pitchFamily="2" charset="-122"/>
                  <a:ea typeface="字魂59号-创粗黑" panose="00000500000000000000" pitchFamily="2" charset="-122"/>
                  <a:cs typeface="+mn-ea"/>
                  <a:sym typeface="字魂59号-创粗黑" panose="00000500000000000000" pitchFamily="2" charset="-122"/>
                </a:rPr>
                <a:t>标题添加</a:t>
              </a:r>
            </a:p>
          </p:txBody>
        </p:sp>
        <p:sp>
          <p:nvSpPr>
            <p:cNvPr id="46" name="文本框 45">
              <a:extLst>
                <a:ext uri="{FF2B5EF4-FFF2-40B4-BE49-F238E27FC236}">
                  <a16:creationId xmlns="" xmlns:a16="http://schemas.microsoft.com/office/drawing/2014/main" id="{1864A7CF-E24B-4A3A-B671-C1FA2ACD5027}"/>
                </a:ext>
              </a:extLst>
            </p:cNvPr>
            <p:cNvSpPr txBox="1"/>
            <p:nvPr/>
          </p:nvSpPr>
          <p:spPr>
            <a:xfrm>
              <a:off x="1963131" y="2493050"/>
              <a:ext cx="2241975" cy="441852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>
                <a:lnSpc>
                  <a:spcPct val="150000"/>
                </a:lnSpc>
              </a:pPr>
              <a:r>
                <a:rPr lang="en-US" altLang="zh-CN" sz="800" dirty="0">
                  <a:solidFill>
                    <a:schemeClr val="bg1"/>
                  </a:solidFill>
                  <a:latin typeface="字魂59号-创粗黑" panose="00000500000000000000" pitchFamily="2" charset="-122"/>
                  <a:ea typeface="字魂59号-创粗黑" panose="00000500000000000000" pitchFamily="2" charset="-122"/>
                  <a:cs typeface="+mn-ea"/>
                  <a:sym typeface="字魂59号-创粗黑" panose="00000500000000000000" pitchFamily="2" charset="-122"/>
                </a:rPr>
                <a:t>THE BEAUTY OF THE DESIGN WILL ALSO GREATLY REDUCE THE WEIGHT OF THE HEADSET. 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9980094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>
      <p:transition spd="slow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500"/>
                            </p:stCondLst>
                            <p:childTnLst>
                              <p:par>
                                <p:cTn id="3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3000"/>
                            </p:stCondLst>
                            <p:childTnLst>
                              <p:par>
                                <p:cTn id="3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3500"/>
                            </p:stCondLst>
                            <p:childTnLst>
                              <p:par>
                                <p:cTn id="4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36"/>
          <p:cNvGrpSpPr>
            <a:grpSpLocks noChangeAspect="1"/>
          </p:cNvGrpSpPr>
          <p:nvPr/>
        </p:nvGrpSpPr>
        <p:grpSpPr>
          <a:xfrm>
            <a:off x="1005317" y="1974364"/>
            <a:ext cx="849245" cy="849245"/>
            <a:chOff x="3103741" y="1655244"/>
            <a:chExt cx="566163" cy="566163"/>
          </a:xfrm>
        </p:grpSpPr>
        <p:sp>
          <p:nvSpPr>
            <p:cNvPr id="3" name="Sev01"/>
            <p:cNvSpPr>
              <a:spLocks noChangeAspect="1"/>
            </p:cNvSpPr>
            <p:nvPr/>
          </p:nvSpPr>
          <p:spPr>
            <a:xfrm>
              <a:off x="3103741" y="1655244"/>
              <a:ext cx="566163" cy="566163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000" dirty="0">
                <a:solidFill>
                  <a:schemeClr val="bg1"/>
                </a:solidFill>
                <a:latin typeface="字魂59号-创粗黑" panose="00000500000000000000" pitchFamily="2" charset="-122"/>
                <a:ea typeface="字魂59号-创粗黑" panose="00000500000000000000" pitchFamily="2" charset="-122"/>
                <a:cs typeface="+mn-ea"/>
                <a:sym typeface="字魂59号-创粗黑" panose="00000500000000000000" pitchFamily="2" charset="-122"/>
              </a:endParaRPr>
            </a:p>
          </p:txBody>
        </p:sp>
        <p:grpSp>
          <p:nvGrpSpPr>
            <p:cNvPr id="4" name="Group 21"/>
            <p:cNvGrpSpPr/>
            <p:nvPr/>
          </p:nvGrpSpPr>
          <p:grpSpPr>
            <a:xfrm>
              <a:off x="3185976" y="1758796"/>
              <a:ext cx="401693" cy="359060"/>
              <a:chOff x="654724" y="1637314"/>
              <a:chExt cx="1229523" cy="1099028"/>
            </a:xfrm>
            <a:solidFill>
              <a:schemeClr val="accent1">
                <a:lumMod val="50000"/>
              </a:schemeClr>
            </a:solidFill>
          </p:grpSpPr>
          <p:sp>
            <p:nvSpPr>
              <p:cNvPr id="5" name="Freeform 94"/>
              <p:cNvSpPr>
                <a:spLocks/>
              </p:cNvSpPr>
              <p:nvPr/>
            </p:nvSpPr>
            <p:spPr bwMode="auto">
              <a:xfrm>
                <a:off x="1022259" y="1825274"/>
                <a:ext cx="452541" cy="328032"/>
              </a:xfrm>
              <a:custGeom>
                <a:avLst/>
                <a:gdLst/>
                <a:ahLst/>
                <a:cxnLst>
                  <a:cxn ang="0">
                    <a:pos x="241" y="389"/>
                  </a:cxn>
                  <a:cxn ang="0">
                    <a:pos x="410" y="422"/>
                  </a:cxn>
                  <a:cxn ang="0">
                    <a:pos x="517" y="385"/>
                  </a:cxn>
                  <a:cxn ang="0">
                    <a:pos x="626" y="183"/>
                  </a:cxn>
                  <a:cxn ang="0">
                    <a:pos x="473" y="18"/>
                  </a:cxn>
                  <a:cxn ang="0">
                    <a:pos x="305" y="99"/>
                  </a:cxn>
                  <a:cxn ang="0">
                    <a:pos x="286" y="112"/>
                  </a:cxn>
                  <a:cxn ang="0">
                    <a:pos x="265" y="102"/>
                  </a:cxn>
                  <a:cxn ang="0">
                    <a:pos x="115" y="81"/>
                  </a:cxn>
                  <a:cxn ang="0">
                    <a:pos x="0" y="197"/>
                  </a:cxn>
                  <a:cxn ang="0">
                    <a:pos x="15" y="207"/>
                  </a:cxn>
                  <a:cxn ang="0">
                    <a:pos x="144" y="456"/>
                  </a:cxn>
                  <a:cxn ang="0">
                    <a:pos x="241" y="389"/>
                  </a:cxn>
                </a:cxnLst>
                <a:rect l="0" t="0" r="r" b="b"/>
                <a:pathLst>
                  <a:path w="630" h="456">
                    <a:moveTo>
                      <a:pt x="241" y="389"/>
                    </a:moveTo>
                    <a:cubicBezTo>
                      <a:pt x="322" y="372"/>
                      <a:pt x="383" y="404"/>
                      <a:pt x="410" y="422"/>
                    </a:cubicBezTo>
                    <a:cubicBezTo>
                      <a:pt x="430" y="411"/>
                      <a:pt x="469" y="392"/>
                      <a:pt x="517" y="385"/>
                    </a:cubicBezTo>
                    <a:cubicBezTo>
                      <a:pt x="518" y="326"/>
                      <a:pt x="543" y="229"/>
                      <a:pt x="626" y="183"/>
                    </a:cubicBezTo>
                    <a:cubicBezTo>
                      <a:pt x="630" y="140"/>
                      <a:pt x="596" y="38"/>
                      <a:pt x="473" y="18"/>
                    </a:cubicBezTo>
                    <a:cubicBezTo>
                      <a:pt x="360" y="0"/>
                      <a:pt x="308" y="95"/>
                      <a:pt x="305" y="99"/>
                    </a:cubicBezTo>
                    <a:cubicBezTo>
                      <a:pt x="302" y="106"/>
                      <a:pt x="294" y="111"/>
                      <a:pt x="286" y="112"/>
                    </a:cubicBezTo>
                    <a:cubicBezTo>
                      <a:pt x="278" y="112"/>
                      <a:pt x="270" y="109"/>
                      <a:pt x="265" y="102"/>
                    </a:cubicBezTo>
                    <a:cubicBezTo>
                      <a:pt x="263" y="100"/>
                      <a:pt x="226" y="54"/>
                      <a:pt x="115" y="81"/>
                    </a:cubicBezTo>
                    <a:cubicBezTo>
                      <a:pt x="23" y="102"/>
                      <a:pt x="4" y="172"/>
                      <a:pt x="0" y="197"/>
                    </a:cubicBezTo>
                    <a:cubicBezTo>
                      <a:pt x="5" y="200"/>
                      <a:pt x="10" y="203"/>
                      <a:pt x="15" y="207"/>
                    </a:cubicBezTo>
                    <a:cubicBezTo>
                      <a:pt x="108" y="274"/>
                      <a:pt x="136" y="382"/>
                      <a:pt x="144" y="456"/>
                    </a:cubicBezTo>
                    <a:cubicBezTo>
                      <a:pt x="163" y="426"/>
                      <a:pt x="194" y="398"/>
                      <a:pt x="241" y="389"/>
                    </a:cubicBezTo>
                    <a:close/>
                  </a:path>
                </a:pathLst>
              </a:custGeom>
              <a:solidFill>
                <a:srgbClr val="68B9C4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chemeClr val="accent1"/>
                  </a:solidFill>
                  <a:latin typeface="字魂59号-创粗黑" panose="00000500000000000000" pitchFamily="2" charset="-122"/>
                  <a:ea typeface="字魂59号-创粗黑" panose="00000500000000000000" pitchFamily="2" charset="-122"/>
                  <a:cs typeface="+mn-ea"/>
                  <a:sym typeface="字魂59号-创粗黑" panose="00000500000000000000" pitchFamily="2" charset="-122"/>
                </a:endParaRPr>
              </a:p>
            </p:txBody>
          </p:sp>
          <p:sp>
            <p:nvSpPr>
              <p:cNvPr id="6" name="Freeform 95"/>
              <p:cNvSpPr>
                <a:spLocks/>
              </p:cNvSpPr>
              <p:nvPr/>
            </p:nvSpPr>
            <p:spPr bwMode="auto">
              <a:xfrm>
                <a:off x="654724" y="1637314"/>
                <a:ext cx="1229523" cy="1099028"/>
              </a:xfrm>
              <a:custGeom>
                <a:avLst/>
                <a:gdLst/>
                <a:ahLst/>
                <a:cxnLst>
                  <a:cxn ang="0">
                    <a:pos x="1586" y="533"/>
                  </a:cxn>
                  <a:cxn ang="0">
                    <a:pos x="1180" y="215"/>
                  </a:cxn>
                  <a:cxn ang="0">
                    <a:pos x="327" y="309"/>
                  </a:cxn>
                  <a:cxn ang="0">
                    <a:pos x="446" y="934"/>
                  </a:cxn>
                  <a:cxn ang="0">
                    <a:pos x="498" y="508"/>
                  </a:cxn>
                  <a:cxn ang="0">
                    <a:pos x="264" y="643"/>
                  </a:cxn>
                  <a:cxn ang="0">
                    <a:pos x="415" y="697"/>
                  </a:cxn>
                  <a:cxn ang="0">
                    <a:pos x="434" y="741"/>
                  </a:cxn>
                  <a:cxn ang="0">
                    <a:pos x="219" y="660"/>
                  </a:cxn>
                  <a:cxn ang="0">
                    <a:pos x="466" y="438"/>
                  </a:cxn>
                  <a:cxn ang="0">
                    <a:pos x="790" y="314"/>
                  </a:cxn>
                  <a:cxn ang="0">
                    <a:pos x="1145" y="323"/>
                  </a:cxn>
                  <a:cxn ang="0">
                    <a:pos x="1449" y="496"/>
                  </a:cxn>
                  <a:cxn ang="0">
                    <a:pos x="1556" y="882"/>
                  </a:cxn>
                  <a:cxn ang="0">
                    <a:pos x="1272" y="974"/>
                  </a:cxn>
                  <a:cxn ang="0">
                    <a:pos x="807" y="1047"/>
                  </a:cxn>
                  <a:cxn ang="0">
                    <a:pos x="717" y="974"/>
                  </a:cxn>
                  <a:cxn ang="0">
                    <a:pos x="760" y="954"/>
                  </a:cxn>
                  <a:cxn ang="0">
                    <a:pos x="942" y="931"/>
                  </a:cxn>
                  <a:cxn ang="0">
                    <a:pos x="1454" y="953"/>
                  </a:cxn>
                  <a:cxn ang="0">
                    <a:pos x="1460" y="727"/>
                  </a:cxn>
                  <a:cxn ang="0">
                    <a:pos x="1415" y="530"/>
                  </a:cxn>
                  <a:cxn ang="0">
                    <a:pos x="1076" y="644"/>
                  </a:cxn>
                  <a:cxn ang="0">
                    <a:pos x="1264" y="785"/>
                  </a:cxn>
                  <a:cxn ang="0">
                    <a:pos x="934" y="733"/>
                  </a:cxn>
                  <a:cxn ang="0">
                    <a:pos x="762" y="698"/>
                  </a:cxn>
                  <a:cxn ang="0">
                    <a:pos x="649" y="831"/>
                  </a:cxn>
                  <a:cxn ang="0">
                    <a:pos x="467" y="1053"/>
                  </a:cxn>
                  <a:cxn ang="0">
                    <a:pos x="817" y="1278"/>
                  </a:cxn>
                  <a:cxn ang="0">
                    <a:pos x="1161" y="1148"/>
                  </a:cxn>
                  <a:cxn ang="0">
                    <a:pos x="1107" y="1079"/>
                  </a:cxn>
                  <a:cxn ang="0">
                    <a:pos x="1206" y="1132"/>
                  </a:cxn>
                  <a:cxn ang="0">
                    <a:pos x="1176" y="1277"/>
                  </a:cxn>
                  <a:cxn ang="0">
                    <a:pos x="837" y="1335"/>
                  </a:cxn>
                  <a:cxn ang="0">
                    <a:pos x="1340" y="1413"/>
                  </a:cxn>
                  <a:cxn ang="0">
                    <a:pos x="1704" y="806"/>
                  </a:cxn>
                </a:cxnLst>
                <a:rect l="0" t="0" r="r" b="b"/>
                <a:pathLst>
                  <a:path w="1711" h="1531">
                    <a:moveTo>
                      <a:pt x="1704" y="806"/>
                    </a:moveTo>
                    <a:cubicBezTo>
                      <a:pt x="1698" y="609"/>
                      <a:pt x="1586" y="533"/>
                      <a:pt x="1586" y="533"/>
                    </a:cubicBezTo>
                    <a:cubicBezTo>
                      <a:pt x="1586" y="533"/>
                      <a:pt x="1573" y="438"/>
                      <a:pt x="1486" y="336"/>
                    </a:cubicBezTo>
                    <a:cubicBezTo>
                      <a:pt x="1352" y="188"/>
                      <a:pt x="1180" y="215"/>
                      <a:pt x="1180" y="215"/>
                    </a:cubicBezTo>
                    <a:cubicBezTo>
                      <a:pt x="959" y="0"/>
                      <a:pt x="732" y="165"/>
                      <a:pt x="732" y="165"/>
                    </a:cubicBezTo>
                    <a:cubicBezTo>
                      <a:pt x="417" y="62"/>
                      <a:pt x="327" y="309"/>
                      <a:pt x="327" y="309"/>
                    </a:cubicBezTo>
                    <a:cubicBezTo>
                      <a:pt x="147" y="328"/>
                      <a:pt x="0" y="540"/>
                      <a:pt x="132" y="766"/>
                    </a:cubicBezTo>
                    <a:cubicBezTo>
                      <a:pt x="233" y="940"/>
                      <a:pt x="382" y="942"/>
                      <a:pt x="446" y="934"/>
                    </a:cubicBezTo>
                    <a:cubicBezTo>
                      <a:pt x="466" y="879"/>
                      <a:pt x="511" y="818"/>
                      <a:pt x="608" y="791"/>
                    </a:cubicBezTo>
                    <a:cubicBezTo>
                      <a:pt x="609" y="782"/>
                      <a:pt x="621" y="597"/>
                      <a:pt x="498" y="508"/>
                    </a:cubicBezTo>
                    <a:cubicBezTo>
                      <a:pt x="424" y="455"/>
                      <a:pt x="342" y="468"/>
                      <a:pt x="297" y="503"/>
                    </a:cubicBezTo>
                    <a:cubicBezTo>
                      <a:pt x="254" y="536"/>
                      <a:pt x="242" y="587"/>
                      <a:pt x="264" y="643"/>
                    </a:cubicBezTo>
                    <a:cubicBezTo>
                      <a:pt x="275" y="671"/>
                      <a:pt x="292" y="690"/>
                      <a:pt x="316" y="700"/>
                    </a:cubicBezTo>
                    <a:cubicBezTo>
                      <a:pt x="361" y="719"/>
                      <a:pt x="415" y="697"/>
                      <a:pt x="415" y="697"/>
                    </a:cubicBezTo>
                    <a:cubicBezTo>
                      <a:pt x="427" y="692"/>
                      <a:pt x="441" y="697"/>
                      <a:pt x="447" y="710"/>
                    </a:cubicBezTo>
                    <a:cubicBezTo>
                      <a:pt x="452" y="722"/>
                      <a:pt x="446" y="736"/>
                      <a:pt x="434" y="741"/>
                    </a:cubicBezTo>
                    <a:cubicBezTo>
                      <a:pt x="431" y="742"/>
                      <a:pt x="361" y="771"/>
                      <a:pt x="297" y="744"/>
                    </a:cubicBezTo>
                    <a:cubicBezTo>
                      <a:pt x="262" y="730"/>
                      <a:pt x="235" y="701"/>
                      <a:pt x="219" y="660"/>
                    </a:cubicBezTo>
                    <a:cubicBezTo>
                      <a:pt x="189" y="584"/>
                      <a:pt x="208" y="511"/>
                      <a:pt x="268" y="465"/>
                    </a:cubicBezTo>
                    <a:cubicBezTo>
                      <a:pt x="323" y="422"/>
                      <a:pt x="398" y="413"/>
                      <a:pt x="466" y="438"/>
                    </a:cubicBezTo>
                    <a:cubicBezTo>
                      <a:pt x="478" y="387"/>
                      <a:pt x="518" y="319"/>
                      <a:pt x="614" y="296"/>
                    </a:cubicBezTo>
                    <a:cubicBezTo>
                      <a:pt x="707" y="274"/>
                      <a:pt x="762" y="295"/>
                      <a:pt x="790" y="314"/>
                    </a:cubicBezTo>
                    <a:cubicBezTo>
                      <a:pt x="824" y="270"/>
                      <a:pt x="893" y="217"/>
                      <a:pt x="992" y="233"/>
                    </a:cubicBezTo>
                    <a:cubicBezTo>
                      <a:pt x="1074" y="246"/>
                      <a:pt x="1121" y="289"/>
                      <a:pt x="1145" y="323"/>
                    </a:cubicBezTo>
                    <a:cubicBezTo>
                      <a:pt x="1168" y="355"/>
                      <a:pt x="1182" y="392"/>
                      <a:pt x="1185" y="426"/>
                    </a:cubicBezTo>
                    <a:cubicBezTo>
                      <a:pt x="1278" y="403"/>
                      <a:pt x="1386" y="432"/>
                      <a:pt x="1449" y="496"/>
                    </a:cubicBezTo>
                    <a:cubicBezTo>
                      <a:pt x="1501" y="549"/>
                      <a:pt x="1519" y="621"/>
                      <a:pt x="1500" y="699"/>
                    </a:cubicBezTo>
                    <a:cubicBezTo>
                      <a:pt x="1524" y="723"/>
                      <a:pt x="1570" y="782"/>
                      <a:pt x="1556" y="882"/>
                    </a:cubicBezTo>
                    <a:cubicBezTo>
                      <a:pt x="1549" y="935"/>
                      <a:pt x="1520" y="976"/>
                      <a:pt x="1474" y="997"/>
                    </a:cubicBezTo>
                    <a:cubicBezTo>
                      <a:pt x="1416" y="1024"/>
                      <a:pt x="1336" y="1015"/>
                      <a:pt x="1272" y="974"/>
                    </a:cubicBezTo>
                    <a:cubicBezTo>
                      <a:pt x="1180" y="916"/>
                      <a:pt x="1038" y="913"/>
                      <a:pt x="972" y="968"/>
                    </a:cubicBezTo>
                    <a:cubicBezTo>
                      <a:pt x="922" y="1010"/>
                      <a:pt x="863" y="1052"/>
                      <a:pt x="807" y="1047"/>
                    </a:cubicBezTo>
                    <a:cubicBezTo>
                      <a:pt x="803" y="1047"/>
                      <a:pt x="799" y="1046"/>
                      <a:pt x="794" y="1045"/>
                    </a:cubicBezTo>
                    <a:cubicBezTo>
                      <a:pt x="762" y="1038"/>
                      <a:pt x="735" y="1014"/>
                      <a:pt x="717" y="974"/>
                    </a:cubicBezTo>
                    <a:cubicBezTo>
                      <a:pt x="711" y="962"/>
                      <a:pt x="716" y="948"/>
                      <a:pt x="728" y="942"/>
                    </a:cubicBezTo>
                    <a:cubicBezTo>
                      <a:pt x="740" y="937"/>
                      <a:pt x="754" y="942"/>
                      <a:pt x="760" y="954"/>
                    </a:cubicBezTo>
                    <a:cubicBezTo>
                      <a:pt x="772" y="980"/>
                      <a:pt x="787" y="994"/>
                      <a:pt x="805" y="998"/>
                    </a:cubicBezTo>
                    <a:cubicBezTo>
                      <a:pt x="844" y="1007"/>
                      <a:pt x="902" y="964"/>
                      <a:pt x="942" y="931"/>
                    </a:cubicBezTo>
                    <a:cubicBezTo>
                      <a:pt x="1024" y="862"/>
                      <a:pt x="1187" y="864"/>
                      <a:pt x="1297" y="934"/>
                    </a:cubicBezTo>
                    <a:cubicBezTo>
                      <a:pt x="1348" y="966"/>
                      <a:pt x="1410" y="974"/>
                      <a:pt x="1454" y="953"/>
                    </a:cubicBezTo>
                    <a:cubicBezTo>
                      <a:pt x="1485" y="939"/>
                      <a:pt x="1504" y="912"/>
                      <a:pt x="1509" y="876"/>
                    </a:cubicBezTo>
                    <a:cubicBezTo>
                      <a:pt x="1523" y="774"/>
                      <a:pt x="1460" y="728"/>
                      <a:pt x="1460" y="727"/>
                    </a:cubicBezTo>
                    <a:cubicBezTo>
                      <a:pt x="1451" y="721"/>
                      <a:pt x="1448" y="711"/>
                      <a:pt x="1450" y="701"/>
                    </a:cubicBezTo>
                    <a:cubicBezTo>
                      <a:pt x="1470" y="633"/>
                      <a:pt x="1458" y="574"/>
                      <a:pt x="1415" y="530"/>
                    </a:cubicBezTo>
                    <a:cubicBezTo>
                      <a:pt x="1363" y="476"/>
                      <a:pt x="1272" y="453"/>
                      <a:pt x="1195" y="473"/>
                    </a:cubicBezTo>
                    <a:cubicBezTo>
                      <a:pt x="1093" y="499"/>
                      <a:pt x="1078" y="609"/>
                      <a:pt x="1076" y="644"/>
                    </a:cubicBezTo>
                    <a:cubicBezTo>
                      <a:pt x="1136" y="647"/>
                      <a:pt x="1204" y="674"/>
                      <a:pt x="1267" y="751"/>
                    </a:cubicBezTo>
                    <a:cubicBezTo>
                      <a:pt x="1275" y="762"/>
                      <a:pt x="1274" y="777"/>
                      <a:pt x="1264" y="785"/>
                    </a:cubicBezTo>
                    <a:cubicBezTo>
                      <a:pt x="1253" y="794"/>
                      <a:pt x="1238" y="792"/>
                      <a:pt x="1230" y="782"/>
                    </a:cubicBezTo>
                    <a:cubicBezTo>
                      <a:pt x="1095" y="617"/>
                      <a:pt x="941" y="728"/>
                      <a:pt x="934" y="733"/>
                    </a:cubicBezTo>
                    <a:cubicBezTo>
                      <a:pt x="925" y="740"/>
                      <a:pt x="912" y="739"/>
                      <a:pt x="904" y="732"/>
                    </a:cubicBezTo>
                    <a:cubicBezTo>
                      <a:pt x="902" y="730"/>
                      <a:pt x="845" y="681"/>
                      <a:pt x="762" y="698"/>
                    </a:cubicBezTo>
                    <a:cubicBezTo>
                      <a:pt x="683" y="714"/>
                      <a:pt x="669" y="810"/>
                      <a:pt x="669" y="811"/>
                    </a:cubicBezTo>
                    <a:cubicBezTo>
                      <a:pt x="667" y="821"/>
                      <a:pt x="659" y="829"/>
                      <a:pt x="649" y="831"/>
                    </a:cubicBezTo>
                    <a:cubicBezTo>
                      <a:pt x="466" y="864"/>
                      <a:pt x="476" y="1025"/>
                      <a:pt x="476" y="1032"/>
                    </a:cubicBezTo>
                    <a:cubicBezTo>
                      <a:pt x="477" y="1040"/>
                      <a:pt x="473" y="1048"/>
                      <a:pt x="467" y="1053"/>
                    </a:cubicBezTo>
                    <a:cubicBezTo>
                      <a:pt x="495" y="1292"/>
                      <a:pt x="815" y="1270"/>
                      <a:pt x="815" y="1270"/>
                    </a:cubicBezTo>
                    <a:cubicBezTo>
                      <a:pt x="816" y="1273"/>
                      <a:pt x="816" y="1276"/>
                      <a:pt x="817" y="1278"/>
                    </a:cubicBezTo>
                    <a:cubicBezTo>
                      <a:pt x="826" y="1282"/>
                      <a:pt x="1041" y="1363"/>
                      <a:pt x="1138" y="1248"/>
                    </a:cubicBezTo>
                    <a:cubicBezTo>
                      <a:pt x="1162" y="1208"/>
                      <a:pt x="1170" y="1174"/>
                      <a:pt x="1161" y="1148"/>
                    </a:cubicBezTo>
                    <a:cubicBezTo>
                      <a:pt x="1151" y="1120"/>
                      <a:pt x="1122" y="1110"/>
                      <a:pt x="1122" y="1110"/>
                    </a:cubicBezTo>
                    <a:cubicBezTo>
                      <a:pt x="1109" y="1106"/>
                      <a:pt x="1103" y="1092"/>
                      <a:pt x="1107" y="1079"/>
                    </a:cubicBezTo>
                    <a:cubicBezTo>
                      <a:pt x="1111" y="1067"/>
                      <a:pt x="1125" y="1060"/>
                      <a:pt x="1138" y="1064"/>
                    </a:cubicBezTo>
                    <a:cubicBezTo>
                      <a:pt x="1140" y="1065"/>
                      <a:pt x="1188" y="1082"/>
                      <a:pt x="1206" y="1132"/>
                    </a:cubicBezTo>
                    <a:cubicBezTo>
                      <a:pt x="1221" y="1172"/>
                      <a:pt x="1211" y="1220"/>
                      <a:pt x="1178" y="1274"/>
                    </a:cubicBezTo>
                    <a:cubicBezTo>
                      <a:pt x="1177" y="1275"/>
                      <a:pt x="1177" y="1276"/>
                      <a:pt x="1176" y="1277"/>
                    </a:cubicBezTo>
                    <a:cubicBezTo>
                      <a:pt x="1116" y="1350"/>
                      <a:pt x="1024" y="1363"/>
                      <a:pt x="946" y="1356"/>
                    </a:cubicBezTo>
                    <a:cubicBezTo>
                      <a:pt x="903" y="1353"/>
                      <a:pt x="864" y="1343"/>
                      <a:pt x="837" y="1335"/>
                    </a:cubicBezTo>
                    <a:cubicBezTo>
                      <a:pt x="893" y="1460"/>
                      <a:pt x="1019" y="1517"/>
                      <a:pt x="1153" y="1523"/>
                    </a:cubicBezTo>
                    <a:cubicBezTo>
                      <a:pt x="1310" y="1531"/>
                      <a:pt x="1340" y="1413"/>
                      <a:pt x="1340" y="1413"/>
                    </a:cubicBezTo>
                    <a:cubicBezTo>
                      <a:pt x="1551" y="1329"/>
                      <a:pt x="1506" y="1116"/>
                      <a:pt x="1506" y="1116"/>
                    </a:cubicBezTo>
                    <a:cubicBezTo>
                      <a:pt x="1594" y="1103"/>
                      <a:pt x="1711" y="1004"/>
                      <a:pt x="1704" y="806"/>
                    </a:cubicBezTo>
                    <a:close/>
                  </a:path>
                </a:pathLst>
              </a:custGeom>
              <a:solidFill>
                <a:srgbClr val="68B9C4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chemeClr val="accent1"/>
                  </a:solidFill>
                  <a:latin typeface="字魂59号-创粗黑" panose="00000500000000000000" pitchFamily="2" charset="-122"/>
                  <a:ea typeface="字魂59号-创粗黑" panose="00000500000000000000" pitchFamily="2" charset="-122"/>
                  <a:cs typeface="+mn-ea"/>
                  <a:sym typeface="字魂59号-创粗黑" panose="00000500000000000000" pitchFamily="2" charset="-122"/>
                </a:endParaRPr>
              </a:p>
            </p:txBody>
          </p:sp>
        </p:grpSp>
      </p:grpSp>
      <p:grpSp>
        <p:nvGrpSpPr>
          <p:cNvPr id="7" name="Group 134"/>
          <p:cNvGrpSpPr>
            <a:grpSpLocks noChangeAspect="1"/>
          </p:cNvGrpSpPr>
          <p:nvPr/>
        </p:nvGrpSpPr>
        <p:grpSpPr>
          <a:xfrm>
            <a:off x="5798094" y="2003473"/>
            <a:ext cx="849245" cy="849245"/>
            <a:chOff x="5191015" y="1475714"/>
            <a:chExt cx="566163" cy="566163"/>
          </a:xfrm>
        </p:grpSpPr>
        <p:sp>
          <p:nvSpPr>
            <p:cNvPr id="8" name="Sev01"/>
            <p:cNvSpPr>
              <a:spLocks noChangeAspect="1"/>
            </p:cNvSpPr>
            <p:nvPr/>
          </p:nvSpPr>
          <p:spPr>
            <a:xfrm>
              <a:off x="5191015" y="1475714"/>
              <a:ext cx="566163" cy="566163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000" dirty="0">
                <a:solidFill>
                  <a:schemeClr val="bg1"/>
                </a:solidFill>
                <a:latin typeface="字魂59号-创粗黑" panose="00000500000000000000" pitchFamily="2" charset="-122"/>
                <a:ea typeface="字魂59号-创粗黑" panose="00000500000000000000" pitchFamily="2" charset="-122"/>
                <a:cs typeface="+mn-ea"/>
                <a:sym typeface="字魂59号-创粗黑" panose="00000500000000000000" pitchFamily="2" charset="-122"/>
              </a:endParaRPr>
            </a:p>
          </p:txBody>
        </p:sp>
        <p:sp>
          <p:nvSpPr>
            <p:cNvPr id="9" name="Freeform 128"/>
            <p:cNvSpPr>
              <a:spLocks/>
            </p:cNvSpPr>
            <p:nvPr/>
          </p:nvSpPr>
          <p:spPr bwMode="auto">
            <a:xfrm>
              <a:off x="5318077" y="1576030"/>
              <a:ext cx="312039" cy="365531"/>
            </a:xfrm>
            <a:custGeom>
              <a:avLst/>
              <a:gdLst/>
              <a:ahLst/>
              <a:cxnLst>
                <a:cxn ang="0">
                  <a:pos x="94" y="45"/>
                </a:cxn>
                <a:cxn ang="0">
                  <a:pos x="99" y="92"/>
                </a:cxn>
                <a:cxn ang="0">
                  <a:pos x="71" y="118"/>
                </a:cxn>
                <a:cxn ang="0">
                  <a:pos x="10" y="116"/>
                </a:cxn>
                <a:cxn ang="0">
                  <a:pos x="24" y="62"/>
                </a:cxn>
                <a:cxn ang="0">
                  <a:pos x="44" y="48"/>
                </a:cxn>
                <a:cxn ang="0">
                  <a:pos x="45" y="42"/>
                </a:cxn>
                <a:cxn ang="0">
                  <a:pos x="28" y="40"/>
                </a:cxn>
                <a:cxn ang="0">
                  <a:pos x="32" y="25"/>
                </a:cxn>
                <a:cxn ang="0">
                  <a:pos x="43" y="28"/>
                </a:cxn>
                <a:cxn ang="0">
                  <a:pos x="37" y="14"/>
                </a:cxn>
                <a:cxn ang="0">
                  <a:pos x="45" y="7"/>
                </a:cxn>
                <a:cxn ang="0">
                  <a:pos x="45" y="3"/>
                </a:cxn>
                <a:cxn ang="0">
                  <a:pos x="48" y="1"/>
                </a:cxn>
                <a:cxn ang="0">
                  <a:pos x="52" y="3"/>
                </a:cxn>
                <a:cxn ang="0">
                  <a:pos x="53" y="6"/>
                </a:cxn>
                <a:cxn ang="0">
                  <a:pos x="55" y="6"/>
                </a:cxn>
                <a:cxn ang="0">
                  <a:pos x="56" y="2"/>
                </a:cxn>
                <a:cxn ang="0">
                  <a:pos x="59" y="1"/>
                </a:cxn>
                <a:cxn ang="0">
                  <a:pos x="62" y="4"/>
                </a:cxn>
                <a:cxn ang="0">
                  <a:pos x="62" y="8"/>
                </a:cxn>
                <a:cxn ang="0">
                  <a:pos x="67" y="9"/>
                </a:cxn>
                <a:cxn ang="0">
                  <a:pos x="69" y="4"/>
                </a:cxn>
                <a:cxn ang="0">
                  <a:pos x="76" y="7"/>
                </a:cxn>
                <a:cxn ang="0">
                  <a:pos x="76" y="19"/>
                </a:cxn>
                <a:cxn ang="0">
                  <a:pos x="80" y="33"/>
                </a:cxn>
                <a:cxn ang="0">
                  <a:pos x="79" y="18"/>
                </a:cxn>
                <a:cxn ang="0">
                  <a:pos x="86" y="17"/>
                </a:cxn>
                <a:cxn ang="0">
                  <a:pos x="89" y="26"/>
                </a:cxn>
                <a:cxn ang="0">
                  <a:pos x="91" y="18"/>
                </a:cxn>
                <a:cxn ang="0">
                  <a:pos x="96" y="17"/>
                </a:cxn>
                <a:cxn ang="0">
                  <a:pos x="99" y="21"/>
                </a:cxn>
                <a:cxn ang="0">
                  <a:pos x="94" y="45"/>
                </a:cxn>
              </a:cxnLst>
              <a:rect l="0" t="0" r="r" b="b"/>
              <a:pathLst>
                <a:path w="114" h="133">
                  <a:moveTo>
                    <a:pt x="94" y="45"/>
                  </a:moveTo>
                  <a:cubicBezTo>
                    <a:pt x="94" y="45"/>
                    <a:pt x="114" y="65"/>
                    <a:pt x="99" y="92"/>
                  </a:cubicBezTo>
                  <a:cubicBezTo>
                    <a:pt x="99" y="92"/>
                    <a:pt x="96" y="105"/>
                    <a:pt x="71" y="118"/>
                  </a:cubicBezTo>
                  <a:cubicBezTo>
                    <a:pt x="46" y="130"/>
                    <a:pt x="20" y="133"/>
                    <a:pt x="10" y="116"/>
                  </a:cubicBezTo>
                  <a:cubicBezTo>
                    <a:pt x="0" y="98"/>
                    <a:pt x="18" y="67"/>
                    <a:pt x="24" y="62"/>
                  </a:cubicBezTo>
                  <a:cubicBezTo>
                    <a:pt x="24" y="62"/>
                    <a:pt x="26" y="51"/>
                    <a:pt x="44" y="48"/>
                  </a:cubicBezTo>
                  <a:cubicBezTo>
                    <a:pt x="44" y="48"/>
                    <a:pt x="51" y="42"/>
                    <a:pt x="45" y="42"/>
                  </a:cubicBezTo>
                  <a:cubicBezTo>
                    <a:pt x="38" y="43"/>
                    <a:pt x="29" y="43"/>
                    <a:pt x="28" y="40"/>
                  </a:cubicBezTo>
                  <a:cubicBezTo>
                    <a:pt x="27" y="37"/>
                    <a:pt x="28" y="26"/>
                    <a:pt x="32" y="25"/>
                  </a:cubicBezTo>
                  <a:cubicBezTo>
                    <a:pt x="36" y="24"/>
                    <a:pt x="43" y="28"/>
                    <a:pt x="43" y="28"/>
                  </a:cubicBezTo>
                  <a:cubicBezTo>
                    <a:pt x="43" y="28"/>
                    <a:pt x="48" y="17"/>
                    <a:pt x="37" y="14"/>
                  </a:cubicBezTo>
                  <a:cubicBezTo>
                    <a:pt x="37" y="14"/>
                    <a:pt x="38" y="6"/>
                    <a:pt x="45" y="7"/>
                  </a:cubicBezTo>
                  <a:cubicBezTo>
                    <a:pt x="45" y="3"/>
                    <a:pt x="45" y="3"/>
                    <a:pt x="45" y="3"/>
                  </a:cubicBezTo>
                  <a:cubicBezTo>
                    <a:pt x="45" y="3"/>
                    <a:pt x="46" y="1"/>
                    <a:pt x="48" y="1"/>
                  </a:cubicBezTo>
                  <a:cubicBezTo>
                    <a:pt x="51" y="1"/>
                    <a:pt x="52" y="3"/>
                    <a:pt x="52" y="3"/>
                  </a:cubicBezTo>
                  <a:cubicBezTo>
                    <a:pt x="53" y="6"/>
                    <a:pt x="53" y="6"/>
                    <a:pt x="53" y="6"/>
                  </a:cubicBezTo>
                  <a:cubicBezTo>
                    <a:pt x="55" y="6"/>
                    <a:pt x="55" y="6"/>
                    <a:pt x="55" y="6"/>
                  </a:cubicBezTo>
                  <a:cubicBezTo>
                    <a:pt x="56" y="2"/>
                    <a:pt x="56" y="2"/>
                    <a:pt x="56" y="2"/>
                  </a:cubicBezTo>
                  <a:cubicBezTo>
                    <a:pt x="56" y="2"/>
                    <a:pt x="56" y="0"/>
                    <a:pt x="59" y="1"/>
                  </a:cubicBezTo>
                  <a:cubicBezTo>
                    <a:pt x="63" y="2"/>
                    <a:pt x="62" y="4"/>
                    <a:pt x="62" y="4"/>
                  </a:cubicBezTo>
                  <a:cubicBezTo>
                    <a:pt x="62" y="4"/>
                    <a:pt x="62" y="8"/>
                    <a:pt x="62" y="8"/>
                  </a:cubicBezTo>
                  <a:cubicBezTo>
                    <a:pt x="62" y="8"/>
                    <a:pt x="65" y="11"/>
                    <a:pt x="67" y="9"/>
                  </a:cubicBezTo>
                  <a:cubicBezTo>
                    <a:pt x="69" y="4"/>
                    <a:pt x="69" y="4"/>
                    <a:pt x="69" y="4"/>
                  </a:cubicBezTo>
                  <a:cubicBezTo>
                    <a:pt x="69" y="4"/>
                    <a:pt x="74" y="2"/>
                    <a:pt x="76" y="7"/>
                  </a:cubicBezTo>
                  <a:cubicBezTo>
                    <a:pt x="76" y="7"/>
                    <a:pt x="71" y="14"/>
                    <a:pt x="76" y="19"/>
                  </a:cubicBezTo>
                  <a:cubicBezTo>
                    <a:pt x="76" y="19"/>
                    <a:pt x="80" y="24"/>
                    <a:pt x="80" y="33"/>
                  </a:cubicBezTo>
                  <a:cubicBezTo>
                    <a:pt x="80" y="33"/>
                    <a:pt x="81" y="22"/>
                    <a:pt x="79" y="18"/>
                  </a:cubicBezTo>
                  <a:cubicBezTo>
                    <a:pt x="79" y="18"/>
                    <a:pt x="82" y="15"/>
                    <a:pt x="86" y="17"/>
                  </a:cubicBezTo>
                  <a:cubicBezTo>
                    <a:pt x="86" y="17"/>
                    <a:pt x="86" y="25"/>
                    <a:pt x="89" y="26"/>
                  </a:cubicBezTo>
                  <a:cubicBezTo>
                    <a:pt x="91" y="26"/>
                    <a:pt x="91" y="18"/>
                    <a:pt x="91" y="18"/>
                  </a:cubicBezTo>
                  <a:cubicBezTo>
                    <a:pt x="91" y="18"/>
                    <a:pt x="92" y="16"/>
                    <a:pt x="96" y="17"/>
                  </a:cubicBezTo>
                  <a:cubicBezTo>
                    <a:pt x="100" y="18"/>
                    <a:pt x="99" y="21"/>
                    <a:pt x="99" y="21"/>
                  </a:cubicBezTo>
                  <a:cubicBezTo>
                    <a:pt x="99" y="21"/>
                    <a:pt x="86" y="31"/>
                    <a:pt x="94" y="45"/>
                  </a:cubicBezTo>
                </a:path>
              </a:pathLst>
            </a:custGeom>
            <a:solidFill>
              <a:srgbClr val="68B9C4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字魂59号-创粗黑" panose="00000500000000000000" pitchFamily="2" charset="-122"/>
                <a:ea typeface="字魂59号-创粗黑" panose="00000500000000000000" pitchFamily="2" charset="-122"/>
                <a:cs typeface="+mn-ea"/>
                <a:sym typeface="字魂59号-创粗黑" panose="00000500000000000000" pitchFamily="2" charset="-122"/>
              </a:endParaRPr>
            </a:p>
          </p:txBody>
        </p:sp>
      </p:grpSp>
      <p:grpSp>
        <p:nvGrpSpPr>
          <p:cNvPr id="10" name="Group 141"/>
          <p:cNvGrpSpPr>
            <a:grpSpLocks noChangeAspect="1"/>
          </p:cNvGrpSpPr>
          <p:nvPr/>
        </p:nvGrpSpPr>
        <p:grpSpPr>
          <a:xfrm>
            <a:off x="995047" y="3669205"/>
            <a:ext cx="849245" cy="849245"/>
            <a:chOff x="3529971" y="3804732"/>
            <a:chExt cx="566163" cy="566163"/>
          </a:xfrm>
        </p:grpSpPr>
        <p:sp>
          <p:nvSpPr>
            <p:cNvPr id="11" name="Sev01"/>
            <p:cNvSpPr>
              <a:spLocks noChangeAspect="1"/>
            </p:cNvSpPr>
            <p:nvPr/>
          </p:nvSpPr>
          <p:spPr>
            <a:xfrm>
              <a:off x="3529971" y="3804732"/>
              <a:ext cx="566163" cy="566163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000" dirty="0">
                <a:solidFill>
                  <a:schemeClr val="bg1"/>
                </a:solidFill>
                <a:latin typeface="字魂59号-创粗黑" panose="00000500000000000000" pitchFamily="2" charset="-122"/>
                <a:ea typeface="字魂59号-创粗黑" panose="00000500000000000000" pitchFamily="2" charset="-122"/>
                <a:cs typeface="+mn-ea"/>
                <a:sym typeface="字魂59号-创粗黑" panose="00000500000000000000" pitchFamily="2" charset="-122"/>
              </a:endParaRPr>
            </a:p>
          </p:txBody>
        </p:sp>
        <p:sp>
          <p:nvSpPr>
            <p:cNvPr id="12" name="Freeform 6"/>
            <p:cNvSpPr>
              <a:spLocks/>
            </p:cNvSpPr>
            <p:nvPr/>
          </p:nvSpPr>
          <p:spPr bwMode="auto">
            <a:xfrm>
              <a:off x="3637811" y="3906443"/>
              <a:ext cx="361459" cy="362742"/>
            </a:xfrm>
            <a:custGeom>
              <a:avLst/>
              <a:gdLst/>
              <a:ahLst/>
              <a:cxnLst>
                <a:cxn ang="0">
                  <a:pos x="56" y="0"/>
                </a:cxn>
                <a:cxn ang="0">
                  <a:pos x="74" y="0"/>
                </a:cxn>
                <a:cxn ang="0">
                  <a:pos x="89" y="30"/>
                </a:cxn>
                <a:cxn ang="0">
                  <a:pos x="128" y="30"/>
                </a:cxn>
                <a:cxn ang="0">
                  <a:pos x="135" y="100"/>
                </a:cxn>
                <a:cxn ang="0">
                  <a:pos x="46" y="118"/>
                </a:cxn>
                <a:cxn ang="0">
                  <a:pos x="18" y="141"/>
                </a:cxn>
                <a:cxn ang="0">
                  <a:pos x="1" y="141"/>
                </a:cxn>
                <a:cxn ang="0">
                  <a:pos x="28" y="96"/>
                </a:cxn>
                <a:cxn ang="0">
                  <a:pos x="82" y="71"/>
                </a:cxn>
                <a:cxn ang="0">
                  <a:pos x="69" y="45"/>
                </a:cxn>
                <a:cxn ang="0">
                  <a:pos x="56" y="0"/>
                </a:cxn>
              </a:cxnLst>
              <a:rect l="0" t="0" r="r" b="b"/>
              <a:pathLst>
                <a:path w="153" h="153">
                  <a:moveTo>
                    <a:pt x="56" y="0"/>
                  </a:moveTo>
                  <a:cubicBezTo>
                    <a:pt x="74" y="0"/>
                    <a:pt x="74" y="0"/>
                    <a:pt x="74" y="0"/>
                  </a:cubicBezTo>
                  <a:cubicBezTo>
                    <a:pt x="74" y="0"/>
                    <a:pt x="72" y="42"/>
                    <a:pt x="89" y="30"/>
                  </a:cubicBezTo>
                  <a:cubicBezTo>
                    <a:pt x="97" y="25"/>
                    <a:pt x="111" y="15"/>
                    <a:pt x="128" y="30"/>
                  </a:cubicBezTo>
                  <a:cubicBezTo>
                    <a:pt x="141" y="41"/>
                    <a:pt x="153" y="60"/>
                    <a:pt x="135" y="100"/>
                  </a:cubicBezTo>
                  <a:cubicBezTo>
                    <a:pt x="125" y="121"/>
                    <a:pt x="94" y="153"/>
                    <a:pt x="46" y="118"/>
                  </a:cubicBezTo>
                  <a:cubicBezTo>
                    <a:pt x="38" y="112"/>
                    <a:pt x="19" y="99"/>
                    <a:pt x="18" y="141"/>
                  </a:cubicBezTo>
                  <a:cubicBezTo>
                    <a:pt x="1" y="141"/>
                    <a:pt x="1" y="141"/>
                    <a:pt x="1" y="141"/>
                  </a:cubicBezTo>
                  <a:cubicBezTo>
                    <a:pt x="1" y="141"/>
                    <a:pt x="0" y="92"/>
                    <a:pt x="28" y="96"/>
                  </a:cubicBezTo>
                  <a:cubicBezTo>
                    <a:pt x="43" y="97"/>
                    <a:pt x="77" y="106"/>
                    <a:pt x="82" y="71"/>
                  </a:cubicBezTo>
                  <a:cubicBezTo>
                    <a:pt x="83" y="64"/>
                    <a:pt x="87" y="55"/>
                    <a:pt x="69" y="45"/>
                  </a:cubicBezTo>
                  <a:cubicBezTo>
                    <a:pt x="62" y="41"/>
                    <a:pt x="56" y="37"/>
                    <a:pt x="56" y="0"/>
                  </a:cubicBezTo>
                </a:path>
              </a:pathLst>
            </a:custGeom>
            <a:solidFill>
              <a:srgbClr val="68B9C4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字魂59号-创粗黑" panose="00000500000000000000" pitchFamily="2" charset="-122"/>
                <a:ea typeface="字魂59号-创粗黑" panose="00000500000000000000" pitchFamily="2" charset="-122"/>
                <a:cs typeface="+mn-ea"/>
                <a:sym typeface="字魂59号-创粗黑" panose="00000500000000000000" pitchFamily="2" charset="-122"/>
              </a:endParaRPr>
            </a:p>
          </p:txBody>
        </p:sp>
      </p:grpSp>
      <p:grpSp>
        <p:nvGrpSpPr>
          <p:cNvPr id="13" name="Group 149"/>
          <p:cNvGrpSpPr>
            <a:grpSpLocks noChangeAspect="1"/>
          </p:cNvGrpSpPr>
          <p:nvPr/>
        </p:nvGrpSpPr>
        <p:grpSpPr>
          <a:xfrm>
            <a:off x="5798093" y="3651290"/>
            <a:ext cx="849245" cy="849245"/>
            <a:chOff x="5757178" y="2414326"/>
            <a:chExt cx="566163" cy="566163"/>
          </a:xfrm>
        </p:grpSpPr>
        <p:sp>
          <p:nvSpPr>
            <p:cNvPr id="14" name="Sev01"/>
            <p:cNvSpPr>
              <a:spLocks noChangeAspect="1"/>
            </p:cNvSpPr>
            <p:nvPr/>
          </p:nvSpPr>
          <p:spPr>
            <a:xfrm>
              <a:off x="5757178" y="2414326"/>
              <a:ext cx="566163" cy="566163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000" dirty="0">
                <a:solidFill>
                  <a:schemeClr val="bg1"/>
                </a:solidFill>
                <a:latin typeface="字魂59号-创粗黑" panose="00000500000000000000" pitchFamily="2" charset="-122"/>
                <a:ea typeface="字魂59号-创粗黑" panose="00000500000000000000" pitchFamily="2" charset="-122"/>
                <a:cs typeface="+mn-ea"/>
                <a:sym typeface="字魂59号-创粗黑" panose="00000500000000000000" pitchFamily="2" charset="-122"/>
              </a:endParaRPr>
            </a:p>
          </p:txBody>
        </p:sp>
        <p:grpSp>
          <p:nvGrpSpPr>
            <p:cNvPr id="15" name="Group 10"/>
            <p:cNvGrpSpPr/>
            <p:nvPr/>
          </p:nvGrpSpPr>
          <p:grpSpPr>
            <a:xfrm>
              <a:off x="5820428" y="2519017"/>
              <a:ext cx="456173" cy="340272"/>
              <a:chOff x="1320094" y="1424694"/>
              <a:chExt cx="487363" cy="363538"/>
            </a:xfrm>
            <a:solidFill>
              <a:schemeClr val="accent3">
                <a:lumMod val="50000"/>
              </a:schemeClr>
            </a:solidFill>
          </p:grpSpPr>
          <p:sp>
            <p:nvSpPr>
              <p:cNvPr id="16" name="Freeform 13"/>
              <p:cNvSpPr>
                <a:spLocks/>
              </p:cNvSpPr>
              <p:nvPr/>
            </p:nvSpPr>
            <p:spPr bwMode="auto">
              <a:xfrm>
                <a:off x="1320094" y="1424694"/>
                <a:ext cx="487363" cy="363538"/>
              </a:xfrm>
              <a:custGeom>
                <a:avLst/>
                <a:gdLst/>
                <a:ahLst/>
                <a:cxnLst>
                  <a:cxn ang="0">
                    <a:pos x="108" y="17"/>
                  </a:cxn>
                  <a:cxn ang="0">
                    <a:pos x="92" y="17"/>
                  </a:cxn>
                  <a:cxn ang="0">
                    <a:pos x="92" y="46"/>
                  </a:cxn>
                  <a:cxn ang="0">
                    <a:pos x="87" y="41"/>
                  </a:cxn>
                  <a:cxn ang="0">
                    <a:pos x="87" y="36"/>
                  </a:cxn>
                  <a:cxn ang="0">
                    <a:pos x="78" y="36"/>
                  </a:cxn>
                  <a:cxn ang="0">
                    <a:pos x="78" y="41"/>
                  </a:cxn>
                  <a:cxn ang="0">
                    <a:pos x="73" y="46"/>
                  </a:cxn>
                  <a:cxn ang="0">
                    <a:pos x="73" y="17"/>
                  </a:cxn>
                  <a:cxn ang="0">
                    <a:pos x="57" y="17"/>
                  </a:cxn>
                  <a:cxn ang="0">
                    <a:pos x="24" y="115"/>
                  </a:cxn>
                  <a:cxn ang="0">
                    <a:pos x="45" y="110"/>
                  </a:cxn>
                  <a:cxn ang="0">
                    <a:pos x="73" y="94"/>
                  </a:cxn>
                  <a:cxn ang="0">
                    <a:pos x="73" y="52"/>
                  </a:cxn>
                  <a:cxn ang="0">
                    <a:pos x="83" y="42"/>
                  </a:cxn>
                  <a:cxn ang="0">
                    <a:pos x="92" y="52"/>
                  </a:cxn>
                  <a:cxn ang="0">
                    <a:pos x="92" y="94"/>
                  </a:cxn>
                  <a:cxn ang="0">
                    <a:pos x="120" y="110"/>
                  </a:cxn>
                  <a:cxn ang="0">
                    <a:pos x="142" y="115"/>
                  </a:cxn>
                  <a:cxn ang="0">
                    <a:pos x="108" y="17"/>
                  </a:cxn>
                </a:cxnLst>
                <a:rect l="0" t="0" r="r" b="b"/>
                <a:pathLst>
                  <a:path w="166" h="124">
                    <a:moveTo>
                      <a:pt x="108" y="17"/>
                    </a:moveTo>
                    <a:cubicBezTo>
                      <a:pt x="92" y="0"/>
                      <a:pt x="92" y="17"/>
                      <a:pt x="92" y="17"/>
                    </a:cubicBezTo>
                    <a:cubicBezTo>
                      <a:pt x="92" y="46"/>
                      <a:pt x="92" y="46"/>
                      <a:pt x="92" y="46"/>
                    </a:cubicBezTo>
                    <a:cubicBezTo>
                      <a:pt x="87" y="41"/>
                      <a:pt x="87" y="41"/>
                      <a:pt x="87" y="41"/>
                    </a:cubicBezTo>
                    <a:cubicBezTo>
                      <a:pt x="87" y="36"/>
                      <a:pt x="87" y="36"/>
                      <a:pt x="87" y="36"/>
                    </a:cubicBezTo>
                    <a:cubicBezTo>
                      <a:pt x="78" y="36"/>
                      <a:pt x="78" y="36"/>
                      <a:pt x="78" y="36"/>
                    </a:cubicBezTo>
                    <a:cubicBezTo>
                      <a:pt x="78" y="41"/>
                      <a:pt x="78" y="41"/>
                      <a:pt x="78" y="41"/>
                    </a:cubicBezTo>
                    <a:cubicBezTo>
                      <a:pt x="73" y="46"/>
                      <a:pt x="73" y="46"/>
                      <a:pt x="73" y="46"/>
                    </a:cubicBezTo>
                    <a:cubicBezTo>
                      <a:pt x="73" y="17"/>
                      <a:pt x="73" y="17"/>
                      <a:pt x="73" y="17"/>
                    </a:cubicBezTo>
                    <a:cubicBezTo>
                      <a:pt x="73" y="17"/>
                      <a:pt x="73" y="0"/>
                      <a:pt x="57" y="17"/>
                    </a:cubicBezTo>
                    <a:cubicBezTo>
                      <a:pt x="57" y="17"/>
                      <a:pt x="0" y="77"/>
                      <a:pt x="24" y="115"/>
                    </a:cubicBezTo>
                    <a:cubicBezTo>
                      <a:pt x="26" y="119"/>
                      <a:pt x="36" y="124"/>
                      <a:pt x="45" y="110"/>
                    </a:cubicBezTo>
                    <a:cubicBezTo>
                      <a:pt x="50" y="104"/>
                      <a:pt x="70" y="116"/>
                      <a:pt x="73" y="94"/>
                    </a:cubicBezTo>
                    <a:cubicBezTo>
                      <a:pt x="73" y="52"/>
                      <a:pt x="73" y="52"/>
                      <a:pt x="73" y="52"/>
                    </a:cubicBezTo>
                    <a:cubicBezTo>
                      <a:pt x="83" y="42"/>
                      <a:pt x="83" y="42"/>
                      <a:pt x="83" y="42"/>
                    </a:cubicBezTo>
                    <a:cubicBezTo>
                      <a:pt x="92" y="52"/>
                      <a:pt x="92" y="52"/>
                      <a:pt x="92" y="52"/>
                    </a:cubicBezTo>
                    <a:cubicBezTo>
                      <a:pt x="92" y="94"/>
                      <a:pt x="92" y="94"/>
                      <a:pt x="92" y="94"/>
                    </a:cubicBezTo>
                    <a:cubicBezTo>
                      <a:pt x="95" y="116"/>
                      <a:pt x="115" y="104"/>
                      <a:pt x="120" y="110"/>
                    </a:cubicBezTo>
                    <a:cubicBezTo>
                      <a:pt x="130" y="124"/>
                      <a:pt x="139" y="119"/>
                      <a:pt x="142" y="115"/>
                    </a:cubicBezTo>
                    <a:cubicBezTo>
                      <a:pt x="166" y="77"/>
                      <a:pt x="108" y="17"/>
                      <a:pt x="108" y="17"/>
                    </a:cubicBezTo>
                  </a:path>
                </a:pathLst>
              </a:custGeom>
              <a:solidFill>
                <a:srgbClr val="68B9C4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字魂59号-创粗黑" panose="00000500000000000000" pitchFamily="2" charset="-122"/>
                  <a:ea typeface="字魂59号-创粗黑" panose="00000500000000000000" pitchFamily="2" charset="-122"/>
                  <a:cs typeface="+mn-ea"/>
                  <a:sym typeface="字魂59号-创粗黑" panose="00000500000000000000" pitchFamily="2" charset="-122"/>
                </a:endParaRPr>
              </a:p>
            </p:txBody>
          </p:sp>
          <p:sp>
            <p:nvSpPr>
              <p:cNvPr id="17" name="Rectangle 14"/>
              <p:cNvSpPr>
                <a:spLocks noChangeArrowheads="1"/>
              </p:cNvSpPr>
              <p:nvPr/>
            </p:nvSpPr>
            <p:spPr bwMode="auto">
              <a:xfrm>
                <a:off x="1548355" y="1450975"/>
                <a:ext cx="26988" cy="14288"/>
              </a:xfrm>
              <a:prstGeom prst="rect">
                <a:avLst/>
              </a:prstGeom>
              <a:solidFill>
                <a:schemeClr val="bg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字魂59号-创粗黑" panose="00000500000000000000" pitchFamily="2" charset="-122"/>
                  <a:ea typeface="字魂59号-创粗黑" panose="00000500000000000000" pitchFamily="2" charset="-122"/>
                  <a:cs typeface="+mn-ea"/>
                  <a:sym typeface="字魂59号-创粗黑" panose="00000500000000000000" pitchFamily="2" charset="-122"/>
                </a:endParaRPr>
              </a:p>
            </p:txBody>
          </p:sp>
          <p:sp>
            <p:nvSpPr>
              <p:cNvPr id="18" name="Rectangle 15"/>
              <p:cNvSpPr>
                <a:spLocks noChangeArrowheads="1"/>
              </p:cNvSpPr>
              <p:nvPr/>
            </p:nvSpPr>
            <p:spPr bwMode="auto">
              <a:xfrm>
                <a:off x="1548355" y="1481138"/>
                <a:ext cx="26988" cy="14288"/>
              </a:xfrm>
              <a:prstGeom prst="rect">
                <a:avLst/>
              </a:prstGeom>
              <a:solidFill>
                <a:schemeClr val="bg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字魂59号-创粗黑" panose="00000500000000000000" pitchFamily="2" charset="-122"/>
                  <a:ea typeface="字魂59号-创粗黑" panose="00000500000000000000" pitchFamily="2" charset="-122"/>
                  <a:cs typeface="+mn-ea"/>
                  <a:sym typeface="字魂59号-创粗黑" panose="00000500000000000000" pitchFamily="2" charset="-122"/>
                </a:endParaRPr>
              </a:p>
            </p:txBody>
          </p:sp>
          <p:sp>
            <p:nvSpPr>
              <p:cNvPr id="19" name="Rectangle 16"/>
              <p:cNvSpPr>
                <a:spLocks noChangeArrowheads="1"/>
              </p:cNvSpPr>
              <p:nvPr/>
            </p:nvSpPr>
            <p:spPr bwMode="auto">
              <a:xfrm>
                <a:off x="1548355" y="1509713"/>
                <a:ext cx="26988" cy="14288"/>
              </a:xfrm>
              <a:prstGeom prst="rect">
                <a:avLst/>
              </a:prstGeom>
              <a:solidFill>
                <a:schemeClr val="bg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字魂59号-创粗黑" panose="00000500000000000000" pitchFamily="2" charset="-122"/>
                  <a:ea typeface="字魂59号-创粗黑" panose="00000500000000000000" pitchFamily="2" charset="-122"/>
                  <a:cs typeface="+mn-ea"/>
                  <a:sym typeface="字魂59号-创粗黑" panose="00000500000000000000" pitchFamily="2" charset="-122"/>
                </a:endParaRPr>
              </a:p>
            </p:txBody>
          </p:sp>
        </p:grpSp>
      </p:grpSp>
      <p:grpSp>
        <p:nvGrpSpPr>
          <p:cNvPr id="20" name="组 19"/>
          <p:cNvGrpSpPr/>
          <p:nvPr/>
        </p:nvGrpSpPr>
        <p:grpSpPr>
          <a:xfrm>
            <a:off x="2140494" y="1974364"/>
            <a:ext cx="2923144" cy="977300"/>
            <a:chOff x="5015752" y="2147935"/>
            <a:chExt cx="5300304" cy="977300"/>
          </a:xfrm>
        </p:grpSpPr>
        <p:sp>
          <p:nvSpPr>
            <p:cNvPr id="21" name="文本框 20"/>
            <p:cNvSpPr txBox="1"/>
            <p:nvPr/>
          </p:nvSpPr>
          <p:spPr>
            <a:xfrm>
              <a:off x="5015752" y="2147935"/>
              <a:ext cx="3617259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zh-CN" altLang="en-US" sz="2800" b="1" dirty="0">
                  <a:solidFill>
                    <a:schemeClr val="bg1"/>
                  </a:solidFill>
                  <a:latin typeface="字魂59号-创粗黑" panose="00000500000000000000" pitchFamily="2" charset="-122"/>
                  <a:ea typeface="字魂59号-创粗黑" panose="00000500000000000000" pitchFamily="2" charset="-122"/>
                  <a:cs typeface="+mn-ea"/>
                  <a:sym typeface="字魂59号-创粗黑" panose="00000500000000000000" pitchFamily="2" charset="-122"/>
                </a:rPr>
                <a:t>添加标题</a:t>
              </a:r>
            </a:p>
          </p:txBody>
        </p:sp>
        <p:sp>
          <p:nvSpPr>
            <p:cNvPr id="22" name="文本框 21"/>
            <p:cNvSpPr txBox="1"/>
            <p:nvPr/>
          </p:nvSpPr>
          <p:spPr>
            <a:xfrm>
              <a:off x="5015752" y="2590473"/>
              <a:ext cx="5300304" cy="53476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kumimoji="1" lang="en-US" altLang="zh-CN" sz="1000" dirty="0">
                  <a:solidFill>
                    <a:schemeClr val="bg1"/>
                  </a:solidFill>
                  <a:latin typeface="字魂59号-创粗黑" panose="00000500000000000000" pitchFamily="2" charset="-122"/>
                  <a:ea typeface="字魂59号-创粗黑" panose="00000500000000000000" pitchFamily="2" charset="-122"/>
                  <a:cs typeface="+mn-ea"/>
                  <a:sym typeface="字魂59号-创粗黑" panose="00000500000000000000" pitchFamily="2" charset="-122"/>
                </a:rPr>
                <a:t>THE BEAUTY OF THE DESIGN WILL ALSO GREATLY REDUCE</a:t>
              </a:r>
              <a:endParaRPr kumimoji="1" lang="zh-CN" altLang="en-US" sz="1000" dirty="0">
                <a:solidFill>
                  <a:schemeClr val="bg1"/>
                </a:solidFill>
                <a:latin typeface="字魂59号-创粗黑" panose="00000500000000000000" pitchFamily="2" charset="-122"/>
                <a:ea typeface="字魂59号-创粗黑" panose="00000500000000000000" pitchFamily="2" charset="-122"/>
                <a:cs typeface="+mn-ea"/>
                <a:sym typeface="字魂59号-创粗黑" panose="00000500000000000000" pitchFamily="2" charset="-122"/>
              </a:endParaRPr>
            </a:p>
          </p:txBody>
        </p:sp>
      </p:grpSp>
      <p:grpSp>
        <p:nvGrpSpPr>
          <p:cNvPr id="23" name="组 22"/>
          <p:cNvGrpSpPr/>
          <p:nvPr/>
        </p:nvGrpSpPr>
        <p:grpSpPr>
          <a:xfrm>
            <a:off x="2140494" y="3651290"/>
            <a:ext cx="2923144" cy="977300"/>
            <a:chOff x="5015752" y="2147935"/>
            <a:chExt cx="5300304" cy="977300"/>
          </a:xfrm>
        </p:grpSpPr>
        <p:sp>
          <p:nvSpPr>
            <p:cNvPr id="24" name="文本框 23"/>
            <p:cNvSpPr txBox="1"/>
            <p:nvPr/>
          </p:nvSpPr>
          <p:spPr>
            <a:xfrm>
              <a:off x="5015752" y="2147935"/>
              <a:ext cx="3617259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zh-CN" altLang="en-US" sz="2800" b="1" dirty="0">
                  <a:solidFill>
                    <a:schemeClr val="bg1"/>
                  </a:solidFill>
                  <a:latin typeface="字魂59号-创粗黑" panose="00000500000000000000" pitchFamily="2" charset="-122"/>
                  <a:ea typeface="字魂59号-创粗黑" panose="00000500000000000000" pitchFamily="2" charset="-122"/>
                  <a:cs typeface="+mn-ea"/>
                  <a:sym typeface="字魂59号-创粗黑" panose="00000500000000000000" pitchFamily="2" charset="-122"/>
                </a:rPr>
                <a:t>添加标题</a:t>
              </a:r>
            </a:p>
          </p:txBody>
        </p:sp>
        <p:sp>
          <p:nvSpPr>
            <p:cNvPr id="25" name="文本框 24"/>
            <p:cNvSpPr txBox="1"/>
            <p:nvPr/>
          </p:nvSpPr>
          <p:spPr>
            <a:xfrm>
              <a:off x="5015752" y="2590473"/>
              <a:ext cx="5300304" cy="53476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kumimoji="1" lang="en-US" altLang="zh-CN" sz="1000" dirty="0">
                  <a:solidFill>
                    <a:schemeClr val="bg1"/>
                  </a:solidFill>
                  <a:latin typeface="字魂59号-创粗黑" panose="00000500000000000000" pitchFamily="2" charset="-122"/>
                  <a:ea typeface="字魂59号-创粗黑" panose="00000500000000000000" pitchFamily="2" charset="-122"/>
                  <a:cs typeface="+mn-ea"/>
                  <a:sym typeface="字魂59号-创粗黑" panose="00000500000000000000" pitchFamily="2" charset="-122"/>
                </a:rPr>
                <a:t>THE BEAUTY OF THE DESIGN WILL ALSO GREATLY REDUCE</a:t>
              </a:r>
              <a:endParaRPr kumimoji="1" lang="zh-CN" altLang="en-US" sz="1000" dirty="0">
                <a:solidFill>
                  <a:schemeClr val="bg1"/>
                </a:solidFill>
                <a:latin typeface="字魂59号-创粗黑" panose="00000500000000000000" pitchFamily="2" charset="-122"/>
                <a:ea typeface="字魂59号-创粗黑" panose="00000500000000000000" pitchFamily="2" charset="-122"/>
                <a:cs typeface="+mn-ea"/>
                <a:sym typeface="字魂59号-创粗黑" panose="00000500000000000000" pitchFamily="2" charset="-122"/>
              </a:endParaRPr>
            </a:p>
          </p:txBody>
        </p:sp>
      </p:grpSp>
      <p:grpSp>
        <p:nvGrpSpPr>
          <p:cNvPr id="26" name="组 25"/>
          <p:cNvGrpSpPr/>
          <p:nvPr/>
        </p:nvGrpSpPr>
        <p:grpSpPr>
          <a:xfrm>
            <a:off x="6830384" y="1974364"/>
            <a:ext cx="2923144" cy="977300"/>
            <a:chOff x="5015752" y="2147935"/>
            <a:chExt cx="5300304" cy="977300"/>
          </a:xfrm>
        </p:grpSpPr>
        <p:sp>
          <p:nvSpPr>
            <p:cNvPr id="27" name="文本框 26"/>
            <p:cNvSpPr txBox="1"/>
            <p:nvPr/>
          </p:nvSpPr>
          <p:spPr>
            <a:xfrm>
              <a:off x="5015752" y="2147935"/>
              <a:ext cx="3617259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zh-CN" altLang="en-US" sz="2800" b="1" dirty="0">
                  <a:solidFill>
                    <a:schemeClr val="bg1"/>
                  </a:solidFill>
                  <a:latin typeface="字魂59号-创粗黑" panose="00000500000000000000" pitchFamily="2" charset="-122"/>
                  <a:ea typeface="字魂59号-创粗黑" panose="00000500000000000000" pitchFamily="2" charset="-122"/>
                  <a:cs typeface="+mn-ea"/>
                  <a:sym typeface="字魂59号-创粗黑" panose="00000500000000000000" pitchFamily="2" charset="-122"/>
                </a:rPr>
                <a:t>添加标题</a:t>
              </a:r>
            </a:p>
          </p:txBody>
        </p:sp>
        <p:sp>
          <p:nvSpPr>
            <p:cNvPr id="28" name="文本框 27"/>
            <p:cNvSpPr txBox="1"/>
            <p:nvPr/>
          </p:nvSpPr>
          <p:spPr>
            <a:xfrm>
              <a:off x="5015752" y="2590473"/>
              <a:ext cx="5300304" cy="53476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kumimoji="1" lang="en-US" altLang="zh-CN" sz="1000" dirty="0">
                  <a:solidFill>
                    <a:schemeClr val="bg1"/>
                  </a:solidFill>
                  <a:latin typeface="字魂59号-创粗黑" panose="00000500000000000000" pitchFamily="2" charset="-122"/>
                  <a:ea typeface="字魂59号-创粗黑" panose="00000500000000000000" pitchFamily="2" charset="-122"/>
                  <a:cs typeface="+mn-ea"/>
                  <a:sym typeface="字魂59号-创粗黑" panose="00000500000000000000" pitchFamily="2" charset="-122"/>
                </a:rPr>
                <a:t>THE BEAUTY OF THE DESIGN WILL ALSO GREATLY REDUCE</a:t>
              </a:r>
              <a:endParaRPr kumimoji="1" lang="zh-CN" altLang="en-US" sz="1000" dirty="0">
                <a:solidFill>
                  <a:schemeClr val="bg1"/>
                </a:solidFill>
                <a:latin typeface="字魂59号-创粗黑" panose="00000500000000000000" pitchFamily="2" charset="-122"/>
                <a:ea typeface="字魂59号-创粗黑" panose="00000500000000000000" pitchFamily="2" charset="-122"/>
                <a:cs typeface="+mn-ea"/>
                <a:sym typeface="字魂59号-创粗黑" panose="00000500000000000000" pitchFamily="2" charset="-122"/>
              </a:endParaRPr>
            </a:p>
          </p:txBody>
        </p:sp>
      </p:grpSp>
      <p:grpSp>
        <p:nvGrpSpPr>
          <p:cNvPr id="29" name="组 28"/>
          <p:cNvGrpSpPr/>
          <p:nvPr/>
        </p:nvGrpSpPr>
        <p:grpSpPr>
          <a:xfrm>
            <a:off x="6830384" y="3651290"/>
            <a:ext cx="2923144" cy="977300"/>
            <a:chOff x="5015752" y="2147935"/>
            <a:chExt cx="5300304" cy="977300"/>
          </a:xfrm>
        </p:grpSpPr>
        <p:sp>
          <p:nvSpPr>
            <p:cNvPr id="30" name="文本框 29"/>
            <p:cNvSpPr txBox="1"/>
            <p:nvPr/>
          </p:nvSpPr>
          <p:spPr>
            <a:xfrm>
              <a:off x="5015752" y="2147935"/>
              <a:ext cx="3617259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zh-CN" altLang="en-US" sz="2800" b="1" dirty="0">
                  <a:solidFill>
                    <a:schemeClr val="bg1"/>
                  </a:solidFill>
                  <a:latin typeface="字魂59号-创粗黑" panose="00000500000000000000" pitchFamily="2" charset="-122"/>
                  <a:ea typeface="字魂59号-创粗黑" panose="00000500000000000000" pitchFamily="2" charset="-122"/>
                  <a:cs typeface="+mn-ea"/>
                  <a:sym typeface="字魂59号-创粗黑" panose="00000500000000000000" pitchFamily="2" charset="-122"/>
                </a:rPr>
                <a:t>添加标题</a:t>
              </a:r>
            </a:p>
          </p:txBody>
        </p:sp>
        <p:sp>
          <p:nvSpPr>
            <p:cNvPr id="31" name="文本框 30"/>
            <p:cNvSpPr txBox="1"/>
            <p:nvPr/>
          </p:nvSpPr>
          <p:spPr>
            <a:xfrm>
              <a:off x="5015752" y="2590473"/>
              <a:ext cx="5300304" cy="53476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kumimoji="1" lang="en-US" altLang="zh-CN" sz="1000" dirty="0">
                  <a:solidFill>
                    <a:schemeClr val="bg1"/>
                  </a:solidFill>
                  <a:latin typeface="字魂59号-创粗黑" panose="00000500000000000000" pitchFamily="2" charset="-122"/>
                  <a:ea typeface="字魂59号-创粗黑" panose="00000500000000000000" pitchFamily="2" charset="-122"/>
                  <a:cs typeface="+mn-ea"/>
                  <a:sym typeface="字魂59号-创粗黑" panose="00000500000000000000" pitchFamily="2" charset="-122"/>
                </a:rPr>
                <a:t>THE BEAUTY OF THE DESIGN WILL ALSO GREATLY REDUCE</a:t>
              </a:r>
              <a:endParaRPr kumimoji="1" lang="zh-CN" altLang="en-US" sz="1000" dirty="0">
                <a:solidFill>
                  <a:schemeClr val="bg1"/>
                </a:solidFill>
                <a:latin typeface="字魂59号-创粗黑" panose="00000500000000000000" pitchFamily="2" charset="-122"/>
                <a:ea typeface="字魂59号-创粗黑" panose="00000500000000000000" pitchFamily="2" charset="-122"/>
                <a:cs typeface="+mn-ea"/>
                <a:sym typeface="字魂59号-创粗黑" panose="00000500000000000000" pitchFamily="2" charset="-122"/>
              </a:endParaRPr>
            </a:p>
          </p:txBody>
        </p:sp>
      </p:grpSp>
      <p:sp>
        <p:nvSpPr>
          <p:cNvPr id="32" name="文本框 31"/>
          <p:cNvSpPr txBox="1"/>
          <p:nvPr/>
        </p:nvSpPr>
        <p:spPr>
          <a:xfrm>
            <a:off x="995047" y="489570"/>
            <a:ext cx="384585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sz="5400" b="1" dirty="0">
                <a:solidFill>
                  <a:schemeClr val="bg1"/>
                </a:solidFill>
                <a:latin typeface="字魂59号-创粗黑" panose="00000500000000000000" pitchFamily="2" charset="-122"/>
                <a:ea typeface="字魂59号-创粗黑" panose="00000500000000000000" pitchFamily="2" charset="-122"/>
                <a:cs typeface="+mn-ea"/>
                <a:sym typeface="字魂59号-创粗黑" panose="00000500000000000000" pitchFamily="2" charset="-122"/>
              </a:rPr>
              <a:t>CONTENT</a:t>
            </a:r>
            <a:endParaRPr kumimoji="1" lang="zh-CN" altLang="en-US" sz="5400" b="1" dirty="0">
              <a:solidFill>
                <a:schemeClr val="bg1"/>
              </a:solidFill>
              <a:latin typeface="字魂59号-创粗黑" panose="00000500000000000000" pitchFamily="2" charset="-122"/>
              <a:ea typeface="字魂59号-创粗黑" panose="00000500000000000000" pitchFamily="2" charset="-122"/>
              <a:cs typeface="+mn-ea"/>
              <a:sym typeface="字魂59号-创粗黑" panose="00000500000000000000" pitchFamily="2" charset="-122"/>
            </a:endParaRPr>
          </a:p>
        </p:txBody>
      </p:sp>
      <p:sp>
        <p:nvSpPr>
          <p:cNvPr id="33" name="文本框 32"/>
          <p:cNvSpPr txBox="1"/>
          <p:nvPr/>
        </p:nvSpPr>
        <p:spPr>
          <a:xfrm>
            <a:off x="4135430" y="188259"/>
            <a:ext cx="1853257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100" dirty="0">
                <a:solidFill>
                  <a:srgbClr val="4BBBC6"/>
                </a:solidFill>
              </a:rPr>
              <a:t>https://www.ypppt.com/</a:t>
            </a:r>
            <a:endParaRPr lang="zh-CN" altLang="en-US" sz="1100" dirty="0">
              <a:solidFill>
                <a:srgbClr val="4BBBC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71445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>
      <p:transition spd="slow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500"/>
                            </p:stCondLst>
                            <p:childTnLst>
                              <p:par>
                                <p:cTn id="32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任意多边形 1"/>
          <p:cNvSpPr/>
          <p:nvPr/>
        </p:nvSpPr>
        <p:spPr>
          <a:xfrm>
            <a:off x="-257174" y="1114425"/>
            <a:ext cx="12449174" cy="3443288"/>
          </a:xfrm>
          <a:custGeom>
            <a:avLst/>
            <a:gdLst>
              <a:gd name="connsiteX0" fmla="*/ 238128 w 4486009"/>
              <a:gd name="connsiteY0" fmla="*/ 0 h 914400"/>
              <a:gd name="connsiteX1" fmla="*/ 1053311 w 4486009"/>
              <a:gd name="connsiteY1" fmla="*/ 0 h 914400"/>
              <a:gd name="connsiteX2" fmla="*/ 4247881 w 4486009"/>
              <a:gd name="connsiteY2" fmla="*/ 0 h 914400"/>
              <a:gd name="connsiteX3" fmla="*/ 4486009 w 4486009"/>
              <a:gd name="connsiteY3" fmla="*/ 457200 h 914400"/>
              <a:gd name="connsiteX4" fmla="*/ 4247881 w 4486009"/>
              <a:gd name="connsiteY4" fmla="*/ 914400 h 914400"/>
              <a:gd name="connsiteX5" fmla="*/ 1053311 w 4486009"/>
              <a:gd name="connsiteY5" fmla="*/ 914400 h 914400"/>
              <a:gd name="connsiteX6" fmla="*/ 238128 w 4486009"/>
              <a:gd name="connsiteY6" fmla="*/ 914400 h 914400"/>
              <a:gd name="connsiteX7" fmla="*/ 0 w 4486009"/>
              <a:gd name="connsiteY7" fmla="*/ 457200 h 914400"/>
              <a:gd name="connsiteX0" fmla="*/ 238128 w 4247881"/>
              <a:gd name="connsiteY0" fmla="*/ 0 h 914400"/>
              <a:gd name="connsiteX1" fmla="*/ 1053311 w 4247881"/>
              <a:gd name="connsiteY1" fmla="*/ 0 h 914400"/>
              <a:gd name="connsiteX2" fmla="*/ 4247881 w 4247881"/>
              <a:gd name="connsiteY2" fmla="*/ 0 h 914400"/>
              <a:gd name="connsiteX3" fmla="*/ 4247881 w 4247881"/>
              <a:gd name="connsiteY3" fmla="*/ 914400 h 914400"/>
              <a:gd name="connsiteX4" fmla="*/ 1053311 w 4247881"/>
              <a:gd name="connsiteY4" fmla="*/ 914400 h 914400"/>
              <a:gd name="connsiteX5" fmla="*/ 238128 w 4247881"/>
              <a:gd name="connsiteY5" fmla="*/ 914400 h 914400"/>
              <a:gd name="connsiteX6" fmla="*/ 0 w 4247881"/>
              <a:gd name="connsiteY6" fmla="*/ 457200 h 914400"/>
              <a:gd name="connsiteX7" fmla="*/ 238128 w 4247881"/>
              <a:gd name="connsiteY7" fmla="*/ 0 h 914400"/>
              <a:gd name="connsiteX0" fmla="*/ 0 w 4009753"/>
              <a:gd name="connsiteY0" fmla="*/ 0 h 914400"/>
              <a:gd name="connsiteX1" fmla="*/ 815183 w 4009753"/>
              <a:gd name="connsiteY1" fmla="*/ 0 h 914400"/>
              <a:gd name="connsiteX2" fmla="*/ 4009753 w 4009753"/>
              <a:gd name="connsiteY2" fmla="*/ 0 h 914400"/>
              <a:gd name="connsiteX3" fmla="*/ 4009753 w 4009753"/>
              <a:gd name="connsiteY3" fmla="*/ 914400 h 914400"/>
              <a:gd name="connsiteX4" fmla="*/ 815183 w 4009753"/>
              <a:gd name="connsiteY4" fmla="*/ 914400 h 914400"/>
              <a:gd name="connsiteX5" fmla="*/ 0 w 4009753"/>
              <a:gd name="connsiteY5" fmla="*/ 914400 h 914400"/>
              <a:gd name="connsiteX6" fmla="*/ 362905 w 4009753"/>
              <a:gd name="connsiteY6" fmla="*/ 457200 h 914400"/>
              <a:gd name="connsiteX7" fmla="*/ 0 w 4009753"/>
              <a:gd name="connsiteY7" fmla="*/ 0 h 914400"/>
              <a:gd name="connsiteX0" fmla="*/ 0 w 4009753"/>
              <a:gd name="connsiteY0" fmla="*/ 0 h 914400"/>
              <a:gd name="connsiteX1" fmla="*/ 815183 w 4009753"/>
              <a:gd name="connsiteY1" fmla="*/ 0 h 914400"/>
              <a:gd name="connsiteX2" fmla="*/ 4009753 w 4009753"/>
              <a:gd name="connsiteY2" fmla="*/ 0 h 914400"/>
              <a:gd name="connsiteX3" fmla="*/ 4009753 w 4009753"/>
              <a:gd name="connsiteY3" fmla="*/ 914400 h 914400"/>
              <a:gd name="connsiteX4" fmla="*/ 815183 w 4009753"/>
              <a:gd name="connsiteY4" fmla="*/ 914400 h 914400"/>
              <a:gd name="connsiteX5" fmla="*/ 0 w 4009753"/>
              <a:gd name="connsiteY5" fmla="*/ 914400 h 914400"/>
              <a:gd name="connsiteX6" fmla="*/ 446125 w 4009753"/>
              <a:gd name="connsiteY6" fmla="*/ 462136 h 914400"/>
              <a:gd name="connsiteX7" fmla="*/ 0 w 4009753"/>
              <a:gd name="connsiteY7" fmla="*/ 0 h 914400"/>
              <a:gd name="connsiteX0" fmla="*/ 0 w 4009753"/>
              <a:gd name="connsiteY0" fmla="*/ 0 h 914400"/>
              <a:gd name="connsiteX1" fmla="*/ 815183 w 4009753"/>
              <a:gd name="connsiteY1" fmla="*/ 0 h 914400"/>
              <a:gd name="connsiteX2" fmla="*/ 4009753 w 4009753"/>
              <a:gd name="connsiteY2" fmla="*/ 0 h 914400"/>
              <a:gd name="connsiteX3" fmla="*/ 4009753 w 4009753"/>
              <a:gd name="connsiteY3" fmla="*/ 914400 h 914400"/>
              <a:gd name="connsiteX4" fmla="*/ 815183 w 4009753"/>
              <a:gd name="connsiteY4" fmla="*/ 914400 h 914400"/>
              <a:gd name="connsiteX5" fmla="*/ 0 w 4009753"/>
              <a:gd name="connsiteY5" fmla="*/ 914400 h 914400"/>
              <a:gd name="connsiteX6" fmla="*/ 402602 w 4009753"/>
              <a:gd name="connsiteY6" fmla="*/ 462136 h 914400"/>
              <a:gd name="connsiteX7" fmla="*/ 0 w 4009753"/>
              <a:gd name="connsiteY7" fmla="*/ 0 h 914400"/>
              <a:gd name="connsiteX0" fmla="*/ 6032 w 4015785"/>
              <a:gd name="connsiteY0" fmla="*/ 0 h 914400"/>
              <a:gd name="connsiteX1" fmla="*/ 821215 w 4015785"/>
              <a:gd name="connsiteY1" fmla="*/ 0 h 914400"/>
              <a:gd name="connsiteX2" fmla="*/ 4015785 w 4015785"/>
              <a:gd name="connsiteY2" fmla="*/ 0 h 914400"/>
              <a:gd name="connsiteX3" fmla="*/ 4015785 w 4015785"/>
              <a:gd name="connsiteY3" fmla="*/ 914400 h 914400"/>
              <a:gd name="connsiteX4" fmla="*/ 821215 w 4015785"/>
              <a:gd name="connsiteY4" fmla="*/ 914400 h 914400"/>
              <a:gd name="connsiteX5" fmla="*/ 6032 w 4015785"/>
              <a:gd name="connsiteY5" fmla="*/ 914400 h 914400"/>
              <a:gd name="connsiteX6" fmla="*/ 0 w 4015785"/>
              <a:gd name="connsiteY6" fmla="*/ 457277 h 914400"/>
              <a:gd name="connsiteX7" fmla="*/ 6032 w 4015785"/>
              <a:gd name="connsiteY7" fmla="*/ 0 h 914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015785" h="914400">
                <a:moveTo>
                  <a:pt x="6032" y="0"/>
                </a:moveTo>
                <a:lnTo>
                  <a:pt x="821215" y="0"/>
                </a:lnTo>
                <a:lnTo>
                  <a:pt x="4015785" y="0"/>
                </a:lnTo>
                <a:lnTo>
                  <a:pt x="4015785" y="914400"/>
                </a:lnTo>
                <a:lnTo>
                  <a:pt x="821215" y="914400"/>
                </a:lnTo>
                <a:lnTo>
                  <a:pt x="6032" y="914400"/>
                </a:lnTo>
                <a:cubicBezTo>
                  <a:pt x="4021" y="762026"/>
                  <a:pt x="2011" y="609651"/>
                  <a:pt x="0" y="457277"/>
                </a:cubicBezTo>
                <a:cubicBezTo>
                  <a:pt x="2011" y="304851"/>
                  <a:pt x="4021" y="152426"/>
                  <a:pt x="6032" y="0"/>
                </a:cubicBezTo>
                <a:close/>
              </a:path>
            </a:pathLst>
          </a:custGeom>
          <a:solidFill>
            <a:schemeClr val="bg1"/>
          </a:solidFill>
          <a:ln w="158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字魂59号-创粗黑" panose="00000500000000000000" pitchFamily="2" charset="-122"/>
              <a:ea typeface="字魂59号-创粗黑" panose="00000500000000000000" pitchFamily="2" charset="-122"/>
              <a:cs typeface="+mn-ea"/>
              <a:sym typeface="字魂59号-创粗黑" panose="00000500000000000000" pitchFamily="2" charset="-122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81038" y="1114425"/>
            <a:ext cx="5164932" cy="3443288"/>
          </a:xfrm>
          <a:prstGeom prst="rect">
            <a:avLst/>
          </a:prstGeom>
        </p:spPr>
      </p:pic>
      <p:grpSp>
        <p:nvGrpSpPr>
          <p:cNvPr id="5" name="Group 136"/>
          <p:cNvGrpSpPr>
            <a:grpSpLocks noChangeAspect="1"/>
          </p:cNvGrpSpPr>
          <p:nvPr/>
        </p:nvGrpSpPr>
        <p:grpSpPr>
          <a:xfrm>
            <a:off x="6494295" y="1745824"/>
            <a:ext cx="876032" cy="876030"/>
            <a:chOff x="3103741" y="1655244"/>
            <a:chExt cx="566163" cy="566163"/>
          </a:xfrm>
        </p:grpSpPr>
        <p:sp>
          <p:nvSpPr>
            <p:cNvPr id="6" name="Sev01"/>
            <p:cNvSpPr>
              <a:spLocks noChangeAspect="1"/>
            </p:cNvSpPr>
            <p:nvPr/>
          </p:nvSpPr>
          <p:spPr>
            <a:xfrm>
              <a:off x="3103741" y="1655244"/>
              <a:ext cx="566163" cy="566163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000" dirty="0">
                <a:solidFill>
                  <a:schemeClr val="bg1"/>
                </a:solidFill>
                <a:latin typeface="字魂59号-创粗黑" panose="00000500000000000000" pitchFamily="2" charset="-122"/>
                <a:ea typeface="字魂59号-创粗黑" panose="00000500000000000000" pitchFamily="2" charset="-122"/>
                <a:cs typeface="+mn-ea"/>
                <a:sym typeface="字魂59号-创粗黑" panose="00000500000000000000" pitchFamily="2" charset="-122"/>
              </a:endParaRPr>
            </a:p>
          </p:txBody>
        </p:sp>
        <p:grpSp>
          <p:nvGrpSpPr>
            <p:cNvPr id="7" name="Group 21"/>
            <p:cNvGrpSpPr/>
            <p:nvPr/>
          </p:nvGrpSpPr>
          <p:grpSpPr>
            <a:xfrm>
              <a:off x="3185976" y="1758796"/>
              <a:ext cx="401693" cy="359060"/>
              <a:chOff x="654724" y="1637314"/>
              <a:chExt cx="1229523" cy="1099028"/>
            </a:xfrm>
            <a:solidFill>
              <a:schemeClr val="accent1">
                <a:lumMod val="50000"/>
              </a:schemeClr>
            </a:solidFill>
          </p:grpSpPr>
          <p:sp>
            <p:nvSpPr>
              <p:cNvPr id="8" name="Freeform 94"/>
              <p:cNvSpPr>
                <a:spLocks/>
              </p:cNvSpPr>
              <p:nvPr/>
            </p:nvSpPr>
            <p:spPr bwMode="auto">
              <a:xfrm>
                <a:off x="1022259" y="1825274"/>
                <a:ext cx="452541" cy="328032"/>
              </a:xfrm>
              <a:custGeom>
                <a:avLst/>
                <a:gdLst/>
                <a:ahLst/>
                <a:cxnLst>
                  <a:cxn ang="0">
                    <a:pos x="241" y="389"/>
                  </a:cxn>
                  <a:cxn ang="0">
                    <a:pos x="410" y="422"/>
                  </a:cxn>
                  <a:cxn ang="0">
                    <a:pos x="517" y="385"/>
                  </a:cxn>
                  <a:cxn ang="0">
                    <a:pos x="626" y="183"/>
                  </a:cxn>
                  <a:cxn ang="0">
                    <a:pos x="473" y="18"/>
                  </a:cxn>
                  <a:cxn ang="0">
                    <a:pos x="305" y="99"/>
                  </a:cxn>
                  <a:cxn ang="0">
                    <a:pos x="286" y="112"/>
                  </a:cxn>
                  <a:cxn ang="0">
                    <a:pos x="265" y="102"/>
                  </a:cxn>
                  <a:cxn ang="0">
                    <a:pos x="115" y="81"/>
                  </a:cxn>
                  <a:cxn ang="0">
                    <a:pos x="0" y="197"/>
                  </a:cxn>
                  <a:cxn ang="0">
                    <a:pos x="15" y="207"/>
                  </a:cxn>
                  <a:cxn ang="0">
                    <a:pos x="144" y="456"/>
                  </a:cxn>
                  <a:cxn ang="0">
                    <a:pos x="241" y="389"/>
                  </a:cxn>
                </a:cxnLst>
                <a:rect l="0" t="0" r="r" b="b"/>
                <a:pathLst>
                  <a:path w="630" h="456">
                    <a:moveTo>
                      <a:pt x="241" y="389"/>
                    </a:moveTo>
                    <a:cubicBezTo>
                      <a:pt x="322" y="372"/>
                      <a:pt x="383" y="404"/>
                      <a:pt x="410" y="422"/>
                    </a:cubicBezTo>
                    <a:cubicBezTo>
                      <a:pt x="430" y="411"/>
                      <a:pt x="469" y="392"/>
                      <a:pt x="517" y="385"/>
                    </a:cubicBezTo>
                    <a:cubicBezTo>
                      <a:pt x="518" y="326"/>
                      <a:pt x="543" y="229"/>
                      <a:pt x="626" y="183"/>
                    </a:cubicBezTo>
                    <a:cubicBezTo>
                      <a:pt x="630" y="140"/>
                      <a:pt x="596" y="38"/>
                      <a:pt x="473" y="18"/>
                    </a:cubicBezTo>
                    <a:cubicBezTo>
                      <a:pt x="360" y="0"/>
                      <a:pt x="308" y="95"/>
                      <a:pt x="305" y="99"/>
                    </a:cubicBezTo>
                    <a:cubicBezTo>
                      <a:pt x="302" y="106"/>
                      <a:pt x="294" y="111"/>
                      <a:pt x="286" y="112"/>
                    </a:cubicBezTo>
                    <a:cubicBezTo>
                      <a:pt x="278" y="112"/>
                      <a:pt x="270" y="109"/>
                      <a:pt x="265" y="102"/>
                    </a:cubicBezTo>
                    <a:cubicBezTo>
                      <a:pt x="263" y="100"/>
                      <a:pt x="226" y="54"/>
                      <a:pt x="115" y="81"/>
                    </a:cubicBezTo>
                    <a:cubicBezTo>
                      <a:pt x="23" y="102"/>
                      <a:pt x="4" y="172"/>
                      <a:pt x="0" y="197"/>
                    </a:cubicBezTo>
                    <a:cubicBezTo>
                      <a:pt x="5" y="200"/>
                      <a:pt x="10" y="203"/>
                      <a:pt x="15" y="207"/>
                    </a:cubicBezTo>
                    <a:cubicBezTo>
                      <a:pt x="108" y="274"/>
                      <a:pt x="136" y="382"/>
                      <a:pt x="144" y="456"/>
                    </a:cubicBezTo>
                    <a:cubicBezTo>
                      <a:pt x="163" y="426"/>
                      <a:pt x="194" y="398"/>
                      <a:pt x="241" y="389"/>
                    </a:cubicBezTo>
                    <a:close/>
                  </a:path>
                </a:pathLst>
              </a:custGeom>
              <a:solidFill>
                <a:srgbClr val="68B9C4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chemeClr val="accent1"/>
                  </a:solidFill>
                  <a:latin typeface="字魂59号-创粗黑" panose="00000500000000000000" pitchFamily="2" charset="-122"/>
                  <a:ea typeface="字魂59号-创粗黑" panose="00000500000000000000" pitchFamily="2" charset="-122"/>
                  <a:cs typeface="+mn-ea"/>
                  <a:sym typeface="字魂59号-创粗黑" panose="00000500000000000000" pitchFamily="2" charset="-122"/>
                </a:endParaRPr>
              </a:p>
            </p:txBody>
          </p:sp>
          <p:sp>
            <p:nvSpPr>
              <p:cNvPr id="9" name="Freeform 95"/>
              <p:cNvSpPr>
                <a:spLocks/>
              </p:cNvSpPr>
              <p:nvPr/>
            </p:nvSpPr>
            <p:spPr bwMode="auto">
              <a:xfrm>
                <a:off x="654724" y="1637314"/>
                <a:ext cx="1229523" cy="1099028"/>
              </a:xfrm>
              <a:custGeom>
                <a:avLst/>
                <a:gdLst/>
                <a:ahLst/>
                <a:cxnLst>
                  <a:cxn ang="0">
                    <a:pos x="1586" y="533"/>
                  </a:cxn>
                  <a:cxn ang="0">
                    <a:pos x="1180" y="215"/>
                  </a:cxn>
                  <a:cxn ang="0">
                    <a:pos x="327" y="309"/>
                  </a:cxn>
                  <a:cxn ang="0">
                    <a:pos x="446" y="934"/>
                  </a:cxn>
                  <a:cxn ang="0">
                    <a:pos x="498" y="508"/>
                  </a:cxn>
                  <a:cxn ang="0">
                    <a:pos x="264" y="643"/>
                  </a:cxn>
                  <a:cxn ang="0">
                    <a:pos x="415" y="697"/>
                  </a:cxn>
                  <a:cxn ang="0">
                    <a:pos x="434" y="741"/>
                  </a:cxn>
                  <a:cxn ang="0">
                    <a:pos x="219" y="660"/>
                  </a:cxn>
                  <a:cxn ang="0">
                    <a:pos x="466" y="438"/>
                  </a:cxn>
                  <a:cxn ang="0">
                    <a:pos x="790" y="314"/>
                  </a:cxn>
                  <a:cxn ang="0">
                    <a:pos x="1145" y="323"/>
                  </a:cxn>
                  <a:cxn ang="0">
                    <a:pos x="1449" y="496"/>
                  </a:cxn>
                  <a:cxn ang="0">
                    <a:pos x="1556" y="882"/>
                  </a:cxn>
                  <a:cxn ang="0">
                    <a:pos x="1272" y="974"/>
                  </a:cxn>
                  <a:cxn ang="0">
                    <a:pos x="807" y="1047"/>
                  </a:cxn>
                  <a:cxn ang="0">
                    <a:pos x="717" y="974"/>
                  </a:cxn>
                  <a:cxn ang="0">
                    <a:pos x="760" y="954"/>
                  </a:cxn>
                  <a:cxn ang="0">
                    <a:pos x="942" y="931"/>
                  </a:cxn>
                  <a:cxn ang="0">
                    <a:pos x="1454" y="953"/>
                  </a:cxn>
                  <a:cxn ang="0">
                    <a:pos x="1460" y="727"/>
                  </a:cxn>
                  <a:cxn ang="0">
                    <a:pos x="1415" y="530"/>
                  </a:cxn>
                  <a:cxn ang="0">
                    <a:pos x="1076" y="644"/>
                  </a:cxn>
                  <a:cxn ang="0">
                    <a:pos x="1264" y="785"/>
                  </a:cxn>
                  <a:cxn ang="0">
                    <a:pos x="934" y="733"/>
                  </a:cxn>
                  <a:cxn ang="0">
                    <a:pos x="762" y="698"/>
                  </a:cxn>
                  <a:cxn ang="0">
                    <a:pos x="649" y="831"/>
                  </a:cxn>
                  <a:cxn ang="0">
                    <a:pos x="467" y="1053"/>
                  </a:cxn>
                  <a:cxn ang="0">
                    <a:pos x="817" y="1278"/>
                  </a:cxn>
                  <a:cxn ang="0">
                    <a:pos x="1161" y="1148"/>
                  </a:cxn>
                  <a:cxn ang="0">
                    <a:pos x="1107" y="1079"/>
                  </a:cxn>
                  <a:cxn ang="0">
                    <a:pos x="1206" y="1132"/>
                  </a:cxn>
                  <a:cxn ang="0">
                    <a:pos x="1176" y="1277"/>
                  </a:cxn>
                  <a:cxn ang="0">
                    <a:pos x="837" y="1335"/>
                  </a:cxn>
                  <a:cxn ang="0">
                    <a:pos x="1340" y="1413"/>
                  </a:cxn>
                  <a:cxn ang="0">
                    <a:pos x="1704" y="806"/>
                  </a:cxn>
                </a:cxnLst>
                <a:rect l="0" t="0" r="r" b="b"/>
                <a:pathLst>
                  <a:path w="1711" h="1531">
                    <a:moveTo>
                      <a:pt x="1704" y="806"/>
                    </a:moveTo>
                    <a:cubicBezTo>
                      <a:pt x="1698" y="609"/>
                      <a:pt x="1586" y="533"/>
                      <a:pt x="1586" y="533"/>
                    </a:cubicBezTo>
                    <a:cubicBezTo>
                      <a:pt x="1586" y="533"/>
                      <a:pt x="1573" y="438"/>
                      <a:pt x="1486" y="336"/>
                    </a:cubicBezTo>
                    <a:cubicBezTo>
                      <a:pt x="1352" y="188"/>
                      <a:pt x="1180" y="215"/>
                      <a:pt x="1180" y="215"/>
                    </a:cubicBezTo>
                    <a:cubicBezTo>
                      <a:pt x="959" y="0"/>
                      <a:pt x="732" y="165"/>
                      <a:pt x="732" y="165"/>
                    </a:cubicBezTo>
                    <a:cubicBezTo>
                      <a:pt x="417" y="62"/>
                      <a:pt x="327" y="309"/>
                      <a:pt x="327" y="309"/>
                    </a:cubicBezTo>
                    <a:cubicBezTo>
                      <a:pt x="147" y="328"/>
                      <a:pt x="0" y="540"/>
                      <a:pt x="132" y="766"/>
                    </a:cubicBezTo>
                    <a:cubicBezTo>
                      <a:pt x="233" y="940"/>
                      <a:pt x="382" y="942"/>
                      <a:pt x="446" y="934"/>
                    </a:cubicBezTo>
                    <a:cubicBezTo>
                      <a:pt x="466" y="879"/>
                      <a:pt x="511" y="818"/>
                      <a:pt x="608" y="791"/>
                    </a:cubicBezTo>
                    <a:cubicBezTo>
                      <a:pt x="609" y="782"/>
                      <a:pt x="621" y="597"/>
                      <a:pt x="498" y="508"/>
                    </a:cubicBezTo>
                    <a:cubicBezTo>
                      <a:pt x="424" y="455"/>
                      <a:pt x="342" y="468"/>
                      <a:pt x="297" y="503"/>
                    </a:cubicBezTo>
                    <a:cubicBezTo>
                      <a:pt x="254" y="536"/>
                      <a:pt x="242" y="587"/>
                      <a:pt x="264" y="643"/>
                    </a:cubicBezTo>
                    <a:cubicBezTo>
                      <a:pt x="275" y="671"/>
                      <a:pt x="292" y="690"/>
                      <a:pt x="316" y="700"/>
                    </a:cubicBezTo>
                    <a:cubicBezTo>
                      <a:pt x="361" y="719"/>
                      <a:pt x="415" y="697"/>
                      <a:pt x="415" y="697"/>
                    </a:cubicBezTo>
                    <a:cubicBezTo>
                      <a:pt x="427" y="692"/>
                      <a:pt x="441" y="697"/>
                      <a:pt x="447" y="710"/>
                    </a:cubicBezTo>
                    <a:cubicBezTo>
                      <a:pt x="452" y="722"/>
                      <a:pt x="446" y="736"/>
                      <a:pt x="434" y="741"/>
                    </a:cubicBezTo>
                    <a:cubicBezTo>
                      <a:pt x="431" y="742"/>
                      <a:pt x="361" y="771"/>
                      <a:pt x="297" y="744"/>
                    </a:cubicBezTo>
                    <a:cubicBezTo>
                      <a:pt x="262" y="730"/>
                      <a:pt x="235" y="701"/>
                      <a:pt x="219" y="660"/>
                    </a:cubicBezTo>
                    <a:cubicBezTo>
                      <a:pt x="189" y="584"/>
                      <a:pt x="208" y="511"/>
                      <a:pt x="268" y="465"/>
                    </a:cubicBezTo>
                    <a:cubicBezTo>
                      <a:pt x="323" y="422"/>
                      <a:pt x="398" y="413"/>
                      <a:pt x="466" y="438"/>
                    </a:cubicBezTo>
                    <a:cubicBezTo>
                      <a:pt x="478" y="387"/>
                      <a:pt x="518" y="319"/>
                      <a:pt x="614" y="296"/>
                    </a:cubicBezTo>
                    <a:cubicBezTo>
                      <a:pt x="707" y="274"/>
                      <a:pt x="762" y="295"/>
                      <a:pt x="790" y="314"/>
                    </a:cubicBezTo>
                    <a:cubicBezTo>
                      <a:pt x="824" y="270"/>
                      <a:pt x="893" y="217"/>
                      <a:pt x="992" y="233"/>
                    </a:cubicBezTo>
                    <a:cubicBezTo>
                      <a:pt x="1074" y="246"/>
                      <a:pt x="1121" y="289"/>
                      <a:pt x="1145" y="323"/>
                    </a:cubicBezTo>
                    <a:cubicBezTo>
                      <a:pt x="1168" y="355"/>
                      <a:pt x="1182" y="392"/>
                      <a:pt x="1185" y="426"/>
                    </a:cubicBezTo>
                    <a:cubicBezTo>
                      <a:pt x="1278" y="403"/>
                      <a:pt x="1386" y="432"/>
                      <a:pt x="1449" y="496"/>
                    </a:cubicBezTo>
                    <a:cubicBezTo>
                      <a:pt x="1501" y="549"/>
                      <a:pt x="1519" y="621"/>
                      <a:pt x="1500" y="699"/>
                    </a:cubicBezTo>
                    <a:cubicBezTo>
                      <a:pt x="1524" y="723"/>
                      <a:pt x="1570" y="782"/>
                      <a:pt x="1556" y="882"/>
                    </a:cubicBezTo>
                    <a:cubicBezTo>
                      <a:pt x="1549" y="935"/>
                      <a:pt x="1520" y="976"/>
                      <a:pt x="1474" y="997"/>
                    </a:cubicBezTo>
                    <a:cubicBezTo>
                      <a:pt x="1416" y="1024"/>
                      <a:pt x="1336" y="1015"/>
                      <a:pt x="1272" y="974"/>
                    </a:cubicBezTo>
                    <a:cubicBezTo>
                      <a:pt x="1180" y="916"/>
                      <a:pt x="1038" y="913"/>
                      <a:pt x="972" y="968"/>
                    </a:cubicBezTo>
                    <a:cubicBezTo>
                      <a:pt x="922" y="1010"/>
                      <a:pt x="863" y="1052"/>
                      <a:pt x="807" y="1047"/>
                    </a:cubicBezTo>
                    <a:cubicBezTo>
                      <a:pt x="803" y="1047"/>
                      <a:pt x="799" y="1046"/>
                      <a:pt x="794" y="1045"/>
                    </a:cubicBezTo>
                    <a:cubicBezTo>
                      <a:pt x="762" y="1038"/>
                      <a:pt x="735" y="1014"/>
                      <a:pt x="717" y="974"/>
                    </a:cubicBezTo>
                    <a:cubicBezTo>
                      <a:pt x="711" y="962"/>
                      <a:pt x="716" y="948"/>
                      <a:pt x="728" y="942"/>
                    </a:cubicBezTo>
                    <a:cubicBezTo>
                      <a:pt x="740" y="937"/>
                      <a:pt x="754" y="942"/>
                      <a:pt x="760" y="954"/>
                    </a:cubicBezTo>
                    <a:cubicBezTo>
                      <a:pt x="772" y="980"/>
                      <a:pt x="787" y="994"/>
                      <a:pt x="805" y="998"/>
                    </a:cubicBezTo>
                    <a:cubicBezTo>
                      <a:pt x="844" y="1007"/>
                      <a:pt x="902" y="964"/>
                      <a:pt x="942" y="931"/>
                    </a:cubicBezTo>
                    <a:cubicBezTo>
                      <a:pt x="1024" y="862"/>
                      <a:pt x="1187" y="864"/>
                      <a:pt x="1297" y="934"/>
                    </a:cubicBezTo>
                    <a:cubicBezTo>
                      <a:pt x="1348" y="966"/>
                      <a:pt x="1410" y="974"/>
                      <a:pt x="1454" y="953"/>
                    </a:cubicBezTo>
                    <a:cubicBezTo>
                      <a:pt x="1485" y="939"/>
                      <a:pt x="1504" y="912"/>
                      <a:pt x="1509" y="876"/>
                    </a:cubicBezTo>
                    <a:cubicBezTo>
                      <a:pt x="1523" y="774"/>
                      <a:pt x="1460" y="728"/>
                      <a:pt x="1460" y="727"/>
                    </a:cubicBezTo>
                    <a:cubicBezTo>
                      <a:pt x="1451" y="721"/>
                      <a:pt x="1448" y="711"/>
                      <a:pt x="1450" y="701"/>
                    </a:cubicBezTo>
                    <a:cubicBezTo>
                      <a:pt x="1470" y="633"/>
                      <a:pt x="1458" y="574"/>
                      <a:pt x="1415" y="530"/>
                    </a:cubicBezTo>
                    <a:cubicBezTo>
                      <a:pt x="1363" y="476"/>
                      <a:pt x="1272" y="453"/>
                      <a:pt x="1195" y="473"/>
                    </a:cubicBezTo>
                    <a:cubicBezTo>
                      <a:pt x="1093" y="499"/>
                      <a:pt x="1078" y="609"/>
                      <a:pt x="1076" y="644"/>
                    </a:cubicBezTo>
                    <a:cubicBezTo>
                      <a:pt x="1136" y="647"/>
                      <a:pt x="1204" y="674"/>
                      <a:pt x="1267" y="751"/>
                    </a:cubicBezTo>
                    <a:cubicBezTo>
                      <a:pt x="1275" y="762"/>
                      <a:pt x="1274" y="777"/>
                      <a:pt x="1264" y="785"/>
                    </a:cubicBezTo>
                    <a:cubicBezTo>
                      <a:pt x="1253" y="794"/>
                      <a:pt x="1238" y="792"/>
                      <a:pt x="1230" y="782"/>
                    </a:cubicBezTo>
                    <a:cubicBezTo>
                      <a:pt x="1095" y="617"/>
                      <a:pt x="941" y="728"/>
                      <a:pt x="934" y="733"/>
                    </a:cubicBezTo>
                    <a:cubicBezTo>
                      <a:pt x="925" y="740"/>
                      <a:pt x="912" y="739"/>
                      <a:pt x="904" y="732"/>
                    </a:cubicBezTo>
                    <a:cubicBezTo>
                      <a:pt x="902" y="730"/>
                      <a:pt x="845" y="681"/>
                      <a:pt x="762" y="698"/>
                    </a:cubicBezTo>
                    <a:cubicBezTo>
                      <a:pt x="683" y="714"/>
                      <a:pt x="669" y="810"/>
                      <a:pt x="669" y="811"/>
                    </a:cubicBezTo>
                    <a:cubicBezTo>
                      <a:pt x="667" y="821"/>
                      <a:pt x="659" y="829"/>
                      <a:pt x="649" y="831"/>
                    </a:cubicBezTo>
                    <a:cubicBezTo>
                      <a:pt x="466" y="864"/>
                      <a:pt x="476" y="1025"/>
                      <a:pt x="476" y="1032"/>
                    </a:cubicBezTo>
                    <a:cubicBezTo>
                      <a:pt x="477" y="1040"/>
                      <a:pt x="473" y="1048"/>
                      <a:pt x="467" y="1053"/>
                    </a:cubicBezTo>
                    <a:cubicBezTo>
                      <a:pt x="495" y="1292"/>
                      <a:pt x="815" y="1270"/>
                      <a:pt x="815" y="1270"/>
                    </a:cubicBezTo>
                    <a:cubicBezTo>
                      <a:pt x="816" y="1273"/>
                      <a:pt x="816" y="1276"/>
                      <a:pt x="817" y="1278"/>
                    </a:cubicBezTo>
                    <a:cubicBezTo>
                      <a:pt x="826" y="1282"/>
                      <a:pt x="1041" y="1363"/>
                      <a:pt x="1138" y="1248"/>
                    </a:cubicBezTo>
                    <a:cubicBezTo>
                      <a:pt x="1162" y="1208"/>
                      <a:pt x="1170" y="1174"/>
                      <a:pt x="1161" y="1148"/>
                    </a:cubicBezTo>
                    <a:cubicBezTo>
                      <a:pt x="1151" y="1120"/>
                      <a:pt x="1122" y="1110"/>
                      <a:pt x="1122" y="1110"/>
                    </a:cubicBezTo>
                    <a:cubicBezTo>
                      <a:pt x="1109" y="1106"/>
                      <a:pt x="1103" y="1092"/>
                      <a:pt x="1107" y="1079"/>
                    </a:cubicBezTo>
                    <a:cubicBezTo>
                      <a:pt x="1111" y="1067"/>
                      <a:pt x="1125" y="1060"/>
                      <a:pt x="1138" y="1064"/>
                    </a:cubicBezTo>
                    <a:cubicBezTo>
                      <a:pt x="1140" y="1065"/>
                      <a:pt x="1188" y="1082"/>
                      <a:pt x="1206" y="1132"/>
                    </a:cubicBezTo>
                    <a:cubicBezTo>
                      <a:pt x="1221" y="1172"/>
                      <a:pt x="1211" y="1220"/>
                      <a:pt x="1178" y="1274"/>
                    </a:cubicBezTo>
                    <a:cubicBezTo>
                      <a:pt x="1177" y="1275"/>
                      <a:pt x="1177" y="1276"/>
                      <a:pt x="1176" y="1277"/>
                    </a:cubicBezTo>
                    <a:cubicBezTo>
                      <a:pt x="1116" y="1350"/>
                      <a:pt x="1024" y="1363"/>
                      <a:pt x="946" y="1356"/>
                    </a:cubicBezTo>
                    <a:cubicBezTo>
                      <a:pt x="903" y="1353"/>
                      <a:pt x="864" y="1343"/>
                      <a:pt x="837" y="1335"/>
                    </a:cubicBezTo>
                    <a:cubicBezTo>
                      <a:pt x="893" y="1460"/>
                      <a:pt x="1019" y="1517"/>
                      <a:pt x="1153" y="1523"/>
                    </a:cubicBezTo>
                    <a:cubicBezTo>
                      <a:pt x="1310" y="1531"/>
                      <a:pt x="1340" y="1413"/>
                      <a:pt x="1340" y="1413"/>
                    </a:cubicBezTo>
                    <a:cubicBezTo>
                      <a:pt x="1551" y="1329"/>
                      <a:pt x="1506" y="1116"/>
                      <a:pt x="1506" y="1116"/>
                    </a:cubicBezTo>
                    <a:cubicBezTo>
                      <a:pt x="1594" y="1103"/>
                      <a:pt x="1711" y="1004"/>
                      <a:pt x="1704" y="806"/>
                    </a:cubicBezTo>
                    <a:close/>
                  </a:path>
                </a:pathLst>
              </a:custGeom>
              <a:solidFill>
                <a:srgbClr val="68B9C4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chemeClr val="accent1"/>
                  </a:solidFill>
                  <a:latin typeface="字魂59号-创粗黑" panose="00000500000000000000" pitchFamily="2" charset="-122"/>
                  <a:ea typeface="字魂59号-创粗黑" panose="00000500000000000000" pitchFamily="2" charset="-122"/>
                  <a:cs typeface="+mn-ea"/>
                  <a:sym typeface="字魂59号-创粗黑" panose="00000500000000000000" pitchFamily="2" charset="-122"/>
                </a:endParaRPr>
              </a:p>
            </p:txBody>
          </p:sp>
        </p:grpSp>
      </p:grpSp>
      <p:grpSp>
        <p:nvGrpSpPr>
          <p:cNvPr id="10" name="组合 1">
            <a:extLst>
              <a:ext uri="{FF2B5EF4-FFF2-40B4-BE49-F238E27FC236}">
                <a16:creationId xmlns="" xmlns:a16="http://schemas.microsoft.com/office/drawing/2014/main" id="{15B50F7B-21F1-4D1B-855C-96B8AD368927}"/>
              </a:ext>
            </a:extLst>
          </p:cNvPr>
          <p:cNvGrpSpPr/>
          <p:nvPr/>
        </p:nvGrpSpPr>
        <p:grpSpPr>
          <a:xfrm>
            <a:off x="7473425" y="1729396"/>
            <a:ext cx="2890285" cy="829650"/>
            <a:chOff x="1963131" y="2105252"/>
            <a:chExt cx="2241975" cy="829650"/>
          </a:xfrm>
        </p:grpSpPr>
        <p:sp>
          <p:nvSpPr>
            <p:cNvPr id="11" name="矩形 10">
              <a:extLst>
                <a:ext uri="{FF2B5EF4-FFF2-40B4-BE49-F238E27FC236}">
                  <a16:creationId xmlns="" xmlns:a16="http://schemas.microsoft.com/office/drawing/2014/main" id="{BD609F4D-219F-4274-9105-29322D460A1A}"/>
                </a:ext>
              </a:extLst>
            </p:cNvPr>
            <p:cNvSpPr/>
            <p:nvPr/>
          </p:nvSpPr>
          <p:spPr>
            <a:xfrm>
              <a:off x="1963132" y="2105252"/>
              <a:ext cx="2241974" cy="367473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sz="1600" b="1" dirty="0">
                  <a:solidFill>
                    <a:srgbClr val="68B9C4"/>
                  </a:solidFill>
                  <a:latin typeface="字魂59号-创粗黑" panose="00000500000000000000" pitchFamily="2" charset="-122"/>
                  <a:ea typeface="字魂59号-创粗黑" panose="00000500000000000000" pitchFamily="2" charset="-122"/>
                  <a:cs typeface="+mn-ea"/>
                  <a:sym typeface="字魂59号-创粗黑" panose="00000500000000000000" pitchFamily="2" charset="-122"/>
                </a:rPr>
                <a:t>标题添加</a:t>
              </a:r>
            </a:p>
          </p:txBody>
        </p:sp>
        <p:sp>
          <p:nvSpPr>
            <p:cNvPr id="12" name="文本框 11">
              <a:extLst>
                <a:ext uri="{FF2B5EF4-FFF2-40B4-BE49-F238E27FC236}">
                  <a16:creationId xmlns="" xmlns:a16="http://schemas.microsoft.com/office/drawing/2014/main" id="{1864A7CF-E24B-4A3A-B671-C1FA2ACD5027}"/>
                </a:ext>
              </a:extLst>
            </p:cNvPr>
            <p:cNvSpPr txBox="1"/>
            <p:nvPr/>
          </p:nvSpPr>
          <p:spPr>
            <a:xfrm>
              <a:off x="1963131" y="2493050"/>
              <a:ext cx="2241975" cy="441852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>
                <a:lnSpc>
                  <a:spcPct val="150000"/>
                </a:lnSpc>
              </a:pPr>
              <a:r>
                <a:rPr lang="en-US" altLang="zh-CN" sz="800" dirty="0">
                  <a:solidFill>
                    <a:srgbClr val="68B9C4"/>
                  </a:solidFill>
                  <a:latin typeface="字魂59号-创粗黑" panose="00000500000000000000" pitchFamily="2" charset="-122"/>
                  <a:ea typeface="字魂59号-创粗黑" panose="00000500000000000000" pitchFamily="2" charset="-122"/>
                  <a:cs typeface="+mn-ea"/>
                  <a:sym typeface="字魂59号-创粗黑" panose="00000500000000000000" pitchFamily="2" charset="-122"/>
                </a:rPr>
                <a:t>THE BEAUTY OF THE DESIGN WILL ALSO GREATLY REDUCE THE WEIGHT OF THE HEADSET. </a:t>
              </a:r>
            </a:p>
          </p:txBody>
        </p:sp>
      </p:grpSp>
      <p:grpSp>
        <p:nvGrpSpPr>
          <p:cNvPr id="13" name="Group 134"/>
          <p:cNvGrpSpPr>
            <a:grpSpLocks noChangeAspect="1"/>
          </p:cNvGrpSpPr>
          <p:nvPr/>
        </p:nvGrpSpPr>
        <p:grpSpPr>
          <a:xfrm>
            <a:off x="6494295" y="3199891"/>
            <a:ext cx="876032" cy="876030"/>
            <a:chOff x="5191015" y="1475714"/>
            <a:chExt cx="566163" cy="566163"/>
          </a:xfrm>
        </p:grpSpPr>
        <p:sp>
          <p:nvSpPr>
            <p:cNvPr id="14" name="Sev01"/>
            <p:cNvSpPr>
              <a:spLocks noChangeAspect="1"/>
            </p:cNvSpPr>
            <p:nvPr/>
          </p:nvSpPr>
          <p:spPr>
            <a:xfrm>
              <a:off x="5191015" y="1475714"/>
              <a:ext cx="566163" cy="566163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000" dirty="0">
                <a:solidFill>
                  <a:schemeClr val="bg1"/>
                </a:solidFill>
                <a:latin typeface="字魂59号-创粗黑" panose="00000500000000000000" pitchFamily="2" charset="-122"/>
                <a:ea typeface="字魂59号-创粗黑" panose="00000500000000000000" pitchFamily="2" charset="-122"/>
                <a:cs typeface="+mn-ea"/>
                <a:sym typeface="字魂59号-创粗黑" panose="00000500000000000000" pitchFamily="2" charset="-122"/>
              </a:endParaRPr>
            </a:p>
          </p:txBody>
        </p:sp>
        <p:sp>
          <p:nvSpPr>
            <p:cNvPr id="15" name="Freeform 128"/>
            <p:cNvSpPr>
              <a:spLocks/>
            </p:cNvSpPr>
            <p:nvPr/>
          </p:nvSpPr>
          <p:spPr bwMode="auto">
            <a:xfrm>
              <a:off x="5318077" y="1576030"/>
              <a:ext cx="312039" cy="365531"/>
            </a:xfrm>
            <a:custGeom>
              <a:avLst/>
              <a:gdLst/>
              <a:ahLst/>
              <a:cxnLst>
                <a:cxn ang="0">
                  <a:pos x="94" y="45"/>
                </a:cxn>
                <a:cxn ang="0">
                  <a:pos x="99" y="92"/>
                </a:cxn>
                <a:cxn ang="0">
                  <a:pos x="71" y="118"/>
                </a:cxn>
                <a:cxn ang="0">
                  <a:pos x="10" y="116"/>
                </a:cxn>
                <a:cxn ang="0">
                  <a:pos x="24" y="62"/>
                </a:cxn>
                <a:cxn ang="0">
                  <a:pos x="44" y="48"/>
                </a:cxn>
                <a:cxn ang="0">
                  <a:pos x="45" y="42"/>
                </a:cxn>
                <a:cxn ang="0">
                  <a:pos x="28" y="40"/>
                </a:cxn>
                <a:cxn ang="0">
                  <a:pos x="32" y="25"/>
                </a:cxn>
                <a:cxn ang="0">
                  <a:pos x="43" y="28"/>
                </a:cxn>
                <a:cxn ang="0">
                  <a:pos x="37" y="14"/>
                </a:cxn>
                <a:cxn ang="0">
                  <a:pos x="45" y="7"/>
                </a:cxn>
                <a:cxn ang="0">
                  <a:pos x="45" y="3"/>
                </a:cxn>
                <a:cxn ang="0">
                  <a:pos x="48" y="1"/>
                </a:cxn>
                <a:cxn ang="0">
                  <a:pos x="52" y="3"/>
                </a:cxn>
                <a:cxn ang="0">
                  <a:pos x="53" y="6"/>
                </a:cxn>
                <a:cxn ang="0">
                  <a:pos x="55" y="6"/>
                </a:cxn>
                <a:cxn ang="0">
                  <a:pos x="56" y="2"/>
                </a:cxn>
                <a:cxn ang="0">
                  <a:pos x="59" y="1"/>
                </a:cxn>
                <a:cxn ang="0">
                  <a:pos x="62" y="4"/>
                </a:cxn>
                <a:cxn ang="0">
                  <a:pos x="62" y="8"/>
                </a:cxn>
                <a:cxn ang="0">
                  <a:pos x="67" y="9"/>
                </a:cxn>
                <a:cxn ang="0">
                  <a:pos x="69" y="4"/>
                </a:cxn>
                <a:cxn ang="0">
                  <a:pos x="76" y="7"/>
                </a:cxn>
                <a:cxn ang="0">
                  <a:pos x="76" y="19"/>
                </a:cxn>
                <a:cxn ang="0">
                  <a:pos x="80" y="33"/>
                </a:cxn>
                <a:cxn ang="0">
                  <a:pos x="79" y="18"/>
                </a:cxn>
                <a:cxn ang="0">
                  <a:pos x="86" y="17"/>
                </a:cxn>
                <a:cxn ang="0">
                  <a:pos x="89" y="26"/>
                </a:cxn>
                <a:cxn ang="0">
                  <a:pos x="91" y="18"/>
                </a:cxn>
                <a:cxn ang="0">
                  <a:pos x="96" y="17"/>
                </a:cxn>
                <a:cxn ang="0">
                  <a:pos x="99" y="21"/>
                </a:cxn>
                <a:cxn ang="0">
                  <a:pos x="94" y="45"/>
                </a:cxn>
              </a:cxnLst>
              <a:rect l="0" t="0" r="r" b="b"/>
              <a:pathLst>
                <a:path w="114" h="133">
                  <a:moveTo>
                    <a:pt x="94" y="45"/>
                  </a:moveTo>
                  <a:cubicBezTo>
                    <a:pt x="94" y="45"/>
                    <a:pt x="114" y="65"/>
                    <a:pt x="99" y="92"/>
                  </a:cubicBezTo>
                  <a:cubicBezTo>
                    <a:pt x="99" y="92"/>
                    <a:pt x="96" y="105"/>
                    <a:pt x="71" y="118"/>
                  </a:cubicBezTo>
                  <a:cubicBezTo>
                    <a:pt x="46" y="130"/>
                    <a:pt x="20" y="133"/>
                    <a:pt x="10" y="116"/>
                  </a:cubicBezTo>
                  <a:cubicBezTo>
                    <a:pt x="0" y="98"/>
                    <a:pt x="18" y="67"/>
                    <a:pt x="24" y="62"/>
                  </a:cubicBezTo>
                  <a:cubicBezTo>
                    <a:pt x="24" y="62"/>
                    <a:pt x="26" y="51"/>
                    <a:pt x="44" y="48"/>
                  </a:cubicBezTo>
                  <a:cubicBezTo>
                    <a:pt x="44" y="48"/>
                    <a:pt x="51" y="42"/>
                    <a:pt x="45" y="42"/>
                  </a:cubicBezTo>
                  <a:cubicBezTo>
                    <a:pt x="38" y="43"/>
                    <a:pt x="29" y="43"/>
                    <a:pt x="28" y="40"/>
                  </a:cubicBezTo>
                  <a:cubicBezTo>
                    <a:pt x="27" y="37"/>
                    <a:pt x="28" y="26"/>
                    <a:pt x="32" y="25"/>
                  </a:cubicBezTo>
                  <a:cubicBezTo>
                    <a:pt x="36" y="24"/>
                    <a:pt x="43" y="28"/>
                    <a:pt x="43" y="28"/>
                  </a:cubicBezTo>
                  <a:cubicBezTo>
                    <a:pt x="43" y="28"/>
                    <a:pt x="48" y="17"/>
                    <a:pt x="37" y="14"/>
                  </a:cubicBezTo>
                  <a:cubicBezTo>
                    <a:pt x="37" y="14"/>
                    <a:pt x="38" y="6"/>
                    <a:pt x="45" y="7"/>
                  </a:cubicBezTo>
                  <a:cubicBezTo>
                    <a:pt x="45" y="3"/>
                    <a:pt x="45" y="3"/>
                    <a:pt x="45" y="3"/>
                  </a:cubicBezTo>
                  <a:cubicBezTo>
                    <a:pt x="45" y="3"/>
                    <a:pt x="46" y="1"/>
                    <a:pt x="48" y="1"/>
                  </a:cubicBezTo>
                  <a:cubicBezTo>
                    <a:pt x="51" y="1"/>
                    <a:pt x="52" y="3"/>
                    <a:pt x="52" y="3"/>
                  </a:cubicBezTo>
                  <a:cubicBezTo>
                    <a:pt x="53" y="6"/>
                    <a:pt x="53" y="6"/>
                    <a:pt x="53" y="6"/>
                  </a:cubicBezTo>
                  <a:cubicBezTo>
                    <a:pt x="55" y="6"/>
                    <a:pt x="55" y="6"/>
                    <a:pt x="55" y="6"/>
                  </a:cubicBezTo>
                  <a:cubicBezTo>
                    <a:pt x="56" y="2"/>
                    <a:pt x="56" y="2"/>
                    <a:pt x="56" y="2"/>
                  </a:cubicBezTo>
                  <a:cubicBezTo>
                    <a:pt x="56" y="2"/>
                    <a:pt x="56" y="0"/>
                    <a:pt x="59" y="1"/>
                  </a:cubicBezTo>
                  <a:cubicBezTo>
                    <a:pt x="63" y="2"/>
                    <a:pt x="62" y="4"/>
                    <a:pt x="62" y="4"/>
                  </a:cubicBezTo>
                  <a:cubicBezTo>
                    <a:pt x="62" y="4"/>
                    <a:pt x="62" y="8"/>
                    <a:pt x="62" y="8"/>
                  </a:cubicBezTo>
                  <a:cubicBezTo>
                    <a:pt x="62" y="8"/>
                    <a:pt x="65" y="11"/>
                    <a:pt x="67" y="9"/>
                  </a:cubicBezTo>
                  <a:cubicBezTo>
                    <a:pt x="69" y="4"/>
                    <a:pt x="69" y="4"/>
                    <a:pt x="69" y="4"/>
                  </a:cubicBezTo>
                  <a:cubicBezTo>
                    <a:pt x="69" y="4"/>
                    <a:pt x="74" y="2"/>
                    <a:pt x="76" y="7"/>
                  </a:cubicBezTo>
                  <a:cubicBezTo>
                    <a:pt x="76" y="7"/>
                    <a:pt x="71" y="14"/>
                    <a:pt x="76" y="19"/>
                  </a:cubicBezTo>
                  <a:cubicBezTo>
                    <a:pt x="76" y="19"/>
                    <a:pt x="80" y="24"/>
                    <a:pt x="80" y="33"/>
                  </a:cubicBezTo>
                  <a:cubicBezTo>
                    <a:pt x="80" y="33"/>
                    <a:pt x="81" y="22"/>
                    <a:pt x="79" y="18"/>
                  </a:cubicBezTo>
                  <a:cubicBezTo>
                    <a:pt x="79" y="18"/>
                    <a:pt x="82" y="15"/>
                    <a:pt x="86" y="17"/>
                  </a:cubicBezTo>
                  <a:cubicBezTo>
                    <a:pt x="86" y="17"/>
                    <a:pt x="86" y="25"/>
                    <a:pt x="89" y="26"/>
                  </a:cubicBezTo>
                  <a:cubicBezTo>
                    <a:pt x="91" y="26"/>
                    <a:pt x="91" y="18"/>
                    <a:pt x="91" y="18"/>
                  </a:cubicBezTo>
                  <a:cubicBezTo>
                    <a:pt x="91" y="18"/>
                    <a:pt x="92" y="16"/>
                    <a:pt x="96" y="17"/>
                  </a:cubicBezTo>
                  <a:cubicBezTo>
                    <a:pt x="100" y="18"/>
                    <a:pt x="99" y="21"/>
                    <a:pt x="99" y="21"/>
                  </a:cubicBezTo>
                  <a:cubicBezTo>
                    <a:pt x="99" y="21"/>
                    <a:pt x="86" y="31"/>
                    <a:pt x="94" y="45"/>
                  </a:cubicBezTo>
                </a:path>
              </a:pathLst>
            </a:custGeom>
            <a:solidFill>
              <a:srgbClr val="68B9C4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字魂59号-创粗黑" panose="00000500000000000000" pitchFamily="2" charset="-122"/>
                <a:ea typeface="字魂59号-创粗黑" panose="00000500000000000000" pitchFamily="2" charset="-122"/>
                <a:cs typeface="+mn-ea"/>
                <a:sym typeface="字魂59号-创粗黑" panose="00000500000000000000" pitchFamily="2" charset="-122"/>
              </a:endParaRPr>
            </a:p>
          </p:txBody>
        </p:sp>
      </p:grpSp>
      <p:grpSp>
        <p:nvGrpSpPr>
          <p:cNvPr id="16" name="组合 1">
            <a:extLst>
              <a:ext uri="{FF2B5EF4-FFF2-40B4-BE49-F238E27FC236}">
                <a16:creationId xmlns="" xmlns:a16="http://schemas.microsoft.com/office/drawing/2014/main" id="{15B50F7B-21F1-4D1B-855C-96B8AD368927}"/>
              </a:ext>
            </a:extLst>
          </p:cNvPr>
          <p:cNvGrpSpPr/>
          <p:nvPr/>
        </p:nvGrpSpPr>
        <p:grpSpPr>
          <a:xfrm>
            <a:off x="7446539" y="3199891"/>
            <a:ext cx="2890285" cy="829650"/>
            <a:chOff x="1963131" y="2105252"/>
            <a:chExt cx="2241975" cy="829650"/>
          </a:xfrm>
        </p:grpSpPr>
        <p:sp>
          <p:nvSpPr>
            <p:cNvPr id="17" name="矩形 16">
              <a:extLst>
                <a:ext uri="{FF2B5EF4-FFF2-40B4-BE49-F238E27FC236}">
                  <a16:creationId xmlns="" xmlns:a16="http://schemas.microsoft.com/office/drawing/2014/main" id="{BD609F4D-219F-4274-9105-29322D460A1A}"/>
                </a:ext>
              </a:extLst>
            </p:cNvPr>
            <p:cNvSpPr/>
            <p:nvPr/>
          </p:nvSpPr>
          <p:spPr>
            <a:xfrm>
              <a:off x="1963132" y="2105252"/>
              <a:ext cx="2241974" cy="367473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sz="1600" b="1" dirty="0">
                  <a:solidFill>
                    <a:srgbClr val="68B9C4"/>
                  </a:solidFill>
                  <a:latin typeface="字魂59号-创粗黑" panose="00000500000000000000" pitchFamily="2" charset="-122"/>
                  <a:ea typeface="字魂59号-创粗黑" panose="00000500000000000000" pitchFamily="2" charset="-122"/>
                  <a:cs typeface="+mn-ea"/>
                  <a:sym typeface="字魂59号-创粗黑" panose="00000500000000000000" pitchFamily="2" charset="-122"/>
                </a:rPr>
                <a:t>标题添加</a:t>
              </a:r>
            </a:p>
          </p:txBody>
        </p:sp>
        <p:sp>
          <p:nvSpPr>
            <p:cNvPr id="18" name="文本框 17">
              <a:extLst>
                <a:ext uri="{FF2B5EF4-FFF2-40B4-BE49-F238E27FC236}">
                  <a16:creationId xmlns="" xmlns:a16="http://schemas.microsoft.com/office/drawing/2014/main" id="{1864A7CF-E24B-4A3A-B671-C1FA2ACD5027}"/>
                </a:ext>
              </a:extLst>
            </p:cNvPr>
            <p:cNvSpPr txBox="1"/>
            <p:nvPr/>
          </p:nvSpPr>
          <p:spPr>
            <a:xfrm>
              <a:off x="1963131" y="2493050"/>
              <a:ext cx="2241975" cy="441852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>
                <a:lnSpc>
                  <a:spcPct val="150000"/>
                </a:lnSpc>
              </a:pPr>
              <a:r>
                <a:rPr lang="en-US" altLang="zh-CN" sz="800" dirty="0">
                  <a:solidFill>
                    <a:srgbClr val="68B9C4"/>
                  </a:solidFill>
                  <a:latin typeface="字魂59号-创粗黑" panose="00000500000000000000" pitchFamily="2" charset="-122"/>
                  <a:ea typeface="字魂59号-创粗黑" panose="00000500000000000000" pitchFamily="2" charset="-122"/>
                  <a:cs typeface="+mn-ea"/>
                  <a:sym typeface="字魂59号-创粗黑" panose="00000500000000000000" pitchFamily="2" charset="-122"/>
                </a:rPr>
                <a:t>THE BEAUTY OF THE DESIGN WILL ALSO GREATLY REDUCE THE WEIGHT OF THE HEADSET. 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8762175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>
      <p:transition spd="slow" advTm="0">
        <p:random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2" accel="40000" fill="hold" grpId="0" nodeType="after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7" dur="20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8" dur="20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10" presetID="53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2" dur="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3" dur="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4" dur="500"/>
                                            <p:tgtEl>
                                              <p:spTgt spid="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5" fill="hold">
                                <p:stCondLst>
                                  <p:cond delay="2500"/>
                                </p:stCondLst>
                                <p:childTnLst>
                                  <p:par>
                                    <p:cTn id="16" presetID="2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8" dur="500"/>
                                            <p:tgtEl>
                                              <p:spTgt spid="1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9" fill="hold">
                                <p:stCondLst>
                                  <p:cond delay="3000"/>
                                </p:stCondLst>
                                <p:childTnLst>
                                  <p:par>
                                    <p:cTn id="20" presetID="53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2" dur="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3" dur="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4" dur="500"/>
                                            <p:tgtEl>
                                              <p:spTgt spid="1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5" fill="hold">
                                <p:stCondLst>
                                  <p:cond delay="3500"/>
                                </p:stCondLst>
                                <p:childTnLst>
                                  <p:par>
                                    <p:cTn id="26" presetID="2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28" dur="500"/>
                                            <p:tgtEl>
                                              <p:spTgt spid="1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4" grpId="0" animBg="1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2" accel="4000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20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20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10" presetID="53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2" dur="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3" dur="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4" dur="500"/>
                                            <p:tgtEl>
                                              <p:spTgt spid="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5" fill="hold">
                                <p:stCondLst>
                                  <p:cond delay="2500"/>
                                </p:stCondLst>
                                <p:childTnLst>
                                  <p:par>
                                    <p:cTn id="16" presetID="2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8" dur="500"/>
                                            <p:tgtEl>
                                              <p:spTgt spid="1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9" fill="hold">
                                <p:stCondLst>
                                  <p:cond delay="3000"/>
                                </p:stCondLst>
                                <p:childTnLst>
                                  <p:par>
                                    <p:cTn id="20" presetID="53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2" dur="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3" dur="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4" dur="500"/>
                                            <p:tgtEl>
                                              <p:spTgt spid="1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5" fill="hold">
                                <p:stCondLst>
                                  <p:cond delay="3500"/>
                                </p:stCondLst>
                                <p:childTnLst>
                                  <p:par>
                                    <p:cTn id="26" presetID="2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28" dur="500"/>
                                            <p:tgtEl>
                                              <p:spTgt spid="1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4" grpId="0" animBg="1"/>
        </p:bldLst>
      </p:timing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ï$ľïḍè">
            <a:extLst>
              <a:ext uri="{FF2B5EF4-FFF2-40B4-BE49-F238E27FC236}">
                <a16:creationId xmlns="" xmlns:a16="http://schemas.microsoft.com/office/drawing/2014/main" id="{D8B67F2C-CA1C-41DF-8707-BD604A326D9D}"/>
              </a:ext>
            </a:extLst>
          </p:cNvPr>
          <p:cNvSpPr/>
          <p:nvPr/>
        </p:nvSpPr>
        <p:spPr>
          <a:xfrm>
            <a:off x="957729" y="3273595"/>
            <a:ext cx="10236200" cy="125837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25400" cap="flat" cmpd="sng">
            <a:noFill/>
            <a:prstDash val="solid"/>
            <a:miter/>
            <a:headEnd type="none" w="med" len="med"/>
            <a:tailEnd type="none" w="med" len="med"/>
          </a:ln>
        </p:spPr>
        <p:txBody>
          <a:bodyPr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>
              <a:solidFill>
                <a:schemeClr val="accent2"/>
              </a:solidFill>
              <a:latin typeface="字魂59号-创粗黑" panose="00000500000000000000" pitchFamily="2" charset="-122"/>
              <a:ea typeface="字魂59号-创粗黑" panose="00000500000000000000" pitchFamily="2" charset="-122"/>
              <a:cs typeface="+mn-ea"/>
              <a:sym typeface="字魂59号-创粗黑" panose="00000500000000000000" pitchFamily="2" charset="-122"/>
            </a:endParaRPr>
          </a:p>
        </p:txBody>
      </p:sp>
      <p:grpSp>
        <p:nvGrpSpPr>
          <p:cNvPr id="3" name="ïŝļidé">
            <a:extLst>
              <a:ext uri="{FF2B5EF4-FFF2-40B4-BE49-F238E27FC236}">
                <a16:creationId xmlns="" xmlns:a16="http://schemas.microsoft.com/office/drawing/2014/main" id="{B223EE05-D543-4F97-989A-820FD727582D}"/>
              </a:ext>
            </a:extLst>
          </p:cNvPr>
          <p:cNvGrpSpPr/>
          <p:nvPr/>
        </p:nvGrpSpPr>
        <p:grpSpPr>
          <a:xfrm>
            <a:off x="1910927" y="1028792"/>
            <a:ext cx="1797138" cy="1961991"/>
            <a:chOff x="1556810" y="2889654"/>
            <a:chExt cx="1905000" cy="2079754"/>
          </a:xfrm>
          <a:solidFill>
            <a:schemeClr val="bg1"/>
          </a:solidFill>
        </p:grpSpPr>
        <p:sp>
          <p:nvSpPr>
            <p:cNvPr id="6" name="ïṡḷîde">
              <a:extLst>
                <a:ext uri="{FF2B5EF4-FFF2-40B4-BE49-F238E27FC236}">
                  <a16:creationId xmlns="" xmlns:a16="http://schemas.microsoft.com/office/drawing/2014/main" id="{001D2DD5-BEDA-44BD-B5CC-E73A37802438}"/>
                </a:ext>
              </a:extLst>
            </p:cNvPr>
            <p:cNvSpPr/>
            <p:nvPr/>
          </p:nvSpPr>
          <p:spPr>
            <a:xfrm>
              <a:off x="1556810" y="2889654"/>
              <a:ext cx="1905000" cy="1960650"/>
            </a:xfrm>
            <a:prstGeom prst="roundRect">
              <a:avLst>
                <a:gd name="adj" fmla="val 3932"/>
              </a:avLst>
            </a:prstGeom>
            <a:grpFill/>
            <a:ln w="12700" cap="flat">
              <a:noFill/>
              <a:miter lim="400000"/>
            </a:ln>
            <a:effectLst/>
          </p:spPr>
          <p:txBody>
            <a:bodyPr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>
                <a:solidFill>
                  <a:schemeClr val="accent2"/>
                </a:solidFill>
                <a:latin typeface="字魂59号-创粗黑" panose="00000500000000000000" pitchFamily="2" charset="-122"/>
                <a:ea typeface="字魂59号-创粗黑" panose="00000500000000000000" pitchFamily="2" charset="-122"/>
                <a:cs typeface="+mn-ea"/>
                <a:sym typeface="字魂59号-创粗黑" panose="00000500000000000000" pitchFamily="2" charset="-122"/>
              </a:endParaRPr>
            </a:p>
          </p:txBody>
        </p:sp>
        <p:sp>
          <p:nvSpPr>
            <p:cNvPr id="5" name="îṧlíḍé">
              <a:extLst>
                <a:ext uri="{FF2B5EF4-FFF2-40B4-BE49-F238E27FC236}">
                  <a16:creationId xmlns="" xmlns:a16="http://schemas.microsoft.com/office/drawing/2014/main" id="{1B660BC9-BFCF-44A8-B906-CBA6616DAFB4}"/>
                </a:ext>
              </a:extLst>
            </p:cNvPr>
            <p:cNvSpPr/>
            <p:nvPr/>
          </p:nvSpPr>
          <p:spPr>
            <a:xfrm rot="10800000">
              <a:off x="2339175" y="4681376"/>
              <a:ext cx="334117" cy="288032"/>
            </a:xfrm>
            <a:prstGeom prst="triangle">
              <a:avLst/>
            </a:prstGeom>
            <a:grpFill/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>
                <a:solidFill>
                  <a:schemeClr val="accent2"/>
                </a:solidFill>
                <a:latin typeface="字魂59号-创粗黑" panose="00000500000000000000" pitchFamily="2" charset="-122"/>
                <a:ea typeface="字魂59号-创粗黑" panose="00000500000000000000" pitchFamily="2" charset="-122"/>
                <a:cs typeface="+mn-ea"/>
                <a:sym typeface="字魂59号-创粗黑" panose="00000500000000000000" pitchFamily="2" charset="-122"/>
              </a:endParaRPr>
            </a:p>
          </p:txBody>
        </p:sp>
      </p:grpSp>
      <p:grpSp>
        <p:nvGrpSpPr>
          <p:cNvPr id="8" name="îṣļïḓê">
            <a:extLst>
              <a:ext uri="{FF2B5EF4-FFF2-40B4-BE49-F238E27FC236}">
                <a16:creationId xmlns="" xmlns:a16="http://schemas.microsoft.com/office/drawing/2014/main" id="{47C59A48-E1AB-4DA5-93D8-0DB378000E86}"/>
              </a:ext>
            </a:extLst>
          </p:cNvPr>
          <p:cNvGrpSpPr/>
          <p:nvPr/>
        </p:nvGrpSpPr>
        <p:grpSpPr>
          <a:xfrm>
            <a:off x="4084715" y="1028792"/>
            <a:ext cx="1797138" cy="1961991"/>
            <a:chOff x="1556810" y="2889654"/>
            <a:chExt cx="1905000" cy="2079754"/>
          </a:xfrm>
          <a:solidFill>
            <a:schemeClr val="bg1"/>
          </a:solidFill>
        </p:grpSpPr>
        <p:sp>
          <p:nvSpPr>
            <p:cNvPr id="11" name="isḻíďé">
              <a:extLst>
                <a:ext uri="{FF2B5EF4-FFF2-40B4-BE49-F238E27FC236}">
                  <a16:creationId xmlns="" xmlns:a16="http://schemas.microsoft.com/office/drawing/2014/main" id="{1741A694-E5B9-4D27-B67C-B08C86EB6743}"/>
                </a:ext>
              </a:extLst>
            </p:cNvPr>
            <p:cNvSpPr/>
            <p:nvPr/>
          </p:nvSpPr>
          <p:spPr>
            <a:xfrm>
              <a:off x="1556810" y="2889654"/>
              <a:ext cx="1905000" cy="1960650"/>
            </a:xfrm>
            <a:prstGeom prst="roundRect">
              <a:avLst>
                <a:gd name="adj" fmla="val 3932"/>
              </a:avLst>
            </a:prstGeom>
            <a:grpFill/>
            <a:ln w="12700" cap="flat">
              <a:noFill/>
              <a:miter lim="400000"/>
            </a:ln>
            <a:effectLst/>
          </p:spPr>
          <p:txBody>
            <a:bodyPr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dirty="0">
                <a:solidFill>
                  <a:schemeClr val="accent2"/>
                </a:solidFill>
                <a:latin typeface="字魂59号-创粗黑" panose="00000500000000000000" pitchFamily="2" charset="-122"/>
                <a:ea typeface="字魂59号-创粗黑" panose="00000500000000000000" pitchFamily="2" charset="-122"/>
                <a:cs typeface="+mn-ea"/>
                <a:sym typeface="字魂59号-创粗黑" panose="00000500000000000000" pitchFamily="2" charset="-122"/>
              </a:endParaRPr>
            </a:p>
          </p:txBody>
        </p:sp>
        <p:sp>
          <p:nvSpPr>
            <p:cNvPr id="10" name="iş1íďè">
              <a:extLst>
                <a:ext uri="{FF2B5EF4-FFF2-40B4-BE49-F238E27FC236}">
                  <a16:creationId xmlns="" xmlns:a16="http://schemas.microsoft.com/office/drawing/2014/main" id="{F85869B1-E88A-4A34-ADF0-E246D8E4A0D2}"/>
                </a:ext>
              </a:extLst>
            </p:cNvPr>
            <p:cNvSpPr/>
            <p:nvPr/>
          </p:nvSpPr>
          <p:spPr>
            <a:xfrm rot="10800000">
              <a:off x="2339175" y="4681376"/>
              <a:ext cx="334117" cy="288032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>
                <a:solidFill>
                  <a:schemeClr val="accent2"/>
                </a:solidFill>
                <a:latin typeface="字魂59号-创粗黑" panose="00000500000000000000" pitchFamily="2" charset="-122"/>
                <a:ea typeface="字魂59号-创粗黑" panose="00000500000000000000" pitchFamily="2" charset="-122"/>
                <a:cs typeface="+mn-ea"/>
                <a:sym typeface="字魂59号-创粗黑" panose="00000500000000000000" pitchFamily="2" charset="-122"/>
              </a:endParaRPr>
            </a:p>
          </p:txBody>
        </p:sp>
      </p:grpSp>
      <p:grpSp>
        <p:nvGrpSpPr>
          <p:cNvPr id="13" name="îšļïďê">
            <a:extLst>
              <a:ext uri="{FF2B5EF4-FFF2-40B4-BE49-F238E27FC236}">
                <a16:creationId xmlns="" xmlns:a16="http://schemas.microsoft.com/office/drawing/2014/main" id="{0320A2BE-E44B-42C0-AE48-9FE24DE29EF8}"/>
              </a:ext>
            </a:extLst>
          </p:cNvPr>
          <p:cNvGrpSpPr/>
          <p:nvPr/>
        </p:nvGrpSpPr>
        <p:grpSpPr>
          <a:xfrm>
            <a:off x="6258503" y="1028792"/>
            <a:ext cx="1797138" cy="1961991"/>
            <a:chOff x="1556810" y="2889654"/>
            <a:chExt cx="1905000" cy="2079754"/>
          </a:xfrm>
          <a:solidFill>
            <a:schemeClr val="bg1"/>
          </a:solidFill>
        </p:grpSpPr>
        <p:sp>
          <p:nvSpPr>
            <p:cNvPr id="16" name="ïşḷïḍe">
              <a:extLst>
                <a:ext uri="{FF2B5EF4-FFF2-40B4-BE49-F238E27FC236}">
                  <a16:creationId xmlns="" xmlns:a16="http://schemas.microsoft.com/office/drawing/2014/main" id="{43CBD4EF-601E-4749-BCFC-A6D283B1311C}"/>
                </a:ext>
              </a:extLst>
            </p:cNvPr>
            <p:cNvSpPr/>
            <p:nvPr/>
          </p:nvSpPr>
          <p:spPr>
            <a:xfrm>
              <a:off x="1556810" y="2889654"/>
              <a:ext cx="1905000" cy="1960650"/>
            </a:xfrm>
            <a:prstGeom prst="roundRect">
              <a:avLst>
                <a:gd name="adj" fmla="val 3932"/>
              </a:avLst>
            </a:prstGeom>
            <a:grpFill/>
            <a:ln w="12700" cap="flat">
              <a:noFill/>
              <a:miter lim="400000"/>
            </a:ln>
            <a:effectLst/>
          </p:spPr>
          <p:txBody>
            <a:bodyPr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dirty="0">
                <a:solidFill>
                  <a:schemeClr val="accent2"/>
                </a:solidFill>
                <a:latin typeface="字魂59号-创粗黑" panose="00000500000000000000" pitchFamily="2" charset="-122"/>
                <a:ea typeface="字魂59号-创粗黑" panose="00000500000000000000" pitchFamily="2" charset="-122"/>
                <a:cs typeface="+mn-ea"/>
                <a:sym typeface="字魂59号-创粗黑" panose="00000500000000000000" pitchFamily="2" charset="-122"/>
              </a:endParaRPr>
            </a:p>
          </p:txBody>
        </p:sp>
        <p:sp>
          <p:nvSpPr>
            <p:cNvPr id="15" name="iś1íḋê">
              <a:extLst>
                <a:ext uri="{FF2B5EF4-FFF2-40B4-BE49-F238E27FC236}">
                  <a16:creationId xmlns="" xmlns:a16="http://schemas.microsoft.com/office/drawing/2014/main" id="{F12CCCE0-3E6B-4108-A84B-185B0862CF4E}"/>
                </a:ext>
              </a:extLst>
            </p:cNvPr>
            <p:cNvSpPr/>
            <p:nvPr/>
          </p:nvSpPr>
          <p:spPr>
            <a:xfrm rot="10800000">
              <a:off x="2339175" y="4681376"/>
              <a:ext cx="334117" cy="288032"/>
            </a:xfrm>
            <a:prstGeom prst="triangle">
              <a:avLst/>
            </a:prstGeom>
            <a:grpFill/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>
                <a:solidFill>
                  <a:schemeClr val="accent2"/>
                </a:solidFill>
                <a:latin typeface="字魂59号-创粗黑" panose="00000500000000000000" pitchFamily="2" charset="-122"/>
                <a:ea typeface="字魂59号-创粗黑" panose="00000500000000000000" pitchFamily="2" charset="-122"/>
                <a:cs typeface="+mn-ea"/>
                <a:sym typeface="字魂59号-创粗黑" panose="00000500000000000000" pitchFamily="2" charset="-122"/>
              </a:endParaRPr>
            </a:p>
          </p:txBody>
        </p:sp>
      </p:grpSp>
      <p:grpSp>
        <p:nvGrpSpPr>
          <p:cNvPr id="18" name="íṣļïḓè">
            <a:extLst>
              <a:ext uri="{FF2B5EF4-FFF2-40B4-BE49-F238E27FC236}">
                <a16:creationId xmlns="" xmlns:a16="http://schemas.microsoft.com/office/drawing/2014/main" id="{13F01352-C429-4ECD-987D-611C5F8B5B41}"/>
              </a:ext>
            </a:extLst>
          </p:cNvPr>
          <p:cNvGrpSpPr/>
          <p:nvPr/>
        </p:nvGrpSpPr>
        <p:grpSpPr>
          <a:xfrm>
            <a:off x="8432291" y="1028792"/>
            <a:ext cx="1797138" cy="1961991"/>
            <a:chOff x="1556810" y="2889654"/>
            <a:chExt cx="1905000" cy="2079754"/>
          </a:xfrm>
          <a:solidFill>
            <a:schemeClr val="bg1"/>
          </a:solidFill>
        </p:grpSpPr>
        <p:sp>
          <p:nvSpPr>
            <p:cNvPr id="21" name="íṧļíḑè">
              <a:extLst>
                <a:ext uri="{FF2B5EF4-FFF2-40B4-BE49-F238E27FC236}">
                  <a16:creationId xmlns="" xmlns:a16="http://schemas.microsoft.com/office/drawing/2014/main" id="{769B1140-8A02-4B30-A02C-61534668333A}"/>
                </a:ext>
              </a:extLst>
            </p:cNvPr>
            <p:cNvSpPr/>
            <p:nvPr/>
          </p:nvSpPr>
          <p:spPr>
            <a:xfrm>
              <a:off x="1556810" y="2889654"/>
              <a:ext cx="1905000" cy="1960650"/>
            </a:xfrm>
            <a:prstGeom prst="roundRect">
              <a:avLst>
                <a:gd name="adj" fmla="val 3932"/>
              </a:avLst>
            </a:prstGeom>
            <a:grpFill/>
            <a:ln w="12700" cap="flat">
              <a:noFill/>
              <a:miter lim="400000"/>
            </a:ln>
            <a:effectLst/>
          </p:spPr>
          <p:txBody>
            <a:bodyPr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dirty="0">
                <a:solidFill>
                  <a:schemeClr val="accent2"/>
                </a:solidFill>
                <a:latin typeface="字魂59号-创粗黑" panose="00000500000000000000" pitchFamily="2" charset="-122"/>
                <a:ea typeface="字魂59号-创粗黑" panose="00000500000000000000" pitchFamily="2" charset="-122"/>
                <a:cs typeface="+mn-ea"/>
                <a:sym typeface="字魂59号-创粗黑" panose="00000500000000000000" pitchFamily="2" charset="-122"/>
              </a:endParaRPr>
            </a:p>
          </p:txBody>
        </p:sp>
        <p:sp>
          <p:nvSpPr>
            <p:cNvPr id="20" name="íṣ1iḓe">
              <a:extLst>
                <a:ext uri="{FF2B5EF4-FFF2-40B4-BE49-F238E27FC236}">
                  <a16:creationId xmlns="" xmlns:a16="http://schemas.microsoft.com/office/drawing/2014/main" id="{BCA1DC7E-7C01-4BCE-816F-3990EF2BF79D}"/>
                </a:ext>
              </a:extLst>
            </p:cNvPr>
            <p:cNvSpPr/>
            <p:nvPr/>
          </p:nvSpPr>
          <p:spPr>
            <a:xfrm rot="10800000">
              <a:off x="2339175" y="4681376"/>
              <a:ext cx="334117" cy="288032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>
                <a:solidFill>
                  <a:schemeClr val="accent2"/>
                </a:solidFill>
                <a:latin typeface="字魂59号-创粗黑" panose="00000500000000000000" pitchFamily="2" charset="-122"/>
                <a:ea typeface="字魂59号-创粗黑" panose="00000500000000000000" pitchFamily="2" charset="-122"/>
                <a:cs typeface="+mn-ea"/>
                <a:sym typeface="字魂59号-创粗黑" panose="00000500000000000000" pitchFamily="2" charset="-122"/>
              </a:endParaRPr>
            </a:p>
          </p:txBody>
        </p:sp>
      </p:grpSp>
      <p:sp>
        <p:nvSpPr>
          <p:cNvPr id="23" name="iSľiḓê">
            <a:extLst>
              <a:ext uri="{FF2B5EF4-FFF2-40B4-BE49-F238E27FC236}">
                <a16:creationId xmlns="" xmlns:a16="http://schemas.microsoft.com/office/drawing/2014/main" id="{E59D061A-9A1E-4A68-9190-C41008080FFC}"/>
              </a:ext>
            </a:extLst>
          </p:cNvPr>
          <p:cNvSpPr/>
          <p:nvPr/>
        </p:nvSpPr>
        <p:spPr>
          <a:xfrm>
            <a:off x="6944821" y="3112810"/>
            <a:ext cx="452911" cy="453026"/>
          </a:xfrm>
          <a:prstGeom prst="ellipse">
            <a:avLst/>
          </a:prstGeom>
          <a:solidFill>
            <a:schemeClr val="bg1"/>
          </a:solidFill>
          <a:ln w="25400" cap="flat" cmpd="sng">
            <a:solidFill>
              <a:schemeClr val="bg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lIns="0" tIns="0" rIns="0" bIns="0" anchor="ctr" anchorCtr="0">
            <a:norm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000" b="1">
                <a:solidFill>
                  <a:srgbClr val="68B9C4"/>
                </a:solidFill>
                <a:latin typeface="字魂59号-创粗黑" panose="00000500000000000000" pitchFamily="2" charset="-122"/>
                <a:ea typeface="字魂59号-创粗黑" panose="00000500000000000000" pitchFamily="2" charset="-122"/>
                <a:cs typeface="+mn-ea"/>
                <a:sym typeface="字魂59号-创粗黑" panose="00000500000000000000" pitchFamily="2" charset="-122"/>
              </a:rPr>
              <a:t>3</a:t>
            </a:r>
          </a:p>
        </p:txBody>
      </p:sp>
      <p:sp>
        <p:nvSpPr>
          <p:cNvPr id="24" name="îṣḻíḋê">
            <a:extLst>
              <a:ext uri="{FF2B5EF4-FFF2-40B4-BE49-F238E27FC236}">
                <a16:creationId xmlns="" xmlns:a16="http://schemas.microsoft.com/office/drawing/2014/main" id="{1816D4BB-241D-43F0-B9A0-D9383DAD9F64}"/>
              </a:ext>
            </a:extLst>
          </p:cNvPr>
          <p:cNvSpPr/>
          <p:nvPr/>
        </p:nvSpPr>
        <p:spPr>
          <a:xfrm>
            <a:off x="4753926" y="3112810"/>
            <a:ext cx="452911" cy="453026"/>
          </a:xfrm>
          <a:prstGeom prst="ellipse">
            <a:avLst/>
          </a:prstGeom>
          <a:solidFill>
            <a:schemeClr val="bg1"/>
          </a:solidFill>
          <a:ln w="25400" cap="flat" cmpd="sng">
            <a:solidFill>
              <a:schemeClr val="bg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lIns="0" tIns="0" rIns="0" bIns="0" anchor="ctr" anchorCtr="0">
            <a:norm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000" b="1" dirty="0">
                <a:solidFill>
                  <a:srgbClr val="68B9C4"/>
                </a:solidFill>
                <a:latin typeface="字魂59号-创粗黑" panose="00000500000000000000" pitchFamily="2" charset="-122"/>
                <a:ea typeface="字魂59号-创粗黑" panose="00000500000000000000" pitchFamily="2" charset="-122"/>
                <a:cs typeface="+mn-ea"/>
                <a:sym typeface="字魂59号-创粗黑" panose="00000500000000000000" pitchFamily="2" charset="-122"/>
              </a:rPr>
              <a:t>2</a:t>
            </a:r>
          </a:p>
        </p:txBody>
      </p:sp>
      <p:sp>
        <p:nvSpPr>
          <p:cNvPr id="25" name="î$ḻîḍé">
            <a:extLst>
              <a:ext uri="{FF2B5EF4-FFF2-40B4-BE49-F238E27FC236}">
                <a16:creationId xmlns="" xmlns:a16="http://schemas.microsoft.com/office/drawing/2014/main" id="{A5415910-B904-4734-B307-528BB178B2C7}"/>
              </a:ext>
            </a:extLst>
          </p:cNvPr>
          <p:cNvSpPr/>
          <p:nvPr/>
        </p:nvSpPr>
        <p:spPr>
          <a:xfrm>
            <a:off x="2563031" y="3112810"/>
            <a:ext cx="452911" cy="453026"/>
          </a:xfrm>
          <a:prstGeom prst="ellipse">
            <a:avLst/>
          </a:prstGeom>
          <a:solidFill>
            <a:schemeClr val="bg1"/>
          </a:solidFill>
          <a:ln w="25400" cap="flat" cmpd="sng">
            <a:solidFill>
              <a:schemeClr val="bg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lIns="0" tIns="0" rIns="0" bIns="0" anchor="ctr" anchorCtr="0">
            <a:norm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000" b="1">
                <a:solidFill>
                  <a:srgbClr val="68B9C4"/>
                </a:solidFill>
                <a:latin typeface="字魂59号-创粗黑" panose="00000500000000000000" pitchFamily="2" charset="-122"/>
                <a:ea typeface="字魂59号-创粗黑" panose="00000500000000000000" pitchFamily="2" charset="-122"/>
                <a:cs typeface="+mn-ea"/>
                <a:sym typeface="字魂59号-创粗黑" panose="00000500000000000000" pitchFamily="2" charset="-122"/>
              </a:rPr>
              <a:t>1</a:t>
            </a:r>
          </a:p>
        </p:txBody>
      </p:sp>
      <p:sp>
        <p:nvSpPr>
          <p:cNvPr id="26" name="iṩlíḍè">
            <a:extLst>
              <a:ext uri="{FF2B5EF4-FFF2-40B4-BE49-F238E27FC236}">
                <a16:creationId xmlns="" xmlns:a16="http://schemas.microsoft.com/office/drawing/2014/main" id="{D92130EA-2D1C-4623-821B-2857556B1217}"/>
              </a:ext>
            </a:extLst>
          </p:cNvPr>
          <p:cNvSpPr/>
          <p:nvPr/>
        </p:nvSpPr>
        <p:spPr>
          <a:xfrm>
            <a:off x="9101502" y="3112810"/>
            <a:ext cx="452911" cy="453026"/>
          </a:xfrm>
          <a:prstGeom prst="ellipse">
            <a:avLst/>
          </a:prstGeom>
          <a:solidFill>
            <a:schemeClr val="bg1"/>
          </a:solidFill>
          <a:ln w="25400" cap="flat" cmpd="sng">
            <a:solidFill>
              <a:schemeClr val="bg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lIns="0" tIns="0" rIns="0" bIns="0" anchor="ctr" anchorCtr="0">
            <a:norm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000" b="1">
                <a:solidFill>
                  <a:srgbClr val="68B9C4"/>
                </a:solidFill>
                <a:latin typeface="字魂59号-创粗黑" panose="00000500000000000000" pitchFamily="2" charset="-122"/>
                <a:ea typeface="字魂59号-创粗黑" panose="00000500000000000000" pitchFamily="2" charset="-122"/>
                <a:cs typeface="+mn-ea"/>
                <a:sym typeface="字魂59号-创粗黑" panose="00000500000000000000" pitchFamily="2" charset="-122"/>
              </a:rPr>
              <a:t>4</a:t>
            </a:r>
          </a:p>
        </p:txBody>
      </p:sp>
      <p:sp>
        <p:nvSpPr>
          <p:cNvPr id="35" name="文本框 34"/>
          <p:cNvSpPr txBox="1"/>
          <p:nvPr/>
        </p:nvSpPr>
        <p:spPr>
          <a:xfrm>
            <a:off x="753739" y="4077196"/>
            <a:ext cx="500230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zh-CN" altLang="en-US" sz="2400" b="1" dirty="0">
                <a:solidFill>
                  <a:schemeClr val="bg1"/>
                </a:solidFill>
                <a:latin typeface="字魂59号-创粗黑" panose="00000500000000000000" pitchFamily="2" charset="-122"/>
                <a:ea typeface="字魂59号-创粗黑" panose="00000500000000000000" pitchFamily="2" charset="-122"/>
                <a:cs typeface="+mn-ea"/>
                <a:sym typeface="字魂59号-创粗黑" panose="00000500000000000000" pitchFamily="2" charset="-122"/>
              </a:rPr>
              <a:t>输入你的标题文字</a:t>
            </a:r>
          </a:p>
        </p:txBody>
      </p:sp>
      <p:sp>
        <p:nvSpPr>
          <p:cNvPr id="36" name="文本框 35"/>
          <p:cNvSpPr txBox="1"/>
          <p:nvPr/>
        </p:nvSpPr>
        <p:spPr>
          <a:xfrm>
            <a:off x="753740" y="4662627"/>
            <a:ext cx="4889823" cy="5291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en-US" altLang="zh-CN" sz="1000" dirty="0">
                <a:solidFill>
                  <a:schemeClr val="bg1"/>
                </a:solidFill>
                <a:latin typeface="字魂59号-创粗黑" panose="00000500000000000000" pitchFamily="2" charset="-122"/>
                <a:ea typeface="字魂59号-创粗黑" panose="00000500000000000000" pitchFamily="2" charset="-122"/>
                <a:cs typeface="+mn-ea"/>
                <a:sym typeface="字魂59号-创粗黑" panose="00000500000000000000" pitchFamily="2" charset="-122"/>
              </a:rPr>
              <a:t>THE BEAUTY OF THE DESIGN WILL ALSO GREATLY REDUCE THE WEIGHT OF THE HEADSET. GREATLY REDUCE THE WEIGHT OF THE HEADSET</a:t>
            </a:r>
            <a:endParaRPr kumimoji="1" lang="zh-CN" altLang="en-US" sz="1000" dirty="0">
              <a:solidFill>
                <a:schemeClr val="bg1"/>
              </a:solidFill>
              <a:latin typeface="字魂59号-创粗黑" panose="00000500000000000000" pitchFamily="2" charset="-122"/>
              <a:ea typeface="字魂59号-创粗黑" panose="00000500000000000000" pitchFamily="2" charset="-122"/>
              <a:cs typeface="+mn-ea"/>
              <a:sym typeface="字魂59号-创粗黑" panose="00000500000000000000" pitchFamily="2" charset="-122"/>
            </a:endParaRPr>
          </a:p>
        </p:txBody>
      </p:sp>
      <p:sp>
        <p:nvSpPr>
          <p:cNvPr id="37" name="文本框 36"/>
          <p:cNvSpPr txBox="1"/>
          <p:nvPr/>
        </p:nvSpPr>
        <p:spPr>
          <a:xfrm>
            <a:off x="5881852" y="4077196"/>
            <a:ext cx="500230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zh-CN" altLang="en-US" sz="2400" b="1" dirty="0">
                <a:solidFill>
                  <a:schemeClr val="bg1"/>
                </a:solidFill>
                <a:latin typeface="字魂59号-创粗黑" panose="00000500000000000000" pitchFamily="2" charset="-122"/>
                <a:ea typeface="字魂59号-创粗黑" panose="00000500000000000000" pitchFamily="2" charset="-122"/>
                <a:cs typeface="+mn-ea"/>
                <a:sym typeface="字魂59号-创粗黑" panose="00000500000000000000" pitchFamily="2" charset="-122"/>
              </a:rPr>
              <a:t>输入你的标题文字</a:t>
            </a:r>
          </a:p>
        </p:txBody>
      </p:sp>
      <p:sp>
        <p:nvSpPr>
          <p:cNvPr id="38" name="文本框 37"/>
          <p:cNvSpPr txBox="1"/>
          <p:nvPr/>
        </p:nvSpPr>
        <p:spPr>
          <a:xfrm>
            <a:off x="5881853" y="4662627"/>
            <a:ext cx="4889823" cy="5291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en-US" altLang="zh-CN" sz="1000" dirty="0">
                <a:solidFill>
                  <a:schemeClr val="bg1"/>
                </a:solidFill>
                <a:latin typeface="字魂59号-创粗黑" panose="00000500000000000000" pitchFamily="2" charset="-122"/>
                <a:ea typeface="字魂59号-创粗黑" panose="00000500000000000000" pitchFamily="2" charset="-122"/>
                <a:cs typeface="+mn-ea"/>
                <a:sym typeface="字魂59号-创粗黑" panose="00000500000000000000" pitchFamily="2" charset="-122"/>
              </a:rPr>
              <a:t>THE BEAUTY OF THE DESIGN WILL ALSO GREATLY REDUCE THE WEIGHT OF THE HEADSET. GREATLY REDUCE THE WEIGHT OF THE HEADSET</a:t>
            </a:r>
            <a:endParaRPr kumimoji="1" lang="zh-CN" altLang="en-US" sz="1000" dirty="0">
              <a:solidFill>
                <a:schemeClr val="bg1"/>
              </a:solidFill>
              <a:latin typeface="字魂59号-创粗黑" panose="00000500000000000000" pitchFamily="2" charset="-122"/>
              <a:ea typeface="字魂59号-创粗黑" panose="00000500000000000000" pitchFamily="2" charset="-122"/>
              <a:cs typeface="+mn-ea"/>
              <a:sym typeface="字魂59号-创粗黑" panose="00000500000000000000" pitchFamily="2" charset="-122"/>
            </a:endParaRPr>
          </a:p>
        </p:txBody>
      </p:sp>
      <p:grpSp>
        <p:nvGrpSpPr>
          <p:cNvPr id="39" name="组合 1">
            <a:extLst>
              <a:ext uri="{FF2B5EF4-FFF2-40B4-BE49-F238E27FC236}">
                <a16:creationId xmlns="" xmlns:a16="http://schemas.microsoft.com/office/drawing/2014/main" id="{15B50F7B-21F1-4D1B-855C-96B8AD368927}"/>
              </a:ext>
            </a:extLst>
          </p:cNvPr>
          <p:cNvGrpSpPr/>
          <p:nvPr/>
        </p:nvGrpSpPr>
        <p:grpSpPr>
          <a:xfrm>
            <a:off x="2090096" y="1305911"/>
            <a:ext cx="1617969" cy="1014316"/>
            <a:chOff x="1963131" y="2105252"/>
            <a:chExt cx="1255048" cy="1014316"/>
          </a:xfrm>
        </p:grpSpPr>
        <p:sp>
          <p:nvSpPr>
            <p:cNvPr id="40" name="矩形 39">
              <a:extLst>
                <a:ext uri="{FF2B5EF4-FFF2-40B4-BE49-F238E27FC236}">
                  <a16:creationId xmlns="" xmlns:a16="http://schemas.microsoft.com/office/drawing/2014/main" id="{BD609F4D-219F-4274-9105-29322D460A1A}"/>
                </a:ext>
              </a:extLst>
            </p:cNvPr>
            <p:cNvSpPr/>
            <p:nvPr/>
          </p:nvSpPr>
          <p:spPr>
            <a:xfrm>
              <a:off x="1963132" y="2105252"/>
              <a:ext cx="1255047" cy="367473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sz="1600" b="1" dirty="0">
                  <a:solidFill>
                    <a:srgbClr val="68B9C4"/>
                  </a:solidFill>
                  <a:latin typeface="字魂59号-创粗黑" panose="00000500000000000000" pitchFamily="2" charset="-122"/>
                  <a:ea typeface="字魂59号-创粗黑" panose="00000500000000000000" pitchFamily="2" charset="-122"/>
                  <a:cs typeface="+mn-ea"/>
                  <a:sym typeface="字魂59号-创粗黑" panose="00000500000000000000" pitchFamily="2" charset="-122"/>
                </a:rPr>
                <a:t>标题添加</a:t>
              </a:r>
            </a:p>
          </p:txBody>
        </p:sp>
        <p:sp>
          <p:nvSpPr>
            <p:cNvPr id="41" name="文本框 40">
              <a:extLst>
                <a:ext uri="{FF2B5EF4-FFF2-40B4-BE49-F238E27FC236}">
                  <a16:creationId xmlns="" xmlns:a16="http://schemas.microsoft.com/office/drawing/2014/main" id="{1864A7CF-E24B-4A3A-B671-C1FA2ACD5027}"/>
                </a:ext>
              </a:extLst>
            </p:cNvPr>
            <p:cNvSpPr txBox="1"/>
            <p:nvPr/>
          </p:nvSpPr>
          <p:spPr>
            <a:xfrm>
              <a:off x="1963131" y="2493050"/>
              <a:ext cx="1160489" cy="626518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>
                <a:lnSpc>
                  <a:spcPct val="150000"/>
                </a:lnSpc>
              </a:pPr>
              <a:r>
                <a:rPr lang="en-US" altLang="zh-CN" sz="800" dirty="0">
                  <a:solidFill>
                    <a:srgbClr val="68B9C4"/>
                  </a:solidFill>
                  <a:latin typeface="字魂59号-创粗黑" panose="00000500000000000000" pitchFamily="2" charset="-122"/>
                  <a:ea typeface="字魂59号-创粗黑" panose="00000500000000000000" pitchFamily="2" charset="-122"/>
                  <a:cs typeface="+mn-ea"/>
                  <a:sym typeface="字魂59号-创粗黑" panose="00000500000000000000" pitchFamily="2" charset="-122"/>
                </a:rPr>
                <a:t>THE BEAUTY OF THE DESIGN WILL ALSO GREATLY REDUCE THE WEIGHT OF THE HEADSET. </a:t>
              </a:r>
            </a:p>
          </p:txBody>
        </p:sp>
      </p:grpSp>
      <p:grpSp>
        <p:nvGrpSpPr>
          <p:cNvPr id="42" name="组合 1">
            <a:extLst>
              <a:ext uri="{FF2B5EF4-FFF2-40B4-BE49-F238E27FC236}">
                <a16:creationId xmlns="" xmlns:a16="http://schemas.microsoft.com/office/drawing/2014/main" id="{15B50F7B-21F1-4D1B-855C-96B8AD368927}"/>
              </a:ext>
            </a:extLst>
          </p:cNvPr>
          <p:cNvGrpSpPr/>
          <p:nvPr/>
        </p:nvGrpSpPr>
        <p:grpSpPr>
          <a:xfrm>
            <a:off x="4171396" y="1302679"/>
            <a:ext cx="1617969" cy="1014316"/>
            <a:chOff x="1963131" y="2105252"/>
            <a:chExt cx="1255048" cy="1014316"/>
          </a:xfrm>
        </p:grpSpPr>
        <p:sp>
          <p:nvSpPr>
            <p:cNvPr id="43" name="矩形 42">
              <a:extLst>
                <a:ext uri="{FF2B5EF4-FFF2-40B4-BE49-F238E27FC236}">
                  <a16:creationId xmlns="" xmlns:a16="http://schemas.microsoft.com/office/drawing/2014/main" id="{BD609F4D-219F-4274-9105-29322D460A1A}"/>
                </a:ext>
              </a:extLst>
            </p:cNvPr>
            <p:cNvSpPr/>
            <p:nvPr/>
          </p:nvSpPr>
          <p:spPr>
            <a:xfrm>
              <a:off x="1963132" y="2105252"/>
              <a:ext cx="1255047" cy="367473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sz="1600" b="1" dirty="0">
                  <a:solidFill>
                    <a:srgbClr val="68B9C4"/>
                  </a:solidFill>
                  <a:latin typeface="字魂59号-创粗黑" panose="00000500000000000000" pitchFamily="2" charset="-122"/>
                  <a:ea typeface="字魂59号-创粗黑" panose="00000500000000000000" pitchFamily="2" charset="-122"/>
                  <a:cs typeface="+mn-ea"/>
                  <a:sym typeface="字魂59号-创粗黑" panose="00000500000000000000" pitchFamily="2" charset="-122"/>
                </a:rPr>
                <a:t>标题添加</a:t>
              </a:r>
            </a:p>
          </p:txBody>
        </p:sp>
        <p:sp>
          <p:nvSpPr>
            <p:cNvPr id="44" name="文本框 43">
              <a:extLst>
                <a:ext uri="{FF2B5EF4-FFF2-40B4-BE49-F238E27FC236}">
                  <a16:creationId xmlns="" xmlns:a16="http://schemas.microsoft.com/office/drawing/2014/main" id="{1864A7CF-E24B-4A3A-B671-C1FA2ACD5027}"/>
                </a:ext>
              </a:extLst>
            </p:cNvPr>
            <p:cNvSpPr txBox="1"/>
            <p:nvPr/>
          </p:nvSpPr>
          <p:spPr>
            <a:xfrm>
              <a:off x="1963131" y="2493050"/>
              <a:ext cx="1160489" cy="626518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>
                <a:lnSpc>
                  <a:spcPct val="150000"/>
                </a:lnSpc>
              </a:pPr>
              <a:r>
                <a:rPr lang="en-US" altLang="zh-CN" sz="800" dirty="0">
                  <a:solidFill>
                    <a:srgbClr val="68B9C4"/>
                  </a:solidFill>
                  <a:latin typeface="字魂59号-创粗黑" panose="00000500000000000000" pitchFamily="2" charset="-122"/>
                  <a:ea typeface="字魂59号-创粗黑" panose="00000500000000000000" pitchFamily="2" charset="-122"/>
                  <a:cs typeface="+mn-ea"/>
                  <a:sym typeface="字魂59号-创粗黑" panose="00000500000000000000" pitchFamily="2" charset="-122"/>
                </a:rPr>
                <a:t>THE BEAUTY OF THE DESIGN WILL ALSO GREATLY REDUCE THE WEIGHT OF THE HEADSET. </a:t>
              </a:r>
            </a:p>
          </p:txBody>
        </p:sp>
      </p:grpSp>
      <p:grpSp>
        <p:nvGrpSpPr>
          <p:cNvPr id="45" name="组合 1">
            <a:extLst>
              <a:ext uri="{FF2B5EF4-FFF2-40B4-BE49-F238E27FC236}">
                <a16:creationId xmlns="" xmlns:a16="http://schemas.microsoft.com/office/drawing/2014/main" id="{15B50F7B-21F1-4D1B-855C-96B8AD368927}"/>
              </a:ext>
            </a:extLst>
          </p:cNvPr>
          <p:cNvGrpSpPr/>
          <p:nvPr/>
        </p:nvGrpSpPr>
        <p:grpSpPr>
          <a:xfrm>
            <a:off x="6437672" y="1301063"/>
            <a:ext cx="1617969" cy="1014316"/>
            <a:chOff x="1963131" y="2105252"/>
            <a:chExt cx="1255048" cy="1014316"/>
          </a:xfrm>
        </p:grpSpPr>
        <p:sp>
          <p:nvSpPr>
            <p:cNvPr id="46" name="矩形 45">
              <a:extLst>
                <a:ext uri="{FF2B5EF4-FFF2-40B4-BE49-F238E27FC236}">
                  <a16:creationId xmlns="" xmlns:a16="http://schemas.microsoft.com/office/drawing/2014/main" id="{BD609F4D-219F-4274-9105-29322D460A1A}"/>
                </a:ext>
              </a:extLst>
            </p:cNvPr>
            <p:cNvSpPr/>
            <p:nvPr/>
          </p:nvSpPr>
          <p:spPr>
            <a:xfrm>
              <a:off x="1963132" y="2105252"/>
              <a:ext cx="1255047" cy="367473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sz="1600" b="1" dirty="0">
                  <a:solidFill>
                    <a:srgbClr val="68B9C4"/>
                  </a:solidFill>
                  <a:latin typeface="字魂59号-创粗黑" panose="00000500000000000000" pitchFamily="2" charset="-122"/>
                  <a:ea typeface="字魂59号-创粗黑" panose="00000500000000000000" pitchFamily="2" charset="-122"/>
                  <a:cs typeface="+mn-ea"/>
                  <a:sym typeface="字魂59号-创粗黑" panose="00000500000000000000" pitchFamily="2" charset="-122"/>
                </a:rPr>
                <a:t>标题添加</a:t>
              </a:r>
            </a:p>
          </p:txBody>
        </p:sp>
        <p:sp>
          <p:nvSpPr>
            <p:cNvPr id="47" name="文本框 46">
              <a:extLst>
                <a:ext uri="{FF2B5EF4-FFF2-40B4-BE49-F238E27FC236}">
                  <a16:creationId xmlns="" xmlns:a16="http://schemas.microsoft.com/office/drawing/2014/main" id="{1864A7CF-E24B-4A3A-B671-C1FA2ACD5027}"/>
                </a:ext>
              </a:extLst>
            </p:cNvPr>
            <p:cNvSpPr txBox="1"/>
            <p:nvPr/>
          </p:nvSpPr>
          <p:spPr>
            <a:xfrm>
              <a:off x="1963131" y="2493050"/>
              <a:ext cx="1160489" cy="626518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>
                <a:lnSpc>
                  <a:spcPct val="150000"/>
                </a:lnSpc>
              </a:pPr>
              <a:r>
                <a:rPr lang="en-US" altLang="zh-CN" sz="800" dirty="0">
                  <a:solidFill>
                    <a:srgbClr val="68B9C4"/>
                  </a:solidFill>
                  <a:latin typeface="字魂59号-创粗黑" panose="00000500000000000000" pitchFamily="2" charset="-122"/>
                  <a:ea typeface="字魂59号-创粗黑" panose="00000500000000000000" pitchFamily="2" charset="-122"/>
                  <a:cs typeface="+mn-ea"/>
                  <a:sym typeface="字魂59号-创粗黑" panose="00000500000000000000" pitchFamily="2" charset="-122"/>
                </a:rPr>
                <a:t>THE BEAUTY OF THE DESIGN WILL ALSO GREATLY REDUCE THE WEIGHT OF THE HEADSET. </a:t>
              </a:r>
            </a:p>
          </p:txBody>
        </p:sp>
      </p:grpSp>
      <p:grpSp>
        <p:nvGrpSpPr>
          <p:cNvPr id="48" name="组合 1">
            <a:extLst>
              <a:ext uri="{FF2B5EF4-FFF2-40B4-BE49-F238E27FC236}">
                <a16:creationId xmlns="" xmlns:a16="http://schemas.microsoft.com/office/drawing/2014/main" id="{15B50F7B-21F1-4D1B-855C-96B8AD368927}"/>
              </a:ext>
            </a:extLst>
          </p:cNvPr>
          <p:cNvGrpSpPr/>
          <p:nvPr/>
        </p:nvGrpSpPr>
        <p:grpSpPr>
          <a:xfrm>
            <a:off x="8518972" y="1297831"/>
            <a:ext cx="1617969" cy="1014316"/>
            <a:chOff x="1963131" y="2105252"/>
            <a:chExt cx="1255048" cy="1014316"/>
          </a:xfrm>
        </p:grpSpPr>
        <p:sp>
          <p:nvSpPr>
            <p:cNvPr id="49" name="矩形 48">
              <a:extLst>
                <a:ext uri="{FF2B5EF4-FFF2-40B4-BE49-F238E27FC236}">
                  <a16:creationId xmlns="" xmlns:a16="http://schemas.microsoft.com/office/drawing/2014/main" id="{BD609F4D-219F-4274-9105-29322D460A1A}"/>
                </a:ext>
              </a:extLst>
            </p:cNvPr>
            <p:cNvSpPr/>
            <p:nvPr/>
          </p:nvSpPr>
          <p:spPr>
            <a:xfrm>
              <a:off x="1963132" y="2105252"/>
              <a:ext cx="1255047" cy="367473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sz="1600" b="1" dirty="0">
                  <a:solidFill>
                    <a:srgbClr val="68B9C4"/>
                  </a:solidFill>
                  <a:latin typeface="字魂59号-创粗黑" panose="00000500000000000000" pitchFamily="2" charset="-122"/>
                  <a:ea typeface="字魂59号-创粗黑" panose="00000500000000000000" pitchFamily="2" charset="-122"/>
                  <a:cs typeface="+mn-ea"/>
                  <a:sym typeface="字魂59号-创粗黑" panose="00000500000000000000" pitchFamily="2" charset="-122"/>
                </a:rPr>
                <a:t>标题添加</a:t>
              </a:r>
            </a:p>
          </p:txBody>
        </p:sp>
        <p:sp>
          <p:nvSpPr>
            <p:cNvPr id="50" name="文本框 49">
              <a:extLst>
                <a:ext uri="{FF2B5EF4-FFF2-40B4-BE49-F238E27FC236}">
                  <a16:creationId xmlns="" xmlns:a16="http://schemas.microsoft.com/office/drawing/2014/main" id="{1864A7CF-E24B-4A3A-B671-C1FA2ACD5027}"/>
                </a:ext>
              </a:extLst>
            </p:cNvPr>
            <p:cNvSpPr txBox="1"/>
            <p:nvPr/>
          </p:nvSpPr>
          <p:spPr>
            <a:xfrm>
              <a:off x="1963131" y="2493050"/>
              <a:ext cx="1160489" cy="626518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>
                <a:lnSpc>
                  <a:spcPct val="150000"/>
                </a:lnSpc>
              </a:pPr>
              <a:r>
                <a:rPr lang="en-US" altLang="zh-CN" sz="800" dirty="0">
                  <a:solidFill>
                    <a:srgbClr val="68B9C4"/>
                  </a:solidFill>
                  <a:latin typeface="字魂59号-创粗黑" panose="00000500000000000000" pitchFamily="2" charset="-122"/>
                  <a:ea typeface="字魂59号-创粗黑" panose="00000500000000000000" pitchFamily="2" charset="-122"/>
                  <a:cs typeface="+mn-ea"/>
                  <a:sym typeface="字魂59号-创粗黑" panose="00000500000000000000" pitchFamily="2" charset="-122"/>
                </a:rPr>
                <a:t>THE BEAUTY OF THE DESIGN WILL ALSO GREATLY REDUCE THE WEIGHT OF THE HEADSET. 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6129959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>
      <p:transition spd="slow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800" decel="100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800" decel="100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800" decel="100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800" decel="100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800" decel="100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800" decel="100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800" decel="100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800" decel="100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000"/>
                            </p:stCondLst>
                            <p:childTnLst>
                              <p:par>
                                <p:cTn id="3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500"/>
                            </p:stCondLst>
                            <p:childTnLst>
                              <p:par>
                                <p:cTn id="3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2000"/>
                            </p:stCondLst>
                            <p:childTnLst>
                              <p:par>
                                <p:cTn id="4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2500"/>
                            </p:stCondLst>
                            <p:childTnLst>
                              <p:par>
                                <p:cTn id="4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/>
      <p:bldP spid="36" grpId="0"/>
      <p:bldP spid="37" grpId="0"/>
      <p:bldP spid="38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圆角矩形 30"/>
          <p:cNvSpPr/>
          <p:nvPr/>
        </p:nvSpPr>
        <p:spPr>
          <a:xfrm rot="5400000" flipV="1">
            <a:off x="4818262" y="-3032479"/>
            <a:ext cx="2266609" cy="9871017"/>
          </a:xfrm>
          <a:prstGeom prst="roundRect">
            <a:avLst>
              <a:gd name="adj" fmla="val 50000"/>
            </a:avLst>
          </a:prstGeom>
          <a:noFill/>
          <a:ln w="50800">
            <a:solidFill>
              <a:schemeClr val="bg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endParaRPr lang="zh-CN" altLang="en-US" sz="2400">
              <a:solidFill>
                <a:srgbClr val="FFFFFF"/>
              </a:solidFill>
              <a:latin typeface="字魂59号-创粗黑" panose="00000500000000000000" pitchFamily="2" charset="-122"/>
              <a:ea typeface="字魂59号-创粗黑" panose="00000500000000000000" pitchFamily="2" charset="-122"/>
              <a:cs typeface="+mn-ea"/>
              <a:sym typeface="字魂59号-创粗黑" panose="00000500000000000000" pitchFamily="2" charset="-122"/>
            </a:endParaRPr>
          </a:p>
        </p:txBody>
      </p:sp>
      <p:grpSp>
        <p:nvGrpSpPr>
          <p:cNvPr id="37" name="组合 25"/>
          <p:cNvGrpSpPr/>
          <p:nvPr/>
        </p:nvGrpSpPr>
        <p:grpSpPr>
          <a:xfrm>
            <a:off x="1187508" y="403664"/>
            <a:ext cx="2998730" cy="2998730"/>
            <a:chOff x="4184106" y="2952206"/>
            <a:chExt cx="3823790" cy="3823790"/>
          </a:xfrm>
        </p:grpSpPr>
        <p:sp>
          <p:nvSpPr>
            <p:cNvPr id="38" name="椭圆 37"/>
            <p:cNvSpPr/>
            <p:nvPr/>
          </p:nvSpPr>
          <p:spPr>
            <a:xfrm>
              <a:off x="4184106" y="2952206"/>
              <a:ext cx="3823790" cy="3823790"/>
            </a:xfrm>
            <a:prstGeom prst="ellipse">
              <a:avLst/>
            </a:prstGeom>
            <a:noFill/>
            <a:ln w="9525">
              <a:noFill/>
            </a:ln>
            <a:effectLst>
              <a:softEdge rad="1651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zh-CN" altLang="en-US" sz="2400">
                <a:solidFill>
                  <a:srgbClr val="FFFFFF"/>
                </a:solidFill>
                <a:latin typeface="字魂59号-创粗黑" panose="00000500000000000000" pitchFamily="2" charset="-122"/>
                <a:ea typeface="字魂59号-创粗黑" panose="00000500000000000000" pitchFamily="2" charset="-122"/>
                <a:cs typeface="+mn-ea"/>
                <a:sym typeface="字魂59号-创粗黑" panose="00000500000000000000" pitchFamily="2" charset="-122"/>
              </a:endParaRPr>
            </a:p>
          </p:txBody>
        </p:sp>
        <p:grpSp>
          <p:nvGrpSpPr>
            <p:cNvPr id="39" name="组合 27"/>
            <p:cNvGrpSpPr/>
            <p:nvPr/>
          </p:nvGrpSpPr>
          <p:grpSpPr>
            <a:xfrm>
              <a:off x="4710169" y="3478269"/>
              <a:ext cx="2771663" cy="2771663"/>
              <a:chOff x="2193191" y="1899415"/>
              <a:chExt cx="2421376" cy="2421376"/>
            </a:xfrm>
            <a:effectLst/>
          </p:grpSpPr>
          <p:sp>
            <p:nvSpPr>
              <p:cNvPr id="40" name="椭圆 39"/>
              <p:cNvSpPr/>
              <p:nvPr/>
            </p:nvSpPr>
            <p:spPr>
              <a:xfrm>
                <a:off x="2193191" y="1899415"/>
                <a:ext cx="2421376" cy="2421376"/>
              </a:xfrm>
              <a:prstGeom prst="ellipse">
                <a:avLst/>
              </a:prstGeom>
              <a:noFill/>
              <a:ln w="31750">
                <a:noFill/>
              </a:ln>
              <a:effectLst>
                <a:innerShdw blurRad="127000" dist="63500" dir="13500000">
                  <a:schemeClr val="accent1">
                    <a:lumMod val="50000"/>
                    <a:alpha val="85000"/>
                  </a:scheme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defRPr/>
                </a:pPr>
                <a:endParaRPr lang="zh-CN" altLang="en-US" sz="2400">
                  <a:solidFill>
                    <a:srgbClr val="FFFFFF"/>
                  </a:solidFill>
                  <a:latin typeface="字魂59号-创粗黑" panose="00000500000000000000" pitchFamily="2" charset="-122"/>
                  <a:ea typeface="字魂59号-创粗黑" panose="00000500000000000000" pitchFamily="2" charset="-122"/>
                  <a:cs typeface="+mn-ea"/>
                  <a:sym typeface="字魂59号-创粗黑" panose="00000500000000000000" pitchFamily="2" charset="-122"/>
                </a:endParaRPr>
              </a:p>
            </p:txBody>
          </p:sp>
          <p:sp>
            <p:nvSpPr>
              <p:cNvPr id="41" name="椭圆 40"/>
              <p:cNvSpPr/>
              <p:nvPr/>
            </p:nvSpPr>
            <p:spPr>
              <a:xfrm>
                <a:off x="2386802" y="2093026"/>
                <a:ext cx="2034160" cy="2034160"/>
              </a:xfrm>
              <a:prstGeom prst="ellipse">
                <a:avLst/>
              </a:prstGeom>
              <a:blipFill>
                <a:blip r:embed="rId3" cstate="screen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a:blipFill>
              <a:ln w="50800">
                <a:noFill/>
              </a:ln>
              <a:effectLst/>
              <a:scene3d>
                <a:camera prst="orthographicFront"/>
                <a:lightRig rig="threePt" dir="t"/>
              </a:scene3d>
              <a:sp3d prstMaterial="softEdge">
                <a:bevelT w="31750" h="12700" prst="angle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defRPr/>
                </a:pPr>
                <a:endParaRPr lang="zh-CN" altLang="en-US" sz="2400">
                  <a:solidFill>
                    <a:srgbClr val="FFFFFF"/>
                  </a:solidFill>
                  <a:latin typeface="字魂59号-创粗黑" panose="00000500000000000000" pitchFamily="2" charset="-122"/>
                  <a:ea typeface="字魂59号-创粗黑" panose="00000500000000000000" pitchFamily="2" charset="-122"/>
                  <a:cs typeface="+mn-ea"/>
                  <a:sym typeface="字魂59号-创粗黑" panose="00000500000000000000" pitchFamily="2" charset="-122"/>
                </a:endParaRPr>
              </a:p>
            </p:txBody>
          </p:sp>
        </p:grpSp>
      </p:grpSp>
      <p:sp>
        <p:nvSpPr>
          <p:cNvPr id="42" name="文本框 41"/>
          <p:cNvSpPr txBox="1"/>
          <p:nvPr/>
        </p:nvSpPr>
        <p:spPr>
          <a:xfrm>
            <a:off x="4186237" y="1510221"/>
            <a:ext cx="500230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zh-CN" altLang="en-US" sz="2400" b="1" dirty="0">
                <a:solidFill>
                  <a:schemeClr val="bg1"/>
                </a:solidFill>
                <a:latin typeface="字魂59号-创粗黑" panose="00000500000000000000" pitchFamily="2" charset="-122"/>
                <a:ea typeface="字魂59号-创粗黑" panose="00000500000000000000" pitchFamily="2" charset="-122"/>
                <a:cs typeface="+mn-ea"/>
                <a:sym typeface="字魂59号-创粗黑" panose="00000500000000000000" pitchFamily="2" charset="-122"/>
              </a:rPr>
              <a:t>输入你的标题文字</a:t>
            </a:r>
          </a:p>
        </p:txBody>
      </p:sp>
      <p:sp>
        <p:nvSpPr>
          <p:cNvPr id="43" name="文本框 42"/>
          <p:cNvSpPr txBox="1"/>
          <p:nvPr/>
        </p:nvSpPr>
        <p:spPr>
          <a:xfrm>
            <a:off x="4186238" y="2095652"/>
            <a:ext cx="4889823" cy="5291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en-US" altLang="zh-CN" sz="1000" dirty="0">
                <a:solidFill>
                  <a:schemeClr val="bg1"/>
                </a:solidFill>
                <a:latin typeface="字魂59号-创粗黑" panose="00000500000000000000" pitchFamily="2" charset="-122"/>
                <a:ea typeface="字魂59号-创粗黑" panose="00000500000000000000" pitchFamily="2" charset="-122"/>
                <a:cs typeface="+mn-ea"/>
                <a:sym typeface="字魂59号-创粗黑" panose="00000500000000000000" pitchFamily="2" charset="-122"/>
              </a:rPr>
              <a:t>THE BEAUTY OF THE DESIGN WILL ALSO GREATLY REDUCE THE WEIGHT OF THE HEADSET. GREATLY REDUCE THE WEIGHT OF THE HEADSET</a:t>
            </a:r>
            <a:endParaRPr kumimoji="1" lang="zh-CN" altLang="en-US" sz="1000" dirty="0">
              <a:solidFill>
                <a:schemeClr val="bg1"/>
              </a:solidFill>
              <a:latin typeface="字魂59号-创粗黑" panose="00000500000000000000" pitchFamily="2" charset="-122"/>
              <a:ea typeface="字魂59号-创粗黑" panose="00000500000000000000" pitchFamily="2" charset="-122"/>
              <a:cs typeface="+mn-ea"/>
              <a:sym typeface="字魂59号-创粗黑" panose="00000500000000000000" pitchFamily="2" charset="-122"/>
            </a:endParaRPr>
          </a:p>
        </p:txBody>
      </p:sp>
      <p:grpSp>
        <p:nvGrpSpPr>
          <p:cNvPr id="53" name="组合 1">
            <a:extLst>
              <a:ext uri="{FF2B5EF4-FFF2-40B4-BE49-F238E27FC236}">
                <a16:creationId xmlns="" xmlns:a16="http://schemas.microsoft.com/office/drawing/2014/main" id="{15B50F7B-21F1-4D1B-855C-96B8AD368927}"/>
              </a:ext>
            </a:extLst>
          </p:cNvPr>
          <p:cNvGrpSpPr/>
          <p:nvPr/>
        </p:nvGrpSpPr>
        <p:grpSpPr>
          <a:xfrm>
            <a:off x="835292" y="3860021"/>
            <a:ext cx="3122914" cy="829650"/>
            <a:chOff x="1963131" y="2105252"/>
            <a:chExt cx="2241975" cy="829650"/>
          </a:xfrm>
        </p:grpSpPr>
        <p:sp>
          <p:nvSpPr>
            <p:cNvPr id="54" name="矩形 53">
              <a:extLst>
                <a:ext uri="{FF2B5EF4-FFF2-40B4-BE49-F238E27FC236}">
                  <a16:creationId xmlns="" xmlns:a16="http://schemas.microsoft.com/office/drawing/2014/main" id="{BD609F4D-219F-4274-9105-29322D460A1A}"/>
                </a:ext>
              </a:extLst>
            </p:cNvPr>
            <p:cNvSpPr/>
            <p:nvPr/>
          </p:nvSpPr>
          <p:spPr>
            <a:xfrm>
              <a:off x="1963131" y="2105252"/>
              <a:ext cx="2241974" cy="367473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>
                <a:lnSpc>
                  <a:spcPct val="120000"/>
                </a:lnSpc>
              </a:pPr>
              <a:r>
                <a:rPr lang="zh-CN" altLang="en-US" sz="1600" b="1" dirty="0">
                  <a:solidFill>
                    <a:schemeClr val="bg1"/>
                  </a:solidFill>
                  <a:latin typeface="字魂59号-创粗黑" panose="00000500000000000000" pitchFamily="2" charset="-122"/>
                  <a:ea typeface="字魂59号-创粗黑" panose="00000500000000000000" pitchFamily="2" charset="-122"/>
                  <a:cs typeface="+mn-ea"/>
                  <a:sym typeface="字魂59号-创粗黑" panose="00000500000000000000" pitchFamily="2" charset="-122"/>
                </a:rPr>
                <a:t>添加标题</a:t>
              </a:r>
            </a:p>
          </p:txBody>
        </p:sp>
        <p:sp>
          <p:nvSpPr>
            <p:cNvPr id="55" name="文本框 54">
              <a:extLst>
                <a:ext uri="{FF2B5EF4-FFF2-40B4-BE49-F238E27FC236}">
                  <a16:creationId xmlns="" xmlns:a16="http://schemas.microsoft.com/office/drawing/2014/main" id="{1864A7CF-E24B-4A3A-B671-C1FA2ACD5027}"/>
                </a:ext>
              </a:extLst>
            </p:cNvPr>
            <p:cNvSpPr txBox="1"/>
            <p:nvPr/>
          </p:nvSpPr>
          <p:spPr>
            <a:xfrm>
              <a:off x="1963131" y="2493050"/>
              <a:ext cx="2241975" cy="441852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>
                <a:lnSpc>
                  <a:spcPct val="150000"/>
                </a:lnSpc>
              </a:pPr>
              <a:r>
                <a:rPr lang="en-US" altLang="zh-CN" sz="800" dirty="0">
                  <a:solidFill>
                    <a:schemeClr val="bg1"/>
                  </a:solidFill>
                  <a:latin typeface="字魂59号-创粗黑" panose="00000500000000000000" pitchFamily="2" charset="-122"/>
                  <a:ea typeface="字魂59号-创粗黑" panose="00000500000000000000" pitchFamily="2" charset="-122"/>
                  <a:cs typeface="+mn-ea"/>
                  <a:sym typeface="字魂59号-创粗黑" panose="00000500000000000000" pitchFamily="2" charset="-122"/>
                </a:rPr>
                <a:t>THE BEAUTY OF THE DESIGN WILL ALSO GREATLY REDUCE THE WEIGHT OF THE HEADSET. </a:t>
              </a:r>
            </a:p>
          </p:txBody>
        </p:sp>
      </p:grpSp>
      <p:grpSp>
        <p:nvGrpSpPr>
          <p:cNvPr id="56" name="组合 1">
            <a:extLst>
              <a:ext uri="{FF2B5EF4-FFF2-40B4-BE49-F238E27FC236}">
                <a16:creationId xmlns="" xmlns:a16="http://schemas.microsoft.com/office/drawing/2014/main" id="{15B50F7B-21F1-4D1B-855C-96B8AD368927}"/>
              </a:ext>
            </a:extLst>
          </p:cNvPr>
          <p:cNvGrpSpPr/>
          <p:nvPr/>
        </p:nvGrpSpPr>
        <p:grpSpPr>
          <a:xfrm>
            <a:off x="4215560" y="3860021"/>
            <a:ext cx="3122914" cy="829650"/>
            <a:chOff x="1963131" y="2105252"/>
            <a:chExt cx="2241975" cy="829650"/>
          </a:xfrm>
        </p:grpSpPr>
        <p:sp>
          <p:nvSpPr>
            <p:cNvPr id="57" name="矩形 56">
              <a:extLst>
                <a:ext uri="{FF2B5EF4-FFF2-40B4-BE49-F238E27FC236}">
                  <a16:creationId xmlns="" xmlns:a16="http://schemas.microsoft.com/office/drawing/2014/main" id="{BD609F4D-219F-4274-9105-29322D460A1A}"/>
                </a:ext>
              </a:extLst>
            </p:cNvPr>
            <p:cNvSpPr/>
            <p:nvPr/>
          </p:nvSpPr>
          <p:spPr>
            <a:xfrm>
              <a:off x="1963131" y="2105252"/>
              <a:ext cx="2241974" cy="367473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>
                <a:lnSpc>
                  <a:spcPct val="120000"/>
                </a:lnSpc>
              </a:pPr>
              <a:r>
                <a:rPr lang="zh-CN" altLang="en-US" sz="1600" b="1" dirty="0">
                  <a:solidFill>
                    <a:schemeClr val="bg1"/>
                  </a:solidFill>
                  <a:latin typeface="字魂59号-创粗黑" panose="00000500000000000000" pitchFamily="2" charset="-122"/>
                  <a:ea typeface="字魂59号-创粗黑" panose="00000500000000000000" pitchFamily="2" charset="-122"/>
                  <a:cs typeface="+mn-ea"/>
                  <a:sym typeface="字魂59号-创粗黑" panose="00000500000000000000" pitchFamily="2" charset="-122"/>
                </a:rPr>
                <a:t>添加标题</a:t>
              </a:r>
            </a:p>
          </p:txBody>
        </p:sp>
        <p:sp>
          <p:nvSpPr>
            <p:cNvPr id="58" name="文本框 57">
              <a:extLst>
                <a:ext uri="{FF2B5EF4-FFF2-40B4-BE49-F238E27FC236}">
                  <a16:creationId xmlns="" xmlns:a16="http://schemas.microsoft.com/office/drawing/2014/main" id="{1864A7CF-E24B-4A3A-B671-C1FA2ACD5027}"/>
                </a:ext>
              </a:extLst>
            </p:cNvPr>
            <p:cNvSpPr txBox="1"/>
            <p:nvPr/>
          </p:nvSpPr>
          <p:spPr>
            <a:xfrm>
              <a:off x="1963131" y="2493050"/>
              <a:ext cx="2241975" cy="441852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>
                <a:lnSpc>
                  <a:spcPct val="150000"/>
                </a:lnSpc>
              </a:pPr>
              <a:r>
                <a:rPr lang="en-US" altLang="zh-CN" sz="800" dirty="0">
                  <a:solidFill>
                    <a:schemeClr val="bg1"/>
                  </a:solidFill>
                  <a:latin typeface="字魂59号-创粗黑" panose="00000500000000000000" pitchFamily="2" charset="-122"/>
                  <a:ea typeface="字魂59号-创粗黑" panose="00000500000000000000" pitchFamily="2" charset="-122"/>
                  <a:cs typeface="+mn-ea"/>
                  <a:sym typeface="字魂59号-创粗黑" panose="00000500000000000000" pitchFamily="2" charset="-122"/>
                </a:rPr>
                <a:t>THE BEAUTY OF THE DESIGN WILL ALSO GREATLY REDUCE THE WEIGHT OF THE HEADSET. </a:t>
              </a:r>
            </a:p>
          </p:txBody>
        </p:sp>
      </p:grpSp>
      <p:grpSp>
        <p:nvGrpSpPr>
          <p:cNvPr id="59" name="组合 1">
            <a:extLst>
              <a:ext uri="{FF2B5EF4-FFF2-40B4-BE49-F238E27FC236}">
                <a16:creationId xmlns="" xmlns:a16="http://schemas.microsoft.com/office/drawing/2014/main" id="{15B50F7B-21F1-4D1B-855C-96B8AD368927}"/>
              </a:ext>
            </a:extLst>
          </p:cNvPr>
          <p:cNvGrpSpPr/>
          <p:nvPr/>
        </p:nvGrpSpPr>
        <p:grpSpPr>
          <a:xfrm>
            <a:off x="7595828" y="3865603"/>
            <a:ext cx="3122914" cy="829650"/>
            <a:chOff x="1963131" y="2105252"/>
            <a:chExt cx="2241975" cy="829650"/>
          </a:xfrm>
        </p:grpSpPr>
        <p:sp>
          <p:nvSpPr>
            <p:cNvPr id="60" name="矩形 59">
              <a:extLst>
                <a:ext uri="{FF2B5EF4-FFF2-40B4-BE49-F238E27FC236}">
                  <a16:creationId xmlns="" xmlns:a16="http://schemas.microsoft.com/office/drawing/2014/main" id="{BD609F4D-219F-4274-9105-29322D460A1A}"/>
                </a:ext>
              </a:extLst>
            </p:cNvPr>
            <p:cNvSpPr/>
            <p:nvPr/>
          </p:nvSpPr>
          <p:spPr>
            <a:xfrm>
              <a:off x="1963131" y="2105252"/>
              <a:ext cx="2241974" cy="367473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>
                <a:lnSpc>
                  <a:spcPct val="120000"/>
                </a:lnSpc>
              </a:pPr>
              <a:r>
                <a:rPr lang="zh-CN" altLang="en-US" sz="1600" b="1" dirty="0">
                  <a:solidFill>
                    <a:schemeClr val="bg1"/>
                  </a:solidFill>
                  <a:latin typeface="字魂59号-创粗黑" panose="00000500000000000000" pitchFamily="2" charset="-122"/>
                  <a:ea typeface="字魂59号-创粗黑" panose="00000500000000000000" pitchFamily="2" charset="-122"/>
                  <a:cs typeface="+mn-ea"/>
                  <a:sym typeface="字魂59号-创粗黑" panose="00000500000000000000" pitchFamily="2" charset="-122"/>
                </a:rPr>
                <a:t>添加标题</a:t>
              </a:r>
            </a:p>
          </p:txBody>
        </p:sp>
        <p:sp>
          <p:nvSpPr>
            <p:cNvPr id="61" name="文本框 60">
              <a:extLst>
                <a:ext uri="{FF2B5EF4-FFF2-40B4-BE49-F238E27FC236}">
                  <a16:creationId xmlns="" xmlns:a16="http://schemas.microsoft.com/office/drawing/2014/main" id="{1864A7CF-E24B-4A3A-B671-C1FA2ACD5027}"/>
                </a:ext>
              </a:extLst>
            </p:cNvPr>
            <p:cNvSpPr txBox="1"/>
            <p:nvPr/>
          </p:nvSpPr>
          <p:spPr>
            <a:xfrm>
              <a:off x="1963131" y="2493050"/>
              <a:ext cx="2241975" cy="441852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>
                <a:lnSpc>
                  <a:spcPct val="150000"/>
                </a:lnSpc>
              </a:pPr>
              <a:r>
                <a:rPr lang="en-US" altLang="zh-CN" sz="800" dirty="0">
                  <a:solidFill>
                    <a:schemeClr val="bg1"/>
                  </a:solidFill>
                  <a:latin typeface="字魂59号-创粗黑" panose="00000500000000000000" pitchFamily="2" charset="-122"/>
                  <a:ea typeface="字魂59号-创粗黑" panose="00000500000000000000" pitchFamily="2" charset="-122"/>
                  <a:cs typeface="+mn-ea"/>
                  <a:sym typeface="字魂59号-创粗黑" panose="00000500000000000000" pitchFamily="2" charset="-122"/>
                </a:rPr>
                <a:t>THE BEAUTY OF THE DESIGN WILL ALSO GREATLY REDUCE THE WEIGHT OF THE HEADSET. </a:t>
              </a:r>
            </a:p>
          </p:txBody>
        </p:sp>
      </p:grpSp>
      <p:cxnSp>
        <p:nvCxnSpPr>
          <p:cNvPr id="62" name="直线连接符 61"/>
          <p:cNvCxnSpPr/>
          <p:nvPr/>
        </p:nvCxnSpPr>
        <p:spPr>
          <a:xfrm>
            <a:off x="4081089" y="3860021"/>
            <a:ext cx="0" cy="99847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直线连接符 62"/>
          <p:cNvCxnSpPr/>
          <p:nvPr/>
        </p:nvCxnSpPr>
        <p:spPr>
          <a:xfrm>
            <a:off x="7479425" y="3860021"/>
            <a:ext cx="0" cy="99847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319302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>
      <p:transition spd="slow" advTm="0">
        <p:random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accel="62000" fill="hold" grpId="0" nodeType="with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7" dur="500" fill="hold"/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8" dur="500" fill="hold"/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0" presetID="21" presetClass="entr" presetSubtype="1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heel(1)">
                                          <p:cBhvr>
                                            <p:cTn id="12" dur="500"/>
                                            <p:tgtEl>
                                              <p:spTgt spid="3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3" fill="hold">
                          <p:stCondLst>
                            <p:cond delay="indefinite"/>
                          </p:stCondLst>
                          <p:childTnLst>
                            <p:par>
                              <p:cTn id="1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5" presetID="2" presetClass="entr" presetSubtype="2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7" dur="500" fill="hold"/>
                                            <p:tgtEl>
                                              <p:spTgt spid="4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8" dur="500" fill="hold"/>
                                            <p:tgtEl>
                                              <p:spTgt spid="4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9" presetID="3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1" dur="800" decel="100000"/>
                                            <p:tgtEl>
                                              <p:spTgt spid="43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22" dur="800" decel="100000" fill="hold"/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-9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3" dur="800" decel="100000" fill="hold"/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+0.4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-0.05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4" dur="800" decel="100000" fill="hold"/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0.4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+0.1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5" dur="200" accel="100000" fill="hold">
                                              <p:stCondLst>
                                                <p:cond delay="800"/>
                                              </p:stCondLst>
                                            </p:cTn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0.05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6" dur="200" accel="100000" fill="hold">
                                              <p:stCondLst>
                                                <p:cond delay="800"/>
                                              </p:stCondLst>
                                            </p:cTn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0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7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28" presetID="2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30" dur="500"/>
                                            <p:tgtEl>
                                              <p:spTgt spid="5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1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32" presetID="2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34" dur="500"/>
                                            <p:tgtEl>
                                              <p:spTgt spid="5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5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36" presetID="2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38" dur="500"/>
                                            <p:tgtEl>
                                              <p:spTgt spid="5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31" grpId="0" animBg="1"/>
          <p:bldP spid="42" grpId="0"/>
          <p:bldP spid="43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accel="6200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500" fill="hold"/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500" fill="hold"/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0" presetID="21" presetClass="entr" presetSubtype="1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heel(1)">
                                          <p:cBhvr>
                                            <p:cTn id="12" dur="500"/>
                                            <p:tgtEl>
                                              <p:spTgt spid="3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3" fill="hold">
                          <p:stCondLst>
                            <p:cond delay="indefinite"/>
                          </p:stCondLst>
                          <p:childTnLst>
                            <p:par>
                              <p:cTn id="1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5" presetID="2" presetClass="entr" presetSubtype="2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7" dur="500" fill="hold"/>
                                            <p:tgtEl>
                                              <p:spTgt spid="4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8" dur="500" fill="hold"/>
                                            <p:tgtEl>
                                              <p:spTgt spid="4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9" presetID="3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1" dur="800" decel="100000"/>
                                            <p:tgtEl>
                                              <p:spTgt spid="43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22" dur="800" decel="100000" fill="hold"/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-9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3" dur="800" decel="100000" fill="hold"/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+0.4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-0.05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4" dur="800" decel="100000" fill="hold"/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0.4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+0.1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5" dur="200" accel="100000" fill="hold">
                                              <p:stCondLst>
                                                <p:cond delay="800"/>
                                              </p:stCondLst>
                                            </p:cTn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0.05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6" dur="200" accel="100000" fill="hold">
                                              <p:stCondLst>
                                                <p:cond delay="800"/>
                                              </p:stCondLst>
                                            </p:cTn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0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7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28" presetID="2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30" dur="500"/>
                                            <p:tgtEl>
                                              <p:spTgt spid="5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1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32" presetID="2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34" dur="500"/>
                                            <p:tgtEl>
                                              <p:spTgt spid="5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5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36" presetID="2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38" dur="500"/>
                                            <p:tgtEl>
                                              <p:spTgt spid="5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31" grpId="0" animBg="1"/>
          <p:bldP spid="42" grpId="0"/>
          <p:bldP spid="43" grpId="0"/>
        </p:bldLst>
      </p:timing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48526" y="672353"/>
            <a:ext cx="7643474" cy="6858000"/>
          </a:xfrm>
          <a:prstGeom prst="rect">
            <a:avLst/>
          </a:prstGeom>
        </p:spPr>
      </p:pic>
      <p:sp>
        <p:nvSpPr>
          <p:cNvPr id="3" name="文本框 2"/>
          <p:cNvSpPr txBox="1"/>
          <p:nvPr/>
        </p:nvSpPr>
        <p:spPr>
          <a:xfrm>
            <a:off x="363071" y="2326341"/>
            <a:ext cx="641424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sz="4800" b="1" dirty="0">
                <a:solidFill>
                  <a:schemeClr val="bg1"/>
                </a:solidFill>
                <a:latin typeface="字魂59号-创粗黑" panose="00000500000000000000" pitchFamily="2" charset="-122"/>
                <a:ea typeface="字魂59号-创粗黑" panose="00000500000000000000" pitchFamily="2" charset="-122"/>
                <a:cs typeface="+mn-ea"/>
                <a:sym typeface="字魂59号-创粗黑" panose="00000500000000000000" pitchFamily="2" charset="-122"/>
              </a:rPr>
              <a:t>THANK YOU</a:t>
            </a:r>
            <a:endParaRPr kumimoji="1" lang="zh-CN" altLang="en-US" sz="4800" b="1" dirty="0">
              <a:solidFill>
                <a:schemeClr val="bg1"/>
              </a:solidFill>
              <a:latin typeface="字魂59号-创粗黑" panose="00000500000000000000" pitchFamily="2" charset="-122"/>
              <a:ea typeface="字魂59号-创粗黑" panose="00000500000000000000" pitchFamily="2" charset="-122"/>
              <a:cs typeface="+mn-ea"/>
              <a:sym typeface="字魂59号-创粗黑" panose="00000500000000000000" pitchFamily="2" charset="-122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363071" y="3749716"/>
            <a:ext cx="5661211" cy="551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en-US" altLang="zh-CN" sz="1050" dirty="0">
                <a:solidFill>
                  <a:schemeClr val="bg1"/>
                </a:solidFill>
                <a:latin typeface="字魂59号-创粗黑" panose="00000500000000000000" pitchFamily="2" charset="-122"/>
                <a:ea typeface="字魂59号-创粗黑" panose="00000500000000000000" pitchFamily="2" charset="-122"/>
                <a:cs typeface="+mn-ea"/>
                <a:sym typeface="字魂59号-创粗黑" panose="00000500000000000000" pitchFamily="2" charset="-122"/>
              </a:rPr>
              <a:t>THE BEAUTY OF THE DESIGN WILL ALSO GREATLY REDUCE THE WEIGHT OF THE HEADSET. GREATLY REDUCE THE WEIGHT OF THE HEADSET</a:t>
            </a:r>
            <a:endParaRPr kumimoji="1" lang="zh-CN" altLang="en-US" sz="1050" dirty="0">
              <a:solidFill>
                <a:schemeClr val="bg1"/>
              </a:solidFill>
              <a:latin typeface="字魂59号-创粗黑" panose="00000500000000000000" pitchFamily="2" charset="-122"/>
              <a:ea typeface="字魂59号-创粗黑" panose="00000500000000000000" pitchFamily="2" charset="-122"/>
              <a:cs typeface="+mn-ea"/>
              <a:sym typeface="字魂59号-创粗黑" panose="00000500000000000000" pitchFamily="2" charset="-122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363071" y="3268861"/>
            <a:ext cx="42963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zh-CN" altLang="en-US" dirty="0">
                <a:solidFill>
                  <a:schemeClr val="bg1"/>
                </a:solidFill>
                <a:latin typeface="字魂59号-创粗黑" panose="00000500000000000000" pitchFamily="2" charset="-122"/>
                <a:ea typeface="字魂59号-创粗黑" panose="00000500000000000000" pitchFamily="2" charset="-122"/>
                <a:cs typeface="+mn-ea"/>
                <a:sym typeface="字魂59号-创粗黑" panose="00000500000000000000" pitchFamily="2" charset="-122"/>
              </a:rPr>
              <a:t>护理教学 </a:t>
            </a:r>
            <a:r>
              <a:rPr kumimoji="1" lang="en-US" altLang="zh-CN" dirty="0">
                <a:solidFill>
                  <a:schemeClr val="bg1"/>
                </a:solidFill>
                <a:latin typeface="字魂59号-创粗黑" panose="00000500000000000000" pitchFamily="2" charset="-122"/>
                <a:ea typeface="字魂59号-创粗黑" panose="00000500000000000000" pitchFamily="2" charset="-122"/>
                <a:cs typeface="+mn-ea"/>
                <a:sym typeface="字魂59号-创粗黑" panose="00000500000000000000" pitchFamily="2" charset="-122"/>
              </a:rPr>
              <a:t>|</a:t>
            </a:r>
            <a:r>
              <a:rPr kumimoji="1" lang="zh-CN" altLang="en-US" dirty="0">
                <a:solidFill>
                  <a:schemeClr val="bg1"/>
                </a:solidFill>
                <a:latin typeface="字魂59号-创粗黑" panose="00000500000000000000" pitchFamily="2" charset="-122"/>
                <a:ea typeface="字魂59号-创粗黑" panose="00000500000000000000" pitchFamily="2" charset="-122"/>
                <a:cs typeface="+mn-ea"/>
                <a:sym typeface="字魂59号-创粗黑" panose="00000500000000000000" pitchFamily="2" charset="-122"/>
              </a:rPr>
              <a:t> </a:t>
            </a:r>
            <a:r>
              <a:rPr lang="zh-CN" altLang="en-US" dirty="0">
                <a:solidFill>
                  <a:schemeClr val="bg1"/>
                </a:solidFill>
                <a:latin typeface="字魂59号-创粗黑" panose="00000500000000000000" pitchFamily="2" charset="-122"/>
                <a:ea typeface="字魂59号-创粗黑" panose="00000500000000000000" pitchFamily="2" charset="-122"/>
                <a:cs typeface="+mn-ea"/>
                <a:sym typeface="字魂59号-创粗黑" panose="00000500000000000000" pitchFamily="2" charset="-122"/>
              </a:rPr>
              <a:t>医院工作汇报 </a:t>
            </a:r>
            <a:r>
              <a:rPr lang="en-US" altLang="zh-CN" dirty="0">
                <a:solidFill>
                  <a:schemeClr val="bg1"/>
                </a:solidFill>
                <a:latin typeface="字魂59号-创粗黑" panose="00000500000000000000" pitchFamily="2" charset="-122"/>
                <a:ea typeface="字魂59号-创粗黑" panose="00000500000000000000" pitchFamily="2" charset="-122"/>
                <a:cs typeface="+mn-ea"/>
                <a:sym typeface="字魂59号-创粗黑" panose="00000500000000000000" pitchFamily="2" charset="-122"/>
              </a:rPr>
              <a:t>|</a:t>
            </a:r>
            <a:r>
              <a:rPr lang="zh-CN" altLang="en-US" dirty="0">
                <a:solidFill>
                  <a:schemeClr val="bg1"/>
                </a:solidFill>
                <a:latin typeface="字魂59号-创粗黑" panose="00000500000000000000" pitchFamily="2" charset="-122"/>
                <a:ea typeface="字魂59号-创粗黑" panose="00000500000000000000" pitchFamily="2" charset="-122"/>
                <a:cs typeface="+mn-ea"/>
                <a:sym typeface="字魂59号-创粗黑" panose="00000500000000000000" pitchFamily="2" charset="-122"/>
              </a:rPr>
              <a:t> 医疗培训</a:t>
            </a:r>
            <a:endParaRPr kumimoji="1" lang="zh-CN" altLang="en-US" dirty="0">
              <a:solidFill>
                <a:schemeClr val="bg1"/>
              </a:solidFill>
              <a:latin typeface="字魂59号-创粗黑" panose="00000500000000000000" pitchFamily="2" charset="-122"/>
              <a:ea typeface="字魂59号-创粗黑" panose="00000500000000000000" pitchFamily="2" charset="-122"/>
              <a:cs typeface="+mn-ea"/>
              <a:sym typeface="字魂59号-创粗黑" panose="00000500000000000000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5440443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>
      <p:transition spd="slow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800" decel="100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800" decel="100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1" y="2949865"/>
            <a:ext cx="12191999" cy="657225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tIns="0" rIns="180000" bIns="0" anchor="ctr"/>
          <a:lstStyle/>
          <a:p>
            <a:pPr algn="ctr" defTabSz="914400">
              <a:defRPr/>
            </a:pPr>
            <a:r>
              <a:rPr lang="en-US" altLang="zh-CN" sz="2800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Meiryo" panose="020B0604030504040204" pitchFamily="34" charset="-128"/>
              </a:rPr>
              <a:t>                                             www.ypppt.com</a:t>
            </a:r>
            <a:endParaRPr lang="zh-CN" altLang="en-US" sz="2800" dirty="0">
              <a:solidFill>
                <a:srgbClr val="CEEAB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  <a:cs typeface="Meiryo" panose="020B0604030504040204" pitchFamily="34" charset="-128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0" y="2182092"/>
            <a:ext cx="12191999" cy="775277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defTabSz="914400">
              <a:defRPr/>
            </a:pPr>
            <a:r>
              <a:rPr lang="zh-CN" altLang="en-US" sz="2800" spc="20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                更多</a:t>
            </a:r>
            <a:r>
              <a:rPr lang="zh-CN" altLang="en-US" sz="2800" spc="2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精品</a:t>
            </a:r>
            <a:r>
              <a:rPr lang="en-US" altLang="zh-CN" sz="2800" spc="2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2800" spc="2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资源尽在</a:t>
            </a:r>
            <a:r>
              <a:rPr lang="en-US" altLang="zh-CN" sz="2800" spc="2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—</a:t>
            </a:r>
            <a:r>
              <a:rPr lang="zh-CN" altLang="en-US" sz="2800" spc="2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优品</a:t>
            </a:r>
            <a:r>
              <a:rPr lang="en-US" altLang="zh-CN" sz="2800" spc="2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2800" spc="2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！</a:t>
            </a:r>
          </a:p>
        </p:txBody>
      </p:sp>
      <p:sp>
        <p:nvSpPr>
          <p:cNvPr id="12" name="矩形 11"/>
          <p:cNvSpPr/>
          <p:nvPr/>
        </p:nvSpPr>
        <p:spPr>
          <a:xfrm>
            <a:off x="2581830" y="3921022"/>
            <a:ext cx="6906409" cy="1692771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defTabSz="914400">
              <a:lnSpc>
                <a:spcPts val="2400"/>
              </a:lnSpc>
            </a:pPr>
            <a:r>
              <a:rPr lang="en-US" altLang="zh-CN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模板下载</a:t>
            </a:r>
            <a:r>
              <a:rPr lang="zh-CN" altLang="en-US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：</a:t>
            </a:r>
            <a:r>
              <a:rPr lang="en-US" altLang="zh-CN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3"/>
              </a:rPr>
              <a:t>www.ypppt.com/moban/</a:t>
            </a:r>
            <a:r>
              <a:rPr lang="en-US" altLang="zh-CN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    </a:t>
            </a:r>
            <a:r>
              <a:rPr lang="zh-CN" altLang="en-US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节</a:t>
            </a:r>
            <a:r>
              <a:rPr lang="zh-CN" altLang="en-US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日</a:t>
            </a:r>
            <a:r>
              <a:rPr lang="en-US" altLang="zh-CN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模板：</a:t>
            </a:r>
            <a:r>
              <a:rPr lang="en-US" altLang="zh-CN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4"/>
              </a:rPr>
              <a:t>www.ypppt.com/jieri/</a:t>
            </a:r>
            <a:endParaRPr lang="en-US" altLang="zh-CN" sz="1200" kern="0" dirty="0">
              <a:solidFill>
                <a:srgbClr val="EEECE1">
                  <a:lumMod val="25000"/>
                </a:srgb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defTabSz="914400">
              <a:lnSpc>
                <a:spcPts val="2400"/>
              </a:lnSpc>
            </a:pPr>
            <a:r>
              <a:rPr lang="en-US" altLang="zh-CN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背景图片：</a:t>
            </a:r>
            <a:r>
              <a:rPr lang="en-US" altLang="zh-CN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5"/>
              </a:rPr>
              <a:t>www.ypppt.com/beijing/</a:t>
            </a:r>
            <a:r>
              <a:rPr lang="en-US" altLang="zh-CN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     </a:t>
            </a:r>
            <a:r>
              <a:rPr lang="en-US" altLang="zh-CN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图表下载：</a:t>
            </a:r>
            <a:r>
              <a:rPr lang="en-US" altLang="zh-CN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6"/>
              </a:rPr>
              <a:t>www.ypppt.com/tubiao/</a:t>
            </a:r>
            <a:endParaRPr lang="en-US" altLang="zh-CN" sz="1200" kern="0" dirty="0">
              <a:solidFill>
                <a:srgbClr val="EEECE1">
                  <a:lumMod val="25000"/>
                </a:srgb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defTabSz="914400">
              <a:lnSpc>
                <a:spcPts val="2400"/>
              </a:lnSpc>
            </a:pPr>
            <a:r>
              <a:rPr lang="en-US" altLang="zh-CN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素材下载：</a:t>
            </a:r>
            <a:r>
              <a:rPr lang="en-US" altLang="zh-CN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US" altLang="zh-CN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7"/>
              </a:rPr>
              <a:t>www.ypppt.com/sucai/</a:t>
            </a:r>
            <a:r>
              <a:rPr lang="en-US" altLang="zh-CN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       </a:t>
            </a:r>
            <a:r>
              <a:rPr lang="en-US" altLang="zh-CN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教程下载：</a:t>
            </a:r>
            <a:r>
              <a:rPr lang="en-US" altLang="zh-CN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8"/>
              </a:rPr>
              <a:t>www.ypppt.com/jiaocheng</a:t>
            </a:r>
            <a:r>
              <a:rPr lang="en-US" altLang="zh-CN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8"/>
              </a:rPr>
              <a:t>/</a:t>
            </a:r>
            <a:endParaRPr lang="en-US" altLang="zh-CN" sz="1200" kern="0" dirty="0" smtClean="0">
              <a:solidFill>
                <a:srgbClr val="EEECE1">
                  <a:lumMod val="25000"/>
                </a:srgb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defTabSz="914400">
              <a:lnSpc>
                <a:spcPts val="2400"/>
              </a:lnSpc>
            </a:pPr>
            <a:r>
              <a:rPr lang="zh-CN" altLang="en-US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字</a:t>
            </a:r>
            <a:r>
              <a:rPr lang="zh-CN" altLang="en-US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体下载：</a:t>
            </a:r>
            <a:r>
              <a:rPr lang="en-US" altLang="zh-CN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9"/>
              </a:rPr>
              <a:t>www.ypppt.com/ziti</a:t>
            </a:r>
            <a:r>
              <a:rPr lang="en-US" altLang="zh-CN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9"/>
              </a:rPr>
              <a:t>/</a:t>
            </a:r>
            <a:r>
              <a:rPr lang="en-US" altLang="zh-CN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                  </a:t>
            </a:r>
            <a:r>
              <a:rPr lang="zh-CN" altLang="en-US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绘本故事</a:t>
            </a:r>
            <a:r>
              <a:rPr lang="en-US" altLang="zh-CN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：</a:t>
            </a:r>
            <a:r>
              <a:rPr lang="en-US" altLang="zh-CN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10"/>
              </a:rPr>
              <a:t>www.ypppt.com/gushi/</a:t>
            </a:r>
            <a:endParaRPr lang="en-US" altLang="zh-CN" sz="1200" kern="0" dirty="0" smtClean="0">
              <a:solidFill>
                <a:srgbClr val="EEECE1">
                  <a:lumMod val="25000"/>
                </a:srgb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defTabSz="914400">
              <a:lnSpc>
                <a:spcPts val="2400"/>
              </a:lnSpc>
            </a:pPr>
            <a:r>
              <a:rPr lang="en-US" altLang="zh-CN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课件：</a:t>
            </a:r>
            <a:r>
              <a:rPr lang="en-US" altLang="zh-CN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11"/>
              </a:rPr>
              <a:t>www.ypppt.com/kejian/</a:t>
            </a:r>
            <a:endParaRPr lang="en-US" altLang="zh-CN" sz="1200" kern="0" dirty="0">
              <a:solidFill>
                <a:srgbClr val="EEECE1">
                  <a:lumMod val="25000"/>
                </a:srgb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5715237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5849471" y="1484898"/>
            <a:ext cx="384585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sz="5400" b="1" dirty="0">
                <a:solidFill>
                  <a:schemeClr val="bg1"/>
                </a:solidFill>
                <a:latin typeface="字魂59号-创粗黑" panose="00000500000000000000" pitchFamily="2" charset="-122"/>
                <a:ea typeface="字魂59号-创粗黑" panose="00000500000000000000" pitchFamily="2" charset="-122"/>
                <a:cs typeface="+mn-ea"/>
                <a:sym typeface="字魂59号-创粗黑" panose="00000500000000000000" pitchFamily="2" charset="-122"/>
              </a:rPr>
              <a:t>PART.01</a:t>
            </a:r>
            <a:endParaRPr kumimoji="1" lang="zh-CN" altLang="en-US" sz="5400" b="1" dirty="0">
              <a:solidFill>
                <a:schemeClr val="bg1"/>
              </a:solidFill>
              <a:latin typeface="字魂59号-创粗黑" panose="00000500000000000000" pitchFamily="2" charset="-122"/>
              <a:ea typeface="字魂59号-创粗黑" panose="00000500000000000000" pitchFamily="2" charset="-122"/>
              <a:cs typeface="+mn-ea"/>
              <a:sym typeface="字魂59号-创粗黑" panose="00000500000000000000" pitchFamily="2" charset="-122"/>
            </a:endParaRPr>
          </a:p>
        </p:txBody>
      </p:sp>
      <p:grpSp>
        <p:nvGrpSpPr>
          <p:cNvPr id="5" name="Group 21"/>
          <p:cNvGrpSpPr/>
          <p:nvPr/>
        </p:nvGrpSpPr>
        <p:grpSpPr>
          <a:xfrm>
            <a:off x="701576" y="819212"/>
            <a:ext cx="4354519" cy="3892356"/>
            <a:chOff x="654724" y="1637314"/>
            <a:chExt cx="1229523" cy="1099028"/>
          </a:xfrm>
          <a:solidFill>
            <a:schemeClr val="bg1"/>
          </a:solidFill>
        </p:grpSpPr>
        <p:sp>
          <p:nvSpPr>
            <p:cNvPr id="6" name="Freeform 94"/>
            <p:cNvSpPr>
              <a:spLocks/>
            </p:cNvSpPr>
            <p:nvPr/>
          </p:nvSpPr>
          <p:spPr bwMode="auto">
            <a:xfrm>
              <a:off x="1022259" y="1825274"/>
              <a:ext cx="452541" cy="328032"/>
            </a:xfrm>
            <a:custGeom>
              <a:avLst/>
              <a:gdLst/>
              <a:ahLst/>
              <a:cxnLst>
                <a:cxn ang="0">
                  <a:pos x="241" y="389"/>
                </a:cxn>
                <a:cxn ang="0">
                  <a:pos x="410" y="422"/>
                </a:cxn>
                <a:cxn ang="0">
                  <a:pos x="517" y="385"/>
                </a:cxn>
                <a:cxn ang="0">
                  <a:pos x="626" y="183"/>
                </a:cxn>
                <a:cxn ang="0">
                  <a:pos x="473" y="18"/>
                </a:cxn>
                <a:cxn ang="0">
                  <a:pos x="305" y="99"/>
                </a:cxn>
                <a:cxn ang="0">
                  <a:pos x="286" y="112"/>
                </a:cxn>
                <a:cxn ang="0">
                  <a:pos x="265" y="102"/>
                </a:cxn>
                <a:cxn ang="0">
                  <a:pos x="115" y="81"/>
                </a:cxn>
                <a:cxn ang="0">
                  <a:pos x="0" y="197"/>
                </a:cxn>
                <a:cxn ang="0">
                  <a:pos x="15" y="207"/>
                </a:cxn>
                <a:cxn ang="0">
                  <a:pos x="144" y="456"/>
                </a:cxn>
                <a:cxn ang="0">
                  <a:pos x="241" y="389"/>
                </a:cxn>
              </a:cxnLst>
              <a:rect l="0" t="0" r="r" b="b"/>
              <a:pathLst>
                <a:path w="630" h="456">
                  <a:moveTo>
                    <a:pt x="241" y="389"/>
                  </a:moveTo>
                  <a:cubicBezTo>
                    <a:pt x="322" y="372"/>
                    <a:pt x="383" y="404"/>
                    <a:pt x="410" y="422"/>
                  </a:cubicBezTo>
                  <a:cubicBezTo>
                    <a:pt x="430" y="411"/>
                    <a:pt x="469" y="392"/>
                    <a:pt x="517" y="385"/>
                  </a:cubicBezTo>
                  <a:cubicBezTo>
                    <a:pt x="518" y="326"/>
                    <a:pt x="543" y="229"/>
                    <a:pt x="626" y="183"/>
                  </a:cubicBezTo>
                  <a:cubicBezTo>
                    <a:pt x="630" y="140"/>
                    <a:pt x="596" y="38"/>
                    <a:pt x="473" y="18"/>
                  </a:cubicBezTo>
                  <a:cubicBezTo>
                    <a:pt x="360" y="0"/>
                    <a:pt x="308" y="95"/>
                    <a:pt x="305" y="99"/>
                  </a:cubicBezTo>
                  <a:cubicBezTo>
                    <a:pt x="302" y="106"/>
                    <a:pt x="294" y="111"/>
                    <a:pt x="286" y="112"/>
                  </a:cubicBezTo>
                  <a:cubicBezTo>
                    <a:pt x="278" y="112"/>
                    <a:pt x="270" y="109"/>
                    <a:pt x="265" y="102"/>
                  </a:cubicBezTo>
                  <a:cubicBezTo>
                    <a:pt x="263" y="100"/>
                    <a:pt x="226" y="54"/>
                    <a:pt x="115" y="81"/>
                  </a:cubicBezTo>
                  <a:cubicBezTo>
                    <a:pt x="23" y="102"/>
                    <a:pt x="4" y="172"/>
                    <a:pt x="0" y="197"/>
                  </a:cubicBezTo>
                  <a:cubicBezTo>
                    <a:pt x="5" y="200"/>
                    <a:pt x="10" y="203"/>
                    <a:pt x="15" y="207"/>
                  </a:cubicBezTo>
                  <a:cubicBezTo>
                    <a:pt x="108" y="274"/>
                    <a:pt x="136" y="382"/>
                    <a:pt x="144" y="456"/>
                  </a:cubicBezTo>
                  <a:cubicBezTo>
                    <a:pt x="163" y="426"/>
                    <a:pt x="194" y="398"/>
                    <a:pt x="241" y="389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accent1"/>
                </a:solidFill>
                <a:latin typeface="字魂59号-创粗黑" panose="00000500000000000000" pitchFamily="2" charset="-122"/>
                <a:ea typeface="字魂59号-创粗黑" panose="00000500000000000000" pitchFamily="2" charset="-122"/>
                <a:cs typeface="+mn-ea"/>
                <a:sym typeface="字魂59号-创粗黑" panose="00000500000000000000" pitchFamily="2" charset="-122"/>
              </a:endParaRPr>
            </a:p>
          </p:txBody>
        </p:sp>
        <p:sp>
          <p:nvSpPr>
            <p:cNvPr id="7" name="Freeform 95"/>
            <p:cNvSpPr>
              <a:spLocks/>
            </p:cNvSpPr>
            <p:nvPr/>
          </p:nvSpPr>
          <p:spPr bwMode="auto">
            <a:xfrm>
              <a:off x="654724" y="1637314"/>
              <a:ext cx="1229523" cy="1099028"/>
            </a:xfrm>
            <a:custGeom>
              <a:avLst/>
              <a:gdLst/>
              <a:ahLst/>
              <a:cxnLst>
                <a:cxn ang="0">
                  <a:pos x="1586" y="533"/>
                </a:cxn>
                <a:cxn ang="0">
                  <a:pos x="1180" y="215"/>
                </a:cxn>
                <a:cxn ang="0">
                  <a:pos x="327" y="309"/>
                </a:cxn>
                <a:cxn ang="0">
                  <a:pos x="446" y="934"/>
                </a:cxn>
                <a:cxn ang="0">
                  <a:pos x="498" y="508"/>
                </a:cxn>
                <a:cxn ang="0">
                  <a:pos x="264" y="643"/>
                </a:cxn>
                <a:cxn ang="0">
                  <a:pos x="415" y="697"/>
                </a:cxn>
                <a:cxn ang="0">
                  <a:pos x="434" y="741"/>
                </a:cxn>
                <a:cxn ang="0">
                  <a:pos x="219" y="660"/>
                </a:cxn>
                <a:cxn ang="0">
                  <a:pos x="466" y="438"/>
                </a:cxn>
                <a:cxn ang="0">
                  <a:pos x="790" y="314"/>
                </a:cxn>
                <a:cxn ang="0">
                  <a:pos x="1145" y="323"/>
                </a:cxn>
                <a:cxn ang="0">
                  <a:pos x="1449" y="496"/>
                </a:cxn>
                <a:cxn ang="0">
                  <a:pos x="1556" y="882"/>
                </a:cxn>
                <a:cxn ang="0">
                  <a:pos x="1272" y="974"/>
                </a:cxn>
                <a:cxn ang="0">
                  <a:pos x="807" y="1047"/>
                </a:cxn>
                <a:cxn ang="0">
                  <a:pos x="717" y="974"/>
                </a:cxn>
                <a:cxn ang="0">
                  <a:pos x="760" y="954"/>
                </a:cxn>
                <a:cxn ang="0">
                  <a:pos x="942" y="931"/>
                </a:cxn>
                <a:cxn ang="0">
                  <a:pos x="1454" y="953"/>
                </a:cxn>
                <a:cxn ang="0">
                  <a:pos x="1460" y="727"/>
                </a:cxn>
                <a:cxn ang="0">
                  <a:pos x="1415" y="530"/>
                </a:cxn>
                <a:cxn ang="0">
                  <a:pos x="1076" y="644"/>
                </a:cxn>
                <a:cxn ang="0">
                  <a:pos x="1264" y="785"/>
                </a:cxn>
                <a:cxn ang="0">
                  <a:pos x="934" y="733"/>
                </a:cxn>
                <a:cxn ang="0">
                  <a:pos x="762" y="698"/>
                </a:cxn>
                <a:cxn ang="0">
                  <a:pos x="649" y="831"/>
                </a:cxn>
                <a:cxn ang="0">
                  <a:pos x="467" y="1053"/>
                </a:cxn>
                <a:cxn ang="0">
                  <a:pos x="817" y="1278"/>
                </a:cxn>
                <a:cxn ang="0">
                  <a:pos x="1161" y="1148"/>
                </a:cxn>
                <a:cxn ang="0">
                  <a:pos x="1107" y="1079"/>
                </a:cxn>
                <a:cxn ang="0">
                  <a:pos x="1206" y="1132"/>
                </a:cxn>
                <a:cxn ang="0">
                  <a:pos x="1176" y="1277"/>
                </a:cxn>
                <a:cxn ang="0">
                  <a:pos x="837" y="1335"/>
                </a:cxn>
                <a:cxn ang="0">
                  <a:pos x="1340" y="1413"/>
                </a:cxn>
                <a:cxn ang="0">
                  <a:pos x="1704" y="806"/>
                </a:cxn>
              </a:cxnLst>
              <a:rect l="0" t="0" r="r" b="b"/>
              <a:pathLst>
                <a:path w="1711" h="1531">
                  <a:moveTo>
                    <a:pt x="1704" y="806"/>
                  </a:moveTo>
                  <a:cubicBezTo>
                    <a:pt x="1698" y="609"/>
                    <a:pt x="1586" y="533"/>
                    <a:pt x="1586" y="533"/>
                  </a:cubicBezTo>
                  <a:cubicBezTo>
                    <a:pt x="1586" y="533"/>
                    <a:pt x="1573" y="438"/>
                    <a:pt x="1486" y="336"/>
                  </a:cubicBezTo>
                  <a:cubicBezTo>
                    <a:pt x="1352" y="188"/>
                    <a:pt x="1180" y="215"/>
                    <a:pt x="1180" y="215"/>
                  </a:cubicBezTo>
                  <a:cubicBezTo>
                    <a:pt x="959" y="0"/>
                    <a:pt x="732" y="165"/>
                    <a:pt x="732" y="165"/>
                  </a:cubicBezTo>
                  <a:cubicBezTo>
                    <a:pt x="417" y="62"/>
                    <a:pt x="327" y="309"/>
                    <a:pt x="327" y="309"/>
                  </a:cubicBezTo>
                  <a:cubicBezTo>
                    <a:pt x="147" y="328"/>
                    <a:pt x="0" y="540"/>
                    <a:pt x="132" y="766"/>
                  </a:cubicBezTo>
                  <a:cubicBezTo>
                    <a:pt x="233" y="940"/>
                    <a:pt x="382" y="942"/>
                    <a:pt x="446" y="934"/>
                  </a:cubicBezTo>
                  <a:cubicBezTo>
                    <a:pt x="466" y="879"/>
                    <a:pt x="511" y="818"/>
                    <a:pt x="608" y="791"/>
                  </a:cubicBezTo>
                  <a:cubicBezTo>
                    <a:pt x="609" y="782"/>
                    <a:pt x="621" y="597"/>
                    <a:pt x="498" y="508"/>
                  </a:cubicBezTo>
                  <a:cubicBezTo>
                    <a:pt x="424" y="455"/>
                    <a:pt x="342" y="468"/>
                    <a:pt x="297" y="503"/>
                  </a:cubicBezTo>
                  <a:cubicBezTo>
                    <a:pt x="254" y="536"/>
                    <a:pt x="242" y="587"/>
                    <a:pt x="264" y="643"/>
                  </a:cubicBezTo>
                  <a:cubicBezTo>
                    <a:pt x="275" y="671"/>
                    <a:pt x="292" y="690"/>
                    <a:pt x="316" y="700"/>
                  </a:cubicBezTo>
                  <a:cubicBezTo>
                    <a:pt x="361" y="719"/>
                    <a:pt x="415" y="697"/>
                    <a:pt x="415" y="697"/>
                  </a:cubicBezTo>
                  <a:cubicBezTo>
                    <a:pt x="427" y="692"/>
                    <a:pt x="441" y="697"/>
                    <a:pt x="447" y="710"/>
                  </a:cubicBezTo>
                  <a:cubicBezTo>
                    <a:pt x="452" y="722"/>
                    <a:pt x="446" y="736"/>
                    <a:pt x="434" y="741"/>
                  </a:cubicBezTo>
                  <a:cubicBezTo>
                    <a:pt x="431" y="742"/>
                    <a:pt x="361" y="771"/>
                    <a:pt x="297" y="744"/>
                  </a:cubicBezTo>
                  <a:cubicBezTo>
                    <a:pt x="262" y="730"/>
                    <a:pt x="235" y="701"/>
                    <a:pt x="219" y="660"/>
                  </a:cubicBezTo>
                  <a:cubicBezTo>
                    <a:pt x="189" y="584"/>
                    <a:pt x="208" y="511"/>
                    <a:pt x="268" y="465"/>
                  </a:cubicBezTo>
                  <a:cubicBezTo>
                    <a:pt x="323" y="422"/>
                    <a:pt x="398" y="413"/>
                    <a:pt x="466" y="438"/>
                  </a:cubicBezTo>
                  <a:cubicBezTo>
                    <a:pt x="478" y="387"/>
                    <a:pt x="518" y="319"/>
                    <a:pt x="614" y="296"/>
                  </a:cubicBezTo>
                  <a:cubicBezTo>
                    <a:pt x="707" y="274"/>
                    <a:pt x="762" y="295"/>
                    <a:pt x="790" y="314"/>
                  </a:cubicBezTo>
                  <a:cubicBezTo>
                    <a:pt x="824" y="270"/>
                    <a:pt x="893" y="217"/>
                    <a:pt x="992" y="233"/>
                  </a:cubicBezTo>
                  <a:cubicBezTo>
                    <a:pt x="1074" y="246"/>
                    <a:pt x="1121" y="289"/>
                    <a:pt x="1145" y="323"/>
                  </a:cubicBezTo>
                  <a:cubicBezTo>
                    <a:pt x="1168" y="355"/>
                    <a:pt x="1182" y="392"/>
                    <a:pt x="1185" y="426"/>
                  </a:cubicBezTo>
                  <a:cubicBezTo>
                    <a:pt x="1278" y="403"/>
                    <a:pt x="1386" y="432"/>
                    <a:pt x="1449" y="496"/>
                  </a:cubicBezTo>
                  <a:cubicBezTo>
                    <a:pt x="1501" y="549"/>
                    <a:pt x="1519" y="621"/>
                    <a:pt x="1500" y="699"/>
                  </a:cubicBezTo>
                  <a:cubicBezTo>
                    <a:pt x="1524" y="723"/>
                    <a:pt x="1570" y="782"/>
                    <a:pt x="1556" y="882"/>
                  </a:cubicBezTo>
                  <a:cubicBezTo>
                    <a:pt x="1549" y="935"/>
                    <a:pt x="1520" y="976"/>
                    <a:pt x="1474" y="997"/>
                  </a:cubicBezTo>
                  <a:cubicBezTo>
                    <a:pt x="1416" y="1024"/>
                    <a:pt x="1336" y="1015"/>
                    <a:pt x="1272" y="974"/>
                  </a:cubicBezTo>
                  <a:cubicBezTo>
                    <a:pt x="1180" y="916"/>
                    <a:pt x="1038" y="913"/>
                    <a:pt x="972" y="968"/>
                  </a:cubicBezTo>
                  <a:cubicBezTo>
                    <a:pt x="922" y="1010"/>
                    <a:pt x="863" y="1052"/>
                    <a:pt x="807" y="1047"/>
                  </a:cubicBezTo>
                  <a:cubicBezTo>
                    <a:pt x="803" y="1047"/>
                    <a:pt x="799" y="1046"/>
                    <a:pt x="794" y="1045"/>
                  </a:cubicBezTo>
                  <a:cubicBezTo>
                    <a:pt x="762" y="1038"/>
                    <a:pt x="735" y="1014"/>
                    <a:pt x="717" y="974"/>
                  </a:cubicBezTo>
                  <a:cubicBezTo>
                    <a:pt x="711" y="962"/>
                    <a:pt x="716" y="948"/>
                    <a:pt x="728" y="942"/>
                  </a:cubicBezTo>
                  <a:cubicBezTo>
                    <a:pt x="740" y="937"/>
                    <a:pt x="754" y="942"/>
                    <a:pt x="760" y="954"/>
                  </a:cubicBezTo>
                  <a:cubicBezTo>
                    <a:pt x="772" y="980"/>
                    <a:pt x="787" y="994"/>
                    <a:pt x="805" y="998"/>
                  </a:cubicBezTo>
                  <a:cubicBezTo>
                    <a:pt x="844" y="1007"/>
                    <a:pt x="902" y="964"/>
                    <a:pt x="942" y="931"/>
                  </a:cubicBezTo>
                  <a:cubicBezTo>
                    <a:pt x="1024" y="862"/>
                    <a:pt x="1187" y="864"/>
                    <a:pt x="1297" y="934"/>
                  </a:cubicBezTo>
                  <a:cubicBezTo>
                    <a:pt x="1348" y="966"/>
                    <a:pt x="1410" y="974"/>
                    <a:pt x="1454" y="953"/>
                  </a:cubicBezTo>
                  <a:cubicBezTo>
                    <a:pt x="1485" y="939"/>
                    <a:pt x="1504" y="912"/>
                    <a:pt x="1509" y="876"/>
                  </a:cubicBezTo>
                  <a:cubicBezTo>
                    <a:pt x="1523" y="774"/>
                    <a:pt x="1460" y="728"/>
                    <a:pt x="1460" y="727"/>
                  </a:cubicBezTo>
                  <a:cubicBezTo>
                    <a:pt x="1451" y="721"/>
                    <a:pt x="1448" y="711"/>
                    <a:pt x="1450" y="701"/>
                  </a:cubicBezTo>
                  <a:cubicBezTo>
                    <a:pt x="1470" y="633"/>
                    <a:pt x="1458" y="574"/>
                    <a:pt x="1415" y="530"/>
                  </a:cubicBezTo>
                  <a:cubicBezTo>
                    <a:pt x="1363" y="476"/>
                    <a:pt x="1272" y="453"/>
                    <a:pt x="1195" y="473"/>
                  </a:cubicBezTo>
                  <a:cubicBezTo>
                    <a:pt x="1093" y="499"/>
                    <a:pt x="1078" y="609"/>
                    <a:pt x="1076" y="644"/>
                  </a:cubicBezTo>
                  <a:cubicBezTo>
                    <a:pt x="1136" y="647"/>
                    <a:pt x="1204" y="674"/>
                    <a:pt x="1267" y="751"/>
                  </a:cubicBezTo>
                  <a:cubicBezTo>
                    <a:pt x="1275" y="762"/>
                    <a:pt x="1274" y="777"/>
                    <a:pt x="1264" y="785"/>
                  </a:cubicBezTo>
                  <a:cubicBezTo>
                    <a:pt x="1253" y="794"/>
                    <a:pt x="1238" y="792"/>
                    <a:pt x="1230" y="782"/>
                  </a:cubicBezTo>
                  <a:cubicBezTo>
                    <a:pt x="1095" y="617"/>
                    <a:pt x="941" y="728"/>
                    <a:pt x="934" y="733"/>
                  </a:cubicBezTo>
                  <a:cubicBezTo>
                    <a:pt x="925" y="740"/>
                    <a:pt x="912" y="739"/>
                    <a:pt x="904" y="732"/>
                  </a:cubicBezTo>
                  <a:cubicBezTo>
                    <a:pt x="902" y="730"/>
                    <a:pt x="845" y="681"/>
                    <a:pt x="762" y="698"/>
                  </a:cubicBezTo>
                  <a:cubicBezTo>
                    <a:pt x="683" y="714"/>
                    <a:pt x="669" y="810"/>
                    <a:pt x="669" y="811"/>
                  </a:cubicBezTo>
                  <a:cubicBezTo>
                    <a:pt x="667" y="821"/>
                    <a:pt x="659" y="829"/>
                    <a:pt x="649" y="831"/>
                  </a:cubicBezTo>
                  <a:cubicBezTo>
                    <a:pt x="466" y="864"/>
                    <a:pt x="476" y="1025"/>
                    <a:pt x="476" y="1032"/>
                  </a:cubicBezTo>
                  <a:cubicBezTo>
                    <a:pt x="477" y="1040"/>
                    <a:pt x="473" y="1048"/>
                    <a:pt x="467" y="1053"/>
                  </a:cubicBezTo>
                  <a:cubicBezTo>
                    <a:pt x="495" y="1292"/>
                    <a:pt x="815" y="1270"/>
                    <a:pt x="815" y="1270"/>
                  </a:cubicBezTo>
                  <a:cubicBezTo>
                    <a:pt x="816" y="1273"/>
                    <a:pt x="816" y="1276"/>
                    <a:pt x="817" y="1278"/>
                  </a:cubicBezTo>
                  <a:cubicBezTo>
                    <a:pt x="826" y="1282"/>
                    <a:pt x="1041" y="1363"/>
                    <a:pt x="1138" y="1248"/>
                  </a:cubicBezTo>
                  <a:cubicBezTo>
                    <a:pt x="1162" y="1208"/>
                    <a:pt x="1170" y="1174"/>
                    <a:pt x="1161" y="1148"/>
                  </a:cubicBezTo>
                  <a:cubicBezTo>
                    <a:pt x="1151" y="1120"/>
                    <a:pt x="1122" y="1110"/>
                    <a:pt x="1122" y="1110"/>
                  </a:cubicBezTo>
                  <a:cubicBezTo>
                    <a:pt x="1109" y="1106"/>
                    <a:pt x="1103" y="1092"/>
                    <a:pt x="1107" y="1079"/>
                  </a:cubicBezTo>
                  <a:cubicBezTo>
                    <a:pt x="1111" y="1067"/>
                    <a:pt x="1125" y="1060"/>
                    <a:pt x="1138" y="1064"/>
                  </a:cubicBezTo>
                  <a:cubicBezTo>
                    <a:pt x="1140" y="1065"/>
                    <a:pt x="1188" y="1082"/>
                    <a:pt x="1206" y="1132"/>
                  </a:cubicBezTo>
                  <a:cubicBezTo>
                    <a:pt x="1221" y="1172"/>
                    <a:pt x="1211" y="1220"/>
                    <a:pt x="1178" y="1274"/>
                  </a:cubicBezTo>
                  <a:cubicBezTo>
                    <a:pt x="1177" y="1275"/>
                    <a:pt x="1177" y="1276"/>
                    <a:pt x="1176" y="1277"/>
                  </a:cubicBezTo>
                  <a:cubicBezTo>
                    <a:pt x="1116" y="1350"/>
                    <a:pt x="1024" y="1363"/>
                    <a:pt x="946" y="1356"/>
                  </a:cubicBezTo>
                  <a:cubicBezTo>
                    <a:pt x="903" y="1353"/>
                    <a:pt x="864" y="1343"/>
                    <a:pt x="837" y="1335"/>
                  </a:cubicBezTo>
                  <a:cubicBezTo>
                    <a:pt x="893" y="1460"/>
                    <a:pt x="1019" y="1517"/>
                    <a:pt x="1153" y="1523"/>
                  </a:cubicBezTo>
                  <a:cubicBezTo>
                    <a:pt x="1310" y="1531"/>
                    <a:pt x="1340" y="1413"/>
                    <a:pt x="1340" y="1413"/>
                  </a:cubicBezTo>
                  <a:cubicBezTo>
                    <a:pt x="1551" y="1329"/>
                    <a:pt x="1506" y="1116"/>
                    <a:pt x="1506" y="1116"/>
                  </a:cubicBezTo>
                  <a:cubicBezTo>
                    <a:pt x="1594" y="1103"/>
                    <a:pt x="1711" y="1004"/>
                    <a:pt x="1704" y="806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accent1"/>
                </a:solidFill>
                <a:latin typeface="字魂59号-创粗黑" panose="00000500000000000000" pitchFamily="2" charset="-122"/>
                <a:ea typeface="字魂59号-创粗黑" panose="00000500000000000000" pitchFamily="2" charset="-122"/>
                <a:cs typeface="+mn-ea"/>
                <a:sym typeface="字魂59号-创粗黑" panose="00000500000000000000" pitchFamily="2" charset="-122"/>
              </a:endParaRPr>
            </a:p>
          </p:txBody>
        </p:sp>
      </p:grpSp>
      <p:sp>
        <p:nvSpPr>
          <p:cNvPr id="8" name="文本框 7"/>
          <p:cNvSpPr txBox="1"/>
          <p:nvPr/>
        </p:nvSpPr>
        <p:spPr>
          <a:xfrm>
            <a:off x="5849471" y="2651765"/>
            <a:ext cx="500230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zh-CN" altLang="en-US" sz="3600" b="1" dirty="0">
                <a:solidFill>
                  <a:schemeClr val="bg1"/>
                </a:solidFill>
                <a:latin typeface="字魂59号-创粗黑" panose="00000500000000000000" pitchFamily="2" charset="-122"/>
                <a:ea typeface="字魂59号-创粗黑" panose="00000500000000000000" pitchFamily="2" charset="-122"/>
                <a:cs typeface="+mn-ea"/>
                <a:sym typeface="字魂59号-创粗黑" panose="00000500000000000000" pitchFamily="2" charset="-122"/>
              </a:rPr>
              <a:t>输入你的标题文字</a:t>
            </a:r>
          </a:p>
        </p:txBody>
      </p:sp>
      <p:sp>
        <p:nvSpPr>
          <p:cNvPr id="9" name="文本框 8"/>
          <p:cNvSpPr txBox="1"/>
          <p:nvPr/>
        </p:nvSpPr>
        <p:spPr>
          <a:xfrm>
            <a:off x="5849471" y="3818578"/>
            <a:ext cx="5634319" cy="6232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en-US" altLang="zh-CN" sz="1200" dirty="0">
                <a:solidFill>
                  <a:schemeClr val="bg1"/>
                </a:solidFill>
                <a:latin typeface="字魂59号-创粗黑" panose="00000500000000000000" pitchFamily="2" charset="-122"/>
                <a:ea typeface="字魂59号-创粗黑" panose="00000500000000000000" pitchFamily="2" charset="-122"/>
                <a:cs typeface="+mn-ea"/>
                <a:sym typeface="字魂59号-创粗黑" panose="00000500000000000000" pitchFamily="2" charset="-122"/>
              </a:rPr>
              <a:t>THE BEAUTY OF THE DESIGN WILL ALSO GREATLY REDUCE THE WEIGHT OF THE HEADSET. GREATLY REDUCE THE WEIGHT OF THE HEADSET</a:t>
            </a:r>
            <a:endParaRPr kumimoji="1" lang="zh-CN" altLang="en-US" sz="1200" dirty="0">
              <a:solidFill>
                <a:schemeClr val="bg1"/>
              </a:solidFill>
              <a:latin typeface="字魂59号-创粗黑" panose="00000500000000000000" pitchFamily="2" charset="-122"/>
              <a:ea typeface="字魂59号-创粗黑" panose="00000500000000000000" pitchFamily="2" charset="-122"/>
              <a:cs typeface="+mn-ea"/>
              <a:sym typeface="字魂59号-创粗黑" panose="00000500000000000000" pitchFamily="2" charset="-122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5849471" y="3371562"/>
            <a:ext cx="429633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zh-CN" altLang="en-US" sz="1400" dirty="0">
                <a:solidFill>
                  <a:schemeClr val="bg1"/>
                </a:solidFill>
                <a:latin typeface="字魂59号-创粗黑" panose="00000500000000000000" pitchFamily="2" charset="-122"/>
                <a:ea typeface="字魂59号-创粗黑" panose="00000500000000000000" pitchFamily="2" charset="-122"/>
                <a:cs typeface="+mn-ea"/>
                <a:sym typeface="字魂59号-创粗黑" panose="00000500000000000000" pitchFamily="2" charset="-122"/>
              </a:rPr>
              <a:t>护理教学 </a:t>
            </a:r>
            <a:r>
              <a:rPr kumimoji="1" lang="en-US" altLang="zh-CN" sz="1400" dirty="0">
                <a:solidFill>
                  <a:schemeClr val="bg1"/>
                </a:solidFill>
                <a:latin typeface="字魂59号-创粗黑" panose="00000500000000000000" pitchFamily="2" charset="-122"/>
                <a:ea typeface="字魂59号-创粗黑" panose="00000500000000000000" pitchFamily="2" charset="-122"/>
                <a:cs typeface="+mn-ea"/>
                <a:sym typeface="字魂59号-创粗黑" panose="00000500000000000000" pitchFamily="2" charset="-122"/>
              </a:rPr>
              <a:t>|</a:t>
            </a:r>
            <a:r>
              <a:rPr kumimoji="1" lang="zh-CN" altLang="en-US" sz="1400" dirty="0">
                <a:solidFill>
                  <a:schemeClr val="bg1"/>
                </a:solidFill>
                <a:latin typeface="字魂59号-创粗黑" panose="00000500000000000000" pitchFamily="2" charset="-122"/>
                <a:ea typeface="字魂59号-创粗黑" panose="00000500000000000000" pitchFamily="2" charset="-122"/>
                <a:cs typeface="+mn-ea"/>
                <a:sym typeface="字魂59号-创粗黑" panose="00000500000000000000" pitchFamily="2" charset="-122"/>
              </a:rPr>
              <a:t> </a:t>
            </a:r>
            <a:r>
              <a:rPr lang="zh-CN" altLang="en-US" sz="1400" dirty="0">
                <a:solidFill>
                  <a:schemeClr val="bg1"/>
                </a:solidFill>
                <a:latin typeface="字魂59号-创粗黑" panose="00000500000000000000" pitchFamily="2" charset="-122"/>
                <a:ea typeface="字魂59号-创粗黑" panose="00000500000000000000" pitchFamily="2" charset="-122"/>
                <a:cs typeface="+mn-ea"/>
                <a:sym typeface="字魂59号-创粗黑" panose="00000500000000000000" pitchFamily="2" charset="-122"/>
              </a:rPr>
              <a:t>医院工作汇报 </a:t>
            </a:r>
            <a:r>
              <a:rPr lang="en-US" altLang="zh-CN" sz="1400" dirty="0">
                <a:solidFill>
                  <a:schemeClr val="bg1"/>
                </a:solidFill>
                <a:latin typeface="字魂59号-创粗黑" panose="00000500000000000000" pitchFamily="2" charset="-122"/>
                <a:ea typeface="字魂59号-创粗黑" panose="00000500000000000000" pitchFamily="2" charset="-122"/>
                <a:cs typeface="+mn-ea"/>
                <a:sym typeface="字魂59号-创粗黑" panose="00000500000000000000" pitchFamily="2" charset="-122"/>
              </a:rPr>
              <a:t>|</a:t>
            </a:r>
            <a:r>
              <a:rPr lang="zh-CN" altLang="en-US" sz="1400" dirty="0">
                <a:solidFill>
                  <a:schemeClr val="bg1"/>
                </a:solidFill>
                <a:latin typeface="字魂59号-创粗黑" panose="00000500000000000000" pitchFamily="2" charset="-122"/>
                <a:ea typeface="字魂59号-创粗黑" panose="00000500000000000000" pitchFamily="2" charset="-122"/>
                <a:cs typeface="+mn-ea"/>
                <a:sym typeface="字魂59号-创粗黑" panose="00000500000000000000" pitchFamily="2" charset="-122"/>
              </a:rPr>
              <a:t> 医疗培训</a:t>
            </a:r>
            <a:endParaRPr kumimoji="1" lang="zh-CN" altLang="en-US" sz="1400" dirty="0">
              <a:solidFill>
                <a:schemeClr val="bg1"/>
              </a:solidFill>
              <a:latin typeface="字魂59号-创粗黑" panose="00000500000000000000" pitchFamily="2" charset="-122"/>
              <a:ea typeface="字魂59号-创粗黑" panose="00000500000000000000" pitchFamily="2" charset="-122"/>
              <a:cs typeface="+mn-ea"/>
              <a:sym typeface="字魂59号-创粗黑" panose="00000500000000000000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8129378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>
      <p:transition spd="slow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800" decel="100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800" decel="10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800" decel="10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800" decel="10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800" decel="100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8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8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8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8" grpId="0"/>
      <p:bldP spid="9" grpId="0"/>
      <p:bldP spid="1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983597" y="788140"/>
            <a:ext cx="503437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zh-CN" altLang="en-US" sz="2800" b="1" dirty="0">
                <a:solidFill>
                  <a:schemeClr val="bg1"/>
                </a:solidFill>
                <a:latin typeface="字魂59号-创粗黑" panose="00000500000000000000" pitchFamily="2" charset="-122"/>
                <a:ea typeface="字魂59号-创粗黑" panose="00000500000000000000" pitchFamily="2" charset="-122"/>
                <a:cs typeface="+mn-ea"/>
                <a:sym typeface="字魂59号-创粗黑" panose="00000500000000000000" pitchFamily="2" charset="-122"/>
              </a:rPr>
              <a:t>输入你的标题文字</a:t>
            </a:r>
          </a:p>
        </p:txBody>
      </p:sp>
      <p:sp>
        <p:nvSpPr>
          <p:cNvPr id="3" name="文本框 2"/>
          <p:cNvSpPr txBox="1"/>
          <p:nvPr/>
        </p:nvSpPr>
        <p:spPr>
          <a:xfrm>
            <a:off x="983597" y="1432338"/>
            <a:ext cx="10392615" cy="3462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en-US" altLang="zh-CN" sz="1200" dirty="0">
                <a:solidFill>
                  <a:schemeClr val="bg1"/>
                </a:solidFill>
                <a:latin typeface="字魂59号-创粗黑" panose="00000500000000000000" pitchFamily="2" charset="-122"/>
                <a:ea typeface="字魂59号-创粗黑" panose="00000500000000000000" pitchFamily="2" charset="-122"/>
                <a:cs typeface="+mn-ea"/>
                <a:sym typeface="字魂59号-创粗黑" panose="00000500000000000000" pitchFamily="2" charset="-122"/>
              </a:rPr>
              <a:t>THE BEAUTY OF THE DESIGN WILL ALSO GREATLY REDUCE THE WEIGHT OF THE HEADSET. GREATLY REDUCE THE WEIGHT OF THE HEADSET</a:t>
            </a:r>
            <a:endParaRPr kumimoji="1" lang="zh-CN" altLang="en-US" sz="1200" dirty="0">
              <a:solidFill>
                <a:schemeClr val="bg1"/>
              </a:solidFill>
              <a:latin typeface="字魂59号-创粗黑" panose="00000500000000000000" pitchFamily="2" charset="-122"/>
              <a:ea typeface="字魂59号-创粗黑" panose="00000500000000000000" pitchFamily="2" charset="-122"/>
              <a:cs typeface="+mn-ea"/>
              <a:sym typeface="字魂59号-创粗黑" panose="00000500000000000000" pitchFamily="2" charset="-122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83598" y="1961862"/>
            <a:ext cx="3385856" cy="2253572"/>
          </a:xfrm>
          <a:prstGeom prst="rect">
            <a:avLst/>
          </a:prstGeom>
          <a:solidFill>
            <a:schemeClr val="bg1"/>
          </a:solidFill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481512" y="1960030"/>
            <a:ext cx="3385855" cy="2257237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979427" y="1961862"/>
            <a:ext cx="3385856" cy="2253572"/>
          </a:xfrm>
          <a:prstGeom prst="rect">
            <a:avLst/>
          </a:prstGeom>
        </p:spPr>
      </p:pic>
      <p:grpSp>
        <p:nvGrpSpPr>
          <p:cNvPr id="7" name="组合 17"/>
          <p:cNvGrpSpPr/>
          <p:nvPr/>
        </p:nvGrpSpPr>
        <p:grpSpPr>
          <a:xfrm>
            <a:off x="983597" y="4075951"/>
            <a:ext cx="3385856" cy="267561"/>
            <a:chOff x="905157" y="4534678"/>
            <a:chExt cx="3385856" cy="594969"/>
          </a:xfrm>
          <a:solidFill>
            <a:schemeClr val="bg1"/>
          </a:solidFill>
        </p:grpSpPr>
        <p:sp>
          <p:nvSpPr>
            <p:cNvPr id="8" name="矩形 7"/>
            <p:cNvSpPr/>
            <p:nvPr/>
          </p:nvSpPr>
          <p:spPr>
            <a:xfrm>
              <a:off x="905157" y="4534678"/>
              <a:ext cx="3385856" cy="335902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字魂59号-创粗黑" panose="00000500000000000000" pitchFamily="2" charset="-122"/>
                <a:ea typeface="字魂59号-创粗黑" panose="00000500000000000000" pitchFamily="2" charset="-122"/>
                <a:cs typeface="+mn-ea"/>
                <a:sym typeface="字魂59号-创粗黑" panose="00000500000000000000" pitchFamily="2" charset="-122"/>
              </a:endParaRPr>
            </a:p>
          </p:txBody>
        </p:sp>
        <p:sp>
          <p:nvSpPr>
            <p:cNvPr id="9" name="等腰三角形 16"/>
            <p:cNvSpPr/>
            <p:nvPr/>
          </p:nvSpPr>
          <p:spPr>
            <a:xfrm flipV="1">
              <a:off x="2444622" y="4625297"/>
              <a:ext cx="298580" cy="504350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字魂59号-创粗黑" panose="00000500000000000000" pitchFamily="2" charset="-122"/>
                <a:ea typeface="字魂59号-创粗黑" panose="00000500000000000000" pitchFamily="2" charset="-122"/>
                <a:cs typeface="+mn-ea"/>
                <a:sym typeface="字魂59号-创粗黑" panose="00000500000000000000" pitchFamily="2" charset="-122"/>
              </a:endParaRPr>
            </a:p>
          </p:txBody>
        </p:sp>
      </p:grpSp>
      <p:grpSp>
        <p:nvGrpSpPr>
          <p:cNvPr id="10" name="组合 19"/>
          <p:cNvGrpSpPr/>
          <p:nvPr/>
        </p:nvGrpSpPr>
        <p:grpSpPr>
          <a:xfrm>
            <a:off x="4481512" y="4075951"/>
            <a:ext cx="3385856" cy="267561"/>
            <a:chOff x="905157" y="4534678"/>
            <a:chExt cx="3385856" cy="594969"/>
          </a:xfrm>
          <a:solidFill>
            <a:schemeClr val="bg1"/>
          </a:solidFill>
        </p:grpSpPr>
        <p:sp>
          <p:nvSpPr>
            <p:cNvPr id="11" name="矩形 10"/>
            <p:cNvSpPr/>
            <p:nvPr/>
          </p:nvSpPr>
          <p:spPr>
            <a:xfrm>
              <a:off x="905157" y="4534678"/>
              <a:ext cx="3385856" cy="335902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字魂59号-创粗黑" panose="00000500000000000000" pitchFamily="2" charset="-122"/>
                <a:ea typeface="字魂59号-创粗黑" panose="00000500000000000000" pitchFamily="2" charset="-122"/>
                <a:cs typeface="+mn-ea"/>
                <a:sym typeface="字魂59号-创粗黑" panose="00000500000000000000" pitchFamily="2" charset="-122"/>
              </a:endParaRPr>
            </a:p>
          </p:txBody>
        </p:sp>
        <p:sp>
          <p:nvSpPr>
            <p:cNvPr id="12" name="等腰三角形 21"/>
            <p:cNvSpPr/>
            <p:nvPr/>
          </p:nvSpPr>
          <p:spPr>
            <a:xfrm flipV="1">
              <a:off x="2444622" y="4625297"/>
              <a:ext cx="298580" cy="504350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字魂59号-创粗黑" panose="00000500000000000000" pitchFamily="2" charset="-122"/>
                <a:ea typeface="字魂59号-创粗黑" panose="00000500000000000000" pitchFamily="2" charset="-122"/>
                <a:cs typeface="+mn-ea"/>
                <a:sym typeface="字魂59号-创粗黑" panose="00000500000000000000" pitchFamily="2" charset="-122"/>
              </a:endParaRPr>
            </a:p>
          </p:txBody>
        </p:sp>
      </p:grpSp>
      <p:grpSp>
        <p:nvGrpSpPr>
          <p:cNvPr id="13" name="组合 23"/>
          <p:cNvGrpSpPr/>
          <p:nvPr/>
        </p:nvGrpSpPr>
        <p:grpSpPr>
          <a:xfrm>
            <a:off x="7979427" y="4085141"/>
            <a:ext cx="3385856" cy="267561"/>
            <a:chOff x="905157" y="4534678"/>
            <a:chExt cx="3385856" cy="594969"/>
          </a:xfrm>
          <a:solidFill>
            <a:schemeClr val="bg1"/>
          </a:solidFill>
        </p:grpSpPr>
        <p:sp>
          <p:nvSpPr>
            <p:cNvPr id="14" name="矩形 13"/>
            <p:cNvSpPr/>
            <p:nvPr/>
          </p:nvSpPr>
          <p:spPr>
            <a:xfrm>
              <a:off x="905157" y="4534678"/>
              <a:ext cx="3385856" cy="335902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字魂59号-创粗黑" panose="00000500000000000000" pitchFamily="2" charset="-122"/>
                <a:ea typeface="字魂59号-创粗黑" panose="00000500000000000000" pitchFamily="2" charset="-122"/>
                <a:cs typeface="+mn-ea"/>
                <a:sym typeface="字魂59号-创粗黑" panose="00000500000000000000" pitchFamily="2" charset="-122"/>
              </a:endParaRPr>
            </a:p>
          </p:txBody>
        </p:sp>
        <p:sp>
          <p:nvSpPr>
            <p:cNvPr id="15" name="等腰三角形 25"/>
            <p:cNvSpPr/>
            <p:nvPr/>
          </p:nvSpPr>
          <p:spPr>
            <a:xfrm flipV="1">
              <a:off x="2444622" y="4625297"/>
              <a:ext cx="298580" cy="504350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字魂59号-创粗黑" panose="00000500000000000000" pitchFamily="2" charset="-122"/>
                <a:ea typeface="字魂59号-创粗黑" panose="00000500000000000000" pitchFamily="2" charset="-122"/>
                <a:cs typeface="+mn-ea"/>
                <a:sym typeface="字魂59号-创粗黑" panose="00000500000000000000" pitchFamily="2" charset="-122"/>
              </a:endParaRPr>
            </a:p>
          </p:txBody>
        </p:sp>
      </p:grpSp>
      <p:grpSp>
        <p:nvGrpSpPr>
          <p:cNvPr id="16" name="组合 1">
            <a:extLst>
              <a:ext uri="{FF2B5EF4-FFF2-40B4-BE49-F238E27FC236}">
                <a16:creationId xmlns="" xmlns:a16="http://schemas.microsoft.com/office/drawing/2014/main" id="{15B50F7B-21F1-4D1B-855C-96B8AD368927}"/>
              </a:ext>
            </a:extLst>
          </p:cNvPr>
          <p:cNvGrpSpPr/>
          <p:nvPr/>
        </p:nvGrpSpPr>
        <p:grpSpPr>
          <a:xfrm>
            <a:off x="1377252" y="4501377"/>
            <a:ext cx="2590199" cy="834074"/>
            <a:chOff x="1963131" y="2105252"/>
            <a:chExt cx="2241975" cy="834074"/>
          </a:xfrm>
        </p:grpSpPr>
        <p:sp>
          <p:nvSpPr>
            <p:cNvPr id="17" name="矩形 16">
              <a:extLst>
                <a:ext uri="{FF2B5EF4-FFF2-40B4-BE49-F238E27FC236}">
                  <a16:creationId xmlns="" xmlns:a16="http://schemas.microsoft.com/office/drawing/2014/main" id="{BD609F4D-219F-4274-9105-29322D460A1A}"/>
                </a:ext>
              </a:extLst>
            </p:cNvPr>
            <p:cNvSpPr/>
            <p:nvPr/>
          </p:nvSpPr>
          <p:spPr>
            <a:xfrm>
              <a:off x="1963131" y="2105252"/>
              <a:ext cx="2241974" cy="375487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>
                <a:lnSpc>
                  <a:spcPct val="120000"/>
                </a:lnSpc>
              </a:pPr>
              <a:r>
                <a:rPr lang="zh-CN" altLang="en-US" sz="1600" b="1" dirty="0">
                  <a:solidFill>
                    <a:schemeClr val="bg1"/>
                  </a:solidFill>
                  <a:latin typeface="字魂59号-创粗黑" panose="00000500000000000000" pitchFamily="2" charset="-122"/>
                  <a:ea typeface="字魂59号-创粗黑" panose="00000500000000000000" pitchFamily="2" charset="-122"/>
                  <a:cs typeface="+mn-ea"/>
                  <a:sym typeface="字魂59号-创粗黑" panose="00000500000000000000" pitchFamily="2" charset="-122"/>
                </a:rPr>
                <a:t>添加标题</a:t>
              </a:r>
            </a:p>
          </p:txBody>
        </p:sp>
        <p:sp>
          <p:nvSpPr>
            <p:cNvPr id="18" name="文本框 17">
              <a:extLst>
                <a:ext uri="{FF2B5EF4-FFF2-40B4-BE49-F238E27FC236}">
                  <a16:creationId xmlns="" xmlns:a16="http://schemas.microsoft.com/office/drawing/2014/main" id="{1864A7CF-E24B-4A3A-B671-C1FA2ACD5027}"/>
                </a:ext>
              </a:extLst>
            </p:cNvPr>
            <p:cNvSpPr txBox="1"/>
            <p:nvPr/>
          </p:nvSpPr>
          <p:spPr>
            <a:xfrm>
              <a:off x="1963131" y="2493050"/>
              <a:ext cx="2241975" cy="446276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>
                <a:lnSpc>
                  <a:spcPct val="150000"/>
                </a:lnSpc>
              </a:pPr>
              <a:r>
                <a:rPr lang="en-US" altLang="zh-CN" sz="800" dirty="0">
                  <a:solidFill>
                    <a:schemeClr val="bg1"/>
                  </a:solidFill>
                  <a:latin typeface="字魂59号-创粗黑" panose="00000500000000000000" pitchFamily="2" charset="-122"/>
                  <a:ea typeface="字魂59号-创粗黑" panose="00000500000000000000" pitchFamily="2" charset="-122"/>
                  <a:cs typeface="+mn-ea"/>
                  <a:sym typeface="字魂59号-创粗黑" panose="00000500000000000000" pitchFamily="2" charset="-122"/>
                </a:rPr>
                <a:t>THE BEAUTY OF THE DESIGN WILL ALSO GREATLY REDUCE THE WEIGHT OF THE HEADSET </a:t>
              </a:r>
            </a:p>
          </p:txBody>
        </p:sp>
      </p:grpSp>
      <p:grpSp>
        <p:nvGrpSpPr>
          <p:cNvPr id="19" name="组合 1">
            <a:extLst>
              <a:ext uri="{FF2B5EF4-FFF2-40B4-BE49-F238E27FC236}">
                <a16:creationId xmlns="" xmlns:a16="http://schemas.microsoft.com/office/drawing/2014/main" id="{15B50F7B-21F1-4D1B-855C-96B8AD368927}"/>
              </a:ext>
            </a:extLst>
          </p:cNvPr>
          <p:cNvGrpSpPr/>
          <p:nvPr/>
        </p:nvGrpSpPr>
        <p:grpSpPr>
          <a:xfrm>
            <a:off x="4875167" y="4501377"/>
            <a:ext cx="2590199" cy="834074"/>
            <a:chOff x="1963131" y="2105252"/>
            <a:chExt cx="2241975" cy="834074"/>
          </a:xfrm>
        </p:grpSpPr>
        <p:sp>
          <p:nvSpPr>
            <p:cNvPr id="20" name="矩形 19">
              <a:extLst>
                <a:ext uri="{FF2B5EF4-FFF2-40B4-BE49-F238E27FC236}">
                  <a16:creationId xmlns="" xmlns:a16="http://schemas.microsoft.com/office/drawing/2014/main" id="{BD609F4D-219F-4274-9105-29322D460A1A}"/>
                </a:ext>
              </a:extLst>
            </p:cNvPr>
            <p:cNvSpPr/>
            <p:nvPr/>
          </p:nvSpPr>
          <p:spPr>
            <a:xfrm>
              <a:off x="1963131" y="2105252"/>
              <a:ext cx="2241974" cy="375487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>
                <a:lnSpc>
                  <a:spcPct val="120000"/>
                </a:lnSpc>
              </a:pPr>
              <a:r>
                <a:rPr lang="zh-CN" altLang="en-US" sz="1600" b="1" dirty="0">
                  <a:solidFill>
                    <a:schemeClr val="bg1"/>
                  </a:solidFill>
                  <a:latin typeface="字魂59号-创粗黑" panose="00000500000000000000" pitchFamily="2" charset="-122"/>
                  <a:ea typeface="字魂59号-创粗黑" panose="00000500000000000000" pitchFamily="2" charset="-122"/>
                  <a:cs typeface="+mn-ea"/>
                  <a:sym typeface="字魂59号-创粗黑" panose="00000500000000000000" pitchFamily="2" charset="-122"/>
                </a:rPr>
                <a:t>添加标题</a:t>
              </a:r>
            </a:p>
          </p:txBody>
        </p:sp>
        <p:sp>
          <p:nvSpPr>
            <p:cNvPr id="21" name="文本框 20">
              <a:extLst>
                <a:ext uri="{FF2B5EF4-FFF2-40B4-BE49-F238E27FC236}">
                  <a16:creationId xmlns="" xmlns:a16="http://schemas.microsoft.com/office/drawing/2014/main" id="{1864A7CF-E24B-4A3A-B671-C1FA2ACD5027}"/>
                </a:ext>
              </a:extLst>
            </p:cNvPr>
            <p:cNvSpPr txBox="1"/>
            <p:nvPr/>
          </p:nvSpPr>
          <p:spPr>
            <a:xfrm>
              <a:off x="1963131" y="2493050"/>
              <a:ext cx="2241975" cy="446276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>
                <a:lnSpc>
                  <a:spcPct val="150000"/>
                </a:lnSpc>
              </a:pPr>
              <a:r>
                <a:rPr lang="en-US" altLang="zh-CN" sz="800" dirty="0">
                  <a:solidFill>
                    <a:schemeClr val="bg1"/>
                  </a:solidFill>
                  <a:latin typeface="字魂59号-创粗黑" panose="00000500000000000000" pitchFamily="2" charset="-122"/>
                  <a:ea typeface="字魂59号-创粗黑" panose="00000500000000000000" pitchFamily="2" charset="-122"/>
                  <a:cs typeface="+mn-ea"/>
                  <a:sym typeface="字魂59号-创粗黑" panose="00000500000000000000" pitchFamily="2" charset="-122"/>
                </a:rPr>
                <a:t>THE BEAUTY OF THE DESIGN WILL ALSO GREATLY REDUCE THE WEIGHT OF </a:t>
              </a:r>
              <a:r>
                <a:rPr lang="en-US" altLang="zh-CN" sz="800">
                  <a:solidFill>
                    <a:schemeClr val="bg1"/>
                  </a:solidFill>
                  <a:latin typeface="字魂59号-创粗黑" panose="00000500000000000000" pitchFamily="2" charset="-122"/>
                  <a:ea typeface="字魂59号-创粗黑" panose="00000500000000000000" pitchFamily="2" charset="-122"/>
                  <a:cs typeface="+mn-ea"/>
                  <a:sym typeface="字魂59号-创粗黑" panose="00000500000000000000" pitchFamily="2" charset="-122"/>
                </a:rPr>
                <a:t>THE HEADSET </a:t>
              </a:r>
              <a:endParaRPr lang="en-US" altLang="zh-CN" sz="800" dirty="0">
                <a:solidFill>
                  <a:schemeClr val="bg1"/>
                </a:solidFill>
                <a:latin typeface="字魂59号-创粗黑" panose="00000500000000000000" pitchFamily="2" charset="-122"/>
                <a:ea typeface="字魂59号-创粗黑" panose="00000500000000000000" pitchFamily="2" charset="-122"/>
                <a:cs typeface="+mn-ea"/>
                <a:sym typeface="字魂59号-创粗黑" panose="00000500000000000000" pitchFamily="2" charset="-122"/>
              </a:endParaRPr>
            </a:p>
          </p:txBody>
        </p:sp>
      </p:grpSp>
      <p:grpSp>
        <p:nvGrpSpPr>
          <p:cNvPr id="22" name="组合 1">
            <a:extLst>
              <a:ext uri="{FF2B5EF4-FFF2-40B4-BE49-F238E27FC236}">
                <a16:creationId xmlns="" xmlns:a16="http://schemas.microsoft.com/office/drawing/2014/main" id="{15B50F7B-21F1-4D1B-855C-96B8AD368927}"/>
              </a:ext>
            </a:extLst>
          </p:cNvPr>
          <p:cNvGrpSpPr/>
          <p:nvPr/>
        </p:nvGrpSpPr>
        <p:grpSpPr>
          <a:xfrm>
            <a:off x="8373082" y="4501377"/>
            <a:ext cx="2590199" cy="834074"/>
            <a:chOff x="1963131" y="2105252"/>
            <a:chExt cx="2241975" cy="834074"/>
          </a:xfrm>
        </p:grpSpPr>
        <p:sp>
          <p:nvSpPr>
            <p:cNvPr id="23" name="矩形 22">
              <a:extLst>
                <a:ext uri="{FF2B5EF4-FFF2-40B4-BE49-F238E27FC236}">
                  <a16:creationId xmlns="" xmlns:a16="http://schemas.microsoft.com/office/drawing/2014/main" id="{BD609F4D-219F-4274-9105-29322D460A1A}"/>
                </a:ext>
              </a:extLst>
            </p:cNvPr>
            <p:cNvSpPr/>
            <p:nvPr/>
          </p:nvSpPr>
          <p:spPr>
            <a:xfrm>
              <a:off x="1963131" y="2105252"/>
              <a:ext cx="2241974" cy="375487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>
                <a:lnSpc>
                  <a:spcPct val="120000"/>
                </a:lnSpc>
              </a:pPr>
              <a:r>
                <a:rPr lang="zh-CN" altLang="en-US" sz="1600" b="1" dirty="0">
                  <a:solidFill>
                    <a:schemeClr val="bg1"/>
                  </a:solidFill>
                  <a:latin typeface="字魂59号-创粗黑" panose="00000500000000000000" pitchFamily="2" charset="-122"/>
                  <a:ea typeface="字魂59号-创粗黑" panose="00000500000000000000" pitchFamily="2" charset="-122"/>
                  <a:cs typeface="+mn-ea"/>
                  <a:sym typeface="字魂59号-创粗黑" panose="00000500000000000000" pitchFamily="2" charset="-122"/>
                </a:rPr>
                <a:t>添加标题</a:t>
              </a:r>
            </a:p>
          </p:txBody>
        </p:sp>
        <p:sp>
          <p:nvSpPr>
            <p:cNvPr id="24" name="文本框 23">
              <a:extLst>
                <a:ext uri="{FF2B5EF4-FFF2-40B4-BE49-F238E27FC236}">
                  <a16:creationId xmlns="" xmlns:a16="http://schemas.microsoft.com/office/drawing/2014/main" id="{1864A7CF-E24B-4A3A-B671-C1FA2ACD5027}"/>
                </a:ext>
              </a:extLst>
            </p:cNvPr>
            <p:cNvSpPr txBox="1"/>
            <p:nvPr/>
          </p:nvSpPr>
          <p:spPr>
            <a:xfrm>
              <a:off x="1963131" y="2493050"/>
              <a:ext cx="2241975" cy="446276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>
                <a:lnSpc>
                  <a:spcPct val="150000"/>
                </a:lnSpc>
              </a:pPr>
              <a:r>
                <a:rPr lang="en-US" altLang="zh-CN" sz="800" dirty="0">
                  <a:solidFill>
                    <a:schemeClr val="bg1"/>
                  </a:solidFill>
                  <a:latin typeface="字魂59号-创粗黑" panose="00000500000000000000" pitchFamily="2" charset="-122"/>
                  <a:ea typeface="字魂59号-创粗黑" panose="00000500000000000000" pitchFamily="2" charset="-122"/>
                  <a:cs typeface="+mn-ea"/>
                  <a:sym typeface="字魂59号-创粗黑" panose="00000500000000000000" pitchFamily="2" charset="-122"/>
                </a:rPr>
                <a:t>THE BEAUTY OF THE DESIGN WILL ALSO GREATLY REDUCE THE WEIGHT OF </a:t>
              </a:r>
              <a:r>
                <a:rPr lang="en-US" altLang="zh-CN" sz="800">
                  <a:solidFill>
                    <a:schemeClr val="bg1"/>
                  </a:solidFill>
                  <a:latin typeface="字魂59号-创粗黑" panose="00000500000000000000" pitchFamily="2" charset="-122"/>
                  <a:ea typeface="字魂59号-创粗黑" panose="00000500000000000000" pitchFamily="2" charset="-122"/>
                  <a:cs typeface="+mn-ea"/>
                  <a:sym typeface="字魂59号-创粗黑" panose="00000500000000000000" pitchFamily="2" charset="-122"/>
                </a:rPr>
                <a:t>THE HEADSET </a:t>
              </a:r>
              <a:endParaRPr lang="en-US" altLang="zh-CN" sz="800" dirty="0">
                <a:solidFill>
                  <a:schemeClr val="bg1"/>
                </a:solidFill>
                <a:latin typeface="字魂59号-创粗黑" panose="00000500000000000000" pitchFamily="2" charset="-122"/>
                <a:ea typeface="字魂59号-创粗黑" panose="00000500000000000000" pitchFamily="2" charset="-122"/>
                <a:cs typeface="+mn-ea"/>
                <a:sym typeface="字魂59号-创粗黑" panose="00000500000000000000" pitchFamily="2" charset="-122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9242870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>
      <p:transition spd="slow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500"/>
                            </p:stCondLst>
                            <p:childTnLst>
                              <p:par>
                                <p:cTn id="25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500"/>
                            </p:stCondLst>
                            <p:childTnLst>
                              <p:par>
                                <p:cTn id="3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3000"/>
                            </p:stCondLst>
                            <p:childTnLst>
                              <p:par>
                                <p:cTn id="4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3500"/>
                            </p:stCondLst>
                            <p:childTnLst>
                              <p:par>
                                <p:cTn id="5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4000"/>
                            </p:stCondLst>
                            <p:childTnLst>
                              <p:par>
                                <p:cTn id="5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4500"/>
                            </p:stCondLst>
                            <p:childTnLst>
                              <p:par>
                                <p:cTn id="6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5000"/>
                            </p:stCondLst>
                            <p:childTnLst>
                              <p:par>
                                <p:cTn id="6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19846"/>
          <p:cNvSpPr/>
          <p:nvPr/>
        </p:nvSpPr>
        <p:spPr>
          <a:xfrm>
            <a:off x="770261" y="2312330"/>
            <a:ext cx="10002971" cy="171481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18217" extrusionOk="0">
                <a:moveTo>
                  <a:pt x="0" y="9278"/>
                </a:moveTo>
                <a:cubicBezTo>
                  <a:pt x="3212" y="-1648"/>
                  <a:pt x="7383" y="-3027"/>
                  <a:pt x="10863" y="5687"/>
                </a:cubicBezTo>
                <a:cubicBezTo>
                  <a:pt x="11129" y="6354"/>
                  <a:pt x="11389" y="7078"/>
                  <a:pt x="11651" y="7785"/>
                </a:cubicBezTo>
                <a:cubicBezTo>
                  <a:pt x="13505" y="12792"/>
                  <a:pt x="15462" y="16954"/>
                  <a:pt x="17549" y="18008"/>
                </a:cubicBezTo>
                <a:cubicBezTo>
                  <a:pt x="18667" y="18573"/>
                  <a:pt x="19827" y="18145"/>
                  <a:pt x="20693" y="14792"/>
                </a:cubicBezTo>
                <a:cubicBezTo>
                  <a:pt x="21126" y="13114"/>
                  <a:pt x="21446" y="10796"/>
                  <a:pt x="21600" y="8139"/>
                </a:cubicBezTo>
              </a:path>
            </a:pathLst>
          </a:custGeom>
          <a:noFill/>
          <a:ln w="63500" cap="flat">
            <a:solidFill>
              <a:schemeClr val="bg1"/>
            </a:solidFill>
            <a:prstDash val="solid"/>
            <a:miter lim="400000"/>
          </a:ln>
          <a:effectLst/>
        </p:spPr>
        <p:txBody>
          <a:bodyPr wrap="square" lIns="50800" tIns="50800" rIns="50800" bIns="50800" numCol="1" anchor="ctr">
            <a:noAutofit/>
          </a:bodyPr>
          <a:lstStyle/>
          <a:p>
            <a:pPr marL="0" marR="0" lvl="0" indent="0" algn="ctr" defTabSz="457200" eaLnBrk="1" fontAlgn="auto" latinLnBrk="0" hangingPunct="0">
              <a:lnSpc>
                <a:spcPct val="80000"/>
              </a:lnSpc>
              <a:spcBef>
                <a:spcPts val="55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5000" b="0" i="0" u="none" strike="noStrike" kern="0" cap="none" spc="0" normalizeH="0" baseline="0" noProof="0">
              <a:ln>
                <a:noFill/>
              </a:ln>
              <a:solidFill>
                <a:srgbClr val="333333"/>
              </a:solidFill>
              <a:effectLst/>
              <a:uLnTx/>
              <a:uFillTx/>
              <a:latin typeface="字魂59号-创粗黑" panose="00000500000000000000" pitchFamily="2" charset="-122"/>
              <a:ea typeface="字魂59号-创粗黑" panose="00000500000000000000" pitchFamily="2" charset="-122"/>
              <a:cs typeface="+mn-ea"/>
              <a:sym typeface="字魂59号-创粗黑" panose="00000500000000000000" pitchFamily="2" charset="-122"/>
            </a:endParaRPr>
          </a:p>
        </p:txBody>
      </p:sp>
      <p:grpSp>
        <p:nvGrpSpPr>
          <p:cNvPr id="8" name="Group 19854"/>
          <p:cNvGrpSpPr/>
          <p:nvPr/>
        </p:nvGrpSpPr>
        <p:grpSpPr>
          <a:xfrm>
            <a:off x="6233909" y="2330801"/>
            <a:ext cx="1077113" cy="1077113"/>
            <a:chOff x="0" y="0"/>
            <a:chExt cx="1019525" cy="1019525"/>
          </a:xfrm>
        </p:grpSpPr>
        <p:sp>
          <p:nvSpPr>
            <p:cNvPr id="9" name="Shape 19852"/>
            <p:cNvSpPr/>
            <p:nvPr/>
          </p:nvSpPr>
          <p:spPr>
            <a:xfrm>
              <a:off x="0" y="0"/>
              <a:ext cx="1019526" cy="1019526"/>
            </a:xfrm>
            <a:prstGeom prst="ellipse">
              <a:avLst/>
            </a:prstGeom>
            <a:solidFill>
              <a:schemeClr val="bg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marL="0" marR="0" lvl="0" indent="0" algn="ctr" defTabSz="457200" eaLnBrk="1" fontAlgn="auto" latinLnBrk="0" hangingPunct="0">
                <a:lnSpc>
                  <a:spcPct val="80000"/>
                </a:lnSpc>
                <a:spcBef>
                  <a:spcPts val="55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5000" b="0" i="0" u="none" strike="noStrike" kern="0" cap="none" spc="0" normalizeH="0" baseline="0" noProof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字魂59号-创粗黑" panose="00000500000000000000" pitchFamily="2" charset="-122"/>
                <a:ea typeface="字魂59号-创粗黑" panose="00000500000000000000" pitchFamily="2" charset="-122"/>
                <a:cs typeface="+mn-ea"/>
                <a:sym typeface="字魂59号-创粗黑" panose="00000500000000000000" pitchFamily="2" charset="-122"/>
              </a:endParaRPr>
            </a:p>
          </p:txBody>
        </p:sp>
        <p:sp>
          <p:nvSpPr>
            <p:cNvPr id="10" name="Shape 19853"/>
            <p:cNvSpPr/>
            <p:nvPr/>
          </p:nvSpPr>
          <p:spPr>
            <a:xfrm>
              <a:off x="320412" y="322581"/>
              <a:ext cx="374509" cy="37436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8689" y="3102"/>
                  </a:moveTo>
                  <a:cubicBezTo>
                    <a:pt x="10181" y="3102"/>
                    <a:pt x="11584" y="3680"/>
                    <a:pt x="12638" y="4729"/>
                  </a:cubicBezTo>
                  <a:cubicBezTo>
                    <a:pt x="13691" y="5775"/>
                    <a:pt x="14270" y="7167"/>
                    <a:pt x="14270" y="8646"/>
                  </a:cubicBezTo>
                  <a:cubicBezTo>
                    <a:pt x="14270" y="10126"/>
                    <a:pt x="13691" y="11517"/>
                    <a:pt x="12638" y="12563"/>
                  </a:cubicBezTo>
                  <a:cubicBezTo>
                    <a:pt x="11584" y="13612"/>
                    <a:pt x="10181" y="14190"/>
                    <a:pt x="8689" y="14190"/>
                  </a:cubicBezTo>
                  <a:cubicBezTo>
                    <a:pt x="7197" y="14190"/>
                    <a:pt x="5795" y="13612"/>
                    <a:pt x="4741" y="12563"/>
                  </a:cubicBezTo>
                  <a:cubicBezTo>
                    <a:pt x="3688" y="11517"/>
                    <a:pt x="3108" y="10125"/>
                    <a:pt x="3108" y="8646"/>
                  </a:cubicBezTo>
                  <a:cubicBezTo>
                    <a:pt x="3108" y="7166"/>
                    <a:pt x="3688" y="5775"/>
                    <a:pt x="4741" y="4729"/>
                  </a:cubicBezTo>
                  <a:cubicBezTo>
                    <a:pt x="5795" y="3680"/>
                    <a:pt x="7197" y="3102"/>
                    <a:pt x="8689" y="3102"/>
                  </a:cubicBezTo>
                  <a:close/>
                  <a:moveTo>
                    <a:pt x="16149" y="13086"/>
                  </a:moveTo>
                  <a:cubicBezTo>
                    <a:pt x="16951" y="11758"/>
                    <a:pt x="17378" y="10235"/>
                    <a:pt x="17378" y="8646"/>
                  </a:cubicBezTo>
                  <a:cubicBezTo>
                    <a:pt x="17378" y="6336"/>
                    <a:pt x="16474" y="4164"/>
                    <a:pt x="14832" y="2531"/>
                  </a:cubicBezTo>
                  <a:cubicBezTo>
                    <a:pt x="13191" y="899"/>
                    <a:pt x="11009" y="0"/>
                    <a:pt x="8689" y="0"/>
                  </a:cubicBezTo>
                  <a:cubicBezTo>
                    <a:pt x="6370" y="0"/>
                    <a:pt x="4188" y="899"/>
                    <a:pt x="2547" y="2531"/>
                  </a:cubicBezTo>
                  <a:cubicBezTo>
                    <a:pt x="905" y="4164"/>
                    <a:pt x="0" y="6336"/>
                    <a:pt x="0" y="8646"/>
                  </a:cubicBezTo>
                  <a:cubicBezTo>
                    <a:pt x="0" y="10957"/>
                    <a:pt x="905" y="13128"/>
                    <a:pt x="2547" y="14762"/>
                  </a:cubicBezTo>
                  <a:cubicBezTo>
                    <a:pt x="4188" y="16393"/>
                    <a:pt x="6369" y="17292"/>
                    <a:pt x="8689" y="17292"/>
                  </a:cubicBezTo>
                  <a:cubicBezTo>
                    <a:pt x="8689" y="17292"/>
                    <a:pt x="8689" y="17292"/>
                    <a:pt x="8690" y="17292"/>
                  </a:cubicBezTo>
                  <a:cubicBezTo>
                    <a:pt x="10229" y="17292"/>
                    <a:pt x="11708" y="16896"/>
                    <a:pt x="13008" y="16152"/>
                  </a:cubicBezTo>
                  <a:lnTo>
                    <a:pt x="18487" y="21600"/>
                  </a:lnTo>
                  <a:lnTo>
                    <a:pt x="21600" y="18505"/>
                  </a:lnTo>
                  <a:cubicBezTo>
                    <a:pt x="21600" y="18505"/>
                    <a:pt x="16149" y="13086"/>
                    <a:pt x="16149" y="13086"/>
                  </a:cubicBezTo>
                  <a:close/>
                </a:path>
              </a:pathLst>
            </a:custGeom>
            <a:solidFill>
              <a:srgbClr val="68B9C4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marL="0" marR="0" lvl="0" indent="0" algn="ctr" defTabSz="457200" eaLnBrk="1" fontAlgn="auto" latinLnBrk="0" hangingPunct="0">
                <a:lnSpc>
                  <a:spcPct val="80000"/>
                </a:lnSpc>
                <a:spcBef>
                  <a:spcPts val="55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5000" b="0" i="0" u="none" strike="noStrike" kern="0" cap="none" spc="0" normalizeH="0" baseline="0" noProof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字魂59号-创粗黑" panose="00000500000000000000" pitchFamily="2" charset="-122"/>
                <a:ea typeface="字魂59号-创粗黑" panose="00000500000000000000" pitchFamily="2" charset="-122"/>
                <a:cs typeface="+mn-ea"/>
                <a:sym typeface="字魂59号-创粗黑" panose="00000500000000000000" pitchFamily="2" charset="-122"/>
              </a:endParaRPr>
            </a:p>
          </p:txBody>
        </p:sp>
      </p:grpSp>
      <p:grpSp>
        <p:nvGrpSpPr>
          <p:cNvPr id="11" name="Group 19857"/>
          <p:cNvGrpSpPr/>
          <p:nvPr/>
        </p:nvGrpSpPr>
        <p:grpSpPr>
          <a:xfrm>
            <a:off x="8211830" y="3862744"/>
            <a:ext cx="1077113" cy="1077113"/>
            <a:chOff x="0" y="0"/>
            <a:chExt cx="1019525" cy="1019525"/>
          </a:xfrm>
        </p:grpSpPr>
        <p:sp>
          <p:nvSpPr>
            <p:cNvPr id="12" name="Shape 19855"/>
            <p:cNvSpPr/>
            <p:nvPr/>
          </p:nvSpPr>
          <p:spPr>
            <a:xfrm>
              <a:off x="0" y="0"/>
              <a:ext cx="1019526" cy="1019526"/>
            </a:xfrm>
            <a:prstGeom prst="ellipse">
              <a:avLst/>
            </a:prstGeom>
            <a:solidFill>
              <a:schemeClr val="bg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marL="0" marR="0" lvl="0" indent="0" algn="ctr" defTabSz="457200" eaLnBrk="1" fontAlgn="auto" latinLnBrk="0" hangingPunct="0">
                <a:lnSpc>
                  <a:spcPct val="80000"/>
                </a:lnSpc>
                <a:spcBef>
                  <a:spcPts val="55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5000" b="0" i="0" u="none" strike="noStrike" kern="0" cap="none" spc="0" normalizeH="0" baseline="0" noProof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字魂59号-创粗黑" panose="00000500000000000000" pitchFamily="2" charset="-122"/>
                <a:ea typeface="字魂59号-创粗黑" panose="00000500000000000000" pitchFamily="2" charset="-122"/>
                <a:cs typeface="+mn-ea"/>
                <a:sym typeface="字魂59号-创粗黑" panose="00000500000000000000" pitchFamily="2" charset="-122"/>
              </a:endParaRPr>
            </a:p>
          </p:txBody>
        </p:sp>
        <p:sp>
          <p:nvSpPr>
            <p:cNvPr id="13" name="Shape 19856"/>
            <p:cNvSpPr/>
            <p:nvPr/>
          </p:nvSpPr>
          <p:spPr>
            <a:xfrm>
              <a:off x="347679" y="364901"/>
              <a:ext cx="324167" cy="28972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84" extrusionOk="0">
                  <a:moveTo>
                    <a:pt x="19415" y="16649"/>
                  </a:moveTo>
                  <a:cubicBezTo>
                    <a:pt x="20161" y="16995"/>
                    <a:pt x="20794" y="17015"/>
                    <a:pt x="20797" y="18016"/>
                  </a:cubicBezTo>
                  <a:lnTo>
                    <a:pt x="21600" y="21484"/>
                  </a:lnTo>
                  <a:lnTo>
                    <a:pt x="0" y="21484"/>
                  </a:lnTo>
                  <a:cubicBezTo>
                    <a:pt x="91" y="20771"/>
                    <a:pt x="349" y="19060"/>
                    <a:pt x="573" y="18136"/>
                  </a:cubicBezTo>
                  <a:cubicBezTo>
                    <a:pt x="679" y="17700"/>
                    <a:pt x="1212" y="16975"/>
                    <a:pt x="2036" y="16624"/>
                  </a:cubicBezTo>
                  <a:cubicBezTo>
                    <a:pt x="4050" y="15766"/>
                    <a:pt x="6877" y="14370"/>
                    <a:pt x="7251" y="13724"/>
                  </a:cubicBezTo>
                  <a:cubicBezTo>
                    <a:pt x="7484" y="13323"/>
                    <a:pt x="7579" y="13743"/>
                    <a:pt x="7681" y="13421"/>
                  </a:cubicBezTo>
                  <a:cubicBezTo>
                    <a:pt x="7916" y="12679"/>
                    <a:pt x="7968" y="11587"/>
                    <a:pt x="7968" y="11587"/>
                  </a:cubicBezTo>
                  <a:cubicBezTo>
                    <a:pt x="7848" y="11494"/>
                    <a:pt x="7572" y="10786"/>
                    <a:pt x="7434" y="10117"/>
                  </a:cubicBezTo>
                  <a:cubicBezTo>
                    <a:pt x="7387" y="9891"/>
                    <a:pt x="7082" y="9884"/>
                    <a:pt x="6846" y="8995"/>
                  </a:cubicBezTo>
                  <a:cubicBezTo>
                    <a:pt x="6653" y="8263"/>
                    <a:pt x="6425" y="7272"/>
                    <a:pt x="6518" y="6932"/>
                  </a:cubicBezTo>
                  <a:cubicBezTo>
                    <a:pt x="6566" y="6758"/>
                    <a:pt x="6695" y="6822"/>
                    <a:pt x="6716" y="6831"/>
                  </a:cubicBezTo>
                  <a:cubicBezTo>
                    <a:pt x="6697" y="6706"/>
                    <a:pt x="6673" y="6705"/>
                    <a:pt x="6649" y="6531"/>
                  </a:cubicBezTo>
                  <a:cubicBezTo>
                    <a:pt x="6603" y="6199"/>
                    <a:pt x="6428" y="5653"/>
                    <a:pt x="6414" y="5330"/>
                  </a:cubicBezTo>
                  <a:cubicBezTo>
                    <a:pt x="6302" y="2941"/>
                    <a:pt x="6814" y="1517"/>
                    <a:pt x="7802" y="834"/>
                  </a:cubicBezTo>
                  <a:cubicBezTo>
                    <a:pt x="8064" y="653"/>
                    <a:pt x="9136" y="145"/>
                    <a:pt x="9462" y="64"/>
                  </a:cubicBezTo>
                  <a:cubicBezTo>
                    <a:pt x="10187" y="-116"/>
                    <a:pt x="11659" y="109"/>
                    <a:pt x="12338" y="443"/>
                  </a:cubicBezTo>
                  <a:cubicBezTo>
                    <a:pt x="14203" y="1346"/>
                    <a:pt x="14766" y="2285"/>
                    <a:pt x="14624" y="5330"/>
                  </a:cubicBezTo>
                  <a:cubicBezTo>
                    <a:pt x="14599" y="5877"/>
                    <a:pt x="14486" y="6618"/>
                    <a:pt x="14433" y="6945"/>
                  </a:cubicBezTo>
                  <a:cubicBezTo>
                    <a:pt x="14521" y="6860"/>
                    <a:pt x="14606" y="6807"/>
                    <a:pt x="14679" y="6813"/>
                  </a:cubicBezTo>
                  <a:cubicBezTo>
                    <a:pt x="14982" y="6833"/>
                    <a:pt x="14696" y="8105"/>
                    <a:pt x="14460" y="8995"/>
                  </a:cubicBezTo>
                  <a:cubicBezTo>
                    <a:pt x="14225" y="9884"/>
                    <a:pt x="13904" y="9888"/>
                    <a:pt x="13872" y="10117"/>
                  </a:cubicBezTo>
                  <a:cubicBezTo>
                    <a:pt x="13761" y="10901"/>
                    <a:pt x="13490" y="11361"/>
                    <a:pt x="13347" y="11576"/>
                  </a:cubicBezTo>
                  <a:cubicBezTo>
                    <a:pt x="13347" y="11576"/>
                    <a:pt x="13436" y="12775"/>
                    <a:pt x="13704" y="13449"/>
                  </a:cubicBezTo>
                  <a:cubicBezTo>
                    <a:pt x="13812" y="13730"/>
                    <a:pt x="13931" y="13430"/>
                    <a:pt x="14102" y="13742"/>
                  </a:cubicBezTo>
                  <a:cubicBezTo>
                    <a:pt x="14018" y="13588"/>
                    <a:pt x="14272" y="14339"/>
                    <a:pt x="15405" y="14858"/>
                  </a:cubicBezTo>
                  <a:cubicBezTo>
                    <a:pt x="17512" y="15825"/>
                    <a:pt x="18500" y="16226"/>
                    <a:pt x="19415" y="16649"/>
                  </a:cubicBezTo>
                  <a:close/>
                </a:path>
              </a:pathLst>
            </a:custGeom>
            <a:solidFill>
              <a:srgbClr val="68B9C4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marL="0" marR="0" lvl="0" indent="0" algn="ctr" defTabSz="457200" eaLnBrk="1" fontAlgn="auto" latinLnBrk="0" hangingPunct="0">
                <a:lnSpc>
                  <a:spcPct val="80000"/>
                </a:lnSpc>
                <a:spcBef>
                  <a:spcPts val="55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5000" b="0" i="0" u="none" strike="noStrike" kern="0" cap="none" spc="0" normalizeH="0" baseline="0" noProof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字魂59号-创粗黑" panose="00000500000000000000" pitchFamily="2" charset="-122"/>
                <a:ea typeface="字魂59号-创粗黑" panose="00000500000000000000" pitchFamily="2" charset="-122"/>
                <a:cs typeface="+mn-ea"/>
                <a:sym typeface="字魂59号-创粗黑" panose="00000500000000000000" pitchFamily="2" charset="-122"/>
              </a:endParaRPr>
            </a:p>
          </p:txBody>
        </p:sp>
      </p:grpSp>
      <p:grpSp>
        <p:nvGrpSpPr>
          <p:cNvPr id="14" name="Group 19860"/>
          <p:cNvGrpSpPr/>
          <p:nvPr/>
        </p:nvGrpSpPr>
        <p:grpSpPr>
          <a:xfrm>
            <a:off x="4244906" y="2398600"/>
            <a:ext cx="1077112" cy="1077112"/>
            <a:chOff x="0" y="0"/>
            <a:chExt cx="1019525" cy="1019525"/>
          </a:xfrm>
        </p:grpSpPr>
        <p:sp>
          <p:nvSpPr>
            <p:cNvPr id="15" name="Shape 19858"/>
            <p:cNvSpPr/>
            <p:nvPr/>
          </p:nvSpPr>
          <p:spPr>
            <a:xfrm>
              <a:off x="0" y="0"/>
              <a:ext cx="1019526" cy="1019526"/>
            </a:xfrm>
            <a:prstGeom prst="ellipse">
              <a:avLst/>
            </a:prstGeom>
            <a:solidFill>
              <a:schemeClr val="bg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marL="0" marR="0" lvl="0" indent="0" algn="ctr" defTabSz="457200" eaLnBrk="1" fontAlgn="auto" latinLnBrk="0" hangingPunct="0">
                <a:lnSpc>
                  <a:spcPct val="80000"/>
                </a:lnSpc>
                <a:spcBef>
                  <a:spcPts val="55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5000" b="0" i="0" u="none" strike="noStrike" kern="0" cap="none" spc="0" normalizeH="0" baseline="0" noProof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字魂59号-创粗黑" panose="00000500000000000000" pitchFamily="2" charset="-122"/>
                <a:ea typeface="字魂59号-创粗黑" panose="00000500000000000000" pitchFamily="2" charset="-122"/>
                <a:cs typeface="+mn-ea"/>
                <a:sym typeface="字魂59号-创粗黑" panose="00000500000000000000" pitchFamily="2" charset="-122"/>
              </a:endParaRPr>
            </a:p>
          </p:txBody>
        </p:sp>
        <p:sp>
          <p:nvSpPr>
            <p:cNvPr id="16" name="Shape 19859"/>
            <p:cNvSpPr/>
            <p:nvPr/>
          </p:nvSpPr>
          <p:spPr>
            <a:xfrm>
              <a:off x="322508" y="322506"/>
              <a:ext cx="374510" cy="37451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2260" y="14462"/>
                  </a:moveTo>
                  <a:cubicBezTo>
                    <a:pt x="10237" y="15268"/>
                    <a:pt x="7944" y="14282"/>
                    <a:pt x="7138" y="12260"/>
                  </a:cubicBezTo>
                  <a:cubicBezTo>
                    <a:pt x="6332" y="10238"/>
                    <a:pt x="7318" y="7944"/>
                    <a:pt x="9340" y="7138"/>
                  </a:cubicBezTo>
                  <a:cubicBezTo>
                    <a:pt x="11363" y="6332"/>
                    <a:pt x="13656" y="7318"/>
                    <a:pt x="14462" y="9340"/>
                  </a:cubicBezTo>
                  <a:cubicBezTo>
                    <a:pt x="15268" y="11362"/>
                    <a:pt x="14282" y="13656"/>
                    <a:pt x="12260" y="14462"/>
                  </a:cubicBezTo>
                  <a:close/>
                  <a:moveTo>
                    <a:pt x="19602" y="9782"/>
                  </a:moveTo>
                  <a:cubicBezTo>
                    <a:pt x="20834" y="9090"/>
                    <a:pt x="21600" y="8617"/>
                    <a:pt x="21600" y="8617"/>
                  </a:cubicBezTo>
                  <a:lnTo>
                    <a:pt x="20140" y="4954"/>
                  </a:lnTo>
                  <a:cubicBezTo>
                    <a:pt x="20140" y="4954"/>
                    <a:pt x="19254" y="5138"/>
                    <a:pt x="17878" y="5484"/>
                  </a:cubicBezTo>
                  <a:cubicBezTo>
                    <a:pt x="17340" y="4770"/>
                    <a:pt x="16700" y="4141"/>
                    <a:pt x="15975" y="3619"/>
                  </a:cubicBezTo>
                  <a:cubicBezTo>
                    <a:pt x="16319" y="2115"/>
                    <a:pt x="16483" y="1130"/>
                    <a:pt x="16483" y="1130"/>
                  </a:cubicBezTo>
                  <a:lnTo>
                    <a:pt x="13896" y="17"/>
                  </a:lnTo>
                  <a:cubicBezTo>
                    <a:pt x="13896" y="17"/>
                    <a:pt x="13292" y="816"/>
                    <a:pt x="12435" y="2100"/>
                  </a:cubicBezTo>
                  <a:cubicBezTo>
                    <a:pt x="11667" y="1958"/>
                    <a:pt x="9929" y="1990"/>
                    <a:pt x="9794" y="2006"/>
                  </a:cubicBezTo>
                  <a:cubicBezTo>
                    <a:pt x="9096" y="770"/>
                    <a:pt x="8616" y="0"/>
                    <a:pt x="8616" y="0"/>
                  </a:cubicBezTo>
                  <a:lnTo>
                    <a:pt x="4955" y="1460"/>
                  </a:lnTo>
                  <a:cubicBezTo>
                    <a:pt x="4955" y="1460"/>
                    <a:pt x="5136" y="2351"/>
                    <a:pt x="5481" y="3734"/>
                  </a:cubicBezTo>
                  <a:cubicBezTo>
                    <a:pt x="4778" y="4264"/>
                    <a:pt x="4157" y="4895"/>
                    <a:pt x="3639" y="5608"/>
                  </a:cubicBezTo>
                  <a:cubicBezTo>
                    <a:pt x="2127" y="5266"/>
                    <a:pt x="1135" y="5104"/>
                    <a:pt x="1135" y="5104"/>
                  </a:cubicBezTo>
                  <a:lnTo>
                    <a:pt x="22" y="7692"/>
                  </a:lnTo>
                  <a:cubicBezTo>
                    <a:pt x="22" y="7692"/>
                    <a:pt x="819" y="8298"/>
                    <a:pt x="2103" y="9154"/>
                  </a:cubicBezTo>
                  <a:cubicBezTo>
                    <a:pt x="1955" y="9941"/>
                    <a:pt x="1990" y="11679"/>
                    <a:pt x="2004" y="11801"/>
                  </a:cubicBezTo>
                  <a:cubicBezTo>
                    <a:pt x="768" y="12502"/>
                    <a:pt x="0" y="12983"/>
                    <a:pt x="0" y="12983"/>
                  </a:cubicBezTo>
                  <a:lnTo>
                    <a:pt x="1460" y="16645"/>
                  </a:lnTo>
                  <a:cubicBezTo>
                    <a:pt x="1460" y="16645"/>
                    <a:pt x="2351" y="16467"/>
                    <a:pt x="3732" y="16126"/>
                  </a:cubicBezTo>
                  <a:cubicBezTo>
                    <a:pt x="4263" y="16831"/>
                    <a:pt x="4896" y="17454"/>
                    <a:pt x="5611" y="17973"/>
                  </a:cubicBezTo>
                  <a:cubicBezTo>
                    <a:pt x="5273" y="19468"/>
                    <a:pt x="5112" y="20448"/>
                    <a:pt x="5112" y="20448"/>
                  </a:cubicBezTo>
                  <a:lnTo>
                    <a:pt x="7642" y="21536"/>
                  </a:lnTo>
                  <a:cubicBezTo>
                    <a:pt x="7642" y="21536"/>
                    <a:pt x="8236" y="20755"/>
                    <a:pt x="9083" y="19495"/>
                  </a:cubicBezTo>
                  <a:cubicBezTo>
                    <a:pt x="9914" y="19659"/>
                    <a:pt x="11699" y="19617"/>
                    <a:pt x="11812" y="19605"/>
                  </a:cubicBezTo>
                  <a:cubicBezTo>
                    <a:pt x="12507" y="20836"/>
                    <a:pt x="12984" y="21600"/>
                    <a:pt x="12984" y="21600"/>
                  </a:cubicBezTo>
                  <a:lnTo>
                    <a:pt x="16645" y="20140"/>
                  </a:lnTo>
                  <a:cubicBezTo>
                    <a:pt x="16645" y="20140"/>
                    <a:pt x="16465" y="19256"/>
                    <a:pt x="16122" y="17881"/>
                  </a:cubicBezTo>
                  <a:cubicBezTo>
                    <a:pt x="16854" y="17330"/>
                    <a:pt x="17498" y="16672"/>
                    <a:pt x="18029" y="15924"/>
                  </a:cubicBezTo>
                  <a:cubicBezTo>
                    <a:pt x="19510" y="16258"/>
                    <a:pt x="20478" y="16419"/>
                    <a:pt x="20478" y="16419"/>
                  </a:cubicBezTo>
                  <a:lnTo>
                    <a:pt x="21566" y="13889"/>
                  </a:lnTo>
                  <a:cubicBezTo>
                    <a:pt x="21566" y="13889"/>
                    <a:pt x="20777" y="13294"/>
                    <a:pt x="19508" y="12446"/>
                  </a:cubicBezTo>
                  <a:cubicBezTo>
                    <a:pt x="19652" y="11675"/>
                    <a:pt x="19618" y="9922"/>
                    <a:pt x="19602" y="9782"/>
                  </a:cubicBezTo>
                  <a:close/>
                </a:path>
              </a:pathLst>
            </a:custGeom>
            <a:solidFill>
              <a:srgbClr val="68B9C4"/>
            </a:solidFill>
            <a:ln w="12700" cap="flat">
              <a:noFill/>
              <a:miter lim="400000"/>
            </a:ln>
            <a:effectLst/>
          </p:spPr>
          <p:txBody>
            <a:bodyPr wrap="square" lIns="38100" tIns="38100" rIns="38100" bIns="38100" numCol="1" anchor="ctr">
              <a:noAutofit/>
            </a:bodyPr>
            <a:lstStyle/>
            <a:p>
              <a:pPr marL="0" marR="0" lvl="0" indent="0" algn="ctr" defTabSz="457200" eaLnBrk="1" fontAlgn="auto" latinLnBrk="0" hangingPunct="0">
                <a:lnSpc>
                  <a:spcPct val="80000"/>
                </a:lnSpc>
                <a:spcBef>
                  <a:spcPts val="55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5000" b="0" i="0" u="none" strike="noStrike" kern="0" cap="none" spc="0" normalizeH="0" baseline="0" noProof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字魂59号-创粗黑" panose="00000500000000000000" pitchFamily="2" charset="-122"/>
                <a:ea typeface="字魂59号-创粗黑" panose="00000500000000000000" pitchFamily="2" charset="-122"/>
                <a:cs typeface="+mn-ea"/>
                <a:sym typeface="字魂59号-创粗黑" panose="00000500000000000000" pitchFamily="2" charset="-122"/>
              </a:endParaRPr>
            </a:p>
          </p:txBody>
        </p:sp>
      </p:grpSp>
      <p:grpSp>
        <p:nvGrpSpPr>
          <p:cNvPr id="17" name="Group 19863"/>
          <p:cNvGrpSpPr/>
          <p:nvPr/>
        </p:nvGrpSpPr>
        <p:grpSpPr>
          <a:xfrm>
            <a:off x="3091755" y="1329091"/>
            <a:ext cx="1069516" cy="1069508"/>
            <a:chOff x="0" y="0"/>
            <a:chExt cx="1012334" cy="1012327"/>
          </a:xfrm>
        </p:grpSpPr>
        <p:sp>
          <p:nvSpPr>
            <p:cNvPr id="18" name="Shape 19861"/>
            <p:cNvSpPr/>
            <p:nvPr/>
          </p:nvSpPr>
          <p:spPr>
            <a:xfrm>
              <a:off x="0" y="0"/>
              <a:ext cx="1012335" cy="1012328"/>
            </a:xfrm>
            <a:prstGeom prst="ellipse">
              <a:avLst/>
            </a:prstGeom>
            <a:solidFill>
              <a:schemeClr val="bg1"/>
            </a:solidFill>
            <a:ln w="12700" cap="flat">
              <a:noFill/>
              <a:miter lim="400000"/>
            </a:ln>
            <a:effectLst/>
          </p:spPr>
          <p:txBody>
            <a:bodyPr wrap="square" lIns="38100" tIns="38100" rIns="38100" bIns="38100" numCol="1" anchor="ctr">
              <a:noAutofit/>
            </a:bodyPr>
            <a:lstStyle/>
            <a:p>
              <a:pPr marL="0" marR="0" lvl="0" indent="0" algn="ctr" defTabSz="457200" eaLnBrk="1" fontAlgn="auto" latinLnBrk="0" hangingPunct="0">
                <a:lnSpc>
                  <a:spcPct val="80000"/>
                </a:lnSpc>
                <a:spcBef>
                  <a:spcPts val="55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5000" b="0" i="0" u="none" strike="noStrike" kern="0" cap="none" spc="0" normalizeH="0" baseline="0" noProof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字魂59号-创粗黑" panose="00000500000000000000" pitchFamily="2" charset="-122"/>
                <a:ea typeface="字魂59号-创粗黑" panose="00000500000000000000" pitchFamily="2" charset="-122"/>
                <a:cs typeface="+mn-ea"/>
                <a:sym typeface="字魂59号-创粗黑" panose="00000500000000000000" pitchFamily="2" charset="-122"/>
              </a:endParaRPr>
            </a:p>
          </p:txBody>
        </p:sp>
        <p:sp>
          <p:nvSpPr>
            <p:cNvPr id="19" name="Shape 19862"/>
            <p:cNvSpPr/>
            <p:nvPr/>
          </p:nvSpPr>
          <p:spPr>
            <a:xfrm>
              <a:off x="317350" y="317346"/>
              <a:ext cx="377635" cy="37763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0800" y="0"/>
                  </a:moveTo>
                  <a:cubicBezTo>
                    <a:pt x="4833" y="0"/>
                    <a:pt x="0" y="4833"/>
                    <a:pt x="0" y="10800"/>
                  </a:cubicBezTo>
                  <a:cubicBezTo>
                    <a:pt x="0" y="16767"/>
                    <a:pt x="4833" y="21600"/>
                    <a:pt x="10800" y="21600"/>
                  </a:cubicBezTo>
                  <a:cubicBezTo>
                    <a:pt x="16767" y="21600"/>
                    <a:pt x="21600" y="16767"/>
                    <a:pt x="21600" y="10800"/>
                  </a:cubicBezTo>
                  <a:cubicBezTo>
                    <a:pt x="21600" y="4833"/>
                    <a:pt x="16767" y="0"/>
                    <a:pt x="10800" y="0"/>
                  </a:cubicBezTo>
                  <a:close/>
                  <a:moveTo>
                    <a:pt x="10800" y="1901"/>
                  </a:moveTo>
                  <a:cubicBezTo>
                    <a:pt x="11013" y="1901"/>
                    <a:pt x="11227" y="1974"/>
                    <a:pt x="11389" y="2136"/>
                  </a:cubicBezTo>
                  <a:cubicBezTo>
                    <a:pt x="11713" y="2461"/>
                    <a:pt x="11713" y="2990"/>
                    <a:pt x="11389" y="3314"/>
                  </a:cubicBezTo>
                  <a:cubicBezTo>
                    <a:pt x="11064" y="3638"/>
                    <a:pt x="10536" y="3638"/>
                    <a:pt x="10211" y="3314"/>
                  </a:cubicBezTo>
                  <a:cubicBezTo>
                    <a:pt x="9887" y="2989"/>
                    <a:pt x="9887" y="2461"/>
                    <a:pt x="10211" y="2136"/>
                  </a:cubicBezTo>
                  <a:cubicBezTo>
                    <a:pt x="10373" y="1974"/>
                    <a:pt x="10587" y="1901"/>
                    <a:pt x="10800" y="1901"/>
                  </a:cubicBezTo>
                  <a:close/>
                  <a:moveTo>
                    <a:pt x="10800" y="4222"/>
                  </a:moveTo>
                  <a:cubicBezTo>
                    <a:pt x="11049" y="4222"/>
                    <a:pt x="11254" y="4427"/>
                    <a:pt x="11254" y="4677"/>
                  </a:cubicBezTo>
                  <a:lnTo>
                    <a:pt x="11254" y="9707"/>
                  </a:lnTo>
                  <a:cubicBezTo>
                    <a:pt x="11409" y="9769"/>
                    <a:pt x="11583" y="9766"/>
                    <a:pt x="11708" y="9892"/>
                  </a:cubicBezTo>
                  <a:cubicBezTo>
                    <a:pt x="11834" y="10018"/>
                    <a:pt x="11848" y="10190"/>
                    <a:pt x="11910" y="10346"/>
                  </a:cubicBezTo>
                  <a:lnTo>
                    <a:pt x="15662" y="10346"/>
                  </a:lnTo>
                  <a:cubicBezTo>
                    <a:pt x="15911" y="10346"/>
                    <a:pt x="16116" y="10551"/>
                    <a:pt x="16116" y="10800"/>
                  </a:cubicBezTo>
                  <a:cubicBezTo>
                    <a:pt x="16116" y="11049"/>
                    <a:pt x="15911" y="11254"/>
                    <a:pt x="15662" y="11254"/>
                  </a:cubicBezTo>
                  <a:lnTo>
                    <a:pt x="11910" y="11254"/>
                  </a:lnTo>
                  <a:cubicBezTo>
                    <a:pt x="11848" y="11410"/>
                    <a:pt x="11834" y="11582"/>
                    <a:pt x="11708" y="11708"/>
                  </a:cubicBezTo>
                  <a:cubicBezTo>
                    <a:pt x="11208" y="12209"/>
                    <a:pt x="10392" y="12209"/>
                    <a:pt x="9892" y="11708"/>
                  </a:cubicBezTo>
                  <a:cubicBezTo>
                    <a:pt x="9391" y="11208"/>
                    <a:pt x="9391" y="10392"/>
                    <a:pt x="9892" y="9892"/>
                  </a:cubicBezTo>
                  <a:cubicBezTo>
                    <a:pt x="10021" y="9762"/>
                    <a:pt x="10203" y="9769"/>
                    <a:pt x="10363" y="9707"/>
                  </a:cubicBezTo>
                  <a:lnTo>
                    <a:pt x="10363" y="4677"/>
                  </a:lnTo>
                  <a:cubicBezTo>
                    <a:pt x="10363" y="4427"/>
                    <a:pt x="10551" y="4222"/>
                    <a:pt x="10800" y="4222"/>
                  </a:cubicBezTo>
                  <a:close/>
                  <a:moveTo>
                    <a:pt x="2708" y="9976"/>
                  </a:moveTo>
                  <a:cubicBezTo>
                    <a:pt x="2921" y="9976"/>
                    <a:pt x="3135" y="10049"/>
                    <a:pt x="3297" y="10211"/>
                  </a:cubicBezTo>
                  <a:cubicBezTo>
                    <a:pt x="3622" y="10536"/>
                    <a:pt x="3622" y="11064"/>
                    <a:pt x="3297" y="11389"/>
                  </a:cubicBezTo>
                  <a:cubicBezTo>
                    <a:pt x="2973" y="11713"/>
                    <a:pt x="2444" y="11713"/>
                    <a:pt x="2120" y="11389"/>
                  </a:cubicBezTo>
                  <a:cubicBezTo>
                    <a:pt x="1795" y="11064"/>
                    <a:pt x="1795" y="10536"/>
                    <a:pt x="2120" y="10211"/>
                  </a:cubicBezTo>
                  <a:cubicBezTo>
                    <a:pt x="2282" y="10049"/>
                    <a:pt x="2496" y="9976"/>
                    <a:pt x="2708" y="9976"/>
                  </a:cubicBezTo>
                  <a:close/>
                  <a:moveTo>
                    <a:pt x="18908" y="9976"/>
                  </a:moveTo>
                  <a:cubicBezTo>
                    <a:pt x="19121" y="9976"/>
                    <a:pt x="19318" y="10049"/>
                    <a:pt x="19480" y="10211"/>
                  </a:cubicBezTo>
                  <a:cubicBezTo>
                    <a:pt x="19805" y="10536"/>
                    <a:pt x="19805" y="11064"/>
                    <a:pt x="19480" y="11389"/>
                  </a:cubicBezTo>
                  <a:cubicBezTo>
                    <a:pt x="19156" y="11713"/>
                    <a:pt x="18644" y="11713"/>
                    <a:pt x="18320" y="11389"/>
                  </a:cubicBezTo>
                  <a:cubicBezTo>
                    <a:pt x="17995" y="11064"/>
                    <a:pt x="17995" y="10536"/>
                    <a:pt x="18320" y="10211"/>
                  </a:cubicBezTo>
                  <a:cubicBezTo>
                    <a:pt x="18482" y="10049"/>
                    <a:pt x="18696" y="9976"/>
                    <a:pt x="18908" y="9976"/>
                  </a:cubicBezTo>
                  <a:close/>
                  <a:moveTo>
                    <a:pt x="10800" y="18050"/>
                  </a:moveTo>
                  <a:cubicBezTo>
                    <a:pt x="11013" y="18051"/>
                    <a:pt x="11227" y="18124"/>
                    <a:pt x="11389" y="18286"/>
                  </a:cubicBezTo>
                  <a:cubicBezTo>
                    <a:pt x="11713" y="18610"/>
                    <a:pt x="11713" y="19139"/>
                    <a:pt x="11389" y="19464"/>
                  </a:cubicBezTo>
                  <a:cubicBezTo>
                    <a:pt x="11064" y="19788"/>
                    <a:pt x="10536" y="19788"/>
                    <a:pt x="10211" y="19464"/>
                  </a:cubicBezTo>
                  <a:cubicBezTo>
                    <a:pt x="9887" y="19139"/>
                    <a:pt x="9887" y="18610"/>
                    <a:pt x="10211" y="18286"/>
                  </a:cubicBezTo>
                  <a:cubicBezTo>
                    <a:pt x="10373" y="18124"/>
                    <a:pt x="10587" y="18050"/>
                    <a:pt x="10800" y="18050"/>
                  </a:cubicBezTo>
                  <a:close/>
                </a:path>
              </a:pathLst>
            </a:custGeom>
            <a:solidFill>
              <a:srgbClr val="68B9C4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marL="0" marR="0" lvl="0" indent="0" algn="ctr" defTabSz="457200" eaLnBrk="1" fontAlgn="auto" latinLnBrk="0" hangingPunct="0">
                <a:lnSpc>
                  <a:spcPct val="80000"/>
                </a:lnSpc>
                <a:spcBef>
                  <a:spcPts val="55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5000" b="0" i="0" u="none" strike="noStrike" kern="0" cap="none" spc="0" normalizeH="0" baseline="0" noProof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字魂59号-创粗黑" panose="00000500000000000000" pitchFamily="2" charset="-122"/>
                <a:ea typeface="字魂59号-创粗黑" panose="00000500000000000000" pitchFamily="2" charset="-122"/>
                <a:cs typeface="+mn-ea"/>
                <a:sym typeface="字魂59号-创粗黑" panose="00000500000000000000" pitchFamily="2" charset="-122"/>
              </a:endParaRPr>
            </a:p>
          </p:txBody>
        </p:sp>
      </p:grpSp>
      <p:grpSp>
        <p:nvGrpSpPr>
          <p:cNvPr id="20" name="Group 19866"/>
          <p:cNvGrpSpPr/>
          <p:nvPr/>
        </p:nvGrpSpPr>
        <p:grpSpPr>
          <a:xfrm>
            <a:off x="9879907" y="2604131"/>
            <a:ext cx="1077113" cy="1077113"/>
            <a:chOff x="0" y="0"/>
            <a:chExt cx="1019525" cy="1019525"/>
          </a:xfrm>
        </p:grpSpPr>
        <p:sp>
          <p:nvSpPr>
            <p:cNvPr id="21" name="Shape 19864"/>
            <p:cNvSpPr/>
            <p:nvPr/>
          </p:nvSpPr>
          <p:spPr>
            <a:xfrm>
              <a:off x="0" y="0"/>
              <a:ext cx="1019526" cy="1019526"/>
            </a:xfrm>
            <a:prstGeom prst="ellipse">
              <a:avLst/>
            </a:prstGeom>
            <a:solidFill>
              <a:schemeClr val="bg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marL="0" marR="0" lvl="0" indent="0" algn="ctr" defTabSz="457200" eaLnBrk="1" fontAlgn="auto" latinLnBrk="0" hangingPunct="0">
                <a:lnSpc>
                  <a:spcPct val="80000"/>
                </a:lnSpc>
                <a:spcBef>
                  <a:spcPts val="55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5000" b="0" i="0" u="none" strike="noStrike" kern="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字魂59号-创粗黑" panose="00000500000000000000" pitchFamily="2" charset="-122"/>
                <a:ea typeface="字魂59号-创粗黑" panose="00000500000000000000" pitchFamily="2" charset="-122"/>
                <a:cs typeface="+mn-ea"/>
                <a:sym typeface="字魂59号-创粗黑" panose="00000500000000000000" pitchFamily="2" charset="-122"/>
              </a:endParaRPr>
            </a:p>
          </p:txBody>
        </p:sp>
        <p:sp>
          <p:nvSpPr>
            <p:cNvPr id="22" name="Shape 19865"/>
            <p:cNvSpPr/>
            <p:nvPr/>
          </p:nvSpPr>
          <p:spPr>
            <a:xfrm>
              <a:off x="416452" y="303835"/>
              <a:ext cx="186622" cy="41185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9100" y="18466"/>
                  </a:moveTo>
                  <a:lnTo>
                    <a:pt x="2500" y="18466"/>
                  </a:lnTo>
                  <a:lnTo>
                    <a:pt x="2500" y="3136"/>
                  </a:lnTo>
                  <a:lnTo>
                    <a:pt x="19100" y="3136"/>
                  </a:lnTo>
                  <a:cubicBezTo>
                    <a:pt x="19100" y="3136"/>
                    <a:pt x="19100" y="18466"/>
                    <a:pt x="19100" y="18466"/>
                  </a:cubicBezTo>
                  <a:close/>
                  <a:moveTo>
                    <a:pt x="10853" y="20779"/>
                  </a:moveTo>
                  <a:cubicBezTo>
                    <a:pt x="10002" y="20779"/>
                    <a:pt x="9310" y="20457"/>
                    <a:pt x="9310" y="20058"/>
                  </a:cubicBezTo>
                  <a:cubicBezTo>
                    <a:pt x="9310" y="19659"/>
                    <a:pt x="10002" y="19337"/>
                    <a:pt x="10853" y="19337"/>
                  </a:cubicBezTo>
                  <a:cubicBezTo>
                    <a:pt x="11704" y="19337"/>
                    <a:pt x="12396" y="19659"/>
                    <a:pt x="12396" y="20058"/>
                  </a:cubicBezTo>
                  <a:cubicBezTo>
                    <a:pt x="12396" y="20457"/>
                    <a:pt x="11704" y="20779"/>
                    <a:pt x="10853" y="20779"/>
                  </a:cubicBezTo>
                  <a:close/>
                  <a:moveTo>
                    <a:pt x="17876" y="0"/>
                  </a:moveTo>
                  <a:lnTo>
                    <a:pt x="3724" y="0"/>
                  </a:lnTo>
                  <a:cubicBezTo>
                    <a:pt x="1664" y="0"/>
                    <a:pt x="0" y="780"/>
                    <a:pt x="0" y="1741"/>
                  </a:cubicBezTo>
                  <a:lnTo>
                    <a:pt x="0" y="19859"/>
                  </a:lnTo>
                  <a:cubicBezTo>
                    <a:pt x="0" y="20820"/>
                    <a:pt x="1664" y="21600"/>
                    <a:pt x="3724" y="21600"/>
                  </a:cubicBezTo>
                  <a:lnTo>
                    <a:pt x="17876" y="21600"/>
                  </a:lnTo>
                  <a:cubicBezTo>
                    <a:pt x="19931" y="21600"/>
                    <a:pt x="21600" y="20820"/>
                    <a:pt x="21600" y="19859"/>
                  </a:cubicBezTo>
                  <a:lnTo>
                    <a:pt x="21600" y="1741"/>
                  </a:lnTo>
                  <a:cubicBezTo>
                    <a:pt x="21600" y="780"/>
                    <a:pt x="19931" y="0"/>
                    <a:pt x="17876" y="0"/>
                  </a:cubicBezTo>
                  <a:close/>
                </a:path>
              </a:pathLst>
            </a:custGeom>
            <a:solidFill>
              <a:srgbClr val="68B9C4"/>
            </a:solidFill>
            <a:ln w="12700" cap="flat">
              <a:noFill/>
              <a:miter lim="400000"/>
            </a:ln>
            <a:effectLst/>
          </p:spPr>
          <p:txBody>
            <a:bodyPr wrap="square" lIns="38100" tIns="38100" rIns="38100" bIns="38100" numCol="1" anchor="ctr">
              <a:noAutofit/>
            </a:bodyPr>
            <a:lstStyle/>
            <a:p>
              <a:pPr marL="0" marR="0" lvl="0" indent="0" algn="ctr" defTabSz="457200" eaLnBrk="1" fontAlgn="auto" latinLnBrk="0" hangingPunct="0">
                <a:lnSpc>
                  <a:spcPct val="80000"/>
                </a:lnSpc>
                <a:spcBef>
                  <a:spcPts val="55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5000" b="0" i="0" u="none" strike="noStrike" kern="0" cap="none" spc="0" normalizeH="0" baseline="0" noProof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字魂59号-创粗黑" panose="00000500000000000000" pitchFamily="2" charset="-122"/>
                <a:ea typeface="字魂59号-创粗黑" panose="00000500000000000000" pitchFamily="2" charset="-122"/>
                <a:cs typeface="+mn-ea"/>
                <a:sym typeface="字魂59号-创粗黑" panose="00000500000000000000" pitchFamily="2" charset="-122"/>
              </a:endParaRPr>
            </a:p>
          </p:txBody>
        </p:sp>
      </p:grpSp>
      <p:grpSp>
        <p:nvGrpSpPr>
          <p:cNvPr id="23" name="组合 1">
            <a:extLst>
              <a:ext uri="{FF2B5EF4-FFF2-40B4-BE49-F238E27FC236}">
                <a16:creationId xmlns="" xmlns:a16="http://schemas.microsoft.com/office/drawing/2014/main" id="{15B50F7B-21F1-4D1B-855C-96B8AD368927}"/>
              </a:ext>
            </a:extLst>
          </p:cNvPr>
          <p:cNvGrpSpPr/>
          <p:nvPr/>
        </p:nvGrpSpPr>
        <p:grpSpPr>
          <a:xfrm>
            <a:off x="23008" y="1229372"/>
            <a:ext cx="2899492" cy="834074"/>
            <a:chOff x="1963131" y="2105252"/>
            <a:chExt cx="2241975" cy="834074"/>
          </a:xfrm>
        </p:grpSpPr>
        <p:sp>
          <p:nvSpPr>
            <p:cNvPr id="24" name="矩形 23">
              <a:extLst>
                <a:ext uri="{FF2B5EF4-FFF2-40B4-BE49-F238E27FC236}">
                  <a16:creationId xmlns="" xmlns:a16="http://schemas.microsoft.com/office/drawing/2014/main" id="{BD609F4D-219F-4274-9105-29322D460A1A}"/>
                </a:ext>
              </a:extLst>
            </p:cNvPr>
            <p:cNvSpPr/>
            <p:nvPr/>
          </p:nvSpPr>
          <p:spPr>
            <a:xfrm>
              <a:off x="1963131" y="2105252"/>
              <a:ext cx="2241974" cy="375487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r">
                <a:lnSpc>
                  <a:spcPct val="120000"/>
                </a:lnSpc>
              </a:pPr>
              <a:r>
                <a:rPr lang="zh-CN" altLang="en-US" sz="1600" b="1" dirty="0">
                  <a:solidFill>
                    <a:schemeClr val="bg1"/>
                  </a:solidFill>
                  <a:latin typeface="字魂59号-创粗黑" panose="00000500000000000000" pitchFamily="2" charset="-122"/>
                  <a:ea typeface="字魂59号-创粗黑" panose="00000500000000000000" pitchFamily="2" charset="-122"/>
                  <a:cs typeface="+mn-ea"/>
                  <a:sym typeface="字魂59号-创粗黑" panose="00000500000000000000" pitchFamily="2" charset="-122"/>
                </a:rPr>
                <a:t>添加标题</a:t>
              </a:r>
            </a:p>
          </p:txBody>
        </p:sp>
        <p:sp>
          <p:nvSpPr>
            <p:cNvPr id="25" name="文本框 24">
              <a:extLst>
                <a:ext uri="{FF2B5EF4-FFF2-40B4-BE49-F238E27FC236}">
                  <a16:creationId xmlns="" xmlns:a16="http://schemas.microsoft.com/office/drawing/2014/main" id="{1864A7CF-E24B-4A3A-B671-C1FA2ACD5027}"/>
                </a:ext>
              </a:extLst>
            </p:cNvPr>
            <p:cNvSpPr txBox="1"/>
            <p:nvPr/>
          </p:nvSpPr>
          <p:spPr>
            <a:xfrm>
              <a:off x="1963131" y="2493050"/>
              <a:ext cx="2241975" cy="446276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r">
                <a:lnSpc>
                  <a:spcPct val="150000"/>
                </a:lnSpc>
              </a:pPr>
              <a:r>
                <a:rPr lang="en-US" altLang="zh-CN" sz="800" dirty="0">
                  <a:solidFill>
                    <a:schemeClr val="bg1"/>
                  </a:solidFill>
                  <a:latin typeface="字魂59号-创粗黑" panose="00000500000000000000" pitchFamily="2" charset="-122"/>
                  <a:ea typeface="字魂59号-创粗黑" panose="00000500000000000000" pitchFamily="2" charset="-122"/>
                  <a:cs typeface="+mn-ea"/>
                  <a:sym typeface="字魂59号-创粗黑" panose="00000500000000000000" pitchFamily="2" charset="-122"/>
                </a:rPr>
                <a:t>THE BEAUTY OF THE DESIGN WILL ALSO GREATLY REDUCE THE WEIGHT OF THE HEADSET. </a:t>
              </a:r>
            </a:p>
          </p:txBody>
        </p:sp>
      </p:grpSp>
      <p:grpSp>
        <p:nvGrpSpPr>
          <p:cNvPr id="26" name="组合 1">
            <a:extLst>
              <a:ext uri="{FF2B5EF4-FFF2-40B4-BE49-F238E27FC236}">
                <a16:creationId xmlns="" xmlns:a16="http://schemas.microsoft.com/office/drawing/2014/main" id="{15B50F7B-21F1-4D1B-855C-96B8AD368927}"/>
              </a:ext>
            </a:extLst>
          </p:cNvPr>
          <p:cNvGrpSpPr/>
          <p:nvPr/>
        </p:nvGrpSpPr>
        <p:grpSpPr>
          <a:xfrm>
            <a:off x="4322000" y="1202641"/>
            <a:ext cx="2899492" cy="834074"/>
            <a:chOff x="1963131" y="2105252"/>
            <a:chExt cx="2241975" cy="834074"/>
          </a:xfrm>
        </p:grpSpPr>
        <p:sp>
          <p:nvSpPr>
            <p:cNvPr id="27" name="矩形 26">
              <a:extLst>
                <a:ext uri="{FF2B5EF4-FFF2-40B4-BE49-F238E27FC236}">
                  <a16:creationId xmlns="" xmlns:a16="http://schemas.microsoft.com/office/drawing/2014/main" id="{BD609F4D-219F-4274-9105-29322D460A1A}"/>
                </a:ext>
              </a:extLst>
            </p:cNvPr>
            <p:cNvSpPr/>
            <p:nvPr/>
          </p:nvSpPr>
          <p:spPr>
            <a:xfrm>
              <a:off x="1963131" y="2105252"/>
              <a:ext cx="2241974" cy="375487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r">
                <a:lnSpc>
                  <a:spcPct val="120000"/>
                </a:lnSpc>
              </a:pPr>
              <a:r>
                <a:rPr lang="zh-CN" altLang="en-US" sz="1600" b="1" dirty="0">
                  <a:solidFill>
                    <a:schemeClr val="bg1"/>
                  </a:solidFill>
                  <a:latin typeface="字魂59号-创粗黑" panose="00000500000000000000" pitchFamily="2" charset="-122"/>
                  <a:ea typeface="字魂59号-创粗黑" panose="00000500000000000000" pitchFamily="2" charset="-122"/>
                  <a:cs typeface="+mn-ea"/>
                  <a:sym typeface="字魂59号-创粗黑" panose="00000500000000000000" pitchFamily="2" charset="-122"/>
                </a:rPr>
                <a:t>添加标题</a:t>
              </a:r>
            </a:p>
          </p:txBody>
        </p:sp>
        <p:sp>
          <p:nvSpPr>
            <p:cNvPr id="28" name="文本框 27">
              <a:extLst>
                <a:ext uri="{FF2B5EF4-FFF2-40B4-BE49-F238E27FC236}">
                  <a16:creationId xmlns="" xmlns:a16="http://schemas.microsoft.com/office/drawing/2014/main" id="{1864A7CF-E24B-4A3A-B671-C1FA2ACD5027}"/>
                </a:ext>
              </a:extLst>
            </p:cNvPr>
            <p:cNvSpPr txBox="1"/>
            <p:nvPr/>
          </p:nvSpPr>
          <p:spPr>
            <a:xfrm>
              <a:off x="1963131" y="2493050"/>
              <a:ext cx="2241975" cy="446276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r">
                <a:lnSpc>
                  <a:spcPct val="150000"/>
                </a:lnSpc>
              </a:pPr>
              <a:r>
                <a:rPr lang="en-US" altLang="zh-CN" sz="800" dirty="0">
                  <a:solidFill>
                    <a:schemeClr val="bg1"/>
                  </a:solidFill>
                  <a:latin typeface="字魂59号-创粗黑" panose="00000500000000000000" pitchFamily="2" charset="-122"/>
                  <a:ea typeface="字魂59号-创粗黑" panose="00000500000000000000" pitchFamily="2" charset="-122"/>
                  <a:cs typeface="+mn-ea"/>
                  <a:sym typeface="字魂59号-创粗黑" panose="00000500000000000000" pitchFamily="2" charset="-122"/>
                </a:rPr>
                <a:t>THE BEAUTY OF THE DESIGN WILL ALSO GREATLY REDUCE THE WEIGHT OF THE HEADSET. </a:t>
              </a:r>
            </a:p>
          </p:txBody>
        </p:sp>
      </p:grpSp>
      <p:grpSp>
        <p:nvGrpSpPr>
          <p:cNvPr id="29" name="组合 1">
            <a:extLst>
              <a:ext uri="{FF2B5EF4-FFF2-40B4-BE49-F238E27FC236}">
                <a16:creationId xmlns="" xmlns:a16="http://schemas.microsoft.com/office/drawing/2014/main" id="{15B50F7B-21F1-4D1B-855C-96B8AD368927}"/>
              </a:ext>
            </a:extLst>
          </p:cNvPr>
          <p:cNvGrpSpPr/>
          <p:nvPr/>
        </p:nvGrpSpPr>
        <p:grpSpPr>
          <a:xfrm>
            <a:off x="7300642" y="1797299"/>
            <a:ext cx="2899492" cy="834074"/>
            <a:chOff x="1963131" y="2105252"/>
            <a:chExt cx="2241975" cy="834074"/>
          </a:xfrm>
        </p:grpSpPr>
        <p:sp>
          <p:nvSpPr>
            <p:cNvPr id="30" name="矩形 29">
              <a:extLst>
                <a:ext uri="{FF2B5EF4-FFF2-40B4-BE49-F238E27FC236}">
                  <a16:creationId xmlns="" xmlns:a16="http://schemas.microsoft.com/office/drawing/2014/main" id="{BD609F4D-219F-4274-9105-29322D460A1A}"/>
                </a:ext>
              </a:extLst>
            </p:cNvPr>
            <p:cNvSpPr/>
            <p:nvPr/>
          </p:nvSpPr>
          <p:spPr>
            <a:xfrm>
              <a:off x="1963131" y="2105252"/>
              <a:ext cx="2241974" cy="375487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r">
                <a:lnSpc>
                  <a:spcPct val="120000"/>
                </a:lnSpc>
              </a:pPr>
              <a:r>
                <a:rPr lang="zh-CN" altLang="en-US" sz="1600" b="1" dirty="0">
                  <a:solidFill>
                    <a:schemeClr val="bg1"/>
                  </a:solidFill>
                  <a:latin typeface="字魂59号-创粗黑" panose="00000500000000000000" pitchFamily="2" charset="-122"/>
                  <a:ea typeface="字魂59号-创粗黑" panose="00000500000000000000" pitchFamily="2" charset="-122"/>
                  <a:cs typeface="+mn-ea"/>
                  <a:sym typeface="字魂59号-创粗黑" panose="00000500000000000000" pitchFamily="2" charset="-122"/>
                </a:rPr>
                <a:t>添加标题</a:t>
              </a:r>
            </a:p>
          </p:txBody>
        </p:sp>
        <p:sp>
          <p:nvSpPr>
            <p:cNvPr id="31" name="文本框 30">
              <a:extLst>
                <a:ext uri="{FF2B5EF4-FFF2-40B4-BE49-F238E27FC236}">
                  <a16:creationId xmlns="" xmlns:a16="http://schemas.microsoft.com/office/drawing/2014/main" id="{1864A7CF-E24B-4A3A-B671-C1FA2ACD5027}"/>
                </a:ext>
              </a:extLst>
            </p:cNvPr>
            <p:cNvSpPr txBox="1"/>
            <p:nvPr/>
          </p:nvSpPr>
          <p:spPr>
            <a:xfrm>
              <a:off x="1963131" y="2493050"/>
              <a:ext cx="2241975" cy="446276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r">
                <a:lnSpc>
                  <a:spcPct val="150000"/>
                </a:lnSpc>
              </a:pPr>
              <a:r>
                <a:rPr lang="en-US" altLang="zh-CN" sz="800" dirty="0">
                  <a:solidFill>
                    <a:schemeClr val="bg1"/>
                  </a:solidFill>
                  <a:latin typeface="字魂59号-创粗黑" panose="00000500000000000000" pitchFamily="2" charset="-122"/>
                  <a:ea typeface="字魂59号-创粗黑" panose="00000500000000000000" pitchFamily="2" charset="-122"/>
                  <a:cs typeface="+mn-ea"/>
                  <a:sym typeface="字魂59号-创粗黑" panose="00000500000000000000" pitchFamily="2" charset="-122"/>
                </a:rPr>
                <a:t>THE BEAUTY OF THE DESIGN WILL ALSO GREATLY REDUCE THE WEIGHT OF THE HEADSET. </a:t>
              </a:r>
            </a:p>
          </p:txBody>
        </p:sp>
      </p:grpSp>
      <p:grpSp>
        <p:nvGrpSpPr>
          <p:cNvPr id="32" name="组合 1">
            <a:extLst>
              <a:ext uri="{FF2B5EF4-FFF2-40B4-BE49-F238E27FC236}">
                <a16:creationId xmlns="" xmlns:a16="http://schemas.microsoft.com/office/drawing/2014/main" id="{15B50F7B-21F1-4D1B-855C-96B8AD368927}"/>
              </a:ext>
            </a:extLst>
          </p:cNvPr>
          <p:cNvGrpSpPr/>
          <p:nvPr/>
        </p:nvGrpSpPr>
        <p:grpSpPr>
          <a:xfrm>
            <a:off x="1042098" y="2880648"/>
            <a:ext cx="2899492" cy="834074"/>
            <a:chOff x="1963131" y="2105252"/>
            <a:chExt cx="2241975" cy="834074"/>
          </a:xfrm>
        </p:grpSpPr>
        <p:sp>
          <p:nvSpPr>
            <p:cNvPr id="33" name="矩形 32">
              <a:extLst>
                <a:ext uri="{FF2B5EF4-FFF2-40B4-BE49-F238E27FC236}">
                  <a16:creationId xmlns="" xmlns:a16="http://schemas.microsoft.com/office/drawing/2014/main" id="{BD609F4D-219F-4274-9105-29322D460A1A}"/>
                </a:ext>
              </a:extLst>
            </p:cNvPr>
            <p:cNvSpPr/>
            <p:nvPr/>
          </p:nvSpPr>
          <p:spPr>
            <a:xfrm>
              <a:off x="1963131" y="2105252"/>
              <a:ext cx="2241974" cy="375487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r">
                <a:lnSpc>
                  <a:spcPct val="120000"/>
                </a:lnSpc>
              </a:pPr>
              <a:r>
                <a:rPr lang="zh-CN" altLang="en-US" sz="1600" b="1" dirty="0">
                  <a:solidFill>
                    <a:schemeClr val="bg1"/>
                  </a:solidFill>
                  <a:latin typeface="字魂59号-创粗黑" panose="00000500000000000000" pitchFamily="2" charset="-122"/>
                  <a:ea typeface="字魂59号-创粗黑" panose="00000500000000000000" pitchFamily="2" charset="-122"/>
                  <a:cs typeface="+mn-ea"/>
                  <a:sym typeface="字魂59号-创粗黑" panose="00000500000000000000" pitchFamily="2" charset="-122"/>
                </a:rPr>
                <a:t>添加标题</a:t>
              </a:r>
            </a:p>
          </p:txBody>
        </p:sp>
        <p:sp>
          <p:nvSpPr>
            <p:cNvPr id="34" name="文本框 33">
              <a:extLst>
                <a:ext uri="{FF2B5EF4-FFF2-40B4-BE49-F238E27FC236}">
                  <a16:creationId xmlns="" xmlns:a16="http://schemas.microsoft.com/office/drawing/2014/main" id="{1864A7CF-E24B-4A3A-B671-C1FA2ACD5027}"/>
                </a:ext>
              </a:extLst>
            </p:cNvPr>
            <p:cNvSpPr txBox="1"/>
            <p:nvPr/>
          </p:nvSpPr>
          <p:spPr>
            <a:xfrm>
              <a:off x="1963131" y="2493050"/>
              <a:ext cx="2241975" cy="446276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r">
                <a:lnSpc>
                  <a:spcPct val="150000"/>
                </a:lnSpc>
              </a:pPr>
              <a:r>
                <a:rPr lang="en-US" altLang="zh-CN" sz="800" dirty="0">
                  <a:solidFill>
                    <a:schemeClr val="bg1"/>
                  </a:solidFill>
                  <a:latin typeface="字魂59号-创粗黑" panose="00000500000000000000" pitchFamily="2" charset="-122"/>
                  <a:ea typeface="字魂59号-创粗黑" panose="00000500000000000000" pitchFamily="2" charset="-122"/>
                  <a:cs typeface="+mn-ea"/>
                  <a:sym typeface="字魂59号-创粗黑" panose="00000500000000000000" pitchFamily="2" charset="-122"/>
                </a:rPr>
                <a:t>THE BEAUTY OF THE DESIGN WILL ALSO GREATLY REDUCE THE WEIGHT OF THE HEADSET. </a:t>
              </a:r>
            </a:p>
          </p:txBody>
        </p:sp>
      </p:grpSp>
      <p:grpSp>
        <p:nvGrpSpPr>
          <p:cNvPr id="35" name="组合 1">
            <a:extLst>
              <a:ext uri="{FF2B5EF4-FFF2-40B4-BE49-F238E27FC236}">
                <a16:creationId xmlns="" xmlns:a16="http://schemas.microsoft.com/office/drawing/2014/main" id="{15B50F7B-21F1-4D1B-855C-96B8AD368927}"/>
              </a:ext>
            </a:extLst>
          </p:cNvPr>
          <p:cNvGrpSpPr/>
          <p:nvPr/>
        </p:nvGrpSpPr>
        <p:grpSpPr>
          <a:xfrm>
            <a:off x="4945020" y="3976568"/>
            <a:ext cx="2899492" cy="834074"/>
            <a:chOff x="1963131" y="2105252"/>
            <a:chExt cx="2241975" cy="834074"/>
          </a:xfrm>
        </p:grpSpPr>
        <p:sp>
          <p:nvSpPr>
            <p:cNvPr id="36" name="矩形 35">
              <a:extLst>
                <a:ext uri="{FF2B5EF4-FFF2-40B4-BE49-F238E27FC236}">
                  <a16:creationId xmlns="" xmlns:a16="http://schemas.microsoft.com/office/drawing/2014/main" id="{BD609F4D-219F-4274-9105-29322D460A1A}"/>
                </a:ext>
              </a:extLst>
            </p:cNvPr>
            <p:cNvSpPr/>
            <p:nvPr/>
          </p:nvSpPr>
          <p:spPr>
            <a:xfrm>
              <a:off x="1963131" y="2105252"/>
              <a:ext cx="2241974" cy="375487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r">
                <a:lnSpc>
                  <a:spcPct val="120000"/>
                </a:lnSpc>
              </a:pPr>
              <a:r>
                <a:rPr lang="zh-CN" altLang="en-US" sz="1600" b="1" dirty="0">
                  <a:solidFill>
                    <a:schemeClr val="bg1"/>
                  </a:solidFill>
                  <a:latin typeface="字魂59号-创粗黑" panose="00000500000000000000" pitchFamily="2" charset="-122"/>
                  <a:ea typeface="字魂59号-创粗黑" panose="00000500000000000000" pitchFamily="2" charset="-122"/>
                  <a:cs typeface="+mn-ea"/>
                  <a:sym typeface="字魂59号-创粗黑" panose="00000500000000000000" pitchFamily="2" charset="-122"/>
                </a:rPr>
                <a:t>添加标题</a:t>
              </a:r>
            </a:p>
          </p:txBody>
        </p:sp>
        <p:sp>
          <p:nvSpPr>
            <p:cNvPr id="37" name="文本框 36">
              <a:extLst>
                <a:ext uri="{FF2B5EF4-FFF2-40B4-BE49-F238E27FC236}">
                  <a16:creationId xmlns="" xmlns:a16="http://schemas.microsoft.com/office/drawing/2014/main" id="{1864A7CF-E24B-4A3A-B671-C1FA2ACD5027}"/>
                </a:ext>
              </a:extLst>
            </p:cNvPr>
            <p:cNvSpPr txBox="1"/>
            <p:nvPr/>
          </p:nvSpPr>
          <p:spPr>
            <a:xfrm>
              <a:off x="1963131" y="2493050"/>
              <a:ext cx="2241975" cy="446276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r">
                <a:lnSpc>
                  <a:spcPct val="150000"/>
                </a:lnSpc>
              </a:pPr>
              <a:r>
                <a:rPr lang="en-US" altLang="zh-CN" sz="800" dirty="0">
                  <a:solidFill>
                    <a:schemeClr val="bg1"/>
                  </a:solidFill>
                  <a:latin typeface="字魂59号-创粗黑" panose="00000500000000000000" pitchFamily="2" charset="-122"/>
                  <a:ea typeface="字魂59号-创粗黑" panose="00000500000000000000" pitchFamily="2" charset="-122"/>
                  <a:cs typeface="+mn-ea"/>
                  <a:sym typeface="字魂59号-创粗黑" panose="00000500000000000000" pitchFamily="2" charset="-122"/>
                </a:rPr>
                <a:t>THE BEAUTY OF THE DESIGN WILL ALSO GREATLY REDUCE THE WEIGHT OF THE HEADSET. </a:t>
              </a:r>
            </a:p>
          </p:txBody>
        </p:sp>
      </p:grpSp>
      <p:sp>
        <p:nvSpPr>
          <p:cNvPr id="4" name="TextBox 4">
            <a:extLst>
              <a:ext uri="{FF2B5EF4-FFF2-40B4-BE49-F238E27FC236}">
                <a16:creationId xmlns="" xmlns:a16="http://schemas.microsoft.com/office/drawing/2014/main" id="{6AB5E6C6-164E-8176-E78F-05FCFD78E198}"/>
              </a:ext>
            </a:extLst>
          </p:cNvPr>
          <p:cNvSpPr txBox="1"/>
          <p:nvPr/>
        </p:nvSpPr>
        <p:spPr>
          <a:xfrm>
            <a:off x="1317154" y="6678011"/>
            <a:ext cx="1440159" cy="118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>
              <a:lnSpc>
                <a:spcPct val="200000"/>
              </a:lnSpc>
            </a:pPr>
            <a:r>
              <a:rPr lang="zh-CN" altLang="en-US" sz="100" dirty="0">
                <a:solidFill>
                  <a:schemeClr val="bg1">
                    <a:lumMod val="9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行业</a:t>
            </a:r>
            <a:r>
              <a:rPr lang="en-US" altLang="zh-CN" sz="100" dirty="0">
                <a:solidFill>
                  <a:schemeClr val="bg1">
                    <a:lumMod val="9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00" dirty="0">
                <a:solidFill>
                  <a:schemeClr val="bg1">
                    <a:lumMod val="9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模板</a:t>
            </a:r>
            <a:r>
              <a:rPr lang="en-US" altLang="zh-CN" sz="100" dirty="0">
                <a:solidFill>
                  <a:schemeClr val="bg1">
                    <a:lumMod val="9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http://www.1ppt.com/hangye/</a:t>
            </a:r>
          </a:p>
        </p:txBody>
      </p:sp>
    </p:spTree>
    <p:extLst>
      <p:ext uri="{BB962C8B-B14F-4D97-AF65-F5344CB8AC3E}">
        <p14:creationId xmlns:p14="http://schemas.microsoft.com/office/powerpoint/2010/main" val="16823111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>
      <p:transition spd="slow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500"/>
                            </p:stCondLst>
                            <p:childTnLst>
                              <p:par>
                                <p:cTn id="4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: 圆角 21"/>
          <p:cNvSpPr/>
          <p:nvPr/>
        </p:nvSpPr>
        <p:spPr>
          <a:xfrm>
            <a:off x="941306" y="874128"/>
            <a:ext cx="2867038" cy="4270413"/>
          </a:xfrm>
          <a:prstGeom prst="roundRect">
            <a:avLst>
              <a:gd name="adj" fmla="val 10181"/>
            </a:avLst>
          </a:prstGeom>
          <a:noFill/>
          <a:ln w="95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字魂59号-创粗黑" panose="00000500000000000000" pitchFamily="2" charset="-122"/>
              <a:ea typeface="字魂59号-创粗黑" panose="00000500000000000000" pitchFamily="2" charset="-122"/>
              <a:cs typeface="+mn-ea"/>
              <a:sym typeface="字魂59号-创粗黑" panose="00000500000000000000" pitchFamily="2" charset="-122"/>
            </a:endParaRPr>
          </a:p>
        </p:txBody>
      </p:sp>
      <p:sp>
        <p:nvSpPr>
          <p:cNvPr id="5" name="Freeform 67"/>
          <p:cNvSpPr>
            <a:spLocks noChangeArrowheads="1"/>
          </p:cNvSpPr>
          <p:nvPr/>
        </p:nvSpPr>
        <p:spPr bwMode="auto">
          <a:xfrm>
            <a:off x="2265262" y="4628200"/>
            <a:ext cx="531726" cy="363225"/>
          </a:xfrm>
          <a:custGeom>
            <a:avLst/>
            <a:gdLst>
              <a:gd name="T0" fmla="*/ 0 w 361"/>
              <a:gd name="T1" fmla="*/ 3597941 h 248"/>
              <a:gd name="T2" fmla="*/ 0 w 361"/>
              <a:gd name="T3" fmla="*/ 3597941 h 248"/>
              <a:gd name="T4" fmla="*/ 0 w 361"/>
              <a:gd name="T5" fmla="*/ 28141152 h 248"/>
              <a:gd name="T6" fmla="*/ 3640933 w 361"/>
              <a:gd name="T7" fmla="*/ 31739451 h 248"/>
              <a:gd name="T8" fmla="*/ 5461220 w 361"/>
              <a:gd name="T9" fmla="*/ 30839697 h 248"/>
              <a:gd name="T10" fmla="*/ 5461220 w 361"/>
              <a:gd name="T11" fmla="*/ 30839697 h 248"/>
              <a:gd name="T12" fmla="*/ 19244264 w 361"/>
              <a:gd name="T13" fmla="*/ 22615730 h 248"/>
              <a:gd name="T14" fmla="*/ 19244264 w 361"/>
              <a:gd name="T15" fmla="*/ 28141152 h 248"/>
              <a:gd name="T16" fmla="*/ 22885198 w 361"/>
              <a:gd name="T17" fmla="*/ 31739451 h 248"/>
              <a:gd name="T18" fmla="*/ 24835659 w 361"/>
              <a:gd name="T19" fmla="*/ 30839697 h 248"/>
              <a:gd name="T20" fmla="*/ 24835659 w 361"/>
              <a:gd name="T21" fmla="*/ 30839697 h 248"/>
              <a:gd name="T22" fmla="*/ 44990067 w 361"/>
              <a:gd name="T23" fmla="*/ 19017789 h 248"/>
              <a:gd name="T24" fmla="*/ 44990067 w 361"/>
              <a:gd name="T25" fmla="*/ 19017789 h 248"/>
              <a:gd name="T26" fmla="*/ 44990067 w 361"/>
              <a:gd name="T27" fmla="*/ 19017789 h 248"/>
              <a:gd name="T28" fmla="*/ 44990067 w 361"/>
              <a:gd name="T29" fmla="*/ 19017789 h 248"/>
              <a:gd name="T30" fmla="*/ 46810353 w 361"/>
              <a:gd name="T31" fmla="*/ 16319244 h 248"/>
              <a:gd name="T32" fmla="*/ 44990067 w 361"/>
              <a:gd name="T33" fmla="*/ 12721303 h 248"/>
              <a:gd name="T34" fmla="*/ 44990067 w 361"/>
              <a:gd name="T35" fmla="*/ 12721303 h 248"/>
              <a:gd name="T36" fmla="*/ 44990067 w 361"/>
              <a:gd name="T37" fmla="*/ 12721303 h 248"/>
              <a:gd name="T38" fmla="*/ 44990067 w 361"/>
              <a:gd name="T39" fmla="*/ 12721303 h 248"/>
              <a:gd name="T40" fmla="*/ 24835659 w 361"/>
              <a:gd name="T41" fmla="*/ 899396 h 248"/>
              <a:gd name="T42" fmla="*/ 24835659 w 361"/>
              <a:gd name="T43" fmla="*/ 899396 h 248"/>
              <a:gd name="T44" fmla="*/ 22885198 w 361"/>
              <a:gd name="T45" fmla="*/ 0 h 248"/>
              <a:gd name="T46" fmla="*/ 19244264 w 361"/>
              <a:gd name="T47" fmla="*/ 3597941 h 248"/>
              <a:gd name="T48" fmla="*/ 19244264 w 361"/>
              <a:gd name="T49" fmla="*/ 3597941 h 248"/>
              <a:gd name="T50" fmla="*/ 19244264 w 361"/>
              <a:gd name="T51" fmla="*/ 8995031 h 248"/>
              <a:gd name="T52" fmla="*/ 5461220 w 361"/>
              <a:gd name="T53" fmla="*/ 899396 h 248"/>
              <a:gd name="T54" fmla="*/ 5461220 w 361"/>
              <a:gd name="T55" fmla="*/ 899396 h 248"/>
              <a:gd name="T56" fmla="*/ 3640933 w 361"/>
              <a:gd name="T57" fmla="*/ 0 h 248"/>
              <a:gd name="T58" fmla="*/ 0 w 361"/>
              <a:gd name="T59" fmla="*/ 3597941 h 248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</a:gdLst>
            <a:ahLst/>
            <a:cxnLst>
              <a:cxn ang="T60">
                <a:pos x="T0" y="T1"/>
              </a:cxn>
              <a:cxn ang="T61">
                <a:pos x="T2" y="T3"/>
              </a:cxn>
              <a:cxn ang="T62">
                <a:pos x="T4" y="T5"/>
              </a:cxn>
              <a:cxn ang="T63">
                <a:pos x="T6" y="T7"/>
              </a:cxn>
              <a:cxn ang="T64">
                <a:pos x="T8" y="T9"/>
              </a:cxn>
              <a:cxn ang="T65">
                <a:pos x="T10" y="T11"/>
              </a:cxn>
              <a:cxn ang="T66">
                <a:pos x="T12" y="T13"/>
              </a:cxn>
              <a:cxn ang="T67">
                <a:pos x="T14" y="T15"/>
              </a:cxn>
              <a:cxn ang="T68">
                <a:pos x="T16" y="T17"/>
              </a:cxn>
              <a:cxn ang="T69">
                <a:pos x="T18" y="T19"/>
              </a:cxn>
              <a:cxn ang="T70">
                <a:pos x="T20" y="T21"/>
              </a:cxn>
              <a:cxn ang="T71">
                <a:pos x="T22" y="T23"/>
              </a:cxn>
              <a:cxn ang="T72">
                <a:pos x="T24" y="T25"/>
              </a:cxn>
              <a:cxn ang="T73">
                <a:pos x="T26" y="T27"/>
              </a:cxn>
              <a:cxn ang="T74">
                <a:pos x="T28" y="T29"/>
              </a:cxn>
              <a:cxn ang="T75">
                <a:pos x="T30" y="T31"/>
              </a:cxn>
              <a:cxn ang="T76">
                <a:pos x="T32" y="T33"/>
              </a:cxn>
              <a:cxn ang="T77">
                <a:pos x="T34" y="T35"/>
              </a:cxn>
              <a:cxn ang="T78">
                <a:pos x="T36" y="T37"/>
              </a:cxn>
              <a:cxn ang="T79">
                <a:pos x="T38" y="T39"/>
              </a:cxn>
              <a:cxn ang="T80">
                <a:pos x="T40" y="T41"/>
              </a:cxn>
              <a:cxn ang="T81">
                <a:pos x="T42" y="T43"/>
              </a:cxn>
              <a:cxn ang="T82">
                <a:pos x="T44" y="T45"/>
              </a:cxn>
              <a:cxn ang="T83">
                <a:pos x="T46" y="T47"/>
              </a:cxn>
              <a:cxn ang="T84">
                <a:pos x="T48" y="T49"/>
              </a:cxn>
              <a:cxn ang="T85">
                <a:pos x="T50" y="T51"/>
              </a:cxn>
              <a:cxn ang="T86">
                <a:pos x="T52" y="T53"/>
              </a:cxn>
              <a:cxn ang="T87">
                <a:pos x="T54" y="T55"/>
              </a:cxn>
              <a:cxn ang="T88">
                <a:pos x="T56" y="T57"/>
              </a:cxn>
              <a:cxn ang="T89">
                <a:pos x="T58" y="T59"/>
              </a:cxn>
            </a:cxnLst>
            <a:rect l="0" t="0" r="r" b="b"/>
            <a:pathLst>
              <a:path w="361" h="248">
                <a:moveTo>
                  <a:pt x="0" y="28"/>
                </a:moveTo>
                <a:lnTo>
                  <a:pt x="0" y="28"/>
                </a:lnTo>
                <a:cubicBezTo>
                  <a:pt x="0" y="219"/>
                  <a:pt x="0" y="219"/>
                  <a:pt x="0" y="219"/>
                </a:cubicBezTo>
                <a:cubicBezTo>
                  <a:pt x="0" y="233"/>
                  <a:pt x="14" y="247"/>
                  <a:pt x="28" y="247"/>
                </a:cubicBezTo>
                <a:cubicBezTo>
                  <a:pt x="35" y="247"/>
                  <a:pt x="42" y="247"/>
                  <a:pt x="42" y="240"/>
                </a:cubicBezTo>
                <a:cubicBezTo>
                  <a:pt x="148" y="176"/>
                  <a:pt x="148" y="176"/>
                  <a:pt x="148" y="176"/>
                </a:cubicBezTo>
                <a:cubicBezTo>
                  <a:pt x="148" y="219"/>
                  <a:pt x="148" y="219"/>
                  <a:pt x="148" y="219"/>
                </a:cubicBezTo>
                <a:cubicBezTo>
                  <a:pt x="148" y="233"/>
                  <a:pt x="162" y="247"/>
                  <a:pt x="176" y="247"/>
                </a:cubicBezTo>
                <a:cubicBezTo>
                  <a:pt x="183" y="247"/>
                  <a:pt x="191" y="247"/>
                  <a:pt x="191" y="240"/>
                </a:cubicBezTo>
                <a:cubicBezTo>
                  <a:pt x="346" y="148"/>
                  <a:pt x="346" y="148"/>
                  <a:pt x="346" y="148"/>
                </a:cubicBezTo>
                <a:cubicBezTo>
                  <a:pt x="353" y="141"/>
                  <a:pt x="360" y="134"/>
                  <a:pt x="360" y="127"/>
                </a:cubicBezTo>
                <a:cubicBezTo>
                  <a:pt x="360" y="113"/>
                  <a:pt x="353" y="106"/>
                  <a:pt x="346" y="99"/>
                </a:cubicBezTo>
                <a:cubicBezTo>
                  <a:pt x="191" y="7"/>
                  <a:pt x="191" y="7"/>
                  <a:pt x="191" y="7"/>
                </a:cubicBezTo>
                <a:cubicBezTo>
                  <a:pt x="191" y="7"/>
                  <a:pt x="183" y="0"/>
                  <a:pt x="176" y="0"/>
                </a:cubicBezTo>
                <a:cubicBezTo>
                  <a:pt x="162" y="0"/>
                  <a:pt x="148" y="14"/>
                  <a:pt x="148" y="28"/>
                </a:cubicBezTo>
                <a:cubicBezTo>
                  <a:pt x="148" y="70"/>
                  <a:pt x="148" y="70"/>
                  <a:pt x="148" y="70"/>
                </a:cubicBezTo>
                <a:cubicBezTo>
                  <a:pt x="42" y="7"/>
                  <a:pt x="42" y="7"/>
                  <a:pt x="42" y="7"/>
                </a:cubicBezTo>
                <a:cubicBezTo>
                  <a:pt x="42" y="7"/>
                  <a:pt x="35" y="0"/>
                  <a:pt x="28" y="0"/>
                </a:cubicBezTo>
                <a:cubicBezTo>
                  <a:pt x="14" y="0"/>
                  <a:pt x="0" y="14"/>
                  <a:pt x="0" y="28"/>
                </a:cubicBezTo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marL="0" marR="0" lvl="0" indent="0" defTabSz="1828434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600" b="0" i="0" u="none" strike="noStrike" kern="0" cap="none" spc="0" normalizeH="0" baseline="0" noProof="0">
              <a:ln>
                <a:noFill/>
              </a:ln>
              <a:solidFill>
                <a:srgbClr val="737572"/>
              </a:solidFill>
              <a:effectLst/>
              <a:uLnTx/>
              <a:uFillTx/>
              <a:latin typeface="字魂59号-创粗黑" panose="00000500000000000000" pitchFamily="2" charset="-122"/>
              <a:ea typeface="字魂59号-创粗黑" panose="00000500000000000000" pitchFamily="2" charset="-122"/>
              <a:cs typeface="+mn-ea"/>
              <a:sym typeface="字魂59号-创粗黑" panose="00000500000000000000" pitchFamily="2" charset="-122"/>
            </a:endParaRPr>
          </a:p>
        </p:txBody>
      </p:sp>
      <p:grpSp>
        <p:nvGrpSpPr>
          <p:cNvPr id="6" name="组合 1">
            <a:extLst>
              <a:ext uri="{FF2B5EF4-FFF2-40B4-BE49-F238E27FC236}">
                <a16:creationId xmlns="" xmlns:a16="http://schemas.microsoft.com/office/drawing/2014/main" id="{15B50F7B-21F1-4D1B-855C-96B8AD368927}"/>
              </a:ext>
            </a:extLst>
          </p:cNvPr>
          <p:cNvGrpSpPr/>
          <p:nvPr/>
        </p:nvGrpSpPr>
        <p:grpSpPr>
          <a:xfrm>
            <a:off x="918060" y="3390939"/>
            <a:ext cx="2890285" cy="834074"/>
            <a:chOff x="1963131" y="2105252"/>
            <a:chExt cx="2241975" cy="834074"/>
          </a:xfrm>
        </p:grpSpPr>
        <p:sp>
          <p:nvSpPr>
            <p:cNvPr id="7" name="矩形 6">
              <a:extLst>
                <a:ext uri="{FF2B5EF4-FFF2-40B4-BE49-F238E27FC236}">
                  <a16:creationId xmlns="" xmlns:a16="http://schemas.microsoft.com/office/drawing/2014/main" id="{BD609F4D-219F-4274-9105-29322D460A1A}"/>
                </a:ext>
              </a:extLst>
            </p:cNvPr>
            <p:cNvSpPr/>
            <p:nvPr/>
          </p:nvSpPr>
          <p:spPr>
            <a:xfrm>
              <a:off x="1963131" y="2105252"/>
              <a:ext cx="2241974" cy="375487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>
                <a:lnSpc>
                  <a:spcPct val="120000"/>
                </a:lnSpc>
              </a:pPr>
              <a:r>
                <a:rPr lang="zh-CN" altLang="en-US" sz="1600" b="1" dirty="0">
                  <a:solidFill>
                    <a:schemeClr val="bg1"/>
                  </a:solidFill>
                  <a:latin typeface="字魂59号-创粗黑" panose="00000500000000000000" pitchFamily="2" charset="-122"/>
                  <a:ea typeface="字魂59号-创粗黑" panose="00000500000000000000" pitchFamily="2" charset="-122"/>
                  <a:cs typeface="+mn-ea"/>
                  <a:sym typeface="字魂59号-创粗黑" panose="00000500000000000000" pitchFamily="2" charset="-122"/>
                </a:rPr>
                <a:t>添加标题添加</a:t>
              </a:r>
            </a:p>
          </p:txBody>
        </p:sp>
        <p:sp>
          <p:nvSpPr>
            <p:cNvPr id="8" name="文本框 7">
              <a:extLst>
                <a:ext uri="{FF2B5EF4-FFF2-40B4-BE49-F238E27FC236}">
                  <a16:creationId xmlns="" xmlns:a16="http://schemas.microsoft.com/office/drawing/2014/main" id="{1864A7CF-E24B-4A3A-B671-C1FA2ACD5027}"/>
                </a:ext>
              </a:extLst>
            </p:cNvPr>
            <p:cNvSpPr txBox="1"/>
            <p:nvPr/>
          </p:nvSpPr>
          <p:spPr>
            <a:xfrm>
              <a:off x="1963131" y="2493050"/>
              <a:ext cx="2241975" cy="446276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>
                <a:lnSpc>
                  <a:spcPct val="150000"/>
                </a:lnSpc>
              </a:pPr>
              <a:r>
                <a:rPr lang="en-US" altLang="zh-CN" sz="800" dirty="0">
                  <a:solidFill>
                    <a:schemeClr val="bg1"/>
                  </a:solidFill>
                  <a:latin typeface="字魂59号-创粗黑" panose="00000500000000000000" pitchFamily="2" charset="-122"/>
                  <a:ea typeface="字魂59号-创粗黑" panose="00000500000000000000" pitchFamily="2" charset="-122"/>
                  <a:cs typeface="+mn-ea"/>
                  <a:sym typeface="字魂59号-创粗黑" panose="00000500000000000000" pitchFamily="2" charset="-122"/>
                </a:rPr>
                <a:t>THE BEAUTY OF THE DESIGN WILL ALSO GREATLY REDUCE THE WEIGHT OF THE HEADSET. </a:t>
              </a:r>
            </a:p>
          </p:txBody>
        </p:sp>
      </p:grpSp>
      <p:sp>
        <p:nvSpPr>
          <p:cNvPr id="9" name="任意形状 8"/>
          <p:cNvSpPr/>
          <p:nvPr/>
        </p:nvSpPr>
        <p:spPr>
          <a:xfrm>
            <a:off x="940714" y="874129"/>
            <a:ext cx="2844977" cy="2077567"/>
          </a:xfrm>
          <a:custGeom>
            <a:avLst/>
            <a:gdLst>
              <a:gd name="connsiteX0" fmla="*/ 309277 w 2844977"/>
              <a:gd name="connsiteY0" fmla="*/ 0 h 2077567"/>
              <a:gd name="connsiteX1" fmla="*/ 2562585 w 2844977"/>
              <a:gd name="connsiteY1" fmla="*/ 0 h 2077567"/>
              <a:gd name="connsiteX2" fmla="*/ 2844977 w 2844977"/>
              <a:gd name="connsiteY2" fmla="*/ 282392 h 2077567"/>
              <a:gd name="connsiteX3" fmla="*/ 2844977 w 2844977"/>
              <a:gd name="connsiteY3" fmla="*/ 2077567 h 2077567"/>
              <a:gd name="connsiteX4" fmla="*/ 0 w 2844977"/>
              <a:gd name="connsiteY4" fmla="*/ 2077567 h 2077567"/>
              <a:gd name="connsiteX5" fmla="*/ 0 w 2844977"/>
              <a:gd name="connsiteY5" fmla="*/ 309277 h 2077567"/>
              <a:gd name="connsiteX6" fmla="*/ 309277 w 2844977"/>
              <a:gd name="connsiteY6" fmla="*/ 0 h 20775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844977" h="2077567">
                <a:moveTo>
                  <a:pt x="309277" y="0"/>
                </a:moveTo>
                <a:lnTo>
                  <a:pt x="2562585" y="0"/>
                </a:lnTo>
                <a:cubicBezTo>
                  <a:pt x="2718546" y="0"/>
                  <a:pt x="2844977" y="126431"/>
                  <a:pt x="2844977" y="282392"/>
                </a:cubicBezTo>
                <a:lnTo>
                  <a:pt x="2844977" y="2077567"/>
                </a:lnTo>
                <a:lnTo>
                  <a:pt x="0" y="2077567"/>
                </a:lnTo>
                <a:lnTo>
                  <a:pt x="0" y="309277"/>
                </a:lnTo>
                <a:cubicBezTo>
                  <a:pt x="0" y="138468"/>
                  <a:pt x="138468" y="0"/>
                  <a:pt x="309277" y="0"/>
                </a:cubicBezTo>
                <a:close/>
              </a:path>
            </a:pathLst>
          </a:custGeom>
          <a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>
              <a:latin typeface="字魂59号-创粗黑" panose="00000500000000000000" pitchFamily="2" charset="-122"/>
              <a:ea typeface="字魂59号-创粗黑" panose="00000500000000000000" pitchFamily="2" charset="-122"/>
              <a:cs typeface="+mn-ea"/>
              <a:sym typeface="字魂59号-创粗黑" panose="00000500000000000000" pitchFamily="2" charset="-122"/>
            </a:endParaRPr>
          </a:p>
        </p:txBody>
      </p:sp>
      <p:grpSp>
        <p:nvGrpSpPr>
          <p:cNvPr id="10" name="组合 1">
            <a:extLst>
              <a:ext uri="{FF2B5EF4-FFF2-40B4-BE49-F238E27FC236}">
                <a16:creationId xmlns="" xmlns:a16="http://schemas.microsoft.com/office/drawing/2014/main" id="{15B50F7B-21F1-4D1B-855C-96B8AD368927}"/>
              </a:ext>
            </a:extLst>
          </p:cNvPr>
          <p:cNvGrpSpPr/>
          <p:nvPr/>
        </p:nvGrpSpPr>
        <p:grpSpPr>
          <a:xfrm>
            <a:off x="4512907" y="3390939"/>
            <a:ext cx="2890285" cy="834074"/>
            <a:chOff x="1963131" y="2105252"/>
            <a:chExt cx="2241975" cy="834074"/>
          </a:xfrm>
        </p:grpSpPr>
        <p:sp>
          <p:nvSpPr>
            <p:cNvPr id="11" name="矩形 10">
              <a:extLst>
                <a:ext uri="{FF2B5EF4-FFF2-40B4-BE49-F238E27FC236}">
                  <a16:creationId xmlns="" xmlns:a16="http://schemas.microsoft.com/office/drawing/2014/main" id="{BD609F4D-219F-4274-9105-29322D460A1A}"/>
                </a:ext>
              </a:extLst>
            </p:cNvPr>
            <p:cNvSpPr/>
            <p:nvPr/>
          </p:nvSpPr>
          <p:spPr>
            <a:xfrm>
              <a:off x="1963131" y="2105252"/>
              <a:ext cx="2241974" cy="375487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>
                <a:lnSpc>
                  <a:spcPct val="120000"/>
                </a:lnSpc>
              </a:pPr>
              <a:r>
                <a:rPr lang="zh-CN" altLang="en-US" sz="1600" b="1" dirty="0">
                  <a:solidFill>
                    <a:schemeClr val="bg1"/>
                  </a:solidFill>
                  <a:latin typeface="字魂59号-创粗黑" panose="00000500000000000000" pitchFamily="2" charset="-122"/>
                  <a:ea typeface="字魂59号-创粗黑" panose="00000500000000000000" pitchFamily="2" charset="-122"/>
                  <a:cs typeface="+mn-ea"/>
                  <a:sym typeface="字魂59号-创粗黑" panose="00000500000000000000" pitchFamily="2" charset="-122"/>
                </a:rPr>
                <a:t>添加标题添加</a:t>
              </a:r>
            </a:p>
          </p:txBody>
        </p:sp>
        <p:sp>
          <p:nvSpPr>
            <p:cNvPr id="12" name="文本框 11">
              <a:extLst>
                <a:ext uri="{FF2B5EF4-FFF2-40B4-BE49-F238E27FC236}">
                  <a16:creationId xmlns="" xmlns:a16="http://schemas.microsoft.com/office/drawing/2014/main" id="{1864A7CF-E24B-4A3A-B671-C1FA2ACD5027}"/>
                </a:ext>
              </a:extLst>
            </p:cNvPr>
            <p:cNvSpPr txBox="1"/>
            <p:nvPr/>
          </p:nvSpPr>
          <p:spPr>
            <a:xfrm>
              <a:off x="1963131" y="2493050"/>
              <a:ext cx="2241975" cy="446276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>
                <a:lnSpc>
                  <a:spcPct val="150000"/>
                </a:lnSpc>
              </a:pPr>
              <a:r>
                <a:rPr lang="en-US" altLang="zh-CN" sz="800" dirty="0">
                  <a:solidFill>
                    <a:schemeClr val="bg1"/>
                  </a:solidFill>
                  <a:latin typeface="字魂59号-创粗黑" panose="00000500000000000000" pitchFamily="2" charset="-122"/>
                  <a:ea typeface="字魂59号-创粗黑" panose="00000500000000000000" pitchFamily="2" charset="-122"/>
                  <a:cs typeface="+mn-ea"/>
                  <a:sym typeface="字魂59号-创粗黑" panose="00000500000000000000" pitchFamily="2" charset="-122"/>
                </a:rPr>
                <a:t>THE BEAUTY OF THE DESIGN WILL ALSO GREATLY REDUCE THE WEIGHT OF THE HEADSET. </a:t>
              </a:r>
            </a:p>
          </p:txBody>
        </p:sp>
      </p:grpSp>
      <p:sp>
        <p:nvSpPr>
          <p:cNvPr id="13" name="任意形状 12"/>
          <p:cNvSpPr/>
          <p:nvPr/>
        </p:nvSpPr>
        <p:spPr>
          <a:xfrm>
            <a:off x="4535561" y="874129"/>
            <a:ext cx="2844977" cy="2077567"/>
          </a:xfrm>
          <a:custGeom>
            <a:avLst/>
            <a:gdLst>
              <a:gd name="connsiteX0" fmla="*/ 309277 w 2844977"/>
              <a:gd name="connsiteY0" fmla="*/ 0 h 2077567"/>
              <a:gd name="connsiteX1" fmla="*/ 2562585 w 2844977"/>
              <a:gd name="connsiteY1" fmla="*/ 0 h 2077567"/>
              <a:gd name="connsiteX2" fmla="*/ 2844977 w 2844977"/>
              <a:gd name="connsiteY2" fmla="*/ 282392 h 2077567"/>
              <a:gd name="connsiteX3" fmla="*/ 2844977 w 2844977"/>
              <a:gd name="connsiteY3" fmla="*/ 2077567 h 2077567"/>
              <a:gd name="connsiteX4" fmla="*/ 0 w 2844977"/>
              <a:gd name="connsiteY4" fmla="*/ 2077567 h 2077567"/>
              <a:gd name="connsiteX5" fmla="*/ 0 w 2844977"/>
              <a:gd name="connsiteY5" fmla="*/ 309277 h 2077567"/>
              <a:gd name="connsiteX6" fmla="*/ 309277 w 2844977"/>
              <a:gd name="connsiteY6" fmla="*/ 0 h 20775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844977" h="2077567">
                <a:moveTo>
                  <a:pt x="309277" y="0"/>
                </a:moveTo>
                <a:lnTo>
                  <a:pt x="2562585" y="0"/>
                </a:lnTo>
                <a:cubicBezTo>
                  <a:pt x="2718546" y="0"/>
                  <a:pt x="2844977" y="126431"/>
                  <a:pt x="2844977" y="282392"/>
                </a:cubicBezTo>
                <a:lnTo>
                  <a:pt x="2844977" y="2077567"/>
                </a:lnTo>
                <a:lnTo>
                  <a:pt x="0" y="2077567"/>
                </a:lnTo>
                <a:lnTo>
                  <a:pt x="0" y="309277"/>
                </a:lnTo>
                <a:cubicBezTo>
                  <a:pt x="0" y="138468"/>
                  <a:pt x="138468" y="0"/>
                  <a:pt x="309277" y="0"/>
                </a:cubicBezTo>
                <a:close/>
              </a:path>
            </a:pathLst>
          </a:custGeom>
          <a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>
              <a:latin typeface="字魂59号-创粗黑" panose="00000500000000000000" pitchFamily="2" charset="-122"/>
              <a:ea typeface="字魂59号-创粗黑" panose="00000500000000000000" pitchFamily="2" charset="-122"/>
              <a:cs typeface="+mn-ea"/>
              <a:sym typeface="字魂59号-创粗黑" panose="00000500000000000000" pitchFamily="2" charset="-122"/>
            </a:endParaRPr>
          </a:p>
        </p:txBody>
      </p:sp>
      <p:grpSp>
        <p:nvGrpSpPr>
          <p:cNvPr id="14" name="组合 1">
            <a:extLst>
              <a:ext uri="{FF2B5EF4-FFF2-40B4-BE49-F238E27FC236}">
                <a16:creationId xmlns="" xmlns:a16="http://schemas.microsoft.com/office/drawing/2014/main" id="{15B50F7B-21F1-4D1B-855C-96B8AD368927}"/>
              </a:ext>
            </a:extLst>
          </p:cNvPr>
          <p:cNvGrpSpPr/>
          <p:nvPr/>
        </p:nvGrpSpPr>
        <p:grpSpPr>
          <a:xfrm>
            <a:off x="8085099" y="3390939"/>
            <a:ext cx="2890285" cy="834074"/>
            <a:chOff x="1963131" y="2105252"/>
            <a:chExt cx="2241975" cy="834074"/>
          </a:xfrm>
        </p:grpSpPr>
        <p:sp>
          <p:nvSpPr>
            <p:cNvPr id="15" name="矩形 14">
              <a:extLst>
                <a:ext uri="{FF2B5EF4-FFF2-40B4-BE49-F238E27FC236}">
                  <a16:creationId xmlns="" xmlns:a16="http://schemas.microsoft.com/office/drawing/2014/main" id="{BD609F4D-219F-4274-9105-29322D460A1A}"/>
                </a:ext>
              </a:extLst>
            </p:cNvPr>
            <p:cNvSpPr/>
            <p:nvPr/>
          </p:nvSpPr>
          <p:spPr>
            <a:xfrm>
              <a:off x="1963131" y="2105252"/>
              <a:ext cx="2241974" cy="375487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>
                <a:lnSpc>
                  <a:spcPct val="120000"/>
                </a:lnSpc>
              </a:pPr>
              <a:r>
                <a:rPr lang="zh-CN" altLang="en-US" sz="1600" b="1" dirty="0">
                  <a:solidFill>
                    <a:schemeClr val="bg1"/>
                  </a:solidFill>
                  <a:latin typeface="字魂59号-创粗黑" panose="00000500000000000000" pitchFamily="2" charset="-122"/>
                  <a:ea typeface="字魂59号-创粗黑" panose="00000500000000000000" pitchFamily="2" charset="-122"/>
                  <a:cs typeface="+mn-ea"/>
                  <a:sym typeface="字魂59号-创粗黑" panose="00000500000000000000" pitchFamily="2" charset="-122"/>
                </a:rPr>
                <a:t>添加标题添加</a:t>
              </a:r>
            </a:p>
          </p:txBody>
        </p:sp>
        <p:sp>
          <p:nvSpPr>
            <p:cNvPr id="16" name="文本框 15">
              <a:extLst>
                <a:ext uri="{FF2B5EF4-FFF2-40B4-BE49-F238E27FC236}">
                  <a16:creationId xmlns="" xmlns:a16="http://schemas.microsoft.com/office/drawing/2014/main" id="{1864A7CF-E24B-4A3A-B671-C1FA2ACD5027}"/>
                </a:ext>
              </a:extLst>
            </p:cNvPr>
            <p:cNvSpPr txBox="1"/>
            <p:nvPr/>
          </p:nvSpPr>
          <p:spPr>
            <a:xfrm>
              <a:off x="1963131" y="2493050"/>
              <a:ext cx="2241975" cy="446276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>
                <a:lnSpc>
                  <a:spcPct val="150000"/>
                </a:lnSpc>
              </a:pPr>
              <a:r>
                <a:rPr lang="en-US" altLang="zh-CN" sz="800" dirty="0">
                  <a:solidFill>
                    <a:schemeClr val="bg1"/>
                  </a:solidFill>
                  <a:latin typeface="字魂59号-创粗黑" panose="00000500000000000000" pitchFamily="2" charset="-122"/>
                  <a:ea typeface="字魂59号-创粗黑" panose="00000500000000000000" pitchFamily="2" charset="-122"/>
                  <a:cs typeface="+mn-ea"/>
                  <a:sym typeface="字魂59号-创粗黑" panose="00000500000000000000" pitchFamily="2" charset="-122"/>
                </a:rPr>
                <a:t>THE BEAUTY OF THE DESIGN WILL ALSO GREATLY REDUCE THE WEIGHT OF THE HEADSET. </a:t>
              </a:r>
            </a:p>
          </p:txBody>
        </p:sp>
      </p:grpSp>
      <p:sp>
        <p:nvSpPr>
          <p:cNvPr id="17" name="任意形状 16"/>
          <p:cNvSpPr/>
          <p:nvPr/>
        </p:nvSpPr>
        <p:spPr>
          <a:xfrm>
            <a:off x="8107753" y="874129"/>
            <a:ext cx="2844977" cy="2077567"/>
          </a:xfrm>
          <a:custGeom>
            <a:avLst/>
            <a:gdLst>
              <a:gd name="connsiteX0" fmla="*/ 309277 w 2844977"/>
              <a:gd name="connsiteY0" fmla="*/ 0 h 2077567"/>
              <a:gd name="connsiteX1" fmla="*/ 2562585 w 2844977"/>
              <a:gd name="connsiteY1" fmla="*/ 0 h 2077567"/>
              <a:gd name="connsiteX2" fmla="*/ 2844977 w 2844977"/>
              <a:gd name="connsiteY2" fmla="*/ 282392 h 2077567"/>
              <a:gd name="connsiteX3" fmla="*/ 2844977 w 2844977"/>
              <a:gd name="connsiteY3" fmla="*/ 2077567 h 2077567"/>
              <a:gd name="connsiteX4" fmla="*/ 0 w 2844977"/>
              <a:gd name="connsiteY4" fmla="*/ 2077567 h 2077567"/>
              <a:gd name="connsiteX5" fmla="*/ 0 w 2844977"/>
              <a:gd name="connsiteY5" fmla="*/ 309277 h 2077567"/>
              <a:gd name="connsiteX6" fmla="*/ 309277 w 2844977"/>
              <a:gd name="connsiteY6" fmla="*/ 0 h 20775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844977" h="2077567">
                <a:moveTo>
                  <a:pt x="309277" y="0"/>
                </a:moveTo>
                <a:lnTo>
                  <a:pt x="2562585" y="0"/>
                </a:lnTo>
                <a:cubicBezTo>
                  <a:pt x="2718546" y="0"/>
                  <a:pt x="2844977" y="126431"/>
                  <a:pt x="2844977" y="282392"/>
                </a:cubicBezTo>
                <a:lnTo>
                  <a:pt x="2844977" y="2077567"/>
                </a:lnTo>
                <a:lnTo>
                  <a:pt x="0" y="2077567"/>
                </a:lnTo>
                <a:lnTo>
                  <a:pt x="0" y="309277"/>
                </a:lnTo>
                <a:cubicBezTo>
                  <a:pt x="0" y="138468"/>
                  <a:pt x="138468" y="0"/>
                  <a:pt x="309277" y="0"/>
                </a:cubicBezTo>
                <a:close/>
              </a:path>
            </a:pathLst>
          </a:custGeom>
          <a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>
              <a:latin typeface="字魂59号-创粗黑" panose="00000500000000000000" pitchFamily="2" charset="-122"/>
              <a:ea typeface="字魂59号-创粗黑" panose="00000500000000000000" pitchFamily="2" charset="-122"/>
              <a:cs typeface="+mn-ea"/>
              <a:sym typeface="字魂59号-创粗黑" panose="00000500000000000000" pitchFamily="2" charset="-122"/>
            </a:endParaRPr>
          </a:p>
        </p:txBody>
      </p:sp>
      <p:sp>
        <p:nvSpPr>
          <p:cNvPr id="18" name="矩形: 圆角 21"/>
          <p:cNvSpPr/>
          <p:nvPr/>
        </p:nvSpPr>
        <p:spPr>
          <a:xfrm>
            <a:off x="4517214" y="874128"/>
            <a:ext cx="2867038" cy="4270413"/>
          </a:xfrm>
          <a:prstGeom prst="roundRect">
            <a:avLst>
              <a:gd name="adj" fmla="val 10181"/>
            </a:avLst>
          </a:prstGeom>
          <a:noFill/>
          <a:ln w="95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字魂59号-创粗黑" panose="00000500000000000000" pitchFamily="2" charset="-122"/>
              <a:ea typeface="字魂59号-创粗黑" panose="00000500000000000000" pitchFamily="2" charset="-122"/>
              <a:cs typeface="+mn-ea"/>
              <a:sym typeface="字魂59号-创粗黑" panose="00000500000000000000" pitchFamily="2" charset="-122"/>
            </a:endParaRPr>
          </a:p>
        </p:txBody>
      </p:sp>
      <p:sp>
        <p:nvSpPr>
          <p:cNvPr id="19" name="Freeform 67"/>
          <p:cNvSpPr>
            <a:spLocks noChangeArrowheads="1"/>
          </p:cNvSpPr>
          <p:nvPr/>
        </p:nvSpPr>
        <p:spPr bwMode="auto">
          <a:xfrm>
            <a:off x="5841170" y="4628200"/>
            <a:ext cx="531726" cy="363225"/>
          </a:xfrm>
          <a:custGeom>
            <a:avLst/>
            <a:gdLst>
              <a:gd name="T0" fmla="*/ 0 w 361"/>
              <a:gd name="T1" fmla="*/ 3597941 h 248"/>
              <a:gd name="T2" fmla="*/ 0 w 361"/>
              <a:gd name="T3" fmla="*/ 3597941 h 248"/>
              <a:gd name="T4" fmla="*/ 0 w 361"/>
              <a:gd name="T5" fmla="*/ 28141152 h 248"/>
              <a:gd name="T6" fmla="*/ 3640933 w 361"/>
              <a:gd name="T7" fmla="*/ 31739451 h 248"/>
              <a:gd name="T8" fmla="*/ 5461220 w 361"/>
              <a:gd name="T9" fmla="*/ 30839697 h 248"/>
              <a:gd name="T10" fmla="*/ 5461220 w 361"/>
              <a:gd name="T11" fmla="*/ 30839697 h 248"/>
              <a:gd name="T12" fmla="*/ 19244264 w 361"/>
              <a:gd name="T13" fmla="*/ 22615730 h 248"/>
              <a:gd name="T14" fmla="*/ 19244264 w 361"/>
              <a:gd name="T15" fmla="*/ 28141152 h 248"/>
              <a:gd name="T16" fmla="*/ 22885198 w 361"/>
              <a:gd name="T17" fmla="*/ 31739451 h 248"/>
              <a:gd name="T18" fmla="*/ 24835659 w 361"/>
              <a:gd name="T19" fmla="*/ 30839697 h 248"/>
              <a:gd name="T20" fmla="*/ 24835659 w 361"/>
              <a:gd name="T21" fmla="*/ 30839697 h 248"/>
              <a:gd name="T22" fmla="*/ 44990067 w 361"/>
              <a:gd name="T23" fmla="*/ 19017789 h 248"/>
              <a:gd name="T24" fmla="*/ 44990067 w 361"/>
              <a:gd name="T25" fmla="*/ 19017789 h 248"/>
              <a:gd name="T26" fmla="*/ 44990067 w 361"/>
              <a:gd name="T27" fmla="*/ 19017789 h 248"/>
              <a:gd name="T28" fmla="*/ 44990067 w 361"/>
              <a:gd name="T29" fmla="*/ 19017789 h 248"/>
              <a:gd name="T30" fmla="*/ 46810353 w 361"/>
              <a:gd name="T31" fmla="*/ 16319244 h 248"/>
              <a:gd name="T32" fmla="*/ 44990067 w 361"/>
              <a:gd name="T33" fmla="*/ 12721303 h 248"/>
              <a:gd name="T34" fmla="*/ 44990067 w 361"/>
              <a:gd name="T35" fmla="*/ 12721303 h 248"/>
              <a:gd name="T36" fmla="*/ 44990067 w 361"/>
              <a:gd name="T37" fmla="*/ 12721303 h 248"/>
              <a:gd name="T38" fmla="*/ 44990067 w 361"/>
              <a:gd name="T39" fmla="*/ 12721303 h 248"/>
              <a:gd name="T40" fmla="*/ 24835659 w 361"/>
              <a:gd name="T41" fmla="*/ 899396 h 248"/>
              <a:gd name="T42" fmla="*/ 24835659 w 361"/>
              <a:gd name="T43" fmla="*/ 899396 h 248"/>
              <a:gd name="T44" fmla="*/ 22885198 w 361"/>
              <a:gd name="T45" fmla="*/ 0 h 248"/>
              <a:gd name="T46" fmla="*/ 19244264 w 361"/>
              <a:gd name="T47" fmla="*/ 3597941 h 248"/>
              <a:gd name="T48" fmla="*/ 19244264 w 361"/>
              <a:gd name="T49" fmla="*/ 3597941 h 248"/>
              <a:gd name="T50" fmla="*/ 19244264 w 361"/>
              <a:gd name="T51" fmla="*/ 8995031 h 248"/>
              <a:gd name="T52" fmla="*/ 5461220 w 361"/>
              <a:gd name="T53" fmla="*/ 899396 h 248"/>
              <a:gd name="T54" fmla="*/ 5461220 w 361"/>
              <a:gd name="T55" fmla="*/ 899396 h 248"/>
              <a:gd name="T56" fmla="*/ 3640933 w 361"/>
              <a:gd name="T57" fmla="*/ 0 h 248"/>
              <a:gd name="T58" fmla="*/ 0 w 361"/>
              <a:gd name="T59" fmla="*/ 3597941 h 248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</a:gdLst>
            <a:ahLst/>
            <a:cxnLst>
              <a:cxn ang="T60">
                <a:pos x="T0" y="T1"/>
              </a:cxn>
              <a:cxn ang="T61">
                <a:pos x="T2" y="T3"/>
              </a:cxn>
              <a:cxn ang="T62">
                <a:pos x="T4" y="T5"/>
              </a:cxn>
              <a:cxn ang="T63">
                <a:pos x="T6" y="T7"/>
              </a:cxn>
              <a:cxn ang="T64">
                <a:pos x="T8" y="T9"/>
              </a:cxn>
              <a:cxn ang="T65">
                <a:pos x="T10" y="T11"/>
              </a:cxn>
              <a:cxn ang="T66">
                <a:pos x="T12" y="T13"/>
              </a:cxn>
              <a:cxn ang="T67">
                <a:pos x="T14" y="T15"/>
              </a:cxn>
              <a:cxn ang="T68">
                <a:pos x="T16" y="T17"/>
              </a:cxn>
              <a:cxn ang="T69">
                <a:pos x="T18" y="T19"/>
              </a:cxn>
              <a:cxn ang="T70">
                <a:pos x="T20" y="T21"/>
              </a:cxn>
              <a:cxn ang="T71">
                <a:pos x="T22" y="T23"/>
              </a:cxn>
              <a:cxn ang="T72">
                <a:pos x="T24" y="T25"/>
              </a:cxn>
              <a:cxn ang="T73">
                <a:pos x="T26" y="T27"/>
              </a:cxn>
              <a:cxn ang="T74">
                <a:pos x="T28" y="T29"/>
              </a:cxn>
              <a:cxn ang="T75">
                <a:pos x="T30" y="T31"/>
              </a:cxn>
              <a:cxn ang="T76">
                <a:pos x="T32" y="T33"/>
              </a:cxn>
              <a:cxn ang="T77">
                <a:pos x="T34" y="T35"/>
              </a:cxn>
              <a:cxn ang="T78">
                <a:pos x="T36" y="T37"/>
              </a:cxn>
              <a:cxn ang="T79">
                <a:pos x="T38" y="T39"/>
              </a:cxn>
              <a:cxn ang="T80">
                <a:pos x="T40" y="T41"/>
              </a:cxn>
              <a:cxn ang="T81">
                <a:pos x="T42" y="T43"/>
              </a:cxn>
              <a:cxn ang="T82">
                <a:pos x="T44" y="T45"/>
              </a:cxn>
              <a:cxn ang="T83">
                <a:pos x="T46" y="T47"/>
              </a:cxn>
              <a:cxn ang="T84">
                <a:pos x="T48" y="T49"/>
              </a:cxn>
              <a:cxn ang="T85">
                <a:pos x="T50" y="T51"/>
              </a:cxn>
              <a:cxn ang="T86">
                <a:pos x="T52" y="T53"/>
              </a:cxn>
              <a:cxn ang="T87">
                <a:pos x="T54" y="T55"/>
              </a:cxn>
              <a:cxn ang="T88">
                <a:pos x="T56" y="T57"/>
              </a:cxn>
              <a:cxn ang="T89">
                <a:pos x="T58" y="T59"/>
              </a:cxn>
            </a:cxnLst>
            <a:rect l="0" t="0" r="r" b="b"/>
            <a:pathLst>
              <a:path w="361" h="248">
                <a:moveTo>
                  <a:pt x="0" y="28"/>
                </a:moveTo>
                <a:lnTo>
                  <a:pt x="0" y="28"/>
                </a:lnTo>
                <a:cubicBezTo>
                  <a:pt x="0" y="219"/>
                  <a:pt x="0" y="219"/>
                  <a:pt x="0" y="219"/>
                </a:cubicBezTo>
                <a:cubicBezTo>
                  <a:pt x="0" y="233"/>
                  <a:pt x="14" y="247"/>
                  <a:pt x="28" y="247"/>
                </a:cubicBezTo>
                <a:cubicBezTo>
                  <a:pt x="35" y="247"/>
                  <a:pt x="42" y="247"/>
                  <a:pt x="42" y="240"/>
                </a:cubicBezTo>
                <a:cubicBezTo>
                  <a:pt x="148" y="176"/>
                  <a:pt x="148" y="176"/>
                  <a:pt x="148" y="176"/>
                </a:cubicBezTo>
                <a:cubicBezTo>
                  <a:pt x="148" y="219"/>
                  <a:pt x="148" y="219"/>
                  <a:pt x="148" y="219"/>
                </a:cubicBezTo>
                <a:cubicBezTo>
                  <a:pt x="148" y="233"/>
                  <a:pt x="162" y="247"/>
                  <a:pt x="176" y="247"/>
                </a:cubicBezTo>
                <a:cubicBezTo>
                  <a:pt x="183" y="247"/>
                  <a:pt x="191" y="247"/>
                  <a:pt x="191" y="240"/>
                </a:cubicBezTo>
                <a:cubicBezTo>
                  <a:pt x="346" y="148"/>
                  <a:pt x="346" y="148"/>
                  <a:pt x="346" y="148"/>
                </a:cubicBezTo>
                <a:cubicBezTo>
                  <a:pt x="353" y="141"/>
                  <a:pt x="360" y="134"/>
                  <a:pt x="360" y="127"/>
                </a:cubicBezTo>
                <a:cubicBezTo>
                  <a:pt x="360" y="113"/>
                  <a:pt x="353" y="106"/>
                  <a:pt x="346" y="99"/>
                </a:cubicBezTo>
                <a:cubicBezTo>
                  <a:pt x="191" y="7"/>
                  <a:pt x="191" y="7"/>
                  <a:pt x="191" y="7"/>
                </a:cubicBezTo>
                <a:cubicBezTo>
                  <a:pt x="191" y="7"/>
                  <a:pt x="183" y="0"/>
                  <a:pt x="176" y="0"/>
                </a:cubicBezTo>
                <a:cubicBezTo>
                  <a:pt x="162" y="0"/>
                  <a:pt x="148" y="14"/>
                  <a:pt x="148" y="28"/>
                </a:cubicBezTo>
                <a:cubicBezTo>
                  <a:pt x="148" y="70"/>
                  <a:pt x="148" y="70"/>
                  <a:pt x="148" y="70"/>
                </a:cubicBezTo>
                <a:cubicBezTo>
                  <a:pt x="42" y="7"/>
                  <a:pt x="42" y="7"/>
                  <a:pt x="42" y="7"/>
                </a:cubicBezTo>
                <a:cubicBezTo>
                  <a:pt x="42" y="7"/>
                  <a:pt x="35" y="0"/>
                  <a:pt x="28" y="0"/>
                </a:cubicBezTo>
                <a:cubicBezTo>
                  <a:pt x="14" y="0"/>
                  <a:pt x="0" y="14"/>
                  <a:pt x="0" y="28"/>
                </a:cubicBezTo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marL="0" marR="0" lvl="0" indent="0" defTabSz="1828434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600" b="0" i="0" u="none" strike="noStrike" kern="0" cap="none" spc="0" normalizeH="0" baseline="0" noProof="0">
              <a:ln>
                <a:noFill/>
              </a:ln>
              <a:solidFill>
                <a:srgbClr val="737572"/>
              </a:solidFill>
              <a:effectLst/>
              <a:uLnTx/>
              <a:uFillTx/>
              <a:latin typeface="字魂59号-创粗黑" panose="00000500000000000000" pitchFamily="2" charset="-122"/>
              <a:ea typeface="字魂59号-创粗黑" panose="00000500000000000000" pitchFamily="2" charset="-122"/>
              <a:cs typeface="+mn-ea"/>
              <a:sym typeface="字魂59号-创粗黑" panose="00000500000000000000" pitchFamily="2" charset="-122"/>
            </a:endParaRPr>
          </a:p>
        </p:txBody>
      </p:sp>
      <p:sp>
        <p:nvSpPr>
          <p:cNvPr id="20" name="矩形: 圆角 21"/>
          <p:cNvSpPr/>
          <p:nvPr/>
        </p:nvSpPr>
        <p:spPr>
          <a:xfrm>
            <a:off x="8093121" y="874128"/>
            <a:ext cx="2867038" cy="4270413"/>
          </a:xfrm>
          <a:prstGeom prst="roundRect">
            <a:avLst>
              <a:gd name="adj" fmla="val 10181"/>
            </a:avLst>
          </a:prstGeom>
          <a:noFill/>
          <a:ln w="95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字魂59号-创粗黑" panose="00000500000000000000" pitchFamily="2" charset="-122"/>
              <a:ea typeface="字魂59号-创粗黑" panose="00000500000000000000" pitchFamily="2" charset="-122"/>
              <a:cs typeface="+mn-ea"/>
              <a:sym typeface="字魂59号-创粗黑" panose="00000500000000000000" pitchFamily="2" charset="-122"/>
            </a:endParaRPr>
          </a:p>
        </p:txBody>
      </p:sp>
      <p:sp>
        <p:nvSpPr>
          <p:cNvPr id="21" name="Freeform 67"/>
          <p:cNvSpPr>
            <a:spLocks noChangeArrowheads="1"/>
          </p:cNvSpPr>
          <p:nvPr/>
        </p:nvSpPr>
        <p:spPr bwMode="auto">
          <a:xfrm>
            <a:off x="9417077" y="4628200"/>
            <a:ext cx="531726" cy="363225"/>
          </a:xfrm>
          <a:custGeom>
            <a:avLst/>
            <a:gdLst>
              <a:gd name="T0" fmla="*/ 0 w 361"/>
              <a:gd name="T1" fmla="*/ 3597941 h 248"/>
              <a:gd name="T2" fmla="*/ 0 w 361"/>
              <a:gd name="T3" fmla="*/ 3597941 h 248"/>
              <a:gd name="T4" fmla="*/ 0 w 361"/>
              <a:gd name="T5" fmla="*/ 28141152 h 248"/>
              <a:gd name="T6" fmla="*/ 3640933 w 361"/>
              <a:gd name="T7" fmla="*/ 31739451 h 248"/>
              <a:gd name="T8" fmla="*/ 5461220 w 361"/>
              <a:gd name="T9" fmla="*/ 30839697 h 248"/>
              <a:gd name="T10" fmla="*/ 5461220 w 361"/>
              <a:gd name="T11" fmla="*/ 30839697 h 248"/>
              <a:gd name="T12" fmla="*/ 19244264 w 361"/>
              <a:gd name="T13" fmla="*/ 22615730 h 248"/>
              <a:gd name="T14" fmla="*/ 19244264 w 361"/>
              <a:gd name="T15" fmla="*/ 28141152 h 248"/>
              <a:gd name="T16" fmla="*/ 22885198 w 361"/>
              <a:gd name="T17" fmla="*/ 31739451 h 248"/>
              <a:gd name="T18" fmla="*/ 24835659 w 361"/>
              <a:gd name="T19" fmla="*/ 30839697 h 248"/>
              <a:gd name="T20" fmla="*/ 24835659 w 361"/>
              <a:gd name="T21" fmla="*/ 30839697 h 248"/>
              <a:gd name="T22" fmla="*/ 44990067 w 361"/>
              <a:gd name="T23" fmla="*/ 19017789 h 248"/>
              <a:gd name="T24" fmla="*/ 44990067 w 361"/>
              <a:gd name="T25" fmla="*/ 19017789 h 248"/>
              <a:gd name="T26" fmla="*/ 44990067 w 361"/>
              <a:gd name="T27" fmla="*/ 19017789 h 248"/>
              <a:gd name="T28" fmla="*/ 44990067 w 361"/>
              <a:gd name="T29" fmla="*/ 19017789 h 248"/>
              <a:gd name="T30" fmla="*/ 46810353 w 361"/>
              <a:gd name="T31" fmla="*/ 16319244 h 248"/>
              <a:gd name="T32" fmla="*/ 44990067 w 361"/>
              <a:gd name="T33" fmla="*/ 12721303 h 248"/>
              <a:gd name="T34" fmla="*/ 44990067 w 361"/>
              <a:gd name="T35" fmla="*/ 12721303 h 248"/>
              <a:gd name="T36" fmla="*/ 44990067 w 361"/>
              <a:gd name="T37" fmla="*/ 12721303 h 248"/>
              <a:gd name="T38" fmla="*/ 44990067 w 361"/>
              <a:gd name="T39" fmla="*/ 12721303 h 248"/>
              <a:gd name="T40" fmla="*/ 24835659 w 361"/>
              <a:gd name="T41" fmla="*/ 899396 h 248"/>
              <a:gd name="T42" fmla="*/ 24835659 w 361"/>
              <a:gd name="T43" fmla="*/ 899396 h 248"/>
              <a:gd name="T44" fmla="*/ 22885198 w 361"/>
              <a:gd name="T45" fmla="*/ 0 h 248"/>
              <a:gd name="T46" fmla="*/ 19244264 w 361"/>
              <a:gd name="T47" fmla="*/ 3597941 h 248"/>
              <a:gd name="T48" fmla="*/ 19244264 w 361"/>
              <a:gd name="T49" fmla="*/ 3597941 h 248"/>
              <a:gd name="T50" fmla="*/ 19244264 w 361"/>
              <a:gd name="T51" fmla="*/ 8995031 h 248"/>
              <a:gd name="T52" fmla="*/ 5461220 w 361"/>
              <a:gd name="T53" fmla="*/ 899396 h 248"/>
              <a:gd name="T54" fmla="*/ 5461220 w 361"/>
              <a:gd name="T55" fmla="*/ 899396 h 248"/>
              <a:gd name="T56" fmla="*/ 3640933 w 361"/>
              <a:gd name="T57" fmla="*/ 0 h 248"/>
              <a:gd name="T58" fmla="*/ 0 w 361"/>
              <a:gd name="T59" fmla="*/ 3597941 h 248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</a:gdLst>
            <a:ahLst/>
            <a:cxnLst>
              <a:cxn ang="T60">
                <a:pos x="T0" y="T1"/>
              </a:cxn>
              <a:cxn ang="T61">
                <a:pos x="T2" y="T3"/>
              </a:cxn>
              <a:cxn ang="T62">
                <a:pos x="T4" y="T5"/>
              </a:cxn>
              <a:cxn ang="T63">
                <a:pos x="T6" y="T7"/>
              </a:cxn>
              <a:cxn ang="T64">
                <a:pos x="T8" y="T9"/>
              </a:cxn>
              <a:cxn ang="T65">
                <a:pos x="T10" y="T11"/>
              </a:cxn>
              <a:cxn ang="T66">
                <a:pos x="T12" y="T13"/>
              </a:cxn>
              <a:cxn ang="T67">
                <a:pos x="T14" y="T15"/>
              </a:cxn>
              <a:cxn ang="T68">
                <a:pos x="T16" y="T17"/>
              </a:cxn>
              <a:cxn ang="T69">
                <a:pos x="T18" y="T19"/>
              </a:cxn>
              <a:cxn ang="T70">
                <a:pos x="T20" y="T21"/>
              </a:cxn>
              <a:cxn ang="T71">
                <a:pos x="T22" y="T23"/>
              </a:cxn>
              <a:cxn ang="T72">
                <a:pos x="T24" y="T25"/>
              </a:cxn>
              <a:cxn ang="T73">
                <a:pos x="T26" y="T27"/>
              </a:cxn>
              <a:cxn ang="T74">
                <a:pos x="T28" y="T29"/>
              </a:cxn>
              <a:cxn ang="T75">
                <a:pos x="T30" y="T31"/>
              </a:cxn>
              <a:cxn ang="T76">
                <a:pos x="T32" y="T33"/>
              </a:cxn>
              <a:cxn ang="T77">
                <a:pos x="T34" y="T35"/>
              </a:cxn>
              <a:cxn ang="T78">
                <a:pos x="T36" y="T37"/>
              </a:cxn>
              <a:cxn ang="T79">
                <a:pos x="T38" y="T39"/>
              </a:cxn>
              <a:cxn ang="T80">
                <a:pos x="T40" y="T41"/>
              </a:cxn>
              <a:cxn ang="T81">
                <a:pos x="T42" y="T43"/>
              </a:cxn>
              <a:cxn ang="T82">
                <a:pos x="T44" y="T45"/>
              </a:cxn>
              <a:cxn ang="T83">
                <a:pos x="T46" y="T47"/>
              </a:cxn>
              <a:cxn ang="T84">
                <a:pos x="T48" y="T49"/>
              </a:cxn>
              <a:cxn ang="T85">
                <a:pos x="T50" y="T51"/>
              </a:cxn>
              <a:cxn ang="T86">
                <a:pos x="T52" y="T53"/>
              </a:cxn>
              <a:cxn ang="T87">
                <a:pos x="T54" y="T55"/>
              </a:cxn>
              <a:cxn ang="T88">
                <a:pos x="T56" y="T57"/>
              </a:cxn>
              <a:cxn ang="T89">
                <a:pos x="T58" y="T59"/>
              </a:cxn>
            </a:cxnLst>
            <a:rect l="0" t="0" r="r" b="b"/>
            <a:pathLst>
              <a:path w="361" h="248">
                <a:moveTo>
                  <a:pt x="0" y="28"/>
                </a:moveTo>
                <a:lnTo>
                  <a:pt x="0" y="28"/>
                </a:lnTo>
                <a:cubicBezTo>
                  <a:pt x="0" y="219"/>
                  <a:pt x="0" y="219"/>
                  <a:pt x="0" y="219"/>
                </a:cubicBezTo>
                <a:cubicBezTo>
                  <a:pt x="0" y="233"/>
                  <a:pt x="14" y="247"/>
                  <a:pt x="28" y="247"/>
                </a:cubicBezTo>
                <a:cubicBezTo>
                  <a:pt x="35" y="247"/>
                  <a:pt x="42" y="247"/>
                  <a:pt x="42" y="240"/>
                </a:cubicBezTo>
                <a:cubicBezTo>
                  <a:pt x="148" y="176"/>
                  <a:pt x="148" y="176"/>
                  <a:pt x="148" y="176"/>
                </a:cubicBezTo>
                <a:cubicBezTo>
                  <a:pt x="148" y="219"/>
                  <a:pt x="148" y="219"/>
                  <a:pt x="148" y="219"/>
                </a:cubicBezTo>
                <a:cubicBezTo>
                  <a:pt x="148" y="233"/>
                  <a:pt x="162" y="247"/>
                  <a:pt x="176" y="247"/>
                </a:cubicBezTo>
                <a:cubicBezTo>
                  <a:pt x="183" y="247"/>
                  <a:pt x="191" y="247"/>
                  <a:pt x="191" y="240"/>
                </a:cubicBezTo>
                <a:cubicBezTo>
                  <a:pt x="346" y="148"/>
                  <a:pt x="346" y="148"/>
                  <a:pt x="346" y="148"/>
                </a:cubicBezTo>
                <a:cubicBezTo>
                  <a:pt x="353" y="141"/>
                  <a:pt x="360" y="134"/>
                  <a:pt x="360" y="127"/>
                </a:cubicBezTo>
                <a:cubicBezTo>
                  <a:pt x="360" y="113"/>
                  <a:pt x="353" y="106"/>
                  <a:pt x="346" y="99"/>
                </a:cubicBezTo>
                <a:cubicBezTo>
                  <a:pt x="191" y="7"/>
                  <a:pt x="191" y="7"/>
                  <a:pt x="191" y="7"/>
                </a:cubicBezTo>
                <a:cubicBezTo>
                  <a:pt x="191" y="7"/>
                  <a:pt x="183" y="0"/>
                  <a:pt x="176" y="0"/>
                </a:cubicBezTo>
                <a:cubicBezTo>
                  <a:pt x="162" y="0"/>
                  <a:pt x="148" y="14"/>
                  <a:pt x="148" y="28"/>
                </a:cubicBezTo>
                <a:cubicBezTo>
                  <a:pt x="148" y="70"/>
                  <a:pt x="148" y="70"/>
                  <a:pt x="148" y="70"/>
                </a:cubicBezTo>
                <a:cubicBezTo>
                  <a:pt x="42" y="7"/>
                  <a:pt x="42" y="7"/>
                  <a:pt x="42" y="7"/>
                </a:cubicBezTo>
                <a:cubicBezTo>
                  <a:pt x="42" y="7"/>
                  <a:pt x="35" y="0"/>
                  <a:pt x="28" y="0"/>
                </a:cubicBezTo>
                <a:cubicBezTo>
                  <a:pt x="14" y="0"/>
                  <a:pt x="0" y="14"/>
                  <a:pt x="0" y="28"/>
                </a:cubicBezTo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marL="0" marR="0" lvl="0" indent="0" defTabSz="1828434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600" b="0" i="0" u="none" strike="noStrike" kern="0" cap="none" spc="0" normalizeH="0" baseline="0" noProof="0">
              <a:ln>
                <a:noFill/>
              </a:ln>
              <a:solidFill>
                <a:srgbClr val="737572"/>
              </a:solidFill>
              <a:effectLst/>
              <a:uLnTx/>
              <a:uFillTx/>
              <a:latin typeface="字魂59号-创粗黑" panose="00000500000000000000" pitchFamily="2" charset="-122"/>
              <a:ea typeface="字魂59号-创粗黑" panose="00000500000000000000" pitchFamily="2" charset="-122"/>
              <a:cs typeface="+mn-ea"/>
              <a:sym typeface="字魂59号-创粗黑" panose="00000500000000000000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8336172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>
      <p:transition spd="slow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8" grpId="0" animBg="1"/>
      <p:bldP spid="20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: 圆角 13"/>
          <p:cNvSpPr/>
          <p:nvPr/>
        </p:nvSpPr>
        <p:spPr>
          <a:xfrm>
            <a:off x="2444754" y="1043876"/>
            <a:ext cx="8273988" cy="1720450"/>
          </a:xfrm>
          <a:prstGeom prst="roundRect">
            <a:avLst>
              <a:gd name="adj" fmla="val 5383"/>
            </a:avLst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字魂59号-创粗黑" panose="00000500000000000000" pitchFamily="2" charset="-122"/>
              <a:ea typeface="字魂59号-创粗黑" panose="00000500000000000000" pitchFamily="2" charset="-122"/>
              <a:cs typeface="+mn-ea"/>
              <a:sym typeface="字魂59号-创粗黑" panose="00000500000000000000" pitchFamily="2" charset="-122"/>
            </a:endParaRPr>
          </a:p>
        </p:txBody>
      </p:sp>
      <p:grpSp>
        <p:nvGrpSpPr>
          <p:cNvPr id="3" name="组合 14"/>
          <p:cNvGrpSpPr/>
          <p:nvPr/>
        </p:nvGrpSpPr>
        <p:grpSpPr>
          <a:xfrm>
            <a:off x="655303" y="995734"/>
            <a:ext cx="2569529" cy="2573816"/>
            <a:chOff x="1690056" y="1337091"/>
            <a:chExt cx="2495485" cy="2499651"/>
          </a:xfrm>
          <a:solidFill>
            <a:schemeClr val="bg1"/>
          </a:solidFill>
        </p:grpSpPr>
        <p:sp>
          <p:nvSpPr>
            <p:cNvPr id="4" name="任意多边形: 形状 15"/>
            <p:cNvSpPr/>
            <p:nvPr/>
          </p:nvSpPr>
          <p:spPr>
            <a:xfrm rot="5748197">
              <a:off x="1687973" y="1339174"/>
              <a:ext cx="2499651" cy="2495485"/>
            </a:xfrm>
            <a:custGeom>
              <a:avLst/>
              <a:gdLst>
                <a:gd name="connsiteX0" fmla="*/ 1597455 w 4581686"/>
                <a:gd name="connsiteY0" fmla="*/ 0 h 4574050"/>
                <a:gd name="connsiteX1" fmla="*/ 1636201 w 4581686"/>
                <a:gd name="connsiteY1" fmla="*/ 0 h 4574050"/>
                <a:gd name="connsiteX2" fmla="*/ 1675754 w 4581686"/>
                <a:gd name="connsiteY2" fmla="*/ 0 h 4574050"/>
                <a:gd name="connsiteX3" fmla="*/ 1714500 w 4581686"/>
                <a:gd name="connsiteY3" fmla="*/ 1612 h 4574050"/>
                <a:gd name="connsiteX4" fmla="*/ 1754053 w 4581686"/>
                <a:gd name="connsiteY4" fmla="*/ 4030 h 4574050"/>
                <a:gd name="connsiteX5" fmla="*/ 1792798 w 4581686"/>
                <a:gd name="connsiteY5" fmla="*/ 8060 h 4574050"/>
                <a:gd name="connsiteX6" fmla="*/ 1832352 w 4581686"/>
                <a:gd name="connsiteY6" fmla="*/ 11284 h 4574050"/>
                <a:gd name="connsiteX7" fmla="*/ 1871097 w 4581686"/>
                <a:gd name="connsiteY7" fmla="*/ 16120 h 4574050"/>
                <a:gd name="connsiteX8" fmla="*/ 1909843 w 4581686"/>
                <a:gd name="connsiteY8" fmla="*/ 23374 h 4574050"/>
                <a:gd name="connsiteX9" fmla="*/ 1948589 w 4581686"/>
                <a:gd name="connsiteY9" fmla="*/ 29822 h 4574050"/>
                <a:gd name="connsiteX10" fmla="*/ 1987334 w 4581686"/>
                <a:gd name="connsiteY10" fmla="*/ 37882 h 4574050"/>
                <a:gd name="connsiteX11" fmla="*/ 2026080 w 4581686"/>
                <a:gd name="connsiteY11" fmla="*/ 46748 h 4574050"/>
                <a:gd name="connsiteX12" fmla="*/ 2064826 w 4581686"/>
                <a:gd name="connsiteY12" fmla="*/ 56420 h 4574050"/>
                <a:gd name="connsiteX13" fmla="*/ 2101958 w 4581686"/>
                <a:gd name="connsiteY13" fmla="*/ 67704 h 4574050"/>
                <a:gd name="connsiteX14" fmla="*/ 2139896 w 4581686"/>
                <a:gd name="connsiteY14" fmla="*/ 78988 h 4574050"/>
                <a:gd name="connsiteX15" fmla="*/ 2177834 w 4581686"/>
                <a:gd name="connsiteY15" fmla="*/ 91884 h 4574050"/>
                <a:gd name="connsiteX16" fmla="*/ 2214966 w 4581686"/>
                <a:gd name="connsiteY16" fmla="*/ 105586 h 4574050"/>
                <a:gd name="connsiteX17" fmla="*/ 2252097 w 4581686"/>
                <a:gd name="connsiteY17" fmla="*/ 120094 h 4574050"/>
                <a:gd name="connsiteX18" fmla="*/ 2288422 w 4581686"/>
                <a:gd name="connsiteY18" fmla="*/ 135408 h 4574050"/>
                <a:gd name="connsiteX19" fmla="*/ 2325553 w 4581686"/>
                <a:gd name="connsiteY19" fmla="*/ 151528 h 4574050"/>
                <a:gd name="connsiteX20" fmla="*/ 2361070 w 4581686"/>
                <a:gd name="connsiteY20" fmla="*/ 169260 h 4574050"/>
                <a:gd name="connsiteX21" fmla="*/ 2396587 w 4581686"/>
                <a:gd name="connsiteY21" fmla="*/ 186186 h 4574050"/>
                <a:gd name="connsiteX22" fmla="*/ 2432911 w 4581686"/>
                <a:gd name="connsiteY22" fmla="*/ 205530 h 4574050"/>
                <a:gd name="connsiteX23" fmla="*/ 2467620 w 4581686"/>
                <a:gd name="connsiteY23" fmla="*/ 225680 h 4574050"/>
                <a:gd name="connsiteX24" fmla="*/ 2502330 w 4581686"/>
                <a:gd name="connsiteY24" fmla="*/ 247442 h 4574050"/>
                <a:gd name="connsiteX25" fmla="*/ 2537040 w 4581686"/>
                <a:gd name="connsiteY25" fmla="*/ 269204 h 4574050"/>
                <a:gd name="connsiteX26" fmla="*/ 2570942 w 4581686"/>
                <a:gd name="connsiteY26" fmla="*/ 291772 h 4574050"/>
                <a:gd name="connsiteX27" fmla="*/ 2604038 w 4581686"/>
                <a:gd name="connsiteY27" fmla="*/ 315952 h 4574050"/>
                <a:gd name="connsiteX28" fmla="*/ 2636326 w 4581686"/>
                <a:gd name="connsiteY28" fmla="*/ 340938 h 4574050"/>
                <a:gd name="connsiteX29" fmla="*/ 2669421 w 4581686"/>
                <a:gd name="connsiteY29" fmla="*/ 365924 h 4574050"/>
                <a:gd name="connsiteX30" fmla="*/ 2701710 w 4581686"/>
                <a:gd name="connsiteY30" fmla="*/ 392522 h 4574050"/>
                <a:gd name="connsiteX31" fmla="*/ 2732383 w 4581686"/>
                <a:gd name="connsiteY31" fmla="*/ 419926 h 4574050"/>
                <a:gd name="connsiteX32" fmla="*/ 2763057 w 4581686"/>
                <a:gd name="connsiteY32" fmla="*/ 448942 h 4574050"/>
                <a:gd name="connsiteX33" fmla="*/ 2792924 w 4581686"/>
                <a:gd name="connsiteY33" fmla="*/ 477958 h 4574050"/>
                <a:gd name="connsiteX34" fmla="*/ 2820368 w 4581686"/>
                <a:gd name="connsiteY34" fmla="*/ 505362 h 4574050"/>
                <a:gd name="connsiteX35" fmla="*/ 2846199 w 4581686"/>
                <a:gd name="connsiteY35" fmla="*/ 533572 h 4574050"/>
                <a:gd name="connsiteX36" fmla="*/ 2872030 w 4581686"/>
                <a:gd name="connsiteY36" fmla="*/ 562588 h 4574050"/>
                <a:gd name="connsiteX37" fmla="*/ 2896246 w 4581686"/>
                <a:gd name="connsiteY37" fmla="*/ 591604 h 4574050"/>
                <a:gd name="connsiteX38" fmla="*/ 2920462 w 4581686"/>
                <a:gd name="connsiteY38" fmla="*/ 621426 h 4574050"/>
                <a:gd name="connsiteX39" fmla="*/ 2943870 w 4581686"/>
                <a:gd name="connsiteY39" fmla="*/ 651248 h 4574050"/>
                <a:gd name="connsiteX40" fmla="*/ 2966472 w 4581686"/>
                <a:gd name="connsiteY40" fmla="*/ 681070 h 4574050"/>
                <a:gd name="connsiteX41" fmla="*/ 2988267 w 4581686"/>
                <a:gd name="connsiteY41" fmla="*/ 712504 h 4574050"/>
                <a:gd name="connsiteX42" fmla="*/ 3008447 w 4581686"/>
                <a:gd name="connsiteY42" fmla="*/ 743132 h 4574050"/>
                <a:gd name="connsiteX43" fmla="*/ 3028627 w 4581686"/>
                <a:gd name="connsiteY43" fmla="*/ 774566 h 4574050"/>
                <a:gd name="connsiteX44" fmla="*/ 3048000 w 4581686"/>
                <a:gd name="connsiteY44" fmla="*/ 806806 h 4574050"/>
                <a:gd name="connsiteX45" fmla="*/ 3066566 w 4581686"/>
                <a:gd name="connsiteY45" fmla="*/ 838240 h 4574050"/>
                <a:gd name="connsiteX46" fmla="*/ 3084324 w 4581686"/>
                <a:gd name="connsiteY46" fmla="*/ 871286 h 4574050"/>
                <a:gd name="connsiteX47" fmla="*/ 3100468 w 4581686"/>
                <a:gd name="connsiteY47" fmla="*/ 904332 h 4574050"/>
                <a:gd name="connsiteX48" fmla="*/ 3116612 w 4581686"/>
                <a:gd name="connsiteY48" fmla="*/ 937378 h 4574050"/>
                <a:gd name="connsiteX49" fmla="*/ 3132756 w 4581686"/>
                <a:gd name="connsiteY49" fmla="*/ 970424 h 4574050"/>
                <a:gd name="connsiteX50" fmla="*/ 3146478 w 4581686"/>
                <a:gd name="connsiteY50" fmla="*/ 1004276 h 4574050"/>
                <a:gd name="connsiteX51" fmla="*/ 3160201 w 4581686"/>
                <a:gd name="connsiteY51" fmla="*/ 1038128 h 4574050"/>
                <a:gd name="connsiteX52" fmla="*/ 3173116 w 4581686"/>
                <a:gd name="connsiteY52" fmla="*/ 1071980 h 4574050"/>
                <a:gd name="connsiteX53" fmla="*/ 3185224 w 4581686"/>
                <a:gd name="connsiteY53" fmla="*/ 1106638 h 4574050"/>
                <a:gd name="connsiteX54" fmla="*/ 3196525 w 4581686"/>
                <a:gd name="connsiteY54" fmla="*/ 1140490 h 4574050"/>
                <a:gd name="connsiteX55" fmla="*/ 3207019 w 4581686"/>
                <a:gd name="connsiteY55" fmla="*/ 1175148 h 4574050"/>
                <a:gd name="connsiteX56" fmla="*/ 3216705 w 4581686"/>
                <a:gd name="connsiteY56" fmla="*/ 1211418 h 4574050"/>
                <a:gd name="connsiteX57" fmla="*/ 3226392 w 4581686"/>
                <a:gd name="connsiteY57" fmla="*/ 1246076 h 4574050"/>
                <a:gd name="connsiteX58" fmla="*/ 3233656 w 4581686"/>
                <a:gd name="connsiteY58" fmla="*/ 1280734 h 4574050"/>
                <a:gd name="connsiteX59" fmla="*/ 3241728 w 4581686"/>
                <a:gd name="connsiteY59" fmla="*/ 1316198 h 4574050"/>
                <a:gd name="connsiteX60" fmla="*/ 3247379 w 4581686"/>
                <a:gd name="connsiteY60" fmla="*/ 1351662 h 4574050"/>
                <a:gd name="connsiteX61" fmla="*/ 3253029 w 4581686"/>
                <a:gd name="connsiteY61" fmla="*/ 1387932 h 4574050"/>
                <a:gd name="connsiteX62" fmla="*/ 3257872 w 4581686"/>
                <a:gd name="connsiteY62" fmla="*/ 1423396 h 4574050"/>
                <a:gd name="connsiteX63" fmla="*/ 3262716 w 4581686"/>
                <a:gd name="connsiteY63" fmla="*/ 1458860 h 4574050"/>
                <a:gd name="connsiteX64" fmla="*/ 3265944 w 4581686"/>
                <a:gd name="connsiteY64" fmla="*/ 1495130 h 4574050"/>
                <a:gd name="connsiteX65" fmla="*/ 3268366 w 4581686"/>
                <a:gd name="connsiteY65" fmla="*/ 1530594 h 4574050"/>
                <a:gd name="connsiteX66" fmla="*/ 3270788 w 4581686"/>
                <a:gd name="connsiteY66" fmla="*/ 1566058 h 4574050"/>
                <a:gd name="connsiteX67" fmla="*/ 3271595 w 4581686"/>
                <a:gd name="connsiteY67" fmla="*/ 1603134 h 4574050"/>
                <a:gd name="connsiteX68" fmla="*/ 3271595 w 4581686"/>
                <a:gd name="connsiteY68" fmla="*/ 1638598 h 4574050"/>
                <a:gd name="connsiteX69" fmla="*/ 3271595 w 4581686"/>
                <a:gd name="connsiteY69" fmla="*/ 1674062 h 4574050"/>
                <a:gd name="connsiteX70" fmla="*/ 3269980 w 4581686"/>
                <a:gd name="connsiteY70" fmla="*/ 1711138 h 4574050"/>
                <a:gd name="connsiteX71" fmla="*/ 3267559 w 4581686"/>
                <a:gd name="connsiteY71" fmla="*/ 1746602 h 4574050"/>
                <a:gd name="connsiteX72" fmla="*/ 3265138 w 4581686"/>
                <a:gd name="connsiteY72" fmla="*/ 1782066 h 4574050"/>
                <a:gd name="connsiteX73" fmla="*/ 3261102 w 4581686"/>
                <a:gd name="connsiteY73" fmla="*/ 1818336 h 4574050"/>
                <a:gd name="connsiteX74" fmla="*/ 3256258 w 4581686"/>
                <a:gd name="connsiteY74" fmla="*/ 1853800 h 4574050"/>
                <a:gd name="connsiteX75" fmla="*/ 3251415 w 4581686"/>
                <a:gd name="connsiteY75" fmla="*/ 1889264 h 4574050"/>
                <a:gd name="connsiteX76" fmla="*/ 3245764 w 4581686"/>
                <a:gd name="connsiteY76" fmla="*/ 1925534 h 4574050"/>
                <a:gd name="connsiteX77" fmla="*/ 3238500 w 4581686"/>
                <a:gd name="connsiteY77" fmla="*/ 1960998 h 4574050"/>
                <a:gd name="connsiteX78" fmla="*/ 3231235 w 4581686"/>
                <a:gd name="connsiteY78" fmla="*/ 1995656 h 4574050"/>
                <a:gd name="connsiteX79" fmla="*/ 3222356 w 4581686"/>
                <a:gd name="connsiteY79" fmla="*/ 2031120 h 4574050"/>
                <a:gd name="connsiteX80" fmla="*/ 3212669 w 4581686"/>
                <a:gd name="connsiteY80" fmla="*/ 2065778 h 4574050"/>
                <a:gd name="connsiteX81" fmla="*/ 3202983 w 4581686"/>
                <a:gd name="connsiteY81" fmla="*/ 2100436 h 4574050"/>
                <a:gd name="connsiteX82" fmla="*/ 3192489 w 4581686"/>
                <a:gd name="connsiteY82" fmla="*/ 2135900 h 4574050"/>
                <a:gd name="connsiteX83" fmla="*/ 3180381 w 4581686"/>
                <a:gd name="connsiteY83" fmla="*/ 2170558 h 4574050"/>
                <a:gd name="connsiteX84" fmla="*/ 3168273 w 4581686"/>
                <a:gd name="connsiteY84" fmla="*/ 2204410 h 4574050"/>
                <a:gd name="connsiteX85" fmla="*/ 3154550 w 4581686"/>
                <a:gd name="connsiteY85" fmla="*/ 2239068 h 4574050"/>
                <a:gd name="connsiteX86" fmla="*/ 3140828 w 4581686"/>
                <a:gd name="connsiteY86" fmla="*/ 2272920 h 4574050"/>
                <a:gd name="connsiteX87" fmla="*/ 3126298 w 4581686"/>
                <a:gd name="connsiteY87" fmla="*/ 2305160 h 4574050"/>
                <a:gd name="connsiteX88" fmla="*/ 3110962 w 4581686"/>
                <a:gd name="connsiteY88" fmla="*/ 2339012 h 4574050"/>
                <a:gd name="connsiteX89" fmla="*/ 3094818 w 4581686"/>
                <a:gd name="connsiteY89" fmla="*/ 2372058 h 4574050"/>
                <a:gd name="connsiteX90" fmla="*/ 3077059 w 4581686"/>
                <a:gd name="connsiteY90" fmla="*/ 2405104 h 4574050"/>
                <a:gd name="connsiteX91" fmla="*/ 3060108 w 4581686"/>
                <a:gd name="connsiteY91" fmla="*/ 2437344 h 4574050"/>
                <a:gd name="connsiteX92" fmla="*/ 3040735 w 4581686"/>
                <a:gd name="connsiteY92" fmla="*/ 2469584 h 4574050"/>
                <a:gd name="connsiteX93" fmla="*/ 3021362 w 4581686"/>
                <a:gd name="connsiteY93" fmla="*/ 2501018 h 4574050"/>
                <a:gd name="connsiteX94" fmla="*/ 3001182 w 4581686"/>
                <a:gd name="connsiteY94" fmla="*/ 2532452 h 4574050"/>
                <a:gd name="connsiteX95" fmla="*/ 2979388 w 4581686"/>
                <a:gd name="connsiteY95" fmla="*/ 2563080 h 4574050"/>
                <a:gd name="connsiteX96" fmla="*/ 2958400 w 4581686"/>
                <a:gd name="connsiteY96" fmla="*/ 2593708 h 4574050"/>
                <a:gd name="connsiteX97" fmla="*/ 2934991 w 4581686"/>
                <a:gd name="connsiteY97" fmla="*/ 2623530 h 4574050"/>
                <a:gd name="connsiteX98" fmla="*/ 3311955 w 4581686"/>
                <a:gd name="connsiteY98" fmla="*/ 2999932 h 4574050"/>
                <a:gd name="connsiteX99" fmla="*/ 3338593 w 4581686"/>
                <a:gd name="connsiteY99" fmla="*/ 2987842 h 4574050"/>
                <a:gd name="connsiteX100" fmla="*/ 3364424 w 4581686"/>
                <a:gd name="connsiteY100" fmla="*/ 2975752 h 4574050"/>
                <a:gd name="connsiteX101" fmla="*/ 3389447 w 4581686"/>
                <a:gd name="connsiteY101" fmla="*/ 2966080 h 4574050"/>
                <a:gd name="connsiteX102" fmla="*/ 3414470 w 4581686"/>
                <a:gd name="connsiteY102" fmla="*/ 2958826 h 4574050"/>
                <a:gd name="connsiteX103" fmla="*/ 3439493 w 4581686"/>
                <a:gd name="connsiteY103" fmla="*/ 2953184 h 4574050"/>
                <a:gd name="connsiteX104" fmla="*/ 3463710 w 4581686"/>
                <a:gd name="connsiteY104" fmla="*/ 2948348 h 4574050"/>
                <a:gd name="connsiteX105" fmla="*/ 3487926 w 4581686"/>
                <a:gd name="connsiteY105" fmla="*/ 2944318 h 4574050"/>
                <a:gd name="connsiteX106" fmla="*/ 3511334 w 4581686"/>
                <a:gd name="connsiteY106" fmla="*/ 2943512 h 4574050"/>
                <a:gd name="connsiteX107" fmla="*/ 3533129 w 4581686"/>
                <a:gd name="connsiteY107" fmla="*/ 2943512 h 4574050"/>
                <a:gd name="connsiteX108" fmla="*/ 3555730 w 4581686"/>
                <a:gd name="connsiteY108" fmla="*/ 2945930 h 4574050"/>
                <a:gd name="connsiteX109" fmla="*/ 3576718 w 4581686"/>
                <a:gd name="connsiteY109" fmla="*/ 2949960 h 4574050"/>
                <a:gd name="connsiteX110" fmla="*/ 3596091 w 4581686"/>
                <a:gd name="connsiteY110" fmla="*/ 2955602 h 4574050"/>
                <a:gd name="connsiteX111" fmla="*/ 3614656 w 4581686"/>
                <a:gd name="connsiteY111" fmla="*/ 2963662 h 4574050"/>
                <a:gd name="connsiteX112" fmla="*/ 3633222 w 4581686"/>
                <a:gd name="connsiteY112" fmla="*/ 2972528 h 4574050"/>
                <a:gd name="connsiteX113" fmla="*/ 3640487 w 4581686"/>
                <a:gd name="connsiteY113" fmla="*/ 2978170 h 4574050"/>
                <a:gd name="connsiteX114" fmla="*/ 3648559 w 4581686"/>
                <a:gd name="connsiteY114" fmla="*/ 2983812 h 4574050"/>
                <a:gd name="connsiteX115" fmla="*/ 3655824 w 4581686"/>
                <a:gd name="connsiteY115" fmla="*/ 2990260 h 4574050"/>
                <a:gd name="connsiteX116" fmla="*/ 3663896 w 4581686"/>
                <a:gd name="connsiteY116" fmla="*/ 2997514 h 4574050"/>
                <a:gd name="connsiteX117" fmla="*/ 4527604 w 4581686"/>
                <a:gd name="connsiteY117" fmla="*/ 3859934 h 4574050"/>
                <a:gd name="connsiteX118" fmla="*/ 4537290 w 4581686"/>
                <a:gd name="connsiteY118" fmla="*/ 3870412 h 4574050"/>
                <a:gd name="connsiteX119" fmla="*/ 4546169 w 4581686"/>
                <a:gd name="connsiteY119" fmla="*/ 3880890 h 4574050"/>
                <a:gd name="connsiteX120" fmla="*/ 4554241 w 4581686"/>
                <a:gd name="connsiteY120" fmla="*/ 3893786 h 4574050"/>
                <a:gd name="connsiteX121" fmla="*/ 4560698 w 4581686"/>
                <a:gd name="connsiteY121" fmla="*/ 3905876 h 4574050"/>
                <a:gd name="connsiteX122" fmla="*/ 4566349 w 4581686"/>
                <a:gd name="connsiteY122" fmla="*/ 3919578 h 4574050"/>
                <a:gd name="connsiteX123" fmla="*/ 4571192 w 4581686"/>
                <a:gd name="connsiteY123" fmla="*/ 3933280 h 4574050"/>
                <a:gd name="connsiteX124" fmla="*/ 4575228 w 4581686"/>
                <a:gd name="connsiteY124" fmla="*/ 3947788 h 4574050"/>
                <a:gd name="connsiteX125" fmla="*/ 4578457 w 4581686"/>
                <a:gd name="connsiteY125" fmla="*/ 3962296 h 4574050"/>
                <a:gd name="connsiteX126" fmla="*/ 4580879 w 4581686"/>
                <a:gd name="connsiteY126" fmla="*/ 3977610 h 4574050"/>
                <a:gd name="connsiteX127" fmla="*/ 4581686 w 4581686"/>
                <a:gd name="connsiteY127" fmla="*/ 3992924 h 4574050"/>
                <a:gd name="connsiteX128" fmla="*/ 4581686 w 4581686"/>
                <a:gd name="connsiteY128" fmla="*/ 4009850 h 4574050"/>
                <a:gd name="connsiteX129" fmla="*/ 4581686 w 4581686"/>
                <a:gd name="connsiteY129" fmla="*/ 4025970 h 4574050"/>
                <a:gd name="connsiteX130" fmla="*/ 4580072 w 4581686"/>
                <a:gd name="connsiteY130" fmla="*/ 4042896 h 4574050"/>
                <a:gd name="connsiteX131" fmla="*/ 4578457 w 4581686"/>
                <a:gd name="connsiteY131" fmla="*/ 4060628 h 4574050"/>
                <a:gd name="connsiteX132" fmla="*/ 4574421 w 4581686"/>
                <a:gd name="connsiteY132" fmla="*/ 4078360 h 4574050"/>
                <a:gd name="connsiteX133" fmla="*/ 4570385 w 4581686"/>
                <a:gd name="connsiteY133" fmla="*/ 4095286 h 4574050"/>
                <a:gd name="connsiteX134" fmla="*/ 4565542 w 4581686"/>
                <a:gd name="connsiteY134" fmla="*/ 4113824 h 4574050"/>
                <a:gd name="connsiteX135" fmla="*/ 4559892 w 4581686"/>
                <a:gd name="connsiteY135" fmla="*/ 4132362 h 4574050"/>
                <a:gd name="connsiteX136" fmla="*/ 4552626 w 4581686"/>
                <a:gd name="connsiteY136" fmla="*/ 4150094 h 4574050"/>
                <a:gd name="connsiteX137" fmla="*/ 4545362 w 4581686"/>
                <a:gd name="connsiteY137" fmla="*/ 4168632 h 4574050"/>
                <a:gd name="connsiteX138" fmla="*/ 4537290 w 4581686"/>
                <a:gd name="connsiteY138" fmla="*/ 4187170 h 4574050"/>
                <a:gd name="connsiteX139" fmla="*/ 4527604 w 4581686"/>
                <a:gd name="connsiteY139" fmla="*/ 4205708 h 4574050"/>
                <a:gd name="connsiteX140" fmla="*/ 4517917 w 4581686"/>
                <a:gd name="connsiteY140" fmla="*/ 4225052 h 4574050"/>
                <a:gd name="connsiteX141" fmla="*/ 4507424 w 4581686"/>
                <a:gd name="connsiteY141" fmla="*/ 4242784 h 4574050"/>
                <a:gd name="connsiteX142" fmla="*/ 4496122 w 4581686"/>
                <a:gd name="connsiteY142" fmla="*/ 4261322 h 4574050"/>
                <a:gd name="connsiteX143" fmla="*/ 4483207 w 4581686"/>
                <a:gd name="connsiteY143" fmla="*/ 4279860 h 4574050"/>
                <a:gd name="connsiteX144" fmla="*/ 4471099 w 4581686"/>
                <a:gd name="connsiteY144" fmla="*/ 4298398 h 4574050"/>
                <a:gd name="connsiteX145" fmla="*/ 4457376 w 4581686"/>
                <a:gd name="connsiteY145" fmla="*/ 4316130 h 4574050"/>
                <a:gd name="connsiteX146" fmla="*/ 4442847 w 4581686"/>
                <a:gd name="connsiteY146" fmla="*/ 4333862 h 4574050"/>
                <a:gd name="connsiteX147" fmla="*/ 4427510 w 4581686"/>
                <a:gd name="connsiteY147" fmla="*/ 4352400 h 4574050"/>
                <a:gd name="connsiteX148" fmla="*/ 4410559 w 4581686"/>
                <a:gd name="connsiteY148" fmla="*/ 4369326 h 4574050"/>
                <a:gd name="connsiteX149" fmla="*/ 4394415 w 4581686"/>
                <a:gd name="connsiteY149" fmla="*/ 4387058 h 4574050"/>
                <a:gd name="connsiteX150" fmla="*/ 4377464 w 4581686"/>
                <a:gd name="connsiteY150" fmla="*/ 4403178 h 4574050"/>
                <a:gd name="connsiteX151" fmla="*/ 4359705 w 4581686"/>
                <a:gd name="connsiteY151" fmla="*/ 4419298 h 4574050"/>
                <a:gd name="connsiteX152" fmla="*/ 4341946 w 4581686"/>
                <a:gd name="connsiteY152" fmla="*/ 4435418 h 4574050"/>
                <a:gd name="connsiteX153" fmla="*/ 4324188 w 4581686"/>
                <a:gd name="connsiteY153" fmla="*/ 4449926 h 4574050"/>
                <a:gd name="connsiteX154" fmla="*/ 4305622 w 4581686"/>
                <a:gd name="connsiteY154" fmla="*/ 4462822 h 4574050"/>
                <a:gd name="connsiteX155" fmla="*/ 4287057 w 4581686"/>
                <a:gd name="connsiteY155" fmla="*/ 4476524 h 4574050"/>
                <a:gd name="connsiteX156" fmla="*/ 4268491 w 4581686"/>
                <a:gd name="connsiteY156" fmla="*/ 4487808 h 4574050"/>
                <a:gd name="connsiteX157" fmla="*/ 4250732 w 4581686"/>
                <a:gd name="connsiteY157" fmla="*/ 4499898 h 4574050"/>
                <a:gd name="connsiteX158" fmla="*/ 4232167 w 4581686"/>
                <a:gd name="connsiteY158" fmla="*/ 4510376 h 4574050"/>
                <a:gd name="connsiteX159" fmla="*/ 4212794 w 4581686"/>
                <a:gd name="connsiteY159" fmla="*/ 4520048 h 4574050"/>
                <a:gd name="connsiteX160" fmla="*/ 4194228 w 4581686"/>
                <a:gd name="connsiteY160" fmla="*/ 4529720 h 4574050"/>
                <a:gd name="connsiteX161" fmla="*/ 4175663 w 4581686"/>
                <a:gd name="connsiteY161" fmla="*/ 4536974 h 4574050"/>
                <a:gd name="connsiteX162" fmla="*/ 4157904 w 4581686"/>
                <a:gd name="connsiteY162" fmla="*/ 4545034 h 4574050"/>
                <a:gd name="connsiteX163" fmla="*/ 4139338 w 4581686"/>
                <a:gd name="connsiteY163" fmla="*/ 4551482 h 4574050"/>
                <a:gd name="connsiteX164" fmla="*/ 4120773 w 4581686"/>
                <a:gd name="connsiteY164" fmla="*/ 4557930 h 4574050"/>
                <a:gd name="connsiteX165" fmla="*/ 4103014 w 4581686"/>
                <a:gd name="connsiteY165" fmla="*/ 4562766 h 4574050"/>
                <a:gd name="connsiteX166" fmla="*/ 4085256 w 4581686"/>
                <a:gd name="connsiteY166" fmla="*/ 4565990 h 4574050"/>
                <a:gd name="connsiteX167" fmla="*/ 4067498 w 4581686"/>
                <a:gd name="connsiteY167" fmla="*/ 4570020 h 4574050"/>
                <a:gd name="connsiteX168" fmla="*/ 4050546 w 4581686"/>
                <a:gd name="connsiteY168" fmla="*/ 4572438 h 4574050"/>
                <a:gd name="connsiteX169" fmla="*/ 4032788 w 4581686"/>
                <a:gd name="connsiteY169" fmla="*/ 4574050 h 4574050"/>
                <a:gd name="connsiteX170" fmla="*/ 4016644 w 4581686"/>
                <a:gd name="connsiteY170" fmla="*/ 4574050 h 4574050"/>
                <a:gd name="connsiteX171" fmla="*/ 4000500 w 4581686"/>
                <a:gd name="connsiteY171" fmla="*/ 4574050 h 4574050"/>
                <a:gd name="connsiteX172" fmla="*/ 3984356 w 4581686"/>
                <a:gd name="connsiteY172" fmla="*/ 4573244 h 4574050"/>
                <a:gd name="connsiteX173" fmla="*/ 3969019 w 4581686"/>
                <a:gd name="connsiteY173" fmla="*/ 4570826 h 4574050"/>
                <a:gd name="connsiteX174" fmla="*/ 3953682 w 4581686"/>
                <a:gd name="connsiteY174" fmla="*/ 4568408 h 4574050"/>
                <a:gd name="connsiteX175" fmla="*/ 3939152 w 4581686"/>
                <a:gd name="connsiteY175" fmla="*/ 4563572 h 4574050"/>
                <a:gd name="connsiteX176" fmla="*/ 3925430 w 4581686"/>
                <a:gd name="connsiteY176" fmla="*/ 4558736 h 4574050"/>
                <a:gd name="connsiteX177" fmla="*/ 3912514 w 4581686"/>
                <a:gd name="connsiteY177" fmla="*/ 4553094 h 4574050"/>
                <a:gd name="connsiteX178" fmla="*/ 3899599 w 4581686"/>
                <a:gd name="connsiteY178" fmla="*/ 4545840 h 4574050"/>
                <a:gd name="connsiteX179" fmla="*/ 3888298 w 4581686"/>
                <a:gd name="connsiteY179" fmla="*/ 4538586 h 4574050"/>
                <a:gd name="connsiteX180" fmla="*/ 3876190 w 4581686"/>
                <a:gd name="connsiteY180" fmla="*/ 4529720 h 4574050"/>
                <a:gd name="connsiteX181" fmla="*/ 3865697 w 4581686"/>
                <a:gd name="connsiteY181" fmla="*/ 4520048 h 4574050"/>
                <a:gd name="connsiteX182" fmla="*/ 3001989 w 4581686"/>
                <a:gd name="connsiteY182" fmla="*/ 3657628 h 4574050"/>
                <a:gd name="connsiteX183" fmla="*/ 2995532 w 4581686"/>
                <a:gd name="connsiteY183" fmla="*/ 3650374 h 4574050"/>
                <a:gd name="connsiteX184" fmla="*/ 2989074 w 4581686"/>
                <a:gd name="connsiteY184" fmla="*/ 3643120 h 4574050"/>
                <a:gd name="connsiteX185" fmla="*/ 2983424 w 4581686"/>
                <a:gd name="connsiteY185" fmla="*/ 3634254 h 4574050"/>
                <a:gd name="connsiteX186" fmla="*/ 2977773 w 4581686"/>
                <a:gd name="connsiteY186" fmla="*/ 3626194 h 4574050"/>
                <a:gd name="connsiteX187" fmla="*/ 2968086 w 4581686"/>
                <a:gd name="connsiteY187" fmla="*/ 3609268 h 4574050"/>
                <a:gd name="connsiteX188" fmla="*/ 2960014 w 4581686"/>
                <a:gd name="connsiteY188" fmla="*/ 3589924 h 4574050"/>
                <a:gd name="connsiteX189" fmla="*/ 2954364 w 4581686"/>
                <a:gd name="connsiteY189" fmla="*/ 3570580 h 4574050"/>
                <a:gd name="connsiteX190" fmla="*/ 2950328 w 4581686"/>
                <a:gd name="connsiteY190" fmla="*/ 3548818 h 4574050"/>
                <a:gd name="connsiteX191" fmla="*/ 2948714 w 4581686"/>
                <a:gd name="connsiteY191" fmla="*/ 3527862 h 4574050"/>
                <a:gd name="connsiteX192" fmla="*/ 2948714 w 4581686"/>
                <a:gd name="connsiteY192" fmla="*/ 3504488 h 4574050"/>
                <a:gd name="connsiteX193" fmla="*/ 2949521 w 4581686"/>
                <a:gd name="connsiteY193" fmla="*/ 3481920 h 4574050"/>
                <a:gd name="connsiteX194" fmla="*/ 2952750 w 4581686"/>
                <a:gd name="connsiteY194" fmla="*/ 3458546 h 4574050"/>
                <a:gd name="connsiteX195" fmla="*/ 2957593 w 4581686"/>
                <a:gd name="connsiteY195" fmla="*/ 3433560 h 4574050"/>
                <a:gd name="connsiteX196" fmla="*/ 2964050 w 4581686"/>
                <a:gd name="connsiteY196" fmla="*/ 3408574 h 4574050"/>
                <a:gd name="connsiteX197" fmla="*/ 2972122 w 4581686"/>
                <a:gd name="connsiteY197" fmla="*/ 3383588 h 4574050"/>
                <a:gd name="connsiteX198" fmla="*/ 2981809 w 4581686"/>
                <a:gd name="connsiteY198" fmla="*/ 3357796 h 4574050"/>
                <a:gd name="connsiteX199" fmla="*/ 2993110 w 4581686"/>
                <a:gd name="connsiteY199" fmla="*/ 3332004 h 4574050"/>
                <a:gd name="connsiteX200" fmla="*/ 3006025 w 4581686"/>
                <a:gd name="connsiteY200" fmla="*/ 3306212 h 4574050"/>
                <a:gd name="connsiteX201" fmla="*/ 2629061 w 4581686"/>
                <a:gd name="connsiteY201" fmla="*/ 2930616 h 4574050"/>
                <a:gd name="connsiteX202" fmla="*/ 2599195 w 4581686"/>
                <a:gd name="connsiteY202" fmla="*/ 2953184 h 4574050"/>
                <a:gd name="connsiteX203" fmla="*/ 2567714 w 4581686"/>
                <a:gd name="connsiteY203" fmla="*/ 2974946 h 4574050"/>
                <a:gd name="connsiteX204" fmla="*/ 2537040 w 4581686"/>
                <a:gd name="connsiteY204" fmla="*/ 2995902 h 4574050"/>
                <a:gd name="connsiteX205" fmla="*/ 2505559 w 4581686"/>
                <a:gd name="connsiteY205" fmla="*/ 3015246 h 4574050"/>
                <a:gd name="connsiteX206" fmla="*/ 2473271 w 4581686"/>
                <a:gd name="connsiteY206" fmla="*/ 3036202 h 4574050"/>
                <a:gd name="connsiteX207" fmla="*/ 2441790 w 4581686"/>
                <a:gd name="connsiteY207" fmla="*/ 3053934 h 4574050"/>
                <a:gd name="connsiteX208" fmla="*/ 2409502 w 4581686"/>
                <a:gd name="connsiteY208" fmla="*/ 3071666 h 4574050"/>
                <a:gd name="connsiteX209" fmla="*/ 2376406 w 4581686"/>
                <a:gd name="connsiteY209" fmla="*/ 3088592 h 4574050"/>
                <a:gd name="connsiteX210" fmla="*/ 2344118 w 4581686"/>
                <a:gd name="connsiteY210" fmla="*/ 3105518 h 4574050"/>
                <a:gd name="connsiteX211" fmla="*/ 2310216 w 4581686"/>
                <a:gd name="connsiteY211" fmla="*/ 3120832 h 4574050"/>
                <a:gd name="connsiteX212" fmla="*/ 2276313 w 4581686"/>
                <a:gd name="connsiteY212" fmla="*/ 3135340 h 4574050"/>
                <a:gd name="connsiteX213" fmla="*/ 2242411 w 4581686"/>
                <a:gd name="connsiteY213" fmla="*/ 3149848 h 4574050"/>
                <a:gd name="connsiteX214" fmla="*/ 2208508 w 4581686"/>
                <a:gd name="connsiteY214" fmla="*/ 3161938 h 4574050"/>
                <a:gd name="connsiteX215" fmla="*/ 2174606 w 4581686"/>
                <a:gd name="connsiteY215" fmla="*/ 3174834 h 4574050"/>
                <a:gd name="connsiteX216" fmla="*/ 2139896 w 4581686"/>
                <a:gd name="connsiteY216" fmla="*/ 3186118 h 4574050"/>
                <a:gd name="connsiteX217" fmla="*/ 2105186 w 4581686"/>
                <a:gd name="connsiteY217" fmla="*/ 3197402 h 4574050"/>
                <a:gd name="connsiteX218" fmla="*/ 2070476 w 4581686"/>
                <a:gd name="connsiteY218" fmla="*/ 3207880 h 4574050"/>
                <a:gd name="connsiteX219" fmla="*/ 2034960 w 4581686"/>
                <a:gd name="connsiteY219" fmla="*/ 3215940 h 4574050"/>
                <a:gd name="connsiteX220" fmla="*/ 1999443 w 4581686"/>
                <a:gd name="connsiteY220" fmla="*/ 3224806 h 4574050"/>
                <a:gd name="connsiteX221" fmla="*/ 1963926 w 4581686"/>
                <a:gd name="connsiteY221" fmla="*/ 3232866 h 4574050"/>
                <a:gd name="connsiteX222" fmla="*/ 1929216 w 4581686"/>
                <a:gd name="connsiteY222" fmla="*/ 3239314 h 4574050"/>
                <a:gd name="connsiteX223" fmla="*/ 1893699 w 4581686"/>
                <a:gd name="connsiteY223" fmla="*/ 3244956 h 4574050"/>
                <a:gd name="connsiteX224" fmla="*/ 1857375 w 4581686"/>
                <a:gd name="connsiteY224" fmla="*/ 3251404 h 4574050"/>
                <a:gd name="connsiteX225" fmla="*/ 1821858 w 4581686"/>
                <a:gd name="connsiteY225" fmla="*/ 3256240 h 4574050"/>
                <a:gd name="connsiteX226" fmla="*/ 1786341 w 4581686"/>
                <a:gd name="connsiteY226" fmla="*/ 3258658 h 4574050"/>
                <a:gd name="connsiteX227" fmla="*/ 1749210 w 4581686"/>
                <a:gd name="connsiteY227" fmla="*/ 3261882 h 4574050"/>
                <a:gd name="connsiteX228" fmla="*/ 1713693 w 4581686"/>
                <a:gd name="connsiteY228" fmla="*/ 3264300 h 4574050"/>
                <a:gd name="connsiteX229" fmla="*/ 1678176 w 4581686"/>
                <a:gd name="connsiteY229" fmla="*/ 3265912 h 4574050"/>
                <a:gd name="connsiteX230" fmla="*/ 1641852 w 4581686"/>
                <a:gd name="connsiteY230" fmla="*/ 3266718 h 4574050"/>
                <a:gd name="connsiteX231" fmla="*/ 1605527 w 4581686"/>
                <a:gd name="connsiteY231" fmla="*/ 3265912 h 4574050"/>
                <a:gd name="connsiteX232" fmla="*/ 1570010 w 4581686"/>
                <a:gd name="connsiteY232" fmla="*/ 3264300 h 4574050"/>
                <a:gd name="connsiteX233" fmla="*/ 1533686 w 4581686"/>
                <a:gd name="connsiteY233" fmla="*/ 3262688 h 4574050"/>
                <a:gd name="connsiteX234" fmla="*/ 1498169 w 4581686"/>
                <a:gd name="connsiteY234" fmla="*/ 3261076 h 4574050"/>
                <a:gd name="connsiteX235" fmla="*/ 1462652 w 4581686"/>
                <a:gd name="connsiteY235" fmla="*/ 3257046 h 4574050"/>
                <a:gd name="connsiteX236" fmla="*/ 1425521 w 4581686"/>
                <a:gd name="connsiteY236" fmla="*/ 3253016 h 4574050"/>
                <a:gd name="connsiteX237" fmla="*/ 1390004 w 4581686"/>
                <a:gd name="connsiteY237" fmla="*/ 3248180 h 4574050"/>
                <a:gd name="connsiteX238" fmla="*/ 1355294 w 4581686"/>
                <a:gd name="connsiteY238" fmla="*/ 3242538 h 4574050"/>
                <a:gd name="connsiteX239" fmla="*/ 1319777 w 4581686"/>
                <a:gd name="connsiteY239" fmla="*/ 3235284 h 4574050"/>
                <a:gd name="connsiteX240" fmla="*/ 1283453 w 4581686"/>
                <a:gd name="connsiteY240" fmla="*/ 3228030 h 4574050"/>
                <a:gd name="connsiteX241" fmla="*/ 1248744 w 4581686"/>
                <a:gd name="connsiteY241" fmla="*/ 3219970 h 4574050"/>
                <a:gd name="connsiteX242" fmla="*/ 1213227 w 4581686"/>
                <a:gd name="connsiteY242" fmla="*/ 3211104 h 4574050"/>
                <a:gd name="connsiteX243" fmla="*/ 1178517 w 4581686"/>
                <a:gd name="connsiteY243" fmla="*/ 3201432 h 4574050"/>
                <a:gd name="connsiteX244" fmla="*/ 1143807 w 4581686"/>
                <a:gd name="connsiteY244" fmla="*/ 3190954 h 4574050"/>
                <a:gd name="connsiteX245" fmla="*/ 1109098 w 4581686"/>
                <a:gd name="connsiteY245" fmla="*/ 3179670 h 4574050"/>
                <a:gd name="connsiteX246" fmla="*/ 1075195 w 4581686"/>
                <a:gd name="connsiteY246" fmla="*/ 3168386 h 4574050"/>
                <a:gd name="connsiteX247" fmla="*/ 1040485 w 4581686"/>
                <a:gd name="connsiteY247" fmla="*/ 3154684 h 4574050"/>
                <a:gd name="connsiteX248" fmla="*/ 1006583 w 4581686"/>
                <a:gd name="connsiteY248" fmla="*/ 3140982 h 4574050"/>
                <a:gd name="connsiteX249" fmla="*/ 972680 w 4581686"/>
                <a:gd name="connsiteY249" fmla="*/ 3126474 h 4574050"/>
                <a:gd name="connsiteX250" fmla="*/ 939585 w 4581686"/>
                <a:gd name="connsiteY250" fmla="*/ 3111966 h 4574050"/>
                <a:gd name="connsiteX251" fmla="*/ 906490 w 4581686"/>
                <a:gd name="connsiteY251" fmla="*/ 3095846 h 4574050"/>
                <a:gd name="connsiteX252" fmla="*/ 874201 w 4581686"/>
                <a:gd name="connsiteY252" fmla="*/ 3078920 h 4574050"/>
                <a:gd name="connsiteX253" fmla="*/ 841106 w 4581686"/>
                <a:gd name="connsiteY253" fmla="*/ 3061188 h 4574050"/>
                <a:gd name="connsiteX254" fmla="*/ 809625 w 4581686"/>
                <a:gd name="connsiteY254" fmla="*/ 3042650 h 4574050"/>
                <a:gd name="connsiteX255" fmla="*/ 777337 w 4581686"/>
                <a:gd name="connsiteY255" fmla="*/ 3023306 h 4574050"/>
                <a:gd name="connsiteX256" fmla="*/ 745049 w 4581686"/>
                <a:gd name="connsiteY256" fmla="*/ 3003962 h 4574050"/>
                <a:gd name="connsiteX257" fmla="*/ 714375 w 4581686"/>
                <a:gd name="connsiteY257" fmla="*/ 2983006 h 4574050"/>
                <a:gd name="connsiteX258" fmla="*/ 683701 w 4581686"/>
                <a:gd name="connsiteY258" fmla="*/ 2961244 h 4574050"/>
                <a:gd name="connsiteX259" fmla="*/ 653028 w 4581686"/>
                <a:gd name="connsiteY259" fmla="*/ 2939482 h 4574050"/>
                <a:gd name="connsiteX260" fmla="*/ 622354 w 4581686"/>
                <a:gd name="connsiteY260" fmla="*/ 2916108 h 4574050"/>
                <a:gd name="connsiteX261" fmla="*/ 594102 w 4581686"/>
                <a:gd name="connsiteY261" fmla="*/ 2891928 h 4574050"/>
                <a:gd name="connsiteX262" fmla="*/ 565043 w 4581686"/>
                <a:gd name="connsiteY262" fmla="*/ 2866942 h 4574050"/>
                <a:gd name="connsiteX263" fmla="*/ 535983 w 4581686"/>
                <a:gd name="connsiteY263" fmla="*/ 2841956 h 4574050"/>
                <a:gd name="connsiteX264" fmla="*/ 507731 w 4581686"/>
                <a:gd name="connsiteY264" fmla="*/ 2816164 h 4574050"/>
                <a:gd name="connsiteX265" fmla="*/ 479479 w 4581686"/>
                <a:gd name="connsiteY265" fmla="*/ 2788760 h 4574050"/>
                <a:gd name="connsiteX266" fmla="*/ 450420 w 4581686"/>
                <a:gd name="connsiteY266" fmla="*/ 2758132 h 4574050"/>
                <a:gd name="connsiteX267" fmla="*/ 421360 w 4581686"/>
                <a:gd name="connsiteY267" fmla="*/ 2728310 h 4574050"/>
                <a:gd name="connsiteX268" fmla="*/ 393915 w 4581686"/>
                <a:gd name="connsiteY268" fmla="*/ 2696070 h 4574050"/>
                <a:gd name="connsiteX269" fmla="*/ 367278 w 4581686"/>
                <a:gd name="connsiteY269" fmla="*/ 2664636 h 4574050"/>
                <a:gd name="connsiteX270" fmla="*/ 341447 w 4581686"/>
                <a:gd name="connsiteY270" fmla="*/ 2632396 h 4574050"/>
                <a:gd name="connsiteX271" fmla="*/ 317231 w 4581686"/>
                <a:gd name="connsiteY271" fmla="*/ 2599350 h 4574050"/>
                <a:gd name="connsiteX272" fmla="*/ 293015 w 4581686"/>
                <a:gd name="connsiteY272" fmla="*/ 2566304 h 4574050"/>
                <a:gd name="connsiteX273" fmla="*/ 269606 w 4581686"/>
                <a:gd name="connsiteY273" fmla="*/ 2532452 h 4574050"/>
                <a:gd name="connsiteX274" fmla="*/ 247811 w 4581686"/>
                <a:gd name="connsiteY274" fmla="*/ 2498600 h 4574050"/>
                <a:gd name="connsiteX275" fmla="*/ 227631 w 4581686"/>
                <a:gd name="connsiteY275" fmla="*/ 2463942 h 4574050"/>
                <a:gd name="connsiteX276" fmla="*/ 207451 w 4581686"/>
                <a:gd name="connsiteY276" fmla="*/ 2429284 h 4574050"/>
                <a:gd name="connsiteX277" fmla="*/ 188078 w 4581686"/>
                <a:gd name="connsiteY277" fmla="*/ 2393014 h 4574050"/>
                <a:gd name="connsiteX278" fmla="*/ 169512 w 4581686"/>
                <a:gd name="connsiteY278" fmla="*/ 2357550 h 4574050"/>
                <a:gd name="connsiteX279" fmla="*/ 151754 w 4581686"/>
                <a:gd name="connsiteY279" fmla="*/ 2320474 h 4574050"/>
                <a:gd name="connsiteX280" fmla="*/ 135610 w 4581686"/>
                <a:gd name="connsiteY280" fmla="*/ 2285010 h 4574050"/>
                <a:gd name="connsiteX281" fmla="*/ 120273 w 4581686"/>
                <a:gd name="connsiteY281" fmla="*/ 2248740 h 4574050"/>
                <a:gd name="connsiteX282" fmla="*/ 105743 w 4581686"/>
                <a:gd name="connsiteY282" fmla="*/ 2210858 h 4574050"/>
                <a:gd name="connsiteX283" fmla="*/ 92021 w 4581686"/>
                <a:gd name="connsiteY283" fmla="*/ 2173782 h 4574050"/>
                <a:gd name="connsiteX284" fmla="*/ 79913 w 4581686"/>
                <a:gd name="connsiteY284" fmla="*/ 2136706 h 4574050"/>
                <a:gd name="connsiteX285" fmla="*/ 67805 w 4581686"/>
                <a:gd name="connsiteY285" fmla="*/ 2098824 h 4574050"/>
                <a:gd name="connsiteX286" fmla="*/ 57311 w 4581686"/>
                <a:gd name="connsiteY286" fmla="*/ 2060136 h 4574050"/>
                <a:gd name="connsiteX287" fmla="*/ 47625 w 4581686"/>
                <a:gd name="connsiteY287" fmla="*/ 2022254 h 4574050"/>
                <a:gd name="connsiteX288" fmla="*/ 38746 w 4581686"/>
                <a:gd name="connsiteY288" fmla="*/ 1984372 h 4574050"/>
                <a:gd name="connsiteX289" fmla="*/ 30673 w 4581686"/>
                <a:gd name="connsiteY289" fmla="*/ 1945684 h 4574050"/>
                <a:gd name="connsiteX290" fmla="*/ 23409 w 4581686"/>
                <a:gd name="connsiteY290" fmla="*/ 1906996 h 4574050"/>
                <a:gd name="connsiteX291" fmla="*/ 17758 w 4581686"/>
                <a:gd name="connsiteY291" fmla="*/ 1868308 h 4574050"/>
                <a:gd name="connsiteX292" fmla="*/ 12915 w 4581686"/>
                <a:gd name="connsiteY292" fmla="*/ 1828814 h 4574050"/>
                <a:gd name="connsiteX293" fmla="*/ 8072 w 4581686"/>
                <a:gd name="connsiteY293" fmla="*/ 1790126 h 4574050"/>
                <a:gd name="connsiteX294" fmla="*/ 4843 w 4581686"/>
                <a:gd name="connsiteY294" fmla="*/ 1750632 h 4574050"/>
                <a:gd name="connsiteX295" fmla="*/ 2421 w 4581686"/>
                <a:gd name="connsiteY295" fmla="*/ 1711944 h 4574050"/>
                <a:gd name="connsiteX296" fmla="*/ 1614 w 4581686"/>
                <a:gd name="connsiteY296" fmla="*/ 1672450 h 4574050"/>
                <a:gd name="connsiteX297" fmla="*/ 0 w 4581686"/>
                <a:gd name="connsiteY297" fmla="*/ 1633762 h 4574050"/>
                <a:gd name="connsiteX298" fmla="*/ 1614 w 4581686"/>
                <a:gd name="connsiteY298" fmla="*/ 1594268 h 4574050"/>
                <a:gd name="connsiteX299" fmla="*/ 2421 w 4581686"/>
                <a:gd name="connsiteY299" fmla="*/ 1554774 h 4574050"/>
                <a:gd name="connsiteX300" fmla="*/ 4843 w 4581686"/>
                <a:gd name="connsiteY300" fmla="*/ 1516086 h 4574050"/>
                <a:gd name="connsiteX301" fmla="*/ 8072 w 4581686"/>
                <a:gd name="connsiteY301" fmla="*/ 1476592 h 4574050"/>
                <a:gd name="connsiteX302" fmla="*/ 12915 w 4581686"/>
                <a:gd name="connsiteY302" fmla="*/ 1437904 h 4574050"/>
                <a:gd name="connsiteX303" fmla="*/ 17758 w 4581686"/>
                <a:gd name="connsiteY303" fmla="*/ 1399216 h 4574050"/>
                <a:gd name="connsiteX304" fmla="*/ 23409 w 4581686"/>
                <a:gd name="connsiteY304" fmla="*/ 1359722 h 4574050"/>
                <a:gd name="connsiteX305" fmla="*/ 30673 w 4581686"/>
                <a:gd name="connsiteY305" fmla="*/ 1321034 h 4574050"/>
                <a:gd name="connsiteX306" fmla="*/ 38746 w 4581686"/>
                <a:gd name="connsiteY306" fmla="*/ 1282346 h 4574050"/>
                <a:gd name="connsiteX307" fmla="*/ 47625 w 4581686"/>
                <a:gd name="connsiteY307" fmla="*/ 1245270 h 4574050"/>
                <a:gd name="connsiteX308" fmla="*/ 57311 w 4581686"/>
                <a:gd name="connsiteY308" fmla="*/ 1206582 h 4574050"/>
                <a:gd name="connsiteX309" fmla="*/ 67805 w 4581686"/>
                <a:gd name="connsiteY309" fmla="*/ 1168700 h 4574050"/>
                <a:gd name="connsiteX310" fmla="*/ 79913 w 4581686"/>
                <a:gd name="connsiteY310" fmla="*/ 1130012 h 4574050"/>
                <a:gd name="connsiteX311" fmla="*/ 92021 w 4581686"/>
                <a:gd name="connsiteY311" fmla="*/ 1093742 h 4574050"/>
                <a:gd name="connsiteX312" fmla="*/ 105743 w 4581686"/>
                <a:gd name="connsiteY312" fmla="*/ 1055860 h 4574050"/>
                <a:gd name="connsiteX313" fmla="*/ 120273 w 4581686"/>
                <a:gd name="connsiteY313" fmla="*/ 1018784 h 4574050"/>
                <a:gd name="connsiteX314" fmla="*/ 135610 w 4581686"/>
                <a:gd name="connsiteY314" fmla="*/ 981708 h 4574050"/>
                <a:gd name="connsiteX315" fmla="*/ 151754 w 4581686"/>
                <a:gd name="connsiteY315" fmla="*/ 945438 h 4574050"/>
                <a:gd name="connsiteX316" fmla="*/ 169512 w 4581686"/>
                <a:gd name="connsiteY316" fmla="*/ 909168 h 4574050"/>
                <a:gd name="connsiteX317" fmla="*/ 188078 w 4581686"/>
                <a:gd name="connsiteY317" fmla="*/ 873704 h 4574050"/>
                <a:gd name="connsiteX318" fmla="*/ 207451 w 4581686"/>
                <a:gd name="connsiteY318" fmla="*/ 838240 h 4574050"/>
                <a:gd name="connsiteX319" fmla="*/ 227631 w 4581686"/>
                <a:gd name="connsiteY319" fmla="*/ 802776 h 4574050"/>
                <a:gd name="connsiteX320" fmla="*/ 247811 w 4581686"/>
                <a:gd name="connsiteY320" fmla="*/ 768924 h 4574050"/>
                <a:gd name="connsiteX321" fmla="*/ 269606 w 4581686"/>
                <a:gd name="connsiteY321" fmla="*/ 734266 h 4574050"/>
                <a:gd name="connsiteX322" fmla="*/ 293015 w 4581686"/>
                <a:gd name="connsiteY322" fmla="*/ 700414 h 4574050"/>
                <a:gd name="connsiteX323" fmla="*/ 317231 w 4581686"/>
                <a:gd name="connsiteY323" fmla="*/ 668174 h 4574050"/>
                <a:gd name="connsiteX324" fmla="*/ 341447 w 4581686"/>
                <a:gd name="connsiteY324" fmla="*/ 635128 h 4574050"/>
                <a:gd name="connsiteX325" fmla="*/ 367278 w 4581686"/>
                <a:gd name="connsiteY325" fmla="*/ 602082 h 4574050"/>
                <a:gd name="connsiteX326" fmla="*/ 393915 w 4581686"/>
                <a:gd name="connsiteY326" fmla="*/ 570648 h 4574050"/>
                <a:gd name="connsiteX327" fmla="*/ 421360 w 4581686"/>
                <a:gd name="connsiteY327" fmla="*/ 539214 h 4574050"/>
                <a:gd name="connsiteX328" fmla="*/ 450420 w 4581686"/>
                <a:gd name="connsiteY328" fmla="*/ 508586 h 4574050"/>
                <a:gd name="connsiteX329" fmla="*/ 479479 w 4581686"/>
                <a:gd name="connsiteY329" fmla="*/ 477958 h 4574050"/>
                <a:gd name="connsiteX330" fmla="*/ 509346 w 4581686"/>
                <a:gd name="connsiteY330" fmla="*/ 448942 h 4574050"/>
                <a:gd name="connsiteX331" fmla="*/ 540826 w 4581686"/>
                <a:gd name="connsiteY331" fmla="*/ 419926 h 4574050"/>
                <a:gd name="connsiteX332" fmla="*/ 572307 w 4581686"/>
                <a:gd name="connsiteY332" fmla="*/ 392522 h 4574050"/>
                <a:gd name="connsiteX333" fmla="*/ 604595 w 4581686"/>
                <a:gd name="connsiteY333" fmla="*/ 365924 h 4574050"/>
                <a:gd name="connsiteX334" fmla="*/ 636076 w 4581686"/>
                <a:gd name="connsiteY334" fmla="*/ 340938 h 4574050"/>
                <a:gd name="connsiteX335" fmla="*/ 669172 w 4581686"/>
                <a:gd name="connsiteY335" fmla="*/ 315952 h 4574050"/>
                <a:gd name="connsiteX336" fmla="*/ 703074 w 4581686"/>
                <a:gd name="connsiteY336" fmla="*/ 291772 h 4574050"/>
                <a:gd name="connsiteX337" fmla="*/ 736977 w 4581686"/>
                <a:gd name="connsiteY337" fmla="*/ 269204 h 4574050"/>
                <a:gd name="connsiteX338" fmla="*/ 770879 w 4581686"/>
                <a:gd name="connsiteY338" fmla="*/ 247442 h 4574050"/>
                <a:gd name="connsiteX339" fmla="*/ 805589 w 4581686"/>
                <a:gd name="connsiteY339" fmla="*/ 225680 h 4574050"/>
                <a:gd name="connsiteX340" fmla="*/ 840299 w 4581686"/>
                <a:gd name="connsiteY340" fmla="*/ 205530 h 4574050"/>
                <a:gd name="connsiteX341" fmla="*/ 875816 w 4581686"/>
                <a:gd name="connsiteY341" fmla="*/ 186186 h 4574050"/>
                <a:gd name="connsiteX342" fmla="*/ 911333 w 4581686"/>
                <a:gd name="connsiteY342" fmla="*/ 169260 h 4574050"/>
                <a:gd name="connsiteX343" fmla="*/ 947657 w 4581686"/>
                <a:gd name="connsiteY343" fmla="*/ 151528 h 4574050"/>
                <a:gd name="connsiteX344" fmla="*/ 983981 w 4581686"/>
                <a:gd name="connsiteY344" fmla="*/ 135408 h 4574050"/>
                <a:gd name="connsiteX345" fmla="*/ 1021112 w 4581686"/>
                <a:gd name="connsiteY345" fmla="*/ 120094 h 4574050"/>
                <a:gd name="connsiteX346" fmla="*/ 1057437 w 4581686"/>
                <a:gd name="connsiteY346" fmla="*/ 105586 h 4574050"/>
                <a:gd name="connsiteX347" fmla="*/ 1095375 w 4581686"/>
                <a:gd name="connsiteY347" fmla="*/ 91884 h 4574050"/>
                <a:gd name="connsiteX348" fmla="*/ 1133314 w 4581686"/>
                <a:gd name="connsiteY348" fmla="*/ 78988 h 4574050"/>
                <a:gd name="connsiteX349" fmla="*/ 1170445 w 4581686"/>
                <a:gd name="connsiteY349" fmla="*/ 67704 h 4574050"/>
                <a:gd name="connsiteX350" fmla="*/ 1209191 w 4581686"/>
                <a:gd name="connsiteY350" fmla="*/ 56420 h 4574050"/>
                <a:gd name="connsiteX351" fmla="*/ 1247129 w 4581686"/>
                <a:gd name="connsiteY351" fmla="*/ 46748 h 4574050"/>
                <a:gd name="connsiteX352" fmla="*/ 1285875 w 4581686"/>
                <a:gd name="connsiteY352" fmla="*/ 37882 h 4574050"/>
                <a:gd name="connsiteX353" fmla="*/ 1324621 w 4581686"/>
                <a:gd name="connsiteY353" fmla="*/ 29822 h 4574050"/>
                <a:gd name="connsiteX354" fmla="*/ 1362559 w 4581686"/>
                <a:gd name="connsiteY354" fmla="*/ 23374 h 4574050"/>
                <a:gd name="connsiteX355" fmla="*/ 1401305 w 4581686"/>
                <a:gd name="connsiteY355" fmla="*/ 16120 h 4574050"/>
                <a:gd name="connsiteX356" fmla="*/ 1440051 w 4581686"/>
                <a:gd name="connsiteY356" fmla="*/ 11284 h 4574050"/>
                <a:gd name="connsiteX357" fmla="*/ 1479604 w 4581686"/>
                <a:gd name="connsiteY357" fmla="*/ 8060 h 4574050"/>
                <a:gd name="connsiteX358" fmla="*/ 1518349 w 4581686"/>
                <a:gd name="connsiteY358" fmla="*/ 4030 h 4574050"/>
                <a:gd name="connsiteX359" fmla="*/ 1557902 w 4581686"/>
                <a:gd name="connsiteY359" fmla="*/ 1612 h 4574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</a:cxnLst>
              <a:rect l="l" t="t" r="r" b="b"/>
              <a:pathLst>
                <a:path w="4581686" h="4574050">
                  <a:moveTo>
                    <a:pt x="1597455" y="0"/>
                  </a:moveTo>
                  <a:lnTo>
                    <a:pt x="1636201" y="0"/>
                  </a:lnTo>
                  <a:lnTo>
                    <a:pt x="1675754" y="0"/>
                  </a:lnTo>
                  <a:lnTo>
                    <a:pt x="1714500" y="1612"/>
                  </a:lnTo>
                  <a:lnTo>
                    <a:pt x="1754053" y="4030"/>
                  </a:lnTo>
                  <a:lnTo>
                    <a:pt x="1792798" y="8060"/>
                  </a:lnTo>
                  <a:lnTo>
                    <a:pt x="1832352" y="11284"/>
                  </a:lnTo>
                  <a:lnTo>
                    <a:pt x="1871097" y="16120"/>
                  </a:lnTo>
                  <a:lnTo>
                    <a:pt x="1909843" y="23374"/>
                  </a:lnTo>
                  <a:lnTo>
                    <a:pt x="1948589" y="29822"/>
                  </a:lnTo>
                  <a:lnTo>
                    <a:pt x="1987334" y="37882"/>
                  </a:lnTo>
                  <a:lnTo>
                    <a:pt x="2026080" y="46748"/>
                  </a:lnTo>
                  <a:lnTo>
                    <a:pt x="2064826" y="56420"/>
                  </a:lnTo>
                  <a:lnTo>
                    <a:pt x="2101958" y="67704"/>
                  </a:lnTo>
                  <a:lnTo>
                    <a:pt x="2139896" y="78988"/>
                  </a:lnTo>
                  <a:lnTo>
                    <a:pt x="2177834" y="91884"/>
                  </a:lnTo>
                  <a:lnTo>
                    <a:pt x="2214966" y="105586"/>
                  </a:lnTo>
                  <a:lnTo>
                    <a:pt x="2252097" y="120094"/>
                  </a:lnTo>
                  <a:lnTo>
                    <a:pt x="2288422" y="135408"/>
                  </a:lnTo>
                  <a:lnTo>
                    <a:pt x="2325553" y="151528"/>
                  </a:lnTo>
                  <a:lnTo>
                    <a:pt x="2361070" y="169260"/>
                  </a:lnTo>
                  <a:lnTo>
                    <a:pt x="2396587" y="186186"/>
                  </a:lnTo>
                  <a:lnTo>
                    <a:pt x="2432911" y="205530"/>
                  </a:lnTo>
                  <a:lnTo>
                    <a:pt x="2467620" y="225680"/>
                  </a:lnTo>
                  <a:lnTo>
                    <a:pt x="2502330" y="247442"/>
                  </a:lnTo>
                  <a:lnTo>
                    <a:pt x="2537040" y="269204"/>
                  </a:lnTo>
                  <a:lnTo>
                    <a:pt x="2570942" y="291772"/>
                  </a:lnTo>
                  <a:lnTo>
                    <a:pt x="2604038" y="315952"/>
                  </a:lnTo>
                  <a:lnTo>
                    <a:pt x="2636326" y="340938"/>
                  </a:lnTo>
                  <a:lnTo>
                    <a:pt x="2669421" y="365924"/>
                  </a:lnTo>
                  <a:lnTo>
                    <a:pt x="2701710" y="392522"/>
                  </a:lnTo>
                  <a:lnTo>
                    <a:pt x="2732383" y="419926"/>
                  </a:lnTo>
                  <a:lnTo>
                    <a:pt x="2763057" y="448942"/>
                  </a:lnTo>
                  <a:lnTo>
                    <a:pt x="2792924" y="477958"/>
                  </a:lnTo>
                  <a:lnTo>
                    <a:pt x="2820368" y="505362"/>
                  </a:lnTo>
                  <a:lnTo>
                    <a:pt x="2846199" y="533572"/>
                  </a:lnTo>
                  <a:lnTo>
                    <a:pt x="2872030" y="562588"/>
                  </a:lnTo>
                  <a:lnTo>
                    <a:pt x="2896246" y="591604"/>
                  </a:lnTo>
                  <a:lnTo>
                    <a:pt x="2920462" y="621426"/>
                  </a:lnTo>
                  <a:lnTo>
                    <a:pt x="2943870" y="651248"/>
                  </a:lnTo>
                  <a:lnTo>
                    <a:pt x="2966472" y="681070"/>
                  </a:lnTo>
                  <a:lnTo>
                    <a:pt x="2988267" y="712504"/>
                  </a:lnTo>
                  <a:lnTo>
                    <a:pt x="3008447" y="743132"/>
                  </a:lnTo>
                  <a:lnTo>
                    <a:pt x="3028627" y="774566"/>
                  </a:lnTo>
                  <a:lnTo>
                    <a:pt x="3048000" y="806806"/>
                  </a:lnTo>
                  <a:lnTo>
                    <a:pt x="3066566" y="838240"/>
                  </a:lnTo>
                  <a:lnTo>
                    <a:pt x="3084324" y="871286"/>
                  </a:lnTo>
                  <a:lnTo>
                    <a:pt x="3100468" y="904332"/>
                  </a:lnTo>
                  <a:lnTo>
                    <a:pt x="3116612" y="937378"/>
                  </a:lnTo>
                  <a:lnTo>
                    <a:pt x="3132756" y="970424"/>
                  </a:lnTo>
                  <a:lnTo>
                    <a:pt x="3146478" y="1004276"/>
                  </a:lnTo>
                  <a:lnTo>
                    <a:pt x="3160201" y="1038128"/>
                  </a:lnTo>
                  <a:lnTo>
                    <a:pt x="3173116" y="1071980"/>
                  </a:lnTo>
                  <a:lnTo>
                    <a:pt x="3185224" y="1106638"/>
                  </a:lnTo>
                  <a:lnTo>
                    <a:pt x="3196525" y="1140490"/>
                  </a:lnTo>
                  <a:lnTo>
                    <a:pt x="3207019" y="1175148"/>
                  </a:lnTo>
                  <a:lnTo>
                    <a:pt x="3216705" y="1211418"/>
                  </a:lnTo>
                  <a:lnTo>
                    <a:pt x="3226392" y="1246076"/>
                  </a:lnTo>
                  <a:lnTo>
                    <a:pt x="3233656" y="1280734"/>
                  </a:lnTo>
                  <a:lnTo>
                    <a:pt x="3241728" y="1316198"/>
                  </a:lnTo>
                  <a:lnTo>
                    <a:pt x="3247379" y="1351662"/>
                  </a:lnTo>
                  <a:lnTo>
                    <a:pt x="3253029" y="1387932"/>
                  </a:lnTo>
                  <a:lnTo>
                    <a:pt x="3257872" y="1423396"/>
                  </a:lnTo>
                  <a:lnTo>
                    <a:pt x="3262716" y="1458860"/>
                  </a:lnTo>
                  <a:lnTo>
                    <a:pt x="3265944" y="1495130"/>
                  </a:lnTo>
                  <a:lnTo>
                    <a:pt x="3268366" y="1530594"/>
                  </a:lnTo>
                  <a:lnTo>
                    <a:pt x="3270788" y="1566058"/>
                  </a:lnTo>
                  <a:lnTo>
                    <a:pt x="3271595" y="1603134"/>
                  </a:lnTo>
                  <a:lnTo>
                    <a:pt x="3271595" y="1638598"/>
                  </a:lnTo>
                  <a:lnTo>
                    <a:pt x="3271595" y="1674062"/>
                  </a:lnTo>
                  <a:lnTo>
                    <a:pt x="3269980" y="1711138"/>
                  </a:lnTo>
                  <a:lnTo>
                    <a:pt x="3267559" y="1746602"/>
                  </a:lnTo>
                  <a:lnTo>
                    <a:pt x="3265138" y="1782066"/>
                  </a:lnTo>
                  <a:lnTo>
                    <a:pt x="3261102" y="1818336"/>
                  </a:lnTo>
                  <a:lnTo>
                    <a:pt x="3256258" y="1853800"/>
                  </a:lnTo>
                  <a:lnTo>
                    <a:pt x="3251415" y="1889264"/>
                  </a:lnTo>
                  <a:lnTo>
                    <a:pt x="3245764" y="1925534"/>
                  </a:lnTo>
                  <a:lnTo>
                    <a:pt x="3238500" y="1960998"/>
                  </a:lnTo>
                  <a:lnTo>
                    <a:pt x="3231235" y="1995656"/>
                  </a:lnTo>
                  <a:lnTo>
                    <a:pt x="3222356" y="2031120"/>
                  </a:lnTo>
                  <a:lnTo>
                    <a:pt x="3212669" y="2065778"/>
                  </a:lnTo>
                  <a:lnTo>
                    <a:pt x="3202983" y="2100436"/>
                  </a:lnTo>
                  <a:lnTo>
                    <a:pt x="3192489" y="2135900"/>
                  </a:lnTo>
                  <a:lnTo>
                    <a:pt x="3180381" y="2170558"/>
                  </a:lnTo>
                  <a:lnTo>
                    <a:pt x="3168273" y="2204410"/>
                  </a:lnTo>
                  <a:lnTo>
                    <a:pt x="3154550" y="2239068"/>
                  </a:lnTo>
                  <a:lnTo>
                    <a:pt x="3140828" y="2272920"/>
                  </a:lnTo>
                  <a:lnTo>
                    <a:pt x="3126298" y="2305160"/>
                  </a:lnTo>
                  <a:lnTo>
                    <a:pt x="3110962" y="2339012"/>
                  </a:lnTo>
                  <a:lnTo>
                    <a:pt x="3094818" y="2372058"/>
                  </a:lnTo>
                  <a:lnTo>
                    <a:pt x="3077059" y="2405104"/>
                  </a:lnTo>
                  <a:lnTo>
                    <a:pt x="3060108" y="2437344"/>
                  </a:lnTo>
                  <a:lnTo>
                    <a:pt x="3040735" y="2469584"/>
                  </a:lnTo>
                  <a:lnTo>
                    <a:pt x="3021362" y="2501018"/>
                  </a:lnTo>
                  <a:lnTo>
                    <a:pt x="3001182" y="2532452"/>
                  </a:lnTo>
                  <a:lnTo>
                    <a:pt x="2979388" y="2563080"/>
                  </a:lnTo>
                  <a:lnTo>
                    <a:pt x="2958400" y="2593708"/>
                  </a:lnTo>
                  <a:lnTo>
                    <a:pt x="2934991" y="2623530"/>
                  </a:lnTo>
                  <a:lnTo>
                    <a:pt x="3311955" y="2999932"/>
                  </a:lnTo>
                  <a:lnTo>
                    <a:pt x="3338593" y="2987842"/>
                  </a:lnTo>
                  <a:lnTo>
                    <a:pt x="3364424" y="2975752"/>
                  </a:lnTo>
                  <a:lnTo>
                    <a:pt x="3389447" y="2966080"/>
                  </a:lnTo>
                  <a:lnTo>
                    <a:pt x="3414470" y="2958826"/>
                  </a:lnTo>
                  <a:lnTo>
                    <a:pt x="3439493" y="2953184"/>
                  </a:lnTo>
                  <a:lnTo>
                    <a:pt x="3463710" y="2948348"/>
                  </a:lnTo>
                  <a:lnTo>
                    <a:pt x="3487926" y="2944318"/>
                  </a:lnTo>
                  <a:lnTo>
                    <a:pt x="3511334" y="2943512"/>
                  </a:lnTo>
                  <a:lnTo>
                    <a:pt x="3533129" y="2943512"/>
                  </a:lnTo>
                  <a:lnTo>
                    <a:pt x="3555730" y="2945930"/>
                  </a:lnTo>
                  <a:lnTo>
                    <a:pt x="3576718" y="2949960"/>
                  </a:lnTo>
                  <a:lnTo>
                    <a:pt x="3596091" y="2955602"/>
                  </a:lnTo>
                  <a:lnTo>
                    <a:pt x="3614656" y="2963662"/>
                  </a:lnTo>
                  <a:lnTo>
                    <a:pt x="3633222" y="2972528"/>
                  </a:lnTo>
                  <a:lnTo>
                    <a:pt x="3640487" y="2978170"/>
                  </a:lnTo>
                  <a:lnTo>
                    <a:pt x="3648559" y="2983812"/>
                  </a:lnTo>
                  <a:lnTo>
                    <a:pt x="3655824" y="2990260"/>
                  </a:lnTo>
                  <a:lnTo>
                    <a:pt x="3663896" y="2997514"/>
                  </a:lnTo>
                  <a:lnTo>
                    <a:pt x="4527604" y="3859934"/>
                  </a:lnTo>
                  <a:lnTo>
                    <a:pt x="4537290" y="3870412"/>
                  </a:lnTo>
                  <a:lnTo>
                    <a:pt x="4546169" y="3880890"/>
                  </a:lnTo>
                  <a:lnTo>
                    <a:pt x="4554241" y="3893786"/>
                  </a:lnTo>
                  <a:lnTo>
                    <a:pt x="4560698" y="3905876"/>
                  </a:lnTo>
                  <a:lnTo>
                    <a:pt x="4566349" y="3919578"/>
                  </a:lnTo>
                  <a:lnTo>
                    <a:pt x="4571192" y="3933280"/>
                  </a:lnTo>
                  <a:lnTo>
                    <a:pt x="4575228" y="3947788"/>
                  </a:lnTo>
                  <a:lnTo>
                    <a:pt x="4578457" y="3962296"/>
                  </a:lnTo>
                  <a:lnTo>
                    <a:pt x="4580879" y="3977610"/>
                  </a:lnTo>
                  <a:lnTo>
                    <a:pt x="4581686" y="3992924"/>
                  </a:lnTo>
                  <a:lnTo>
                    <a:pt x="4581686" y="4009850"/>
                  </a:lnTo>
                  <a:lnTo>
                    <a:pt x="4581686" y="4025970"/>
                  </a:lnTo>
                  <a:lnTo>
                    <a:pt x="4580072" y="4042896"/>
                  </a:lnTo>
                  <a:lnTo>
                    <a:pt x="4578457" y="4060628"/>
                  </a:lnTo>
                  <a:lnTo>
                    <a:pt x="4574421" y="4078360"/>
                  </a:lnTo>
                  <a:lnTo>
                    <a:pt x="4570385" y="4095286"/>
                  </a:lnTo>
                  <a:lnTo>
                    <a:pt x="4565542" y="4113824"/>
                  </a:lnTo>
                  <a:lnTo>
                    <a:pt x="4559892" y="4132362"/>
                  </a:lnTo>
                  <a:lnTo>
                    <a:pt x="4552626" y="4150094"/>
                  </a:lnTo>
                  <a:lnTo>
                    <a:pt x="4545362" y="4168632"/>
                  </a:lnTo>
                  <a:lnTo>
                    <a:pt x="4537290" y="4187170"/>
                  </a:lnTo>
                  <a:lnTo>
                    <a:pt x="4527604" y="4205708"/>
                  </a:lnTo>
                  <a:lnTo>
                    <a:pt x="4517917" y="4225052"/>
                  </a:lnTo>
                  <a:lnTo>
                    <a:pt x="4507424" y="4242784"/>
                  </a:lnTo>
                  <a:lnTo>
                    <a:pt x="4496122" y="4261322"/>
                  </a:lnTo>
                  <a:lnTo>
                    <a:pt x="4483207" y="4279860"/>
                  </a:lnTo>
                  <a:lnTo>
                    <a:pt x="4471099" y="4298398"/>
                  </a:lnTo>
                  <a:lnTo>
                    <a:pt x="4457376" y="4316130"/>
                  </a:lnTo>
                  <a:lnTo>
                    <a:pt x="4442847" y="4333862"/>
                  </a:lnTo>
                  <a:lnTo>
                    <a:pt x="4427510" y="4352400"/>
                  </a:lnTo>
                  <a:lnTo>
                    <a:pt x="4410559" y="4369326"/>
                  </a:lnTo>
                  <a:lnTo>
                    <a:pt x="4394415" y="4387058"/>
                  </a:lnTo>
                  <a:lnTo>
                    <a:pt x="4377464" y="4403178"/>
                  </a:lnTo>
                  <a:lnTo>
                    <a:pt x="4359705" y="4419298"/>
                  </a:lnTo>
                  <a:lnTo>
                    <a:pt x="4341946" y="4435418"/>
                  </a:lnTo>
                  <a:lnTo>
                    <a:pt x="4324188" y="4449926"/>
                  </a:lnTo>
                  <a:lnTo>
                    <a:pt x="4305622" y="4462822"/>
                  </a:lnTo>
                  <a:lnTo>
                    <a:pt x="4287057" y="4476524"/>
                  </a:lnTo>
                  <a:lnTo>
                    <a:pt x="4268491" y="4487808"/>
                  </a:lnTo>
                  <a:lnTo>
                    <a:pt x="4250732" y="4499898"/>
                  </a:lnTo>
                  <a:lnTo>
                    <a:pt x="4232167" y="4510376"/>
                  </a:lnTo>
                  <a:lnTo>
                    <a:pt x="4212794" y="4520048"/>
                  </a:lnTo>
                  <a:lnTo>
                    <a:pt x="4194228" y="4529720"/>
                  </a:lnTo>
                  <a:lnTo>
                    <a:pt x="4175663" y="4536974"/>
                  </a:lnTo>
                  <a:lnTo>
                    <a:pt x="4157904" y="4545034"/>
                  </a:lnTo>
                  <a:lnTo>
                    <a:pt x="4139338" y="4551482"/>
                  </a:lnTo>
                  <a:lnTo>
                    <a:pt x="4120773" y="4557930"/>
                  </a:lnTo>
                  <a:lnTo>
                    <a:pt x="4103014" y="4562766"/>
                  </a:lnTo>
                  <a:lnTo>
                    <a:pt x="4085256" y="4565990"/>
                  </a:lnTo>
                  <a:lnTo>
                    <a:pt x="4067498" y="4570020"/>
                  </a:lnTo>
                  <a:lnTo>
                    <a:pt x="4050546" y="4572438"/>
                  </a:lnTo>
                  <a:lnTo>
                    <a:pt x="4032788" y="4574050"/>
                  </a:lnTo>
                  <a:lnTo>
                    <a:pt x="4016644" y="4574050"/>
                  </a:lnTo>
                  <a:lnTo>
                    <a:pt x="4000500" y="4574050"/>
                  </a:lnTo>
                  <a:lnTo>
                    <a:pt x="3984356" y="4573244"/>
                  </a:lnTo>
                  <a:lnTo>
                    <a:pt x="3969019" y="4570826"/>
                  </a:lnTo>
                  <a:lnTo>
                    <a:pt x="3953682" y="4568408"/>
                  </a:lnTo>
                  <a:lnTo>
                    <a:pt x="3939152" y="4563572"/>
                  </a:lnTo>
                  <a:lnTo>
                    <a:pt x="3925430" y="4558736"/>
                  </a:lnTo>
                  <a:lnTo>
                    <a:pt x="3912514" y="4553094"/>
                  </a:lnTo>
                  <a:lnTo>
                    <a:pt x="3899599" y="4545840"/>
                  </a:lnTo>
                  <a:lnTo>
                    <a:pt x="3888298" y="4538586"/>
                  </a:lnTo>
                  <a:lnTo>
                    <a:pt x="3876190" y="4529720"/>
                  </a:lnTo>
                  <a:lnTo>
                    <a:pt x="3865697" y="4520048"/>
                  </a:lnTo>
                  <a:lnTo>
                    <a:pt x="3001989" y="3657628"/>
                  </a:lnTo>
                  <a:lnTo>
                    <a:pt x="2995532" y="3650374"/>
                  </a:lnTo>
                  <a:lnTo>
                    <a:pt x="2989074" y="3643120"/>
                  </a:lnTo>
                  <a:lnTo>
                    <a:pt x="2983424" y="3634254"/>
                  </a:lnTo>
                  <a:lnTo>
                    <a:pt x="2977773" y="3626194"/>
                  </a:lnTo>
                  <a:lnTo>
                    <a:pt x="2968086" y="3609268"/>
                  </a:lnTo>
                  <a:lnTo>
                    <a:pt x="2960014" y="3589924"/>
                  </a:lnTo>
                  <a:lnTo>
                    <a:pt x="2954364" y="3570580"/>
                  </a:lnTo>
                  <a:lnTo>
                    <a:pt x="2950328" y="3548818"/>
                  </a:lnTo>
                  <a:lnTo>
                    <a:pt x="2948714" y="3527862"/>
                  </a:lnTo>
                  <a:lnTo>
                    <a:pt x="2948714" y="3504488"/>
                  </a:lnTo>
                  <a:lnTo>
                    <a:pt x="2949521" y="3481920"/>
                  </a:lnTo>
                  <a:lnTo>
                    <a:pt x="2952750" y="3458546"/>
                  </a:lnTo>
                  <a:lnTo>
                    <a:pt x="2957593" y="3433560"/>
                  </a:lnTo>
                  <a:lnTo>
                    <a:pt x="2964050" y="3408574"/>
                  </a:lnTo>
                  <a:lnTo>
                    <a:pt x="2972122" y="3383588"/>
                  </a:lnTo>
                  <a:lnTo>
                    <a:pt x="2981809" y="3357796"/>
                  </a:lnTo>
                  <a:lnTo>
                    <a:pt x="2993110" y="3332004"/>
                  </a:lnTo>
                  <a:lnTo>
                    <a:pt x="3006025" y="3306212"/>
                  </a:lnTo>
                  <a:lnTo>
                    <a:pt x="2629061" y="2930616"/>
                  </a:lnTo>
                  <a:lnTo>
                    <a:pt x="2599195" y="2953184"/>
                  </a:lnTo>
                  <a:lnTo>
                    <a:pt x="2567714" y="2974946"/>
                  </a:lnTo>
                  <a:lnTo>
                    <a:pt x="2537040" y="2995902"/>
                  </a:lnTo>
                  <a:lnTo>
                    <a:pt x="2505559" y="3015246"/>
                  </a:lnTo>
                  <a:lnTo>
                    <a:pt x="2473271" y="3036202"/>
                  </a:lnTo>
                  <a:lnTo>
                    <a:pt x="2441790" y="3053934"/>
                  </a:lnTo>
                  <a:lnTo>
                    <a:pt x="2409502" y="3071666"/>
                  </a:lnTo>
                  <a:lnTo>
                    <a:pt x="2376406" y="3088592"/>
                  </a:lnTo>
                  <a:lnTo>
                    <a:pt x="2344118" y="3105518"/>
                  </a:lnTo>
                  <a:lnTo>
                    <a:pt x="2310216" y="3120832"/>
                  </a:lnTo>
                  <a:lnTo>
                    <a:pt x="2276313" y="3135340"/>
                  </a:lnTo>
                  <a:lnTo>
                    <a:pt x="2242411" y="3149848"/>
                  </a:lnTo>
                  <a:lnTo>
                    <a:pt x="2208508" y="3161938"/>
                  </a:lnTo>
                  <a:lnTo>
                    <a:pt x="2174606" y="3174834"/>
                  </a:lnTo>
                  <a:lnTo>
                    <a:pt x="2139896" y="3186118"/>
                  </a:lnTo>
                  <a:lnTo>
                    <a:pt x="2105186" y="3197402"/>
                  </a:lnTo>
                  <a:lnTo>
                    <a:pt x="2070476" y="3207880"/>
                  </a:lnTo>
                  <a:lnTo>
                    <a:pt x="2034960" y="3215940"/>
                  </a:lnTo>
                  <a:lnTo>
                    <a:pt x="1999443" y="3224806"/>
                  </a:lnTo>
                  <a:lnTo>
                    <a:pt x="1963926" y="3232866"/>
                  </a:lnTo>
                  <a:lnTo>
                    <a:pt x="1929216" y="3239314"/>
                  </a:lnTo>
                  <a:lnTo>
                    <a:pt x="1893699" y="3244956"/>
                  </a:lnTo>
                  <a:lnTo>
                    <a:pt x="1857375" y="3251404"/>
                  </a:lnTo>
                  <a:lnTo>
                    <a:pt x="1821858" y="3256240"/>
                  </a:lnTo>
                  <a:lnTo>
                    <a:pt x="1786341" y="3258658"/>
                  </a:lnTo>
                  <a:lnTo>
                    <a:pt x="1749210" y="3261882"/>
                  </a:lnTo>
                  <a:lnTo>
                    <a:pt x="1713693" y="3264300"/>
                  </a:lnTo>
                  <a:lnTo>
                    <a:pt x="1678176" y="3265912"/>
                  </a:lnTo>
                  <a:lnTo>
                    <a:pt x="1641852" y="3266718"/>
                  </a:lnTo>
                  <a:lnTo>
                    <a:pt x="1605527" y="3265912"/>
                  </a:lnTo>
                  <a:lnTo>
                    <a:pt x="1570010" y="3264300"/>
                  </a:lnTo>
                  <a:lnTo>
                    <a:pt x="1533686" y="3262688"/>
                  </a:lnTo>
                  <a:lnTo>
                    <a:pt x="1498169" y="3261076"/>
                  </a:lnTo>
                  <a:lnTo>
                    <a:pt x="1462652" y="3257046"/>
                  </a:lnTo>
                  <a:lnTo>
                    <a:pt x="1425521" y="3253016"/>
                  </a:lnTo>
                  <a:lnTo>
                    <a:pt x="1390004" y="3248180"/>
                  </a:lnTo>
                  <a:lnTo>
                    <a:pt x="1355294" y="3242538"/>
                  </a:lnTo>
                  <a:lnTo>
                    <a:pt x="1319777" y="3235284"/>
                  </a:lnTo>
                  <a:lnTo>
                    <a:pt x="1283453" y="3228030"/>
                  </a:lnTo>
                  <a:lnTo>
                    <a:pt x="1248744" y="3219970"/>
                  </a:lnTo>
                  <a:lnTo>
                    <a:pt x="1213227" y="3211104"/>
                  </a:lnTo>
                  <a:lnTo>
                    <a:pt x="1178517" y="3201432"/>
                  </a:lnTo>
                  <a:lnTo>
                    <a:pt x="1143807" y="3190954"/>
                  </a:lnTo>
                  <a:lnTo>
                    <a:pt x="1109098" y="3179670"/>
                  </a:lnTo>
                  <a:lnTo>
                    <a:pt x="1075195" y="3168386"/>
                  </a:lnTo>
                  <a:lnTo>
                    <a:pt x="1040485" y="3154684"/>
                  </a:lnTo>
                  <a:lnTo>
                    <a:pt x="1006583" y="3140982"/>
                  </a:lnTo>
                  <a:lnTo>
                    <a:pt x="972680" y="3126474"/>
                  </a:lnTo>
                  <a:lnTo>
                    <a:pt x="939585" y="3111966"/>
                  </a:lnTo>
                  <a:lnTo>
                    <a:pt x="906490" y="3095846"/>
                  </a:lnTo>
                  <a:lnTo>
                    <a:pt x="874201" y="3078920"/>
                  </a:lnTo>
                  <a:lnTo>
                    <a:pt x="841106" y="3061188"/>
                  </a:lnTo>
                  <a:lnTo>
                    <a:pt x="809625" y="3042650"/>
                  </a:lnTo>
                  <a:lnTo>
                    <a:pt x="777337" y="3023306"/>
                  </a:lnTo>
                  <a:lnTo>
                    <a:pt x="745049" y="3003962"/>
                  </a:lnTo>
                  <a:lnTo>
                    <a:pt x="714375" y="2983006"/>
                  </a:lnTo>
                  <a:lnTo>
                    <a:pt x="683701" y="2961244"/>
                  </a:lnTo>
                  <a:lnTo>
                    <a:pt x="653028" y="2939482"/>
                  </a:lnTo>
                  <a:lnTo>
                    <a:pt x="622354" y="2916108"/>
                  </a:lnTo>
                  <a:lnTo>
                    <a:pt x="594102" y="2891928"/>
                  </a:lnTo>
                  <a:lnTo>
                    <a:pt x="565043" y="2866942"/>
                  </a:lnTo>
                  <a:lnTo>
                    <a:pt x="535983" y="2841956"/>
                  </a:lnTo>
                  <a:lnTo>
                    <a:pt x="507731" y="2816164"/>
                  </a:lnTo>
                  <a:lnTo>
                    <a:pt x="479479" y="2788760"/>
                  </a:lnTo>
                  <a:lnTo>
                    <a:pt x="450420" y="2758132"/>
                  </a:lnTo>
                  <a:lnTo>
                    <a:pt x="421360" y="2728310"/>
                  </a:lnTo>
                  <a:lnTo>
                    <a:pt x="393915" y="2696070"/>
                  </a:lnTo>
                  <a:lnTo>
                    <a:pt x="367278" y="2664636"/>
                  </a:lnTo>
                  <a:lnTo>
                    <a:pt x="341447" y="2632396"/>
                  </a:lnTo>
                  <a:lnTo>
                    <a:pt x="317231" y="2599350"/>
                  </a:lnTo>
                  <a:lnTo>
                    <a:pt x="293015" y="2566304"/>
                  </a:lnTo>
                  <a:lnTo>
                    <a:pt x="269606" y="2532452"/>
                  </a:lnTo>
                  <a:lnTo>
                    <a:pt x="247811" y="2498600"/>
                  </a:lnTo>
                  <a:lnTo>
                    <a:pt x="227631" y="2463942"/>
                  </a:lnTo>
                  <a:lnTo>
                    <a:pt x="207451" y="2429284"/>
                  </a:lnTo>
                  <a:lnTo>
                    <a:pt x="188078" y="2393014"/>
                  </a:lnTo>
                  <a:lnTo>
                    <a:pt x="169512" y="2357550"/>
                  </a:lnTo>
                  <a:lnTo>
                    <a:pt x="151754" y="2320474"/>
                  </a:lnTo>
                  <a:lnTo>
                    <a:pt x="135610" y="2285010"/>
                  </a:lnTo>
                  <a:lnTo>
                    <a:pt x="120273" y="2248740"/>
                  </a:lnTo>
                  <a:lnTo>
                    <a:pt x="105743" y="2210858"/>
                  </a:lnTo>
                  <a:lnTo>
                    <a:pt x="92021" y="2173782"/>
                  </a:lnTo>
                  <a:lnTo>
                    <a:pt x="79913" y="2136706"/>
                  </a:lnTo>
                  <a:lnTo>
                    <a:pt x="67805" y="2098824"/>
                  </a:lnTo>
                  <a:lnTo>
                    <a:pt x="57311" y="2060136"/>
                  </a:lnTo>
                  <a:lnTo>
                    <a:pt x="47625" y="2022254"/>
                  </a:lnTo>
                  <a:lnTo>
                    <a:pt x="38746" y="1984372"/>
                  </a:lnTo>
                  <a:lnTo>
                    <a:pt x="30673" y="1945684"/>
                  </a:lnTo>
                  <a:lnTo>
                    <a:pt x="23409" y="1906996"/>
                  </a:lnTo>
                  <a:lnTo>
                    <a:pt x="17758" y="1868308"/>
                  </a:lnTo>
                  <a:lnTo>
                    <a:pt x="12915" y="1828814"/>
                  </a:lnTo>
                  <a:lnTo>
                    <a:pt x="8072" y="1790126"/>
                  </a:lnTo>
                  <a:lnTo>
                    <a:pt x="4843" y="1750632"/>
                  </a:lnTo>
                  <a:lnTo>
                    <a:pt x="2421" y="1711944"/>
                  </a:lnTo>
                  <a:lnTo>
                    <a:pt x="1614" y="1672450"/>
                  </a:lnTo>
                  <a:lnTo>
                    <a:pt x="0" y="1633762"/>
                  </a:lnTo>
                  <a:lnTo>
                    <a:pt x="1614" y="1594268"/>
                  </a:lnTo>
                  <a:lnTo>
                    <a:pt x="2421" y="1554774"/>
                  </a:lnTo>
                  <a:lnTo>
                    <a:pt x="4843" y="1516086"/>
                  </a:lnTo>
                  <a:lnTo>
                    <a:pt x="8072" y="1476592"/>
                  </a:lnTo>
                  <a:lnTo>
                    <a:pt x="12915" y="1437904"/>
                  </a:lnTo>
                  <a:lnTo>
                    <a:pt x="17758" y="1399216"/>
                  </a:lnTo>
                  <a:lnTo>
                    <a:pt x="23409" y="1359722"/>
                  </a:lnTo>
                  <a:lnTo>
                    <a:pt x="30673" y="1321034"/>
                  </a:lnTo>
                  <a:lnTo>
                    <a:pt x="38746" y="1282346"/>
                  </a:lnTo>
                  <a:lnTo>
                    <a:pt x="47625" y="1245270"/>
                  </a:lnTo>
                  <a:lnTo>
                    <a:pt x="57311" y="1206582"/>
                  </a:lnTo>
                  <a:lnTo>
                    <a:pt x="67805" y="1168700"/>
                  </a:lnTo>
                  <a:lnTo>
                    <a:pt x="79913" y="1130012"/>
                  </a:lnTo>
                  <a:lnTo>
                    <a:pt x="92021" y="1093742"/>
                  </a:lnTo>
                  <a:lnTo>
                    <a:pt x="105743" y="1055860"/>
                  </a:lnTo>
                  <a:lnTo>
                    <a:pt x="120273" y="1018784"/>
                  </a:lnTo>
                  <a:lnTo>
                    <a:pt x="135610" y="981708"/>
                  </a:lnTo>
                  <a:lnTo>
                    <a:pt x="151754" y="945438"/>
                  </a:lnTo>
                  <a:lnTo>
                    <a:pt x="169512" y="909168"/>
                  </a:lnTo>
                  <a:lnTo>
                    <a:pt x="188078" y="873704"/>
                  </a:lnTo>
                  <a:lnTo>
                    <a:pt x="207451" y="838240"/>
                  </a:lnTo>
                  <a:lnTo>
                    <a:pt x="227631" y="802776"/>
                  </a:lnTo>
                  <a:lnTo>
                    <a:pt x="247811" y="768924"/>
                  </a:lnTo>
                  <a:lnTo>
                    <a:pt x="269606" y="734266"/>
                  </a:lnTo>
                  <a:lnTo>
                    <a:pt x="293015" y="700414"/>
                  </a:lnTo>
                  <a:lnTo>
                    <a:pt x="317231" y="668174"/>
                  </a:lnTo>
                  <a:lnTo>
                    <a:pt x="341447" y="635128"/>
                  </a:lnTo>
                  <a:lnTo>
                    <a:pt x="367278" y="602082"/>
                  </a:lnTo>
                  <a:lnTo>
                    <a:pt x="393915" y="570648"/>
                  </a:lnTo>
                  <a:lnTo>
                    <a:pt x="421360" y="539214"/>
                  </a:lnTo>
                  <a:lnTo>
                    <a:pt x="450420" y="508586"/>
                  </a:lnTo>
                  <a:lnTo>
                    <a:pt x="479479" y="477958"/>
                  </a:lnTo>
                  <a:lnTo>
                    <a:pt x="509346" y="448942"/>
                  </a:lnTo>
                  <a:lnTo>
                    <a:pt x="540826" y="419926"/>
                  </a:lnTo>
                  <a:lnTo>
                    <a:pt x="572307" y="392522"/>
                  </a:lnTo>
                  <a:lnTo>
                    <a:pt x="604595" y="365924"/>
                  </a:lnTo>
                  <a:lnTo>
                    <a:pt x="636076" y="340938"/>
                  </a:lnTo>
                  <a:lnTo>
                    <a:pt x="669172" y="315952"/>
                  </a:lnTo>
                  <a:lnTo>
                    <a:pt x="703074" y="291772"/>
                  </a:lnTo>
                  <a:lnTo>
                    <a:pt x="736977" y="269204"/>
                  </a:lnTo>
                  <a:lnTo>
                    <a:pt x="770879" y="247442"/>
                  </a:lnTo>
                  <a:lnTo>
                    <a:pt x="805589" y="225680"/>
                  </a:lnTo>
                  <a:lnTo>
                    <a:pt x="840299" y="205530"/>
                  </a:lnTo>
                  <a:lnTo>
                    <a:pt x="875816" y="186186"/>
                  </a:lnTo>
                  <a:lnTo>
                    <a:pt x="911333" y="169260"/>
                  </a:lnTo>
                  <a:lnTo>
                    <a:pt x="947657" y="151528"/>
                  </a:lnTo>
                  <a:lnTo>
                    <a:pt x="983981" y="135408"/>
                  </a:lnTo>
                  <a:lnTo>
                    <a:pt x="1021112" y="120094"/>
                  </a:lnTo>
                  <a:lnTo>
                    <a:pt x="1057437" y="105586"/>
                  </a:lnTo>
                  <a:lnTo>
                    <a:pt x="1095375" y="91884"/>
                  </a:lnTo>
                  <a:lnTo>
                    <a:pt x="1133314" y="78988"/>
                  </a:lnTo>
                  <a:lnTo>
                    <a:pt x="1170445" y="67704"/>
                  </a:lnTo>
                  <a:lnTo>
                    <a:pt x="1209191" y="56420"/>
                  </a:lnTo>
                  <a:lnTo>
                    <a:pt x="1247129" y="46748"/>
                  </a:lnTo>
                  <a:lnTo>
                    <a:pt x="1285875" y="37882"/>
                  </a:lnTo>
                  <a:lnTo>
                    <a:pt x="1324621" y="29822"/>
                  </a:lnTo>
                  <a:lnTo>
                    <a:pt x="1362559" y="23374"/>
                  </a:lnTo>
                  <a:lnTo>
                    <a:pt x="1401305" y="16120"/>
                  </a:lnTo>
                  <a:lnTo>
                    <a:pt x="1440051" y="11284"/>
                  </a:lnTo>
                  <a:lnTo>
                    <a:pt x="1479604" y="8060"/>
                  </a:lnTo>
                  <a:lnTo>
                    <a:pt x="1518349" y="4030"/>
                  </a:lnTo>
                  <a:lnTo>
                    <a:pt x="1557902" y="1612"/>
                  </a:lnTo>
                  <a:close/>
                </a:path>
              </a:pathLst>
            </a:custGeom>
            <a:grpFill/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000" b="1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字魂59号-创粗黑" panose="00000500000000000000" pitchFamily="2" charset="-122"/>
                <a:ea typeface="字魂59号-创粗黑" panose="00000500000000000000" pitchFamily="2" charset="-122"/>
                <a:cs typeface="+mn-ea"/>
                <a:sym typeface="字魂59号-创粗黑" panose="00000500000000000000" pitchFamily="2" charset="-122"/>
              </a:endParaRPr>
            </a:p>
          </p:txBody>
        </p:sp>
        <p:sp>
          <p:nvSpPr>
            <p:cNvPr id="5" name="文本框 4"/>
            <p:cNvSpPr txBox="1"/>
            <p:nvPr/>
          </p:nvSpPr>
          <p:spPr>
            <a:xfrm>
              <a:off x="2854900" y="1755231"/>
              <a:ext cx="976431" cy="1046178"/>
            </a:xfrm>
            <a:prstGeom prst="rect">
              <a:avLst/>
            </a:prstGeom>
            <a:grpFill/>
          </p:spPr>
          <p:txBody>
            <a:bodyPr wrap="none" rtlCol="0">
              <a:spAutoFit/>
            </a:bodyPr>
            <a:lstStyle/>
            <a:p>
              <a:r>
                <a:rPr lang="zh-CN" altLang="en-US" sz="3200" b="1" dirty="0">
                  <a:solidFill>
                    <a:srgbClr val="68B9C4"/>
                  </a:solidFill>
                  <a:latin typeface="字魂59号-创粗黑" panose="00000500000000000000" pitchFamily="2" charset="-122"/>
                  <a:ea typeface="字魂59号-创粗黑" panose="00000500000000000000" pitchFamily="2" charset="-122"/>
                  <a:cs typeface="+mn-ea"/>
                  <a:sym typeface="字魂59号-创粗黑" panose="00000500000000000000" pitchFamily="2" charset="-122"/>
                </a:rPr>
                <a:t>添加</a:t>
              </a:r>
              <a:endParaRPr lang="en-US" altLang="zh-CN" sz="3200" b="1" dirty="0">
                <a:solidFill>
                  <a:srgbClr val="68B9C4"/>
                </a:solidFill>
                <a:latin typeface="字魂59号-创粗黑" panose="00000500000000000000" pitchFamily="2" charset="-122"/>
                <a:ea typeface="字魂59号-创粗黑" panose="00000500000000000000" pitchFamily="2" charset="-122"/>
                <a:cs typeface="+mn-ea"/>
                <a:sym typeface="字魂59号-创粗黑" panose="00000500000000000000" pitchFamily="2" charset="-122"/>
              </a:endParaRPr>
            </a:p>
            <a:p>
              <a:r>
                <a:rPr lang="zh-CN" altLang="en-US" sz="3200" b="1" dirty="0">
                  <a:solidFill>
                    <a:srgbClr val="68B9C4"/>
                  </a:solidFill>
                  <a:latin typeface="字魂59号-创粗黑" panose="00000500000000000000" pitchFamily="2" charset="-122"/>
                  <a:ea typeface="字魂59号-创粗黑" panose="00000500000000000000" pitchFamily="2" charset="-122"/>
                  <a:cs typeface="+mn-ea"/>
                  <a:sym typeface="字魂59号-创粗黑" panose="00000500000000000000" pitchFamily="2" charset="-122"/>
                </a:rPr>
                <a:t>标题</a:t>
              </a:r>
            </a:p>
          </p:txBody>
        </p:sp>
      </p:grpSp>
      <p:sp>
        <p:nvSpPr>
          <p:cNvPr id="6" name="文本框 5"/>
          <p:cNvSpPr txBox="1"/>
          <p:nvPr/>
        </p:nvSpPr>
        <p:spPr>
          <a:xfrm>
            <a:off x="3713353" y="1426280"/>
            <a:ext cx="500230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zh-CN" altLang="en-US" sz="2000" b="1" dirty="0">
                <a:solidFill>
                  <a:schemeClr val="bg1"/>
                </a:solidFill>
                <a:latin typeface="字魂59号-创粗黑" panose="00000500000000000000" pitchFamily="2" charset="-122"/>
                <a:ea typeface="字魂59号-创粗黑" panose="00000500000000000000" pitchFamily="2" charset="-122"/>
                <a:cs typeface="+mn-ea"/>
                <a:sym typeface="字魂59号-创粗黑" panose="00000500000000000000" pitchFamily="2" charset="-122"/>
              </a:rPr>
              <a:t>输入你的标题文字</a:t>
            </a:r>
          </a:p>
        </p:txBody>
      </p:sp>
      <p:sp>
        <p:nvSpPr>
          <p:cNvPr id="7" name="文本框 6"/>
          <p:cNvSpPr txBox="1"/>
          <p:nvPr/>
        </p:nvSpPr>
        <p:spPr>
          <a:xfrm>
            <a:off x="3713354" y="1900160"/>
            <a:ext cx="5543028" cy="556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en-US" altLang="zh-CN" sz="1050" dirty="0">
                <a:solidFill>
                  <a:schemeClr val="bg1"/>
                </a:solidFill>
                <a:latin typeface="字魂59号-创粗黑" panose="00000500000000000000" pitchFamily="2" charset="-122"/>
                <a:ea typeface="字魂59号-创粗黑" panose="00000500000000000000" pitchFamily="2" charset="-122"/>
                <a:cs typeface="+mn-ea"/>
                <a:sym typeface="字魂59号-创粗黑" panose="00000500000000000000" pitchFamily="2" charset="-122"/>
              </a:rPr>
              <a:t>THE BEAUTY OF THE DESIGN WILL ALSO GREATLY REDUCE THE WEIGHT OF THE HEADSET. GREATLY REDUCE THE WEIGHT OF THE HEADSET</a:t>
            </a:r>
            <a:endParaRPr kumimoji="1" lang="zh-CN" altLang="en-US" sz="1050" dirty="0">
              <a:solidFill>
                <a:schemeClr val="bg1"/>
              </a:solidFill>
              <a:latin typeface="字魂59号-创粗黑" panose="00000500000000000000" pitchFamily="2" charset="-122"/>
              <a:ea typeface="字魂59号-创粗黑" panose="00000500000000000000" pitchFamily="2" charset="-122"/>
              <a:cs typeface="+mn-ea"/>
              <a:sym typeface="字魂59号-创粗黑" panose="00000500000000000000" pitchFamily="2" charset="-122"/>
            </a:endParaRPr>
          </a:p>
        </p:txBody>
      </p:sp>
      <p:grpSp>
        <p:nvGrpSpPr>
          <p:cNvPr id="8" name="组合 1">
            <a:extLst>
              <a:ext uri="{FF2B5EF4-FFF2-40B4-BE49-F238E27FC236}">
                <a16:creationId xmlns="" xmlns:a16="http://schemas.microsoft.com/office/drawing/2014/main" id="{15B50F7B-21F1-4D1B-855C-96B8AD368927}"/>
              </a:ext>
            </a:extLst>
          </p:cNvPr>
          <p:cNvGrpSpPr/>
          <p:nvPr/>
        </p:nvGrpSpPr>
        <p:grpSpPr>
          <a:xfrm>
            <a:off x="835292" y="3860021"/>
            <a:ext cx="3122914" cy="834074"/>
            <a:chOff x="1963131" y="2105252"/>
            <a:chExt cx="2241975" cy="834074"/>
          </a:xfrm>
        </p:grpSpPr>
        <p:sp>
          <p:nvSpPr>
            <p:cNvPr id="9" name="矩形 8">
              <a:extLst>
                <a:ext uri="{FF2B5EF4-FFF2-40B4-BE49-F238E27FC236}">
                  <a16:creationId xmlns="" xmlns:a16="http://schemas.microsoft.com/office/drawing/2014/main" id="{BD609F4D-219F-4274-9105-29322D460A1A}"/>
                </a:ext>
              </a:extLst>
            </p:cNvPr>
            <p:cNvSpPr/>
            <p:nvPr/>
          </p:nvSpPr>
          <p:spPr>
            <a:xfrm>
              <a:off x="1963131" y="2105252"/>
              <a:ext cx="2241974" cy="375487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>
                <a:lnSpc>
                  <a:spcPct val="120000"/>
                </a:lnSpc>
              </a:pPr>
              <a:r>
                <a:rPr lang="zh-CN" altLang="en-US" sz="1600" b="1" dirty="0">
                  <a:solidFill>
                    <a:schemeClr val="bg1"/>
                  </a:solidFill>
                  <a:latin typeface="字魂59号-创粗黑" panose="00000500000000000000" pitchFamily="2" charset="-122"/>
                  <a:ea typeface="字魂59号-创粗黑" panose="00000500000000000000" pitchFamily="2" charset="-122"/>
                  <a:cs typeface="+mn-ea"/>
                  <a:sym typeface="字魂59号-创粗黑" panose="00000500000000000000" pitchFamily="2" charset="-122"/>
                </a:rPr>
                <a:t>添加标题</a:t>
              </a:r>
            </a:p>
          </p:txBody>
        </p:sp>
        <p:sp>
          <p:nvSpPr>
            <p:cNvPr id="10" name="文本框 9">
              <a:extLst>
                <a:ext uri="{FF2B5EF4-FFF2-40B4-BE49-F238E27FC236}">
                  <a16:creationId xmlns="" xmlns:a16="http://schemas.microsoft.com/office/drawing/2014/main" id="{1864A7CF-E24B-4A3A-B671-C1FA2ACD5027}"/>
                </a:ext>
              </a:extLst>
            </p:cNvPr>
            <p:cNvSpPr txBox="1"/>
            <p:nvPr/>
          </p:nvSpPr>
          <p:spPr>
            <a:xfrm>
              <a:off x="1963131" y="2493050"/>
              <a:ext cx="2241975" cy="446276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>
                <a:lnSpc>
                  <a:spcPct val="150000"/>
                </a:lnSpc>
              </a:pPr>
              <a:r>
                <a:rPr lang="en-US" altLang="zh-CN" sz="800" dirty="0">
                  <a:solidFill>
                    <a:schemeClr val="bg1"/>
                  </a:solidFill>
                  <a:latin typeface="字魂59号-创粗黑" panose="00000500000000000000" pitchFamily="2" charset="-122"/>
                  <a:ea typeface="字魂59号-创粗黑" panose="00000500000000000000" pitchFamily="2" charset="-122"/>
                  <a:cs typeface="+mn-ea"/>
                  <a:sym typeface="字魂59号-创粗黑" panose="00000500000000000000" pitchFamily="2" charset="-122"/>
                </a:rPr>
                <a:t>THE BEAUTY OF THE DESIGN WILL ALSO GREATLY REDUCE THE WEIGHT OF THE HEADSET. </a:t>
              </a:r>
            </a:p>
          </p:txBody>
        </p:sp>
      </p:grpSp>
      <p:grpSp>
        <p:nvGrpSpPr>
          <p:cNvPr id="11" name="组合 1">
            <a:extLst>
              <a:ext uri="{FF2B5EF4-FFF2-40B4-BE49-F238E27FC236}">
                <a16:creationId xmlns="" xmlns:a16="http://schemas.microsoft.com/office/drawing/2014/main" id="{15B50F7B-21F1-4D1B-855C-96B8AD368927}"/>
              </a:ext>
            </a:extLst>
          </p:cNvPr>
          <p:cNvGrpSpPr/>
          <p:nvPr/>
        </p:nvGrpSpPr>
        <p:grpSpPr>
          <a:xfrm>
            <a:off x="4215560" y="3860021"/>
            <a:ext cx="3122914" cy="834074"/>
            <a:chOff x="1963131" y="2105252"/>
            <a:chExt cx="2241975" cy="834074"/>
          </a:xfrm>
        </p:grpSpPr>
        <p:sp>
          <p:nvSpPr>
            <p:cNvPr id="12" name="矩形 11">
              <a:extLst>
                <a:ext uri="{FF2B5EF4-FFF2-40B4-BE49-F238E27FC236}">
                  <a16:creationId xmlns="" xmlns:a16="http://schemas.microsoft.com/office/drawing/2014/main" id="{BD609F4D-219F-4274-9105-29322D460A1A}"/>
                </a:ext>
              </a:extLst>
            </p:cNvPr>
            <p:cNvSpPr/>
            <p:nvPr/>
          </p:nvSpPr>
          <p:spPr>
            <a:xfrm>
              <a:off x="1963131" y="2105252"/>
              <a:ext cx="2241974" cy="375487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>
                <a:lnSpc>
                  <a:spcPct val="120000"/>
                </a:lnSpc>
              </a:pPr>
              <a:r>
                <a:rPr lang="zh-CN" altLang="en-US" sz="1600" b="1" dirty="0">
                  <a:solidFill>
                    <a:schemeClr val="bg1"/>
                  </a:solidFill>
                  <a:latin typeface="字魂59号-创粗黑" panose="00000500000000000000" pitchFamily="2" charset="-122"/>
                  <a:ea typeface="字魂59号-创粗黑" panose="00000500000000000000" pitchFamily="2" charset="-122"/>
                  <a:cs typeface="+mn-ea"/>
                  <a:sym typeface="字魂59号-创粗黑" panose="00000500000000000000" pitchFamily="2" charset="-122"/>
                </a:rPr>
                <a:t>添加标题</a:t>
              </a:r>
            </a:p>
          </p:txBody>
        </p:sp>
        <p:sp>
          <p:nvSpPr>
            <p:cNvPr id="13" name="文本框 12">
              <a:extLst>
                <a:ext uri="{FF2B5EF4-FFF2-40B4-BE49-F238E27FC236}">
                  <a16:creationId xmlns="" xmlns:a16="http://schemas.microsoft.com/office/drawing/2014/main" id="{1864A7CF-E24B-4A3A-B671-C1FA2ACD5027}"/>
                </a:ext>
              </a:extLst>
            </p:cNvPr>
            <p:cNvSpPr txBox="1"/>
            <p:nvPr/>
          </p:nvSpPr>
          <p:spPr>
            <a:xfrm>
              <a:off x="1963131" y="2493050"/>
              <a:ext cx="2241975" cy="446276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>
                <a:lnSpc>
                  <a:spcPct val="150000"/>
                </a:lnSpc>
              </a:pPr>
              <a:r>
                <a:rPr lang="en-US" altLang="zh-CN" sz="800" dirty="0">
                  <a:solidFill>
                    <a:schemeClr val="bg1"/>
                  </a:solidFill>
                  <a:latin typeface="字魂59号-创粗黑" panose="00000500000000000000" pitchFamily="2" charset="-122"/>
                  <a:ea typeface="字魂59号-创粗黑" panose="00000500000000000000" pitchFamily="2" charset="-122"/>
                  <a:cs typeface="+mn-ea"/>
                  <a:sym typeface="字魂59号-创粗黑" panose="00000500000000000000" pitchFamily="2" charset="-122"/>
                </a:rPr>
                <a:t>THE BEAUTY OF THE DESIGN WILL ALSO GREATLY REDUCE THE WEIGHT OF THE HEADSET. </a:t>
              </a:r>
            </a:p>
          </p:txBody>
        </p:sp>
      </p:grpSp>
      <p:grpSp>
        <p:nvGrpSpPr>
          <p:cNvPr id="14" name="组合 1">
            <a:extLst>
              <a:ext uri="{FF2B5EF4-FFF2-40B4-BE49-F238E27FC236}">
                <a16:creationId xmlns="" xmlns:a16="http://schemas.microsoft.com/office/drawing/2014/main" id="{15B50F7B-21F1-4D1B-855C-96B8AD368927}"/>
              </a:ext>
            </a:extLst>
          </p:cNvPr>
          <p:cNvGrpSpPr/>
          <p:nvPr/>
        </p:nvGrpSpPr>
        <p:grpSpPr>
          <a:xfrm>
            <a:off x="7595828" y="3865603"/>
            <a:ext cx="3122914" cy="834074"/>
            <a:chOff x="1963131" y="2105252"/>
            <a:chExt cx="2241975" cy="834074"/>
          </a:xfrm>
        </p:grpSpPr>
        <p:sp>
          <p:nvSpPr>
            <p:cNvPr id="15" name="矩形 14">
              <a:extLst>
                <a:ext uri="{FF2B5EF4-FFF2-40B4-BE49-F238E27FC236}">
                  <a16:creationId xmlns="" xmlns:a16="http://schemas.microsoft.com/office/drawing/2014/main" id="{BD609F4D-219F-4274-9105-29322D460A1A}"/>
                </a:ext>
              </a:extLst>
            </p:cNvPr>
            <p:cNvSpPr/>
            <p:nvPr/>
          </p:nvSpPr>
          <p:spPr>
            <a:xfrm>
              <a:off x="1963131" y="2105252"/>
              <a:ext cx="2241974" cy="375487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>
                <a:lnSpc>
                  <a:spcPct val="120000"/>
                </a:lnSpc>
              </a:pPr>
              <a:r>
                <a:rPr lang="zh-CN" altLang="en-US" sz="1600" b="1" dirty="0">
                  <a:solidFill>
                    <a:schemeClr val="bg1"/>
                  </a:solidFill>
                  <a:latin typeface="字魂59号-创粗黑" panose="00000500000000000000" pitchFamily="2" charset="-122"/>
                  <a:ea typeface="字魂59号-创粗黑" panose="00000500000000000000" pitchFamily="2" charset="-122"/>
                  <a:cs typeface="+mn-ea"/>
                  <a:sym typeface="字魂59号-创粗黑" panose="00000500000000000000" pitchFamily="2" charset="-122"/>
                </a:rPr>
                <a:t>添加标题</a:t>
              </a:r>
            </a:p>
          </p:txBody>
        </p:sp>
        <p:sp>
          <p:nvSpPr>
            <p:cNvPr id="16" name="文本框 15">
              <a:extLst>
                <a:ext uri="{FF2B5EF4-FFF2-40B4-BE49-F238E27FC236}">
                  <a16:creationId xmlns="" xmlns:a16="http://schemas.microsoft.com/office/drawing/2014/main" id="{1864A7CF-E24B-4A3A-B671-C1FA2ACD5027}"/>
                </a:ext>
              </a:extLst>
            </p:cNvPr>
            <p:cNvSpPr txBox="1"/>
            <p:nvPr/>
          </p:nvSpPr>
          <p:spPr>
            <a:xfrm>
              <a:off x="1963131" y="2493050"/>
              <a:ext cx="2241975" cy="446276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>
                <a:lnSpc>
                  <a:spcPct val="150000"/>
                </a:lnSpc>
              </a:pPr>
              <a:r>
                <a:rPr lang="en-US" altLang="zh-CN" sz="800" dirty="0">
                  <a:solidFill>
                    <a:schemeClr val="bg1"/>
                  </a:solidFill>
                  <a:latin typeface="字魂59号-创粗黑" panose="00000500000000000000" pitchFamily="2" charset="-122"/>
                  <a:ea typeface="字魂59号-创粗黑" panose="00000500000000000000" pitchFamily="2" charset="-122"/>
                  <a:cs typeface="+mn-ea"/>
                  <a:sym typeface="字魂59号-创粗黑" panose="00000500000000000000" pitchFamily="2" charset="-122"/>
                </a:rPr>
                <a:t>THE BEAUTY OF THE DESIGN WILL ALSO GREATLY REDUCE THE WEIGHT OF THE HEADSET. </a:t>
              </a:r>
            </a:p>
          </p:txBody>
        </p:sp>
      </p:grpSp>
      <p:cxnSp>
        <p:nvCxnSpPr>
          <p:cNvPr id="17" name="直线连接符 16"/>
          <p:cNvCxnSpPr/>
          <p:nvPr/>
        </p:nvCxnSpPr>
        <p:spPr>
          <a:xfrm>
            <a:off x="4081089" y="3860021"/>
            <a:ext cx="0" cy="99847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直线连接符 17"/>
          <p:cNvCxnSpPr/>
          <p:nvPr/>
        </p:nvCxnSpPr>
        <p:spPr>
          <a:xfrm>
            <a:off x="7479425" y="3860021"/>
            <a:ext cx="0" cy="99847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876672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>
      <p:transition spd="slow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 tmFilter="0, 0; .2, .5; .8, .5; 1, 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" dur="250" autoRev="1" fill="hold"/>
                                        <p:tgtEl>
                                          <p:spTgt spid="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800" decel="100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8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8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8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000"/>
                            </p:stCondLst>
                            <p:childTnLst>
                              <p:par>
                                <p:cTn id="3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500"/>
                            </p:stCondLst>
                            <p:childTnLst>
                              <p:par>
                                <p:cTn id="3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2000"/>
                            </p:stCondLst>
                            <p:childTnLst>
                              <p:par>
                                <p:cTn id="3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6" grpId="0"/>
      <p:bldP spid="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5849471" y="1484898"/>
            <a:ext cx="384585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sz="5400" b="1" dirty="0">
                <a:solidFill>
                  <a:schemeClr val="bg1"/>
                </a:solidFill>
                <a:latin typeface="字魂59号-创粗黑" panose="00000500000000000000" pitchFamily="2" charset="-122"/>
                <a:ea typeface="字魂59号-创粗黑" panose="00000500000000000000" pitchFamily="2" charset="-122"/>
                <a:cs typeface="+mn-ea"/>
                <a:sym typeface="字魂59号-创粗黑" panose="00000500000000000000" pitchFamily="2" charset="-122"/>
              </a:rPr>
              <a:t>PART.02</a:t>
            </a:r>
            <a:endParaRPr kumimoji="1" lang="zh-CN" altLang="en-US" sz="5400" b="1" dirty="0">
              <a:solidFill>
                <a:schemeClr val="bg1"/>
              </a:solidFill>
              <a:latin typeface="字魂59号-创粗黑" panose="00000500000000000000" pitchFamily="2" charset="-122"/>
              <a:ea typeface="字魂59号-创粗黑" panose="00000500000000000000" pitchFamily="2" charset="-122"/>
              <a:cs typeface="+mn-ea"/>
              <a:sym typeface="字魂59号-创粗黑" panose="00000500000000000000" pitchFamily="2" charset="-122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5849471" y="2651765"/>
            <a:ext cx="500230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zh-CN" altLang="en-US" sz="3600" b="1" dirty="0">
                <a:solidFill>
                  <a:schemeClr val="bg1"/>
                </a:solidFill>
                <a:latin typeface="字魂59号-创粗黑" panose="00000500000000000000" pitchFamily="2" charset="-122"/>
                <a:ea typeface="字魂59号-创粗黑" panose="00000500000000000000" pitchFamily="2" charset="-122"/>
                <a:cs typeface="+mn-ea"/>
                <a:sym typeface="字魂59号-创粗黑" panose="00000500000000000000" pitchFamily="2" charset="-122"/>
              </a:rPr>
              <a:t>输入你的标题文字</a:t>
            </a:r>
          </a:p>
        </p:txBody>
      </p:sp>
      <p:sp>
        <p:nvSpPr>
          <p:cNvPr id="7" name="文本框 6"/>
          <p:cNvSpPr txBox="1"/>
          <p:nvPr/>
        </p:nvSpPr>
        <p:spPr>
          <a:xfrm>
            <a:off x="5849471" y="3818578"/>
            <a:ext cx="5634319" cy="6232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en-US" altLang="zh-CN" sz="1200" dirty="0">
                <a:solidFill>
                  <a:schemeClr val="bg1"/>
                </a:solidFill>
                <a:latin typeface="字魂59号-创粗黑" panose="00000500000000000000" pitchFamily="2" charset="-122"/>
                <a:ea typeface="字魂59号-创粗黑" panose="00000500000000000000" pitchFamily="2" charset="-122"/>
                <a:cs typeface="+mn-ea"/>
                <a:sym typeface="字魂59号-创粗黑" panose="00000500000000000000" pitchFamily="2" charset="-122"/>
              </a:rPr>
              <a:t>THE BEAUTY OF THE DESIGN WILL ALSO GREATLY REDUCE THE WEIGHT OF THE HEADSET. GREATLY REDUCE THE WEIGHT OF THE HEADSET</a:t>
            </a:r>
            <a:endParaRPr kumimoji="1" lang="zh-CN" altLang="en-US" sz="1200" dirty="0">
              <a:solidFill>
                <a:schemeClr val="bg1"/>
              </a:solidFill>
              <a:latin typeface="字魂59号-创粗黑" panose="00000500000000000000" pitchFamily="2" charset="-122"/>
              <a:ea typeface="字魂59号-创粗黑" panose="00000500000000000000" pitchFamily="2" charset="-122"/>
              <a:cs typeface="+mn-ea"/>
              <a:sym typeface="字魂59号-创粗黑" panose="00000500000000000000" pitchFamily="2" charset="-122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5849471" y="3371562"/>
            <a:ext cx="429633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zh-CN" altLang="en-US" sz="1400" dirty="0">
                <a:solidFill>
                  <a:schemeClr val="bg1"/>
                </a:solidFill>
                <a:latin typeface="字魂59号-创粗黑" panose="00000500000000000000" pitchFamily="2" charset="-122"/>
                <a:ea typeface="字魂59号-创粗黑" panose="00000500000000000000" pitchFamily="2" charset="-122"/>
                <a:cs typeface="+mn-ea"/>
                <a:sym typeface="字魂59号-创粗黑" panose="00000500000000000000" pitchFamily="2" charset="-122"/>
              </a:rPr>
              <a:t>护理教学 </a:t>
            </a:r>
            <a:r>
              <a:rPr kumimoji="1" lang="en-US" altLang="zh-CN" sz="1400" dirty="0">
                <a:solidFill>
                  <a:schemeClr val="bg1"/>
                </a:solidFill>
                <a:latin typeface="字魂59号-创粗黑" panose="00000500000000000000" pitchFamily="2" charset="-122"/>
                <a:ea typeface="字魂59号-创粗黑" panose="00000500000000000000" pitchFamily="2" charset="-122"/>
                <a:cs typeface="+mn-ea"/>
                <a:sym typeface="字魂59号-创粗黑" panose="00000500000000000000" pitchFamily="2" charset="-122"/>
              </a:rPr>
              <a:t>|</a:t>
            </a:r>
            <a:r>
              <a:rPr kumimoji="1" lang="zh-CN" altLang="en-US" sz="1400" dirty="0">
                <a:solidFill>
                  <a:schemeClr val="bg1"/>
                </a:solidFill>
                <a:latin typeface="字魂59号-创粗黑" panose="00000500000000000000" pitchFamily="2" charset="-122"/>
                <a:ea typeface="字魂59号-创粗黑" panose="00000500000000000000" pitchFamily="2" charset="-122"/>
                <a:cs typeface="+mn-ea"/>
                <a:sym typeface="字魂59号-创粗黑" panose="00000500000000000000" pitchFamily="2" charset="-122"/>
              </a:rPr>
              <a:t> </a:t>
            </a:r>
            <a:r>
              <a:rPr lang="zh-CN" altLang="en-US" sz="1400" dirty="0">
                <a:solidFill>
                  <a:schemeClr val="bg1"/>
                </a:solidFill>
                <a:latin typeface="字魂59号-创粗黑" panose="00000500000000000000" pitchFamily="2" charset="-122"/>
                <a:ea typeface="字魂59号-创粗黑" panose="00000500000000000000" pitchFamily="2" charset="-122"/>
                <a:cs typeface="+mn-ea"/>
                <a:sym typeface="字魂59号-创粗黑" panose="00000500000000000000" pitchFamily="2" charset="-122"/>
              </a:rPr>
              <a:t>医院工作汇报 </a:t>
            </a:r>
            <a:r>
              <a:rPr lang="en-US" altLang="zh-CN" sz="1400" dirty="0">
                <a:solidFill>
                  <a:schemeClr val="bg1"/>
                </a:solidFill>
                <a:latin typeface="字魂59号-创粗黑" panose="00000500000000000000" pitchFamily="2" charset="-122"/>
                <a:ea typeface="字魂59号-创粗黑" panose="00000500000000000000" pitchFamily="2" charset="-122"/>
                <a:cs typeface="+mn-ea"/>
                <a:sym typeface="字魂59号-创粗黑" panose="00000500000000000000" pitchFamily="2" charset="-122"/>
              </a:rPr>
              <a:t>|</a:t>
            </a:r>
            <a:r>
              <a:rPr lang="zh-CN" altLang="en-US" sz="1400" dirty="0">
                <a:solidFill>
                  <a:schemeClr val="bg1"/>
                </a:solidFill>
                <a:latin typeface="字魂59号-创粗黑" panose="00000500000000000000" pitchFamily="2" charset="-122"/>
                <a:ea typeface="字魂59号-创粗黑" panose="00000500000000000000" pitchFamily="2" charset="-122"/>
                <a:cs typeface="+mn-ea"/>
                <a:sym typeface="字魂59号-创粗黑" panose="00000500000000000000" pitchFamily="2" charset="-122"/>
              </a:rPr>
              <a:t> 医疗培训</a:t>
            </a:r>
            <a:endParaRPr kumimoji="1" lang="zh-CN" altLang="en-US" sz="1400" dirty="0">
              <a:solidFill>
                <a:schemeClr val="bg1"/>
              </a:solidFill>
              <a:latin typeface="字魂59号-创粗黑" panose="00000500000000000000" pitchFamily="2" charset="-122"/>
              <a:ea typeface="字魂59号-创粗黑" panose="00000500000000000000" pitchFamily="2" charset="-122"/>
              <a:cs typeface="+mn-ea"/>
              <a:sym typeface="字魂59号-创粗黑" panose="00000500000000000000" pitchFamily="2" charset="-122"/>
            </a:endParaRPr>
          </a:p>
        </p:txBody>
      </p:sp>
      <p:sp>
        <p:nvSpPr>
          <p:cNvPr id="11" name="Freeform 128"/>
          <p:cNvSpPr>
            <a:spLocks/>
          </p:cNvSpPr>
          <p:nvPr/>
        </p:nvSpPr>
        <p:spPr bwMode="auto">
          <a:xfrm>
            <a:off x="943105" y="794313"/>
            <a:ext cx="3723024" cy="4361234"/>
          </a:xfrm>
          <a:custGeom>
            <a:avLst/>
            <a:gdLst/>
            <a:ahLst/>
            <a:cxnLst>
              <a:cxn ang="0">
                <a:pos x="94" y="45"/>
              </a:cxn>
              <a:cxn ang="0">
                <a:pos x="99" y="92"/>
              </a:cxn>
              <a:cxn ang="0">
                <a:pos x="71" y="118"/>
              </a:cxn>
              <a:cxn ang="0">
                <a:pos x="10" y="116"/>
              </a:cxn>
              <a:cxn ang="0">
                <a:pos x="24" y="62"/>
              </a:cxn>
              <a:cxn ang="0">
                <a:pos x="44" y="48"/>
              </a:cxn>
              <a:cxn ang="0">
                <a:pos x="45" y="42"/>
              </a:cxn>
              <a:cxn ang="0">
                <a:pos x="28" y="40"/>
              </a:cxn>
              <a:cxn ang="0">
                <a:pos x="32" y="25"/>
              </a:cxn>
              <a:cxn ang="0">
                <a:pos x="43" y="28"/>
              </a:cxn>
              <a:cxn ang="0">
                <a:pos x="37" y="14"/>
              </a:cxn>
              <a:cxn ang="0">
                <a:pos x="45" y="7"/>
              </a:cxn>
              <a:cxn ang="0">
                <a:pos x="45" y="3"/>
              </a:cxn>
              <a:cxn ang="0">
                <a:pos x="48" y="1"/>
              </a:cxn>
              <a:cxn ang="0">
                <a:pos x="52" y="3"/>
              </a:cxn>
              <a:cxn ang="0">
                <a:pos x="53" y="6"/>
              </a:cxn>
              <a:cxn ang="0">
                <a:pos x="55" y="6"/>
              </a:cxn>
              <a:cxn ang="0">
                <a:pos x="56" y="2"/>
              </a:cxn>
              <a:cxn ang="0">
                <a:pos x="59" y="1"/>
              </a:cxn>
              <a:cxn ang="0">
                <a:pos x="62" y="4"/>
              </a:cxn>
              <a:cxn ang="0">
                <a:pos x="62" y="8"/>
              </a:cxn>
              <a:cxn ang="0">
                <a:pos x="67" y="9"/>
              </a:cxn>
              <a:cxn ang="0">
                <a:pos x="69" y="4"/>
              </a:cxn>
              <a:cxn ang="0">
                <a:pos x="76" y="7"/>
              </a:cxn>
              <a:cxn ang="0">
                <a:pos x="76" y="19"/>
              </a:cxn>
              <a:cxn ang="0">
                <a:pos x="80" y="33"/>
              </a:cxn>
              <a:cxn ang="0">
                <a:pos x="79" y="18"/>
              </a:cxn>
              <a:cxn ang="0">
                <a:pos x="86" y="17"/>
              </a:cxn>
              <a:cxn ang="0">
                <a:pos x="89" y="26"/>
              </a:cxn>
              <a:cxn ang="0">
                <a:pos x="91" y="18"/>
              </a:cxn>
              <a:cxn ang="0">
                <a:pos x="96" y="17"/>
              </a:cxn>
              <a:cxn ang="0">
                <a:pos x="99" y="21"/>
              </a:cxn>
              <a:cxn ang="0">
                <a:pos x="94" y="45"/>
              </a:cxn>
            </a:cxnLst>
            <a:rect l="0" t="0" r="r" b="b"/>
            <a:pathLst>
              <a:path w="114" h="133">
                <a:moveTo>
                  <a:pt x="94" y="45"/>
                </a:moveTo>
                <a:cubicBezTo>
                  <a:pt x="94" y="45"/>
                  <a:pt x="114" y="65"/>
                  <a:pt x="99" y="92"/>
                </a:cubicBezTo>
                <a:cubicBezTo>
                  <a:pt x="99" y="92"/>
                  <a:pt x="96" y="105"/>
                  <a:pt x="71" y="118"/>
                </a:cubicBezTo>
                <a:cubicBezTo>
                  <a:pt x="46" y="130"/>
                  <a:pt x="20" y="133"/>
                  <a:pt x="10" y="116"/>
                </a:cubicBezTo>
                <a:cubicBezTo>
                  <a:pt x="0" y="98"/>
                  <a:pt x="18" y="67"/>
                  <a:pt x="24" y="62"/>
                </a:cubicBezTo>
                <a:cubicBezTo>
                  <a:pt x="24" y="62"/>
                  <a:pt x="26" y="51"/>
                  <a:pt x="44" y="48"/>
                </a:cubicBezTo>
                <a:cubicBezTo>
                  <a:pt x="44" y="48"/>
                  <a:pt x="51" y="42"/>
                  <a:pt x="45" y="42"/>
                </a:cubicBezTo>
                <a:cubicBezTo>
                  <a:pt x="38" y="43"/>
                  <a:pt x="29" y="43"/>
                  <a:pt x="28" y="40"/>
                </a:cubicBezTo>
                <a:cubicBezTo>
                  <a:pt x="27" y="37"/>
                  <a:pt x="28" y="26"/>
                  <a:pt x="32" y="25"/>
                </a:cubicBezTo>
                <a:cubicBezTo>
                  <a:pt x="36" y="24"/>
                  <a:pt x="43" y="28"/>
                  <a:pt x="43" y="28"/>
                </a:cubicBezTo>
                <a:cubicBezTo>
                  <a:pt x="43" y="28"/>
                  <a:pt x="48" y="17"/>
                  <a:pt x="37" y="14"/>
                </a:cubicBezTo>
                <a:cubicBezTo>
                  <a:pt x="37" y="14"/>
                  <a:pt x="38" y="6"/>
                  <a:pt x="45" y="7"/>
                </a:cubicBezTo>
                <a:cubicBezTo>
                  <a:pt x="45" y="3"/>
                  <a:pt x="45" y="3"/>
                  <a:pt x="45" y="3"/>
                </a:cubicBezTo>
                <a:cubicBezTo>
                  <a:pt x="45" y="3"/>
                  <a:pt x="46" y="1"/>
                  <a:pt x="48" y="1"/>
                </a:cubicBezTo>
                <a:cubicBezTo>
                  <a:pt x="51" y="1"/>
                  <a:pt x="52" y="3"/>
                  <a:pt x="52" y="3"/>
                </a:cubicBezTo>
                <a:cubicBezTo>
                  <a:pt x="53" y="6"/>
                  <a:pt x="53" y="6"/>
                  <a:pt x="53" y="6"/>
                </a:cubicBezTo>
                <a:cubicBezTo>
                  <a:pt x="55" y="6"/>
                  <a:pt x="55" y="6"/>
                  <a:pt x="55" y="6"/>
                </a:cubicBezTo>
                <a:cubicBezTo>
                  <a:pt x="56" y="2"/>
                  <a:pt x="56" y="2"/>
                  <a:pt x="56" y="2"/>
                </a:cubicBezTo>
                <a:cubicBezTo>
                  <a:pt x="56" y="2"/>
                  <a:pt x="56" y="0"/>
                  <a:pt x="59" y="1"/>
                </a:cubicBezTo>
                <a:cubicBezTo>
                  <a:pt x="63" y="2"/>
                  <a:pt x="62" y="4"/>
                  <a:pt x="62" y="4"/>
                </a:cubicBezTo>
                <a:cubicBezTo>
                  <a:pt x="62" y="4"/>
                  <a:pt x="62" y="8"/>
                  <a:pt x="62" y="8"/>
                </a:cubicBezTo>
                <a:cubicBezTo>
                  <a:pt x="62" y="8"/>
                  <a:pt x="65" y="11"/>
                  <a:pt x="67" y="9"/>
                </a:cubicBezTo>
                <a:cubicBezTo>
                  <a:pt x="69" y="4"/>
                  <a:pt x="69" y="4"/>
                  <a:pt x="69" y="4"/>
                </a:cubicBezTo>
                <a:cubicBezTo>
                  <a:pt x="69" y="4"/>
                  <a:pt x="74" y="2"/>
                  <a:pt x="76" y="7"/>
                </a:cubicBezTo>
                <a:cubicBezTo>
                  <a:pt x="76" y="7"/>
                  <a:pt x="71" y="14"/>
                  <a:pt x="76" y="19"/>
                </a:cubicBezTo>
                <a:cubicBezTo>
                  <a:pt x="76" y="19"/>
                  <a:pt x="80" y="24"/>
                  <a:pt x="80" y="33"/>
                </a:cubicBezTo>
                <a:cubicBezTo>
                  <a:pt x="80" y="33"/>
                  <a:pt x="81" y="22"/>
                  <a:pt x="79" y="18"/>
                </a:cubicBezTo>
                <a:cubicBezTo>
                  <a:pt x="79" y="18"/>
                  <a:pt x="82" y="15"/>
                  <a:pt x="86" y="17"/>
                </a:cubicBezTo>
                <a:cubicBezTo>
                  <a:pt x="86" y="17"/>
                  <a:pt x="86" y="25"/>
                  <a:pt x="89" y="26"/>
                </a:cubicBezTo>
                <a:cubicBezTo>
                  <a:pt x="91" y="26"/>
                  <a:pt x="91" y="18"/>
                  <a:pt x="91" y="18"/>
                </a:cubicBezTo>
                <a:cubicBezTo>
                  <a:pt x="91" y="18"/>
                  <a:pt x="92" y="16"/>
                  <a:pt x="96" y="17"/>
                </a:cubicBezTo>
                <a:cubicBezTo>
                  <a:pt x="100" y="18"/>
                  <a:pt x="99" y="21"/>
                  <a:pt x="99" y="21"/>
                </a:cubicBezTo>
                <a:cubicBezTo>
                  <a:pt x="99" y="21"/>
                  <a:pt x="86" y="31"/>
                  <a:pt x="94" y="45"/>
                </a:cubicBezTo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latin typeface="字魂59号-创粗黑" panose="00000500000000000000" pitchFamily="2" charset="-122"/>
              <a:ea typeface="字魂59号-创粗黑" panose="00000500000000000000" pitchFamily="2" charset="-122"/>
              <a:cs typeface="+mn-ea"/>
              <a:sym typeface="字魂59号-创粗黑" panose="00000500000000000000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1959064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>
      <p:transition spd="slow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800" decel="100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8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8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8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800" decel="100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8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8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8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/>
      <p:bldP spid="7" grpId="0"/>
      <p:bldP spid="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肘形连接符"/>
          <p:cNvCxnSpPr/>
          <p:nvPr/>
        </p:nvCxnSpPr>
        <p:spPr>
          <a:xfrm rot="10800000" flipV="1">
            <a:off x="1550472" y="4089250"/>
            <a:ext cx="2818784" cy="868966"/>
          </a:xfrm>
          <a:prstGeom prst="bentConnector3">
            <a:avLst>
              <a:gd name="adj1" fmla="val 23495"/>
            </a:avLst>
          </a:prstGeom>
          <a:ln w="12700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" name="肘形连接符"/>
          <p:cNvCxnSpPr/>
          <p:nvPr/>
        </p:nvCxnSpPr>
        <p:spPr>
          <a:xfrm rot="10800000">
            <a:off x="1779508" y="1418299"/>
            <a:ext cx="2508411" cy="512897"/>
          </a:xfrm>
          <a:prstGeom prst="bentConnector3">
            <a:avLst>
              <a:gd name="adj1" fmla="val 27772"/>
            </a:avLst>
          </a:prstGeom>
          <a:ln w="12700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肘形连接符"/>
          <p:cNvCxnSpPr/>
          <p:nvPr/>
        </p:nvCxnSpPr>
        <p:spPr>
          <a:xfrm rot="10800000" flipV="1">
            <a:off x="7882325" y="1411288"/>
            <a:ext cx="2700000" cy="832608"/>
          </a:xfrm>
          <a:prstGeom prst="bentConnector3">
            <a:avLst>
              <a:gd name="adj1" fmla="val 74199"/>
            </a:avLst>
          </a:prstGeom>
          <a:ln w="12700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肘形连接符"/>
          <p:cNvCxnSpPr/>
          <p:nvPr/>
        </p:nvCxnSpPr>
        <p:spPr>
          <a:xfrm>
            <a:off x="7930228" y="3651122"/>
            <a:ext cx="2634981" cy="630029"/>
          </a:xfrm>
          <a:prstGeom prst="bentConnector3">
            <a:avLst>
              <a:gd name="adj1" fmla="val 23762"/>
            </a:avLst>
          </a:prstGeom>
          <a:ln w="12700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椭圆"/>
          <p:cNvSpPr/>
          <p:nvPr/>
        </p:nvSpPr>
        <p:spPr>
          <a:xfrm>
            <a:off x="4352748" y="1411288"/>
            <a:ext cx="3292511" cy="3292511"/>
          </a:xfrm>
          <a:prstGeom prst="ellipse">
            <a:avLst/>
          </a:prstGeom>
          <a:noFill/>
          <a:ln w="1524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600">
              <a:latin typeface="字魂59号-创粗黑" panose="00000500000000000000" pitchFamily="2" charset="-122"/>
              <a:ea typeface="字魂59号-创粗黑" panose="00000500000000000000" pitchFamily="2" charset="-122"/>
              <a:cs typeface="+mn-ea"/>
              <a:sym typeface="字魂59号-创粗黑" panose="00000500000000000000" pitchFamily="2" charset="-122"/>
            </a:endParaRPr>
          </a:p>
        </p:txBody>
      </p:sp>
      <p:pic>
        <p:nvPicPr>
          <p:cNvPr id="7" name="图片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669791" y="1755521"/>
            <a:ext cx="2689943" cy="2698376"/>
          </a:xfrm>
          <a:prstGeom prst="ellipse">
            <a:avLst/>
          </a:prstGeom>
        </p:spPr>
      </p:pic>
      <p:grpSp>
        <p:nvGrpSpPr>
          <p:cNvPr id="8" name="组合 1">
            <a:extLst>
              <a:ext uri="{FF2B5EF4-FFF2-40B4-BE49-F238E27FC236}">
                <a16:creationId xmlns="" xmlns:a16="http://schemas.microsoft.com/office/drawing/2014/main" id="{15B50F7B-21F1-4D1B-855C-96B8AD368927}"/>
              </a:ext>
            </a:extLst>
          </p:cNvPr>
          <p:cNvGrpSpPr/>
          <p:nvPr/>
        </p:nvGrpSpPr>
        <p:grpSpPr>
          <a:xfrm>
            <a:off x="8850880" y="1755521"/>
            <a:ext cx="2890285" cy="834074"/>
            <a:chOff x="1963131" y="2105252"/>
            <a:chExt cx="2241975" cy="834074"/>
          </a:xfrm>
        </p:grpSpPr>
        <p:sp>
          <p:nvSpPr>
            <p:cNvPr id="9" name="矩形 8">
              <a:extLst>
                <a:ext uri="{FF2B5EF4-FFF2-40B4-BE49-F238E27FC236}">
                  <a16:creationId xmlns="" xmlns:a16="http://schemas.microsoft.com/office/drawing/2014/main" id="{BD609F4D-219F-4274-9105-29322D460A1A}"/>
                </a:ext>
              </a:extLst>
            </p:cNvPr>
            <p:cNvSpPr/>
            <p:nvPr/>
          </p:nvSpPr>
          <p:spPr>
            <a:xfrm>
              <a:off x="1963132" y="2105252"/>
              <a:ext cx="2241974" cy="375487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sz="1600" b="1" dirty="0">
                  <a:solidFill>
                    <a:schemeClr val="bg1"/>
                  </a:solidFill>
                  <a:latin typeface="字魂59号-创粗黑" panose="00000500000000000000" pitchFamily="2" charset="-122"/>
                  <a:ea typeface="字魂59号-创粗黑" panose="00000500000000000000" pitchFamily="2" charset="-122"/>
                  <a:cs typeface="+mn-ea"/>
                  <a:sym typeface="字魂59号-创粗黑" panose="00000500000000000000" pitchFamily="2" charset="-122"/>
                </a:rPr>
                <a:t>标题添加</a:t>
              </a:r>
            </a:p>
          </p:txBody>
        </p:sp>
        <p:sp>
          <p:nvSpPr>
            <p:cNvPr id="10" name="文本框 9">
              <a:extLst>
                <a:ext uri="{FF2B5EF4-FFF2-40B4-BE49-F238E27FC236}">
                  <a16:creationId xmlns="" xmlns:a16="http://schemas.microsoft.com/office/drawing/2014/main" id="{1864A7CF-E24B-4A3A-B671-C1FA2ACD5027}"/>
                </a:ext>
              </a:extLst>
            </p:cNvPr>
            <p:cNvSpPr txBox="1"/>
            <p:nvPr/>
          </p:nvSpPr>
          <p:spPr>
            <a:xfrm>
              <a:off x="1963131" y="2493050"/>
              <a:ext cx="2241975" cy="446276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>
                <a:lnSpc>
                  <a:spcPct val="150000"/>
                </a:lnSpc>
              </a:pPr>
              <a:r>
                <a:rPr lang="en-US" altLang="zh-CN" sz="800" dirty="0">
                  <a:solidFill>
                    <a:schemeClr val="bg1"/>
                  </a:solidFill>
                  <a:latin typeface="字魂59号-创粗黑" panose="00000500000000000000" pitchFamily="2" charset="-122"/>
                  <a:ea typeface="字魂59号-创粗黑" panose="00000500000000000000" pitchFamily="2" charset="-122"/>
                  <a:cs typeface="+mn-ea"/>
                  <a:sym typeface="字魂59号-创粗黑" panose="00000500000000000000" pitchFamily="2" charset="-122"/>
                </a:rPr>
                <a:t>THE BEAUTY OF THE DESIGN WILL ALSO GREATLY REDUCE THE WEIGHT OF THE HEADSET. </a:t>
              </a:r>
            </a:p>
          </p:txBody>
        </p:sp>
      </p:grpSp>
      <p:grpSp>
        <p:nvGrpSpPr>
          <p:cNvPr id="11" name="组合 1">
            <a:extLst>
              <a:ext uri="{FF2B5EF4-FFF2-40B4-BE49-F238E27FC236}">
                <a16:creationId xmlns="" xmlns:a16="http://schemas.microsoft.com/office/drawing/2014/main" id="{15B50F7B-21F1-4D1B-855C-96B8AD368927}"/>
              </a:ext>
            </a:extLst>
          </p:cNvPr>
          <p:cNvGrpSpPr/>
          <p:nvPr/>
        </p:nvGrpSpPr>
        <p:grpSpPr>
          <a:xfrm>
            <a:off x="8850880" y="3226390"/>
            <a:ext cx="2890285" cy="834074"/>
            <a:chOff x="1963131" y="2105252"/>
            <a:chExt cx="2241975" cy="834074"/>
          </a:xfrm>
        </p:grpSpPr>
        <p:sp>
          <p:nvSpPr>
            <p:cNvPr id="12" name="矩形 11">
              <a:extLst>
                <a:ext uri="{FF2B5EF4-FFF2-40B4-BE49-F238E27FC236}">
                  <a16:creationId xmlns="" xmlns:a16="http://schemas.microsoft.com/office/drawing/2014/main" id="{BD609F4D-219F-4274-9105-29322D460A1A}"/>
                </a:ext>
              </a:extLst>
            </p:cNvPr>
            <p:cNvSpPr/>
            <p:nvPr/>
          </p:nvSpPr>
          <p:spPr>
            <a:xfrm>
              <a:off x="1963132" y="2105252"/>
              <a:ext cx="2241974" cy="375487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sz="1600" b="1" dirty="0">
                  <a:solidFill>
                    <a:schemeClr val="bg1"/>
                  </a:solidFill>
                  <a:latin typeface="字魂59号-创粗黑" panose="00000500000000000000" pitchFamily="2" charset="-122"/>
                  <a:ea typeface="字魂59号-创粗黑" panose="00000500000000000000" pitchFamily="2" charset="-122"/>
                  <a:cs typeface="+mn-ea"/>
                  <a:sym typeface="字魂59号-创粗黑" panose="00000500000000000000" pitchFamily="2" charset="-122"/>
                </a:rPr>
                <a:t>标题添加</a:t>
              </a:r>
            </a:p>
          </p:txBody>
        </p:sp>
        <p:sp>
          <p:nvSpPr>
            <p:cNvPr id="13" name="文本框 12">
              <a:extLst>
                <a:ext uri="{FF2B5EF4-FFF2-40B4-BE49-F238E27FC236}">
                  <a16:creationId xmlns="" xmlns:a16="http://schemas.microsoft.com/office/drawing/2014/main" id="{1864A7CF-E24B-4A3A-B671-C1FA2ACD5027}"/>
                </a:ext>
              </a:extLst>
            </p:cNvPr>
            <p:cNvSpPr txBox="1"/>
            <p:nvPr/>
          </p:nvSpPr>
          <p:spPr>
            <a:xfrm>
              <a:off x="1963131" y="2493050"/>
              <a:ext cx="2241975" cy="446276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>
                <a:lnSpc>
                  <a:spcPct val="150000"/>
                </a:lnSpc>
              </a:pPr>
              <a:r>
                <a:rPr lang="en-US" altLang="zh-CN" sz="800" dirty="0">
                  <a:solidFill>
                    <a:schemeClr val="bg1"/>
                  </a:solidFill>
                  <a:latin typeface="字魂59号-创粗黑" panose="00000500000000000000" pitchFamily="2" charset="-122"/>
                  <a:ea typeface="字魂59号-创粗黑" panose="00000500000000000000" pitchFamily="2" charset="-122"/>
                  <a:cs typeface="+mn-ea"/>
                  <a:sym typeface="字魂59号-创粗黑" panose="00000500000000000000" pitchFamily="2" charset="-122"/>
                </a:rPr>
                <a:t>THE BEAUTY OF THE DESIGN WILL ALSO GREATLY REDUCE THE WEIGHT OF THE HEADSET. </a:t>
              </a:r>
            </a:p>
          </p:txBody>
        </p:sp>
      </p:grpSp>
      <p:grpSp>
        <p:nvGrpSpPr>
          <p:cNvPr id="14" name="组合 1">
            <a:extLst>
              <a:ext uri="{FF2B5EF4-FFF2-40B4-BE49-F238E27FC236}">
                <a16:creationId xmlns="" xmlns:a16="http://schemas.microsoft.com/office/drawing/2014/main" id="{15B50F7B-21F1-4D1B-855C-96B8AD368927}"/>
              </a:ext>
            </a:extLst>
          </p:cNvPr>
          <p:cNvGrpSpPr/>
          <p:nvPr/>
        </p:nvGrpSpPr>
        <p:grpSpPr>
          <a:xfrm>
            <a:off x="584021" y="1755521"/>
            <a:ext cx="2890285" cy="834074"/>
            <a:chOff x="1963131" y="2105252"/>
            <a:chExt cx="2241975" cy="834074"/>
          </a:xfrm>
        </p:grpSpPr>
        <p:sp>
          <p:nvSpPr>
            <p:cNvPr id="15" name="矩形 14">
              <a:extLst>
                <a:ext uri="{FF2B5EF4-FFF2-40B4-BE49-F238E27FC236}">
                  <a16:creationId xmlns="" xmlns:a16="http://schemas.microsoft.com/office/drawing/2014/main" id="{BD609F4D-219F-4274-9105-29322D460A1A}"/>
                </a:ext>
              </a:extLst>
            </p:cNvPr>
            <p:cNvSpPr/>
            <p:nvPr/>
          </p:nvSpPr>
          <p:spPr>
            <a:xfrm>
              <a:off x="1963132" y="2105252"/>
              <a:ext cx="2241974" cy="375487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r">
                <a:lnSpc>
                  <a:spcPct val="120000"/>
                </a:lnSpc>
              </a:pPr>
              <a:r>
                <a:rPr lang="zh-CN" altLang="en-US" sz="1600" b="1" dirty="0">
                  <a:solidFill>
                    <a:schemeClr val="bg1"/>
                  </a:solidFill>
                  <a:latin typeface="字魂59号-创粗黑" panose="00000500000000000000" pitchFamily="2" charset="-122"/>
                  <a:ea typeface="字魂59号-创粗黑" panose="00000500000000000000" pitchFamily="2" charset="-122"/>
                  <a:cs typeface="+mn-ea"/>
                  <a:sym typeface="字魂59号-创粗黑" panose="00000500000000000000" pitchFamily="2" charset="-122"/>
                </a:rPr>
                <a:t>标题添加</a:t>
              </a:r>
            </a:p>
          </p:txBody>
        </p:sp>
        <p:sp>
          <p:nvSpPr>
            <p:cNvPr id="16" name="文本框 15">
              <a:extLst>
                <a:ext uri="{FF2B5EF4-FFF2-40B4-BE49-F238E27FC236}">
                  <a16:creationId xmlns="" xmlns:a16="http://schemas.microsoft.com/office/drawing/2014/main" id="{1864A7CF-E24B-4A3A-B671-C1FA2ACD5027}"/>
                </a:ext>
              </a:extLst>
            </p:cNvPr>
            <p:cNvSpPr txBox="1"/>
            <p:nvPr/>
          </p:nvSpPr>
          <p:spPr>
            <a:xfrm>
              <a:off x="1963131" y="2493050"/>
              <a:ext cx="2241975" cy="446276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r">
                <a:lnSpc>
                  <a:spcPct val="150000"/>
                </a:lnSpc>
              </a:pPr>
              <a:r>
                <a:rPr lang="en-US" altLang="zh-CN" sz="800" dirty="0">
                  <a:solidFill>
                    <a:schemeClr val="bg1"/>
                  </a:solidFill>
                  <a:latin typeface="字魂59号-创粗黑" panose="00000500000000000000" pitchFamily="2" charset="-122"/>
                  <a:ea typeface="字魂59号-创粗黑" panose="00000500000000000000" pitchFamily="2" charset="-122"/>
                  <a:cs typeface="+mn-ea"/>
                  <a:sym typeface="字魂59号-创粗黑" panose="00000500000000000000" pitchFamily="2" charset="-122"/>
                </a:rPr>
                <a:t>THE BEAUTY OF THE DESIGN WILL ALSO GREATLY REDUCE THE WEIGHT OF THE HEADSET. </a:t>
              </a:r>
            </a:p>
          </p:txBody>
        </p:sp>
      </p:grpSp>
      <p:grpSp>
        <p:nvGrpSpPr>
          <p:cNvPr id="17" name="组合 1">
            <a:extLst>
              <a:ext uri="{FF2B5EF4-FFF2-40B4-BE49-F238E27FC236}">
                <a16:creationId xmlns="" xmlns:a16="http://schemas.microsoft.com/office/drawing/2014/main" id="{15B50F7B-21F1-4D1B-855C-96B8AD368927}"/>
              </a:ext>
            </a:extLst>
          </p:cNvPr>
          <p:cNvGrpSpPr/>
          <p:nvPr/>
        </p:nvGrpSpPr>
        <p:grpSpPr>
          <a:xfrm>
            <a:off x="584020" y="3759695"/>
            <a:ext cx="2890285" cy="834074"/>
            <a:chOff x="1963131" y="2105252"/>
            <a:chExt cx="2241975" cy="834074"/>
          </a:xfrm>
        </p:grpSpPr>
        <p:sp>
          <p:nvSpPr>
            <p:cNvPr id="18" name="矩形 17">
              <a:extLst>
                <a:ext uri="{FF2B5EF4-FFF2-40B4-BE49-F238E27FC236}">
                  <a16:creationId xmlns="" xmlns:a16="http://schemas.microsoft.com/office/drawing/2014/main" id="{BD609F4D-219F-4274-9105-29322D460A1A}"/>
                </a:ext>
              </a:extLst>
            </p:cNvPr>
            <p:cNvSpPr/>
            <p:nvPr/>
          </p:nvSpPr>
          <p:spPr>
            <a:xfrm>
              <a:off x="1963132" y="2105252"/>
              <a:ext cx="2241974" cy="375487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r">
                <a:lnSpc>
                  <a:spcPct val="120000"/>
                </a:lnSpc>
              </a:pPr>
              <a:r>
                <a:rPr lang="zh-CN" altLang="en-US" sz="1600" b="1" dirty="0">
                  <a:solidFill>
                    <a:schemeClr val="bg1"/>
                  </a:solidFill>
                  <a:latin typeface="字魂59号-创粗黑" panose="00000500000000000000" pitchFamily="2" charset="-122"/>
                  <a:ea typeface="字魂59号-创粗黑" panose="00000500000000000000" pitchFamily="2" charset="-122"/>
                  <a:cs typeface="+mn-ea"/>
                  <a:sym typeface="字魂59号-创粗黑" panose="00000500000000000000" pitchFamily="2" charset="-122"/>
                </a:rPr>
                <a:t>标题添加</a:t>
              </a:r>
            </a:p>
          </p:txBody>
        </p:sp>
        <p:sp>
          <p:nvSpPr>
            <p:cNvPr id="19" name="文本框 18">
              <a:extLst>
                <a:ext uri="{FF2B5EF4-FFF2-40B4-BE49-F238E27FC236}">
                  <a16:creationId xmlns="" xmlns:a16="http://schemas.microsoft.com/office/drawing/2014/main" id="{1864A7CF-E24B-4A3A-B671-C1FA2ACD5027}"/>
                </a:ext>
              </a:extLst>
            </p:cNvPr>
            <p:cNvSpPr txBox="1"/>
            <p:nvPr/>
          </p:nvSpPr>
          <p:spPr>
            <a:xfrm>
              <a:off x="1963131" y="2493050"/>
              <a:ext cx="2241975" cy="446276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r">
                <a:lnSpc>
                  <a:spcPct val="150000"/>
                </a:lnSpc>
              </a:pPr>
              <a:r>
                <a:rPr lang="en-US" altLang="zh-CN" sz="800" dirty="0">
                  <a:solidFill>
                    <a:schemeClr val="bg1"/>
                  </a:solidFill>
                  <a:latin typeface="字魂59号-创粗黑" panose="00000500000000000000" pitchFamily="2" charset="-122"/>
                  <a:ea typeface="字魂59号-创粗黑" panose="00000500000000000000" pitchFamily="2" charset="-122"/>
                  <a:cs typeface="+mn-ea"/>
                  <a:sym typeface="字魂59号-创粗黑" panose="00000500000000000000" pitchFamily="2" charset="-122"/>
                </a:rPr>
                <a:t>THE BEAUTY OF THE DESIGN WILL ALSO GREATLY REDUCE THE WEIGHT OF THE HEADSET. 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4091011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>
      <p:transition spd="slow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500"/>
                            </p:stCondLst>
                            <p:childTnLst>
                              <p:par>
                                <p:cTn id="2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3000"/>
                            </p:stCondLst>
                            <p:childTnLst>
                              <p:par>
                                <p:cTn id="3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3500"/>
                            </p:stCondLst>
                            <p:childTnLst>
                              <p:par>
                                <p:cTn id="3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4000"/>
                            </p:stCondLst>
                            <p:childTnLst>
                              <p:par>
                                <p:cTn id="3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4500"/>
                            </p:stCondLst>
                            <p:childTnLst>
                              <p:par>
                                <p:cTn id="4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SCORM_RATE_SLIDES" val="0"/>
  <p:tag name="ISPRING_SCORM_RATE_QUIZZES" val="0"/>
  <p:tag name="ISPRING_SCORM_PASSING_SCORE" val="0.000000"/>
  <p:tag name="ISPRING_ULTRA_SCORM_COURSE_ID" val="85076D4C-324A-48DB-9A2D-B8845F853EBF"/>
  <p:tag name="ISPRING_SCORM_ENDPOINT" val="&lt;endpoint&gt;&lt;enable&gt;0&lt;/enable&gt;&lt;lrs&gt;http://&lt;/lrs&gt;&lt;auth&gt;0&lt;/auth&gt;&lt;login&gt;&lt;/login&gt;&lt;password&gt;&lt;/password&gt;&lt;key&gt;&lt;/key&gt;&lt;name&gt;&lt;/name&gt;&lt;email&gt;&lt;/email&gt;&lt;/endpoint&gt;&#10;"/>
  <p:tag name="ISPRINGONLINEFOLDERID" val="0"/>
  <p:tag name="ISPRINGONLINEFOLDERPATH" val="内容列表"/>
  <p:tag name="ISPRINGCLOUDFOLDERID" val="0"/>
  <p:tag name="ISPRINGCLOUDFOLDERPATH" val="资源库"/>
  <p:tag name="ISPRING_OUTPUT_FOLDER" val="D:\ppt\第14批\901307"/>
  <p:tag name="ISPRING_PRESENTATION_TITLE" val="PPT源文件"/>
  <p:tag name="ISPRING_FIRST_PUBLISH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heme/theme1.xml><?xml version="1.0" encoding="utf-8"?>
<a:theme xmlns:a="http://schemas.openxmlformats.org/drawingml/2006/main" name="第一PPT，www.1ppt.com">
  <a:themeElements>
    <a:clrScheme name="自定义 2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F79646"/>
      </a:hlink>
      <a:folHlink>
        <a:srgbClr val="F79646"/>
      </a:folHlink>
    </a:clrScheme>
    <a:fontScheme name="aodmf3cx">
      <a:majorFont>
        <a:latin typeface="字魂59号-创粗黑"/>
        <a:ea typeface="字魂59号-创粗黑"/>
        <a:cs typeface=""/>
      </a:majorFont>
      <a:minorFont>
        <a:latin typeface="字魂59号-创粗黑"/>
        <a:ea typeface="字魂59号-创粗黑"/>
        <a:cs typeface=""/>
      </a:minorFont>
    </a:fontScheme>
    <a:fmtScheme name="Office 主题​​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自定义设计方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 主题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主题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656</TotalTime>
  <Words>1555</Words>
  <Application>Microsoft Office PowerPoint</Application>
  <PresentationFormat>宽屏</PresentationFormat>
  <Paragraphs>213</Paragraphs>
  <Slides>24</Slides>
  <Notes>24</Notes>
  <HiddenSlides>0</HiddenSlides>
  <MMClips>0</MMClips>
  <ScaleCrop>false</ScaleCrop>
  <HeadingPairs>
    <vt:vector size="6" baseType="variant">
      <vt:variant>
        <vt:lpstr>已用的字体</vt:lpstr>
      </vt:variant>
      <vt:variant>
        <vt:i4>8</vt:i4>
      </vt:variant>
      <vt:variant>
        <vt:lpstr>主题</vt:lpstr>
      </vt:variant>
      <vt:variant>
        <vt:i4>3</vt:i4>
      </vt:variant>
      <vt:variant>
        <vt:lpstr>幻灯片标题</vt:lpstr>
      </vt:variant>
      <vt:variant>
        <vt:i4>24</vt:i4>
      </vt:variant>
    </vt:vector>
  </HeadingPairs>
  <TitlesOfParts>
    <vt:vector size="35" baseType="lpstr">
      <vt:lpstr>Meiryo</vt:lpstr>
      <vt:lpstr>等线</vt:lpstr>
      <vt:lpstr>宋体</vt:lpstr>
      <vt:lpstr>微软雅黑</vt:lpstr>
      <vt:lpstr>字魂59号-创粗黑</vt:lpstr>
      <vt:lpstr>Arial</vt:lpstr>
      <vt:lpstr>Calibri</vt:lpstr>
      <vt:lpstr>Calibri Light</vt:lpstr>
      <vt:lpstr>第一PPT，www.1ppt.com</vt:lpstr>
      <vt:lpstr>自定义设计方案</vt:lpstr>
      <vt:lpstr>Office Theme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Manager/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https://www.ypppt.com/</dc:title>
  <dc:subject>https://www.ypppt.com/</dc:subject>
  <dc:creator>优品PPT</dc:creator>
  <cp:keywords/>
  <dc:description/>
  <cp:lastModifiedBy>kan</cp:lastModifiedBy>
  <cp:revision>179</cp:revision>
  <dcterms:created xsi:type="dcterms:W3CDTF">2017-08-18T03:02:00Z</dcterms:created>
  <dcterms:modified xsi:type="dcterms:W3CDTF">2022-12-28T08:26:43Z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2052-10.1.0.6748</vt:lpwstr>
  </property>
</Properties>
</file>