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62" r:id="rId3"/>
  </p:sldMasterIdLst>
  <p:notesMasterIdLst>
    <p:notesMasterId r:id="rId29"/>
  </p:notesMasterIdLst>
  <p:sldIdLst>
    <p:sldId id="259" r:id="rId4"/>
    <p:sldId id="260" r:id="rId5"/>
    <p:sldId id="261" r:id="rId6"/>
    <p:sldId id="265" r:id="rId7"/>
    <p:sldId id="266" r:id="rId8"/>
    <p:sldId id="267" r:id="rId9"/>
    <p:sldId id="268" r:id="rId10"/>
    <p:sldId id="262" r:id="rId11"/>
    <p:sldId id="269" r:id="rId12"/>
    <p:sldId id="270" r:id="rId13"/>
    <p:sldId id="271" r:id="rId14"/>
    <p:sldId id="272" r:id="rId15"/>
    <p:sldId id="274" r:id="rId16"/>
    <p:sldId id="263" r:id="rId17"/>
    <p:sldId id="277" r:id="rId18"/>
    <p:sldId id="273" r:id="rId19"/>
    <p:sldId id="275" r:id="rId20"/>
    <p:sldId id="279" r:id="rId21"/>
    <p:sldId id="278" r:id="rId22"/>
    <p:sldId id="264" r:id="rId23"/>
    <p:sldId id="280" r:id="rId24"/>
    <p:sldId id="276" r:id="rId25"/>
    <p:sldId id="281" r:id="rId26"/>
    <p:sldId id="282" r:id="rId27"/>
    <p:sldId id="283"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C4DE6"/>
    <a:srgbClr val="D87DE8"/>
    <a:srgbClr val="C9F9FF"/>
    <a:srgbClr val="FBC3D4"/>
    <a:srgbClr val="FAC0D5"/>
    <a:srgbClr val="F27AEC"/>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varScale="1">
        <p:scale>
          <a:sx n="107" d="100"/>
          <a:sy n="107"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9F9FF"/>
            </a:solidFill>
            <a:ln>
              <a:noFill/>
            </a:ln>
            <a:effectLst/>
          </c:spPr>
          <c:invertIfNegative val="0"/>
          <c:cat>
            <c:numRef>
              <c:f>Sheet1!$A$2:$A$4</c:f>
              <c:numCache>
                <c:formatCode>General</c:formatCode>
                <c:ptCount val="3"/>
                <c:pt idx="0">
                  <c:v>2013</c:v>
                </c:pt>
                <c:pt idx="1">
                  <c:v>2014</c:v>
                </c:pt>
                <c:pt idx="2">
                  <c:v>2015</c:v>
                </c:pt>
              </c:numCache>
            </c:numRef>
          </c:cat>
          <c:val>
            <c:numRef>
              <c:f>Sheet1!$B$2:$B$4</c:f>
              <c:numCache>
                <c:formatCode>General</c:formatCode>
                <c:ptCount val="3"/>
                <c:pt idx="0">
                  <c:v>0.2</c:v>
                </c:pt>
                <c:pt idx="1">
                  <c:v>0.3</c:v>
                </c:pt>
                <c:pt idx="2">
                  <c:v>0.25</c:v>
                </c:pt>
              </c:numCache>
            </c:numRef>
          </c:val>
          <c:extLst xmlns:c16r2="http://schemas.microsoft.com/office/drawing/2015/06/chart">
            <c:ext xmlns:c16="http://schemas.microsoft.com/office/drawing/2014/chart" uri="{C3380CC4-5D6E-409C-BE32-E72D297353CC}">
              <c16:uniqueId val="{00000000-EAC7-498C-BE0E-8244AF35D7C7}"/>
            </c:ext>
          </c:extLst>
        </c:ser>
        <c:ser>
          <c:idx val="1"/>
          <c:order val="1"/>
          <c:tx>
            <c:strRef>
              <c:f>Sheet1!$C$1</c:f>
              <c:strCache>
                <c:ptCount val="1"/>
                <c:pt idx="0">
                  <c:v>Series 2</c:v>
                </c:pt>
              </c:strCache>
            </c:strRef>
          </c:tx>
          <c:spPr>
            <a:solidFill>
              <a:srgbClr val="D87DE8"/>
            </a:solidFill>
            <a:ln>
              <a:noFill/>
            </a:ln>
            <a:effectLst/>
          </c:spPr>
          <c:invertIfNegative val="0"/>
          <c:cat>
            <c:numRef>
              <c:f>Sheet1!$A$2:$A$4</c:f>
              <c:numCache>
                <c:formatCode>General</c:formatCode>
                <c:ptCount val="3"/>
                <c:pt idx="0">
                  <c:v>2013</c:v>
                </c:pt>
                <c:pt idx="1">
                  <c:v>2014</c:v>
                </c:pt>
                <c:pt idx="2">
                  <c:v>2015</c:v>
                </c:pt>
              </c:numCache>
            </c:numRef>
          </c:cat>
          <c:val>
            <c:numRef>
              <c:f>Sheet1!$C$2:$C$4</c:f>
              <c:numCache>
                <c:formatCode>General</c:formatCode>
                <c:ptCount val="3"/>
                <c:pt idx="0">
                  <c:v>0.6</c:v>
                </c:pt>
                <c:pt idx="1">
                  <c:v>0.7</c:v>
                </c:pt>
                <c:pt idx="2">
                  <c:v>0.8</c:v>
                </c:pt>
              </c:numCache>
            </c:numRef>
          </c:val>
          <c:extLst xmlns:c16r2="http://schemas.microsoft.com/office/drawing/2015/06/chart">
            <c:ext xmlns:c16="http://schemas.microsoft.com/office/drawing/2014/chart" uri="{C3380CC4-5D6E-409C-BE32-E72D297353CC}">
              <c16:uniqueId val="{00000001-EAC7-498C-BE0E-8244AF35D7C7}"/>
            </c:ext>
          </c:extLst>
        </c:ser>
        <c:ser>
          <c:idx val="2"/>
          <c:order val="2"/>
          <c:tx>
            <c:strRef>
              <c:f>Sheet1!$D$1</c:f>
              <c:strCache>
                <c:ptCount val="1"/>
                <c:pt idx="0">
                  <c:v>Series 3</c:v>
                </c:pt>
              </c:strCache>
            </c:strRef>
          </c:tx>
          <c:spPr>
            <a:solidFill>
              <a:srgbClr val="4C4DE6"/>
            </a:solidFill>
            <a:ln>
              <a:noFill/>
            </a:ln>
            <a:effectLst/>
          </c:spPr>
          <c:invertIfNegative val="0"/>
          <c:cat>
            <c:numRef>
              <c:f>Sheet1!$A$2:$A$4</c:f>
              <c:numCache>
                <c:formatCode>General</c:formatCode>
                <c:ptCount val="3"/>
                <c:pt idx="0">
                  <c:v>2013</c:v>
                </c:pt>
                <c:pt idx="1">
                  <c:v>2014</c:v>
                </c:pt>
                <c:pt idx="2">
                  <c:v>2015</c:v>
                </c:pt>
              </c:numCache>
            </c:numRef>
          </c:cat>
          <c:val>
            <c:numRef>
              <c:f>Sheet1!$D$2:$D$4</c:f>
              <c:numCache>
                <c:formatCode>General</c:formatCode>
                <c:ptCount val="3"/>
                <c:pt idx="0">
                  <c:v>0.5</c:v>
                </c:pt>
                <c:pt idx="1">
                  <c:v>0.95</c:v>
                </c:pt>
                <c:pt idx="2">
                  <c:v>0.65</c:v>
                </c:pt>
              </c:numCache>
            </c:numRef>
          </c:val>
          <c:extLst xmlns:c16r2="http://schemas.microsoft.com/office/drawing/2015/06/chart">
            <c:ext xmlns:c16="http://schemas.microsoft.com/office/drawing/2014/chart" uri="{C3380CC4-5D6E-409C-BE32-E72D297353CC}">
              <c16:uniqueId val="{00000002-EAC7-498C-BE0E-8244AF35D7C7}"/>
            </c:ext>
          </c:extLst>
        </c:ser>
        <c:dLbls>
          <c:showLegendKey val="0"/>
          <c:showVal val="0"/>
          <c:showCatName val="0"/>
          <c:showSerName val="0"/>
          <c:showPercent val="0"/>
          <c:showBubbleSize val="0"/>
        </c:dLbls>
        <c:gapWidth val="182"/>
        <c:axId val="197608416"/>
        <c:axId val="197601344"/>
      </c:barChart>
      <c:catAx>
        <c:axId val="197608416"/>
        <c:scaling>
          <c:orientation val="minMax"/>
        </c:scaling>
        <c:delete val="0"/>
        <c:axPos val="l"/>
        <c:numFmt formatCode="General" sourceLinked="1"/>
        <c:majorTickMark val="none"/>
        <c:minorTickMark val="none"/>
        <c:tickLblPos val="nextTo"/>
        <c:spPr>
          <a:noFill/>
          <a:ln w="9525" cap="flat" cmpd="sng" algn="ctr">
            <a:solidFill>
              <a:schemeClr val="tx2">
                <a:lumMod val="75000"/>
                <a:lumOff val="25000"/>
              </a:schemeClr>
            </a:solidFill>
            <a:round/>
          </a:ln>
          <a:effectLst/>
        </c:spPr>
        <c:txPr>
          <a:bodyPr rot="-60000000" spcFirstLastPara="1" vertOverflow="ellipsis" vert="horz" wrap="square" anchor="ctr" anchorCtr="1"/>
          <a:lstStyle/>
          <a:p>
            <a:pPr>
              <a:defRPr sz="1197" b="1" i="0" u="none" strike="noStrike" kern="1200" baseline="0">
                <a:solidFill>
                  <a:srgbClr val="4C4DE6"/>
                </a:solidFill>
                <a:latin typeface="微软雅黑" panose="020B0503020204020204" pitchFamily="34" charset="-122"/>
                <a:ea typeface="微软雅黑" panose="020B0503020204020204" pitchFamily="34" charset="-122"/>
                <a:cs typeface="+mn-cs"/>
              </a:defRPr>
            </a:pPr>
            <a:endParaRPr lang="zh-CN"/>
          </a:p>
        </c:txPr>
        <c:crossAx val="197601344"/>
        <c:crosses val="autoZero"/>
        <c:auto val="1"/>
        <c:lblAlgn val="ctr"/>
        <c:lblOffset val="100"/>
        <c:noMultiLvlLbl val="0"/>
      </c:catAx>
      <c:valAx>
        <c:axId val="197601344"/>
        <c:scaling>
          <c:orientation val="minMax"/>
        </c:scaling>
        <c:delete val="0"/>
        <c:axPos val="b"/>
        <c:majorGridlines>
          <c:spPr>
            <a:ln w="9525" cap="flat" cmpd="sng" algn="ctr">
              <a:solidFill>
                <a:schemeClr val="bg2">
                  <a:lumMod val="90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4C4DE6"/>
                </a:solidFill>
                <a:latin typeface="微软雅黑" panose="020B0503020204020204" pitchFamily="34" charset="-122"/>
                <a:ea typeface="微软雅黑" panose="020B0503020204020204" pitchFamily="34" charset="-122"/>
                <a:cs typeface="+mn-cs"/>
              </a:defRPr>
            </a:pPr>
            <a:endParaRPr lang="zh-CN"/>
          </a:p>
        </c:txPr>
        <c:crossAx val="1976084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rgbClr val="4C4DE6"/>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9F9FF"/>
            </a:solidFill>
            <a:ln>
              <a:noFill/>
            </a:ln>
            <a:effectLst/>
          </c:spPr>
          <c:invertIfNegative val="0"/>
          <c:cat>
            <c:numRef>
              <c:f>Sheet1!$A$2:$A$5</c:f>
              <c:numCache>
                <c:formatCode>mmm\-yy</c:formatCode>
                <c:ptCount val="4"/>
                <c:pt idx="0">
                  <c:v>42125</c:v>
                </c:pt>
                <c:pt idx="1">
                  <c:v>42156</c:v>
                </c:pt>
                <c:pt idx="2">
                  <c:v>42186</c:v>
                </c:pt>
                <c:pt idx="3">
                  <c:v>42217</c:v>
                </c:pt>
              </c:numCache>
            </c:numRef>
          </c:cat>
          <c:val>
            <c:numRef>
              <c:f>Sheet1!$B$2:$B$5</c:f>
              <c:numCache>
                <c:formatCode>General</c:formatCode>
                <c:ptCount val="4"/>
                <c:pt idx="0">
                  <c:v>0.43</c:v>
                </c:pt>
                <c:pt idx="1">
                  <c:v>0.6</c:v>
                </c:pt>
                <c:pt idx="2">
                  <c:v>0.45</c:v>
                </c:pt>
                <c:pt idx="3">
                  <c:v>0.75</c:v>
                </c:pt>
              </c:numCache>
            </c:numRef>
          </c:val>
          <c:extLst xmlns:c16r2="http://schemas.microsoft.com/office/drawing/2015/06/chart">
            <c:ext xmlns:c16="http://schemas.microsoft.com/office/drawing/2014/chart" uri="{C3380CC4-5D6E-409C-BE32-E72D297353CC}">
              <c16:uniqueId val="{00000000-253A-440B-A869-4F94D06E0635}"/>
            </c:ext>
          </c:extLst>
        </c:ser>
        <c:ser>
          <c:idx val="1"/>
          <c:order val="1"/>
          <c:tx>
            <c:strRef>
              <c:f>Sheet1!$C$1</c:f>
              <c:strCache>
                <c:ptCount val="1"/>
                <c:pt idx="0">
                  <c:v>Series 2</c:v>
                </c:pt>
              </c:strCache>
            </c:strRef>
          </c:tx>
          <c:spPr>
            <a:solidFill>
              <a:srgbClr val="4C4DE6"/>
            </a:solidFill>
            <a:ln>
              <a:noFill/>
            </a:ln>
            <a:effectLst/>
          </c:spPr>
          <c:invertIfNegative val="0"/>
          <c:cat>
            <c:numRef>
              <c:f>Sheet1!$A$2:$A$5</c:f>
              <c:numCache>
                <c:formatCode>mmm\-yy</c:formatCode>
                <c:ptCount val="4"/>
                <c:pt idx="0">
                  <c:v>42125</c:v>
                </c:pt>
                <c:pt idx="1">
                  <c:v>42156</c:v>
                </c:pt>
                <c:pt idx="2">
                  <c:v>42186</c:v>
                </c:pt>
                <c:pt idx="3">
                  <c:v>42217</c:v>
                </c:pt>
              </c:numCache>
            </c:numRef>
          </c:cat>
          <c:val>
            <c:numRef>
              <c:f>Sheet1!$C$2:$C$5</c:f>
              <c:numCache>
                <c:formatCode>General</c:formatCode>
                <c:ptCount val="4"/>
                <c:pt idx="0">
                  <c:v>0.24</c:v>
                </c:pt>
                <c:pt idx="1">
                  <c:v>0.7</c:v>
                </c:pt>
                <c:pt idx="2">
                  <c:v>0.56000000000000005</c:v>
                </c:pt>
                <c:pt idx="3">
                  <c:v>0.6</c:v>
                </c:pt>
              </c:numCache>
            </c:numRef>
          </c:val>
          <c:extLst xmlns:c16r2="http://schemas.microsoft.com/office/drawing/2015/06/chart">
            <c:ext xmlns:c16="http://schemas.microsoft.com/office/drawing/2014/chart" uri="{C3380CC4-5D6E-409C-BE32-E72D297353CC}">
              <c16:uniqueId val="{00000001-253A-440B-A869-4F94D06E0635}"/>
            </c:ext>
          </c:extLst>
        </c:ser>
        <c:ser>
          <c:idx val="2"/>
          <c:order val="2"/>
          <c:tx>
            <c:strRef>
              <c:f>Sheet1!$D$1</c:f>
              <c:strCache>
                <c:ptCount val="1"/>
                <c:pt idx="0">
                  <c:v>Series 3</c:v>
                </c:pt>
              </c:strCache>
            </c:strRef>
          </c:tx>
          <c:spPr>
            <a:solidFill>
              <a:srgbClr val="D87DE8"/>
            </a:solidFill>
            <a:ln>
              <a:noFill/>
            </a:ln>
            <a:effectLst/>
          </c:spPr>
          <c:invertIfNegative val="0"/>
          <c:cat>
            <c:numRef>
              <c:f>Sheet1!$A$2:$A$5</c:f>
              <c:numCache>
                <c:formatCode>mmm\-yy</c:formatCode>
                <c:ptCount val="4"/>
                <c:pt idx="0">
                  <c:v>42125</c:v>
                </c:pt>
                <c:pt idx="1">
                  <c:v>42156</c:v>
                </c:pt>
                <c:pt idx="2">
                  <c:v>42186</c:v>
                </c:pt>
                <c:pt idx="3">
                  <c:v>42217</c:v>
                </c:pt>
              </c:numCache>
            </c:numRef>
          </c:cat>
          <c:val>
            <c:numRef>
              <c:f>Sheet1!$D$2:$D$5</c:f>
              <c:numCache>
                <c:formatCode>General</c:formatCode>
                <c:ptCount val="4"/>
                <c:pt idx="0">
                  <c:v>0.2</c:v>
                </c:pt>
                <c:pt idx="1">
                  <c:v>0.3</c:v>
                </c:pt>
                <c:pt idx="2">
                  <c:v>0.8</c:v>
                </c:pt>
                <c:pt idx="3">
                  <c:v>0.45</c:v>
                </c:pt>
              </c:numCache>
            </c:numRef>
          </c:val>
          <c:extLst xmlns:c16r2="http://schemas.microsoft.com/office/drawing/2015/06/chart">
            <c:ext xmlns:c16="http://schemas.microsoft.com/office/drawing/2014/chart" uri="{C3380CC4-5D6E-409C-BE32-E72D297353CC}">
              <c16:uniqueId val="{00000002-253A-440B-A869-4F94D06E0635}"/>
            </c:ext>
          </c:extLst>
        </c:ser>
        <c:ser>
          <c:idx val="3"/>
          <c:order val="3"/>
          <c:tx>
            <c:strRef>
              <c:f>Sheet1!$E$1</c:f>
              <c:strCache>
                <c:ptCount val="1"/>
                <c:pt idx="0">
                  <c:v>Series 4</c:v>
                </c:pt>
              </c:strCache>
            </c:strRef>
          </c:tx>
          <c:spPr>
            <a:solidFill>
              <a:srgbClr val="4C4DE6"/>
            </a:solidFill>
            <a:ln>
              <a:noFill/>
            </a:ln>
            <a:effectLst/>
          </c:spPr>
          <c:invertIfNegative val="0"/>
          <c:cat>
            <c:numRef>
              <c:f>Sheet1!$A$2:$A$5</c:f>
              <c:numCache>
                <c:formatCode>mmm\-yy</c:formatCode>
                <c:ptCount val="4"/>
                <c:pt idx="0">
                  <c:v>42125</c:v>
                </c:pt>
                <c:pt idx="1">
                  <c:v>42156</c:v>
                </c:pt>
                <c:pt idx="2">
                  <c:v>42186</c:v>
                </c:pt>
                <c:pt idx="3">
                  <c:v>42217</c:v>
                </c:pt>
              </c:numCache>
            </c:numRef>
          </c:cat>
          <c:val>
            <c:numRef>
              <c:f>Sheet1!$E$2:$E$5</c:f>
              <c:numCache>
                <c:formatCode>General</c:formatCode>
                <c:ptCount val="4"/>
                <c:pt idx="0">
                  <c:v>0.8</c:v>
                </c:pt>
                <c:pt idx="1">
                  <c:v>0.85</c:v>
                </c:pt>
                <c:pt idx="2">
                  <c:v>0.65</c:v>
                </c:pt>
                <c:pt idx="3">
                  <c:v>0.8</c:v>
                </c:pt>
              </c:numCache>
            </c:numRef>
          </c:val>
          <c:extLst xmlns:c16r2="http://schemas.microsoft.com/office/drawing/2015/06/chart">
            <c:ext xmlns:c16="http://schemas.microsoft.com/office/drawing/2014/chart" uri="{C3380CC4-5D6E-409C-BE32-E72D297353CC}">
              <c16:uniqueId val="{00000003-253A-440B-A869-4F94D06E0635}"/>
            </c:ext>
          </c:extLst>
        </c:ser>
        <c:dLbls>
          <c:showLegendKey val="0"/>
          <c:showVal val="0"/>
          <c:showCatName val="0"/>
          <c:showSerName val="0"/>
          <c:showPercent val="0"/>
          <c:showBubbleSize val="0"/>
        </c:dLbls>
        <c:gapWidth val="219"/>
        <c:overlap val="-21"/>
        <c:axId val="197612768"/>
        <c:axId val="197608960"/>
      </c:barChart>
      <c:dateAx>
        <c:axId val="197612768"/>
        <c:scaling>
          <c:orientation val="minMax"/>
        </c:scaling>
        <c:delete val="0"/>
        <c:axPos val="b"/>
        <c:numFmt formatCode="mmm\-yy" sourceLinked="1"/>
        <c:majorTickMark val="none"/>
        <c:minorTickMark val="none"/>
        <c:tickLblPos val="nextTo"/>
        <c:spPr>
          <a:noFill/>
          <a:ln w="9525" cap="flat" cmpd="sng" algn="ctr">
            <a:solidFill>
              <a:schemeClr val="tx2">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rgbClr val="4C4DE6"/>
                </a:solidFill>
                <a:latin typeface="微软雅黑" panose="020B0503020204020204" pitchFamily="34" charset="-122"/>
                <a:ea typeface="微软雅黑" panose="020B0503020204020204" pitchFamily="34" charset="-122"/>
                <a:cs typeface="+mn-cs"/>
              </a:defRPr>
            </a:pPr>
            <a:endParaRPr lang="zh-CN"/>
          </a:p>
        </c:txPr>
        <c:crossAx val="197608960"/>
        <c:crosses val="autoZero"/>
        <c:auto val="1"/>
        <c:lblOffset val="100"/>
        <c:baseTimeUnit val="months"/>
      </c:dateAx>
      <c:valAx>
        <c:axId val="197608960"/>
        <c:scaling>
          <c:orientation val="minMax"/>
          <c:max val="1"/>
        </c:scaling>
        <c:delete val="0"/>
        <c:axPos val="l"/>
        <c:majorGridlines>
          <c:spPr>
            <a:ln w="9525" cap="flat" cmpd="sng" algn="ctr">
              <a:solidFill>
                <a:schemeClr val="bg2">
                  <a:lumMod val="90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C4DE6"/>
                </a:solidFill>
                <a:latin typeface="微软雅黑" panose="020B0503020204020204" pitchFamily="34" charset="-122"/>
                <a:ea typeface="微软雅黑" panose="020B0503020204020204" pitchFamily="34" charset="-122"/>
                <a:cs typeface="+mn-cs"/>
              </a:defRPr>
            </a:pPr>
            <a:endParaRPr lang="zh-CN"/>
          </a:p>
        </c:txPr>
        <c:crossAx val="19761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C4DE6"/>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16AAD-6E51-4799-9BF4-2003110785D1}"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D9842-87D3-4454-AF6A-7BB492859A54}" type="slidenum">
              <a:rPr lang="zh-CN" altLang="en-US" smtClean="0"/>
              <a:t>‹#›</a:t>
            </a:fld>
            <a:endParaRPr lang="zh-CN" altLang="en-US"/>
          </a:p>
        </p:txBody>
      </p:sp>
    </p:spTree>
    <p:extLst>
      <p:ext uri="{BB962C8B-B14F-4D97-AF65-F5344CB8AC3E}">
        <p14:creationId xmlns:p14="http://schemas.microsoft.com/office/powerpoint/2010/main" val="70435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a:t>
            </a:fld>
            <a:endParaRPr lang="zh-CN" altLang="en-US"/>
          </a:p>
        </p:txBody>
      </p:sp>
    </p:spTree>
    <p:extLst>
      <p:ext uri="{BB962C8B-B14F-4D97-AF65-F5344CB8AC3E}">
        <p14:creationId xmlns:p14="http://schemas.microsoft.com/office/powerpoint/2010/main" val="415093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10</a:t>
            </a:fld>
            <a:endParaRPr lang="zh-CN" altLang="en-US"/>
          </a:p>
        </p:txBody>
      </p:sp>
    </p:spTree>
    <p:extLst>
      <p:ext uri="{BB962C8B-B14F-4D97-AF65-F5344CB8AC3E}">
        <p14:creationId xmlns:p14="http://schemas.microsoft.com/office/powerpoint/2010/main" val="333941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11</a:t>
            </a:fld>
            <a:endParaRPr lang="zh-CN" altLang="en-US"/>
          </a:p>
        </p:txBody>
      </p:sp>
    </p:spTree>
    <p:extLst>
      <p:ext uri="{BB962C8B-B14F-4D97-AF65-F5344CB8AC3E}">
        <p14:creationId xmlns:p14="http://schemas.microsoft.com/office/powerpoint/2010/main" val="73902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12</a:t>
            </a:fld>
            <a:endParaRPr lang="zh-CN" altLang="en-US"/>
          </a:p>
        </p:txBody>
      </p:sp>
    </p:spTree>
    <p:extLst>
      <p:ext uri="{BB962C8B-B14F-4D97-AF65-F5344CB8AC3E}">
        <p14:creationId xmlns:p14="http://schemas.microsoft.com/office/powerpoint/2010/main" val="68144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13</a:t>
            </a:fld>
            <a:endParaRPr lang="zh-CN" altLang="en-US"/>
          </a:p>
        </p:txBody>
      </p:sp>
    </p:spTree>
    <p:extLst>
      <p:ext uri="{BB962C8B-B14F-4D97-AF65-F5344CB8AC3E}">
        <p14:creationId xmlns:p14="http://schemas.microsoft.com/office/powerpoint/2010/main" val="130265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14</a:t>
            </a:fld>
            <a:endParaRPr lang="zh-CN" altLang="en-US"/>
          </a:p>
        </p:txBody>
      </p:sp>
    </p:spTree>
    <p:extLst>
      <p:ext uri="{BB962C8B-B14F-4D97-AF65-F5344CB8AC3E}">
        <p14:creationId xmlns:p14="http://schemas.microsoft.com/office/powerpoint/2010/main" val="258777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15</a:t>
            </a:fld>
            <a:endParaRPr lang="zh-CN" altLang="en-US"/>
          </a:p>
        </p:txBody>
      </p:sp>
    </p:spTree>
    <p:extLst>
      <p:ext uri="{BB962C8B-B14F-4D97-AF65-F5344CB8AC3E}">
        <p14:creationId xmlns:p14="http://schemas.microsoft.com/office/powerpoint/2010/main" val="219310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16</a:t>
            </a:fld>
            <a:endParaRPr lang="zh-CN" altLang="en-US"/>
          </a:p>
        </p:txBody>
      </p:sp>
    </p:spTree>
    <p:extLst>
      <p:ext uri="{BB962C8B-B14F-4D97-AF65-F5344CB8AC3E}">
        <p14:creationId xmlns:p14="http://schemas.microsoft.com/office/powerpoint/2010/main" val="319991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0DD9842-87D3-4454-AF6A-7BB492859A54}" type="slidenum">
              <a:rPr lang="zh-CN" altLang="en-US" smtClean="0"/>
              <a:t>17</a:t>
            </a:fld>
            <a:endParaRPr lang="zh-CN" altLang="en-US"/>
          </a:p>
        </p:txBody>
      </p:sp>
    </p:spTree>
    <p:extLst>
      <p:ext uri="{BB962C8B-B14F-4D97-AF65-F5344CB8AC3E}">
        <p14:creationId xmlns:p14="http://schemas.microsoft.com/office/powerpoint/2010/main" val="212405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18</a:t>
            </a:fld>
            <a:endParaRPr lang="zh-CN" altLang="en-US"/>
          </a:p>
        </p:txBody>
      </p:sp>
    </p:spTree>
    <p:extLst>
      <p:ext uri="{BB962C8B-B14F-4D97-AF65-F5344CB8AC3E}">
        <p14:creationId xmlns:p14="http://schemas.microsoft.com/office/powerpoint/2010/main" val="348160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19</a:t>
            </a:fld>
            <a:endParaRPr lang="zh-CN" altLang="en-US"/>
          </a:p>
        </p:txBody>
      </p:sp>
    </p:spTree>
    <p:extLst>
      <p:ext uri="{BB962C8B-B14F-4D97-AF65-F5344CB8AC3E}">
        <p14:creationId xmlns:p14="http://schemas.microsoft.com/office/powerpoint/2010/main" val="251425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a:t>
            </a:fld>
            <a:endParaRPr lang="zh-CN" altLang="en-US"/>
          </a:p>
        </p:txBody>
      </p:sp>
    </p:spTree>
    <p:extLst>
      <p:ext uri="{BB962C8B-B14F-4D97-AF65-F5344CB8AC3E}">
        <p14:creationId xmlns:p14="http://schemas.microsoft.com/office/powerpoint/2010/main" val="245749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20</a:t>
            </a:fld>
            <a:endParaRPr lang="zh-CN" altLang="en-US"/>
          </a:p>
        </p:txBody>
      </p:sp>
    </p:spTree>
    <p:extLst>
      <p:ext uri="{BB962C8B-B14F-4D97-AF65-F5344CB8AC3E}">
        <p14:creationId xmlns:p14="http://schemas.microsoft.com/office/powerpoint/2010/main" val="721743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21</a:t>
            </a:fld>
            <a:endParaRPr lang="zh-CN" altLang="en-US"/>
          </a:p>
        </p:txBody>
      </p:sp>
    </p:spTree>
    <p:extLst>
      <p:ext uri="{BB962C8B-B14F-4D97-AF65-F5344CB8AC3E}">
        <p14:creationId xmlns:p14="http://schemas.microsoft.com/office/powerpoint/2010/main" val="468661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22</a:t>
            </a:fld>
            <a:endParaRPr lang="zh-CN" altLang="en-US"/>
          </a:p>
        </p:txBody>
      </p:sp>
    </p:spTree>
    <p:extLst>
      <p:ext uri="{BB962C8B-B14F-4D97-AF65-F5344CB8AC3E}">
        <p14:creationId xmlns:p14="http://schemas.microsoft.com/office/powerpoint/2010/main" val="209434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23</a:t>
            </a:fld>
            <a:endParaRPr lang="zh-CN" altLang="en-US"/>
          </a:p>
        </p:txBody>
      </p:sp>
    </p:spTree>
    <p:extLst>
      <p:ext uri="{BB962C8B-B14F-4D97-AF65-F5344CB8AC3E}">
        <p14:creationId xmlns:p14="http://schemas.microsoft.com/office/powerpoint/2010/main" val="409814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24</a:t>
            </a:fld>
            <a:endParaRPr lang="zh-CN" altLang="en-US"/>
          </a:p>
        </p:txBody>
      </p:sp>
    </p:spTree>
    <p:extLst>
      <p:ext uri="{BB962C8B-B14F-4D97-AF65-F5344CB8AC3E}">
        <p14:creationId xmlns:p14="http://schemas.microsoft.com/office/powerpoint/2010/main" val="1808138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9954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3</a:t>
            </a:fld>
            <a:endParaRPr lang="zh-CN" altLang="en-US"/>
          </a:p>
        </p:txBody>
      </p:sp>
    </p:spTree>
    <p:extLst>
      <p:ext uri="{BB962C8B-B14F-4D97-AF65-F5344CB8AC3E}">
        <p14:creationId xmlns:p14="http://schemas.microsoft.com/office/powerpoint/2010/main" val="283878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4</a:t>
            </a:fld>
            <a:endParaRPr lang="zh-CN" altLang="en-US"/>
          </a:p>
        </p:txBody>
      </p:sp>
    </p:spTree>
    <p:extLst>
      <p:ext uri="{BB962C8B-B14F-4D97-AF65-F5344CB8AC3E}">
        <p14:creationId xmlns:p14="http://schemas.microsoft.com/office/powerpoint/2010/main" val="71813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5</a:t>
            </a:fld>
            <a:endParaRPr lang="zh-CN" altLang="en-US"/>
          </a:p>
        </p:txBody>
      </p:sp>
    </p:spTree>
    <p:extLst>
      <p:ext uri="{BB962C8B-B14F-4D97-AF65-F5344CB8AC3E}">
        <p14:creationId xmlns:p14="http://schemas.microsoft.com/office/powerpoint/2010/main" val="241179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6</a:t>
            </a:fld>
            <a:endParaRPr lang="zh-CN" altLang="en-US"/>
          </a:p>
        </p:txBody>
      </p:sp>
    </p:spTree>
    <p:extLst>
      <p:ext uri="{BB962C8B-B14F-4D97-AF65-F5344CB8AC3E}">
        <p14:creationId xmlns:p14="http://schemas.microsoft.com/office/powerpoint/2010/main" val="210384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7</a:t>
            </a:fld>
            <a:endParaRPr lang="zh-CN" altLang="en-US"/>
          </a:p>
        </p:txBody>
      </p:sp>
    </p:spTree>
    <p:extLst>
      <p:ext uri="{BB962C8B-B14F-4D97-AF65-F5344CB8AC3E}">
        <p14:creationId xmlns:p14="http://schemas.microsoft.com/office/powerpoint/2010/main" val="74030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8</a:t>
            </a:fld>
            <a:endParaRPr lang="zh-CN" altLang="en-US"/>
          </a:p>
        </p:txBody>
      </p:sp>
    </p:spTree>
    <p:extLst>
      <p:ext uri="{BB962C8B-B14F-4D97-AF65-F5344CB8AC3E}">
        <p14:creationId xmlns:p14="http://schemas.microsoft.com/office/powerpoint/2010/main" val="369098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DD9842-87D3-4454-AF6A-7BB492859A54}" type="slidenum">
              <a:rPr lang="zh-CN" altLang="en-US" smtClean="0"/>
              <a:t>9</a:t>
            </a:fld>
            <a:endParaRPr lang="zh-CN" altLang="en-US"/>
          </a:p>
        </p:txBody>
      </p:sp>
    </p:spTree>
    <p:extLst>
      <p:ext uri="{BB962C8B-B14F-4D97-AF65-F5344CB8AC3E}">
        <p14:creationId xmlns:p14="http://schemas.microsoft.com/office/powerpoint/2010/main" val="55037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48390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13171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94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915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77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282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784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088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973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169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31698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841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650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213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57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F514EB-45D2-3A74-ACFD-6B7FA68BDF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061905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69D335-0E97-CC82-8C0A-0BABF1D8BDE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728904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B74D55-5D94-5E5A-954D-929AE6294F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9179481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AECD60-BCEE-414C-27BE-78114CDA38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7252992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3116A2-130F-6892-4408-6B7A5CB90F9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 xmlns:a16="http://schemas.microsoft.com/office/drawing/2014/main" id="{44268DF0-DE3C-BBC4-7F83-3A0B9EE60BA8}"/>
              </a:ext>
            </a:extLst>
          </p:cNvPr>
          <p:cNvSpPr txBox="1"/>
          <p:nvPr userDrawn="1"/>
        </p:nvSpPr>
        <p:spPr>
          <a:xfrm>
            <a:off x="7640847" y="673957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67401957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EEACC40-07DD-9AC3-DA86-0551427A9A0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8414854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6EB2AEB-8B77-1DC6-BC1C-F1C4AB6B87B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7385932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4DE6"/>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869A6A4C-1EBE-45E1-B1E4-E8D7976D4AD8}"/>
              </a:ext>
            </a:extLst>
          </p:cNvPr>
          <p:cNvSpPr/>
          <p:nvPr userDrawn="1"/>
        </p:nvSpPr>
        <p:spPr>
          <a:xfrm>
            <a:off x="0" y="0"/>
            <a:ext cx="6096000" cy="6858000"/>
          </a:xfrm>
          <a:prstGeom prst="rect">
            <a:avLst/>
          </a:prstGeom>
          <a:solidFill>
            <a:srgbClr val="C9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a:extLst>
              <a:ext uri="{FF2B5EF4-FFF2-40B4-BE49-F238E27FC236}">
                <a16:creationId xmlns="" xmlns:a16="http://schemas.microsoft.com/office/drawing/2014/main" id="{3C47EAA8-821C-40AB-97BA-BB0B35AC184E}"/>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238898" y="273111"/>
            <a:ext cx="11714204" cy="6311778"/>
          </a:xfrm>
          <a:prstGeom prst="rect">
            <a:avLst/>
          </a:prstGeom>
          <a:effectLst>
            <a:outerShdw blurRad="50800" dist="38100" dir="2700000" algn="tl" rotWithShape="0">
              <a:prstClr val="black">
                <a:alpha val="40000"/>
              </a:prstClr>
            </a:outerShdw>
          </a:effectLst>
        </p:spPr>
      </p:pic>
      <p:pic>
        <p:nvPicPr>
          <p:cNvPr id="5" name="图片 4">
            <a:extLst>
              <a:ext uri="{FF2B5EF4-FFF2-40B4-BE49-F238E27FC236}">
                <a16:creationId xmlns="" xmlns:a16="http://schemas.microsoft.com/office/drawing/2014/main" id="{F97A0AFA-5F9C-4CD8-9737-144E120D4359}"/>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0524627" y="5909456"/>
            <a:ext cx="1164866" cy="541326"/>
          </a:xfrm>
          <a:prstGeom prst="rect">
            <a:avLst/>
          </a:prstGeom>
        </p:spPr>
      </p:pic>
      <p:grpSp>
        <p:nvGrpSpPr>
          <p:cNvPr id="6" name="组合 5">
            <a:extLst>
              <a:ext uri="{FF2B5EF4-FFF2-40B4-BE49-F238E27FC236}">
                <a16:creationId xmlns="" xmlns:a16="http://schemas.microsoft.com/office/drawing/2014/main" id="{4D25765B-3DF2-410C-BEAF-87D781A6DA05}"/>
              </a:ext>
            </a:extLst>
          </p:cNvPr>
          <p:cNvGrpSpPr/>
          <p:nvPr userDrawn="1"/>
        </p:nvGrpSpPr>
        <p:grpSpPr>
          <a:xfrm flipH="1">
            <a:off x="460107" y="359608"/>
            <a:ext cx="306011" cy="483891"/>
            <a:chOff x="850587" y="1218614"/>
            <a:chExt cx="387975" cy="613500"/>
          </a:xfrm>
        </p:grpSpPr>
        <p:sp>
          <p:nvSpPr>
            <p:cNvPr id="8" name="流程图: 终止 7">
              <a:extLst>
                <a:ext uri="{FF2B5EF4-FFF2-40B4-BE49-F238E27FC236}">
                  <a16:creationId xmlns="" xmlns:a16="http://schemas.microsoft.com/office/drawing/2014/main" id="{F75DC164-2534-4799-B998-26A03933BCE4}"/>
                </a:ext>
              </a:extLst>
            </p:cNvPr>
            <p:cNvSpPr/>
            <p:nvPr/>
          </p:nvSpPr>
          <p:spPr>
            <a:xfrm rot="2700000">
              <a:off x="895736" y="1391316"/>
              <a:ext cx="515528" cy="170124"/>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流程图: 终止 8">
              <a:extLst>
                <a:ext uri="{FF2B5EF4-FFF2-40B4-BE49-F238E27FC236}">
                  <a16:creationId xmlns="" xmlns:a16="http://schemas.microsoft.com/office/drawing/2014/main" id="{CC888998-86AD-4479-8B2D-94257F8B44FD}"/>
                </a:ext>
              </a:extLst>
            </p:cNvPr>
            <p:cNvSpPr/>
            <p:nvPr/>
          </p:nvSpPr>
          <p:spPr>
            <a:xfrm rot="2700000">
              <a:off x="727759" y="1588290"/>
              <a:ext cx="366652" cy="120995"/>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TextBox 28">
            <a:extLst>
              <a:ext uri="{FF2B5EF4-FFF2-40B4-BE49-F238E27FC236}">
                <a16:creationId xmlns="" xmlns:a16="http://schemas.microsoft.com/office/drawing/2014/main" id="{28DEC3CA-EAB5-438F-9476-148D0E376720}"/>
              </a:ext>
            </a:extLst>
          </p:cNvPr>
          <p:cNvSpPr txBox="1"/>
          <p:nvPr userDrawn="1"/>
        </p:nvSpPr>
        <p:spPr>
          <a:xfrm>
            <a:off x="971451" y="465557"/>
            <a:ext cx="2492990" cy="400110"/>
          </a:xfrm>
          <a:prstGeom prst="rect">
            <a:avLst/>
          </a:prstGeom>
          <a:noFill/>
        </p:spPr>
        <p:txBody>
          <a:bodyPr wrap="none" rtlCol="0">
            <a:spAutoFit/>
          </a:bodyPr>
          <a:lstStyle/>
          <a:p>
            <a:r>
              <a:rPr lang="zh-CN" altLang="en-US" sz="2000" b="1" dirty="0">
                <a:solidFill>
                  <a:srgbClr val="4C4DE6"/>
                </a:solidFill>
                <a:latin typeface="微软雅黑" panose="020B0503020204020204" pitchFamily="34" charset="-122"/>
                <a:ea typeface="微软雅黑" panose="020B0503020204020204" pitchFamily="34" charset="-122"/>
              </a:rPr>
              <a:t>请在此</a:t>
            </a:r>
            <a:r>
              <a:rPr lang="zh-CN" altLang="en-US" sz="20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输入您的标题</a:t>
            </a:r>
            <a:endParaRPr lang="id-ID" sz="20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762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6813434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9.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29.xml"/><Relationship Id="rId7" Type="http://schemas.openxmlformats.org/officeDocument/2006/relationships/image" Target="../media/image3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1.jpeg"/><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chart" Target="../charts/char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4.pn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C24A9F69-EAB5-4593-A354-FA5E17303EAD}"/>
              </a:ext>
            </a:extLst>
          </p:cNvPr>
          <p:cNvPicPr>
            <a:picLocks noChangeAspect="1"/>
          </p:cNvPicPr>
          <p:nvPr/>
        </p:nvPicPr>
        <p:blipFill rotWithShape="1">
          <a:blip r:embed="rId5"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5400000" flipV="1">
            <a:off x="5533768" y="199767"/>
            <a:ext cx="6858000" cy="6458465"/>
          </a:xfrm>
          <a:prstGeom prst="rect">
            <a:avLst/>
          </a:prstGeom>
          <a:effectLst>
            <a:outerShdw blurRad="50800" dist="38100" dir="10800000" algn="r" rotWithShape="0">
              <a:prstClr val="black">
                <a:alpha val="40000"/>
              </a:prstClr>
            </a:outerShdw>
          </a:effectLst>
        </p:spPr>
      </p:pic>
      <p:pic>
        <p:nvPicPr>
          <p:cNvPr id="5" name="图片 4">
            <a:extLst>
              <a:ext uri="{FF2B5EF4-FFF2-40B4-BE49-F238E27FC236}">
                <a16:creationId xmlns="" xmlns:a16="http://schemas.microsoft.com/office/drawing/2014/main" id="{5C8B788E-6E5E-470E-BF85-8BE66976F7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98924" y="2074607"/>
            <a:ext cx="3960343" cy="4257368"/>
          </a:xfrm>
          <a:prstGeom prst="rect">
            <a:avLst/>
          </a:prstGeom>
        </p:spPr>
      </p:pic>
      <p:pic>
        <p:nvPicPr>
          <p:cNvPr id="7" name="图片 6">
            <a:extLst>
              <a:ext uri="{FF2B5EF4-FFF2-40B4-BE49-F238E27FC236}">
                <a16:creationId xmlns="" xmlns:a16="http://schemas.microsoft.com/office/drawing/2014/main" id="{68920468-CCD0-4D7B-98DF-E26A6A4BBD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0"/>
            <a:ext cx="7117099" cy="1347019"/>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 xmlns:a16="http://schemas.microsoft.com/office/drawing/2014/main" id="{487D2D2A-824F-4D41-83D0-818D906CAC6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94129" y="1443323"/>
            <a:ext cx="4801871" cy="2231483"/>
          </a:xfrm>
          <a:prstGeom prst="rect">
            <a:avLst/>
          </a:prstGeom>
        </p:spPr>
      </p:pic>
      <p:pic>
        <p:nvPicPr>
          <p:cNvPr id="9" name="图片 8">
            <a:extLst>
              <a:ext uri="{FF2B5EF4-FFF2-40B4-BE49-F238E27FC236}">
                <a16:creationId xmlns="" xmlns:a16="http://schemas.microsoft.com/office/drawing/2014/main" id="{ACFD6986-F417-4927-8B93-7D814061914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853"/>
          <a:stretch/>
        </p:blipFill>
        <p:spPr>
          <a:xfrm>
            <a:off x="-9832" y="2260189"/>
            <a:ext cx="766916" cy="2422424"/>
          </a:xfrm>
          <a:prstGeom prst="rect">
            <a:avLst/>
          </a:prstGeom>
          <a:effectLst>
            <a:outerShdw blurRad="50800" dist="38100" dir="2700000" algn="tl" rotWithShape="0">
              <a:prstClr val="black">
                <a:alpha val="40000"/>
              </a:prstClr>
            </a:outerShdw>
          </a:effectLst>
        </p:spPr>
      </p:pic>
      <p:pic>
        <p:nvPicPr>
          <p:cNvPr id="10" name="图片 9">
            <a:extLst>
              <a:ext uri="{FF2B5EF4-FFF2-40B4-BE49-F238E27FC236}">
                <a16:creationId xmlns="" xmlns:a16="http://schemas.microsoft.com/office/drawing/2014/main" id="{DBAE915B-DDE1-43B2-B541-CEF38E5C6C2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sp>
        <p:nvSpPr>
          <p:cNvPr id="11" name="PA_文本框 21">
            <a:extLst>
              <a:ext uri="{FF2B5EF4-FFF2-40B4-BE49-F238E27FC236}">
                <a16:creationId xmlns="" xmlns:a16="http://schemas.microsoft.com/office/drawing/2014/main" id="{F0634856-C687-4485-A684-C124F7539E7F}"/>
              </a:ext>
            </a:extLst>
          </p:cNvPr>
          <p:cNvSpPr txBox="1"/>
          <p:nvPr>
            <p:custDataLst>
              <p:tags r:id="rId1"/>
            </p:custDataLst>
          </p:nvPr>
        </p:nvSpPr>
        <p:spPr>
          <a:xfrm>
            <a:off x="1413109" y="3881408"/>
            <a:ext cx="5036852" cy="1015663"/>
          </a:xfrm>
          <a:prstGeom prst="rect">
            <a:avLst/>
          </a:prstGeom>
          <a:noFill/>
        </p:spPr>
        <p:txBody>
          <a:bodyPr wrap="square" rtlCol="0">
            <a:spAutoFit/>
          </a:bodyPr>
          <a:lstStyle/>
          <a:p>
            <a:pPr>
              <a:spcBef>
                <a:spcPts val="600"/>
              </a:spcBef>
            </a:pPr>
            <a:r>
              <a:rPr lang="en-US" sz="60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6000" b="1" spc="600" dirty="0">
                <a:solidFill>
                  <a:srgbClr val="4C4DE6"/>
                </a:solidFill>
                <a:latin typeface="微软雅黑" panose="020B0503020204020204" pitchFamily="34" charset="-122"/>
                <a:ea typeface="微软雅黑" panose="020B0503020204020204" pitchFamily="34" charset="-122"/>
              </a:rPr>
              <a:t>光速时代</a:t>
            </a:r>
            <a:endParaRPr lang="en-US" sz="7200" b="1" spc="600" dirty="0">
              <a:solidFill>
                <a:srgbClr val="4C4DE6"/>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 xmlns:a16="http://schemas.microsoft.com/office/drawing/2014/main" id="{F95808FC-41C3-4965-AF54-CBD4DDE0FD6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1955"/>
          <a:stretch/>
        </p:blipFill>
        <p:spPr>
          <a:xfrm>
            <a:off x="0" y="5791199"/>
            <a:ext cx="5444708" cy="1096297"/>
          </a:xfrm>
          <a:prstGeom prst="rect">
            <a:avLst/>
          </a:prstGeom>
          <a:effectLst>
            <a:outerShdw blurRad="50800" dist="38100" dir="2700000" algn="tl" rotWithShape="0">
              <a:prstClr val="black">
                <a:alpha val="40000"/>
              </a:prstClr>
            </a:outerShdw>
          </a:effectLst>
        </p:spPr>
      </p:pic>
      <p:sp>
        <p:nvSpPr>
          <p:cNvPr id="13" name="PA_文本框 5">
            <a:extLst>
              <a:ext uri="{FF2B5EF4-FFF2-40B4-BE49-F238E27FC236}">
                <a16:creationId xmlns="" xmlns:a16="http://schemas.microsoft.com/office/drawing/2014/main" id="{B9713D34-0D07-4140-850E-F3AAB3EA1941}"/>
              </a:ext>
            </a:extLst>
          </p:cNvPr>
          <p:cNvSpPr txBox="1"/>
          <p:nvPr>
            <p:custDataLst>
              <p:tags r:id="rId2"/>
            </p:custDataLst>
          </p:nvPr>
        </p:nvSpPr>
        <p:spPr>
          <a:xfrm>
            <a:off x="1464670" y="4807596"/>
            <a:ext cx="4985291" cy="954107"/>
          </a:xfrm>
          <a:prstGeom prst="rect">
            <a:avLst/>
          </a:prstGeom>
          <a:noFill/>
        </p:spPr>
        <p:txBody>
          <a:bodyPr wrap="square" rtlCol="0">
            <a:spAutoFit/>
          </a:bodyPr>
          <a:lstStyle/>
          <a:p>
            <a:r>
              <a:rPr lang="en-US" sz="2800" dirty="0">
                <a:solidFill>
                  <a:srgbClr val="4C4DE6"/>
                </a:solidFill>
                <a:latin typeface="+mj-lt"/>
              </a:rPr>
              <a:t>Coming together is a beginning. Keeping together is progress.</a:t>
            </a:r>
            <a:endParaRPr lang="en-US" sz="3600" b="1" dirty="0">
              <a:solidFill>
                <a:srgbClr val="4C4DE6"/>
              </a:solidFill>
              <a:latin typeface="+mj-lt"/>
            </a:endParaRPr>
          </a:p>
        </p:txBody>
      </p:sp>
      <p:sp>
        <p:nvSpPr>
          <p:cNvPr id="14" name="椭圆 13">
            <a:extLst>
              <a:ext uri="{FF2B5EF4-FFF2-40B4-BE49-F238E27FC236}">
                <a16:creationId xmlns="" xmlns:a16="http://schemas.microsoft.com/office/drawing/2014/main" id="{6AA69E08-105D-4E5B-B0FE-0B8E4BF512B0}"/>
              </a:ext>
            </a:extLst>
          </p:cNvPr>
          <p:cNvSpPr/>
          <p:nvPr/>
        </p:nvSpPr>
        <p:spPr>
          <a:xfrm>
            <a:off x="5953600" y="777485"/>
            <a:ext cx="284799" cy="28479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F75E487D-1865-4214-8DC0-291BCE9EE111}"/>
              </a:ext>
            </a:extLst>
          </p:cNvPr>
          <p:cNvSpPr/>
          <p:nvPr/>
        </p:nvSpPr>
        <p:spPr>
          <a:xfrm>
            <a:off x="1303573" y="3647467"/>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A0A46344-0424-463C-8036-0E8CC7DDECCD}"/>
              </a:ext>
            </a:extLst>
          </p:cNvPr>
          <p:cNvSpPr/>
          <p:nvPr/>
        </p:nvSpPr>
        <p:spPr>
          <a:xfrm>
            <a:off x="4431734" y="601636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646315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750" fill="hold"/>
                                        <p:tgtEl>
                                          <p:spTgt spid="11"/>
                                        </p:tgtEl>
                                        <p:attrNameLst>
                                          <p:attrName>ppt_x</p:attrName>
                                        </p:attrNameLst>
                                      </p:cBhvr>
                                      <p:tavLst>
                                        <p:tav tm="0">
                                          <p:val>
                                            <p:strVal val="0-#ppt_w/2"/>
                                          </p:val>
                                        </p:tav>
                                        <p:tav tm="100000">
                                          <p:val>
                                            <p:strVal val="#ppt_x"/>
                                          </p:val>
                                        </p:tav>
                                      </p:tavLst>
                                    </p:anim>
                                    <p:anim calcmode="lin" valueType="num">
                                      <p:cBhvr additive="base">
                                        <p:cTn id="56" dur="75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0-#ppt_w/2"/>
                                          </p:val>
                                        </p:tav>
                                        <p:tav tm="100000">
                                          <p:val>
                                            <p:strVal val="#ppt_x"/>
                                          </p:val>
                                        </p:tav>
                                      </p:tavLst>
                                    </p:anim>
                                    <p:anim calcmode="lin" valueType="num">
                                      <p:cBhvr additive="base">
                                        <p:cTn id="6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 xmlns:a16="http://schemas.microsoft.com/office/drawing/2014/main" id="{49386060-FC19-4BFF-A43E-A06B5BBA8CFF}"/>
              </a:ext>
            </a:extLst>
          </p:cNvPr>
          <p:cNvGrpSpPr/>
          <p:nvPr/>
        </p:nvGrpSpPr>
        <p:grpSpPr>
          <a:xfrm>
            <a:off x="154637" y="2111829"/>
            <a:ext cx="11882726" cy="3060917"/>
            <a:chOff x="1889760" y="3158143"/>
            <a:chExt cx="8412480" cy="2167003"/>
          </a:xfrm>
        </p:grpSpPr>
        <p:grpSp>
          <p:nvGrpSpPr>
            <p:cNvPr id="2" name="Group 30">
              <a:extLst>
                <a:ext uri="{FF2B5EF4-FFF2-40B4-BE49-F238E27FC236}">
                  <a16:creationId xmlns="" xmlns:a16="http://schemas.microsoft.com/office/drawing/2014/main" id="{0D0247E0-7FEE-4D04-9337-61C4C6A29CFD}"/>
                </a:ext>
              </a:extLst>
            </p:cNvPr>
            <p:cNvGrpSpPr/>
            <p:nvPr/>
          </p:nvGrpSpPr>
          <p:grpSpPr>
            <a:xfrm>
              <a:off x="1889760" y="3487290"/>
              <a:ext cx="8412480" cy="1837856"/>
              <a:chOff x="1889760" y="2383624"/>
              <a:chExt cx="8412480" cy="1837856"/>
            </a:xfrm>
          </p:grpSpPr>
          <p:sp>
            <p:nvSpPr>
              <p:cNvPr id="3" name="Rectangle 4">
                <a:extLst>
                  <a:ext uri="{FF2B5EF4-FFF2-40B4-BE49-F238E27FC236}">
                    <a16:creationId xmlns="" xmlns:a16="http://schemas.microsoft.com/office/drawing/2014/main" id="{1257D0FA-5B01-40B3-8D5C-1C6033533638}"/>
                  </a:ext>
                </a:extLst>
              </p:cNvPr>
              <p:cNvSpPr/>
              <p:nvPr/>
            </p:nvSpPr>
            <p:spPr>
              <a:xfrm>
                <a:off x="1889760" y="2383624"/>
                <a:ext cx="8412480" cy="183785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27">
                <a:extLst>
                  <a:ext uri="{FF2B5EF4-FFF2-40B4-BE49-F238E27FC236}">
                    <a16:creationId xmlns="" xmlns:a16="http://schemas.microsoft.com/office/drawing/2014/main" id="{73F6FB99-3D34-4115-BB1F-D966C9859D1A}"/>
                  </a:ext>
                </a:extLst>
              </p:cNvPr>
              <p:cNvCxnSpPr/>
              <p:nvPr/>
            </p:nvCxnSpPr>
            <p:spPr>
              <a:xfrm>
                <a:off x="4693920" y="2484120"/>
                <a:ext cx="0" cy="163068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9">
                <a:extLst>
                  <a:ext uri="{FF2B5EF4-FFF2-40B4-BE49-F238E27FC236}">
                    <a16:creationId xmlns="" xmlns:a16="http://schemas.microsoft.com/office/drawing/2014/main" id="{F6D99047-9BE3-45D6-85EE-575C8EA2A37C}"/>
                  </a:ext>
                </a:extLst>
              </p:cNvPr>
              <p:cNvCxnSpPr/>
              <p:nvPr/>
            </p:nvCxnSpPr>
            <p:spPr>
              <a:xfrm>
                <a:off x="7498080" y="2484120"/>
                <a:ext cx="0" cy="163068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8">
              <a:extLst>
                <a:ext uri="{FF2B5EF4-FFF2-40B4-BE49-F238E27FC236}">
                  <a16:creationId xmlns="" xmlns:a16="http://schemas.microsoft.com/office/drawing/2014/main" id="{42A44A60-08F7-4538-A77A-486F8029D81F}"/>
                </a:ext>
              </a:extLst>
            </p:cNvPr>
            <p:cNvGrpSpPr/>
            <p:nvPr/>
          </p:nvGrpSpPr>
          <p:grpSpPr>
            <a:xfrm>
              <a:off x="8611754" y="3158143"/>
              <a:ext cx="576813" cy="576813"/>
              <a:chOff x="8611754" y="3288769"/>
              <a:chExt cx="576813" cy="576813"/>
            </a:xfrm>
          </p:grpSpPr>
          <p:sp>
            <p:nvSpPr>
              <p:cNvPr id="7" name="Oval 53">
                <a:extLst>
                  <a:ext uri="{FF2B5EF4-FFF2-40B4-BE49-F238E27FC236}">
                    <a16:creationId xmlns="" xmlns:a16="http://schemas.microsoft.com/office/drawing/2014/main" id="{D21B4DA1-12AB-4241-9418-016F5C72942E}"/>
                  </a:ext>
                </a:extLst>
              </p:cNvPr>
              <p:cNvSpPr/>
              <p:nvPr/>
            </p:nvSpPr>
            <p:spPr>
              <a:xfrm>
                <a:off x="8611754" y="3288769"/>
                <a:ext cx="576813" cy="576813"/>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30">
                <a:extLst>
                  <a:ext uri="{FF2B5EF4-FFF2-40B4-BE49-F238E27FC236}">
                    <a16:creationId xmlns="" xmlns:a16="http://schemas.microsoft.com/office/drawing/2014/main" id="{7748631E-861B-4B99-84ED-0BD94C5BE563}"/>
                  </a:ext>
                </a:extLst>
              </p:cNvPr>
              <p:cNvSpPr>
                <a:spLocks noEditPoints="1"/>
              </p:cNvSpPr>
              <p:nvPr/>
            </p:nvSpPr>
            <p:spPr bwMode="auto">
              <a:xfrm>
                <a:off x="8765777" y="3440625"/>
                <a:ext cx="268766" cy="273101"/>
              </a:xfrm>
              <a:custGeom>
                <a:avLst/>
                <a:gdLst>
                  <a:gd name="T0" fmla="*/ 113 w 208"/>
                  <a:gd name="T1" fmla="*/ 37 h 212"/>
                  <a:gd name="T2" fmla="*/ 53 w 208"/>
                  <a:gd name="T3" fmla="*/ 97 h 212"/>
                  <a:gd name="T4" fmla="*/ 59 w 208"/>
                  <a:gd name="T5" fmla="*/ 102 h 212"/>
                  <a:gd name="T6" fmla="*/ 119 w 208"/>
                  <a:gd name="T7" fmla="*/ 42 h 212"/>
                  <a:gd name="T8" fmla="*/ 113 w 208"/>
                  <a:gd name="T9" fmla="*/ 37 h 212"/>
                  <a:gd name="T10" fmla="*/ 87 w 208"/>
                  <a:gd name="T11" fmla="*/ 38 h 212"/>
                  <a:gd name="T12" fmla="*/ 81 w 208"/>
                  <a:gd name="T13" fmla="*/ 33 h 212"/>
                  <a:gd name="T14" fmla="*/ 49 w 208"/>
                  <a:gd name="T15" fmla="*/ 65 h 212"/>
                  <a:gd name="T16" fmla="*/ 55 w 208"/>
                  <a:gd name="T17" fmla="*/ 70 h 212"/>
                  <a:gd name="T18" fmla="*/ 87 w 208"/>
                  <a:gd name="T19" fmla="*/ 38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 name="T30" fmla="*/ 148 w 208"/>
                  <a:gd name="T31" fmla="*/ 32 h 212"/>
                  <a:gd name="T32" fmla="*/ 32 w 208"/>
                  <a:gd name="T33" fmla="*/ 32 h 212"/>
                  <a:gd name="T34" fmla="*/ 32 w 208"/>
                  <a:gd name="T35" fmla="*/ 148 h 212"/>
                  <a:gd name="T36" fmla="*/ 148 w 208"/>
                  <a:gd name="T37" fmla="*/ 148 h 212"/>
                  <a:gd name="T38" fmla="*/ 148 w 208"/>
                  <a:gd name="T39" fmla="*/ 32 h 212"/>
                  <a:gd name="T40" fmla="*/ 142 w 208"/>
                  <a:gd name="T41" fmla="*/ 142 h 212"/>
                  <a:gd name="T42" fmla="*/ 38 w 208"/>
                  <a:gd name="T43" fmla="*/ 142 h 212"/>
                  <a:gd name="T44" fmla="*/ 38 w 208"/>
                  <a:gd name="T45" fmla="*/ 37 h 212"/>
                  <a:gd name="T46" fmla="*/ 142 w 208"/>
                  <a:gd name="T47" fmla="*/ 37 h 212"/>
                  <a:gd name="T48" fmla="*/ 142 w 208"/>
                  <a:gd name="T49" fmla="*/ 142 h 212"/>
                  <a:gd name="T50" fmla="*/ 108 w 208"/>
                  <a:gd name="T51" fmla="*/ 80 h 212"/>
                  <a:gd name="T52" fmla="*/ 112 w 208"/>
                  <a:gd name="T53" fmla="*/ 88 h 212"/>
                  <a:gd name="T54" fmla="*/ 135 w 208"/>
                  <a:gd name="T55" fmla="*/ 62 h 212"/>
                  <a:gd name="T56" fmla="*/ 129 w 208"/>
                  <a:gd name="T57" fmla="*/ 57 h 212"/>
                  <a:gd name="T58" fmla="*/ 108 w 208"/>
                  <a:gd name="T59"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12">
                    <a:moveTo>
                      <a:pt x="113" y="37"/>
                    </a:moveTo>
                    <a:cubicBezTo>
                      <a:pt x="53" y="97"/>
                      <a:pt x="53" y="97"/>
                      <a:pt x="53" y="97"/>
                    </a:cubicBezTo>
                    <a:cubicBezTo>
                      <a:pt x="59" y="102"/>
                      <a:pt x="59" y="102"/>
                      <a:pt x="59" y="102"/>
                    </a:cubicBezTo>
                    <a:cubicBezTo>
                      <a:pt x="119" y="42"/>
                      <a:pt x="119" y="42"/>
                      <a:pt x="119" y="42"/>
                    </a:cubicBezTo>
                    <a:lnTo>
                      <a:pt x="113" y="37"/>
                    </a:lnTo>
                    <a:close/>
                    <a:moveTo>
                      <a:pt x="87" y="38"/>
                    </a:moveTo>
                    <a:cubicBezTo>
                      <a:pt x="81" y="33"/>
                      <a:pt x="81" y="33"/>
                      <a:pt x="81" y="33"/>
                    </a:cubicBezTo>
                    <a:cubicBezTo>
                      <a:pt x="49" y="65"/>
                      <a:pt x="49" y="65"/>
                      <a:pt x="49" y="65"/>
                    </a:cubicBezTo>
                    <a:cubicBezTo>
                      <a:pt x="55" y="70"/>
                      <a:pt x="55" y="70"/>
                      <a:pt x="55" y="70"/>
                    </a:cubicBezTo>
                    <a:lnTo>
                      <a:pt x="87" y="38"/>
                    </a:lnTo>
                    <a:close/>
                    <a:moveTo>
                      <a:pt x="160" y="156"/>
                    </a:moveTo>
                    <a:cubicBezTo>
                      <a:pt x="152" y="164"/>
                      <a:pt x="152" y="164"/>
                      <a:pt x="152" y="164"/>
                    </a:cubicBezTo>
                    <a:cubicBezTo>
                      <a:pt x="200" y="212"/>
                      <a:pt x="200" y="212"/>
                      <a:pt x="200" y="212"/>
                    </a:cubicBezTo>
                    <a:cubicBezTo>
                      <a:pt x="208" y="204"/>
                      <a:pt x="208" y="204"/>
                      <a:pt x="208" y="204"/>
                    </a:cubicBezTo>
                    <a:lnTo>
                      <a:pt x="160" y="156"/>
                    </a:lnTo>
                    <a:close/>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08" y="80"/>
                    </a:moveTo>
                    <a:cubicBezTo>
                      <a:pt x="112" y="88"/>
                      <a:pt x="112" y="88"/>
                      <a:pt x="112" y="88"/>
                    </a:cubicBezTo>
                    <a:cubicBezTo>
                      <a:pt x="135" y="62"/>
                      <a:pt x="135" y="62"/>
                      <a:pt x="135" y="62"/>
                    </a:cubicBezTo>
                    <a:cubicBezTo>
                      <a:pt x="129" y="57"/>
                      <a:pt x="129" y="57"/>
                      <a:pt x="129" y="57"/>
                    </a:cubicBezTo>
                    <a:lnTo>
                      <a:pt x="108" y="8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9" name="Group 12">
              <a:extLst>
                <a:ext uri="{FF2B5EF4-FFF2-40B4-BE49-F238E27FC236}">
                  <a16:creationId xmlns="" xmlns:a16="http://schemas.microsoft.com/office/drawing/2014/main" id="{6D86786A-758D-4A76-A107-2C09BB69CFB3}"/>
                </a:ext>
              </a:extLst>
            </p:cNvPr>
            <p:cNvGrpSpPr/>
            <p:nvPr/>
          </p:nvGrpSpPr>
          <p:grpSpPr>
            <a:xfrm>
              <a:off x="3003434" y="3187469"/>
              <a:ext cx="576813" cy="576813"/>
              <a:chOff x="3003434" y="3318095"/>
              <a:chExt cx="576813" cy="576813"/>
            </a:xfrm>
          </p:grpSpPr>
          <p:sp>
            <p:nvSpPr>
              <p:cNvPr id="10" name="Oval 55">
                <a:extLst>
                  <a:ext uri="{FF2B5EF4-FFF2-40B4-BE49-F238E27FC236}">
                    <a16:creationId xmlns="" xmlns:a16="http://schemas.microsoft.com/office/drawing/2014/main" id="{E125DA71-B989-463E-82D5-34EC31FEC8D1}"/>
                  </a:ext>
                </a:extLst>
              </p:cNvPr>
              <p:cNvSpPr/>
              <p:nvPr/>
            </p:nvSpPr>
            <p:spPr>
              <a:xfrm>
                <a:off x="3003434" y="3318095"/>
                <a:ext cx="576813" cy="576813"/>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99">
                <a:extLst>
                  <a:ext uri="{FF2B5EF4-FFF2-40B4-BE49-F238E27FC236}">
                    <a16:creationId xmlns="" xmlns:a16="http://schemas.microsoft.com/office/drawing/2014/main" id="{6F65B5C7-65A5-4934-9750-A8AB22BC6659}"/>
                  </a:ext>
                </a:extLst>
              </p:cNvPr>
              <p:cNvSpPr>
                <a:spLocks noEditPoints="1"/>
              </p:cNvSpPr>
              <p:nvPr/>
            </p:nvSpPr>
            <p:spPr bwMode="auto">
              <a:xfrm>
                <a:off x="3162876" y="3487291"/>
                <a:ext cx="257929" cy="238421"/>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12" name="Group 11">
              <a:extLst>
                <a:ext uri="{FF2B5EF4-FFF2-40B4-BE49-F238E27FC236}">
                  <a16:creationId xmlns="" xmlns:a16="http://schemas.microsoft.com/office/drawing/2014/main" id="{AB731877-23D2-46F7-8E3D-F683DC6078B5}"/>
                </a:ext>
              </a:extLst>
            </p:cNvPr>
            <p:cNvGrpSpPr/>
            <p:nvPr/>
          </p:nvGrpSpPr>
          <p:grpSpPr>
            <a:xfrm>
              <a:off x="5807594" y="3172806"/>
              <a:ext cx="576813" cy="576813"/>
              <a:chOff x="5807594" y="3303432"/>
              <a:chExt cx="576813" cy="576813"/>
            </a:xfrm>
          </p:grpSpPr>
          <p:sp>
            <p:nvSpPr>
              <p:cNvPr id="13" name="Oval 54">
                <a:extLst>
                  <a:ext uri="{FF2B5EF4-FFF2-40B4-BE49-F238E27FC236}">
                    <a16:creationId xmlns="" xmlns:a16="http://schemas.microsoft.com/office/drawing/2014/main" id="{BC57AC09-1376-4E20-A321-F49B3169EF07}"/>
                  </a:ext>
                </a:extLst>
              </p:cNvPr>
              <p:cNvSpPr/>
              <p:nvPr/>
            </p:nvSpPr>
            <p:spPr>
              <a:xfrm>
                <a:off x="5807594" y="3303432"/>
                <a:ext cx="576813" cy="576813"/>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93">
                <a:extLst>
                  <a:ext uri="{FF2B5EF4-FFF2-40B4-BE49-F238E27FC236}">
                    <a16:creationId xmlns="" xmlns:a16="http://schemas.microsoft.com/office/drawing/2014/main" id="{F5CBAB4E-AA9C-4181-8A9C-7E660D95C26C}"/>
                  </a:ext>
                </a:extLst>
              </p:cNvPr>
              <p:cNvSpPr>
                <a:spLocks noEditPoints="1"/>
              </p:cNvSpPr>
              <p:nvPr/>
            </p:nvSpPr>
            <p:spPr bwMode="auto">
              <a:xfrm>
                <a:off x="5967036" y="3461790"/>
                <a:ext cx="257929" cy="260096"/>
              </a:xfrm>
              <a:custGeom>
                <a:avLst/>
                <a:gdLst>
                  <a:gd name="T0" fmla="*/ 88 w 200"/>
                  <a:gd name="T1" fmla="*/ 31 h 200"/>
                  <a:gd name="T2" fmla="*/ 113 w 200"/>
                  <a:gd name="T3" fmla="*/ 31 h 200"/>
                  <a:gd name="T4" fmla="*/ 143 w 200"/>
                  <a:gd name="T5" fmla="*/ 14 h 200"/>
                  <a:gd name="T6" fmla="*/ 157 w 200"/>
                  <a:gd name="T7" fmla="*/ 61 h 200"/>
                  <a:gd name="T8" fmla="*/ 191 w 200"/>
                  <a:gd name="T9" fmla="*/ 70 h 200"/>
                  <a:gd name="T10" fmla="*/ 168 w 200"/>
                  <a:gd name="T11" fmla="*/ 114 h 200"/>
                  <a:gd name="T12" fmla="*/ 185 w 200"/>
                  <a:gd name="T13" fmla="*/ 144 h 200"/>
                  <a:gd name="T14" fmla="*/ 139 w 200"/>
                  <a:gd name="T15" fmla="*/ 159 h 200"/>
                  <a:gd name="T16" fmla="*/ 130 w 200"/>
                  <a:gd name="T17" fmla="*/ 192 h 200"/>
                  <a:gd name="T18" fmla="*/ 99 w 200"/>
                  <a:gd name="T19" fmla="*/ 171 h 200"/>
                  <a:gd name="T20" fmla="*/ 68 w 200"/>
                  <a:gd name="T21" fmla="*/ 191 h 200"/>
                  <a:gd name="T22" fmla="*/ 59 w 200"/>
                  <a:gd name="T23" fmla="*/ 159 h 200"/>
                  <a:gd name="T24" fmla="*/ 13 w 200"/>
                  <a:gd name="T25" fmla="*/ 142 h 200"/>
                  <a:gd name="T26" fmla="*/ 30 w 200"/>
                  <a:gd name="T27" fmla="*/ 112 h 200"/>
                  <a:gd name="T28" fmla="*/ 9 w 200"/>
                  <a:gd name="T29" fmla="*/ 68 h 200"/>
                  <a:gd name="T30" fmla="*/ 43 w 200"/>
                  <a:gd name="T31" fmla="*/ 59 h 200"/>
                  <a:gd name="T32" fmla="*/ 58 w 200"/>
                  <a:gd name="T33" fmla="*/ 13 h 200"/>
                  <a:gd name="T34" fmla="*/ 101 w 200"/>
                  <a:gd name="T35" fmla="*/ 134 h 200"/>
                  <a:gd name="T36" fmla="*/ 101 w 200"/>
                  <a:gd name="T37" fmla="*/ 68 h 200"/>
                  <a:gd name="T38" fmla="*/ 101 w 200"/>
                  <a:gd name="T39" fmla="*/ 134 h 200"/>
                  <a:gd name="T40" fmla="*/ 67 w 200"/>
                  <a:gd name="T41" fmla="*/ 1 h 200"/>
                  <a:gd name="T42" fmla="*/ 50 w 200"/>
                  <a:gd name="T43" fmla="*/ 13 h 200"/>
                  <a:gd name="T44" fmla="*/ 39 w 200"/>
                  <a:gd name="T45" fmla="*/ 51 h 200"/>
                  <a:gd name="T46" fmla="*/ 14 w 200"/>
                  <a:gd name="T47" fmla="*/ 48 h 200"/>
                  <a:gd name="T48" fmla="*/ 2 w 200"/>
                  <a:gd name="T49" fmla="*/ 65 h 200"/>
                  <a:gd name="T50" fmla="*/ 22 w 200"/>
                  <a:gd name="T51" fmla="*/ 89 h 200"/>
                  <a:gd name="T52" fmla="*/ 3 w 200"/>
                  <a:gd name="T53" fmla="*/ 124 h 200"/>
                  <a:gd name="T54" fmla="*/ 6 w 200"/>
                  <a:gd name="T55" fmla="*/ 145 h 200"/>
                  <a:gd name="T56" fmla="*/ 14 w 200"/>
                  <a:gd name="T57" fmla="*/ 150 h 200"/>
                  <a:gd name="T58" fmla="*/ 51 w 200"/>
                  <a:gd name="T59" fmla="*/ 162 h 200"/>
                  <a:gd name="T60" fmla="*/ 53 w 200"/>
                  <a:gd name="T61" fmla="*/ 194 h 200"/>
                  <a:gd name="T62" fmla="*/ 68 w 200"/>
                  <a:gd name="T63" fmla="*/ 199 h 200"/>
                  <a:gd name="T64" fmla="*/ 89 w 200"/>
                  <a:gd name="T65" fmla="*/ 179 h 200"/>
                  <a:gd name="T66" fmla="*/ 109 w 200"/>
                  <a:gd name="T67" fmla="*/ 179 h 200"/>
                  <a:gd name="T68" fmla="*/ 130 w 200"/>
                  <a:gd name="T69" fmla="*/ 200 h 200"/>
                  <a:gd name="T70" fmla="*/ 144 w 200"/>
                  <a:gd name="T71" fmla="*/ 195 h 200"/>
                  <a:gd name="T72" fmla="*/ 147 w 200"/>
                  <a:gd name="T73" fmla="*/ 163 h 200"/>
                  <a:gd name="T74" fmla="*/ 185 w 200"/>
                  <a:gd name="T75" fmla="*/ 152 h 200"/>
                  <a:gd name="T76" fmla="*/ 193 w 200"/>
                  <a:gd name="T77" fmla="*/ 147 h 200"/>
                  <a:gd name="T78" fmla="*/ 195 w 200"/>
                  <a:gd name="T79" fmla="*/ 126 h 200"/>
                  <a:gd name="T80" fmla="*/ 177 w 200"/>
                  <a:gd name="T81" fmla="*/ 92 h 200"/>
                  <a:gd name="T82" fmla="*/ 198 w 200"/>
                  <a:gd name="T83" fmla="*/ 67 h 200"/>
                  <a:gd name="T84" fmla="*/ 186 w 200"/>
                  <a:gd name="T85" fmla="*/ 50 h 200"/>
                  <a:gd name="T86" fmla="*/ 161 w 200"/>
                  <a:gd name="T87" fmla="*/ 52 h 200"/>
                  <a:gd name="T88" fmla="*/ 151 w 200"/>
                  <a:gd name="T89" fmla="*/ 15 h 200"/>
                  <a:gd name="T90" fmla="*/ 135 w 200"/>
                  <a:gd name="T91" fmla="*/ 1 h 200"/>
                  <a:gd name="T92" fmla="*/ 126 w 200"/>
                  <a:gd name="T93" fmla="*/ 4 h 200"/>
                  <a:gd name="T94" fmla="*/ 100 w 200"/>
                  <a:gd name="T95" fmla="*/ 22 h 200"/>
                  <a:gd name="T96" fmla="*/ 76 w 200"/>
                  <a:gd name="T97" fmla="*/ 3 h 200"/>
                  <a:gd name="T98" fmla="*/ 101 w 200"/>
                  <a:gd name="T99" fmla="*/ 126 h 200"/>
                  <a:gd name="T100" fmla="*/ 101 w 200"/>
                  <a:gd name="T101" fmla="*/ 76 h 200"/>
                  <a:gd name="T102" fmla="*/ 101 w 200"/>
                  <a:gd name="T103" fmla="*/ 1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200">
                    <a:moveTo>
                      <a:pt x="70" y="8"/>
                    </a:moveTo>
                    <a:cubicBezTo>
                      <a:pt x="88" y="31"/>
                      <a:pt x="88" y="31"/>
                      <a:pt x="88" y="31"/>
                    </a:cubicBezTo>
                    <a:cubicBezTo>
                      <a:pt x="92" y="30"/>
                      <a:pt x="96" y="30"/>
                      <a:pt x="100" y="30"/>
                    </a:cubicBezTo>
                    <a:cubicBezTo>
                      <a:pt x="104" y="30"/>
                      <a:pt x="108" y="30"/>
                      <a:pt x="113" y="31"/>
                    </a:cubicBezTo>
                    <a:cubicBezTo>
                      <a:pt x="132" y="9"/>
                      <a:pt x="132" y="9"/>
                      <a:pt x="132" y="9"/>
                    </a:cubicBezTo>
                    <a:cubicBezTo>
                      <a:pt x="143" y="14"/>
                      <a:pt x="143" y="14"/>
                      <a:pt x="143" y="14"/>
                    </a:cubicBezTo>
                    <a:cubicBezTo>
                      <a:pt x="140" y="43"/>
                      <a:pt x="140" y="43"/>
                      <a:pt x="140" y="43"/>
                    </a:cubicBezTo>
                    <a:cubicBezTo>
                      <a:pt x="147" y="48"/>
                      <a:pt x="153" y="54"/>
                      <a:pt x="157" y="61"/>
                    </a:cubicBezTo>
                    <a:cubicBezTo>
                      <a:pt x="186" y="58"/>
                      <a:pt x="186" y="58"/>
                      <a:pt x="186" y="58"/>
                    </a:cubicBezTo>
                    <a:cubicBezTo>
                      <a:pt x="191" y="70"/>
                      <a:pt x="191" y="70"/>
                      <a:pt x="191" y="70"/>
                    </a:cubicBezTo>
                    <a:cubicBezTo>
                      <a:pt x="168" y="88"/>
                      <a:pt x="168" y="88"/>
                      <a:pt x="168" y="88"/>
                    </a:cubicBezTo>
                    <a:cubicBezTo>
                      <a:pt x="170" y="96"/>
                      <a:pt x="170" y="105"/>
                      <a:pt x="168" y="114"/>
                    </a:cubicBezTo>
                    <a:cubicBezTo>
                      <a:pt x="190" y="132"/>
                      <a:pt x="190" y="132"/>
                      <a:pt x="190" y="132"/>
                    </a:cubicBezTo>
                    <a:cubicBezTo>
                      <a:pt x="185" y="144"/>
                      <a:pt x="185" y="144"/>
                      <a:pt x="185" y="144"/>
                    </a:cubicBezTo>
                    <a:cubicBezTo>
                      <a:pt x="157" y="141"/>
                      <a:pt x="157" y="141"/>
                      <a:pt x="157" y="141"/>
                    </a:cubicBezTo>
                    <a:cubicBezTo>
                      <a:pt x="152" y="148"/>
                      <a:pt x="146" y="154"/>
                      <a:pt x="139" y="159"/>
                    </a:cubicBezTo>
                    <a:cubicBezTo>
                      <a:pt x="141" y="187"/>
                      <a:pt x="141" y="187"/>
                      <a:pt x="141" y="187"/>
                    </a:cubicBezTo>
                    <a:cubicBezTo>
                      <a:pt x="130" y="192"/>
                      <a:pt x="130" y="192"/>
                      <a:pt x="130" y="192"/>
                    </a:cubicBezTo>
                    <a:cubicBezTo>
                      <a:pt x="112" y="170"/>
                      <a:pt x="112" y="170"/>
                      <a:pt x="112" y="170"/>
                    </a:cubicBezTo>
                    <a:cubicBezTo>
                      <a:pt x="108" y="171"/>
                      <a:pt x="104" y="171"/>
                      <a:pt x="99" y="171"/>
                    </a:cubicBezTo>
                    <a:cubicBezTo>
                      <a:pt x="95" y="171"/>
                      <a:pt x="90" y="171"/>
                      <a:pt x="86" y="170"/>
                    </a:cubicBezTo>
                    <a:cubicBezTo>
                      <a:pt x="68" y="191"/>
                      <a:pt x="68" y="191"/>
                      <a:pt x="68" y="191"/>
                    </a:cubicBezTo>
                    <a:cubicBezTo>
                      <a:pt x="56" y="186"/>
                      <a:pt x="56" y="186"/>
                      <a:pt x="56" y="186"/>
                    </a:cubicBezTo>
                    <a:cubicBezTo>
                      <a:pt x="59" y="159"/>
                      <a:pt x="59" y="159"/>
                      <a:pt x="59" y="159"/>
                    </a:cubicBezTo>
                    <a:cubicBezTo>
                      <a:pt x="52" y="153"/>
                      <a:pt x="46" y="147"/>
                      <a:pt x="41" y="139"/>
                    </a:cubicBezTo>
                    <a:cubicBezTo>
                      <a:pt x="13" y="142"/>
                      <a:pt x="13" y="142"/>
                      <a:pt x="13" y="142"/>
                    </a:cubicBezTo>
                    <a:cubicBezTo>
                      <a:pt x="8" y="130"/>
                      <a:pt x="8" y="130"/>
                      <a:pt x="8" y="130"/>
                    </a:cubicBezTo>
                    <a:cubicBezTo>
                      <a:pt x="30" y="112"/>
                      <a:pt x="30" y="112"/>
                      <a:pt x="30" y="112"/>
                    </a:cubicBezTo>
                    <a:cubicBezTo>
                      <a:pt x="29" y="104"/>
                      <a:pt x="29" y="95"/>
                      <a:pt x="31" y="86"/>
                    </a:cubicBezTo>
                    <a:cubicBezTo>
                      <a:pt x="9" y="68"/>
                      <a:pt x="9" y="68"/>
                      <a:pt x="9" y="68"/>
                    </a:cubicBezTo>
                    <a:cubicBezTo>
                      <a:pt x="14" y="56"/>
                      <a:pt x="14" y="56"/>
                      <a:pt x="14" y="56"/>
                    </a:cubicBezTo>
                    <a:cubicBezTo>
                      <a:pt x="43" y="59"/>
                      <a:pt x="43" y="59"/>
                      <a:pt x="43" y="59"/>
                    </a:cubicBezTo>
                    <a:cubicBezTo>
                      <a:pt x="48" y="52"/>
                      <a:pt x="54" y="46"/>
                      <a:pt x="61" y="42"/>
                    </a:cubicBezTo>
                    <a:cubicBezTo>
                      <a:pt x="58" y="13"/>
                      <a:pt x="58" y="13"/>
                      <a:pt x="58" y="13"/>
                    </a:cubicBezTo>
                    <a:cubicBezTo>
                      <a:pt x="70" y="8"/>
                      <a:pt x="70" y="8"/>
                      <a:pt x="70" y="8"/>
                    </a:cubicBezTo>
                    <a:moveTo>
                      <a:pt x="101" y="134"/>
                    </a:moveTo>
                    <a:cubicBezTo>
                      <a:pt x="119" y="134"/>
                      <a:pt x="134" y="119"/>
                      <a:pt x="134" y="101"/>
                    </a:cubicBezTo>
                    <a:cubicBezTo>
                      <a:pt x="134" y="83"/>
                      <a:pt x="119" y="68"/>
                      <a:pt x="101" y="68"/>
                    </a:cubicBezTo>
                    <a:cubicBezTo>
                      <a:pt x="83" y="68"/>
                      <a:pt x="68" y="83"/>
                      <a:pt x="68" y="101"/>
                    </a:cubicBezTo>
                    <a:cubicBezTo>
                      <a:pt x="68" y="119"/>
                      <a:pt x="83" y="134"/>
                      <a:pt x="101" y="134"/>
                    </a:cubicBezTo>
                    <a:moveTo>
                      <a:pt x="70" y="0"/>
                    </a:moveTo>
                    <a:cubicBezTo>
                      <a:pt x="69" y="0"/>
                      <a:pt x="68" y="0"/>
                      <a:pt x="67" y="1"/>
                    </a:cubicBezTo>
                    <a:cubicBezTo>
                      <a:pt x="55" y="5"/>
                      <a:pt x="55" y="5"/>
                      <a:pt x="55" y="5"/>
                    </a:cubicBezTo>
                    <a:cubicBezTo>
                      <a:pt x="52" y="6"/>
                      <a:pt x="50" y="10"/>
                      <a:pt x="50" y="13"/>
                    </a:cubicBezTo>
                    <a:cubicBezTo>
                      <a:pt x="52" y="38"/>
                      <a:pt x="52" y="38"/>
                      <a:pt x="52" y="38"/>
                    </a:cubicBezTo>
                    <a:cubicBezTo>
                      <a:pt x="47" y="42"/>
                      <a:pt x="43" y="46"/>
                      <a:pt x="39" y="51"/>
                    </a:cubicBezTo>
                    <a:cubicBezTo>
                      <a:pt x="15" y="48"/>
                      <a:pt x="15" y="48"/>
                      <a:pt x="15" y="48"/>
                    </a:cubicBezTo>
                    <a:cubicBezTo>
                      <a:pt x="15" y="48"/>
                      <a:pt x="14" y="48"/>
                      <a:pt x="14" y="48"/>
                    </a:cubicBezTo>
                    <a:cubicBezTo>
                      <a:pt x="11" y="48"/>
                      <a:pt x="8" y="50"/>
                      <a:pt x="7" y="53"/>
                    </a:cubicBezTo>
                    <a:cubicBezTo>
                      <a:pt x="2" y="65"/>
                      <a:pt x="2" y="65"/>
                      <a:pt x="2" y="65"/>
                    </a:cubicBezTo>
                    <a:cubicBezTo>
                      <a:pt x="0" y="68"/>
                      <a:pt x="1" y="72"/>
                      <a:pt x="4" y="74"/>
                    </a:cubicBezTo>
                    <a:cubicBezTo>
                      <a:pt x="22" y="89"/>
                      <a:pt x="22" y="89"/>
                      <a:pt x="22" y="89"/>
                    </a:cubicBezTo>
                    <a:cubicBezTo>
                      <a:pt x="21" y="96"/>
                      <a:pt x="21" y="102"/>
                      <a:pt x="22" y="109"/>
                    </a:cubicBezTo>
                    <a:cubicBezTo>
                      <a:pt x="3" y="124"/>
                      <a:pt x="3" y="124"/>
                      <a:pt x="3" y="124"/>
                    </a:cubicBezTo>
                    <a:cubicBezTo>
                      <a:pt x="1" y="126"/>
                      <a:pt x="0" y="130"/>
                      <a:pt x="1" y="133"/>
                    </a:cubicBezTo>
                    <a:cubicBezTo>
                      <a:pt x="6" y="145"/>
                      <a:pt x="6" y="145"/>
                      <a:pt x="6" y="145"/>
                    </a:cubicBezTo>
                    <a:cubicBezTo>
                      <a:pt x="7" y="148"/>
                      <a:pt x="10" y="150"/>
                      <a:pt x="13" y="150"/>
                    </a:cubicBezTo>
                    <a:cubicBezTo>
                      <a:pt x="13" y="150"/>
                      <a:pt x="13" y="150"/>
                      <a:pt x="14" y="150"/>
                    </a:cubicBezTo>
                    <a:cubicBezTo>
                      <a:pt x="37" y="148"/>
                      <a:pt x="37" y="148"/>
                      <a:pt x="37" y="148"/>
                    </a:cubicBezTo>
                    <a:cubicBezTo>
                      <a:pt x="41" y="153"/>
                      <a:pt x="46" y="158"/>
                      <a:pt x="51" y="162"/>
                    </a:cubicBezTo>
                    <a:cubicBezTo>
                      <a:pt x="48" y="185"/>
                      <a:pt x="48" y="185"/>
                      <a:pt x="48" y="185"/>
                    </a:cubicBezTo>
                    <a:cubicBezTo>
                      <a:pt x="48" y="189"/>
                      <a:pt x="50" y="192"/>
                      <a:pt x="53" y="194"/>
                    </a:cubicBezTo>
                    <a:cubicBezTo>
                      <a:pt x="65" y="199"/>
                      <a:pt x="65" y="199"/>
                      <a:pt x="65" y="199"/>
                    </a:cubicBezTo>
                    <a:cubicBezTo>
                      <a:pt x="66" y="199"/>
                      <a:pt x="67" y="199"/>
                      <a:pt x="68" y="199"/>
                    </a:cubicBezTo>
                    <a:cubicBezTo>
                      <a:pt x="70" y="199"/>
                      <a:pt x="72" y="198"/>
                      <a:pt x="74" y="196"/>
                    </a:cubicBezTo>
                    <a:cubicBezTo>
                      <a:pt x="89" y="179"/>
                      <a:pt x="89" y="179"/>
                      <a:pt x="89" y="179"/>
                    </a:cubicBezTo>
                    <a:cubicBezTo>
                      <a:pt x="92" y="179"/>
                      <a:pt x="96" y="179"/>
                      <a:pt x="99" y="179"/>
                    </a:cubicBezTo>
                    <a:cubicBezTo>
                      <a:pt x="103" y="179"/>
                      <a:pt x="106" y="179"/>
                      <a:pt x="109" y="179"/>
                    </a:cubicBezTo>
                    <a:cubicBezTo>
                      <a:pt x="123" y="197"/>
                      <a:pt x="123" y="197"/>
                      <a:pt x="123" y="197"/>
                    </a:cubicBezTo>
                    <a:cubicBezTo>
                      <a:pt x="125" y="199"/>
                      <a:pt x="127" y="200"/>
                      <a:pt x="130" y="200"/>
                    </a:cubicBezTo>
                    <a:cubicBezTo>
                      <a:pt x="131" y="200"/>
                      <a:pt x="132" y="200"/>
                      <a:pt x="133" y="199"/>
                    </a:cubicBezTo>
                    <a:cubicBezTo>
                      <a:pt x="144" y="195"/>
                      <a:pt x="144" y="195"/>
                      <a:pt x="144" y="195"/>
                    </a:cubicBezTo>
                    <a:cubicBezTo>
                      <a:pt x="147" y="193"/>
                      <a:pt x="149" y="190"/>
                      <a:pt x="149" y="187"/>
                    </a:cubicBezTo>
                    <a:cubicBezTo>
                      <a:pt x="147" y="163"/>
                      <a:pt x="147" y="163"/>
                      <a:pt x="147" y="163"/>
                    </a:cubicBezTo>
                    <a:cubicBezTo>
                      <a:pt x="152" y="159"/>
                      <a:pt x="157" y="154"/>
                      <a:pt x="161" y="149"/>
                    </a:cubicBezTo>
                    <a:cubicBezTo>
                      <a:pt x="185" y="152"/>
                      <a:pt x="185" y="152"/>
                      <a:pt x="185" y="152"/>
                    </a:cubicBezTo>
                    <a:cubicBezTo>
                      <a:pt x="185" y="152"/>
                      <a:pt x="185" y="152"/>
                      <a:pt x="185" y="152"/>
                    </a:cubicBezTo>
                    <a:cubicBezTo>
                      <a:pt x="189" y="152"/>
                      <a:pt x="192" y="150"/>
                      <a:pt x="193" y="147"/>
                    </a:cubicBezTo>
                    <a:cubicBezTo>
                      <a:pt x="198" y="135"/>
                      <a:pt x="198" y="135"/>
                      <a:pt x="198" y="135"/>
                    </a:cubicBezTo>
                    <a:cubicBezTo>
                      <a:pt x="199" y="132"/>
                      <a:pt x="198" y="128"/>
                      <a:pt x="195" y="126"/>
                    </a:cubicBezTo>
                    <a:cubicBezTo>
                      <a:pt x="177" y="110"/>
                      <a:pt x="177" y="110"/>
                      <a:pt x="177" y="110"/>
                    </a:cubicBezTo>
                    <a:cubicBezTo>
                      <a:pt x="178" y="104"/>
                      <a:pt x="178" y="98"/>
                      <a:pt x="177" y="92"/>
                    </a:cubicBezTo>
                    <a:cubicBezTo>
                      <a:pt x="196" y="76"/>
                      <a:pt x="196" y="76"/>
                      <a:pt x="196" y="76"/>
                    </a:cubicBezTo>
                    <a:cubicBezTo>
                      <a:pt x="199" y="74"/>
                      <a:pt x="200" y="70"/>
                      <a:pt x="198" y="67"/>
                    </a:cubicBezTo>
                    <a:cubicBezTo>
                      <a:pt x="194" y="55"/>
                      <a:pt x="194" y="55"/>
                      <a:pt x="194" y="55"/>
                    </a:cubicBezTo>
                    <a:cubicBezTo>
                      <a:pt x="193" y="52"/>
                      <a:pt x="190" y="50"/>
                      <a:pt x="186" y="50"/>
                    </a:cubicBezTo>
                    <a:cubicBezTo>
                      <a:pt x="186" y="50"/>
                      <a:pt x="186" y="50"/>
                      <a:pt x="186" y="50"/>
                    </a:cubicBezTo>
                    <a:cubicBezTo>
                      <a:pt x="161" y="52"/>
                      <a:pt x="161" y="52"/>
                      <a:pt x="161" y="52"/>
                    </a:cubicBezTo>
                    <a:cubicBezTo>
                      <a:pt x="157" y="48"/>
                      <a:pt x="153" y="43"/>
                      <a:pt x="148" y="39"/>
                    </a:cubicBezTo>
                    <a:cubicBezTo>
                      <a:pt x="151" y="15"/>
                      <a:pt x="151" y="15"/>
                      <a:pt x="151" y="15"/>
                    </a:cubicBezTo>
                    <a:cubicBezTo>
                      <a:pt x="151" y="11"/>
                      <a:pt x="149" y="8"/>
                      <a:pt x="146" y="6"/>
                    </a:cubicBezTo>
                    <a:cubicBezTo>
                      <a:pt x="135" y="1"/>
                      <a:pt x="135" y="1"/>
                      <a:pt x="135" y="1"/>
                    </a:cubicBezTo>
                    <a:cubicBezTo>
                      <a:pt x="134" y="1"/>
                      <a:pt x="133" y="1"/>
                      <a:pt x="132" y="1"/>
                    </a:cubicBezTo>
                    <a:cubicBezTo>
                      <a:pt x="129" y="1"/>
                      <a:pt x="127" y="2"/>
                      <a:pt x="126" y="4"/>
                    </a:cubicBezTo>
                    <a:cubicBezTo>
                      <a:pt x="110" y="23"/>
                      <a:pt x="110" y="23"/>
                      <a:pt x="110" y="23"/>
                    </a:cubicBezTo>
                    <a:cubicBezTo>
                      <a:pt x="106" y="22"/>
                      <a:pt x="103" y="22"/>
                      <a:pt x="100" y="22"/>
                    </a:cubicBezTo>
                    <a:cubicBezTo>
                      <a:pt x="97" y="22"/>
                      <a:pt x="94" y="22"/>
                      <a:pt x="92" y="22"/>
                    </a:cubicBezTo>
                    <a:cubicBezTo>
                      <a:pt x="76" y="3"/>
                      <a:pt x="76" y="3"/>
                      <a:pt x="76" y="3"/>
                    </a:cubicBezTo>
                    <a:cubicBezTo>
                      <a:pt x="74" y="1"/>
                      <a:pt x="72" y="0"/>
                      <a:pt x="70" y="0"/>
                    </a:cubicBezTo>
                    <a:close/>
                    <a:moveTo>
                      <a:pt x="101" y="126"/>
                    </a:moveTo>
                    <a:cubicBezTo>
                      <a:pt x="87" y="126"/>
                      <a:pt x="76" y="115"/>
                      <a:pt x="76" y="101"/>
                    </a:cubicBezTo>
                    <a:cubicBezTo>
                      <a:pt x="76" y="87"/>
                      <a:pt x="87" y="76"/>
                      <a:pt x="101" y="76"/>
                    </a:cubicBezTo>
                    <a:cubicBezTo>
                      <a:pt x="115" y="76"/>
                      <a:pt x="126" y="87"/>
                      <a:pt x="126" y="101"/>
                    </a:cubicBezTo>
                    <a:cubicBezTo>
                      <a:pt x="126" y="115"/>
                      <a:pt x="115" y="126"/>
                      <a:pt x="101" y="12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sp>
        <p:nvSpPr>
          <p:cNvPr id="17" name="PA_文本框 21">
            <a:extLst>
              <a:ext uri="{FF2B5EF4-FFF2-40B4-BE49-F238E27FC236}">
                <a16:creationId xmlns="" xmlns:a16="http://schemas.microsoft.com/office/drawing/2014/main" id="{F54DCDF1-2EE5-47E6-A2AC-D48E157AE21E}"/>
              </a:ext>
            </a:extLst>
          </p:cNvPr>
          <p:cNvSpPr txBox="1"/>
          <p:nvPr>
            <p:custDataLst>
              <p:tags r:id="rId1"/>
            </p:custDataLst>
          </p:nvPr>
        </p:nvSpPr>
        <p:spPr>
          <a:xfrm>
            <a:off x="986431" y="3218433"/>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 xmlns:a16="http://schemas.microsoft.com/office/drawing/2014/main" id="{97977715-94B6-45E3-A507-F1D6409B57CE}"/>
              </a:ext>
            </a:extLst>
          </p:cNvPr>
          <p:cNvSpPr/>
          <p:nvPr/>
        </p:nvSpPr>
        <p:spPr>
          <a:xfrm>
            <a:off x="930594" y="3741653"/>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9" name="PA_文本框 21">
            <a:extLst>
              <a:ext uri="{FF2B5EF4-FFF2-40B4-BE49-F238E27FC236}">
                <a16:creationId xmlns="" xmlns:a16="http://schemas.microsoft.com/office/drawing/2014/main" id="{6110E322-E2D7-436D-87CE-C038CBD4C485}"/>
              </a:ext>
            </a:extLst>
          </p:cNvPr>
          <p:cNvSpPr txBox="1"/>
          <p:nvPr>
            <p:custDataLst>
              <p:tags r:id="rId2"/>
            </p:custDataLst>
          </p:nvPr>
        </p:nvSpPr>
        <p:spPr>
          <a:xfrm>
            <a:off x="4842600" y="3181904"/>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 xmlns:a16="http://schemas.microsoft.com/office/drawing/2014/main" id="{5143FE18-6B8B-4F72-916C-EE414D90E770}"/>
              </a:ext>
            </a:extLst>
          </p:cNvPr>
          <p:cNvSpPr/>
          <p:nvPr/>
        </p:nvSpPr>
        <p:spPr>
          <a:xfrm>
            <a:off x="4786763" y="3705124"/>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21" name="PA_文本框 21">
            <a:extLst>
              <a:ext uri="{FF2B5EF4-FFF2-40B4-BE49-F238E27FC236}">
                <a16:creationId xmlns="" xmlns:a16="http://schemas.microsoft.com/office/drawing/2014/main" id="{7A283D80-AC51-4017-AE29-E6F1BC821102}"/>
              </a:ext>
            </a:extLst>
          </p:cNvPr>
          <p:cNvSpPr txBox="1"/>
          <p:nvPr>
            <p:custDataLst>
              <p:tags r:id="rId3"/>
            </p:custDataLst>
          </p:nvPr>
        </p:nvSpPr>
        <p:spPr>
          <a:xfrm>
            <a:off x="8754002" y="3147185"/>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7302F593-925D-46A7-833F-278FFD0DC4F1}"/>
              </a:ext>
            </a:extLst>
          </p:cNvPr>
          <p:cNvSpPr/>
          <p:nvPr/>
        </p:nvSpPr>
        <p:spPr>
          <a:xfrm>
            <a:off x="8698165" y="3670405"/>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Tree>
    <p:extLst>
      <p:ext uri="{BB962C8B-B14F-4D97-AF65-F5344CB8AC3E}">
        <p14:creationId xmlns:p14="http://schemas.microsoft.com/office/powerpoint/2010/main" val="252787117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fltVal val="0"/>
                                          </p:val>
                                        </p:tav>
                                        <p:tav tm="100000">
                                          <p:val>
                                            <p:strVal val="#ppt_w"/>
                                          </p:val>
                                        </p:tav>
                                      </p:tavLst>
                                    </p:anim>
                                    <p:anim calcmode="lin" valueType="num">
                                      <p:cBhvr>
                                        <p:cTn id="38" dur="1000" fill="hold"/>
                                        <p:tgtEl>
                                          <p:spTgt spid="22"/>
                                        </p:tgtEl>
                                        <p:attrNameLst>
                                          <p:attrName>ppt_h</p:attrName>
                                        </p:attrNameLst>
                                      </p:cBhvr>
                                      <p:tavLst>
                                        <p:tav tm="0">
                                          <p:val>
                                            <p:fltVal val="0"/>
                                          </p:val>
                                        </p:tav>
                                        <p:tav tm="100000">
                                          <p:val>
                                            <p:strVal val="#ppt_h"/>
                                          </p:val>
                                        </p:tav>
                                      </p:tavLst>
                                    </p:anim>
                                    <p:anim calcmode="lin" valueType="num">
                                      <p:cBhvr>
                                        <p:cTn id="39" dur="1000" fill="hold"/>
                                        <p:tgtEl>
                                          <p:spTgt spid="22"/>
                                        </p:tgtEl>
                                        <p:attrNameLst>
                                          <p:attrName>style.rotation</p:attrName>
                                        </p:attrNameLst>
                                      </p:cBhvr>
                                      <p:tavLst>
                                        <p:tav tm="0">
                                          <p:val>
                                            <p:fltVal val="90"/>
                                          </p:val>
                                        </p:tav>
                                        <p:tav tm="100000">
                                          <p:val>
                                            <p:fltVal val="0"/>
                                          </p:val>
                                        </p:tav>
                                      </p:tavLst>
                                    </p:anim>
                                    <p:animEffect transition="in" filter="fade">
                                      <p:cBhvr>
                                        <p:cTn id="4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F3B237F1-C273-4CC7-B7C7-78D78EE7CDED}"/>
              </a:ext>
            </a:extLst>
          </p:cNvPr>
          <p:cNvGrpSpPr/>
          <p:nvPr/>
        </p:nvGrpSpPr>
        <p:grpSpPr>
          <a:xfrm>
            <a:off x="911208" y="1393372"/>
            <a:ext cx="5584126" cy="4572000"/>
            <a:chOff x="2489637" y="1295400"/>
            <a:chExt cx="5584126" cy="4572000"/>
          </a:xfrm>
        </p:grpSpPr>
        <p:grpSp>
          <p:nvGrpSpPr>
            <p:cNvPr id="6" name="组合 5">
              <a:extLst>
                <a:ext uri="{FF2B5EF4-FFF2-40B4-BE49-F238E27FC236}">
                  <a16:creationId xmlns="" xmlns:a16="http://schemas.microsoft.com/office/drawing/2014/main" id="{ACE044F3-36E3-478A-BCC8-D66BC34E76C0}"/>
                </a:ext>
              </a:extLst>
            </p:cNvPr>
            <p:cNvGrpSpPr/>
            <p:nvPr/>
          </p:nvGrpSpPr>
          <p:grpSpPr>
            <a:xfrm>
              <a:off x="4118237" y="1295400"/>
              <a:ext cx="3955526" cy="4572000"/>
              <a:chOff x="1197428" y="1230086"/>
              <a:chExt cx="3955526" cy="4572000"/>
            </a:xfrm>
          </p:grpSpPr>
          <p:sp>
            <p:nvSpPr>
              <p:cNvPr id="2" name="矩形 1">
                <a:extLst>
                  <a:ext uri="{FF2B5EF4-FFF2-40B4-BE49-F238E27FC236}">
                    <a16:creationId xmlns="" xmlns:a16="http://schemas.microsoft.com/office/drawing/2014/main" id="{74DDB4A0-CF02-490D-8D3C-7EF1424165E8}"/>
                  </a:ext>
                </a:extLst>
              </p:cNvPr>
              <p:cNvSpPr/>
              <p:nvPr/>
            </p:nvSpPr>
            <p:spPr>
              <a:xfrm>
                <a:off x="1197428" y="1230086"/>
                <a:ext cx="3298372" cy="4572000"/>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 xmlns:a16="http://schemas.microsoft.com/office/drawing/2014/main" id="{141CF1AE-7FC0-474C-82CD-BDAE0CBF31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26816" y="1588739"/>
                <a:ext cx="3426138" cy="2286575"/>
              </a:xfrm>
              <a:prstGeom prst="rect">
                <a:avLst/>
              </a:prstGeom>
            </p:spPr>
          </p:pic>
        </p:grpSp>
        <p:sp>
          <p:nvSpPr>
            <p:cNvPr id="7" name="TextBox 28">
              <a:extLst>
                <a:ext uri="{FF2B5EF4-FFF2-40B4-BE49-F238E27FC236}">
                  <a16:creationId xmlns="" xmlns:a16="http://schemas.microsoft.com/office/drawing/2014/main" id="{82427317-A5F9-4A74-AF51-DA1504F1FEF0}"/>
                </a:ext>
              </a:extLst>
            </p:cNvPr>
            <p:cNvSpPr txBox="1"/>
            <p:nvPr/>
          </p:nvSpPr>
          <p:spPr>
            <a:xfrm>
              <a:off x="2971225" y="4496061"/>
              <a:ext cx="2945037" cy="707886"/>
            </a:xfrm>
            <a:prstGeom prst="rect">
              <a:avLst/>
            </a:prstGeom>
            <a:solidFill>
              <a:schemeClr val="bg1"/>
            </a:solid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8" name="PA_任意多边形 67">
              <a:extLst>
                <a:ext uri="{FF2B5EF4-FFF2-40B4-BE49-F238E27FC236}">
                  <a16:creationId xmlns="" xmlns:a16="http://schemas.microsoft.com/office/drawing/2014/main" id="{73960CF0-97EC-4456-B5D9-94DBADA59D19}"/>
                </a:ext>
              </a:extLst>
            </p:cNvPr>
            <p:cNvSpPr>
              <a:spLocks noEditPoints="1"/>
            </p:cNvSpPr>
            <p:nvPr>
              <p:custDataLst>
                <p:tags r:id="rId3"/>
              </p:custDataLst>
            </p:nvPr>
          </p:nvSpPr>
          <p:spPr bwMode="auto">
            <a:xfrm>
              <a:off x="2489637" y="4309664"/>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grpSp>
      <p:sp>
        <p:nvSpPr>
          <p:cNvPr id="10" name="PA_文本框 21">
            <a:extLst>
              <a:ext uri="{FF2B5EF4-FFF2-40B4-BE49-F238E27FC236}">
                <a16:creationId xmlns="" xmlns:a16="http://schemas.microsoft.com/office/drawing/2014/main" id="{797CC382-E9E7-4FDA-8370-8E3AF67A2FDD}"/>
              </a:ext>
            </a:extLst>
          </p:cNvPr>
          <p:cNvSpPr txBox="1"/>
          <p:nvPr>
            <p:custDataLst>
              <p:tags r:id="rId1"/>
            </p:custDataLst>
          </p:nvPr>
        </p:nvSpPr>
        <p:spPr>
          <a:xfrm>
            <a:off x="7080559" y="1534049"/>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8F7ABDA4-D454-4F7B-BE8C-E7F7898B6C95}"/>
              </a:ext>
            </a:extLst>
          </p:cNvPr>
          <p:cNvSpPr/>
          <p:nvPr/>
        </p:nvSpPr>
        <p:spPr>
          <a:xfrm>
            <a:off x="7024722" y="2057269"/>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2" name="PA_文本框 21">
            <a:extLst>
              <a:ext uri="{FF2B5EF4-FFF2-40B4-BE49-F238E27FC236}">
                <a16:creationId xmlns="" xmlns:a16="http://schemas.microsoft.com/office/drawing/2014/main" id="{07BAFBB4-064B-4C5C-AE5D-04FEA1ACA66A}"/>
              </a:ext>
            </a:extLst>
          </p:cNvPr>
          <p:cNvSpPr txBox="1"/>
          <p:nvPr>
            <p:custDataLst>
              <p:tags r:id="rId2"/>
            </p:custDataLst>
          </p:nvPr>
        </p:nvSpPr>
        <p:spPr>
          <a:xfrm>
            <a:off x="8659248" y="3776990"/>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8DD600B0-0316-40A4-9A47-C9E6A955AAE1}"/>
              </a:ext>
            </a:extLst>
          </p:cNvPr>
          <p:cNvSpPr/>
          <p:nvPr/>
        </p:nvSpPr>
        <p:spPr>
          <a:xfrm>
            <a:off x="8603411" y="4300210"/>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4" name="椭圆 13">
            <a:extLst>
              <a:ext uri="{FF2B5EF4-FFF2-40B4-BE49-F238E27FC236}">
                <a16:creationId xmlns="" xmlns:a16="http://schemas.microsoft.com/office/drawing/2014/main" id="{B4C420CF-FB2D-447E-B019-6FDA76A90E26}"/>
              </a:ext>
            </a:extLst>
          </p:cNvPr>
          <p:cNvSpPr/>
          <p:nvPr/>
        </p:nvSpPr>
        <p:spPr>
          <a:xfrm>
            <a:off x="7276794" y="367937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60E79C04-0C9F-4AF1-BA57-22FE6B530FB8}"/>
              </a:ext>
            </a:extLst>
          </p:cNvPr>
          <p:cNvSpPr/>
          <p:nvPr/>
        </p:nvSpPr>
        <p:spPr>
          <a:xfrm>
            <a:off x="10553394" y="1193041"/>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E9BD6D18-B9B7-49AA-B5F6-7B6135371F0D}"/>
              </a:ext>
            </a:extLst>
          </p:cNvPr>
          <p:cNvSpPr/>
          <p:nvPr/>
        </p:nvSpPr>
        <p:spPr>
          <a:xfrm flipV="1">
            <a:off x="6450430" y="5297877"/>
            <a:ext cx="420500" cy="420500"/>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344989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 xmlns:a16="http://schemas.microsoft.com/office/drawing/2014/main" id="{1FEDC521-DEB2-4462-888F-46E8AAD89B47}"/>
              </a:ext>
            </a:extLst>
          </p:cNvPr>
          <p:cNvSpPr/>
          <p:nvPr/>
        </p:nvSpPr>
        <p:spPr>
          <a:xfrm>
            <a:off x="711435" y="1593879"/>
            <a:ext cx="10943303" cy="4011562"/>
          </a:xfrm>
          <a:prstGeom prst="roundRect">
            <a:avLst>
              <a:gd name="adj" fmla="val 2578"/>
            </a:avLst>
          </a:prstGeom>
          <a:solidFill>
            <a:schemeClr val="bg1"/>
          </a:solidFill>
          <a:ln>
            <a:noFill/>
          </a:ln>
          <a:effectLst>
            <a:outerShdw blurRad="215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Top Corners Rounded 15">
            <a:extLst>
              <a:ext uri="{FF2B5EF4-FFF2-40B4-BE49-F238E27FC236}">
                <a16:creationId xmlns="" xmlns:a16="http://schemas.microsoft.com/office/drawing/2014/main" id="{3EEAA855-8E2B-420E-A7BC-B1769D29C50B}"/>
              </a:ext>
            </a:extLst>
          </p:cNvPr>
          <p:cNvSpPr/>
          <p:nvPr/>
        </p:nvSpPr>
        <p:spPr>
          <a:xfrm rot="16200000">
            <a:off x="-534278" y="2839588"/>
            <a:ext cx="4011567" cy="1520138"/>
          </a:xfrm>
          <a:prstGeom prst="round2SameRect">
            <a:avLst>
              <a:gd name="adj1" fmla="val 3886"/>
              <a:gd name="adj2" fmla="val 0"/>
            </a:avLst>
          </a:prstGeom>
          <a:gradFill>
            <a:gsLst>
              <a:gs pos="0">
                <a:srgbClr val="D87DE8"/>
              </a:gs>
              <a:gs pos="45000">
                <a:srgbClr val="F27AEC"/>
              </a:gs>
              <a:gs pos="76000">
                <a:srgbClr val="FAC0D5"/>
              </a:gs>
              <a:gs pos="100000">
                <a:srgbClr val="FBC3D4"/>
              </a:gs>
            </a:gsLst>
            <a:lin ang="8100000" scaled="1"/>
          </a:gradFill>
          <a:ln>
            <a:noFill/>
          </a:ln>
          <a:effectLst>
            <a:outerShdw blurRad="152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8">
            <a:extLst>
              <a:ext uri="{FF2B5EF4-FFF2-40B4-BE49-F238E27FC236}">
                <a16:creationId xmlns="" xmlns:a16="http://schemas.microsoft.com/office/drawing/2014/main" id="{68FEF0E4-1894-4858-8C57-F0CC9851EE34}"/>
              </a:ext>
            </a:extLst>
          </p:cNvPr>
          <p:cNvSpPr txBox="1"/>
          <p:nvPr/>
        </p:nvSpPr>
        <p:spPr>
          <a:xfrm>
            <a:off x="8359653" y="4702891"/>
            <a:ext cx="2945037" cy="707886"/>
          </a:xfrm>
          <a:prstGeom prst="rect">
            <a:avLst/>
          </a:prstGeom>
          <a:solidFill>
            <a:schemeClr val="bg1"/>
          </a:solid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6" name="PA_文本框 21">
            <a:extLst>
              <a:ext uri="{FF2B5EF4-FFF2-40B4-BE49-F238E27FC236}">
                <a16:creationId xmlns="" xmlns:a16="http://schemas.microsoft.com/office/drawing/2014/main" id="{3E4D81DD-9F5E-46F6-8881-7F4A8E3D4878}"/>
              </a:ext>
            </a:extLst>
          </p:cNvPr>
          <p:cNvSpPr txBox="1"/>
          <p:nvPr>
            <p:custDataLst>
              <p:tags r:id="rId1"/>
            </p:custDataLst>
          </p:nvPr>
        </p:nvSpPr>
        <p:spPr>
          <a:xfrm>
            <a:off x="4765175" y="2155108"/>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 xmlns:a16="http://schemas.microsoft.com/office/drawing/2014/main" id="{C3296C1E-70B3-45AE-9594-543F9252D7B5}"/>
              </a:ext>
            </a:extLst>
          </p:cNvPr>
          <p:cNvSpPr/>
          <p:nvPr/>
        </p:nvSpPr>
        <p:spPr>
          <a:xfrm>
            <a:off x="4765175" y="2755546"/>
            <a:ext cx="6436225" cy="1346907"/>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也可以将演示文稿打印出来制作成胶片用户用户可以在投影仪或者计算机上进行演示也可以将演示文稿打印出来制作成胶片用户用户可以在投影仪或者计算机上进行演示</a:t>
            </a:r>
          </a:p>
        </p:txBody>
      </p:sp>
      <p:sp>
        <p:nvSpPr>
          <p:cNvPr id="8" name="矩形 7">
            <a:extLst>
              <a:ext uri="{FF2B5EF4-FFF2-40B4-BE49-F238E27FC236}">
                <a16:creationId xmlns="" xmlns:a16="http://schemas.microsoft.com/office/drawing/2014/main" id="{BAF6EE57-B8DA-4F6D-97E6-494EDB3A9A14}"/>
              </a:ext>
            </a:extLst>
          </p:cNvPr>
          <p:cNvSpPr/>
          <p:nvPr/>
        </p:nvSpPr>
        <p:spPr>
          <a:xfrm>
            <a:off x="2656180" y="1252559"/>
            <a:ext cx="564288" cy="4572000"/>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EA5A8312-44D6-45B0-B686-E64308312AEE}"/>
              </a:ext>
            </a:extLst>
          </p:cNvPr>
          <p:cNvSpPr/>
          <p:nvPr/>
        </p:nvSpPr>
        <p:spPr>
          <a:xfrm>
            <a:off x="3850839" y="1252559"/>
            <a:ext cx="564288" cy="4572000"/>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任意多边形 67">
            <a:extLst>
              <a:ext uri="{FF2B5EF4-FFF2-40B4-BE49-F238E27FC236}">
                <a16:creationId xmlns="" xmlns:a16="http://schemas.microsoft.com/office/drawing/2014/main" id="{3432D3AD-7C51-41E1-BB32-22048256FD92}"/>
              </a:ext>
            </a:extLst>
          </p:cNvPr>
          <p:cNvSpPr>
            <a:spLocks noEditPoints="1"/>
          </p:cNvSpPr>
          <p:nvPr>
            <p:custDataLst>
              <p:tags r:id="rId2"/>
            </p:custDataLst>
          </p:nvPr>
        </p:nvSpPr>
        <p:spPr bwMode="auto">
          <a:xfrm flipH="1">
            <a:off x="10719812" y="1968711"/>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spTree>
    <p:extLst>
      <p:ext uri="{BB962C8B-B14F-4D97-AF65-F5344CB8AC3E}">
        <p14:creationId xmlns:p14="http://schemas.microsoft.com/office/powerpoint/2010/main" val="312565461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691F5B70-8B71-47C0-99C5-1FB20DCA60F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0785" y="2732315"/>
            <a:ext cx="4761445" cy="3359868"/>
          </a:xfrm>
          <a:prstGeom prst="rect">
            <a:avLst/>
          </a:prstGeom>
        </p:spPr>
      </p:pic>
      <p:sp>
        <p:nvSpPr>
          <p:cNvPr id="4" name="PA_文本框 21">
            <a:extLst>
              <a:ext uri="{FF2B5EF4-FFF2-40B4-BE49-F238E27FC236}">
                <a16:creationId xmlns="" xmlns:a16="http://schemas.microsoft.com/office/drawing/2014/main" id="{5DCF97A5-C511-4721-923A-15616226EB64}"/>
              </a:ext>
            </a:extLst>
          </p:cNvPr>
          <p:cNvSpPr txBox="1"/>
          <p:nvPr>
            <p:custDataLst>
              <p:tags r:id="rId1"/>
            </p:custDataLst>
          </p:nvPr>
        </p:nvSpPr>
        <p:spPr>
          <a:xfrm>
            <a:off x="1265605" y="1992087"/>
            <a:ext cx="3709165" cy="707886"/>
          </a:xfrm>
          <a:prstGeom prst="rect">
            <a:avLst/>
          </a:prstGeom>
          <a:noFill/>
        </p:spPr>
        <p:txBody>
          <a:bodyPr wrap="square" rtlCol="0">
            <a:spAutoFit/>
          </a:bodyPr>
          <a:lstStyle/>
          <a:p>
            <a:pPr>
              <a:spcBef>
                <a:spcPts val="600"/>
              </a:spcBef>
            </a:pPr>
            <a:r>
              <a:rPr lang="en-US" sz="40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4000" b="1" spc="600" dirty="0">
                <a:solidFill>
                  <a:srgbClr val="4C4DE6"/>
                </a:solidFill>
                <a:latin typeface="微软雅黑" panose="020B0503020204020204" pitchFamily="34" charset="-122"/>
                <a:ea typeface="微软雅黑" panose="020B0503020204020204" pitchFamily="34" charset="-122"/>
              </a:rPr>
              <a:t>光速时代</a:t>
            </a:r>
            <a:endParaRPr lang="en-US" sz="4800" b="1" spc="600" dirty="0">
              <a:solidFill>
                <a:srgbClr val="4C4DE6"/>
              </a:solidFill>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 xmlns:a16="http://schemas.microsoft.com/office/drawing/2014/main" id="{9894F76C-3A28-4838-82FE-AAD9C64D3BBA}"/>
              </a:ext>
            </a:extLst>
          </p:cNvPr>
          <p:cNvSpPr/>
          <p:nvPr/>
        </p:nvSpPr>
        <p:spPr>
          <a:xfrm>
            <a:off x="5760780" y="1398306"/>
            <a:ext cx="5571248" cy="4061387"/>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_文本框 21">
            <a:extLst>
              <a:ext uri="{FF2B5EF4-FFF2-40B4-BE49-F238E27FC236}">
                <a16:creationId xmlns="" xmlns:a16="http://schemas.microsoft.com/office/drawing/2014/main" id="{6C7B646C-2BBB-4A3C-8A74-7CC484425109}"/>
              </a:ext>
            </a:extLst>
          </p:cNvPr>
          <p:cNvSpPr txBox="1"/>
          <p:nvPr>
            <p:custDataLst>
              <p:tags r:id="rId2"/>
            </p:custDataLst>
          </p:nvPr>
        </p:nvSpPr>
        <p:spPr>
          <a:xfrm>
            <a:off x="7022404" y="1743101"/>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 xmlns:a16="http://schemas.microsoft.com/office/drawing/2014/main" id="{8843EAF1-1539-4815-A5BA-30A5113F1F54}"/>
              </a:ext>
            </a:extLst>
          </p:cNvPr>
          <p:cNvSpPr/>
          <p:nvPr/>
        </p:nvSpPr>
        <p:spPr>
          <a:xfrm>
            <a:off x="6096000" y="2405257"/>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
        <p:nvSpPr>
          <p:cNvPr id="8" name="矩形 7">
            <a:extLst>
              <a:ext uri="{FF2B5EF4-FFF2-40B4-BE49-F238E27FC236}">
                <a16:creationId xmlns="" xmlns:a16="http://schemas.microsoft.com/office/drawing/2014/main" id="{A0024D48-54DE-4A04-AACA-E603DD42B570}"/>
              </a:ext>
            </a:extLst>
          </p:cNvPr>
          <p:cNvSpPr/>
          <p:nvPr/>
        </p:nvSpPr>
        <p:spPr>
          <a:xfrm>
            <a:off x="6096000" y="3829981"/>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
        <p:nvSpPr>
          <p:cNvPr id="9" name="椭圆 8">
            <a:extLst>
              <a:ext uri="{FF2B5EF4-FFF2-40B4-BE49-F238E27FC236}">
                <a16:creationId xmlns="" xmlns:a16="http://schemas.microsoft.com/office/drawing/2014/main" id="{F54C2D2E-B43C-43BA-8FC7-3078A7173F95}"/>
              </a:ext>
            </a:extLst>
          </p:cNvPr>
          <p:cNvSpPr/>
          <p:nvPr/>
        </p:nvSpPr>
        <p:spPr>
          <a:xfrm flipV="1">
            <a:off x="6466787" y="1087238"/>
            <a:ext cx="555617" cy="55561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364C50A1-7D00-4964-AB10-F2A89311EED0}"/>
              </a:ext>
            </a:extLst>
          </p:cNvPr>
          <p:cNvSpPr/>
          <p:nvPr/>
        </p:nvSpPr>
        <p:spPr>
          <a:xfrm flipV="1">
            <a:off x="10070404" y="2155386"/>
            <a:ext cx="206156" cy="206156"/>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672565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47CC344-0C48-4C1A-9DB8-2B1F5925C008}"/>
              </a:ext>
            </a:extLst>
          </p:cNvPr>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16200000" flipH="1" flipV="1">
            <a:off x="-846438" y="846438"/>
            <a:ext cx="6858000" cy="5165124"/>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 xmlns:a16="http://schemas.microsoft.com/office/drawing/2014/main" id="{200CE49E-1405-428A-8C2E-81D095274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293" y="2817341"/>
            <a:ext cx="3333451" cy="3583459"/>
          </a:xfrm>
          <a:prstGeom prst="rect">
            <a:avLst/>
          </a:prstGeom>
        </p:spPr>
      </p:pic>
      <p:pic>
        <p:nvPicPr>
          <p:cNvPr id="4" name="图片 3">
            <a:extLst>
              <a:ext uri="{FF2B5EF4-FFF2-40B4-BE49-F238E27FC236}">
                <a16:creationId xmlns="" xmlns:a16="http://schemas.microsoft.com/office/drawing/2014/main" id="{FCCED424-AB63-451E-8CB4-7A59E2A376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flipH="1">
            <a:off x="11425084" y="182511"/>
            <a:ext cx="766916" cy="2422424"/>
          </a:xfrm>
          <a:prstGeom prst="rect">
            <a:avLst/>
          </a:prstGeom>
          <a:effectLst>
            <a:outerShdw blurRad="50800" dist="38100" dir="2700000" algn="tl" rotWithShape="0">
              <a:prstClr val="black">
                <a:alpha val="40000"/>
              </a:prstClr>
            </a:outerShdw>
          </a:effectLst>
        </p:spPr>
      </p:pic>
      <p:grpSp>
        <p:nvGrpSpPr>
          <p:cNvPr id="6" name="Group 49">
            <a:extLst>
              <a:ext uri="{FF2B5EF4-FFF2-40B4-BE49-F238E27FC236}">
                <a16:creationId xmlns="" xmlns:a16="http://schemas.microsoft.com/office/drawing/2014/main" id="{029AEC88-39E0-4B11-9FCB-0C63D9D47F1C}"/>
              </a:ext>
            </a:extLst>
          </p:cNvPr>
          <p:cNvGrpSpPr/>
          <p:nvPr/>
        </p:nvGrpSpPr>
        <p:grpSpPr>
          <a:xfrm>
            <a:off x="5320773" y="2817341"/>
            <a:ext cx="4001914" cy="707886"/>
            <a:chOff x="6297600" y="3551833"/>
            <a:chExt cx="4001914" cy="707886"/>
          </a:xfrm>
        </p:grpSpPr>
        <p:sp>
          <p:nvSpPr>
            <p:cNvPr id="7" name="TextBox 28">
              <a:extLst>
                <a:ext uri="{FF2B5EF4-FFF2-40B4-BE49-F238E27FC236}">
                  <a16:creationId xmlns="" xmlns:a16="http://schemas.microsoft.com/office/drawing/2014/main" id="{89A98864-2A78-4CA6-80F1-C9CF58169361}"/>
                </a:ext>
              </a:extLst>
            </p:cNvPr>
            <p:cNvSpPr txBox="1"/>
            <p:nvPr/>
          </p:nvSpPr>
          <p:spPr>
            <a:xfrm>
              <a:off x="6722894" y="3551833"/>
              <a:ext cx="3576620" cy="707886"/>
            </a:xfrm>
            <a:prstGeom prst="rect">
              <a:avLst/>
            </a:prstGeom>
            <a:no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r>
                <a:rPr lang="en-US" sz="4000" b="1" dirty="0">
                  <a:solidFill>
                    <a:srgbClr val="4C4DE6"/>
                  </a:solidFill>
                  <a:latin typeface="微软雅黑" panose="020B0503020204020204" pitchFamily="34" charset="-122"/>
                  <a:ea typeface="微软雅黑" panose="020B0503020204020204" pitchFamily="34" charset="-122"/>
                </a:rPr>
                <a:t>03</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8" name="Freeform 178">
              <a:extLst>
                <a:ext uri="{FF2B5EF4-FFF2-40B4-BE49-F238E27FC236}">
                  <a16:creationId xmlns="" xmlns:a16="http://schemas.microsoft.com/office/drawing/2014/main" id="{2EE26D5F-E5C8-4B40-AFF6-40A8138CB8A0}"/>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solidFill>
                  <a:srgbClr val="4C4DE6"/>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 xmlns:a16="http://schemas.microsoft.com/office/drawing/2014/main" id="{F7F8B32C-7D7D-4779-A84A-E17F7CEE4E3B}"/>
              </a:ext>
            </a:extLst>
          </p:cNvPr>
          <p:cNvSpPr/>
          <p:nvPr/>
        </p:nvSpPr>
        <p:spPr>
          <a:xfrm>
            <a:off x="5746067" y="3615151"/>
            <a:ext cx="5588707" cy="923330"/>
          </a:xfrm>
          <a:prstGeom prst="rect">
            <a:avLst/>
          </a:prstGeom>
          <a:noFill/>
        </p:spPr>
        <p:txBody>
          <a:bodyPr wrap="square" rtlCol="0">
            <a:spAutoFit/>
          </a:bodyPr>
          <a:lstStyle/>
          <a:p>
            <a:r>
              <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3B238EAB-51AB-4BB7-A48B-FABC65BA88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3234" y="343398"/>
            <a:ext cx="1307510" cy="607614"/>
          </a:xfrm>
          <a:prstGeom prst="rect">
            <a:avLst/>
          </a:prstGeom>
        </p:spPr>
      </p:pic>
      <p:sp>
        <p:nvSpPr>
          <p:cNvPr id="12" name="椭圆 11">
            <a:extLst>
              <a:ext uri="{FF2B5EF4-FFF2-40B4-BE49-F238E27FC236}">
                <a16:creationId xmlns="" xmlns:a16="http://schemas.microsoft.com/office/drawing/2014/main" id="{B82909B9-3263-4C47-A529-99A14197B3FB}"/>
              </a:ext>
            </a:extLst>
          </p:cNvPr>
          <p:cNvSpPr/>
          <p:nvPr/>
        </p:nvSpPr>
        <p:spPr>
          <a:xfrm>
            <a:off x="9482883" y="504806"/>
            <a:ext cx="175884" cy="17588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DD927BE2-54D1-4C73-9380-D4C01C4B0B70}"/>
              </a:ext>
            </a:extLst>
          </p:cNvPr>
          <p:cNvSpPr/>
          <p:nvPr/>
        </p:nvSpPr>
        <p:spPr>
          <a:xfrm>
            <a:off x="2869313" y="3339080"/>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689DDB6-6228-4061-88D7-7524BEB28D5C}"/>
              </a:ext>
            </a:extLst>
          </p:cNvPr>
          <p:cNvSpPr/>
          <p:nvPr/>
        </p:nvSpPr>
        <p:spPr>
          <a:xfrm>
            <a:off x="4576447" y="5918040"/>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91E8E11B-7134-4A24-ADE2-E6E0226ECEBE}"/>
              </a:ext>
            </a:extLst>
          </p:cNvPr>
          <p:cNvSpPr/>
          <p:nvPr/>
        </p:nvSpPr>
        <p:spPr>
          <a:xfrm>
            <a:off x="10676653" y="2885761"/>
            <a:ext cx="187807" cy="18780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E633CF6F-9C96-46F6-8AAF-A5D6DC4D10FF}"/>
              </a:ext>
            </a:extLst>
          </p:cNvPr>
          <p:cNvSpPr/>
          <p:nvPr/>
        </p:nvSpPr>
        <p:spPr>
          <a:xfrm flipV="1">
            <a:off x="9986573" y="4628406"/>
            <a:ext cx="67624" cy="6762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BAE1454B-69F3-431F-B770-137712B684AC}"/>
              </a:ext>
            </a:extLst>
          </p:cNvPr>
          <p:cNvSpPr/>
          <p:nvPr/>
        </p:nvSpPr>
        <p:spPr>
          <a:xfrm>
            <a:off x="7223838" y="5080064"/>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DBFB793D-12B5-4DD8-B4A0-D1BAF32C1C4F}"/>
              </a:ext>
            </a:extLst>
          </p:cNvPr>
          <p:cNvSpPr/>
          <p:nvPr/>
        </p:nvSpPr>
        <p:spPr>
          <a:xfrm>
            <a:off x="5440215" y="194740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7B1D66C3-5B4C-4717-B4AE-9432B930BE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20" name="图片 19">
            <a:extLst>
              <a:ext uri="{FF2B5EF4-FFF2-40B4-BE49-F238E27FC236}">
                <a16:creationId xmlns="" xmlns:a16="http://schemas.microsoft.com/office/drawing/2014/main" id="{7F387A92-9768-4E28-8664-D82A1B4DC8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955"/>
          <a:stretch/>
        </p:blipFill>
        <p:spPr>
          <a:xfrm flipH="1">
            <a:off x="8408434" y="6096176"/>
            <a:ext cx="3783565" cy="7618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29043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821007E6-0C5D-4F3F-B3DD-C3107F2AA456}"/>
              </a:ext>
            </a:extLst>
          </p:cNvPr>
          <p:cNvGrpSpPr/>
          <p:nvPr/>
        </p:nvGrpSpPr>
        <p:grpSpPr>
          <a:xfrm>
            <a:off x="6183085" y="1121228"/>
            <a:ext cx="4724400" cy="3374572"/>
            <a:chOff x="3733800" y="1164771"/>
            <a:chExt cx="4724400" cy="3374572"/>
          </a:xfrm>
        </p:grpSpPr>
        <p:sp>
          <p:nvSpPr>
            <p:cNvPr id="5" name="矩形 4">
              <a:extLst>
                <a:ext uri="{FF2B5EF4-FFF2-40B4-BE49-F238E27FC236}">
                  <a16:creationId xmlns="" xmlns:a16="http://schemas.microsoft.com/office/drawing/2014/main" id="{7ADB64E5-DAF2-496A-95B5-B84801C11F53}"/>
                </a:ext>
              </a:extLst>
            </p:cNvPr>
            <p:cNvSpPr/>
            <p:nvPr/>
          </p:nvSpPr>
          <p:spPr>
            <a:xfrm>
              <a:off x="6281057" y="1774371"/>
              <a:ext cx="2177143" cy="2764972"/>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 xmlns:a16="http://schemas.microsoft.com/office/drawing/2014/main" id="{7663091F-92E5-4E02-8122-E9FCB7718625}"/>
                </a:ext>
              </a:extLst>
            </p:cNvPr>
            <p:cNvSpPr/>
            <p:nvPr/>
          </p:nvSpPr>
          <p:spPr>
            <a:xfrm>
              <a:off x="3733800" y="1164771"/>
              <a:ext cx="2177143" cy="2764972"/>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 xmlns:a16="http://schemas.microsoft.com/office/drawing/2014/main" id="{0AAB8641-DF84-4002-AD02-514F8A942E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988" y="1469572"/>
              <a:ext cx="3940024" cy="2629538"/>
            </a:xfrm>
            <a:prstGeom prst="rect">
              <a:avLst/>
            </a:prstGeom>
          </p:spPr>
        </p:pic>
      </p:grpSp>
      <p:sp>
        <p:nvSpPr>
          <p:cNvPr id="7" name="PA_文本框 21">
            <a:extLst>
              <a:ext uri="{FF2B5EF4-FFF2-40B4-BE49-F238E27FC236}">
                <a16:creationId xmlns="" xmlns:a16="http://schemas.microsoft.com/office/drawing/2014/main" id="{CA79507C-6D6B-4888-A0C9-E2B062F05317}"/>
              </a:ext>
            </a:extLst>
          </p:cNvPr>
          <p:cNvSpPr txBox="1"/>
          <p:nvPr>
            <p:custDataLst>
              <p:tags r:id="rId1"/>
            </p:custDataLst>
          </p:nvPr>
        </p:nvSpPr>
        <p:spPr>
          <a:xfrm>
            <a:off x="7021285" y="4800599"/>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8" name="PA_文本框 21">
            <a:extLst>
              <a:ext uri="{FF2B5EF4-FFF2-40B4-BE49-F238E27FC236}">
                <a16:creationId xmlns="" xmlns:a16="http://schemas.microsoft.com/office/drawing/2014/main" id="{590B6305-AFFB-4761-9002-F59F143FA313}"/>
              </a:ext>
            </a:extLst>
          </p:cNvPr>
          <p:cNvSpPr txBox="1"/>
          <p:nvPr>
            <p:custDataLst>
              <p:tags r:id="rId2"/>
            </p:custDataLst>
          </p:nvPr>
        </p:nvSpPr>
        <p:spPr>
          <a:xfrm>
            <a:off x="1329468" y="1730828"/>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320AFA3A-AF58-40DA-BDBC-EF6CD4FFDB8D}"/>
              </a:ext>
            </a:extLst>
          </p:cNvPr>
          <p:cNvSpPr/>
          <p:nvPr/>
        </p:nvSpPr>
        <p:spPr>
          <a:xfrm>
            <a:off x="1273631" y="2254048"/>
            <a:ext cx="4430483"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0" name="PA_文本框 21">
            <a:extLst>
              <a:ext uri="{FF2B5EF4-FFF2-40B4-BE49-F238E27FC236}">
                <a16:creationId xmlns="" xmlns:a16="http://schemas.microsoft.com/office/drawing/2014/main" id="{785FEC7C-C17E-4E3A-B1EA-8645A555CDDB}"/>
              </a:ext>
            </a:extLst>
          </p:cNvPr>
          <p:cNvSpPr txBox="1"/>
          <p:nvPr>
            <p:custDataLst>
              <p:tags r:id="rId3"/>
            </p:custDataLst>
          </p:nvPr>
        </p:nvSpPr>
        <p:spPr>
          <a:xfrm>
            <a:off x="1329468" y="4052518"/>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5E2B2F15-30F8-4E9D-9475-06002E340D39}"/>
              </a:ext>
            </a:extLst>
          </p:cNvPr>
          <p:cNvSpPr/>
          <p:nvPr/>
        </p:nvSpPr>
        <p:spPr>
          <a:xfrm>
            <a:off x="1273631" y="4575738"/>
            <a:ext cx="4430483"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2" name="椭圆 11">
            <a:extLst>
              <a:ext uri="{FF2B5EF4-FFF2-40B4-BE49-F238E27FC236}">
                <a16:creationId xmlns="" xmlns:a16="http://schemas.microsoft.com/office/drawing/2014/main" id="{907B80B3-B171-4A60-B5FE-B3E410BDD3CF}"/>
              </a:ext>
            </a:extLst>
          </p:cNvPr>
          <p:cNvSpPr/>
          <p:nvPr/>
        </p:nvSpPr>
        <p:spPr>
          <a:xfrm flipV="1">
            <a:off x="739236" y="1823042"/>
            <a:ext cx="338791" cy="33879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10A36CF2-2295-465A-A9A6-1DC33CCD2481}"/>
              </a:ext>
            </a:extLst>
          </p:cNvPr>
          <p:cNvSpPr/>
          <p:nvPr/>
        </p:nvSpPr>
        <p:spPr>
          <a:xfrm flipV="1">
            <a:off x="815344" y="4144732"/>
            <a:ext cx="338791" cy="33879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621502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19AB1CB-7191-4D77-AEB8-C98CF0F6BA89}"/>
              </a:ext>
            </a:extLst>
          </p:cNvPr>
          <p:cNvGrpSpPr/>
          <p:nvPr/>
        </p:nvGrpSpPr>
        <p:grpSpPr>
          <a:xfrm>
            <a:off x="4214229" y="1848225"/>
            <a:ext cx="3763542" cy="2353661"/>
            <a:chOff x="6379046" y="1478111"/>
            <a:chExt cx="3763542" cy="2353661"/>
          </a:xfrm>
        </p:grpSpPr>
        <p:pic>
          <p:nvPicPr>
            <p:cNvPr id="4" name="图片 3">
              <a:extLst>
                <a:ext uri="{FF2B5EF4-FFF2-40B4-BE49-F238E27FC236}">
                  <a16:creationId xmlns="" xmlns:a16="http://schemas.microsoft.com/office/drawing/2014/main" id="{7CA9F4B3-A56D-4AD8-8074-7B3CBC7475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8937" y="1597839"/>
              <a:ext cx="2743759" cy="1831161"/>
            </a:xfrm>
            <a:prstGeom prst="rect">
              <a:avLst/>
            </a:prstGeom>
          </p:spPr>
        </p:pic>
        <p:pic>
          <p:nvPicPr>
            <p:cNvPr id="3" name="Picture 6">
              <a:extLst>
                <a:ext uri="{FF2B5EF4-FFF2-40B4-BE49-F238E27FC236}">
                  <a16:creationId xmlns="" xmlns:a16="http://schemas.microsoft.com/office/drawing/2014/main" id="{C7DD89BD-98A1-422A-AB0B-F3332D2B1B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9046" y="1478111"/>
              <a:ext cx="3763542" cy="2353661"/>
            </a:xfrm>
            <a:prstGeom prst="rect">
              <a:avLst/>
            </a:prstGeom>
            <a:effectLst>
              <a:outerShdw sx="1000" sy="1000" algn="ctr" rotWithShape="0">
                <a:prstClr val="black"/>
              </a:outerShdw>
            </a:effectLst>
          </p:spPr>
        </p:pic>
      </p:grpSp>
      <p:sp>
        <p:nvSpPr>
          <p:cNvPr id="6" name="TextBox 28">
            <a:extLst>
              <a:ext uri="{FF2B5EF4-FFF2-40B4-BE49-F238E27FC236}">
                <a16:creationId xmlns="" xmlns:a16="http://schemas.microsoft.com/office/drawing/2014/main" id="{43AF2853-14CA-40DA-BE7F-55AD51AE8415}"/>
              </a:ext>
            </a:extLst>
          </p:cNvPr>
          <p:cNvSpPr txBox="1"/>
          <p:nvPr/>
        </p:nvSpPr>
        <p:spPr>
          <a:xfrm>
            <a:off x="4623480" y="4201886"/>
            <a:ext cx="2945037" cy="707886"/>
          </a:xfrm>
          <a:prstGeom prst="rect">
            <a:avLst/>
          </a:prstGeom>
          <a:solidFill>
            <a:schemeClr val="bg1"/>
          </a:solid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7" name="PA_任意多边形 67">
            <a:extLst>
              <a:ext uri="{FF2B5EF4-FFF2-40B4-BE49-F238E27FC236}">
                <a16:creationId xmlns="" xmlns:a16="http://schemas.microsoft.com/office/drawing/2014/main" id="{CDFDD879-3E2C-46F7-A83B-4467BC50432A}"/>
              </a:ext>
            </a:extLst>
          </p:cNvPr>
          <p:cNvSpPr>
            <a:spLocks noEditPoints="1"/>
          </p:cNvSpPr>
          <p:nvPr>
            <p:custDataLst>
              <p:tags r:id="rId1"/>
            </p:custDataLst>
          </p:nvPr>
        </p:nvSpPr>
        <p:spPr bwMode="auto">
          <a:xfrm>
            <a:off x="3817694" y="1381408"/>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sp>
        <p:nvSpPr>
          <p:cNvPr id="8" name="PA_文本框 21">
            <a:extLst>
              <a:ext uri="{FF2B5EF4-FFF2-40B4-BE49-F238E27FC236}">
                <a16:creationId xmlns="" xmlns:a16="http://schemas.microsoft.com/office/drawing/2014/main" id="{F04303E4-EBA2-443D-B5DA-B4D95AEC7746}"/>
              </a:ext>
            </a:extLst>
          </p:cNvPr>
          <p:cNvSpPr txBox="1"/>
          <p:nvPr>
            <p:custDataLst>
              <p:tags r:id="rId2"/>
            </p:custDataLst>
          </p:nvPr>
        </p:nvSpPr>
        <p:spPr>
          <a:xfrm>
            <a:off x="1320035" y="4201886"/>
            <a:ext cx="2661650" cy="461665"/>
          </a:xfrm>
          <a:prstGeom prst="rect">
            <a:avLst/>
          </a:prstGeom>
          <a:noFill/>
        </p:spPr>
        <p:txBody>
          <a:bodyPr wrap="square" rtlCol="0">
            <a:spAutoFit/>
          </a:bodyPr>
          <a:lstStyle/>
          <a:p>
            <a:pPr>
              <a:spcBef>
                <a:spcPts val="600"/>
              </a:spcBef>
            </a:pPr>
            <a:r>
              <a:rPr lang="en-US" sz="24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400" b="1" spc="600" dirty="0">
                <a:solidFill>
                  <a:srgbClr val="4C4DE6"/>
                </a:solidFill>
                <a:latin typeface="微软雅黑" panose="020B0503020204020204" pitchFamily="34" charset="-122"/>
                <a:ea typeface="微软雅黑" panose="020B0503020204020204" pitchFamily="34" charset="-122"/>
              </a:rPr>
              <a:t>光速时代</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0EDF4AA3-431D-4B20-8A41-50F086FD0FD2}"/>
              </a:ext>
            </a:extLst>
          </p:cNvPr>
          <p:cNvSpPr/>
          <p:nvPr/>
        </p:nvSpPr>
        <p:spPr>
          <a:xfrm>
            <a:off x="946601" y="4663551"/>
            <a:ext cx="3035084"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0" name="PA_文本框 21">
            <a:extLst>
              <a:ext uri="{FF2B5EF4-FFF2-40B4-BE49-F238E27FC236}">
                <a16:creationId xmlns="" xmlns:a16="http://schemas.microsoft.com/office/drawing/2014/main" id="{60A5858F-13EC-4A6E-8213-8347C9B21504}"/>
              </a:ext>
            </a:extLst>
          </p:cNvPr>
          <p:cNvSpPr txBox="1"/>
          <p:nvPr>
            <p:custDataLst>
              <p:tags r:id="rId3"/>
            </p:custDataLst>
          </p:nvPr>
        </p:nvSpPr>
        <p:spPr>
          <a:xfrm>
            <a:off x="8583749" y="1381408"/>
            <a:ext cx="2661650" cy="461665"/>
          </a:xfrm>
          <a:prstGeom prst="rect">
            <a:avLst/>
          </a:prstGeom>
          <a:noFill/>
        </p:spPr>
        <p:txBody>
          <a:bodyPr wrap="square" rtlCol="0">
            <a:spAutoFit/>
          </a:bodyPr>
          <a:lstStyle/>
          <a:p>
            <a:pPr>
              <a:spcBef>
                <a:spcPts val="600"/>
              </a:spcBef>
            </a:pPr>
            <a:r>
              <a:rPr lang="en-US" sz="24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400" b="1" spc="600" dirty="0">
                <a:solidFill>
                  <a:srgbClr val="4C4DE6"/>
                </a:solidFill>
                <a:latin typeface="微软雅黑" panose="020B0503020204020204" pitchFamily="34" charset="-122"/>
                <a:ea typeface="微软雅黑" panose="020B0503020204020204" pitchFamily="34" charset="-122"/>
              </a:rPr>
              <a:t>光速时代</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6E15BC00-5393-4916-8BCF-807E61B5CF1E}"/>
              </a:ext>
            </a:extLst>
          </p:cNvPr>
          <p:cNvSpPr/>
          <p:nvPr/>
        </p:nvSpPr>
        <p:spPr>
          <a:xfrm>
            <a:off x="8210315" y="1843073"/>
            <a:ext cx="3035084"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pic>
        <p:nvPicPr>
          <p:cNvPr id="12" name="图片 11">
            <a:extLst>
              <a:ext uri="{FF2B5EF4-FFF2-40B4-BE49-F238E27FC236}">
                <a16:creationId xmlns="" xmlns:a16="http://schemas.microsoft.com/office/drawing/2014/main" id="{3395B618-1E6E-4A83-ABC5-083FD5E2F2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26286" y="3595589"/>
            <a:ext cx="2416629" cy="2091704"/>
          </a:xfrm>
          <a:prstGeom prst="rect">
            <a:avLst/>
          </a:prstGeom>
        </p:spPr>
      </p:pic>
      <p:sp>
        <p:nvSpPr>
          <p:cNvPr id="13" name="椭圆 12">
            <a:extLst>
              <a:ext uri="{FF2B5EF4-FFF2-40B4-BE49-F238E27FC236}">
                <a16:creationId xmlns="" xmlns:a16="http://schemas.microsoft.com/office/drawing/2014/main" id="{43A148E2-238E-49C9-B415-34CB53B301D2}"/>
              </a:ext>
            </a:extLst>
          </p:cNvPr>
          <p:cNvSpPr/>
          <p:nvPr/>
        </p:nvSpPr>
        <p:spPr>
          <a:xfrm flipV="1">
            <a:off x="1225287" y="2557544"/>
            <a:ext cx="309271" cy="30927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D8E4267A-D138-4651-B04C-41FDD0444D49}"/>
              </a:ext>
            </a:extLst>
          </p:cNvPr>
          <p:cNvSpPr/>
          <p:nvPr/>
        </p:nvSpPr>
        <p:spPr>
          <a:xfrm flipV="1">
            <a:off x="2154872" y="1517248"/>
            <a:ext cx="236953" cy="236953"/>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44F90BBC-0200-466C-99C3-422D16B1FD01}"/>
              </a:ext>
            </a:extLst>
          </p:cNvPr>
          <p:cNvSpPr/>
          <p:nvPr/>
        </p:nvSpPr>
        <p:spPr>
          <a:xfrm flipV="1">
            <a:off x="3265715" y="3059667"/>
            <a:ext cx="163286" cy="163286"/>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494020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style.rotation</p:attrName>
                                        </p:attrNameLst>
                                      </p:cBhvr>
                                      <p:tavLst>
                                        <p:tav tm="0">
                                          <p:val>
                                            <p:fltVal val="90"/>
                                          </p:val>
                                        </p:tav>
                                        <p:tav tm="100000">
                                          <p:val>
                                            <p:fltVal val="0"/>
                                          </p:val>
                                        </p:tav>
                                      </p:tavLst>
                                    </p:anim>
                                    <p:animEffect transition="in" filter="fade">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
            <a:extLst>
              <a:ext uri="{FF2B5EF4-FFF2-40B4-BE49-F238E27FC236}">
                <a16:creationId xmlns="" xmlns:a16="http://schemas.microsoft.com/office/drawing/2014/main" id="{F576DFD1-105F-4856-BD06-277AB36D0A8B}"/>
              </a:ext>
            </a:extLst>
          </p:cNvPr>
          <p:cNvGraphicFramePr/>
          <p:nvPr>
            <p:extLst>
              <p:ext uri="{D42A27DB-BD31-4B8C-83A1-F6EECF244321}">
                <p14:modId xmlns:p14="http://schemas.microsoft.com/office/powerpoint/2010/main" val="3417088357"/>
              </p:ext>
            </p:extLst>
          </p:nvPr>
        </p:nvGraphicFramePr>
        <p:xfrm>
          <a:off x="977526" y="1817278"/>
          <a:ext cx="5466205" cy="3940935"/>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4">
            <a:extLst>
              <a:ext uri="{FF2B5EF4-FFF2-40B4-BE49-F238E27FC236}">
                <a16:creationId xmlns="" xmlns:a16="http://schemas.microsoft.com/office/drawing/2014/main" id="{8C23BE8B-BA17-4F13-A3CF-2B7B88BF02A6}"/>
              </a:ext>
            </a:extLst>
          </p:cNvPr>
          <p:cNvSpPr/>
          <p:nvPr/>
        </p:nvSpPr>
        <p:spPr>
          <a:xfrm>
            <a:off x="6443731" y="1474506"/>
            <a:ext cx="5062469" cy="155172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 xmlns:a16="http://schemas.microsoft.com/office/drawing/2014/main" id="{963861C8-E6C6-4324-AE5D-33C34FAD0F4F}"/>
              </a:ext>
            </a:extLst>
          </p:cNvPr>
          <p:cNvSpPr/>
          <p:nvPr/>
        </p:nvSpPr>
        <p:spPr>
          <a:xfrm>
            <a:off x="6443731" y="3616359"/>
            <a:ext cx="5062469" cy="155172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_文本框 21">
            <a:extLst>
              <a:ext uri="{FF2B5EF4-FFF2-40B4-BE49-F238E27FC236}">
                <a16:creationId xmlns="" xmlns:a16="http://schemas.microsoft.com/office/drawing/2014/main" id="{48117C10-4CEE-4447-A4FE-81DE14D83111}"/>
              </a:ext>
            </a:extLst>
          </p:cNvPr>
          <p:cNvSpPr txBox="1"/>
          <p:nvPr>
            <p:custDataLst>
              <p:tags r:id="rId1"/>
            </p:custDataLst>
          </p:nvPr>
        </p:nvSpPr>
        <p:spPr>
          <a:xfrm>
            <a:off x="6791462" y="1589055"/>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D0A1148C-3921-43CF-A38E-063D1206CF7C}"/>
              </a:ext>
            </a:extLst>
          </p:cNvPr>
          <p:cNvSpPr/>
          <p:nvPr/>
        </p:nvSpPr>
        <p:spPr>
          <a:xfrm>
            <a:off x="6791462" y="2050720"/>
            <a:ext cx="4594995"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0" name="PA_文本框 21">
            <a:extLst>
              <a:ext uri="{FF2B5EF4-FFF2-40B4-BE49-F238E27FC236}">
                <a16:creationId xmlns="" xmlns:a16="http://schemas.microsoft.com/office/drawing/2014/main" id="{1B604452-ECD3-4FFD-8C6D-E310CF1F1816}"/>
              </a:ext>
            </a:extLst>
          </p:cNvPr>
          <p:cNvSpPr txBox="1"/>
          <p:nvPr>
            <p:custDataLst>
              <p:tags r:id="rId2"/>
            </p:custDataLst>
          </p:nvPr>
        </p:nvSpPr>
        <p:spPr>
          <a:xfrm>
            <a:off x="6791462" y="3820627"/>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A21EED59-8737-45F3-AE98-14687A395ECB}"/>
              </a:ext>
            </a:extLst>
          </p:cNvPr>
          <p:cNvSpPr/>
          <p:nvPr/>
        </p:nvSpPr>
        <p:spPr>
          <a:xfrm>
            <a:off x="6791462" y="4282292"/>
            <a:ext cx="4594995"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2" name="椭圆 11">
            <a:extLst>
              <a:ext uri="{FF2B5EF4-FFF2-40B4-BE49-F238E27FC236}">
                <a16:creationId xmlns="" xmlns:a16="http://schemas.microsoft.com/office/drawing/2014/main" id="{5F3C91FB-CF80-42F9-A602-8DA593F09711}"/>
              </a:ext>
            </a:extLst>
          </p:cNvPr>
          <p:cNvSpPr/>
          <p:nvPr/>
        </p:nvSpPr>
        <p:spPr>
          <a:xfrm flipV="1">
            <a:off x="8315462" y="756660"/>
            <a:ext cx="164509" cy="16450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908D88FF-DE7D-429F-B2B5-A40F421AD018}"/>
              </a:ext>
            </a:extLst>
          </p:cNvPr>
          <p:cNvSpPr/>
          <p:nvPr/>
        </p:nvSpPr>
        <p:spPr>
          <a:xfrm flipV="1">
            <a:off x="6626953" y="3487894"/>
            <a:ext cx="164509" cy="16450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348851DA-3118-4E6C-8C5F-9B61CB9E0FCD}"/>
              </a:ext>
            </a:extLst>
          </p:cNvPr>
          <p:cNvSpPr/>
          <p:nvPr/>
        </p:nvSpPr>
        <p:spPr>
          <a:xfrm flipV="1">
            <a:off x="10567582" y="5083695"/>
            <a:ext cx="216377" cy="21637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076237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p:bldP spid="9" grpId="0"/>
      <p:bldP spid="10" grpId="0"/>
      <p:bldP spid="11" grpId="0"/>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B6624678-5CBF-4AC1-883E-A59F653CB97F}"/>
              </a:ext>
            </a:extLst>
          </p:cNvPr>
          <p:cNvGrpSpPr/>
          <p:nvPr/>
        </p:nvGrpSpPr>
        <p:grpSpPr>
          <a:xfrm>
            <a:off x="1709056" y="2111828"/>
            <a:ext cx="1567543" cy="1567543"/>
            <a:chOff x="1426028" y="2046514"/>
            <a:chExt cx="1567543" cy="1567543"/>
          </a:xfrm>
        </p:grpSpPr>
        <p:sp>
          <p:nvSpPr>
            <p:cNvPr id="4" name="椭圆 3">
              <a:extLst>
                <a:ext uri="{FF2B5EF4-FFF2-40B4-BE49-F238E27FC236}">
                  <a16:creationId xmlns="" xmlns:a16="http://schemas.microsoft.com/office/drawing/2014/main" id="{EED3E83C-83A2-4D54-A161-C39FB23AE77A}"/>
                </a:ext>
              </a:extLst>
            </p:cNvPr>
            <p:cNvSpPr/>
            <p:nvPr/>
          </p:nvSpPr>
          <p:spPr>
            <a:xfrm>
              <a:off x="1426028" y="2046514"/>
              <a:ext cx="1567543" cy="1567543"/>
            </a:xfrm>
            <a:prstGeom prst="ellipse">
              <a:avLst/>
            </a:prstGeom>
            <a:solidFill>
              <a:srgbClr val="4C4D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 xmlns:a16="http://schemas.microsoft.com/office/drawing/2014/main" id="{3B9FA49B-9832-4832-9C1D-01D3D1F4A6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7517" y="2276865"/>
              <a:ext cx="938340" cy="1008715"/>
            </a:xfrm>
            <a:prstGeom prst="rect">
              <a:avLst/>
            </a:prstGeom>
          </p:spPr>
        </p:pic>
      </p:grpSp>
      <p:sp>
        <p:nvSpPr>
          <p:cNvPr id="7" name="PA_文本框 21">
            <a:extLst>
              <a:ext uri="{FF2B5EF4-FFF2-40B4-BE49-F238E27FC236}">
                <a16:creationId xmlns="" xmlns:a16="http://schemas.microsoft.com/office/drawing/2014/main" id="{0D101266-9EA8-4369-9137-32E1BD2B5D02}"/>
              </a:ext>
            </a:extLst>
          </p:cNvPr>
          <p:cNvSpPr txBox="1"/>
          <p:nvPr>
            <p:custDataLst>
              <p:tags r:id="rId1"/>
            </p:custDataLst>
          </p:nvPr>
        </p:nvSpPr>
        <p:spPr>
          <a:xfrm>
            <a:off x="1340061" y="3909722"/>
            <a:ext cx="2524367" cy="400110"/>
          </a:xfrm>
          <a:prstGeom prst="rect">
            <a:avLst/>
          </a:prstGeom>
          <a:noFill/>
        </p:spPr>
        <p:txBody>
          <a:bodyPr wrap="square" rtlCol="0">
            <a:spAutoFit/>
          </a:bodyPr>
          <a:lstStyle/>
          <a:p>
            <a:pPr>
              <a:spcBef>
                <a:spcPts val="600"/>
              </a:spcBef>
            </a:pPr>
            <a:r>
              <a:rPr lang="zh-CN" altLang="en-US" sz="2000" b="1" spc="600" dirty="0">
                <a:solidFill>
                  <a:srgbClr val="4C4DE6"/>
                </a:solidFill>
                <a:latin typeface="微软雅黑" panose="020B0503020204020204" pitchFamily="34" charset="-122"/>
                <a:ea typeface="微软雅黑" panose="020B0503020204020204" pitchFamily="34" charset="-122"/>
              </a:rPr>
              <a:t>请输入您的标题</a:t>
            </a:r>
            <a:endParaRPr lang="en-US" sz="2800" b="1" spc="600" dirty="0">
              <a:solidFill>
                <a:srgbClr val="4C4DE6"/>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A0CB65A7-F0D4-494A-AEA4-662517A2B992}"/>
              </a:ext>
            </a:extLst>
          </p:cNvPr>
          <p:cNvSpPr/>
          <p:nvPr/>
        </p:nvSpPr>
        <p:spPr>
          <a:xfrm>
            <a:off x="1135390" y="4309832"/>
            <a:ext cx="2908649"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grpSp>
        <p:nvGrpSpPr>
          <p:cNvPr id="9" name="组合 8">
            <a:extLst>
              <a:ext uri="{FF2B5EF4-FFF2-40B4-BE49-F238E27FC236}">
                <a16:creationId xmlns="" xmlns:a16="http://schemas.microsoft.com/office/drawing/2014/main" id="{0AE8B013-644F-4474-A7FD-76C190873C51}"/>
              </a:ext>
            </a:extLst>
          </p:cNvPr>
          <p:cNvGrpSpPr/>
          <p:nvPr/>
        </p:nvGrpSpPr>
        <p:grpSpPr>
          <a:xfrm>
            <a:off x="5312228" y="1558407"/>
            <a:ext cx="1567543" cy="1567543"/>
            <a:chOff x="1426028" y="2046514"/>
            <a:chExt cx="1567543" cy="1567543"/>
          </a:xfrm>
        </p:grpSpPr>
        <p:sp>
          <p:nvSpPr>
            <p:cNvPr id="10" name="椭圆 9">
              <a:extLst>
                <a:ext uri="{FF2B5EF4-FFF2-40B4-BE49-F238E27FC236}">
                  <a16:creationId xmlns="" xmlns:a16="http://schemas.microsoft.com/office/drawing/2014/main" id="{BC94794E-787A-489B-9784-18D48DE45138}"/>
                </a:ext>
              </a:extLst>
            </p:cNvPr>
            <p:cNvSpPr/>
            <p:nvPr/>
          </p:nvSpPr>
          <p:spPr>
            <a:xfrm>
              <a:off x="1426028" y="2046514"/>
              <a:ext cx="1567543" cy="1567543"/>
            </a:xfrm>
            <a:prstGeom prst="ellipse">
              <a:avLst/>
            </a:prstGeom>
            <a:solidFill>
              <a:srgbClr val="4C4D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 xmlns:a16="http://schemas.microsoft.com/office/drawing/2014/main" id="{65C090F2-2AC1-40C4-A434-1CB3AC54B4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7517" y="2276865"/>
              <a:ext cx="938340" cy="1008715"/>
            </a:xfrm>
            <a:prstGeom prst="rect">
              <a:avLst/>
            </a:prstGeom>
          </p:spPr>
        </p:pic>
      </p:grpSp>
      <p:sp>
        <p:nvSpPr>
          <p:cNvPr id="12" name="PA_文本框 21">
            <a:extLst>
              <a:ext uri="{FF2B5EF4-FFF2-40B4-BE49-F238E27FC236}">
                <a16:creationId xmlns="" xmlns:a16="http://schemas.microsoft.com/office/drawing/2014/main" id="{6B2157C5-A5A2-4E37-8D8E-46F4B0776470}"/>
              </a:ext>
            </a:extLst>
          </p:cNvPr>
          <p:cNvSpPr txBox="1"/>
          <p:nvPr>
            <p:custDataLst>
              <p:tags r:id="rId2"/>
            </p:custDataLst>
          </p:nvPr>
        </p:nvSpPr>
        <p:spPr>
          <a:xfrm>
            <a:off x="4943233" y="3356301"/>
            <a:ext cx="2524367" cy="400110"/>
          </a:xfrm>
          <a:prstGeom prst="rect">
            <a:avLst/>
          </a:prstGeom>
          <a:noFill/>
        </p:spPr>
        <p:txBody>
          <a:bodyPr wrap="square" rtlCol="0">
            <a:spAutoFit/>
          </a:bodyPr>
          <a:lstStyle/>
          <a:p>
            <a:pPr>
              <a:spcBef>
                <a:spcPts val="600"/>
              </a:spcBef>
            </a:pPr>
            <a:r>
              <a:rPr lang="zh-CN" altLang="en-US" sz="2000" b="1" spc="600" dirty="0">
                <a:solidFill>
                  <a:srgbClr val="4C4DE6"/>
                </a:solidFill>
                <a:latin typeface="微软雅黑" panose="020B0503020204020204" pitchFamily="34" charset="-122"/>
                <a:ea typeface="微软雅黑" panose="020B0503020204020204" pitchFamily="34" charset="-122"/>
              </a:rPr>
              <a:t>请输入您的标题</a:t>
            </a:r>
            <a:endParaRPr lang="en-US" sz="2800" b="1" spc="600" dirty="0">
              <a:solidFill>
                <a:srgbClr val="4C4DE6"/>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3465F943-A0C6-4155-8058-F41206A4590B}"/>
              </a:ext>
            </a:extLst>
          </p:cNvPr>
          <p:cNvSpPr/>
          <p:nvPr/>
        </p:nvSpPr>
        <p:spPr>
          <a:xfrm>
            <a:off x="4738562" y="3756411"/>
            <a:ext cx="2908649"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grpSp>
        <p:nvGrpSpPr>
          <p:cNvPr id="14" name="组合 13">
            <a:extLst>
              <a:ext uri="{FF2B5EF4-FFF2-40B4-BE49-F238E27FC236}">
                <a16:creationId xmlns="" xmlns:a16="http://schemas.microsoft.com/office/drawing/2014/main" id="{13604C4B-3BFF-49DF-B486-F1C1A90BF6B0}"/>
              </a:ext>
            </a:extLst>
          </p:cNvPr>
          <p:cNvGrpSpPr/>
          <p:nvPr/>
        </p:nvGrpSpPr>
        <p:grpSpPr>
          <a:xfrm>
            <a:off x="8754286" y="2111828"/>
            <a:ext cx="1567543" cy="1567543"/>
            <a:chOff x="1426028" y="2046514"/>
            <a:chExt cx="1567543" cy="1567543"/>
          </a:xfrm>
        </p:grpSpPr>
        <p:sp>
          <p:nvSpPr>
            <p:cNvPr id="15" name="椭圆 14">
              <a:extLst>
                <a:ext uri="{FF2B5EF4-FFF2-40B4-BE49-F238E27FC236}">
                  <a16:creationId xmlns="" xmlns:a16="http://schemas.microsoft.com/office/drawing/2014/main" id="{7B03E73C-E787-41AB-AAA2-0A857E09BD27}"/>
                </a:ext>
              </a:extLst>
            </p:cNvPr>
            <p:cNvSpPr/>
            <p:nvPr/>
          </p:nvSpPr>
          <p:spPr>
            <a:xfrm>
              <a:off x="1426028" y="2046514"/>
              <a:ext cx="1567543" cy="1567543"/>
            </a:xfrm>
            <a:prstGeom prst="ellipse">
              <a:avLst/>
            </a:prstGeom>
            <a:solidFill>
              <a:srgbClr val="4C4D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 xmlns:a16="http://schemas.microsoft.com/office/drawing/2014/main" id="{5B695606-180D-4D75-93E4-C991D99921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7517" y="2276865"/>
              <a:ext cx="938340" cy="1008715"/>
            </a:xfrm>
            <a:prstGeom prst="rect">
              <a:avLst/>
            </a:prstGeom>
          </p:spPr>
        </p:pic>
      </p:grpSp>
      <p:sp>
        <p:nvSpPr>
          <p:cNvPr id="17" name="PA_文本框 21">
            <a:extLst>
              <a:ext uri="{FF2B5EF4-FFF2-40B4-BE49-F238E27FC236}">
                <a16:creationId xmlns="" xmlns:a16="http://schemas.microsoft.com/office/drawing/2014/main" id="{86481941-5B5F-46B8-9656-615B3B1593F7}"/>
              </a:ext>
            </a:extLst>
          </p:cNvPr>
          <p:cNvSpPr txBox="1"/>
          <p:nvPr>
            <p:custDataLst>
              <p:tags r:id="rId3"/>
            </p:custDataLst>
          </p:nvPr>
        </p:nvSpPr>
        <p:spPr>
          <a:xfrm>
            <a:off x="8385291" y="3909722"/>
            <a:ext cx="2524367" cy="400110"/>
          </a:xfrm>
          <a:prstGeom prst="rect">
            <a:avLst/>
          </a:prstGeom>
          <a:noFill/>
        </p:spPr>
        <p:txBody>
          <a:bodyPr wrap="square" rtlCol="0">
            <a:spAutoFit/>
          </a:bodyPr>
          <a:lstStyle/>
          <a:p>
            <a:pPr>
              <a:spcBef>
                <a:spcPts val="600"/>
              </a:spcBef>
            </a:pPr>
            <a:r>
              <a:rPr lang="zh-CN" altLang="en-US" sz="2000" b="1" spc="600" dirty="0">
                <a:solidFill>
                  <a:srgbClr val="4C4DE6"/>
                </a:solidFill>
                <a:latin typeface="微软雅黑" panose="020B0503020204020204" pitchFamily="34" charset="-122"/>
                <a:ea typeface="微软雅黑" panose="020B0503020204020204" pitchFamily="34" charset="-122"/>
              </a:rPr>
              <a:t>请输入您的标题</a:t>
            </a:r>
            <a:endParaRPr lang="en-US" sz="2800" b="1" spc="600" dirty="0">
              <a:solidFill>
                <a:srgbClr val="4C4DE6"/>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 xmlns:a16="http://schemas.microsoft.com/office/drawing/2014/main" id="{1BF0CBCB-288C-4BC9-8A35-A540A5D466D9}"/>
              </a:ext>
            </a:extLst>
          </p:cNvPr>
          <p:cNvSpPr/>
          <p:nvPr/>
        </p:nvSpPr>
        <p:spPr>
          <a:xfrm>
            <a:off x="8180620" y="4309832"/>
            <a:ext cx="2908649"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Tree>
    <p:extLst>
      <p:ext uri="{BB962C8B-B14F-4D97-AF65-F5344CB8AC3E}">
        <p14:creationId xmlns:p14="http://schemas.microsoft.com/office/powerpoint/2010/main" val="276163304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458DF65F-5FA9-4A37-BE32-77765E585724}"/>
              </a:ext>
            </a:extLst>
          </p:cNvPr>
          <p:cNvGraphicFramePr/>
          <p:nvPr>
            <p:extLst>
              <p:ext uri="{D42A27DB-BD31-4B8C-83A1-F6EECF244321}">
                <p14:modId xmlns:p14="http://schemas.microsoft.com/office/powerpoint/2010/main" val="2626673833"/>
              </p:ext>
            </p:extLst>
          </p:nvPr>
        </p:nvGraphicFramePr>
        <p:xfrm>
          <a:off x="1059090" y="1186542"/>
          <a:ext cx="10073820" cy="4701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69359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6FF7F04-F460-481B-A562-10E785D10C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132440" cy="971392"/>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 xmlns:a16="http://schemas.microsoft.com/office/drawing/2014/main" id="{C6F20B67-EFBD-4515-BC2D-4D0CBF960D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955"/>
          <a:stretch/>
        </p:blipFill>
        <p:spPr>
          <a:xfrm flipH="1">
            <a:off x="5575338" y="5525729"/>
            <a:ext cx="6616662" cy="1332271"/>
          </a:xfrm>
          <a:prstGeom prst="rect">
            <a:avLst/>
          </a:prstGeom>
          <a:effectLst>
            <a:outerShdw blurRad="63500" sx="102000" sy="102000" algn="ctr" rotWithShape="0">
              <a:prstClr val="black">
                <a:alpha val="40000"/>
              </a:prstClr>
            </a:outerShdw>
          </a:effectLst>
        </p:spPr>
      </p:pic>
      <p:pic>
        <p:nvPicPr>
          <p:cNvPr id="9" name="图片 8">
            <a:extLst>
              <a:ext uri="{FF2B5EF4-FFF2-40B4-BE49-F238E27FC236}">
                <a16:creationId xmlns="" xmlns:a16="http://schemas.microsoft.com/office/drawing/2014/main" id="{39756EDC-1463-4265-B875-131113CBF9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flipH="1">
            <a:off x="11425084" y="182511"/>
            <a:ext cx="766916" cy="2422424"/>
          </a:xfrm>
          <a:prstGeom prst="rect">
            <a:avLst/>
          </a:prstGeom>
          <a:effectLst>
            <a:outerShdw blurRad="50800" dist="38100" dir="2700000" algn="tl" rotWithShape="0">
              <a:prstClr val="black">
                <a:alpha val="40000"/>
              </a:prstClr>
            </a:outerShdw>
          </a:effectLst>
        </p:spPr>
      </p:pic>
      <p:pic>
        <p:nvPicPr>
          <p:cNvPr id="10" name="图片 9">
            <a:extLst>
              <a:ext uri="{FF2B5EF4-FFF2-40B4-BE49-F238E27FC236}">
                <a16:creationId xmlns="" xmlns:a16="http://schemas.microsoft.com/office/drawing/2014/main" id="{A457F665-9D93-46D6-8109-75F738E0C2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52994" y="485697"/>
            <a:ext cx="1272090" cy="591154"/>
          </a:xfrm>
          <a:prstGeom prst="rect">
            <a:avLst/>
          </a:prstGeom>
        </p:spPr>
      </p:pic>
      <p:sp>
        <p:nvSpPr>
          <p:cNvPr id="12" name="TextBox 23">
            <a:extLst>
              <a:ext uri="{FF2B5EF4-FFF2-40B4-BE49-F238E27FC236}">
                <a16:creationId xmlns="" xmlns:a16="http://schemas.microsoft.com/office/drawing/2014/main" id="{E039F775-E220-4B8A-A505-F8712A8FA7F6}"/>
              </a:ext>
            </a:extLst>
          </p:cNvPr>
          <p:cNvSpPr txBox="1"/>
          <p:nvPr/>
        </p:nvSpPr>
        <p:spPr>
          <a:xfrm>
            <a:off x="1591598" y="1256772"/>
            <a:ext cx="3983740" cy="769441"/>
          </a:xfrm>
          <a:prstGeom prst="rect">
            <a:avLst/>
          </a:prstGeom>
          <a:noFill/>
        </p:spPr>
        <p:txBody>
          <a:bodyPr wrap="square" rtlCol="0">
            <a:spAutoFit/>
          </a:bodyPr>
          <a:lstStyle/>
          <a:p>
            <a:r>
              <a:rPr lang="en-US" sz="44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CONTENTS</a:t>
            </a:r>
          </a:p>
        </p:txBody>
      </p:sp>
      <p:grpSp>
        <p:nvGrpSpPr>
          <p:cNvPr id="16" name="Group 50">
            <a:extLst>
              <a:ext uri="{FF2B5EF4-FFF2-40B4-BE49-F238E27FC236}">
                <a16:creationId xmlns="" xmlns:a16="http://schemas.microsoft.com/office/drawing/2014/main" id="{5823525A-2EED-4541-AFE2-283E45D51B7E}"/>
              </a:ext>
            </a:extLst>
          </p:cNvPr>
          <p:cNvGrpSpPr/>
          <p:nvPr/>
        </p:nvGrpSpPr>
        <p:grpSpPr>
          <a:xfrm>
            <a:off x="1199215" y="4305469"/>
            <a:ext cx="2654494" cy="461665"/>
            <a:chOff x="6287277" y="4520640"/>
            <a:chExt cx="2654494" cy="461665"/>
          </a:xfrm>
        </p:grpSpPr>
        <p:sp>
          <p:nvSpPr>
            <p:cNvPr id="21" name="TextBox 30">
              <a:extLst>
                <a:ext uri="{FF2B5EF4-FFF2-40B4-BE49-F238E27FC236}">
                  <a16:creationId xmlns="" xmlns:a16="http://schemas.microsoft.com/office/drawing/2014/main" id="{D0829C34-827E-48FC-82AC-805ACB72DB18}"/>
                </a:ext>
              </a:extLst>
            </p:cNvPr>
            <p:cNvSpPr txBox="1"/>
            <p:nvPr/>
          </p:nvSpPr>
          <p:spPr>
            <a:xfrm>
              <a:off x="6722894" y="4520640"/>
              <a:ext cx="2218877" cy="461665"/>
            </a:xfrm>
            <a:prstGeom prst="rect">
              <a:avLst/>
            </a:prstGeom>
            <a:noFill/>
          </p:spPr>
          <p:txBody>
            <a:bodyPr wrap="none" rtlCol="0">
              <a:spAutoFit/>
            </a:bodyPr>
            <a:lstStyle/>
            <a:p>
              <a:r>
                <a:rPr lang="en-US" sz="2400" b="1" dirty="0">
                  <a:solidFill>
                    <a:srgbClr val="4C4DE6"/>
                  </a:solidFill>
                  <a:latin typeface="微软雅黑" panose="020B0503020204020204" pitchFamily="34" charset="-122"/>
                  <a:ea typeface="微软雅黑" panose="020B0503020204020204" pitchFamily="34" charset="-122"/>
                </a:rPr>
                <a:t>5G</a:t>
              </a:r>
              <a:r>
                <a:rPr lang="zh-CN" altLang="en-US" sz="2400" b="1" dirty="0">
                  <a:solidFill>
                    <a:srgbClr val="4C4DE6"/>
                  </a:solidFill>
                  <a:latin typeface="微软雅黑" panose="020B0503020204020204" pitchFamily="34" charset="-122"/>
                  <a:ea typeface="微软雅黑" panose="020B0503020204020204" pitchFamily="34" charset="-122"/>
                </a:rPr>
                <a:t>光速时代</a:t>
              </a:r>
              <a:r>
                <a:rPr lang="en-US" sz="2400" b="1" dirty="0">
                  <a:solidFill>
                    <a:srgbClr val="4C4DE6"/>
                  </a:solidFill>
                  <a:latin typeface="微软雅黑" panose="020B0503020204020204" pitchFamily="34" charset="-122"/>
                  <a:ea typeface="微软雅黑" panose="020B0503020204020204" pitchFamily="34" charset="-122"/>
                </a:rPr>
                <a:t>02</a:t>
              </a:r>
            </a:p>
          </p:txBody>
        </p:sp>
        <p:sp>
          <p:nvSpPr>
            <p:cNvPr id="20" name="Freeform 75">
              <a:extLst>
                <a:ext uri="{FF2B5EF4-FFF2-40B4-BE49-F238E27FC236}">
                  <a16:creationId xmlns="" xmlns:a16="http://schemas.microsoft.com/office/drawing/2014/main" id="{6AF238A1-8A37-4211-AE8C-7A94D6F04082}"/>
                </a:ext>
              </a:extLst>
            </p:cNvPr>
            <p:cNvSpPr>
              <a:spLocks noEditPoints="1"/>
            </p:cNvSpPr>
            <p:nvPr/>
          </p:nvSpPr>
          <p:spPr bwMode="auto">
            <a:xfrm>
              <a:off x="6287277" y="4803145"/>
              <a:ext cx="240254" cy="165174"/>
            </a:xfrm>
            <a:custGeom>
              <a:avLst/>
              <a:gdLst>
                <a:gd name="T0" fmla="*/ 181 w 216"/>
                <a:gd name="T1" fmla="*/ 148 h 148"/>
                <a:gd name="T2" fmla="*/ 111 w 216"/>
                <a:gd name="T3" fmla="*/ 148 h 148"/>
                <a:gd name="T4" fmla="*/ 109 w 216"/>
                <a:gd name="T5" fmla="*/ 148 h 148"/>
                <a:gd name="T6" fmla="*/ 109 w 216"/>
                <a:gd name="T7" fmla="*/ 148 h 148"/>
                <a:gd name="T8" fmla="*/ 107 w 216"/>
                <a:gd name="T9" fmla="*/ 148 h 148"/>
                <a:gd name="T10" fmla="*/ 45 w 216"/>
                <a:gd name="T11" fmla="*/ 148 h 148"/>
                <a:gd name="T12" fmla="*/ 0 w 216"/>
                <a:gd name="T13" fmla="*/ 103 h 148"/>
                <a:gd name="T14" fmla="*/ 0 w 216"/>
                <a:gd name="T15" fmla="*/ 101 h 148"/>
                <a:gd name="T16" fmla="*/ 42 w 216"/>
                <a:gd name="T17" fmla="*/ 56 h 148"/>
                <a:gd name="T18" fmla="*/ 112 w 216"/>
                <a:gd name="T19" fmla="*/ 0 h 148"/>
                <a:gd name="T20" fmla="*/ 112 w 216"/>
                <a:gd name="T21" fmla="*/ 0 h 148"/>
                <a:gd name="T22" fmla="*/ 184 w 216"/>
                <a:gd name="T23" fmla="*/ 72 h 148"/>
                <a:gd name="T24" fmla="*/ 184 w 216"/>
                <a:gd name="T25" fmla="*/ 72 h 148"/>
                <a:gd name="T26" fmla="*/ 184 w 216"/>
                <a:gd name="T27" fmla="*/ 76 h 148"/>
                <a:gd name="T28" fmla="*/ 216 w 216"/>
                <a:gd name="T29" fmla="*/ 111 h 148"/>
                <a:gd name="T30" fmla="*/ 216 w 216"/>
                <a:gd name="T31" fmla="*/ 113 h 148"/>
                <a:gd name="T32" fmla="*/ 181 w 216"/>
                <a:gd name="T33" fmla="*/ 148 h 148"/>
                <a:gd name="T34" fmla="*/ 109 w 216"/>
                <a:gd name="T35" fmla="*/ 140 h 148"/>
                <a:gd name="T36" fmla="*/ 109 w 216"/>
                <a:gd name="T37" fmla="*/ 140 h 148"/>
                <a:gd name="T38" fmla="*/ 111 w 216"/>
                <a:gd name="T39" fmla="*/ 140 h 148"/>
                <a:gd name="T40" fmla="*/ 181 w 216"/>
                <a:gd name="T41" fmla="*/ 140 h 148"/>
                <a:gd name="T42" fmla="*/ 208 w 216"/>
                <a:gd name="T43" fmla="*/ 113 h 148"/>
                <a:gd name="T44" fmla="*/ 208 w 216"/>
                <a:gd name="T45" fmla="*/ 111 h 148"/>
                <a:gd name="T46" fmla="*/ 181 w 216"/>
                <a:gd name="T47" fmla="*/ 84 h 148"/>
                <a:gd name="T48" fmla="*/ 175 w 216"/>
                <a:gd name="T49" fmla="*/ 84 h 148"/>
                <a:gd name="T50" fmla="*/ 176 w 216"/>
                <a:gd name="T51" fmla="*/ 80 h 148"/>
                <a:gd name="T52" fmla="*/ 176 w 216"/>
                <a:gd name="T53" fmla="*/ 72 h 148"/>
                <a:gd name="T54" fmla="*/ 176 w 216"/>
                <a:gd name="T55" fmla="*/ 72 h 148"/>
                <a:gd name="T56" fmla="*/ 112 w 216"/>
                <a:gd name="T57" fmla="*/ 8 h 148"/>
                <a:gd name="T58" fmla="*/ 112 w 216"/>
                <a:gd name="T59" fmla="*/ 8 h 148"/>
                <a:gd name="T60" fmla="*/ 49 w 216"/>
                <a:gd name="T61" fmla="*/ 61 h 148"/>
                <a:gd name="T62" fmla="*/ 48 w 216"/>
                <a:gd name="T63" fmla="*/ 64 h 148"/>
                <a:gd name="T64" fmla="*/ 45 w 216"/>
                <a:gd name="T65" fmla="*/ 64 h 148"/>
                <a:gd name="T66" fmla="*/ 8 w 216"/>
                <a:gd name="T67" fmla="*/ 101 h 148"/>
                <a:gd name="T68" fmla="*/ 8 w 216"/>
                <a:gd name="T69" fmla="*/ 103 h 148"/>
                <a:gd name="T70" fmla="*/ 45 w 216"/>
                <a:gd name="T71" fmla="*/ 140 h 148"/>
                <a:gd name="T72" fmla="*/ 107 w 216"/>
                <a:gd name="T73" fmla="*/ 140 h 148"/>
                <a:gd name="T74" fmla="*/ 108 w 216"/>
                <a:gd name="T75" fmla="*/ 140 h 148"/>
                <a:gd name="T76" fmla="*/ 109 w 216"/>
                <a:gd name="T7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8">
                  <a:moveTo>
                    <a:pt x="181" y="148"/>
                  </a:moveTo>
                  <a:cubicBezTo>
                    <a:pt x="111" y="148"/>
                    <a:pt x="111" y="148"/>
                    <a:pt x="111" y="148"/>
                  </a:cubicBezTo>
                  <a:cubicBezTo>
                    <a:pt x="110" y="148"/>
                    <a:pt x="110" y="148"/>
                    <a:pt x="109" y="148"/>
                  </a:cubicBezTo>
                  <a:cubicBezTo>
                    <a:pt x="109" y="148"/>
                    <a:pt x="109" y="148"/>
                    <a:pt x="109" y="148"/>
                  </a:cubicBezTo>
                  <a:cubicBezTo>
                    <a:pt x="108" y="148"/>
                    <a:pt x="107" y="148"/>
                    <a:pt x="107" y="148"/>
                  </a:cubicBezTo>
                  <a:cubicBezTo>
                    <a:pt x="45" y="148"/>
                    <a:pt x="45" y="148"/>
                    <a:pt x="45" y="148"/>
                  </a:cubicBezTo>
                  <a:cubicBezTo>
                    <a:pt x="20" y="148"/>
                    <a:pt x="0" y="128"/>
                    <a:pt x="0" y="103"/>
                  </a:cubicBezTo>
                  <a:cubicBezTo>
                    <a:pt x="0" y="101"/>
                    <a:pt x="0" y="101"/>
                    <a:pt x="0" y="101"/>
                  </a:cubicBezTo>
                  <a:cubicBezTo>
                    <a:pt x="0" y="78"/>
                    <a:pt x="18" y="58"/>
                    <a:pt x="42" y="56"/>
                  </a:cubicBezTo>
                  <a:cubicBezTo>
                    <a:pt x="49" y="23"/>
                    <a:pt x="78" y="0"/>
                    <a:pt x="112" y="0"/>
                  </a:cubicBezTo>
                  <a:cubicBezTo>
                    <a:pt x="112" y="0"/>
                    <a:pt x="112" y="0"/>
                    <a:pt x="112" y="0"/>
                  </a:cubicBezTo>
                  <a:cubicBezTo>
                    <a:pt x="152" y="0"/>
                    <a:pt x="184" y="32"/>
                    <a:pt x="184" y="72"/>
                  </a:cubicBezTo>
                  <a:cubicBezTo>
                    <a:pt x="184" y="72"/>
                    <a:pt x="184" y="72"/>
                    <a:pt x="184" y="72"/>
                  </a:cubicBezTo>
                  <a:cubicBezTo>
                    <a:pt x="184" y="74"/>
                    <a:pt x="184" y="75"/>
                    <a:pt x="184" y="76"/>
                  </a:cubicBezTo>
                  <a:cubicBezTo>
                    <a:pt x="202" y="78"/>
                    <a:pt x="216" y="93"/>
                    <a:pt x="216" y="111"/>
                  </a:cubicBezTo>
                  <a:cubicBezTo>
                    <a:pt x="216" y="113"/>
                    <a:pt x="216" y="113"/>
                    <a:pt x="216" y="113"/>
                  </a:cubicBezTo>
                  <a:cubicBezTo>
                    <a:pt x="216" y="132"/>
                    <a:pt x="200" y="148"/>
                    <a:pt x="181" y="148"/>
                  </a:cubicBezTo>
                  <a:close/>
                  <a:moveTo>
                    <a:pt x="109" y="140"/>
                  </a:moveTo>
                  <a:cubicBezTo>
                    <a:pt x="109" y="140"/>
                    <a:pt x="109" y="140"/>
                    <a:pt x="109" y="140"/>
                  </a:cubicBezTo>
                  <a:cubicBezTo>
                    <a:pt x="110" y="140"/>
                    <a:pt x="110" y="140"/>
                    <a:pt x="111" y="140"/>
                  </a:cubicBezTo>
                  <a:cubicBezTo>
                    <a:pt x="181" y="140"/>
                    <a:pt x="181" y="140"/>
                    <a:pt x="181" y="140"/>
                  </a:cubicBezTo>
                  <a:cubicBezTo>
                    <a:pt x="196" y="140"/>
                    <a:pt x="208" y="128"/>
                    <a:pt x="208" y="113"/>
                  </a:cubicBezTo>
                  <a:cubicBezTo>
                    <a:pt x="208" y="111"/>
                    <a:pt x="208" y="111"/>
                    <a:pt x="208" y="111"/>
                  </a:cubicBezTo>
                  <a:cubicBezTo>
                    <a:pt x="208" y="96"/>
                    <a:pt x="196" y="84"/>
                    <a:pt x="181" y="84"/>
                  </a:cubicBezTo>
                  <a:cubicBezTo>
                    <a:pt x="175" y="84"/>
                    <a:pt x="175" y="84"/>
                    <a:pt x="175" y="84"/>
                  </a:cubicBezTo>
                  <a:cubicBezTo>
                    <a:pt x="176" y="80"/>
                    <a:pt x="176" y="80"/>
                    <a:pt x="176" y="80"/>
                  </a:cubicBezTo>
                  <a:cubicBezTo>
                    <a:pt x="176" y="77"/>
                    <a:pt x="176" y="75"/>
                    <a:pt x="176" y="72"/>
                  </a:cubicBezTo>
                  <a:cubicBezTo>
                    <a:pt x="176" y="72"/>
                    <a:pt x="176" y="72"/>
                    <a:pt x="176" y="72"/>
                  </a:cubicBezTo>
                  <a:cubicBezTo>
                    <a:pt x="176" y="37"/>
                    <a:pt x="147" y="8"/>
                    <a:pt x="112" y="8"/>
                  </a:cubicBezTo>
                  <a:cubicBezTo>
                    <a:pt x="112" y="8"/>
                    <a:pt x="112" y="8"/>
                    <a:pt x="112" y="8"/>
                  </a:cubicBezTo>
                  <a:cubicBezTo>
                    <a:pt x="81" y="8"/>
                    <a:pt x="54" y="30"/>
                    <a:pt x="49" y="61"/>
                  </a:cubicBezTo>
                  <a:cubicBezTo>
                    <a:pt x="48" y="64"/>
                    <a:pt x="48" y="64"/>
                    <a:pt x="48" y="64"/>
                  </a:cubicBezTo>
                  <a:cubicBezTo>
                    <a:pt x="45" y="64"/>
                    <a:pt x="45" y="64"/>
                    <a:pt x="45" y="64"/>
                  </a:cubicBezTo>
                  <a:cubicBezTo>
                    <a:pt x="25" y="64"/>
                    <a:pt x="8" y="81"/>
                    <a:pt x="8" y="101"/>
                  </a:cubicBezTo>
                  <a:cubicBezTo>
                    <a:pt x="8" y="103"/>
                    <a:pt x="8" y="103"/>
                    <a:pt x="8" y="103"/>
                  </a:cubicBezTo>
                  <a:cubicBezTo>
                    <a:pt x="8" y="123"/>
                    <a:pt x="25" y="140"/>
                    <a:pt x="45" y="140"/>
                  </a:cubicBezTo>
                  <a:cubicBezTo>
                    <a:pt x="107" y="140"/>
                    <a:pt x="107" y="140"/>
                    <a:pt x="107" y="140"/>
                  </a:cubicBezTo>
                  <a:cubicBezTo>
                    <a:pt x="107" y="140"/>
                    <a:pt x="108" y="140"/>
                    <a:pt x="108" y="140"/>
                  </a:cubicBezTo>
                  <a:lnTo>
                    <a:pt x="109"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solidFill>
                  <a:srgbClr val="4C4DE6"/>
                </a:solidFill>
                <a:latin typeface="微软雅黑" panose="020B0503020204020204" pitchFamily="34" charset="-122"/>
                <a:ea typeface="微软雅黑" panose="020B0503020204020204" pitchFamily="34" charset="-122"/>
              </a:endParaRPr>
            </a:p>
          </p:txBody>
        </p:sp>
      </p:grpSp>
      <p:grpSp>
        <p:nvGrpSpPr>
          <p:cNvPr id="23" name="Group 51">
            <a:extLst>
              <a:ext uri="{FF2B5EF4-FFF2-40B4-BE49-F238E27FC236}">
                <a16:creationId xmlns="" xmlns:a16="http://schemas.microsoft.com/office/drawing/2014/main" id="{431A8B8F-662E-4514-8C65-ABD213693953}"/>
              </a:ext>
            </a:extLst>
          </p:cNvPr>
          <p:cNvGrpSpPr/>
          <p:nvPr/>
        </p:nvGrpSpPr>
        <p:grpSpPr>
          <a:xfrm>
            <a:off x="6383118" y="2480893"/>
            <a:ext cx="2646049" cy="461665"/>
            <a:chOff x="6295722" y="5489447"/>
            <a:chExt cx="2646049" cy="461665"/>
          </a:xfrm>
        </p:grpSpPr>
        <p:sp>
          <p:nvSpPr>
            <p:cNvPr id="28" name="TextBox 32">
              <a:extLst>
                <a:ext uri="{FF2B5EF4-FFF2-40B4-BE49-F238E27FC236}">
                  <a16:creationId xmlns="" xmlns:a16="http://schemas.microsoft.com/office/drawing/2014/main" id="{5F8C2D6A-77B8-4486-AE0C-2C1FA737EDCC}"/>
                </a:ext>
              </a:extLst>
            </p:cNvPr>
            <p:cNvSpPr txBox="1"/>
            <p:nvPr/>
          </p:nvSpPr>
          <p:spPr>
            <a:xfrm>
              <a:off x="6722894" y="5489447"/>
              <a:ext cx="2218877" cy="461665"/>
            </a:xfrm>
            <a:prstGeom prst="rect">
              <a:avLst/>
            </a:prstGeom>
            <a:noFill/>
          </p:spPr>
          <p:txBody>
            <a:bodyPr wrap="none" rtlCol="0">
              <a:spAutoFit/>
            </a:bodyPr>
            <a:lstStyle/>
            <a:p>
              <a:r>
                <a:rPr lang="en-US" sz="2400" b="1" dirty="0">
                  <a:solidFill>
                    <a:srgbClr val="4C4DE6"/>
                  </a:solidFill>
                  <a:latin typeface="微软雅黑" panose="020B0503020204020204" pitchFamily="34" charset="-122"/>
                  <a:ea typeface="微软雅黑" panose="020B0503020204020204" pitchFamily="34" charset="-122"/>
                </a:rPr>
                <a:t>5G</a:t>
              </a:r>
              <a:r>
                <a:rPr lang="zh-CN" altLang="en-US" sz="2400" b="1" dirty="0">
                  <a:solidFill>
                    <a:srgbClr val="4C4DE6"/>
                  </a:solidFill>
                  <a:latin typeface="微软雅黑" panose="020B0503020204020204" pitchFamily="34" charset="-122"/>
                  <a:ea typeface="微软雅黑" panose="020B0503020204020204" pitchFamily="34" charset="-122"/>
                </a:rPr>
                <a:t>光速时代</a:t>
              </a:r>
              <a:r>
                <a:rPr lang="en-US" sz="2400" b="1" dirty="0">
                  <a:solidFill>
                    <a:srgbClr val="4C4DE6"/>
                  </a:solidFill>
                  <a:latin typeface="微软雅黑" panose="020B0503020204020204" pitchFamily="34" charset="-122"/>
                  <a:ea typeface="微软雅黑" panose="020B0503020204020204" pitchFamily="34" charset="-122"/>
                </a:rPr>
                <a:t>03</a:t>
              </a:r>
            </a:p>
          </p:txBody>
        </p:sp>
        <p:sp>
          <p:nvSpPr>
            <p:cNvPr id="27" name="Freeform 87">
              <a:extLst>
                <a:ext uri="{FF2B5EF4-FFF2-40B4-BE49-F238E27FC236}">
                  <a16:creationId xmlns="" xmlns:a16="http://schemas.microsoft.com/office/drawing/2014/main" id="{F6D77F9A-4B4D-4D19-B24C-CFE55DC16AA0}"/>
                </a:ext>
              </a:extLst>
            </p:cNvPr>
            <p:cNvSpPr>
              <a:spLocks noEditPoints="1"/>
            </p:cNvSpPr>
            <p:nvPr/>
          </p:nvSpPr>
          <p:spPr bwMode="auto">
            <a:xfrm>
              <a:off x="6295722" y="5787906"/>
              <a:ext cx="223364" cy="133266"/>
            </a:xfrm>
            <a:custGeom>
              <a:avLst/>
              <a:gdLst>
                <a:gd name="T0" fmla="*/ 156 w 200"/>
                <a:gd name="T1" fmla="*/ 0 h 120"/>
                <a:gd name="T2" fmla="*/ 44 w 200"/>
                <a:gd name="T3" fmla="*/ 0 h 120"/>
                <a:gd name="T4" fmla="*/ 0 w 200"/>
                <a:gd name="T5" fmla="*/ 40 h 120"/>
                <a:gd name="T6" fmla="*/ 0 w 200"/>
                <a:gd name="T7" fmla="*/ 120 h 120"/>
                <a:gd name="T8" fmla="*/ 200 w 200"/>
                <a:gd name="T9" fmla="*/ 120 h 120"/>
                <a:gd name="T10" fmla="*/ 200 w 200"/>
                <a:gd name="T11" fmla="*/ 40 h 120"/>
                <a:gd name="T12" fmla="*/ 156 w 200"/>
                <a:gd name="T13" fmla="*/ 0 h 120"/>
                <a:gd name="T14" fmla="*/ 48 w 200"/>
                <a:gd name="T15" fmla="*/ 8 h 120"/>
                <a:gd name="T16" fmla="*/ 153 w 200"/>
                <a:gd name="T17" fmla="*/ 8 h 120"/>
                <a:gd name="T18" fmla="*/ 189 w 200"/>
                <a:gd name="T19" fmla="*/ 40 h 120"/>
                <a:gd name="T20" fmla="*/ 128 w 200"/>
                <a:gd name="T21" fmla="*/ 40 h 120"/>
                <a:gd name="T22" fmla="*/ 100 w 200"/>
                <a:gd name="T23" fmla="*/ 68 h 120"/>
                <a:gd name="T24" fmla="*/ 72 w 200"/>
                <a:gd name="T25" fmla="*/ 40 h 120"/>
                <a:gd name="T26" fmla="*/ 11 w 200"/>
                <a:gd name="T27" fmla="*/ 40 h 120"/>
                <a:gd name="T28" fmla="*/ 48 w 200"/>
                <a:gd name="T29" fmla="*/ 8 h 120"/>
                <a:gd name="T30" fmla="*/ 192 w 200"/>
                <a:gd name="T31" fmla="*/ 112 h 120"/>
                <a:gd name="T32" fmla="*/ 8 w 200"/>
                <a:gd name="T33" fmla="*/ 112 h 120"/>
                <a:gd name="T34" fmla="*/ 8 w 200"/>
                <a:gd name="T35" fmla="*/ 48 h 120"/>
                <a:gd name="T36" fmla="*/ 65 w 200"/>
                <a:gd name="T37" fmla="*/ 48 h 120"/>
                <a:gd name="T38" fmla="*/ 100 w 200"/>
                <a:gd name="T39" fmla="*/ 76 h 120"/>
                <a:gd name="T40" fmla="*/ 135 w 200"/>
                <a:gd name="T41" fmla="*/ 48 h 120"/>
                <a:gd name="T42" fmla="*/ 192 w 200"/>
                <a:gd name="T43" fmla="*/ 48 h 120"/>
                <a:gd name="T44" fmla="*/ 192 w 200"/>
                <a:gd name="T45"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20">
                  <a:moveTo>
                    <a:pt x="156" y="0"/>
                  </a:moveTo>
                  <a:cubicBezTo>
                    <a:pt x="44" y="0"/>
                    <a:pt x="44" y="0"/>
                    <a:pt x="44" y="0"/>
                  </a:cubicBezTo>
                  <a:cubicBezTo>
                    <a:pt x="0" y="40"/>
                    <a:pt x="0" y="40"/>
                    <a:pt x="0" y="40"/>
                  </a:cubicBezTo>
                  <a:cubicBezTo>
                    <a:pt x="0" y="120"/>
                    <a:pt x="0" y="120"/>
                    <a:pt x="0" y="120"/>
                  </a:cubicBezTo>
                  <a:cubicBezTo>
                    <a:pt x="200" y="120"/>
                    <a:pt x="200" y="120"/>
                    <a:pt x="200" y="120"/>
                  </a:cubicBezTo>
                  <a:cubicBezTo>
                    <a:pt x="200" y="40"/>
                    <a:pt x="200" y="40"/>
                    <a:pt x="200" y="40"/>
                  </a:cubicBezTo>
                  <a:lnTo>
                    <a:pt x="156" y="0"/>
                  </a:lnTo>
                  <a:close/>
                  <a:moveTo>
                    <a:pt x="48" y="8"/>
                  </a:moveTo>
                  <a:cubicBezTo>
                    <a:pt x="153" y="8"/>
                    <a:pt x="153" y="8"/>
                    <a:pt x="153" y="8"/>
                  </a:cubicBezTo>
                  <a:cubicBezTo>
                    <a:pt x="189" y="40"/>
                    <a:pt x="189" y="40"/>
                    <a:pt x="189" y="40"/>
                  </a:cubicBezTo>
                  <a:cubicBezTo>
                    <a:pt x="128" y="40"/>
                    <a:pt x="128" y="40"/>
                    <a:pt x="128" y="40"/>
                  </a:cubicBezTo>
                  <a:cubicBezTo>
                    <a:pt x="128" y="55"/>
                    <a:pt x="115" y="68"/>
                    <a:pt x="100" y="68"/>
                  </a:cubicBezTo>
                  <a:cubicBezTo>
                    <a:pt x="85" y="68"/>
                    <a:pt x="72" y="55"/>
                    <a:pt x="72" y="40"/>
                  </a:cubicBezTo>
                  <a:cubicBezTo>
                    <a:pt x="11" y="40"/>
                    <a:pt x="11" y="40"/>
                    <a:pt x="11" y="40"/>
                  </a:cubicBezTo>
                  <a:lnTo>
                    <a:pt x="48" y="8"/>
                  </a:lnTo>
                  <a:close/>
                  <a:moveTo>
                    <a:pt x="192" y="112"/>
                  </a:moveTo>
                  <a:cubicBezTo>
                    <a:pt x="8" y="112"/>
                    <a:pt x="8" y="112"/>
                    <a:pt x="8" y="112"/>
                  </a:cubicBezTo>
                  <a:cubicBezTo>
                    <a:pt x="8" y="48"/>
                    <a:pt x="8" y="48"/>
                    <a:pt x="8" y="48"/>
                  </a:cubicBezTo>
                  <a:cubicBezTo>
                    <a:pt x="65" y="48"/>
                    <a:pt x="65" y="48"/>
                    <a:pt x="65" y="48"/>
                  </a:cubicBezTo>
                  <a:cubicBezTo>
                    <a:pt x="69" y="63"/>
                    <a:pt x="83" y="76"/>
                    <a:pt x="100" y="76"/>
                  </a:cubicBezTo>
                  <a:cubicBezTo>
                    <a:pt x="117" y="76"/>
                    <a:pt x="131" y="63"/>
                    <a:pt x="135" y="48"/>
                  </a:cubicBezTo>
                  <a:cubicBezTo>
                    <a:pt x="192" y="48"/>
                    <a:pt x="192" y="48"/>
                    <a:pt x="192" y="48"/>
                  </a:cubicBezTo>
                  <a:lnTo>
                    <a:pt x="19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solidFill>
                  <a:srgbClr val="4C4DE6"/>
                </a:solidFill>
                <a:latin typeface="微软雅黑" panose="020B0503020204020204" pitchFamily="34" charset="-122"/>
                <a:ea typeface="微软雅黑" panose="020B0503020204020204" pitchFamily="34" charset="-122"/>
              </a:endParaRPr>
            </a:p>
          </p:txBody>
        </p:sp>
      </p:grpSp>
      <p:grpSp>
        <p:nvGrpSpPr>
          <p:cNvPr id="30" name="Group 49">
            <a:extLst>
              <a:ext uri="{FF2B5EF4-FFF2-40B4-BE49-F238E27FC236}">
                <a16:creationId xmlns="" xmlns:a16="http://schemas.microsoft.com/office/drawing/2014/main" id="{62BF61C7-C47B-42A5-AB0A-1007D088D256}"/>
              </a:ext>
            </a:extLst>
          </p:cNvPr>
          <p:cNvGrpSpPr/>
          <p:nvPr/>
        </p:nvGrpSpPr>
        <p:grpSpPr>
          <a:xfrm>
            <a:off x="1181391" y="2499792"/>
            <a:ext cx="2644171" cy="473957"/>
            <a:chOff x="6297600" y="3551833"/>
            <a:chExt cx="2644171" cy="473957"/>
          </a:xfrm>
        </p:grpSpPr>
        <p:sp>
          <p:nvSpPr>
            <p:cNvPr id="35" name="TextBox 28">
              <a:extLst>
                <a:ext uri="{FF2B5EF4-FFF2-40B4-BE49-F238E27FC236}">
                  <a16:creationId xmlns="" xmlns:a16="http://schemas.microsoft.com/office/drawing/2014/main" id="{E2C85765-1E9D-43AF-AAFC-B43E9BD21AF7}"/>
                </a:ext>
              </a:extLst>
            </p:cNvPr>
            <p:cNvSpPr txBox="1"/>
            <p:nvPr/>
          </p:nvSpPr>
          <p:spPr>
            <a:xfrm>
              <a:off x="6722894" y="3551833"/>
              <a:ext cx="2218877" cy="461665"/>
            </a:xfrm>
            <a:prstGeom prst="rect">
              <a:avLst/>
            </a:prstGeom>
            <a:noFill/>
          </p:spPr>
          <p:txBody>
            <a:bodyPr wrap="none" rtlCol="0">
              <a:spAutoFit/>
            </a:bodyPr>
            <a:lstStyle/>
            <a:p>
              <a:r>
                <a:rPr lang="en-US" sz="2400" b="1" dirty="0">
                  <a:solidFill>
                    <a:srgbClr val="4C4DE6"/>
                  </a:solidFill>
                  <a:latin typeface="微软雅黑" panose="020B0503020204020204" pitchFamily="34" charset="-122"/>
                  <a:ea typeface="微软雅黑" panose="020B0503020204020204" pitchFamily="34" charset="-122"/>
                </a:rPr>
                <a:t>5G</a:t>
              </a:r>
              <a:r>
                <a:rPr lang="zh-CN" altLang="en-US" sz="2400" b="1" dirty="0">
                  <a:solidFill>
                    <a:srgbClr val="4C4DE6"/>
                  </a:solidFill>
                  <a:latin typeface="微软雅黑" panose="020B0503020204020204" pitchFamily="34" charset="-122"/>
                  <a:ea typeface="微软雅黑" panose="020B0503020204020204" pitchFamily="34" charset="-122"/>
                </a:rPr>
                <a:t>光速时代</a:t>
              </a:r>
              <a:r>
                <a:rPr lang="en-US" sz="2400" b="1" dirty="0">
                  <a:solidFill>
                    <a:srgbClr val="4C4DE6"/>
                  </a:solidFill>
                  <a:latin typeface="微软雅黑" panose="020B0503020204020204" pitchFamily="34" charset="-122"/>
                  <a:ea typeface="微软雅黑" panose="020B0503020204020204" pitchFamily="34" charset="-122"/>
                </a:rPr>
                <a:t>01</a:t>
              </a:r>
              <a:endParaRPr lang="id-ID" sz="2400" b="1" dirty="0">
                <a:solidFill>
                  <a:srgbClr val="4C4DE6"/>
                </a:solidFill>
                <a:latin typeface="微软雅黑" panose="020B0503020204020204" pitchFamily="34" charset="-122"/>
                <a:ea typeface="微软雅黑" panose="020B0503020204020204" pitchFamily="34" charset="-122"/>
              </a:endParaRPr>
            </a:p>
          </p:txBody>
        </p:sp>
        <p:sp>
          <p:nvSpPr>
            <p:cNvPr id="34" name="Freeform 178">
              <a:extLst>
                <a:ext uri="{FF2B5EF4-FFF2-40B4-BE49-F238E27FC236}">
                  <a16:creationId xmlns="" xmlns:a16="http://schemas.microsoft.com/office/drawing/2014/main" id="{891DD99D-D585-4118-BE96-30106ACB623E}"/>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solidFill>
                  <a:srgbClr val="4C4DE6"/>
                </a:solidFill>
                <a:latin typeface="微软雅黑" panose="020B0503020204020204" pitchFamily="34" charset="-122"/>
                <a:ea typeface="微软雅黑" panose="020B0503020204020204" pitchFamily="34" charset="-122"/>
              </a:endParaRPr>
            </a:p>
          </p:txBody>
        </p:sp>
      </p:grpSp>
      <p:grpSp>
        <p:nvGrpSpPr>
          <p:cNvPr id="37" name="Group 49">
            <a:extLst>
              <a:ext uri="{FF2B5EF4-FFF2-40B4-BE49-F238E27FC236}">
                <a16:creationId xmlns="" xmlns:a16="http://schemas.microsoft.com/office/drawing/2014/main" id="{05942465-330F-42C4-AD6D-0EDB1F1ED3A2}"/>
              </a:ext>
            </a:extLst>
          </p:cNvPr>
          <p:cNvGrpSpPr/>
          <p:nvPr/>
        </p:nvGrpSpPr>
        <p:grpSpPr>
          <a:xfrm>
            <a:off x="6383118" y="4269692"/>
            <a:ext cx="2644171" cy="473957"/>
            <a:chOff x="6297600" y="3551833"/>
            <a:chExt cx="2644171" cy="473957"/>
          </a:xfrm>
        </p:grpSpPr>
        <p:sp>
          <p:nvSpPr>
            <p:cNvPr id="42" name="TextBox 28">
              <a:extLst>
                <a:ext uri="{FF2B5EF4-FFF2-40B4-BE49-F238E27FC236}">
                  <a16:creationId xmlns="" xmlns:a16="http://schemas.microsoft.com/office/drawing/2014/main" id="{318B8CF5-8F89-4281-A5B8-ADF83236E5AB}"/>
                </a:ext>
              </a:extLst>
            </p:cNvPr>
            <p:cNvSpPr txBox="1"/>
            <p:nvPr/>
          </p:nvSpPr>
          <p:spPr>
            <a:xfrm>
              <a:off x="6722894" y="3551833"/>
              <a:ext cx="2218877" cy="461665"/>
            </a:xfrm>
            <a:prstGeom prst="rect">
              <a:avLst/>
            </a:prstGeom>
            <a:noFill/>
          </p:spPr>
          <p:txBody>
            <a:bodyPr wrap="none" rtlCol="0">
              <a:spAutoFit/>
            </a:bodyPr>
            <a:lstStyle/>
            <a:p>
              <a:r>
                <a:rPr lang="en-US" sz="2400" b="1" dirty="0">
                  <a:solidFill>
                    <a:srgbClr val="4C4DE6"/>
                  </a:solidFill>
                  <a:latin typeface="微软雅黑" panose="020B0503020204020204" pitchFamily="34" charset="-122"/>
                  <a:ea typeface="微软雅黑" panose="020B0503020204020204" pitchFamily="34" charset="-122"/>
                </a:rPr>
                <a:t>5G</a:t>
              </a:r>
              <a:r>
                <a:rPr lang="zh-CN" altLang="en-US" sz="2400" b="1" dirty="0">
                  <a:solidFill>
                    <a:srgbClr val="4C4DE6"/>
                  </a:solidFill>
                  <a:latin typeface="微软雅黑" panose="020B0503020204020204" pitchFamily="34" charset="-122"/>
                  <a:ea typeface="微软雅黑" panose="020B0503020204020204" pitchFamily="34" charset="-122"/>
                </a:rPr>
                <a:t>光速时代</a:t>
              </a:r>
              <a:r>
                <a:rPr lang="en-US" sz="2400" b="1" dirty="0">
                  <a:solidFill>
                    <a:srgbClr val="4C4DE6"/>
                  </a:solidFill>
                  <a:latin typeface="微软雅黑" panose="020B0503020204020204" pitchFamily="34" charset="-122"/>
                  <a:ea typeface="微软雅黑" panose="020B0503020204020204" pitchFamily="34" charset="-122"/>
                </a:rPr>
                <a:t>04</a:t>
              </a:r>
              <a:endParaRPr lang="id-ID" sz="2400" b="1" dirty="0">
                <a:solidFill>
                  <a:srgbClr val="4C4DE6"/>
                </a:solidFill>
                <a:latin typeface="微软雅黑" panose="020B0503020204020204" pitchFamily="34" charset="-122"/>
                <a:ea typeface="微软雅黑" panose="020B0503020204020204" pitchFamily="34" charset="-122"/>
              </a:endParaRPr>
            </a:p>
          </p:txBody>
        </p:sp>
        <p:sp>
          <p:nvSpPr>
            <p:cNvPr id="41" name="Freeform 178">
              <a:extLst>
                <a:ext uri="{FF2B5EF4-FFF2-40B4-BE49-F238E27FC236}">
                  <a16:creationId xmlns="" xmlns:a16="http://schemas.microsoft.com/office/drawing/2014/main" id="{E0DE5C5E-880F-4A3C-B39A-C3E70A2F59A0}"/>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solidFill>
                  <a:srgbClr val="4C4DE6"/>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 xmlns:a16="http://schemas.microsoft.com/office/drawing/2014/main" id="{39AA9215-F4EF-420C-ABD9-6B9E30E7535C}"/>
              </a:ext>
            </a:extLst>
          </p:cNvPr>
          <p:cNvGrpSpPr/>
          <p:nvPr/>
        </p:nvGrpSpPr>
        <p:grpSpPr>
          <a:xfrm>
            <a:off x="1077946" y="1309740"/>
            <a:ext cx="387975" cy="613500"/>
            <a:chOff x="850587" y="1218614"/>
            <a:chExt cx="387975" cy="613500"/>
          </a:xfrm>
        </p:grpSpPr>
        <p:sp>
          <p:nvSpPr>
            <p:cNvPr id="45" name="流程图: 终止 44">
              <a:extLst>
                <a:ext uri="{FF2B5EF4-FFF2-40B4-BE49-F238E27FC236}">
                  <a16:creationId xmlns="" xmlns:a16="http://schemas.microsoft.com/office/drawing/2014/main" id="{AE4B2615-DB57-4E37-A461-F81E32E89E52}"/>
                </a:ext>
              </a:extLst>
            </p:cNvPr>
            <p:cNvSpPr/>
            <p:nvPr/>
          </p:nvSpPr>
          <p:spPr>
            <a:xfrm rot="2700000">
              <a:off x="895736" y="1391316"/>
              <a:ext cx="515528" cy="170124"/>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流程图: 终止 45">
              <a:extLst>
                <a:ext uri="{FF2B5EF4-FFF2-40B4-BE49-F238E27FC236}">
                  <a16:creationId xmlns="" xmlns:a16="http://schemas.microsoft.com/office/drawing/2014/main" id="{8BAE784C-FFB7-4574-9589-0F80AEBE8160}"/>
                </a:ext>
              </a:extLst>
            </p:cNvPr>
            <p:cNvSpPr/>
            <p:nvPr/>
          </p:nvSpPr>
          <p:spPr>
            <a:xfrm rot="2700000">
              <a:off x="727759" y="1588290"/>
              <a:ext cx="366652" cy="120995"/>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48" name="矩形 47">
            <a:extLst>
              <a:ext uri="{FF2B5EF4-FFF2-40B4-BE49-F238E27FC236}">
                <a16:creationId xmlns="" xmlns:a16="http://schemas.microsoft.com/office/drawing/2014/main" id="{1629A774-CF2C-4AA0-BB54-3CB7890C132B}"/>
              </a:ext>
            </a:extLst>
          </p:cNvPr>
          <p:cNvSpPr/>
          <p:nvPr/>
        </p:nvSpPr>
        <p:spPr>
          <a:xfrm>
            <a:off x="1636501" y="2973749"/>
            <a:ext cx="3938838" cy="738664"/>
          </a:xfrm>
          <a:prstGeom prst="rect">
            <a:avLst/>
          </a:prstGeom>
          <a:noFill/>
        </p:spPr>
        <p:txBody>
          <a:bodyPr wrap="square" rtlCol="0">
            <a:spAutoFit/>
          </a:bodyPr>
          <a:lstStyle/>
          <a:p>
            <a:r>
              <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 xmlns:a16="http://schemas.microsoft.com/office/drawing/2014/main" id="{C42728A0-AD9C-4938-9E16-5193F9C0F7C9}"/>
              </a:ext>
            </a:extLst>
          </p:cNvPr>
          <p:cNvSpPr/>
          <p:nvPr/>
        </p:nvSpPr>
        <p:spPr>
          <a:xfrm>
            <a:off x="6808412" y="2911487"/>
            <a:ext cx="3938838" cy="738664"/>
          </a:xfrm>
          <a:prstGeom prst="rect">
            <a:avLst/>
          </a:prstGeom>
          <a:noFill/>
        </p:spPr>
        <p:txBody>
          <a:bodyPr wrap="square" rtlCol="0">
            <a:spAutoFit/>
          </a:bodyPr>
          <a:lstStyle/>
          <a:p>
            <a:r>
              <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sp>
        <p:nvSpPr>
          <p:cNvPr id="51" name="矩形 50">
            <a:extLst>
              <a:ext uri="{FF2B5EF4-FFF2-40B4-BE49-F238E27FC236}">
                <a16:creationId xmlns="" xmlns:a16="http://schemas.microsoft.com/office/drawing/2014/main" id="{9ED1AE7D-3E61-4956-B1A9-317BFF081132}"/>
              </a:ext>
            </a:extLst>
          </p:cNvPr>
          <p:cNvSpPr/>
          <p:nvPr/>
        </p:nvSpPr>
        <p:spPr>
          <a:xfrm>
            <a:off x="1636500" y="4767134"/>
            <a:ext cx="3938838" cy="738664"/>
          </a:xfrm>
          <a:prstGeom prst="rect">
            <a:avLst/>
          </a:prstGeom>
          <a:noFill/>
        </p:spPr>
        <p:txBody>
          <a:bodyPr wrap="square" rtlCol="0">
            <a:spAutoFit/>
          </a:bodyPr>
          <a:lstStyle/>
          <a:p>
            <a:r>
              <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sp>
        <p:nvSpPr>
          <p:cNvPr id="52" name="矩形 51">
            <a:extLst>
              <a:ext uri="{FF2B5EF4-FFF2-40B4-BE49-F238E27FC236}">
                <a16:creationId xmlns="" xmlns:a16="http://schemas.microsoft.com/office/drawing/2014/main" id="{78FA2A82-24E7-48E6-85F9-9EE666AF1ABE}"/>
              </a:ext>
            </a:extLst>
          </p:cNvPr>
          <p:cNvSpPr/>
          <p:nvPr/>
        </p:nvSpPr>
        <p:spPr>
          <a:xfrm>
            <a:off x="6808412" y="4758455"/>
            <a:ext cx="3938838" cy="738664"/>
          </a:xfrm>
          <a:prstGeom prst="rect">
            <a:avLst/>
          </a:prstGeom>
          <a:noFill/>
        </p:spPr>
        <p:txBody>
          <a:bodyPr wrap="square" rtlCol="0">
            <a:spAutoFit/>
          </a:bodyPr>
          <a:lstStyle/>
          <a:p>
            <a:r>
              <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sz="1400"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pic>
        <p:nvPicPr>
          <p:cNvPr id="53" name="图片 52">
            <a:extLst>
              <a:ext uri="{FF2B5EF4-FFF2-40B4-BE49-F238E27FC236}">
                <a16:creationId xmlns="" xmlns:a16="http://schemas.microsoft.com/office/drawing/2014/main" id="{501A1B67-FF61-4020-965A-2E77081E7D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54" name="图片 53">
            <a:extLst>
              <a:ext uri="{FF2B5EF4-FFF2-40B4-BE49-F238E27FC236}">
                <a16:creationId xmlns="" xmlns:a16="http://schemas.microsoft.com/office/drawing/2014/main" id="{A8A6D4C4-772B-4B1A-BB68-EC90C1B7AC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a:off x="-33859" y="4435576"/>
            <a:ext cx="766916" cy="2422424"/>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679576" y="412376"/>
            <a:ext cx="1819836"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extLst>
      <p:ext uri="{BB962C8B-B14F-4D97-AF65-F5344CB8AC3E}">
        <p14:creationId xmlns:p14="http://schemas.microsoft.com/office/powerpoint/2010/main" val="290028263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par>
                                <p:cTn id="52" presetID="22" presetClass="entr" presetSubtype="4"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inVertical)">
                                      <p:cBhvr>
                                        <p:cTn id="75" dur="500"/>
                                        <p:tgtEl>
                                          <p:spTgt spid="3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arn(inVertical)">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8"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47CC344-0C48-4C1A-9DB8-2B1F5925C008}"/>
              </a:ext>
            </a:extLst>
          </p:cNvPr>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16200000" flipH="1" flipV="1">
            <a:off x="-846438" y="846438"/>
            <a:ext cx="6858000" cy="5165124"/>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 xmlns:a16="http://schemas.microsoft.com/office/drawing/2014/main" id="{200CE49E-1405-428A-8C2E-81D095274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293" y="2817341"/>
            <a:ext cx="3333451" cy="3583459"/>
          </a:xfrm>
          <a:prstGeom prst="rect">
            <a:avLst/>
          </a:prstGeom>
        </p:spPr>
      </p:pic>
      <p:pic>
        <p:nvPicPr>
          <p:cNvPr id="4" name="图片 3">
            <a:extLst>
              <a:ext uri="{FF2B5EF4-FFF2-40B4-BE49-F238E27FC236}">
                <a16:creationId xmlns="" xmlns:a16="http://schemas.microsoft.com/office/drawing/2014/main" id="{FCCED424-AB63-451E-8CB4-7A59E2A376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flipH="1">
            <a:off x="11425084" y="182511"/>
            <a:ext cx="766916" cy="2422424"/>
          </a:xfrm>
          <a:prstGeom prst="rect">
            <a:avLst/>
          </a:prstGeom>
          <a:effectLst>
            <a:outerShdw blurRad="50800" dist="38100" dir="2700000" algn="tl" rotWithShape="0">
              <a:prstClr val="black">
                <a:alpha val="40000"/>
              </a:prstClr>
            </a:outerShdw>
          </a:effectLst>
        </p:spPr>
      </p:pic>
      <p:grpSp>
        <p:nvGrpSpPr>
          <p:cNvPr id="6" name="Group 49">
            <a:extLst>
              <a:ext uri="{FF2B5EF4-FFF2-40B4-BE49-F238E27FC236}">
                <a16:creationId xmlns="" xmlns:a16="http://schemas.microsoft.com/office/drawing/2014/main" id="{029AEC88-39E0-4B11-9FCB-0C63D9D47F1C}"/>
              </a:ext>
            </a:extLst>
          </p:cNvPr>
          <p:cNvGrpSpPr/>
          <p:nvPr/>
        </p:nvGrpSpPr>
        <p:grpSpPr>
          <a:xfrm>
            <a:off x="5320773" y="2817341"/>
            <a:ext cx="4001914" cy="707886"/>
            <a:chOff x="6297600" y="3551833"/>
            <a:chExt cx="4001914" cy="707886"/>
          </a:xfrm>
        </p:grpSpPr>
        <p:sp>
          <p:nvSpPr>
            <p:cNvPr id="7" name="TextBox 28">
              <a:extLst>
                <a:ext uri="{FF2B5EF4-FFF2-40B4-BE49-F238E27FC236}">
                  <a16:creationId xmlns="" xmlns:a16="http://schemas.microsoft.com/office/drawing/2014/main" id="{89A98864-2A78-4CA6-80F1-C9CF58169361}"/>
                </a:ext>
              </a:extLst>
            </p:cNvPr>
            <p:cNvSpPr txBox="1"/>
            <p:nvPr/>
          </p:nvSpPr>
          <p:spPr>
            <a:xfrm>
              <a:off x="6722894" y="3551833"/>
              <a:ext cx="3576620" cy="707886"/>
            </a:xfrm>
            <a:prstGeom prst="rect">
              <a:avLst/>
            </a:prstGeom>
            <a:no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r>
                <a:rPr lang="en-US" sz="4000" b="1" dirty="0">
                  <a:solidFill>
                    <a:srgbClr val="4C4DE6"/>
                  </a:solidFill>
                  <a:latin typeface="微软雅黑" panose="020B0503020204020204" pitchFamily="34" charset="-122"/>
                  <a:ea typeface="微软雅黑" panose="020B0503020204020204" pitchFamily="34" charset="-122"/>
                </a:rPr>
                <a:t>04</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8" name="Freeform 178">
              <a:extLst>
                <a:ext uri="{FF2B5EF4-FFF2-40B4-BE49-F238E27FC236}">
                  <a16:creationId xmlns="" xmlns:a16="http://schemas.microsoft.com/office/drawing/2014/main" id="{2EE26D5F-E5C8-4B40-AFF6-40A8138CB8A0}"/>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solidFill>
                  <a:srgbClr val="4C4DE6"/>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 xmlns:a16="http://schemas.microsoft.com/office/drawing/2014/main" id="{F7F8B32C-7D7D-4779-A84A-E17F7CEE4E3B}"/>
              </a:ext>
            </a:extLst>
          </p:cNvPr>
          <p:cNvSpPr/>
          <p:nvPr/>
        </p:nvSpPr>
        <p:spPr>
          <a:xfrm>
            <a:off x="5746067" y="3615151"/>
            <a:ext cx="5588707" cy="923330"/>
          </a:xfrm>
          <a:prstGeom prst="rect">
            <a:avLst/>
          </a:prstGeom>
          <a:noFill/>
        </p:spPr>
        <p:txBody>
          <a:bodyPr wrap="square" rtlCol="0">
            <a:spAutoFit/>
          </a:bodyPr>
          <a:lstStyle/>
          <a:p>
            <a:r>
              <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3B238EAB-51AB-4BB7-A48B-FABC65BA88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3234" y="343398"/>
            <a:ext cx="1307510" cy="607614"/>
          </a:xfrm>
          <a:prstGeom prst="rect">
            <a:avLst/>
          </a:prstGeom>
        </p:spPr>
      </p:pic>
      <p:sp>
        <p:nvSpPr>
          <p:cNvPr id="12" name="椭圆 11">
            <a:extLst>
              <a:ext uri="{FF2B5EF4-FFF2-40B4-BE49-F238E27FC236}">
                <a16:creationId xmlns="" xmlns:a16="http://schemas.microsoft.com/office/drawing/2014/main" id="{B82909B9-3263-4C47-A529-99A14197B3FB}"/>
              </a:ext>
            </a:extLst>
          </p:cNvPr>
          <p:cNvSpPr/>
          <p:nvPr/>
        </p:nvSpPr>
        <p:spPr>
          <a:xfrm>
            <a:off x="9482883" y="504806"/>
            <a:ext cx="175884" cy="17588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DD927BE2-54D1-4C73-9380-D4C01C4B0B70}"/>
              </a:ext>
            </a:extLst>
          </p:cNvPr>
          <p:cNvSpPr/>
          <p:nvPr/>
        </p:nvSpPr>
        <p:spPr>
          <a:xfrm>
            <a:off x="2869313" y="3339080"/>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689DDB6-6228-4061-88D7-7524BEB28D5C}"/>
              </a:ext>
            </a:extLst>
          </p:cNvPr>
          <p:cNvSpPr/>
          <p:nvPr/>
        </p:nvSpPr>
        <p:spPr>
          <a:xfrm>
            <a:off x="4576447" y="5918040"/>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91E8E11B-7134-4A24-ADE2-E6E0226ECEBE}"/>
              </a:ext>
            </a:extLst>
          </p:cNvPr>
          <p:cNvSpPr/>
          <p:nvPr/>
        </p:nvSpPr>
        <p:spPr>
          <a:xfrm>
            <a:off x="10676653" y="2885761"/>
            <a:ext cx="187807" cy="18780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E633CF6F-9C96-46F6-8AAF-A5D6DC4D10FF}"/>
              </a:ext>
            </a:extLst>
          </p:cNvPr>
          <p:cNvSpPr/>
          <p:nvPr/>
        </p:nvSpPr>
        <p:spPr>
          <a:xfrm flipV="1">
            <a:off x="9986573" y="4628406"/>
            <a:ext cx="67624" cy="6762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BAE1454B-69F3-431F-B770-137712B684AC}"/>
              </a:ext>
            </a:extLst>
          </p:cNvPr>
          <p:cNvSpPr/>
          <p:nvPr/>
        </p:nvSpPr>
        <p:spPr>
          <a:xfrm>
            <a:off x="7223838" y="5080064"/>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DBFB793D-12B5-4DD8-B4A0-D1BAF32C1C4F}"/>
              </a:ext>
            </a:extLst>
          </p:cNvPr>
          <p:cNvSpPr/>
          <p:nvPr/>
        </p:nvSpPr>
        <p:spPr>
          <a:xfrm>
            <a:off x="5440215" y="194740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7B1D66C3-5B4C-4717-B4AE-9432B930BE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20" name="图片 19">
            <a:extLst>
              <a:ext uri="{FF2B5EF4-FFF2-40B4-BE49-F238E27FC236}">
                <a16:creationId xmlns="" xmlns:a16="http://schemas.microsoft.com/office/drawing/2014/main" id="{7F387A92-9768-4E28-8664-D82A1B4DC8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955"/>
          <a:stretch/>
        </p:blipFill>
        <p:spPr>
          <a:xfrm flipH="1">
            <a:off x="8408434" y="6096176"/>
            <a:ext cx="3783565" cy="7618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260756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B242E71A-1E50-4B06-B2B6-BA52967085E8}"/>
              </a:ext>
            </a:extLst>
          </p:cNvPr>
          <p:cNvGrpSpPr/>
          <p:nvPr/>
        </p:nvGrpSpPr>
        <p:grpSpPr>
          <a:xfrm>
            <a:off x="1094014" y="1497195"/>
            <a:ext cx="10003972" cy="4059553"/>
            <a:chOff x="1094014" y="1497195"/>
            <a:chExt cx="10003972" cy="4059553"/>
          </a:xfrm>
        </p:grpSpPr>
        <p:sp>
          <p:nvSpPr>
            <p:cNvPr id="2" name="Rectangle 4">
              <a:extLst>
                <a:ext uri="{FF2B5EF4-FFF2-40B4-BE49-F238E27FC236}">
                  <a16:creationId xmlns="" xmlns:a16="http://schemas.microsoft.com/office/drawing/2014/main" id="{F8D738AE-D5F7-4C25-B3A5-F5652A2B3E80}"/>
                </a:ext>
              </a:extLst>
            </p:cNvPr>
            <p:cNvSpPr/>
            <p:nvPr/>
          </p:nvSpPr>
          <p:spPr>
            <a:xfrm>
              <a:off x="1094014" y="1497195"/>
              <a:ext cx="10003972" cy="405955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椭圆 2">
              <a:extLst>
                <a:ext uri="{FF2B5EF4-FFF2-40B4-BE49-F238E27FC236}">
                  <a16:creationId xmlns="" xmlns:a16="http://schemas.microsoft.com/office/drawing/2014/main" id="{A3FA8A05-19CC-4C9F-8820-6F69937FD9A2}"/>
                </a:ext>
              </a:extLst>
            </p:cNvPr>
            <p:cNvSpPr/>
            <p:nvPr/>
          </p:nvSpPr>
          <p:spPr>
            <a:xfrm>
              <a:off x="1377043" y="2013857"/>
              <a:ext cx="185057" cy="18505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 xmlns:a16="http://schemas.microsoft.com/office/drawing/2014/main" id="{A2387161-D6E6-47E5-BFFB-0FAAA80A7406}"/>
                </a:ext>
              </a:extLst>
            </p:cNvPr>
            <p:cNvSpPr/>
            <p:nvPr/>
          </p:nvSpPr>
          <p:spPr>
            <a:xfrm>
              <a:off x="1377043" y="3067821"/>
              <a:ext cx="185057" cy="18505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16A2D10B-6E72-423D-98DA-C545C031B2C3}"/>
                </a:ext>
              </a:extLst>
            </p:cNvPr>
            <p:cNvSpPr/>
            <p:nvPr/>
          </p:nvSpPr>
          <p:spPr>
            <a:xfrm>
              <a:off x="1377043" y="4121785"/>
              <a:ext cx="185057" cy="18505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59369426-7D3C-44C1-9E93-65135C5B6DBB}"/>
                </a:ext>
              </a:extLst>
            </p:cNvPr>
            <p:cNvSpPr/>
            <p:nvPr/>
          </p:nvSpPr>
          <p:spPr>
            <a:xfrm>
              <a:off x="1377043" y="5175748"/>
              <a:ext cx="185057" cy="18505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 xmlns:a16="http://schemas.microsoft.com/office/drawing/2014/main" id="{40BC5573-C5CC-40E2-89A4-3BD81688CD31}"/>
              </a:ext>
            </a:extLst>
          </p:cNvPr>
          <p:cNvGrpSpPr/>
          <p:nvPr/>
        </p:nvGrpSpPr>
        <p:grpSpPr>
          <a:xfrm>
            <a:off x="10505065" y="1077753"/>
            <a:ext cx="619783" cy="980055"/>
            <a:chOff x="850587" y="1218614"/>
            <a:chExt cx="387975" cy="613500"/>
          </a:xfrm>
        </p:grpSpPr>
        <p:sp>
          <p:nvSpPr>
            <p:cNvPr id="9" name="流程图: 终止 8">
              <a:extLst>
                <a:ext uri="{FF2B5EF4-FFF2-40B4-BE49-F238E27FC236}">
                  <a16:creationId xmlns="" xmlns:a16="http://schemas.microsoft.com/office/drawing/2014/main" id="{1E92A86F-5092-4765-BD66-C573CD055C04}"/>
                </a:ext>
              </a:extLst>
            </p:cNvPr>
            <p:cNvSpPr/>
            <p:nvPr/>
          </p:nvSpPr>
          <p:spPr>
            <a:xfrm rot="2700000">
              <a:off x="895736" y="1391316"/>
              <a:ext cx="515528" cy="170124"/>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流程图: 终止 9">
              <a:extLst>
                <a:ext uri="{FF2B5EF4-FFF2-40B4-BE49-F238E27FC236}">
                  <a16:creationId xmlns="" xmlns:a16="http://schemas.microsoft.com/office/drawing/2014/main" id="{FF4C9709-0F98-4FAD-BF4B-4D638E958453}"/>
                </a:ext>
              </a:extLst>
            </p:cNvPr>
            <p:cNvSpPr/>
            <p:nvPr/>
          </p:nvSpPr>
          <p:spPr>
            <a:xfrm rot="2700000">
              <a:off x="727759" y="1588290"/>
              <a:ext cx="366652" cy="120995"/>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1" name="PA_文本框 21">
            <a:extLst>
              <a:ext uri="{FF2B5EF4-FFF2-40B4-BE49-F238E27FC236}">
                <a16:creationId xmlns="" xmlns:a16="http://schemas.microsoft.com/office/drawing/2014/main" id="{C19E15B4-9484-48A6-B200-0DCA251A317D}"/>
              </a:ext>
            </a:extLst>
          </p:cNvPr>
          <p:cNvSpPr txBox="1"/>
          <p:nvPr>
            <p:custDataLst>
              <p:tags r:id="rId1"/>
            </p:custDataLst>
          </p:nvPr>
        </p:nvSpPr>
        <p:spPr>
          <a:xfrm>
            <a:off x="4736404" y="1876780"/>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4AAC7B3B-5B65-4444-988F-98824F3733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002971" y="2441650"/>
            <a:ext cx="3265714" cy="2826626"/>
          </a:xfrm>
          <a:prstGeom prst="rect">
            <a:avLst/>
          </a:prstGeom>
        </p:spPr>
      </p:pic>
      <p:sp>
        <p:nvSpPr>
          <p:cNvPr id="15" name="矩形 14">
            <a:extLst>
              <a:ext uri="{FF2B5EF4-FFF2-40B4-BE49-F238E27FC236}">
                <a16:creationId xmlns="" xmlns:a16="http://schemas.microsoft.com/office/drawing/2014/main" id="{5C82AEA7-89BE-4F7B-A979-221A1E02E866}"/>
              </a:ext>
            </a:extLst>
          </p:cNvPr>
          <p:cNvSpPr/>
          <p:nvPr/>
        </p:nvSpPr>
        <p:spPr>
          <a:xfrm>
            <a:off x="5709556" y="2798919"/>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
        <p:nvSpPr>
          <p:cNvPr id="16" name="椭圆 15">
            <a:extLst>
              <a:ext uri="{FF2B5EF4-FFF2-40B4-BE49-F238E27FC236}">
                <a16:creationId xmlns="" xmlns:a16="http://schemas.microsoft.com/office/drawing/2014/main" id="{9F931198-7D79-4536-9595-3A47ED19F904}"/>
              </a:ext>
            </a:extLst>
          </p:cNvPr>
          <p:cNvSpPr/>
          <p:nvPr/>
        </p:nvSpPr>
        <p:spPr>
          <a:xfrm flipV="1">
            <a:off x="5386042" y="2886672"/>
            <a:ext cx="206156" cy="206156"/>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6A22B819-25C2-4A61-B427-DBE61383D02A}"/>
              </a:ext>
            </a:extLst>
          </p:cNvPr>
          <p:cNvSpPr/>
          <p:nvPr/>
        </p:nvSpPr>
        <p:spPr>
          <a:xfrm flipV="1">
            <a:off x="5386042" y="4203764"/>
            <a:ext cx="206156" cy="206156"/>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7C578499-790E-464F-A369-EC06EBE65CB4}"/>
              </a:ext>
            </a:extLst>
          </p:cNvPr>
          <p:cNvSpPr/>
          <p:nvPr/>
        </p:nvSpPr>
        <p:spPr>
          <a:xfrm>
            <a:off x="5709556" y="4069340"/>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Tree>
    <p:extLst>
      <p:ext uri="{BB962C8B-B14F-4D97-AF65-F5344CB8AC3E}">
        <p14:creationId xmlns:p14="http://schemas.microsoft.com/office/powerpoint/2010/main" val="258358966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1F1487DF-F59C-4D09-839F-B65FA666B994}"/>
              </a:ext>
            </a:extLst>
          </p:cNvPr>
          <p:cNvGrpSpPr/>
          <p:nvPr/>
        </p:nvGrpSpPr>
        <p:grpSpPr>
          <a:xfrm>
            <a:off x="7772399" y="261959"/>
            <a:ext cx="2971799" cy="2039917"/>
            <a:chOff x="7620197" y="261959"/>
            <a:chExt cx="4343202" cy="2981282"/>
          </a:xfrm>
        </p:grpSpPr>
        <p:sp>
          <p:nvSpPr>
            <p:cNvPr id="2" name="矩形 1">
              <a:extLst>
                <a:ext uri="{FF2B5EF4-FFF2-40B4-BE49-F238E27FC236}">
                  <a16:creationId xmlns="" xmlns:a16="http://schemas.microsoft.com/office/drawing/2014/main" id="{9B4D215A-5F49-4B0F-ABB6-C963EE8021CB}"/>
                </a:ext>
              </a:extLst>
            </p:cNvPr>
            <p:cNvSpPr/>
            <p:nvPr/>
          </p:nvSpPr>
          <p:spPr>
            <a:xfrm>
              <a:off x="10515665" y="261959"/>
              <a:ext cx="1447734" cy="1490641"/>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7B8D7630-123D-46F7-A30D-6E3376EF954C}"/>
                </a:ext>
              </a:extLst>
            </p:cNvPr>
            <p:cNvSpPr/>
            <p:nvPr/>
          </p:nvSpPr>
          <p:spPr>
            <a:xfrm>
              <a:off x="9067931" y="1752600"/>
              <a:ext cx="1447734" cy="1490641"/>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B4F3C490-0826-43E6-9D3D-253A7367459E}"/>
                </a:ext>
              </a:extLst>
            </p:cNvPr>
            <p:cNvSpPr/>
            <p:nvPr/>
          </p:nvSpPr>
          <p:spPr>
            <a:xfrm>
              <a:off x="7620197" y="261959"/>
              <a:ext cx="1447734" cy="1490641"/>
            </a:xfrm>
            <a:prstGeom prst="rect">
              <a:avLst/>
            </a:prstGeom>
            <a:gradFill>
              <a:gsLst>
                <a:gs pos="0">
                  <a:srgbClr val="D87DE8"/>
                </a:gs>
                <a:gs pos="45000">
                  <a:srgbClr val="F27AEC"/>
                </a:gs>
                <a:gs pos="76000">
                  <a:srgbClr val="FAC0D5"/>
                </a:gs>
                <a:gs pos="100000">
                  <a:srgbClr val="FBC3D4"/>
                </a:gs>
              </a:gsLst>
              <a:lin ang="81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 xmlns:a16="http://schemas.microsoft.com/office/drawing/2014/main" id="{C2085B0E-EF8E-4B57-B9AC-942B386F3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9398" y="2841172"/>
            <a:ext cx="2897690" cy="3004540"/>
          </a:xfrm>
          <a:prstGeom prst="rect">
            <a:avLst/>
          </a:prstGeom>
        </p:spPr>
      </p:pic>
      <p:sp>
        <p:nvSpPr>
          <p:cNvPr id="7" name="Rectangle 4">
            <a:extLst>
              <a:ext uri="{FF2B5EF4-FFF2-40B4-BE49-F238E27FC236}">
                <a16:creationId xmlns="" xmlns:a16="http://schemas.microsoft.com/office/drawing/2014/main" id="{AF3B7273-54D9-4A1B-A435-33F2E9EB7F5C}"/>
              </a:ext>
            </a:extLst>
          </p:cNvPr>
          <p:cNvSpPr/>
          <p:nvPr/>
        </p:nvSpPr>
        <p:spPr>
          <a:xfrm>
            <a:off x="1362952" y="1670449"/>
            <a:ext cx="5571248" cy="4061387"/>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_文本框 21">
            <a:extLst>
              <a:ext uri="{FF2B5EF4-FFF2-40B4-BE49-F238E27FC236}">
                <a16:creationId xmlns="" xmlns:a16="http://schemas.microsoft.com/office/drawing/2014/main" id="{166D273F-B2F4-4300-98D4-4D95D57E403D}"/>
              </a:ext>
            </a:extLst>
          </p:cNvPr>
          <p:cNvSpPr txBox="1"/>
          <p:nvPr>
            <p:custDataLst>
              <p:tags r:id="rId1"/>
            </p:custDataLst>
          </p:nvPr>
        </p:nvSpPr>
        <p:spPr>
          <a:xfrm>
            <a:off x="2624576" y="2015244"/>
            <a:ext cx="3048000" cy="461665"/>
          </a:xfrm>
          <a:prstGeom prst="rect">
            <a:avLst/>
          </a:prstGeom>
          <a:noFill/>
        </p:spPr>
        <p:txBody>
          <a:bodyPr wrap="square" rtlCol="0">
            <a:spAutoFit/>
          </a:bodyPr>
          <a:lstStyle/>
          <a:p>
            <a:pPr>
              <a:spcBef>
                <a:spcPts val="600"/>
              </a:spcBef>
            </a:pPr>
            <a:r>
              <a:rPr lang="zh-CN" altLang="en-US" sz="2400" b="1" spc="600" dirty="0">
                <a:solidFill>
                  <a:srgbClr val="4C4DE6"/>
                </a:solidFill>
                <a:latin typeface="微软雅黑" panose="020B0503020204020204" pitchFamily="34" charset="-122"/>
                <a:ea typeface="微软雅黑" panose="020B0503020204020204" pitchFamily="34" charset="-122"/>
              </a:rPr>
              <a:t>请输入您的标题</a:t>
            </a:r>
            <a:endParaRPr lang="en-US" sz="3200" b="1" spc="600" dirty="0">
              <a:solidFill>
                <a:srgbClr val="4C4DE6"/>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426AC9F6-810B-4214-B408-17572DEA7959}"/>
              </a:ext>
            </a:extLst>
          </p:cNvPr>
          <p:cNvSpPr/>
          <p:nvPr/>
        </p:nvSpPr>
        <p:spPr>
          <a:xfrm>
            <a:off x="1698172" y="2677400"/>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
        <p:nvSpPr>
          <p:cNvPr id="10" name="矩形 9">
            <a:extLst>
              <a:ext uri="{FF2B5EF4-FFF2-40B4-BE49-F238E27FC236}">
                <a16:creationId xmlns="" xmlns:a16="http://schemas.microsoft.com/office/drawing/2014/main" id="{25540F96-9698-43C1-954F-CE4DDE8B6237}"/>
              </a:ext>
            </a:extLst>
          </p:cNvPr>
          <p:cNvSpPr/>
          <p:nvPr/>
        </p:nvSpPr>
        <p:spPr>
          <a:xfrm>
            <a:off x="1698172" y="4102124"/>
            <a:ext cx="5040086"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a:t>
            </a:r>
          </a:p>
        </p:txBody>
      </p:sp>
      <p:sp>
        <p:nvSpPr>
          <p:cNvPr id="11" name="椭圆 10">
            <a:extLst>
              <a:ext uri="{FF2B5EF4-FFF2-40B4-BE49-F238E27FC236}">
                <a16:creationId xmlns="" xmlns:a16="http://schemas.microsoft.com/office/drawing/2014/main" id="{67796E94-1850-419B-8FDD-646270BA9E51}"/>
              </a:ext>
            </a:extLst>
          </p:cNvPr>
          <p:cNvSpPr/>
          <p:nvPr/>
        </p:nvSpPr>
        <p:spPr>
          <a:xfrm flipV="1">
            <a:off x="2068959" y="1359381"/>
            <a:ext cx="555617" cy="55561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B485E6BA-1D67-4C06-AF89-7857AA263489}"/>
              </a:ext>
            </a:extLst>
          </p:cNvPr>
          <p:cNvSpPr/>
          <p:nvPr/>
        </p:nvSpPr>
        <p:spPr>
          <a:xfrm flipV="1">
            <a:off x="5672576" y="2427529"/>
            <a:ext cx="206156" cy="206156"/>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40010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AD11B549-6FA2-4745-A78D-2EEE390106B4}"/>
              </a:ext>
            </a:extLst>
          </p:cNvPr>
          <p:cNvGrpSpPr/>
          <p:nvPr/>
        </p:nvGrpSpPr>
        <p:grpSpPr>
          <a:xfrm>
            <a:off x="861430" y="2160768"/>
            <a:ext cx="4055848" cy="2536464"/>
            <a:chOff x="6379046" y="1478111"/>
            <a:chExt cx="3763542" cy="2353661"/>
          </a:xfrm>
        </p:grpSpPr>
        <p:pic>
          <p:nvPicPr>
            <p:cNvPr id="3" name="图片 2">
              <a:extLst>
                <a:ext uri="{FF2B5EF4-FFF2-40B4-BE49-F238E27FC236}">
                  <a16:creationId xmlns="" xmlns:a16="http://schemas.microsoft.com/office/drawing/2014/main" id="{E0A956AB-C32E-4D22-9E04-63599B21E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8937" y="1597839"/>
              <a:ext cx="2743759" cy="1831161"/>
            </a:xfrm>
            <a:prstGeom prst="rect">
              <a:avLst/>
            </a:prstGeom>
          </p:spPr>
        </p:pic>
        <p:pic>
          <p:nvPicPr>
            <p:cNvPr id="4" name="Picture 6">
              <a:extLst>
                <a:ext uri="{FF2B5EF4-FFF2-40B4-BE49-F238E27FC236}">
                  <a16:creationId xmlns="" xmlns:a16="http://schemas.microsoft.com/office/drawing/2014/main" id="{683B1474-23E6-4326-A2D9-E0725EEA75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9046" y="1478111"/>
              <a:ext cx="3763542" cy="2353661"/>
            </a:xfrm>
            <a:prstGeom prst="rect">
              <a:avLst/>
            </a:prstGeom>
            <a:effectLst>
              <a:outerShdw sx="1000" sy="1000" algn="ctr" rotWithShape="0">
                <a:prstClr val="black"/>
              </a:outerShdw>
            </a:effectLst>
          </p:spPr>
        </p:pic>
      </p:grpSp>
      <p:sp>
        <p:nvSpPr>
          <p:cNvPr id="5" name="TextBox 28">
            <a:extLst>
              <a:ext uri="{FF2B5EF4-FFF2-40B4-BE49-F238E27FC236}">
                <a16:creationId xmlns="" xmlns:a16="http://schemas.microsoft.com/office/drawing/2014/main" id="{F8F2AF01-A757-484C-A5F5-1320872EEA8A}"/>
              </a:ext>
            </a:extLst>
          </p:cNvPr>
          <p:cNvSpPr txBox="1"/>
          <p:nvPr/>
        </p:nvSpPr>
        <p:spPr>
          <a:xfrm>
            <a:off x="1554693" y="4826259"/>
            <a:ext cx="2669320" cy="646331"/>
          </a:xfrm>
          <a:prstGeom prst="rect">
            <a:avLst/>
          </a:prstGeom>
          <a:solidFill>
            <a:schemeClr val="bg1"/>
          </a:solidFill>
        </p:spPr>
        <p:txBody>
          <a:bodyPr wrap="none" rtlCol="0">
            <a:spAutoFit/>
          </a:bodyPr>
          <a:lstStyle/>
          <a:p>
            <a:r>
              <a:rPr lang="en-US" sz="3600" b="1" dirty="0">
                <a:solidFill>
                  <a:srgbClr val="4C4DE6"/>
                </a:solidFill>
                <a:latin typeface="微软雅黑" panose="020B0503020204020204" pitchFamily="34" charset="-122"/>
                <a:ea typeface="微软雅黑" panose="020B0503020204020204" pitchFamily="34" charset="-122"/>
              </a:rPr>
              <a:t>5G</a:t>
            </a:r>
            <a:r>
              <a:rPr lang="zh-CN" altLang="en-US" sz="3600" b="1" dirty="0">
                <a:solidFill>
                  <a:srgbClr val="4C4DE6"/>
                </a:solidFill>
                <a:latin typeface="微软雅黑" panose="020B0503020204020204" pitchFamily="34" charset="-122"/>
                <a:ea typeface="微软雅黑" panose="020B0503020204020204" pitchFamily="34" charset="-122"/>
              </a:rPr>
              <a:t>光速时代</a:t>
            </a:r>
            <a:endParaRPr lang="id-ID" sz="3600" b="1" dirty="0">
              <a:solidFill>
                <a:srgbClr val="4C4DE6"/>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 xmlns:a16="http://schemas.microsoft.com/office/drawing/2014/main" id="{2BFDA72F-BB59-4FCC-BF09-B6FDB23195DD}"/>
              </a:ext>
            </a:extLst>
          </p:cNvPr>
          <p:cNvGrpSpPr/>
          <p:nvPr/>
        </p:nvGrpSpPr>
        <p:grpSpPr>
          <a:xfrm>
            <a:off x="3914121" y="1855741"/>
            <a:ext cx="619783" cy="980055"/>
            <a:chOff x="850587" y="1218614"/>
            <a:chExt cx="387975" cy="613500"/>
          </a:xfrm>
        </p:grpSpPr>
        <p:sp>
          <p:nvSpPr>
            <p:cNvPr id="7" name="流程图: 终止 6">
              <a:extLst>
                <a:ext uri="{FF2B5EF4-FFF2-40B4-BE49-F238E27FC236}">
                  <a16:creationId xmlns="" xmlns:a16="http://schemas.microsoft.com/office/drawing/2014/main" id="{0C1EE513-CC40-4B4F-BACE-4C5DC8CFA6AF}"/>
                </a:ext>
              </a:extLst>
            </p:cNvPr>
            <p:cNvSpPr/>
            <p:nvPr/>
          </p:nvSpPr>
          <p:spPr>
            <a:xfrm rot="2700000">
              <a:off x="895736" y="1391316"/>
              <a:ext cx="515528" cy="170124"/>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流程图: 终止 7">
              <a:extLst>
                <a:ext uri="{FF2B5EF4-FFF2-40B4-BE49-F238E27FC236}">
                  <a16:creationId xmlns="" xmlns:a16="http://schemas.microsoft.com/office/drawing/2014/main" id="{CDBFF92A-713C-401D-8D1F-EB04682B432C}"/>
                </a:ext>
              </a:extLst>
            </p:cNvPr>
            <p:cNvSpPr/>
            <p:nvPr/>
          </p:nvSpPr>
          <p:spPr>
            <a:xfrm rot="2700000">
              <a:off x="727759" y="1588290"/>
              <a:ext cx="366652" cy="120995"/>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 name="Rectangle 4">
            <a:extLst>
              <a:ext uri="{FF2B5EF4-FFF2-40B4-BE49-F238E27FC236}">
                <a16:creationId xmlns="" xmlns:a16="http://schemas.microsoft.com/office/drawing/2014/main" id="{3E4C44CA-FA60-4271-B105-99BBE5DD44B7}"/>
              </a:ext>
            </a:extLst>
          </p:cNvPr>
          <p:cNvSpPr/>
          <p:nvPr/>
        </p:nvSpPr>
        <p:spPr>
          <a:xfrm>
            <a:off x="5379701" y="1399223"/>
            <a:ext cx="6148271" cy="405955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组合 9">
            <a:extLst>
              <a:ext uri="{FF2B5EF4-FFF2-40B4-BE49-F238E27FC236}">
                <a16:creationId xmlns="" xmlns:a16="http://schemas.microsoft.com/office/drawing/2014/main" id="{7AEFBAE3-0306-4D01-95DE-D2BA280B841C}"/>
              </a:ext>
            </a:extLst>
          </p:cNvPr>
          <p:cNvGrpSpPr/>
          <p:nvPr/>
        </p:nvGrpSpPr>
        <p:grpSpPr>
          <a:xfrm>
            <a:off x="10948141" y="1017541"/>
            <a:ext cx="619783" cy="980055"/>
            <a:chOff x="850587" y="1218614"/>
            <a:chExt cx="387975" cy="613500"/>
          </a:xfrm>
        </p:grpSpPr>
        <p:sp>
          <p:nvSpPr>
            <p:cNvPr id="11" name="流程图: 终止 10">
              <a:extLst>
                <a:ext uri="{FF2B5EF4-FFF2-40B4-BE49-F238E27FC236}">
                  <a16:creationId xmlns="" xmlns:a16="http://schemas.microsoft.com/office/drawing/2014/main" id="{889822E2-0DD4-4C6F-AACA-54F8DC919109}"/>
                </a:ext>
              </a:extLst>
            </p:cNvPr>
            <p:cNvSpPr/>
            <p:nvPr/>
          </p:nvSpPr>
          <p:spPr>
            <a:xfrm rot="2700000">
              <a:off x="895736" y="1391316"/>
              <a:ext cx="515528" cy="170124"/>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流程图: 终止 11">
              <a:extLst>
                <a:ext uri="{FF2B5EF4-FFF2-40B4-BE49-F238E27FC236}">
                  <a16:creationId xmlns="" xmlns:a16="http://schemas.microsoft.com/office/drawing/2014/main" id="{ABCC6E5D-0CD6-410B-BFFB-BD5DC729ABD6}"/>
                </a:ext>
              </a:extLst>
            </p:cNvPr>
            <p:cNvSpPr/>
            <p:nvPr/>
          </p:nvSpPr>
          <p:spPr>
            <a:xfrm rot="2700000">
              <a:off x="727759" y="1588290"/>
              <a:ext cx="366652" cy="120995"/>
            </a:xfrm>
            <a:prstGeom prst="flowChartTerminator">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3" name="矩形 12">
            <a:extLst>
              <a:ext uri="{FF2B5EF4-FFF2-40B4-BE49-F238E27FC236}">
                <a16:creationId xmlns="" xmlns:a16="http://schemas.microsoft.com/office/drawing/2014/main" id="{2B321FA6-2584-4BB4-A854-3D9D9415A845}"/>
              </a:ext>
            </a:extLst>
          </p:cNvPr>
          <p:cNvSpPr/>
          <p:nvPr/>
        </p:nvSpPr>
        <p:spPr>
          <a:xfrm>
            <a:off x="5940961" y="2267514"/>
            <a:ext cx="3416320" cy="2536463"/>
          </a:xfrm>
          <a:prstGeom prst="rect">
            <a:avLst/>
          </a:prstGeom>
          <a:noFill/>
        </p:spPr>
        <p:txBody>
          <a:bodyPr vert="eaVert"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用户可以在投影仪或者计算机上进行演示用户可以在投影仪或者计算机上进行演示也可以将演示文稿打印出来制作成胶片用户用户可以在投影仪或者计算机上进行演示</a:t>
            </a:r>
          </a:p>
          <a:p>
            <a:pPr>
              <a:lnSpc>
                <a:spcPct val="150000"/>
              </a:lnSpc>
            </a:pPr>
            <a:endParaRPr lang="zh-CN" altLang="en-US" sz="1400" b="1" dirty="0">
              <a:solidFill>
                <a:srgbClr val="4C4DE6"/>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 xmlns:a16="http://schemas.microsoft.com/office/drawing/2014/main" id="{61385C39-D363-4A68-8EC4-4FA14506F80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33504" y="3535745"/>
            <a:ext cx="2018244" cy="1424155"/>
          </a:xfrm>
          <a:prstGeom prst="rect">
            <a:avLst/>
          </a:prstGeom>
        </p:spPr>
      </p:pic>
    </p:spTree>
    <p:extLst>
      <p:ext uri="{BB962C8B-B14F-4D97-AF65-F5344CB8AC3E}">
        <p14:creationId xmlns:p14="http://schemas.microsoft.com/office/powerpoint/2010/main" val="351249564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C24A9F69-EAB5-4593-A354-FA5E17303EAD}"/>
              </a:ext>
            </a:extLst>
          </p:cNvPr>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5400000" flipV="1">
            <a:off x="6183088" y="849086"/>
            <a:ext cx="6858000" cy="5159827"/>
          </a:xfrm>
          <a:prstGeom prst="rect">
            <a:avLst/>
          </a:prstGeom>
          <a:effectLst>
            <a:outerShdw blurRad="50800" dist="38100" dir="10800000" algn="r" rotWithShape="0">
              <a:prstClr val="black">
                <a:alpha val="40000"/>
              </a:prstClr>
            </a:outerShdw>
          </a:effectLst>
        </p:spPr>
      </p:pic>
      <p:pic>
        <p:nvPicPr>
          <p:cNvPr id="5" name="图片 4">
            <a:extLst>
              <a:ext uri="{FF2B5EF4-FFF2-40B4-BE49-F238E27FC236}">
                <a16:creationId xmlns="" xmlns:a16="http://schemas.microsoft.com/office/drawing/2014/main" id="{5C8B788E-6E5E-470E-BF85-8BE66976F7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39228" y="2536371"/>
            <a:ext cx="2908449" cy="3126582"/>
          </a:xfrm>
          <a:prstGeom prst="rect">
            <a:avLst/>
          </a:prstGeom>
        </p:spPr>
      </p:pic>
      <p:pic>
        <p:nvPicPr>
          <p:cNvPr id="7" name="图片 6">
            <a:extLst>
              <a:ext uri="{FF2B5EF4-FFF2-40B4-BE49-F238E27FC236}">
                <a16:creationId xmlns="" xmlns:a16="http://schemas.microsoft.com/office/drawing/2014/main" id="{68920468-CCD0-4D7B-98DF-E26A6A4BBD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0"/>
            <a:ext cx="7117099" cy="1347019"/>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 xmlns:a16="http://schemas.microsoft.com/office/drawing/2014/main" id="{ACFD6986-F417-4927-8B93-7D81406191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853"/>
          <a:stretch/>
        </p:blipFill>
        <p:spPr>
          <a:xfrm>
            <a:off x="-9832" y="2260189"/>
            <a:ext cx="766916" cy="2422424"/>
          </a:xfrm>
          <a:prstGeom prst="rect">
            <a:avLst/>
          </a:prstGeom>
          <a:effectLst>
            <a:outerShdw blurRad="50800" dist="38100" dir="2700000" algn="tl" rotWithShape="0">
              <a:prstClr val="black">
                <a:alpha val="40000"/>
              </a:prstClr>
            </a:outerShdw>
          </a:effectLst>
        </p:spPr>
      </p:pic>
      <p:pic>
        <p:nvPicPr>
          <p:cNvPr id="10" name="图片 9">
            <a:extLst>
              <a:ext uri="{FF2B5EF4-FFF2-40B4-BE49-F238E27FC236}">
                <a16:creationId xmlns="" xmlns:a16="http://schemas.microsoft.com/office/drawing/2014/main" id="{DBAE915B-DDE1-43B2-B541-CEF38E5C6C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 xmlns:a16="http://schemas.microsoft.com/office/drawing/2014/main" id="{F95808FC-41C3-4965-AF54-CBD4DDE0FD6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955"/>
          <a:stretch/>
        </p:blipFill>
        <p:spPr>
          <a:xfrm>
            <a:off x="0" y="5791199"/>
            <a:ext cx="5444708" cy="1096297"/>
          </a:xfrm>
          <a:prstGeom prst="rect">
            <a:avLst/>
          </a:prstGeom>
          <a:effectLst>
            <a:outerShdw blurRad="50800" dist="38100" dir="2700000" algn="tl" rotWithShape="0">
              <a:prstClr val="black">
                <a:alpha val="40000"/>
              </a:prstClr>
            </a:outerShdw>
          </a:effectLst>
        </p:spPr>
      </p:pic>
      <p:sp>
        <p:nvSpPr>
          <p:cNvPr id="14" name="椭圆 13">
            <a:extLst>
              <a:ext uri="{FF2B5EF4-FFF2-40B4-BE49-F238E27FC236}">
                <a16:creationId xmlns="" xmlns:a16="http://schemas.microsoft.com/office/drawing/2014/main" id="{6AA69E08-105D-4E5B-B0FE-0B8E4BF512B0}"/>
              </a:ext>
            </a:extLst>
          </p:cNvPr>
          <p:cNvSpPr/>
          <p:nvPr/>
        </p:nvSpPr>
        <p:spPr>
          <a:xfrm>
            <a:off x="5953600" y="777485"/>
            <a:ext cx="284799" cy="28479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F75E487D-1865-4214-8DC0-291BCE9EE111}"/>
              </a:ext>
            </a:extLst>
          </p:cNvPr>
          <p:cNvSpPr/>
          <p:nvPr/>
        </p:nvSpPr>
        <p:spPr>
          <a:xfrm>
            <a:off x="1303573" y="3647467"/>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A0A46344-0424-463C-8036-0E8CC7DDECCD}"/>
              </a:ext>
            </a:extLst>
          </p:cNvPr>
          <p:cNvSpPr/>
          <p:nvPr/>
        </p:nvSpPr>
        <p:spPr>
          <a:xfrm>
            <a:off x="4431734" y="601636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28">
            <a:extLst>
              <a:ext uri="{FF2B5EF4-FFF2-40B4-BE49-F238E27FC236}">
                <a16:creationId xmlns="" xmlns:a16="http://schemas.microsoft.com/office/drawing/2014/main" id="{7A043E3C-0715-42F0-AFF0-6D3F0089D195}"/>
              </a:ext>
            </a:extLst>
          </p:cNvPr>
          <p:cNvSpPr txBox="1"/>
          <p:nvPr/>
        </p:nvSpPr>
        <p:spPr>
          <a:xfrm>
            <a:off x="1893110" y="2790624"/>
            <a:ext cx="5477910" cy="1107996"/>
          </a:xfrm>
          <a:prstGeom prst="rect">
            <a:avLst/>
          </a:prstGeom>
          <a:noFill/>
        </p:spPr>
        <p:txBody>
          <a:bodyPr wrap="none" rtlCol="0">
            <a:spAutoFit/>
          </a:bodyPr>
          <a:lstStyle/>
          <a:p>
            <a:r>
              <a:rPr lang="en-US" altLang="zh-CN" sz="6600" b="1" dirty="0">
                <a:solidFill>
                  <a:srgbClr val="4C4DE6"/>
                </a:solidFill>
                <a:latin typeface="微软雅黑" panose="020B0503020204020204" pitchFamily="34" charset="-122"/>
                <a:ea typeface="微软雅黑" panose="020B0503020204020204" pitchFamily="34" charset="-122"/>
              </a:rPr>
              <a:t>THANK YOU</a:t>
            </a:r>
            <a:endParaRPr lang="id-ID" sz="6600" b="1" dirty="0">
              <a:solidFill>
                <a:srgbClr val="4C4DE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552617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414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47CC344-0C48-4C1A-9DB8-2B1F5925C008}"/>
              </a:ext>
            </a:extLst>
          </p:cNvPr>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16200000" flipH="1" flipV="1">
            <a:off x="-846438" y="846438"/>
            <a:ext cx="6858000" cy="5165124"/>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 xmlns:a16="http://schemas.microsoft.com/office/drawing/2014/main" id="{200CE49E-1405-428A-8C2E-81D095274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293" y="2817341"/>
            <a:ext cx="3333451" cy="3583459"/>
          </a:xfrm>
          <a:prstGeom prst="rect">
            <a:avLst/>
          </a:prstGeom>
        </p:spPr>
      </p:pic>
      <p:pic>
        <p:nvPicPr>
          <p:cNvPr id="4" name="图片 3">
            <a:extLst>
              <a:ext uri="{FF2B5EF4-FFF2-40B4-BE49-F238E27FC236}">
                <a16:creationId xmlns="" xmlns:a16="http://schemas.microsoft.com/office/drawing/2014/main" id="{FCCED424-AB63-451E-8CB4-7A59E2A376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flipH="1">
            <a:off x="11425084" y="182511"/>
            <a:ext cx="766916" cy="2422424"/>
          </a:xfrm>
          <a:prstGeom prst="rect">
            <a:avLst/>
          </a:prstGeom>
          <a:effectLst>
            <a:outerShdw blurRad="50800" dist="38100" dir="2700000" algn="tl" rotWithShape="0">
              <a:prstClr val="black">
                <a:alpha val="40000"/>
              </a:prstClr>
            </a:outerShdw>
          </a:effectLst>
        </p:spPr>
      </p:pic>
      <p:grpSp>
        <p:nvGrpSpPr>
          <p:cNvPr id="6" name="Group 49">
            <a:extLst>
              <a:ext uri="{FF2B5EF4-FFF2-40B4-BE49-F238E27FC236}">
                <a16:creationId xmlns="" xmlns:a16="http://schemas.microsoft.com/office/drawing/2014/main" id="{029AEC88-39E0-4B11-9FCB-0C63D9D47F1C}"/>
              </a:ext>
            </a:extLst>
          </p:cNvPr>
          <p:cNvGrpSpPr/>
          <p:nvPr/>
        </p:nvGrpSpPr>
        <p:grpSpPr>
          <a:xfrm>
            <a:off x="5320773" y="2817341"/>
            <a:ext cx="4001914" cy="707886"/>
            <a:chOff x="6297600" y="3551833"/>
            <a:chExt cx="4001914" cy="707886"/>
          </a:xfrm>
        </p:grpSpPr>
        <p:sp>
          <p:nvSpPr>
            <p:cNvPr id="7" name="TextBox 28">
              <a:extLst>
                <a:ext uri="{FF2B5EF4-FFF2-40B4-BE49-F238E27FC236}">
                  <a16:creationId xmlns="" xmlns:a16="http://schemas.microsoft.com/office/drawing/2014/main" id="{89A98864-2A78-4CA6-80F1-C9CF58169361}"/>
                </a:ext>
              </a:extLst>
            </p:cNvPr>
            <p:cNvSpPr txBox="1"/>
            <p:nvPr/>
          </p:nvSpPr>
          <p:spPr>
            <a:xfrm>
              <a:off x="6722894" y="3551833"/>
              <a:ext cx="3576620" cy="707886"/>
            </a:xfrm>
            <a:prstGeom prst="rect">
              <a:avLst/>
            </a:prstGeom>
            <a:no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r>
                <a:rPr lang="en-US" sz="4000" b="1" dirty="0">
                  <a:solidFill>
                    <a:srgbClr val="4C4DE6"/>
                  </a:solidFill>
                  <a:latin typeface="微软雅黑" panose="020B0503020204020204" pitchFamily="34" charset="-122"/>
                  <a:ea typeface="微软雅黑" panose="020B0503020204020204" pitchFamily="34" charset="-122"/>
                </a:rPr>
                <a:t>01</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8" name="Freeform 178">
              <a:extLst>
                <a:ext uri="{FF2B5EF4-FFF2-40B4-BE49-F238E27FC236}">
                  <a16:creationId xmlns="" xmlns:a16="http://schemas.microsoft.com/office/drawing/2014/main" id="{2EE26D5F-E5C8-4B40-AFF6-40A8138CB8A0}"/>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solidFill>
                  <a:srgbClr val="4C4DE6"/>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 xmlns:a16="http://schemas.microsoft.com/office/drawing/2014/main" id="{F7F8B32C-7D7D-4779-A84A-E17F7CEE4E3B}"/>
              </a:ext>
            </a:extLst>
          </p:cNvPr>
          <p:cNvSpPr/>
          <p:nvPr/>
        </p:nvSpPr>
        <p:spPr>
          <a:xfrm>
            <a:off x="5746067" y="3615151"/>
            <a:ext cx="5588707" cy="923330"/>
          </a:xfrm>
          <a:prstGeom prst="rect">
            <a:avLst/>
          </a:prstGeom>
          <a:noFill/>
        </p:spPr>
        <p:txBody>
          <a:bodyPr wrap="square" rtlCol="0">
            <a:spAutoFit/>
          </a:bodyPr>
          <a:lstStyle/>
          <a:p>
            <a:r>
              <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3B238EAB-51AB-4BB7-A48B-FABC65BA88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3234" y="343398"/>
            <a:ext cx="1307510" cy="607614"/>
          </a:xfrm>
          <a:prstGeom prst="rect">
            <a:avLst/>
          </a:prstGeom>
        </p:spPr>
      </p:pic>
      <p:sp>
        <p:nvSpPr>
          <p:cNvPr id="12" name="椭圆 11">
            <a:extLst>
              <a:ext uri="{FF2B5EF4-FFF2-40B4-BE49-F238E27FC236}">
                <a16:creationId xmlns="" xmlns:a16="http://schemas.microsoft.com/office/drawing/2014/main" id="{B82909B9-3263-4C47-A529-99A14197B3FB}"/>
              </a:ext>
            </a:extLst>
          </p:cNvPr>
          <p:cNvSpPr/>
          <p:nvPr/>
        </p:nvSpPr>
        <p:spPr>
          <a:xfrm>
            <a:off x="9482883" y="504806"/>
            <a:ext cx="175884" cy="17588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DD927BE2-54D1-4C73-9380-D4C01C4B0B70}"/>
              </a:ext>
            </a:extLst>
          </p:cNvPr>
          <p:cNvSpPr/>
          <p:nvPr/>
        </p:nvSpPr>
        <p:spPr>
          <a:xfrm>
            <a:off x="2869313" y="3339080"/>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689DDB6-6228-4061-88D7-7524BEB28D5C}"/>
              </a:ext>
            </a:extLst>
          </p:cNvPr>
          <p:cNvSpPr/>
          <p:nvPr/>
        </p:nvSpPr>
        <p:spPr>
          <a:xfrm>
            <a:off x="4576447" y="5918040"/>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91E8E11B-7134-4A24-ADE2-E6E0226ECEBE}"/>
              </a:ext>
            </a:extLst>
          </p:cNvPr>
          <p:cNvSpPr/>
          <p:nvPr/>
        </p:nvSpPr>
        <p:spPr>
          <a:xfrm>
            <a:off x="10676653" y="2885761"/>
            <a:ext cx="187807" cy="18780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E633CF6F-9C96-46F6-8AAF-A5D6DC4D10FF}"/>
              </a:ext>
            </a:extLst>
          </p:cNvPr>
          <p:cNvSpPr/>
          <p:nvPr/>
        </p:nvSpPr>
        <p:spPr>
          <a:xfrm flipV="1">
            <a:off x="9986573" y="4628406"/>
            <a:ext cx="67624" cy="6762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BAE1454B-69F3-431F-B770-137712B684AC}"/>
              </a:ext>
            </a:extLst>
          </p:cNvPr>
          <p:cNvSpPr/>
          <p:nvPr/>
        </p:nvSpPr>
        <p:spPr>
          <a:xfrm>
            <a:off x="7223838" y="5080064"/>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DBFB793D-12B5-4DD8-B4A0-D1BAF32C1C4F}"/>
              </a:ext>
            </a:extLst>
          </p:cNvPr>
          <p:cNvSpPr/>
          <p:nvPr/>
        </p:nvSpPr>
        <p:spPr>
          <a:xfrm>
            <a:off x="5440215" y="194740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7B1D66C3-5B4C-4717-B4AE-9432B930BE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20" name="图片 19">
            <a:extLst>
              <a:ext uri="{FF2B5EF4-FFF2-40B4-BE49-F238E27FC236}">
                <a16:creationId xmlns="" xmlns:a16="http://schemas.microsoft.com/office/drawing/2014/main" id="{7F387A92-9768-4E28-8664-D82A1B4DC8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955"/>
          <a:stretch/>
        </p:blipFill>
        <p:spPr>
          <a:xfrm flipH="1">
            <a:off x="8408434" y="6096176"/>
            <a:ext cx="3783565" cy="7618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9297425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4DE6"/>
        </a:solidFill>
        <a:effectLst/>
      </p:bgPr>
    </p:bg>
    <p:spTree>
      <p:nvGrpSpPr>
        <p:cNvPr id="1" name=""/>
        <p:cNvGrpSpPr/>
        <p:nvPr/>
      </p:nvGrpSpPr>
      <p:grpSpPr>
        <a:xfrm>
          <a:off x="0" y="0"/>
          <a:ext cx="0" cy="0"/>
          <a:chOff x="0" y="0"/>
          <a:chExt cx="0" cy="0"/>
        </a:xfrm>
      </p:grpSpPr>
      <p:grpSp>
        <p:nvGrpSpPr>
          <p:cNvPr id="17" name="组合 16">
            <a:extLst>
              <a:ext uri="{FF2B5EF4-FFF2-40B4-BE49-F238E27FC236}">
                <a16:creationId xmlns="" xmlns:a16="http://schemas.microsoft.com/office/drawing/2014/main" id="{30849328-6E08-4BAE-885A-691E07910783}"/>
              </a:ext>
            </a:extLst>
          </p:cNvPr>
          <p:cNvGrpSpPr/>
          <p:nvPr/>
        </p:nvGrpSpPr>
        <p:grpSpPr>
          <a:xfrm>
            <a:off x="1868081" y="2151046"/>
            <a:ext cx="2695259" cy="1571869"/>
            <a:chOff x="748498" y="1230086"/>
            <a:chExt cx="2695259" cy="1571869"/>
          </a:xfrm>
        </p:grpSpPr>
        <p:sp>
          <p:nvSpPr>
            <p:cNvPr id="14" name="PA_任意多边形 67">
              <a:extLst>
                <a:ext uri="{FF2B5EF4-FFF2-40B4-BE49-F238E27FC236}">
                  <a16:creationId xmlns="" xmlns:a16="http://schemas.microsoft.com/office/drawing/2014/main" id="{7D51FBCC-CD8F-49FC-AB2E-D54446A65AC7}"/>
                </a:ext>
              </a:extLst>
            </p:cNvPr>
            <p:cNvSpPr>
              <a:spLocks noEditPoints="1"/>
            </p:cNvSpPr>
            <p:nvPr>
              <p:custDataLst>
                <p:tags r:id="rId2"/>
              </p:custDataLst>
            </p:nvPr>
          </p:nvSpPr>
          <p:spPr bwMode="auto">
            <a:xfrm>
              <a:off x="748498" y="1230086"/>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sp>
          <p:nvSpPr>
            <p:cNvPr id="15" name="矩形 14">
              <a:extLst>
                <a:ext uri="{FF2B5EF4-FFF2-40B4-BE49-F238E27FC236}">
                  <a16:creationId xmlns="" xmlns:a16="http://schemas.microsoft.com/office/drawing/2014/main" id="{080DDC2C-9492-4110-B5CC-275A79AB042A}"/>
                </a:ext>
              </a:extLst>
            </p:cNvPr>
            <p:cNvSpPr/>
            <p:nvPr/>
          </p:nvSpPr>
          <p:spPr>
            <a:xfrm>
              <a:off x="1347624" y="1416483"/>
              <a:ext cx="1614545" cy="1200329"/>
            </a:xfrm>
            <a:prstGeom prst="rect">
              <a:avLst/>
            </a:prstGeom>
          </p:spPr>
          <p:txBody>
            <a:bodyPr wrap="none">
              <a:spAutoFit/>
            </a:bodyPr>
            <a:lstStyle/>
            <a:p>
              <a:r>
                <a:rPr lang="en-US" altLang="zh-CN" sz="72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endParaRPr lang="zh-CN" altLang="en-US" sz="7200" dirty="0"/>
            </a:p>
          </p:txBody>
        </p:sp>
        <p:sp>
          <p:nvSpPr>
            <p:cNvPr id="16" name="PA_任意多边形 67">
              <a:extLst>
                <a:ext uri="{FF2B5EF4-FFF2-40B4-BE49-F238E27FC236}">
                  <a16:creationId xmlns="" xmlns:a16="http://schemas.microsoft.com/office/drawing/2014/main" id="{D8C9A665-15FD-4B40-BA88-22C2E03698D6}"/>
                </a:ext>
              </a:extLst>
            </p:cNvPr>
            <p:cNvSpPr>
              <a:spLocks noEditPoints="1"/>
            </p:cNvSpPr>
            <p:nvPr>
              <p:custDataLst>
                <p:tags r:id="rId3"/>
              </p:custDataLst>
            </p:nvPr>
          </p:nvSpPr>
          <p:spPr bwMode="auto">
            <a:xfrm flipH="1">
              <a:off x="2962169" y="2429161"/>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grpSp>
      <p:sp>
        <p:nvSpPr>
          <p:cNvPr id="18" name="PA_文本框 21">
            <a:extLst>
              <a:ext uri="{FF2B5EF4-FFF2-40B4-BE49-F238E27FC236}">
                <a16:creationId xmlns="" xmlns:a16="http://schemas.microsoft.com/office/drawing/2014/main" id="{827F109C-82B9-4329-9B18-D33242AA48EB}"/>
              </a:ext>
            </a:extLst>
          </p:cNvPr>
          <p:cNvSpPr txBox="1"/>
          <p:nvPr>
            <p:custDataLst>
              <p:tags r:id="rId1"/>
            </p:custDataLst>
          </p:nvPr>
        </p:nvSpPr>
        <p:spPr>
          <a:xfrm>
            <a:off x="1445766" y="3792642"/>
            <a:ext cx="3539891" cy="1015663"/>
          </a:xfrm>
          <a:prstGeom prst="rect">
            <a:avLst/>
          </a:prstGeom>
          <a:noFill/>
        </p:spPr>
        <p:txBody>
          <a:bodyPr wrap="square" rtlCol="0">
            <a:spAutoFit/>
          </a:bodyPr>
          <a:lstStyle/>
          <a:p>
            <a:pPr>
              <a:spcBef>
                <a:spcPts val="600"/>
              </a:spcBef>
            </a:pPr>
            <a:r>
              <a:rPr lang="zh-CN" altLang="en-US" sz="6000" b="1" spc="600" dirty="0">
                <a:solidFill>
                  <a:srgbClr val="4C4DE6"/>
                </a:solidFill>
                <a:latin typeface="微软雅黑" panose="020B0503020204020204" pitchFamily="34" charset="-122"/>
                <a:ea typeface="微软雅黑" panose="020B0503020204020204" pitchFamily="34" charset="-122"/>
              </a:rPr>
              <a:t>光速时代</a:t>
            </a:r>
            <a:endParaRPr lang="en-US" sz="7200" b="1" spc="600" dirty="0">
              <a:solidFill>
                <a:srgbClr val="4C4DE6"/>
              </a:solidFill>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 xmlns:a16="http://schemas.microsoft.com/office/drawing/2014/main" id="{BB0485D8-5ADC-4916-A7F3-AB755712D0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5026" y="1012001"/>
            <a:ext cx="4674456" cy="4846822"/>
          </a:xfrm>
          <a:prstGeom prst="rect">
            <a:avLst/>
          </a:prstGeom>
        </p:spPr>
      </p:pic>
      <p:sp>
        <p:nvSpPr>
          <p:cNvPr id="25" name="椭圆 24">
            <a:extLst>
              <a:ext uri="{FF2B5EF4-FFF2-40B4-BE49-F238E27FC236}">
                <a16:creationId xmlns="" xmlns:a16="http://schemas.microsoft.com/office/drawing/2014/main" id="{F6BABC4D-78E4-4681-B35F-83CB5008FF4D}"/>
              </a:ext>
            </a:extLst>
          </p:cNvPr>
          <p:cNvSpPr/>
          <p:nvPr/>
        </p:nvSpPr>
        <p:spPr>
          <a:xfrm flipV="1">
            <a:off x="11274658" y="3693005"/>
            <a:ext cx="67624" cy="6762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 xmlns:a16="http://schemas.microsoft.com/office/drawing/2014/main" id="{94F8A5D6-85B3-4ADC-A309-53B629887CEA}"/>
              </a:ext>
            </a:extLst>
          </p:cNvPr>
          <p:cNvSpPr/>
          <p:nvPr/>
        </p:nvSpPr>
        <p:spPr>
          <a:xfrm>
            <a:off x="8511923" y="4144663"/>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 xmlns:a16="http://schemas.microsoft.com/office/drawing/2014/main" id="{7B0B6782-99CF-453D-ADF0-006DD3CF49B1}"/>
              </a:ext>
            </a:extLst>
          </p:cNvPr>
          <p:cNvSpPr/>
          <p:nvPr/>
        </p:nvSpPr>
        <p:spPr>
          <a:xfrm>
            <a:off x="6375026" y="999177"/>
            <a:ext cx="588199" cy="58819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 xmlns:a16="http://schemas.microsoft.com/office/drawing/2014/main" id="{DD0E94F7-E9BC-4FD2-A8F8-065A2B46F859}"/>
              </a:ext>
            </a:extLst>
          </p:cNvPr>
          <p:cNvSpPr/>
          <p:nvPr/>
        </p:nvSpPr>
        <p:spPr>
          <a:xfrm>
            <a:off x="4798044" y="2151047"/>
            <a:ext cx="187613" cy="187613"/>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 xmlns:a16="http://schemas.microsoft.com/office/drawing/2014/main" id="{EF83DAC0-7705-4F4B-823A-D1A91A7A2975}"/>
              </a:ext>
            </a:extLst>
          </p:cNvPr>
          <p:cNvSpPr/>
          <p:nvPr/>
        </p:nvSpPr>
        <p:spPr>
          <a:xfrm>
            <a:off x="2372516" y="5514732"/>
            <a:ext cx="189382" cy="189382"/>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4040762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decel="10000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750" fill="hold"/>
                                        <p:tgtEl>
                                          <p:spTgt spid="18"/>
                                        </p:tgtEl>
                                        <p:attrNameLst>
                                          <p:attrName>ppt_x</p:attrName>
                                        </p:attrNameLst>
                                      </p:cBhvr>
                                      <p:tavLst>
                                        <p:tav tm="0">
                                          <p:val>
                                            <p:strVal val="0-#ppt_w/2"/>
                                          </p:val>
                                        </p:tav>
                                        <p:tav tm="100000">
                                          <p:val>
                                            <p:strVal val="#ppt_x"/>
                                          </p:val>
                                        </p:tav>
                                      </p:tavLst>
                                    </p:anim>
                                    <p:anim calcmode="lin" valueType="num">
                                      <p:cBhvr additive="base">
                                        <p:cTn id="11" dur="750" fill="hold"/>
                                        <p:tgtEl>
                                          <p:spTgt spid="18"/>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animBg="1"/>
      <p:bldP spid="27"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1">
            <a:extLst>
              <a:ext uri="{FF2B5EF4-FFF2-40B4-BE49-F238E27FC236}">
                <a16:creationId xmlns="" xmlns:a16="http://schemas.microsoft.com/office/drawing/2014/main" id="{76DF6DF0-806D-444B-ACE1-752166C660F7}"/>
              </a:ext>
            </a:extLst>
          </p:cNvPr>
          <p:cNvSpPr txBox="1"/>
          <p:nvPr>
            <p:custDataLst>
              <p:tags r:id="rId1"/>
            </p:custDataLst>
          </p:nvPr>
        </p:nvSpPr>
        <p:spPr>
          <a:xfrm>
            <a:off x="1413108" y="2161464"/>
            <a:ext cx="4160378" cy="707886"/>
          </a:xfrm>
          <a:prstGeom prst="rect">
            <a:avLst/>
          </a:prstGeom>
          <a:noFill/>
        </p:spPr>
        <p:txBody>
          <a:bodyPr wrap="square" rtlCol="0">
            <a:spAutoFit/>
          </a:bodyPr>
          <a:lstStyle/>
          <a:p>
            <a:pPr>
              <a:spcBef>
                <a:spcPts val="600"/>
              </a:spcBef>
            </a:pPr>
            <a:r>
              <a:rPr lang="en-US" sz="40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4000" b="1" spc="600" dirty="0">
                <a:solidFill>
                  <a:srgbClr val="4C4DE6"/>
                </a:solidFill>
                <a:latin typeface="微软雅黑" panose="020B0503020204020204" pitchFamily="34" charset="-122"/>
                <a:ea typeface="微软雅黑" panose="020B0503020204020204" pitchFamily="34" charset="-122"/>
              </a:rPr>
              <a:t>的应用范围</a:t>
            </a:r>
            <a:endParaRPr lang="en-US" sz="4800" b="1" spc="600" dirty="0">
              <a:solidFill>
                <a:srgbClr val="4C4DE6"/>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 xmlns:a16="http://schemas.microsoft.com/office/drawing/2014/main" id="{48C9AA52-43C7-42CD-9392-41BEE9AE38E6}"/>
              </a:ext>
            </a:extLst>
          </p:cNvPr>
          <p:cNvSpPr/>
          <p:nvPr/>
        </p:nvSpPr>
        <p:spPr>
          <a:xfrm>
            <a:off x="1413108" y="3474491"/>
            <a:ext cx="3997092" cy="1670073"/>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用户可以在投影仪或者计算机上进行演示也可以将演示文稿打印出来制作成胶片用户可以在投影仪或者计算机上进行演示也可以将演示文稿打印出来制作成胶片</a:t>
            </a:r>
          </a:p>
          <a:p>
            <a:pPr>
              <a:lnSpc>
                <a:spcPct val="150000"/>
              </a:lnSpc>
            </a:pPr>
            <a:endParaRPr lang="zh-CN" altLang="en-US" sz="1400" b="1" dirty="0">
              <a:solidFill>
                <a:srgbClr val="4C4DE6"/>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 xmlns:a16="http://schemas.microsoft.com/office/drawing/2014/main" id="{684AB39A-8AF5-4246-8AC5-005D06CE55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3200" y="1184593"/>
            <a:ext cx="5181600" cy="4484915"/>
          </a:xfrm>
          <a:prstGeom prst="rect">
            <a:avLst/>
          </a:prstGeom>
        </p:spPr>
      </p:pic>
      <p:sp>
        <p:nvSpPr>
          <p:cNvPr id="6" name="TextBox 4">
            <a:extLst>
              <a:ext uri="{FF2B5EF4-FFF2-40B4-BE49-F238E27FC236}">
                <a16:creationId xmlns="" xmlns:a16="http://schemas.microsoft.com/office/drawing/2014/main" id="{64BF31EB-008D-2438-4AD0-1C0E949C7D28}"/>
              </a:ext>
            </a:extLst>
          </p:cNvPr>
          <p:cNvSpPr txBox="1"/>
          <p:nvPr/>
        </p:nvSpPr>
        <p:spPr>
          <a:xfrm>
            <a:off x="1530332" y="6400035"/>
            <a:ext cx="1440159" cy="118430"/>
          </a:xfrm>
          <a:prstGeom prst="rect">
            <a:avLst/>
          </a:prstGeom>
          <a:noFill/>
        </p:spPr>
        <p:txBody>
          <a:bodyPr wrap="square" rtlCol="0">
            <a:spAutoFit/>
          </a:bodyPr>
          <a:lstStyle/>
          <a:p>
            <a:pPr defTabSz="914400">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行业</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1521180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8" decel="100000"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0-#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174099F-84A4-412E-BB36-F3608AC2BE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229" y="1632856"/>
            <a:ext cx="4896154" cy="4005944"/>
          </a:xfrm>
          <a:prstGeom prst="rect">
            <a:avLst/>
          </a:prstGeom>
        </p:spPr>
      </p:pic>
      <p:sp>
        <p:nvSpPr>
          <p:cNvPr id="4" name="PA_文本框 21">
            <a:extLst>
              <a:ext uri="{FF2B5EF4-FFF2-40B4-BE49-F238E27FC236}">
                <a16:creationId xmlns="" xmlns:a16="http://schemas.microsoft.com/office/drawing/2014/main" id="{02FB3DC0-BDB5-497E-8165-581644001151}"/>
              </a:ext>
            </a:extLst>
          </p:cNvPr>
          <p:cNvSpPr txBox="1"/>
          <p:nvPr>
            <p:custDataLst>
              <p:tags r:id="rId1"/>
            </p:custDataLst>
          </p:nvPr>
        </p:nvSpPr>
        <p:spPr>
          <a:xfrm>
            <a:off x="5636383" y="2353144"/>
            <a:ext cx="800219" cy="4130479"/>
          </a:xfrm>
          <a:prstGeom prst="rect">
            <a:avLst/>
          </a:prstGeom>
          <a:noFill/>
        </p:spPr>
        <p:txBody>
          <a:bodyPr vert="eaVert" wrap="square" rtlCol="0">
            <a:spAutoFit/>
          </a:bodyPr>
          <a:lstStyle/>
          <a:p>
            <a:pPr>
              <a:spcBef>
                <a:spcPts val="600"/>
              </a:spcBef>
            </a:pPr>
            <a:r>
              <a:rPr lang="zh-CN" altLang="en-US" sz="4000" b="1" spc="600" dirty="0">
                <a:solidFill>
                  <a:srgbClr val="4C4DE6"/>
                </a:solidFill>
                <a:latin typeface="微软雅黑" panose="020B0503020204020204" pitchFamily="34" charset="-122"/>
                <a:ea typeface="微软雅黑" panose="020B0503020204020204" pitchFamily="34" charset="-122"/>
              </a:rPr>
              <a:t>的应用场景</a:t>
            </a:r>
            <a:endParaRPr lang="en-US" sz="4800" b="1" spc="600" dirty="0">
              <a:solidFill>
                <a:srgbClr val="4C4DE6"/>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 xmlns:a16="http://schemas.microsoft.com/office/drawing/2014/main" id="{A339F270-1CA6-42EE-80E2-09175EAF4096}"/>
              </a:ext>
            </a:extLst>
          </p:cNvPr>
          <p:cNvSpPr/>
          <p:nvPr/>
        </p:nvSpPr>
        <p:spPr>
          <a:xfrm>
            <a:off x="7250928" y="1998412"/>
            <a:ext cx="3997092"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6" name="矩形 5">
            <a:extLst>
              <a:ext uri="{FF2B5EF4-FFF2-40B4-BE49-F238E27FC236}">
                <a16:creationId xmlns="" xmlns:a16="http://schemas.microsoft.com/office/drawing/2014/main" id="{1AF1AB9B-0AC9-4066-97A4-F41089C986C4}"/>
              </a:ext>
            </a:extLst>
          </p:cNvPr>
          <p:cNvSpPr/>
          <p:nvPr/>
        </p:nvSpPr>
        <p:spPr>
          <a:xfrm>
            <a:off x="5288727" y="1253687"/>
            <a:ext cx="1614545" cy="1200329"/>
          </a:xfrm>
          <a:prstGeom prst="rect">
            <a:avLst/>
          </a:prstGeom>
        </p:spPr>
        <p:txBody>
          <a:bodyPr wrap="none">
            <a:spAutoFit/>
          </a:bodyPr>
          <a:lstStyle/>
          <a:p>
            <a:r>
              <a:rPr lang="en-US" altLang="zh-CN" sz="72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endParaRPr lang="zh-CN" altLang="en-US" sz="7200" dirty="0"/>
          </a:p>
        </p:txBody>
      </p:sp>
      <p:sp>
        <p:nvSpPr>
          <p:cNvPr id="7" name="矩形 6">
            <a:extLst>
              <a:ext uri="{FF2B5EF4-FFF2-40B4-BE49-F238E27FC236}">
                <a16:creationId xmlns="" xmlns:a16="http://schemas.microsoft.com/office/drawing/2014/main" id="{59BD5A03-F3A6-4093-958F-5C9A05D131AE}"/>
              </a:ext>
            </a:extLst>
          </p:cNvPr>
          <p:cNvSpPr/>
          <p:nvPr/>
        </p:nvSpPr>
        <p:spPr>
          <a:xfrm>
            <a:off x="7250928" y="3848984"/>
            <a:ext cx="3997092"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8" name="PA_任意多边形 67">
            <a:extLst>
              <a:ext uri="{FF2B5EF4-FFF2-40B4-BE49-F238E27FC236}">
                <a16:creationId xmlns="" xmlns:a16="http://schemas.microsoft.com/office/drawing/2014/main" id="{A8D31B9D-BB28-4114-88E6-5778FD5A31E6}"/>
              </a:ext>
            </a:extLst>
          </p:cNvPr>
          <p:cNvSpPr>
            <a:spLocks noEditPoints="1"/>
          </p:cNvSpPr>
          <p:nvPr>
            <p:custDataLst>
              <p:tags r:id="rId2"/>
            </p:custDataLst>
          </p:nvPr>
        </p:nvSpPr>
        <p:spPr bwMode="auto">
          <a:xfrm flipH="1">
            <a:off x="11007226" y="1481057"/>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sp>
        <p:nvSpPr>
          <p:cNvPr id="9" name="PA_任意多边形 67">
            <a:extLst>
              <a:ext uri="{FF2B5EF4-FFF2-40B4-BE49-F238E27FC236}">
                <a16:creationId xmlns="" xmlns:a16="http://schemas.microsoft.com/office/drawing/2014/main" id="{2CEFB653-FA93-46F9-BA59-281C3DC8B42B}"/>
              </a:ext>
            </a:extLst>
          </p:cNvPr>
          <p:cNvSpPr>
            <a:spLocks noEditPoints="1"/>
          </p:cNvSpPr>
          <p:nvPr>
            <p:custDataLst>
              <p:tags r:id="rId3"/>
            </p:custDataLst>
          </p:nvPr>
        </p:nvSpPr>
        <p:spPr bwMode="auto">
          <a:xfrm flipV="1">
            <a:off x="6662478" y="4801200"/>
            <a:ext cx="481588" cy="372794"/>
          </a:xfrm>
          <a:custGeom>
            <a:avLst/>
            <a:gdLst>
              <a:gd name="T0" fmla="*/ 141 w 183"/>
              <a:gd name="T1" fmla="*/ 141 h 141"/>
              <a:gd name="T2" fmla="*/ 110 w 183"/>
              <a:gd name="T3" fmla="*/ 127 h 141"/>
              <a:gd name="T4" fmla="*/ 98 w 183"/>
              <a:gd name="T5" fmla="*/ 92 h 141"/>
              <a:gd name="T6" fmla="*/ 118 w 183"/>
              <a:gd name="T7" fmla="*/ 36 h 141"/>
              <a:gd name="T8" fmla="*/ 174 w 183"/>
              <a:gd name="T9" fmla="*/ 1 h 141"/>
              <a:gd name="T10" fmla="*/ 178 w 183"/>
              <a:gd name="T11" fmla="*/ 0 h 141"/>
              <a:gd name="T12" fmla="*/ 183 w 183"/>
              <a:gd name="T13" fmla="*/ 25 h 141"/>
              <a:gd name="T14" fmla="*/ 180 w 183"/>
              <a:gd name="T15" fmla="*/ 27 h 141"/>
              <a:gd name="T16" fmla="*/ 152 w 183"/>
              <a:gd name="T17" fmla="*/ 45 h 141"/>
              <a:gd name="T18" fmla="*/ 142 w 183"/>
              <a:gd name="T19" fmla="*/ 61 h 141"/>
              <a:gd name="T20" fmla="*/ 152 w 183"/>
              <a:gd name="T21" fmla="*/ 66 h 141"/>
              <a:gd name="T22" fmla="*/ 159 w 183"/>
              <a:gd name="T23" fmla="*/ 68 h 141"/>
              <a:gd name="T24" fmla="*/ 174 w 183"/>
              <a:gd name="T25" fmla="*/ 80 h 141"/>
              <a:gd name="T26" fmla="*/ 179 w 183"/>
              <a:gd name="T27" fmla="*/ 100 h 141"/>
              <a:gd name="T28" fmla="*/ 169 w 183"/>
              <a:gd name="T29" fmla="*/ 130 h 141"/>
              <a:gd name="T30" fmla="*/ 141 w 183"/>
              <a:gd name="T31" fmla="*/ 141 h 141"/>
              <a:gd name="T32" fmla="*/ 172 w 183"/>
              <a:gd name="T33" fmla="*/ 11 h 141"/>
              <a:gd name="T34" fmla="*/ 125 w 183"/>
              <a:gd name="T35" fmla="*/ 41 h 141"/>
              <a:gd name="T36" fmla="*/ 107 w 183"/>
              <a:gd name="T37" fmla="*/ 92 h 141"/>
              <a:gd name="T38" fmla="*/ 117 w 183"/>
              <a:gd name="T39" fmla="*/ 121 h 141"/>
              <a:gd name="T40" fmla="*/ 141 w 183"/>
              <a:gd name="T41" fmla="*/ 133 h 141"/>
              <a:gd name="T42" fmla="*/ 162 w 183"/>
              <a:gd name="T43" fmla="*/ 124 h 141"/>
              <a:gd name="T44" fmla="*/ 171 w 183"/>
              <a:gd name="T45" fmla="*/ 100 h 141"/>
              <a:gd name="T46" fmla="*/ 167 w 183"/>
              <a:gd name="T47" fmla="*/ 85 h 141"/>
              <a:gd name="T48" fmla="*/ 156 w 183"/>
              <a:gd name="T49" fmla="*/ 76 h 141"/>
              <a:gd name="T50" fmla="*/ 149 w 183"/>
              <a:gd name="T51" fmla="*/ 74 h 141"/>
              <a:gd name="T52" fmla="*/ 133 w 183"/>
              <a:gd name="T53" fmla="*/ 61 h 141"/>
              <a:gd name="T54" fmla="*/ 146 w 183"/>
              <a:gd name="T55" fmla="*/ 39 h 141"/>
              <a:gd name="T56" fmla="*/ 174 w 183"/>
              <a:gd name="T57" fmla="*/ 20 h 141"/>
              <a:gd name="T58" fmla="*/ 172 w 183"/>
              <a:gd name="T59" fmla="*/ 11 h 141"/>
              <a:gd name="T60" fmla="*/ 42 w 183"/>
              <a:gd name="T61" fmla="*/ 141 h 141"/>
              <a:gd name="T62" fmla="*/ 12 w 183"/>
              <a:gd name="T63" fmla="*/ 127 h 141"/>
              <a:gd name="T64" fmla="*/ 0 w 183"/>
              <a:gd name="T65" fmla="*/ 92 h 141"/>
              <a:gd name="T66" fmla="*/ 20 w 183"/>
              <a:gd name="T67" fmla="*/ 36 h 141"/>
              <a:gd name="T68" fmla="*/ 75 w 183"/>
              <a:gd name="T69" fmla="*/ 1 h 141"/>
              <a:gd name="T70" fmla="*/ 79 w 183"/>
              <a:gd name="T71" fmla="*/ 0 h 141"/>
              <a:gd name="T72" fmla="*/ 85 w 183"/>
              <a:gd name="T73" fmla="*/ 25 h 141"/>
              <a:gd name="T74" fmla="*/ 82 w 183"/>
              <a:gd name="T75" fmla="*/ 27 h 141"/>
              <a:gd name="T76" fmla="*/ 53 w 183"/>
              <a:gd name="T77" fmla="*/ 45 h 141"/>
              <a:gd name="T78" fmla="*/ 43 w 183"/>
              <a:gd name="T79" fmla="*/ 61 h 141"/>
              <a:gd name="T80" fmla="*/ 54 w 183"/>
              <a:gd name="T81" fmla="*/ 66 h 141"/>
              <a:gd name="T82" fmla="*/ 60 w 183"/>
              <a:gd name="T83" fmla="*/ 68 h 141"/>
              <a:gd name="T84" fmla="*/ 75 w 183"/>
              <a:gd name="T85" fmla="*/ 80 h 141"/>
              <a:gd name="T86" fmla="*/ 81 w 183"/>
              <a:gd name="T87" fmla="*/ 100 h 141"/>
              <a:gd name="T88" fmla="*/ 70 w 183"/>
              <a:gd name="T89" fmla="*/ 130 h 141"/>
              <a:gd name="T90" fmla="*/ 42 w 183"/>
              <a:gd name="T91" fmla="*/ 141 h 141"/>
              <a:gd name="T92" fmla="*/ 73 w 183"/>
              <a:gd name="T93" fmla="*/ 11 h 141"/>
              <a:gd name="T94" fmla="*/ 27 w 183"/>
              <a:gd name="T95" fmla="*/ 41 h 141"/>
              <a:gd name="T96" fmla="*/ 8 w 183"/>
              <a:gd name="T97" fmla="*/ 92 h 141"/>
              <a:gd name="T98" fmla="*/ 18 w 183"/>
              <a:gd name="T99" fmla="*/ 121 h 141"/>
              <a:gd name="T100" fmla="*/ 42 w 183"/>
              <a:gd name="T101" fmla="*/ 133 h 141"/>
              <a:gd name="T102" fmla="*/ 64 w 183"/>
              <a:gd name="T103" fmla="*/ 124 h 141"/>
              <a:gd name="T104" fmla="*/ 72 w 183"/>
              <a:gd name="T105" fmla="*/ 100 h 141"/>
              <a:gd name="T106" fmla="*/ 68 w 183"/>
              <a:gd name="T107" fmla="*/ 85 h 141"/>
              <a:gd name="T108" fmla="*/ 57 w 183"/>
              <a:gd name="T109" fmla="*/ 76 h 141"/>
              <a:gd name="T110" fmla="*/ 51 w 183"/>
              <a:gd name="T111" fmla="*/ 74 h 141"/>
              <a:gd name="T112" fmla="*/ 35 w 183"/>
              <a:gd name="T113" fmla="*/ 61 h 141"/>
              <a:gd name="T114" fmla="*/ 47 w 183"/>
              <a:gd name="T115" fmla="*/ 39 h 141"/>
              <a:gd name="T116" fmla="*/ 75 w 183"/>
              <a:gd name="T117" fmla="*/ 20 h 141"/>
              <a:gd name="T118" fmla="*/ 73 w 183"/>
              <a:gd name="T11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41">
                <a:moveTo>
                  <a:pt x="141" y="141"/>
                </a:moveTo>
                <a:cubicBezTo>
                  <a:pt x="129" y="141"/>
                  <a:pt x="118" y="136"/>
                  <a:pt x="110" y="127"/>
                </a:cubicBezTo>
                <a:cubicBezTo>
                  <a:pt x="102" y="118"/>
                  <a:pt x="98" y="106"/>
                  <a:pt x="98" y="92"/>
                </a:cubicBezTo>
                <a:cubicBezTo>
                  <a:pt x="98" y="71"/>
                  <a:pt x="105" y="52"/>
                  <a:pt x="118" y="36"/>
                </a:cubicBezTo>
                <a:cubicBezTo>
                  <a:pt x="132" y="20"/>
                  <a:pt x="150" y="8"/>
                  <a:pt x="174" y="1"/>
                </a:cubicBezTo>
                <a:cubicBezTo>
                  <a:pt x="178" y="0"/>
                  <a:pt x="178" y="0"/>
                  <a:pt x="178" y="0"/>
                </a:cubicBezTo>
                <a:cubicBezTo>
                  <a:pt x="183" y="25"/>
                  <a:pt x="183" y="25"/>
                  <a:pt x="183" y="25"/>
                </a:cubicBezTo>
                <a:cubicBezTo>
                  <a:pt x="180" y="27"/>
                  <a:pt x="180" y="27"/>
                  <a:pt x="180" y="27"/>
                </a:cubicBezTo>
                <a:cubicBezTo>
                  <a:pt x="169" y="32"/>
                  <a:pt x="159" y="38"/>
                  <a:pt x="152" y="45"/>
                </a:cubicBezTo>
                <a:cubicBezTo>
                  <a:pt x="145" y="51"/>
                  <a:pt x="142" y="57"/>
                  <a:pt x="142" y="61"/>
                </a:cubicBezTo>
                <a:cubicBezTo>
                  <a:pt x="142" y="62"/>
                  <a:pt x="144" y="63"/>
                  <a:pt x="152" y="66"/>
                </a:cubicBezTo>
                <a:cubicBezTo>
                  <a:pt x="155" y="67"/>
                  <a:pt x="157" y="68"/>
                  <a:pt x="159" y="68"/>
                </a:cubicBezTo>
                <a:cubicBezTo>
                  <a:pt x="165" y="70"/>
                  <a:pt x="170" y="74"/>
                  <a:pt x="174" y="80"/>
                </a:cubicBezTo>
                <a:cubicBezTo>
                  <a:pt x="177" y="86"/>
                  <a:pt x="179" y="93"/>
                  <a:pt x="179" y="100"/>
                </a:cubicBezTo>
                <a:cubicBezTo>
                  <a:pt x="179" y="112"/>
                  <a:pt x="176" y="122"/>
                  <a:pt x="169" y="130"/>
                </a:cubicBezTo>
                <a:cubicBezTo>
                  <a:pt x="162" y="137"/>
                  <a:pt x="152" y="141"/>
                  <a:pt x="141" y="141"/>
                </a:cubicBezTo>
                <a:close/>
                <a:moveTo>
                  <a:pt x="172" y="11"/>
                </a:moveTo>
                <a:cubicBezTo>
                  <a:pt x="152" y="17"/>
                  <a:pt x="136" y="28"/>
                  <a:pt x="125" y="41"/>
                </a:cubicBezTo>
                <a:cubicBezTo>
                  <a:pt x="113" y="56"/>
                  <a:pt x="107" y="73"/>
                  <a:pt x="107" y="92"/>
                </a:cubicBezTo>
                <a:cubicBezTo>
                  <a:pt x="107" y="104"/>
                  <a:pt x="110" y="114"/>
                  <a:pt x="117" y="121"/>
                </a:cubicBezTo>
                <a:cubicBezTo>
                  <a:pt x="123" y="129"/>
                  <a:pt x="131" y="133"/>
                  <a:pt x="141" y="133"/>
                </a:cubicBezTo>
                <a:cubicBezTo>
                  <a:pt x="150" y="133"/>
                  <a:pt x="157" y="130"/>
                  <a:pt x="162" y="124"/>
                </a:cubicBezTo>
                <a:cubicBezTo>
                  <a:pt x="168" y="118"/>
                  <a:pt x="171" y="110"/>
                  <a:pt x="171" y="100"/>
                </a:cubicBezTo>
                <a:cubicBezTo>
                  <a:pt x="171" y="94"/>
                  <a:pt x="169" y="89"/>
                  <a:pt x="167" y="85"/>
                </a:cubicBezTo>
                <a:cubicBezTo>
                  <a:pt x="164" y="81"/>
                  <a:pt x="161" y="78"/>
                  <a:pt x="156" y="76"/>
                </a:cubicBezTo>
                <a:cubicBezTo>
                  <a:pt x="154" y="76"/>
                  <a:pt x="152" y="75"/>
                  <a:pt x="149" y="74"/>
                </a:cubicBezTo>
                <a:cubicBezTo>
                  <a:pt x="141" y="71"/>
                  <a:pt x="133" y="68"/>
                  <a:pt x="133" y="61"/>
                </a:cubicBezTo>
                <a:cubicBezTo>
                  <a:pt x="133" y="54"/>
                  <a:pt x="137" y="47"/>
                  <a:pt x="146" y="39"/>
                </a:cubicBezTo>
                <a:cubicBezTo>
                  <a:pt x="153" y="31"/>
                  <a:pt x="163" y="25"/>
                  <a:pt x="174" y="20"/>
                </a:cubicBezTo>
                <a:lnTo>
                  <a:pt x="172" y="11"/>
                </a:lnTo>
                <a:close/>
                <a:moveTo>
                  <a:pt x="42" y="141"/>
                </a:moveTo>
                <a:cubicBezTo>
                  <a:pt x="30" y="141"/>
                  <a:pt x="20" y="136"/>
                  <a:pt x="12" y="127"/>
                </a:cubicBezTo>
                <a:cubicBezTo>
                  <a:pt x="4" y="118"/>
                  <a:pt x="0" y="106"/>
                  <a:pt x="0" y="92"/>
                </a:cubicBezTo>
                <a:cubicBezTo>
                  <a:pt x="0" y="71"/>
                  <a:pt x="7" y="52"/>
                  <a:pt x="20" y="36"/>
                </a:cubicBezTo>
                <a:cubicBezTo>
                  <a:pt x="33" y="20"/>
                  <a:pt x="52" y="8"/>
                  <a:pt x="75" y="1"/>
                </a:cubicBezTo>
                <a:cubicBezTo>
                  <a:pt x="79" y="0"/>
                  <a:pt x="79" y="0"/>
                  <a:pt x="79" y="0"/>
                </a:cubicBezTo>
                <a:cubicBezTo>
                  <a:pt x="85" y="25"/>
                  <a:pt x="85" y="25"/>
                  <a:pt x="85" y="25"/>
                </a:cubicBezTo>
                <a:cubicBezTo>
                  <a:pt x="82" y="27"/>
                  <a:pt x="82" y="27"/>
                  <a:pt x="82" y="27"/>
                </a:cubicBezTo>
                <a:cubicBezTo>
                  <a:pt x="70" y="32"/>
                  <a:pt x="61" y="38"/>
                  <a:pt x="53" y="45"/>
                </a:cubicBezTo>
                <a:cubicBezTo>
                  <a:pt x="47" y="51"/>
                  <a:pt x="43" y="57"/>
                  <a:pt x="43" y="61"/>
                </a:cubicBezTo>
                <a:cubicBezTo>
                  <a:pt x="44" y="62"/>
                  <a:pt x="46" y="63"/>
                  <a:pt x="54" y="66"/>
                </a:cubicBezTo>
                <a:cubicBezTo>
                  <a:pt x="57" y="67"/>
                  <a:pt x="59" y="68"/>
                  <a:pt x="60" y="68"/>
                </a:cubicBezTo>
                <a:cubicBezTo>
                  <a:pt x="67" y="70"/>
                  <a:pt x="72" y="74"/>
                  <a:pt x="75" y="80"/>
                </a:cubicBezTo>
                <a:cubicBezTo>
                  <a:pt x="79" y="86"/>
                  <a:pt x="81" y="93"/>
                  <a:pt x="81" y="100"/>
                </a:cubicBezTo>
                <a:cubicBezTo>
                  <a:pt x="81" y="112"/>
                  <a:pt x="77" y="122"/>
                  <a:pt x="70" y="130"/>
                </a:cubicBezTo>
                <a:cubicBezTo>
                  <a:pt x="63" y="137"/>
                  <a:pt x="54" y="141"/>
                  <a:pt x="42" y="141"/>
                </a:cubicBezTo>
                <a:close/>
                <a:moveTo>
                  <a:pt x="73" y="11"/>
                </a:moveTo>
                <a:cubicBezTo>
                  <a:pt x="54" y="17"/>
                  <a:pt x="38" y="28"/>
                  <a:pt x="27" y="41"/>
                </a:cubicBezTo>
                <a:cubicBezTo>
                  <a:pt x="15" y="56"/>
                  <a:pt x="8" y="73"/>
                  <a:pt x="8" y="92"/>
                </a:cubicBezTo>
                <a:cubicBezTo>
                  <a:pt x="8" y="104"/>
                  <a:pt x="12" y="114"/>
                  <a:pt x="18" y="121"/>
                </a:cubicBezTo>
                <a:cubicBezTo>
                  <a:pt x="25" y="129"/>
                  <a:pt x="33" y="133"/>
                  <a:pt x="42" y="133"/>
                </a:cubicBezTo>
                <a:cubicBezTo>
                  <a:pt x="52" y="133"/>
                  <a:pt x="59" y="130"/>
                  <a:pt x="64" y="124"/>
                </a:cubicBezTo>
                <a:cubicBezTo>
                  <a:pt x="69" y="118"/>
                  <a:pt x="72" y="110"/>
                  <a:pt x="72" y="100"/>
                </a:cubicBezTo>
                <a:cubicBezTo>
                  <a:pt x="72" y="94"/>
                  <a:pt x="71" y="89"/>
                  <a:pt x="68" y="85"/>
                </a:cubicBezTo>
                <a:cubicBezTo>
                  <a:pt x="65" y="81"/>
                  <a:pt x="62" y="78"/>
                  <a:pt x="57" y="76"/>
                </a:cubicBezTo>
                <a:cubicBezTo>
                  <a:pt x="56" y="76"/>
                  <a:pt x="54" y="75"/>
                  <a:pt x="51" y="74"/>
                </a:cubicBezTo>
                <a:cubicBezTo>
                  <a:pt x="43" y="71"/>
                  <a:pt x="35" y="68"/>
                  <a:pt x="35" y="61"/>
                </a:cubicBezTo>
                <a:cubicBezTo>
                  <a:pt x="35" y="54"/>
                  <a:pt x="39" y="47"/>
                  <a:pt x="47" y="39"/>
                </a:cubicBezTo>
                <a:cubicBezTo>
                  <a:pt x="55" y="31"/>
                  <a:pt x="64" y="25"/>
                  <a:pt x="75" y="20"/>
                </a:cubicBezTo>
                <a:lnTo>
                  <a:pt x="73" y="11"/>
                </a:lnTo>
                <a:close/>
              </a:path>
            </a:pathLst>
          </a:custGeom>
          <a:solidFill>
            <a:schemeClr val="bg2">
              <a:alpha val="20000"/>
            </a:schemeClr>
          </a:solidFill>
          <a:ln>
            <a:solidFill>
              <a:srgbClr val="E444E1"/>
            </a:solidFill>
          </a:ln>
        </p:spPr>
        <p:txBody>
          <a:bodyPr vert="horz" wrap="square" lIns="91440" tIns="45720" rIns="91440" bIns="45720" numCol="1" anchor="t" anchorCtr="0" compatLnSpc="1">
            <a:prstTxWarp prst="textNoShape">
              <a:avLst/>
            </a:prstTxWarp>
          </a:bodyPr>
          <a:lstStyle/>
          <a:p>
            <a:endParaRPr lang="en-US" dirty="0">
              <a:solidFill>
                <a:srgbClr val="F95954"/>
              </a:solidFill>
            </a:endParaRPr>
          </a:p>
        </p:txBody>
      </p:sp>
    </p:spTree>
    <p:extLst>
      <p:ext uri="{BB962C8B-B14F-4D97-AF65-F5344CB8AC3E}">
        <p14:creationId xmlns:p14="http://schemas.microsoft.com/office/powerpoint/2010/main" val="62426171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53F3CCF-C5FC-4E15-9570-EB07DFC7304A}"/>
              </a:ext>
            </a:extLst>
          </p:cNvPr>
          <p:cNvPicPr>
            <a:picLocks noChangeAspect="1"/>
          </p:cNvPicPr>
          <p:nvPr/>
        </p:nvPicPr>
        <p:blipFill rotWithShape="1">
          <a:blip r:embed="rId5"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98001" x2="5588" y2="98356"/>
                      </a14:backgroundRemoval>
                    </a14:imgEffect>
                  </a14:imgLayer>
                </a14:imgProps>
              </a:ext>
              <a:ext uri="{28A0092B-C50C-407E-A947-70E740481C1C}">
                <a14:useLocalDpi xmlns:a14="http://schemas.microsoft.com/office/drawing/2010/main"/>
              </a:ext>
            </a:extLst>
          </a:blip>
          <a:srcRect/>
          <a:stretch/>
        </p:blipFill>
        <p:spPr>
          <a:xfrm rot="16200000" flipH="1" flipV="1">
            <a:off x="-472332" y="2423268"/>
            <a:ext cx="4885292" cy="3439886"/>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 xmlns:a16="http://schemas.microsoft.com/office/drawing/2014/main" id="{67A2F0AA-88E1-4481-AE29-BB4F318E1DE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4285" y="3831771"/>
            <a:ext cx="2113588" cy="2198914"/>
          </a:xfrm>
          <a:prstGeom prst="rect">
            <a:avLst/>
          </a:prstGeom>
        </p:spPr>
      </p:pic>
      <p:grpSp>
        <p:nvGrpSpPr>
          <p:cNvPr id="8" name="组合 7">
            <a:extLst>
              <a:ext uri="{FF2B5EF4-FFF2-40B4-BE49-F238E27FC236}">
                <a16:creationId xmlns="" xmlns:a16="http://schemas.microsoft.com/office/drawing/2014/main" id="{E5660F90-D1B4-4205-8C61-D787A4A27841}"/>
              </a:ext>
            </a:extLst>
          </p:cNvPr>
          <p:cNvGrpSpPr/>
          <p:nvPr/>
        </p:nvGrpSpPr>
        <p:grpSpPr>
          <a:xfrm>
            <a:off x="5051386" y="1331133"/>
            <a:ext cx="1356359" cy="1356353"/>
            <a:chOff x="5051386" y="1331133"/>
            <a:chExt cx="1356359" cy="1356353"/>
          </a:xfrm>
        </p:grpSpPr>
        <p:sp>
          <p:nvSpPr>
            <p:cNvPr id="4" name="Arc 83">
              <a:extLst>
                <a:ext uri="{FF2B5EF4-FFF2-40B4-BE49-F238E27FC236}">
                  <a16:creationId xmlns="" xmlns:a16="http://schemas.microsoft.com/office/drawing/2014/main" id="{74536368-F0A8-4F50-B374-8A6C696BBE44}"/>
                </a:ext>
              </a:extLst>
            </p:cNvPr>
            <p:cNvSpPr/>
            <p:nvPr/>
          </p:nvSpPr>
          <p:spPr>
            <a:xfrm>
              <a:off x="5051386" y="1331133"/>
              <a:ext cx="1356359" cy="1356353"/>
            </a:xfrm>
            <a:prstGeom prst="arc">
              <a:avLst>
                <a:gd name="adj1" fmla="val 51789"/>
                <a:gd name="adj2" fmla="val 16108834"/>
              </a:avLst>
            </a:prstGeom>
            <a:ln w="38100" cap="rnd">
              <a:solidFill>
                <a:srgbClr val="D87D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6" name="Freeform 25">
              <a:extLst>
                <a:ext uri="{FF2B5EF4-FFF2-40B4-BE49-F238E27FC236}">
                  <a16:creationId xmlns="" xmlns:a16="http://schemas.microsoft.com/office/drawing/2014/main" id="{C978D597-EF34-48D2-AF04-5C10DD6B28E7}"/>
                </a:ext>
              </a:extLst>
            </p:cNvPr>
            <p:cNvSpPr>
              <a:spLocks noEditPoints="1"/>
            </p:cNvSpPr>
            <p:nvPr/>
          </p:nvSpPr>
          <p:spPr bwMode="auto">
            <a:xfrm>
              <a:off x="5514852" y="1700565"/>
              <a:ext cx="569289" cy="569289"/>
            </a:xfrm>
            <a:custGeom>
              <a:avLst/>
              <a:gdLst>
                <a:gd name="T0" fmla="*/ 96 w 176"/>
                <a:gd name="T1" fmla="*/ 0 h 176"/>
                <a:gd name="T2" fmla="*/ 96 w 176"/>
                <a:gd name="T3" fmla="*/ 0 h 176"/>
                <a:gd name="T4" fmla="*/ 88 w 176"/>
                <a:gd name="T5" fmla="*/ 0 h 176"/>
                <a:gd name="T6" fmla="*/ 88 w 176"/>
                <a:gd name="T7" fmla="*/ 36 h 176"/>
                <a:gd name="T8" fmla="*/ 96 w 176"/>
                <a:gd name="T9" fmla="*/ 36 h 176"/>
                <a:gd name="T10" fmla="*/ 96 w 176"/>
                <a:gd name="T11" fmla="*/ 8 h 176"/>
                <a:gd name="T12" fmla="*/ 168 w 176"/>
                <a:gd name="T13" fmla="*/ 88 h 176"/>
                <a:gd name="T14" fmla="*/ 88 w 176"/>
                <a:gd name="T15" fmla="*/ 168 h 176"/>
                <a:gd name="T16" fmla="*/ 8 w 176"/>
                <a:gd name="T17" fmla="*/ 88 h 176"/>
                <a:gd name="T18" fmla="*/ 31 w 176"/>
                <a:gd name="T19" fmla="*/ 31 h 176"/>
                <a:gd name="T20" fmla="*/ 26 w 176"/>
                <a:gd name="T21" fmla="*/ 25 h 176"/>
                <a:gd name="T22" fmla="*/ 0 w 176"/>
                <a:gd name="T23" fmla="*/ 88 h 176"/>
                <a:gd name="T24" fmla="*/ 88 w 176"/>
                <a:gd name="T25" fmla="*/ 176 h 176"/>
                <a:gd name="T26" fmla="*/ 176 w 176"/>
                <a:gd name="T27" fmla="*/ 88 h 176"/>
                <a:gd name="T28" fmla="*/ 96 w 176"/>
                <a:gd name="T29" fmla="*/ 0 h 176"/>
                <a:gd name="T30" fmla="*/ 95 w 176"/>
                <a:gd name="T31" fmla="*/ 102 h 176"/>
                <a:gd name="T32" fmla="*/ 99 w 176"/>
                <a:gd name="T33" fmla="*/ 89 h 176"/>
                <a:gd name="T34" fmla="*/ 97 w 176"/>
                <a:gd name="T35" fmla="*/ 87 h 176"/>
                <a:gd name="T36" fmla="*/ 60 w 176"/>
                <a:gd name="T37" fmla="*/ 44 h 176"/>
                <a:gd name="T38" fmla="*/ 80 w 176"/>
                <a:gd name="T39" fmla="*/ 96 h 176"/>
                <a:gd name="T40" fmla="*/ 81 w 176"/>
                <a:gd name="T41" fmla="*/ 99 h 176"/>
                <a:gd name="T42" fmla="*/ 95 w 176"/>
                <a:gd name="T43"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76">
                  <a:moveTo>
                    <a:pt x="96" y="0"/>
                  </a:moveTo>
                  <a:cubicBezTo>
                    <a:pt x="96" y="0"/>
                    <a:pt x="96" y="0"/>
                    <a:pt x="96" y="0"/>
                  </a:cubicBezTo>
                  <a:cubicBezTo>
                    <a:pt x="88" y="0"/>
                    <a:pt x="88" y="0"/>
                    <a:pt x="88" y="0"/>
                  </a:cubicBezTo>
                  <a:cubicBezTo>
                    <a:pt x="88" y="36"/>
                    <a:pt x="88" y="36"/>
                    <a:pt x="88" y="36"/>
                  </a:cubicBezTo>
                  <a:cubicBezTo>
                    <a:pt x="96" y="36"/>
                    <a:pt x="96" y="36"/>
                    <a:pt x="96" y="36"/>
                  </a:cubicBezTo>
                  <a:cubicBezTo>
                    <a:pt x="96" y="8"/>
                    <a:pt x="96" y="8"/>
                    <a:pt x="96" y="8"/>
                  </a:cubicBezTo>
                  <a:cubicBezTo>
                    <a:pt x="136" y="12"/>
                    <a:pt x="168" y="46"/>
                    <a:pt x="168" y="88"/>
                  </a:cubicBezTo>
                  <a:cubicBezTo>
                    <a:pt x="168" y="132"/>
                    <a:pt x="132" y="168"/>
                    <a:pt x="88" y="168"/>
                  </a:cubicBezTo>
                  <a:cubicBezTo>
                    <a:pt x="44" y="168"/>
                    <a:pt x="8" y="132"/>
                    <a:pt x="8" y="88"/>
                  </a:cubicBezTo>
                  <a:cubicBezTo>
                    <a:pt x="8" y="66"/>
                    <a:pt x="17" y="46"/>
                    <a:pt x="31" y="31"/>
                  </a:cubicBezTo>
                  <a:cubicBezTo>
                    <a:pt x="26" y="25"/>
                    <a:pt x="26" y="25"/>
                    <a:pt x="26" y="25"/>
                  </a:cubicBezTo>
                  <a:cubicBezTo>
                    <a:pt x="10" y="41"/>
                    <a:pt x="0" y="63"/>
                    <a:pt x="0" y="88"/>
                  </a:cubicBezTo>
                  <a:cubicBezTo>
                    <a:pt x="0" y="136"/>
                    <a:pt x="39" y="176"/>
                    <a:pt x="88" y="176"/>
                  </a:cubicBezTo>
                  <a:cubicBezTo>
                    <a:pt x="137" y="176"/>
                    <a:pt x="176" y="136"/>
                    <a:pt x="176" y="88"/>
                  </a:cubicBezTo>
                  <a:cubicBezTo>
                    <a:pt x="176" y="42"/>
                    <a:pt x="141" y="4"/>
                    <a:pt x="96" y="0"/>
                  </a:cubicBezTo>
                  <a:close/>
                  <a:moveTo>
                    <a:pt x="95" y="102"/>
                  </a:moveTo>
                  <a:cubicBezTo>
                    <a:pt x="100" y="100"/>
                    <a:pt x="101" y="94"/>
                    <a:pt x="99" y="89"/>
                  </a:cubicBezTo>
                  <a:cubicBezTo>
                    <a:pt x="98" y="88"/>
                    <a:pt x="97" y="87"/>
                    <a:pt x="97" y="87"/>
                  </a:cubicBezTo>
                  <a:cubicBezTo>
                    <a:pt x="60" y="44"/>
                    <a:pt x="60" y="44"/>
                    <a:pt x="60" y="44"/>
                  </a:cubicBezTo>
                  <a:cubicBezTo>
                    <a:pt x="80" y="96"/>
                    <a:pt x="80" y="96"/>
                    <a:pt x="80" y="96"/>
                  </a:cubicBezTo>
                  <a:cubicBezTo>
                    <a:pt x="81" y="97"/>
                    <a:pt x="81" y="98"/>
                    <a:pt x="81" y="99"/>
                  </a:cubicBezTo>
                  <a:cubicBezTo>
                    <a:pt x="84" y="103"/>
                    <a:pt x="90" y="105"/>
                    <a:pt x="95" y="102"/>
                  </a:cubicBezTo>
                  <a:close/>
                </a:path>
              </a:pathLst>
            </a:custGeom>
            <a:solidFill>
              <a:srgbClr val="4C4DE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组合 8">
            <a:extLst>
              <a:ext uri="{FF2B5EF4-FFF2-40B4-BE49-F238E27FC236}">
                <a16:creationId xmlns="" xmlns:a16="http://schemas.microsoft.com/office/drawing/2014/main" id="{747ECC20-DABD-477F-A714-08181CC768F1}"/>
              </a:ext>
            </a:extLst>
          </p:cNvPr>
          <p:cNvGrpSpPr/>
          <p:nvPr/>
        </p:nvGrpSpPr>
        <p:grpSpPr>
          <a:xfrm>
            <a:off x="8516984" y="1331133"/>
            <a:ext cx="1356359" cy="1356353"/>
            <a:chOff x="8516984" y="1331133"/>
            <a:chExt cx="1356359" cy="1356353"/>
          </a:xfrm>
        </p:grpSpPr>
        <p:sp>
          <p:nvSpPr>
            <p:cNvPr id="5" name="Arc 90">
              <a:extLst>
                <a:ext uri="{FF2B5EF4-FFF2-40B4-BE49-F238E27FC236}">
                  <a16:creationId xmlns="" xmlns:a16="http://schemas.microsoft.com/office/drawing/2014/main" id="{AB2927AC-C1D0-4DD7-AC53-4180C8D811F2}"/>
                </a:ext>
              </a:extLst>
            </p:cNvPr>
            <p:cNvSpPr/>
            <p:nvPr/>
          </p:nvSpPr>
          <p:spPr>
            <a:xfrm>
              <a:off x="8516984" y="1331133"/>
              <a:ext cx="1356359" cy="1356353"/>
            </a:xfrm>
            <a:prstGeom prst="arc">
              <a:avLst>
                <a:gd name="adj1" fmla="val 3938778"/>
                <a:gd name="adj2" fmla="val 16108834"/>
              </a:avLst>
            </a:prstGeom>
            <a:ln w="38100" cap="rnd">
              <a:solidFill>
                <a:srgbClr val="D87D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000" dirty="0">
                <a:solidFill>
                  <a:schemeClr val="bg1"/>
                </a:solidFill>
              </a:endParaRPr>
            </a:p>
          </p:txBody>
        </p:sp>
        <p:sp>
          <p:nvSpPr>
            <p:cNvPr id="7" name="Freeform 99">
              <a:extLst>
                <a:ext uri="{FF2B5EF4-FFF2-40B4-BE49-F238E27FC236}">
                  <a16:creationId xmlns="" xmlns:a16="http://schemas.microsoft.com/office/drawing/2014/main" id="{678B6009-2127-4708-B2CE-515613229A67}"/>
                </a:ext>
              </a:extLst>
            </p:cNvPr>
            <p:cNvSpPr>
              <a:spLocks noEditPoints="1"/>
            </p:cNvSpPr>
            <p:nvPr/>
          </p:nvSpPr>
          <p:spPr bwMode="auto">
            <a:xfrm>
              <a:off x="8872567" y="1711112"/>
              <a:ext cx="645192" cy="596394"/>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rgbClr val="4C4DE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PA_文本框 21">
            <a:extLst>
              <a:ext uri="{FF2B5EF4-FFF2-40B4-BE49-F238E27FC236}">
                <a16:creationId xmlns="" xmlns:a16="http://schemas.microsoft.com/office/drawing/2014/main" id="{43A720E0-4C6F-4C84-AE05-C700CCB5101C}"/>
              </a:ext>
            </a:extLst>
          </p:cNvPr>
          <p:cNvSpPr txBox="1"/>
          <p:nvPr>
            <p:custDataLst>
              <p:tags r:id="rId1"/>
            </p:custDataLst>
          </p:nvPr>
        </p:nvSpPr>
        <p:spPr>
          <a:xfrm>
            <a:off x="4468671" y="2905780"/>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1" name="PA_文本框 21">
            <a:extLst>
              <a:ext uri="{FF2B5EF4-FFF2-40B4-BE49-F238E27FC236}">
                <a16:creationId xmlns="" xmlns:a16="http://schemas.microsoft.com/office/drawing/2014/main" id="{9A6760D1-4423-4C45-88FD-A16F86904B5D}"/>
              </a:ext>
            </a:extLst>
          </p:cNvPr>
          <p:cNvSpPr txBox="1"/>
          <p:nvPr>
            <p:custDataLst>
              <p:tags r:id="rId2"/>
            </p:custDataLst>
          </p:nvPr>
        </p:nvSpPr>
        <p:spPr>
          <a:xfrm>
            <a:off x="7864338" y="2905780"/>
            <a:ext cx="2661650" cy="523220"/>
          </a:xfrm>
          <a:prstGeom prst="rect">
            <a:avLst/>
          </a:prstGeom>
          <a:noFill/>
        </p:spPr>
        <p:txBody>
          <a:bodyPr wrap="square" rtlCol="0">
            <a:spAutoFit/>
          </a:bodyPr>
          <a:lstStyle/>
          <a:p>
            <a:pPr>
              <a:spcBef>
                <a:spcPts val="600"/>
              </a:spcBef>
            </a:pPr>
            <a:r>
              <a:rPr lang="en-US" sz="28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2800" b="1" spc="600" dirty="0">
                <a:solidFill>
                  <a:srgbClr val="4C4DE6"/>
                </a:solidFill>
                <a:latin typeface="微软雅黑" panose="020B0503020204020204" pitchFamily="34" charset="-122"/>
                <a:ea typeface="微软雅黑" panose="020B0503020204020204" pitchFamily="34" charset="-122"/>
              </a:rPr>
              <a:t>光速时代</a:t>
            </a:r>
            <a:endParaRPr lang="en-US" sz="3600" b="1" spc="600" dirty="0">
              <a:solidFill>
                <a:srgbClr val="4C4DE6"/>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7CDA9B91-6CCF-4F65-BD45-FBF73446ACBE}"/>
              </a:ext>
            </a:extLst>
          </p:cNvPr>
          <p:cNvSpPr/>
          <p:nvPr/>
        </p:nvSpPr>
        <p:spPr>
          <a:xfrm>
            <a:off x="4418554" y="3929257"/>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
        <p:nvSpPr>
          <p:cNvPr id="13" name="矩形 12">
            <a:extLst>
              <a:ext uri="{FF2B5EF4-FFF2-40B4-BE49-F238E27FC236}">
                <a16:creationId xmlns="" xmlns:a16="http://schemas.microsoft.com/office/drawing/2014/main" id="{0117BA21-6F87-4020-8393-B6F413F94139}"/>
              </a:ext>
            </a:extLst>
          </p:cNvPr>
          <p:cNvSpPr/>
          <p:nvPr/>
        </p:nvSpPr>
        <p:spPr>
          <a:xfrm>
            <a:off x="7808501" y="3929257"/>
            <a:ext cx="2717487" cy="1023742"/>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spTree>
    <p:extLst>
      <p:ext uri="{BB962C8B-B14F-4D97-AF65-F5344CB8AC3E}">
        <p14:creationId xmlns:p14="http://schemas.microsoft.com/office/powerpoint/2010/main" val="111723999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B47CC344-0C48-4C1A-9DB8-2B1F5925C008}"/>
              </a:ext>
            </a:extLst>
          </p:cNvPr>
          <p:cNvPicPr>
            <a:picLocks noChangeAspect="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a14:imgEffect>
                      <a14:backgroundRemoval t="0" b="100000" l="0" r="100000">
                        <a14:backgroundMark x1="1101" y1="63868" x2="5588" y2="64100"/>
                      </a14:backgroundRemoval>
                    </a14:imgEffect>
                  </a14:imgLayer>
                </a14:imgProps>
              </a:ext>
              <a:ext uri="{28A0092B-C50C-407E-A947-70E740481C1C}">
                <a14:useLocalDpi xmlns:a14="http://schemas.microsoft.com/office/drawing/2010/main"/>
              </a:ext>
            </a:extLst>
          </a:blip>
          <a:srcRect b="-2"/>
          <a:stretch/>
        </p:blipFill>
        <p:spPr>
          <a:xfrm rot="16200000" flipH="1" flipV="1">
            <a:off x="-846438" y="846438"/>
            <a:ext cx="6858000" cy="5165124"/>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 xmlns:a16="http://schemas.microsoft.com/office/drawing/2014/main" id="{200CE49E-1405-428A-8C2E-81D095274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293" y="2817341"/>
            <a:ext cx="3333451" cy="3583459"/>
          </a:xfrm>
          <a:prstGeom prst="rect">
            <a:avLst/>
          </a:prstGeom>
        </p:spPr>
      </p:pic>
      <p:pic>
        <p:nvPicPr>
          <p:cNvPr id="4" name="图片 3">
            <a:extLst>
              <a:ext uri="{FF2B5EF4-FFF2-40B4-BE49-F238E27FC236}">
                <a16:creationId xmlns="" xmlns:a16="http://schemas.microsoft.com/office/drawing/2014/main" id="{FCCED424-AB63-451E-8CB4-7A59E2A376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3"/>
          <a:stretch/>
        </p:blipFill>
        <p:spPr>
          <a:xfrm flipH="1">
            <a:off x="11425084" y="182511"/>
            <a:ext cx="766916" cy="2422424"/>
          </a:xfrm>
          <a:prstGeom prst="rect">
            <a:avLst/>
          </a:prstGeom>
          <a:effectLst>
            <a:outerShdw blurRad="50800" dist="38100" dir="2700000" algn="tl" rotWithShape="0">
              <a:prstClr val="black">
                <a:alpha val="40000"/>
              </a:prstClr>
            </a:outerShdw>
          </a:effectLst>
        </p:spPr>
      </p:pic>
      <p:grpSp>
        <p:nvGrpSpPr>
          <p:cNvPr id="6" name="Group 49">
            <a:extLst>
              <a:ext uri="{FF2B5EF4-FFF2-40B4-BE49-F238E27FC236}">
                <a16:creationId xmlns="" xmlns:a16="http://schemas.microsoft.com/office/drawing/2014/main" id="{029AEC88-39E0-4B11-9FCB-0C63D9D47F1C}"/>
              </a:ext>
            </a:extLst>
          </p:cNvPr>
          <p:cNvGrpSpPr/>
          <p:nvPr/>
        </p:nvGrpSpPr>
        <p:grpSpPr>
          <a:xfrm>
            <a:off x="5320773" y="2817341"/>
            <a:ext cx="4001914" cy="707886"/>
            <a:chOff x="6297600" y="3551833"/>
            <a:chExt cx="4001914" cy="707886"/>
          </a:xfrm>
        </p:grpSpPr>
        <p:sp>
          <p:nvSpPr>
            <p:cNvPr id="7" name="TextBox 28">
              <a:extLst>
                <a:ext uri="{FF2B5EF4-FFF2-40B4-BE49-F238E27FC236}">
                  <a16:creationId xmlns="" xmlns:a16="http://schemas.microsoft.com/office/drawing/2014/main" id="{89A98864-2A78-4CA6-80F1-C9CF58169361}"/>
                </a:ext>
              </a:extLst>
            </p:cNvPr>
            <p:cNvSpPr txBox="1"/>
            <p:nvPr/>
          </p:nvSpPr>
          <p:spPr>
            <a:xfrm>
              <a:off x="6722894" y="3551833"/>
              <a:ext cx="3576620" cy="707886"/>
            </a:xfrm>
            <a:prstGeom prst="rect">
              <a:avLst/>
            </a:prstGeom>
            <a:noFill/>
          </p:spPr>
          <p:txBody>
            <a:bodyPr wrap="none" rtlCol="0">
              <a:spAutoFit/>
            </a:bodyPr>
            <a:lstStyle/>
            <a:p>
              <a:r>
                <a:rPr lang="en-US" sz="4000" b="1" dirty="0">
                  <a:solidFill>
                    <a:srgbClr val="4C4DE6"/>
                  </a:solidFill>
                  <a:latin typeface="微软雅黑" panose="020B0503020204020204" pitchFamily="34" charset="-122"/>
                  <a:ea typeface="微软雅黑" panose="020B0503020204020204" pitchFamily="34" charset="-122"/>
                </a:rPr>
                <a:t>5G</a:t>
              </a:r>
              <a:r>
                <a:rPr lang="zh-CN" altLang="en-US" sz="4000" b="1" dirty="0">
                  <a:solidFill>
                    <a:srgbClr val="4C4DE6"/>
                  </a:solidFill>
                  <a:latin typeface="微软雅黑" panose="020B0503020204020204" pitchFamily="34" charset="-122"/>
                  <a:ea typeface="微软雅黑" panose="020B0503020204020204" pitchFamily="34" charset="-122"/>
                </a:rPr>
                <a:t>光速时代</a:t>
              </a:r>
              <a:r>
                <a:rPr lang="en-US" sz="4000" b="1" dirty="0">
                  <a:solidFill>
                    <a:srgbClr val="4C4DE6"/>
                  </a:solidFill>
                  <a:latin typeface="微软雅黑" panose="020B0503020204020204" pitchFamily="34" charset="-122"/>
                  <a:ea typeface="微软雅黑" panose="020B0503020204020204" pitchFamily="34" charset="-122"/>
                </a:rPr>
                <a:t>02</a:t>
              </a:r>
              <a:endParaRPr lang="id-ID" sz="4000" b="1" dirty="0">
                <a:solidFill>
                  <a:srgbClr val="4C4DE6"/>
                </a:solidFill>
                <a:latin typeface="微软雅黑" panose="020B0503020204020204" pitchFamily="34" charset="-122"/>
                <a:ea typeface="微软雅黑" panose="020B0503020204020204" pitchFamily="34" charset="-122"/>
              </a:endParaRPr>
            </a:p>
          </p:txBody>
        </p:sp>
        <p:sp>
          <p:nvSpPr>
            <p:cNvPr id="8" name="Freeform 178">
              <a:extLst>
                <a:ext uri="{FF2B5EF4-FFF2-40B4-BE49-F238E27FC236}">
                  <a16:creationId xmlns="" xmlns:a16="http://schemas.microsoft.com/office/drawing/2014/main" id="{2EE26D5F-E5C8-4B40-AFF6-40A8138CB8A0}"/>
                </a:ext>
              </a:extLst>
            </p:cNvPr>
            <p:cNvSpPr>
              <a:spLocks noEditPoints="1"/>
            </p:cNvSpPr>
            <p:nvPr/>
          </p:nvSpPr>
          <p:spPr bwMode="auto">
            <a:xfrm>
              <a:off x="6297600" y="3808060"/>
              <a:ext cx="219608" cy="217730"/>
            </a:xfrm>
            <a:custGeom>
              <a:avLst/>
              <a:gdLst>
                <a:gd name="T0" fmla="*/ 117 w 117"/>
                <a:gd name="T1" fmla="*/ 27 h 116"/>
                <a:gd name="T2" fmla="*/ 113 w 117"/>
                <a:gd name="T3" fmla="*/ 23 h 116"/>
                <a:gd name="T4" fmla="*/ 82 w 117"/>
                <a:gd name="T5" fmla="*/ 56 h 116"/>
                <a:gd name="T6" fmla="*/ 61 w 117"/>
                <a:gd name="T7" fmla="*/ 35 h 116"/>
                <a:gd name="T8" fmla="*/ 93 w 117"/>
                <a:gd name="T9" fmla="*/ 3 h 116"/>
                <a:gd name="T10" fmla="*/ 90 w 117"/>
                <a:gd name="T11" fmla="*/ 0 h 116"/>
                <a:gd name="T12" fmla="*/ 58 w 117"/>
                <a:gd name="T13" fmla="*/ 32 h 116"/>
                <a:gd name="T14" fmla="*/ 37 w 117"/>
                <a:gd name="T15" fmla="*/ 10 h 116"/>
                <a:gd name="T16" fmla="*/ 34 w 117"/>
                <a:gd name="T17" fmla="*/ 14 h 116"/>
                <a:gd name="T18" fmla="*/ 44 w 117"/>
                <a:gd name="T19" fmla="*/ 24 h 116"/>
                <a:gd name="T20" fmla="*/ 0 w 117"/>
                <a:gd name="T21" fmla="*/ 67 h 116"/>
                <a:gd name="T22" fmla="*/ 49 w 117"/>
                <a:gd name="T23" fmla="*/ 116 h 116"/>
                <a:gd name="T24" fmla="*/ 93 w 117"/>
                <a:gd name="T25" fmla="*/ 73 h 116"/>
                <a:gd name="T26" fmla="*/ 103 w 117"/>
                <a:gd name="T27" fmla="*/ 83 h 116"/>
                <a:gd name="T28" fmla="*/ 106 w 117"/>
                <a:gd name="T29" fmla="*/ 80 h 116"/>
                <a:gd name="T30" fmla="*/ 85 w 117"/>
                <a:gd name="T31" fmla="*/ 59 h 116"/>
                <a:gd name="T32" fmla="*/ 117 w 117"/>
                <a:gd name="T33" fmla="*/ 27 h 116"/>
                <a:gd name="T34" fmla="*/ 49 w 117"/>
                <a:gd name="T35" fmla="*/ 110 h 116"/>
                <a:gd name="T36" fmla="*/ 7 w 117"/>
                <a:gd name="T37" fmla="*/ 67 h 116"/>
                <a:gd name="T38" fmla="*/ 47 w 117"/>
                <a:gd name="T39" fmla="*/ 28 h 116"/>
                <a:gd name="T40" fmla="*/ 68 w 117"/>
                <a:gd name="T41" fmla="*/ 48 h 116"/>
                <a:gd name="T42" fmla="*/ 89 w 117"/>
                <a:gd name="T43" fmla="*/ 70 h 116"/>
                <a:gd name="T44" fmla="*/ 49 w 117"/>
                <a:gd name="T45"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16">
                  <a:moveTo>
                    <a:pt x="117" y="27"/>
                  </a:moveTo>
                  <a:lnTo>
                    <a:pt x="113" y="23"/>
                  </a:lnTo>
                  <a:lnTo>
                    <a:pt x="82" y="56"/>
                  </a:lnTo>
                  <a:lnTo>
                    <a:pt x="61" y="35"/>
                  </a:lnTo>
                  <a:lnTo>
                    <a:pt x="93" y="3"/>
                  </a:lnTo>
                  <a:lnTo>
                    <a:pt x="90" y="0"/>
                  </a:lnTo>
                  <a:lnTo>
                    <a:pt x="58" y="32"/>
                  </a:lnTo>
                  <a:lnTo>
                    <a:pt x="37" y="10"/>
                  </a:lnTo>
                  <a:lnTo>
                    <a:pt x="34" y="14"/>
                  </a:lnTo>
                  <a:lnTo>
                    <a:pt x="44" y="24"/>
                  </a:lnTo>
                  <a:lnTo>
                    <a:pt x="0" y="67"/>
                  </a:lnTo>
                  <a:lnTo>
                    <a:pt x="49" y="116"/>
                  </a:lnTo>
                  <a:lnTo>
                    <a:pt x="93" y="73"/>
                  </a:lnTo>
                  <a:lnTo>
                    <a:pt x="103" y="83"/>
                  </a:lnTo>
                  <a:lnTo>
                    <a:pt x="106" y="80"/>
                  </a:lnTo>
                  <a:lnTo>
                    <a:pt x="85" y="59"/>
                  </a:lnTo>
                  <a:lnTo>
                    <a:pt x="117" y="27"/>
                  </a:lnTo>
                  <a:close/>
                  <a:moveTo>
                    <a:pt x="49" y="110"/>
                  </a:moveTo>
                  <a:lnTo>
                    <a:pt x="7" y="67"/>
                  </a:lnTo>
                  <a:lnTo>
                    <a:pt x="47" y="28"/>
                  </a:lnTo>
                  <a:lnTo>
                    <a:pt x="68" y="48"/>
                  </a:lnTo>
                  <a:lnTo>
                    <a:pt x="89" y="70"/>
                  </a:lnTo>
                  <a:lnTo>
                    <a:pt x="49"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solidFill>
                  <a:srgbClr val="4C4DE6"/>
                </a:solidFill>
                <a:latin typeface="微软雅黑" panose="020B0503020204020204" pitchFamily="34" charset="-122"/>
                <a:ea typeface="微软雅黑" panose="020B0503020204020204" pitchFamily="34" charset="-122"/>
              </a:endParaRPr>
            </a:p>
          </p:txBody>
        </p:sp>
      </p:grpSp>
      <p:sp>
        <p:nvSpPr>
          <p:cNvPr id="9" name="矩形 8">
            <a:extLst>
              <a:ext uri="{FF2B5EF4-FFF2-40B4-BE49-F238E27FC236}">
                <a16:creationId xmlns="" xmlns:a16="http://schemas.microsoft.com/office/drawing/2014/main" id="{F7F8B32C-7D7D-4779-A84A-E17F7CEE4E3B}"/>
              </a:ext>
            </a:extLst>
          </p:cNvPr>
          <p:cNvSpPr/>
          <p:nvPr/>
        </p:nvSpPr>
        <p:spPr>
          <a:xfrm>
            <a:off x="5746067" y="3615151"/>
            <a:ext cx="5588707" cy="923330"/>
          </a:xfrm>
          <a:prstGeom prst="rect">
            <a:avLst/>
          </a:prstGeom>
          <a:noFill/>
        </p:spPr>
        <p:txBody>
          <a:bodyPr wrap="square" rtlCol="0">
            <a:spAutoFit/>
          </a:bodyPr>
          <a:lstStyle/>
          <a:p>
            <a:r>
              <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a:p>
            <a:endParaRPr lang="zh-CN" altLang="en-US" b="1"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3B238EAB-51AB-4BB7-A48B-FABC65BA88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3234" y="343398"/>
            <a:ext cx="1307510" cy="607614"/>
          </a:xfrm>
          <a:prstGeom prst="rect">
            <a:avLst/>
          </a:prstGeom>
        </p:spPr>
      </p:pic>
      <p:sp>
        <p:nvSpPr>
          <p:cNvPr id="12" name="椭圆 11">
            <a:extLst>
              <a:ext uri="{FF2B5EF4-FFF2-40B4-BE49-F238E27FC236}">
                <a16:creationId xmlns="" xmlns:a16="http://schemas.microsoft.com/office/drawing/2014/main" id="{B82909B9-3263-4C47-A529-99A14197B3FB}"/>
              </a:ext>
            </a:extLst>
          </p:cNvPr>
          <p:cNvSpPr/>
          <p:nvPr/>
        </p:nvSpPr>
        <p:spPr>
          <a:xfrm>
            <a:off x="9482883" y="504806"/>
            <a:ext cx="175884" cy="17588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DD927BE2-54D1-4C73-9380-D4C01C4B0B70}"/>
              </a:ext>
            </a:extLst>
          </p:cNvPr>
          <p:cNvSpPr/>
          <p:nvPr/>
        </p:nvSpPr>
        <p:spPr>
          <a:xfrm>
            <a:off x="2869313" y="3339080"/>
            <a:ext cx="146129" cy="146129"/>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689DDB6-6228-4061-88D7-7524BEB28D5C}"/>
              </a:ext>
            </a:extLst>
          </p:cNvPr>
          <p:cNvSpPr/>
          <p:nvPr/>
        </p:nvSpPr>
        <p:spPr>
          <a:xfrm>
            <a:off x="4576447" y="5918040"/>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91E8E11B-7134-4A24-ADE2-E6E0226ECEBE}"/>
              </a:ext>
            </a:extLst>
          </p:cNvPr>
          <p:cNvSpPr/>
          <p:nvPr/>
        </p:nvSpPr>
        <p:spPr>
          <a:xfrm>
            <a:off x="10676653" y="2885761"/>
            <a:ext cx="187807" cy="187807"/>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E633CF6F-9C96-46F6-8AAF-A5D6DC4D10FF}"/>
              </a:ext>
            </a:extLst>
          </p:cNvPr>
          <p:cNvSpPr/>
          <p:nvPr/>
        </p:nvSpPr>
        <p:spPr>
          <a:xfrm flipV="1">
            <a:off x="9986573" y="4628406"/>
            <a:ext cx="67624" cy="67624"/>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BAE1454B-69F3-431F-B770-137712B684AC}"/>
              </a:ext>
            </a:extLst>
          </p:cNvPr>
          <p:cNvSpPr/>
          <p:nvPr/>
        </p:nvSpPr>
        <p:spPr>
          <a:xfrm>
            <a:off x="7223838" y="5080064"/>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DBFB793D-12B5-4DD8-B4A0-D1BAF32C1C4F}"/>
              </a:ext>
            </a:extLst>
          </p:cNvPr>
          <p:cNvSpPr/>
          <p:nvPr/>
        </p:nvSpPr>
        <p:spPr>
          <a:xfrm>
            <a:off x="5440215" y="1947402"/>
            <a:ext cx="200331" cy="200331"/>
          </a:xfrm>
          <a:prstGeom prst="ellipse">
            <a:avLst/>
          </a:prstGeom>
          <a:gradFill flip="none" rotWithShape="1">
            <a:gsLst>
              <a:gs pos="0">
                <a:srgbClr val="D87DE8"/>
              </a:gs>
              <a:gs pos="45000">
                <a:srgbClr val="F27AEC"/>
              </a:gs>
              <a:gs pos="76000">
                <a:srgbClr val="FAC0D5"/>
              </a:gs>
              <a:gs pos="100000">
                <a:srgbClr val="FBC3D4"/>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7B1D66C3-5B4C-4717-B4AE-9432B930BE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140459" y="-370926"/>
            <a:ext cx="600232" cy="1342085"/>
          </a:xfrm>
          <a:prstGeom prst="rect">
            <a:avLst/>
          </a:prstGeom>
          <a:effectLst>
            <a:outerShdw blurRad="50800" dist="38100" dir="2700000" algn="tl" rotWithShape="0">
              <a:prstClr val="black">
                <a:alpha val="40000"/>
              </a:prstClr>
            </a:outerShdw>
          </a:effectLst>
        </p:spPr>
      </p:pic>
      <p:pic>
        <p:nvPicPr>
          <p:cNvPr id="20" name="图片 19">
            <a:extLst>
              <a:ext uri="{FF2B5EF4-FFF2-40B4-BE49-F238E27FC236}">
                <a16:creationId xmlns="" xmlns:a16="http://schemas.microsoft.com/office/drawing/2014/main" id="{7F387A92-9768-4E28-8664-D82A1B4DC8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955"/>
          <a:stretch/>
        </p:blipFill>
        <p:spPr>
          <a:xfrm flipH="1">
            <a:off x="8408434" y="6096176"/>
            <a:ext cx="3783565" cy="7618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590638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2B91068-4731-4531-8159-D04F10CA0F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98046" y="274320"/>
            <a:ext cx="2734361" cy="1772194"/>
          </a:xfrm>
          <a:prstGeom prst="rect">
            <a:avLst/>
          </a:prstGeom>
        </p:spPr>
      </p:pic>
      <p:pic>
        <p:nvPicPr>
          <p:cNvPr id="3" name="图片 2">
            <a:extLst>
              <a:ext uri="{FF2B5EF4-FFF2-40B4-BE49-F238E27FC236}">
                <a16:creationId xmlns="" xmlns:a16="http://schemas.microsoft.com/office/drawing/2014/main" id="{5716CC52-B03F-45A8-825C-8F8603EC2E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531" y="772311"/>
            <a:ext cx="3426138" cy="2286575"/>
          </a:xfrm>
          <a:prstGeom prst="rect">
            <a:avLst/>
          </a:prstGeom>
        </p:spPr>
      </p:pic>
      <p:pic>
        <p:nvPicPr>
          <p:cNvPr id="4" name="图片 3">
            <a:extLst>
              <a:ext uri="{FF2B5EF4-FFF2-40B4-BE49-F238E27FC236}">
                <a16:creationId xmlns="" xmlns:a16="http://schemas.microsoft.com/office/drawing/2014/main" id="{B838980D-FAA8-4D65-837A-D3FB48EB20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72137" y="2451463"/>
            <a:ext cx="2139790" cy="1386840"/>
          </a:xfrm>
          <a:prstGeom prst="rect">
            <a:avLst/>
          </a:prstGeom>
        </p:spPr>
      </p:pic>
      <p:pic>
        <p:nvPicPr>
          <p:cNvPr id="6" name="图片 5">
            <a:extLst>
              <a:ext uri="{FF2B5EF4-FFF2-40B4-BE49-F238E27FC236}">
                <a16:creationId xmlns="" xmlns:a16="http://schemas.microsoft.com/office/drawing/2014/main" id="{4F98298C-42F9-4E19-AF73-394044B1022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7586934" y="-170713"/>
            <a:ext cx="720152" cy="1610219"/>
          </a:xfrm>
          <a:prstGeom prst="rect">
            <a:avLst/>
          </a:prstGeom>
          <a:effectLst>
            <a:outerShdw blurRad="50800" dist="38100" dir="2700000" algn="tl" rotWithShape="0">
              <a:prstClr val="black">
                <a:alpha val="40000"/>
              </a:prstClr>
            </a:outerShdw>
          </a:effectLst>
        </p:spPr>
      </p:pic>
      <p:sp>
        <p:nvSpPr>
          <p:cNvPr id="8" name="PA_文本框 21">
            <a:extLst>
              <a:ext uri="{FF2B5EF4-FFF2-40B4-BE49-F238E27FC236}">
                <a16:creationId xmlns="" xmlns:a16="http://schemas.microsoft.com/office/drawing/2014/main" id="{82553F90-848E-4BE0-87F0-99EB972F578F}"/>
              </a:ext>
            </a:extLst>
          </p:cNvPr>
          <p:cNvSpPr txBox="1"/>
          <p:nvPr>
            <p:custDataLst>
              <p:tags r:id="rId1"/>
            </p:custDataLst>
          </p:nvPr>
        </p:nvSpPr>
        <p:spPr>
          <a:xfrm>
            <a:off x="4517571" y="3429000"/>
            <a:ext cx="3520098" cy="707886"/>
          </a:xfrm>
          <a:prstGeom prst="rect">
            <a:avLst/>
          </a:prstGeom>
          <a:noFill/>
        </p:spPr>
        <p:txBody>
          <a:bodyPr wrap="square" rtlCol="0">
            <a:spAutoFit/>
          </a:bodyPr>
          <a:lstStyle/>
          <a:p>
            <a:pPr>
              <a:spcBef>
                <a:spcPts val="600"/>
              </a:spcBef>
            </a:pPr>
            <a:r>
              <a:rPr lang="en-US" sz="4000" b="1" spc="600" dirty="0">
                <a:gradFill>
                  <a:gsLst>
                    <a:gs pos="0">
                      <a:srgbClr val="D87DE8"/>
                    </a:gs>
                    <a:gs pos="74000">
                      <a:srgbClr val="F27AEC"/>
                    </a:gs>
                    <a:gs pos="83000">
                      <a:srgbClr val="FAC0D5"/>
                    </a:gs>
                    <a:gs pos="100000">
                      <a:srgbClr val="FBC3D4"/>
                    </a:gs>
                  </a:gsLst>
                  <a:lin ang="5400000" scaled="1"/>
                </a:gradFill>
                <a:latin typeface="微软雅黑" panose="020B0503020204020204" pitchFamily="34" charset="-122"/>
                <a:ea typeface="微软雅黑" panose="020B0503020204020204" pitchFamily="34" charset="-122"/>
              </a:rPr>
              <a:t>5G</a:t>
            </a:r>
            <a:r>
              <a:rPr lang="zh-CN" altLang="en-US" sz="4000" b="1" spc="600" dirty="0">
                <a:solidFill>
                  <a:srgbClr val="4C4DE6"/>
                </a:solidFill>
                <a:latin typeface="微软雅黑" panose="020B0503020204020204" pitchFamily="34" charset="-122"/>
                <a:ea typeface="微软雅黑" panose="020B0503020204020204" pitchFamily="34" charset="-122"/>
              </a:rPr>
              <a:t>光速时代</a:t>
            </a:r>
            <a:endParaRPr lang="en-US" sz="4800" b="1" spc="600" dirty="0">
              <a:solidFill>
                <a:srgbClr val="4C4DE6"/>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C64F2013-8ECE-418E-A2B9-8005E9045AA0}"/>
              </a:ext>
            </a:extLst>
          </p:cNvPr>
          <p:cNvSpPr/>
          <p:nvPr/>
        </p:nvSpPr>
        <p:spPr>
          <a:xfrm>
            <a:off x="4517571" y="4480903"/>
            <a:ext cx="3997092" cy="700576"/>
          </a:xfrm>
          <a:prstGeom prst="rect">
            <a:avLst/>
          </a:prstGeom>
          <a:noFill/>
        </p:spPr>
        <p:txBody>
          <a:bodyPr wrap="square" rtlCol="0">
            <a:spAutoFit/>
          </a:bodyPr>
          <a:lstStyle/>
          <a:p>
            <a:pPr>
              <a:lnSpc>
                <a:spcPct val="150000"/>
              </a:lnSpc>
            </a:pPr>
            <a:r>
              <a:rPr lang="zh-CN" altLang="en-US" sz="1400" b="1" dirty="0">
                <a:solidFill>
                  <a:srgbClr val="4C4DE6"/>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a:t>
            </a:r>
          </a:p>
        </p:txBody>
      </p:sp>
      <p:pic>
        <p:nvPicPr>
          <p:cNvPr id="11" name="图片 10">
            <a:extLst>
              <a:ext uri="{FF2B5EF4-FFF2-40B4-BE49-F238E27FC236}">
                <a16:creationId xmlns="" xmlns:a16="http://schemas.microsoft.com/office/drawing/2014/main" id="{930D9187-C6B6-437F-9906-7824819B5F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5474" y="4687007"/>
            <a:ext cx="2845183" cy="1898851"/>
          </a:xfrm>
          <a:prstGeom prst="rect">
            <a:avLst/>
          </a:prstGeom>
        </p:spPr>
      </p:pic>
      <p:pic>
        <p:nvPicPr>
          <p:cNvPr id="12" name="图片 11">
            <a:extLst>
              <a:ext uri="{FF2B5EF4-FFF2-40B4-BE49-F238E27FC236}">
                <a16:creationId xmlns="" xmlns:a16="http://schemas.microsoft.com/office/drawing/2014/main" id="{D7A9E09C-5AB6-4EC3-A159-F96D4DD429B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497823" y="2486520"/>
            <a:ext cx="2305297" cy="1351783"/>
          </a:xfrm>
          <a:prstGeom prst="rect">
            <a:avLst/>
          </a:prstGeom>
        </p:spPr>
      </p:pic>
      <p:pic>
        <p:nvPicPr>
          <p:cNvPr id="13" name="图片 12">
            <a:extLst>
              <a:ext uri="{FF2B5EF4-FFF2-40B4-BE49-F238E27FC236}">
                <a16:creationId xmlns="" xmlns:a16="http://schemas.microsoft.com/office/drawing/2014/main" id="{40104B8F-54D5-43D5-96D3-A383AA9656F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H="1">
            <a:off x="9949031" y="4480903"/>
            <a:ext cx="1525791" cy="894695"/>
          </a:xfrm>
          <a:prstGeom prst="rect">
            <a:avLst/>
          </a:prstGeom>
        </p:spPr>
      </p:pic>
    </p:spTree>
    <p:extLst>
      <p:ext uri="{BB962C8B-B14F-4D97-AF65-F5344CB8AC3E}">
        <p14:creationId xmlns:p14="http://schemas.microsoft.com/office/powerpoint/2010/main" val="337424319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par>
                                <p:cTn id="56" presetID="2" presetClass="entr" presetSubtype="8" decel="10000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750" fill="hold"/>
                                        <p:tgtEl>
                                          <p:spTgt spid="8"/>
                                        </p:tgtEl>
                                        <p:attrNameLst>
                                          <p:attrName>ppt_x</p:attrName>
                                        </p:attrNameLst>
                                      </p:cBhvr>
                                      <p:tavLst>
                                        <p:tav tm="0">
                                          <p:val>
                                            <p:strVal val="0-#ppt_w/2"/>
                                          </p:val>
                                        </p:tav>
                                        <p:tav tm="100000">
                                          <p:val>
                                            <p:strVal val="#ppt_x"/>
                                          </p:val>
                                        </p:tav>
                                      </p:tavLst>
                                    </p:anim>
                                    <p:anim calcmode="lin" valueType="num">
                                      <p:cBhvr additive="base">
                                        <p:cTn id="59" dur="750" fill="hold"/>
                                        <p:tgtEl>
                                          <p:spTgt spid="8"/>
                                        </p:tgtEl>
                                        <p:attrNameLst>
                                          <p:attrName>ppt_y</p:attrName>
                                        </p:attrNameLst>
                                      </p:cBhvr>
                                      <p:tavLst>
                                        <p:tav tm="0">
                                          <p:val>
                                            <p:strVal val="#ppt_y"/>
                                          </p:val>
                                        </p:tav>
                                        <p:tav tm="100000">
                                          <p:val>
                                            <p:strVal val="#ppt_y"/>
                                          </p:val>
                                        </p:tav>
                                      </p:tavLst>
                                    </p:anim>
                                  </p:childTnLst>
                                </p:cTn>
                              </p:par>
                              <p:par>
                                <p:cTn id="60" presetID="14" presetClass="entr" presetSubtype="1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g"/>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1147</Words>
  <Application>Microsoft Office PowerPoint</Application>
  <PresentationFormat>宽屏</PresentationFormat>
  <Paragraphs>116</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等线</vt:lpstr>
      <vt:lpstr>等线 Light</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cp:revision>
  <dcterms:created xsi:type="dcterms:W3CDTF">2017-08-18T03:02:00Z</dcterms:created>
  <dcterms:modified xsi:type="dcterms:W3CDTF">2022-12-28T09:05:09Z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