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7.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0.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11.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4.xml" ContentType="application/vnd.openxmlformats-officedocument.presentationml.notesSlide+xml"/>
  <Override PartName="/ppt/tags/tag43.xml" ContentType="application/vnd.openxmlformats-officedocument.presentationml.tags+xml"/>
  <Override PartName="/ppt/notesSlides/notesSlide1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1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7.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notesSlides/notesSlide18.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9.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20.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21.xml" ContentType="application/vnd.openxmlformats-officedocument.presentationml.notesSlide+xml"/>
  <Override PartName="/ppt/tags/tag78.xml" ContentType="application/vnd.openxmlformats-officedocument.presentationml.tags+xml"/>
  <Override PartName="/ppt/notesSlides/notesSlide22.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5" r:id="rId3"/>
  </p:sldMasterIdLst>
  <p:notesMasterIdLst>
    <p:notesMasterId r:id="rId29"/>
  </p:notesMasterIdLst>
  <p:sldIdLst>
    <p:sldId id="323" r:id="rId4"/>
    <p:sldId id="311" r:id="rId5"/>
    <p:sldId id="349" r:id="rId6"/>
    <p:sldId id="810" r:id="rId7"/>
    <p:sldId id="883" r:id="rId8"/>
    <p:sldId id="1746" r:id="rId9"/>
    <p:sldId id="1958" r:id="rId10"/>
    <p:sldId id="2226" r:id="rId11"/>
    <p:sldId id="2288" r:id="rId12"/>
    <p:sldId id="277" r:id="rId13"/>
    <p:sldId id="1276" r:id="rId14"/>
    <p:sldId id="1207" r:id="rId15"/>
    <p:sldId id="2289" r:id="rId16"/>
    <p:sldId id="2287" r:id="rId17"/>
    <p:sldId id="784" r:id="rId18"/>
    <p:sldId id="1562" r:id="rId19"/>
    <p:sldId id="1599" r:id="rId20"/>
    <p:sldId id="832" r:id="rId21"/>
    <p:sldId id="2290" r:id="rId22"/>
    <p:sldId id="1881" r:id="rId23"/>
    <p:sldId id="1010" r:id="rId24"/>
    <p:sldId id="510" r:id="rId25"/>
    <p:sldId id="502" r:id="rId26"/>
    <p:sldId id="2291" r:id="rId27"/>
    <p:sldId id="2292" r:id="rId28"/>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61"/>
    <p:restoredTop sz="94674"/>
  </p:normalViewPr>
  <p:slideViewPr>
    <p:cSldViewPr snapToGrid="0" showGuides="1">
      <p:cViewPr varScale="1">
        <p:scale>
          <a:sx n="104" d="100"/>
          <a:sy n="104" d="100"/>
        </p:scale>
        <p:origin x="1086" y="11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ags" Target="tags/tag1.xml"/><Relationship Id="rId8"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3.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4.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5.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noFill/>
            <a:effectLst/>
          </c:spPr>
          <c:dPt>
            <c:idx val="0"/>
            <c:bubble3D val="0"/>
            <c:spPr>
              <a:gradFill>
                <a:gsLst>
                  <a:gs pos="0">
                    <a:schemeClr val="accent1"/>
                  </a:gs>
                  <a:gs pos="100000">
                    <a:schemeClr val="accent2"/>
                  </a:gs>
                </a:gsLst>
                <a:lin ang="8400000" scaled="0"/>
              </a:gradFill>
              <a:ln>
                <a:solidFill>
                  <a:schemeClr val="accent1"/>
                </a:solidFill>
              </a:ln>
              <a:effectLst/>
            </c:spPr>
            <c:extLst xmlns:c16r2="http://schemas.microsoft.com/office/drawing/2015/06/chart">
              <c:ext xmlns:c16="http://schemas.microsoft.com/office/drawing/2014/chart" uri="{C3380CC4-5D6E-409C-BE32-E72D297353CC}">
                <c16:uniqueId val="{00000001-41E6-466F-BD52-F8098CE4DD27}"/>
              </c:ext>
            </c:extLst>
          </c:dPt>
          <c:dPt>
            <c:idx val="1"/>
            <c:bubble3D val="0"/>
            <c:spPr>
              <a:solidFill>
                <a:schemeClr val="bg1">
                  <a:lumMod val="85000"/>
                </a:schemeClr>
              </a:solidFill>
              <a:ln>
                <a:noFill/>
              </a:ln>
              <a:effectLst/>
            </c:spPr>
            <c:extLst xmlns:c16r2="http://schemas.microsoft.com/office/drawing/2015/06/chart">
              <c:ext xmlns:c16="http://schemas.microsoft.com/office/drawing/2014/chart" uri="{C3380CC4-5D6E-409C-BE32-E72D297353CC}">
                <c16:uniqueId val="{00000003-41E6-466F-BD52-F8098CE4DD27}"/>
              </c:ext>
            </c:extLst>
          </c:dPt>
          <c:dPt>
            <c:idx val="2"/>
            <c:bubble3D val="0"/>
            <c:spPr>
              <a:solidFill>
                <a:schemeClr val="bg1">
                  <a:lumMod val="85000"/>
                </a:schemeClr>
              </a:solidFill>
              <a:ln>
                <a:noFill/>
              </a:ln>
              <a:effectLst/>
            </c:spPr>
            <c:extLst xmlns:c16r2="http://schemas.microsoft.com/office/drawing/2015/06/chart">
              <c:ext xmlns:c16="http://schemas.microsoft.com/office/drawing/2014/chart" uri="{C3380CC4-5D6E-409C-BE32-E72D297353CC}">
                <c16:uniqueId val="{00000005-41E6-466F-BD52-F8098CE4DD27}"/>
              </c:ext>
            </c:extLst>
          </c:dPt>
          <c:dPt>
            <c:idx val="3"/>
            <c:bubble3D val="0"/>
            <c:spPr>
              <a:noFill/>
              <a:ln>
                <a:noFill/>
              </a:ln>
              <a:effectLst/>
            </c:spPr>
            <c:extLst xmlns:c16r2="http://schemas.microsoft.com/office/drawing/2015/06/chart">
              <c:ext xmlns:c16="http://schemas.microsoft.com/office/drawing/2014/chart" uri="{C3380CC4-5D6E-409C-BE32-E72D297353CC}">
                <c16:uniqueId val="{00000007-41E6-466F-BD52-F8098CE4DD27}"/>
              </c:ext>
            </c:extLst>
          </c:dPt>
          <c:cat>
            <c:strRef>
              <c:f>Sheet1!$A$2:$A$5</c:f>
              <c:strCache>
                <c:ptCount val="3"/>
                <c:pt idx="0">
                  <c:v>第一季度</c:v>
                </c:pt>
                <c:pt idx="1">
                  <c:v>第二季度</c:v>
                </c:pt>
                <c:pt idx="2">
                  <c:v>第三季度</c:v>
                </c:pt>
              </c:strCache>
            </c:strRef>
          </c:cat>
          <c:val>
            <c:numRef>
              <c:f>Sheet1!$B$2:$B$5</c:f>
              <c:numCache>
                <c:formatCode>General</c:formatCode>
                <c:ptCount val="4"/>
                <c:pt idx="0">
                  <c:v>2.1</c:v>
                </c:pt>
                <c:pt idx="1">
                  <c:v>3.2</c:v>
                </c:pt>
                <c:pt idx="2">
                  <c:v>1.4</c:v>
                </c:pt>
              </c:numCache>
            </c:numRef>
          </c:val>
          <c:extLst xmlns:c16r2="http://schemas.microsoft.com/office/drawing/2015/06/chart">
            <c:ext xmlns:c16="http://schemas.microsoft.com/office/drawing/2014/chart" uri="{C3380CC4-5D6E-409C-BE32-E72D297353CC}">
              <c16:uniqueId val="{00000008-41E6-466F-BD52-F8098CE4DD27}"/>
            </c:ext>
          </c:extLst>
        </c:ser>
        <c:dLbls>
          <c:showLegendKey val="0"/>
          <c:showVal val="0"/>
          <c:showCatName val="0"/>
          <c:showSerName val="0"/>
          <c:showPercent val="0"/>
          <c:showBubbleSize val="0"/>
          <c:showLeaderLines val="0"/>
        </c:dLbls>
        <c:firstSliceAng val="0"/>
        <c:holeSize val="69"/>
      </c:doughnutChart>
      <c:spPr>
        <a:noFill/>
        <a:ln>
          <a:noFill/>
        </a:ln>
        <a:effectLst/>
      </c:spPr>
    </c:plotArea>
    <c:plotVisOnly val="1"/>
    <c:dispBlanksAs val="zero"/>
    <c:showDLblsOverMax val="0"/>
  </c:chart>
  <c:spPr>
    <a:noFill/>
    <a:ln w="9525" cap="flat" cmpd="sng" algn="ctr">
      <a:noFill/>
      <a:round/>
    </a:ln>
    <a:effectLst/>
  </c:spPr>
  <c:txPr>
    <a:bodyPr/>
    <a:lstStyle/>
    <a:p>
      <a:pPr>
        <a:defRPr lang="zh-CN">
          <a:latin typeface="+mn-lt"/>
          <a:ea typeface="+mn-ea"/>
          <a:cs typeface="+mn-ea"/>
          <a:sym typeface="+mn-lt"/>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noFill/>
            <a:effectLst/>
          </c:spPr>
          <c:dPt>
            <c:idx val="0"/>
            <c:bubble3D val="0"/>
            <c:spPr>
              <a:solidFill>
                <a:schemeClr val="bg1">
                  <a:lumMod val="85000"/>
                </a:schemeClr>
              </a:solidFill>
              <a:ln>
                <a:noFill/>
              </a:ln>
              <a:effectLst/>
            </c:spPr>
            <c:extLst xmlns:c16r2="http://schemas.microsoft.com/office/drawing/2015/06/chart">
              <c:ext xmlns:c16="http://schemas.microsoft.com/office/drawing/2014/chart" uri="{C3380CC4-5D6E-409C-BE32-E72D297353CC}">
                <c16:uniqueId val="{00000001-D319-44E4-97F9-C818A2B96A6A}"/>
              </c:ext>
            </c:extLst>
          </c:dPt>
          <c:dPt>
            <c:idx val="1"/>
            <c:bubble3D val="0"/>
            <c:spPr>
              <a:gradFill>
                <a:gsLst>
                  <a:gs pos="0">
                    <a:schemeClr val="accent1"/>
                  </a:gs>
                  <a:gs pos="100000">
                    <a:schemeClr val="accent2"/>
                  </a:gs>
                </a:gsLst>
                <a:lin ang="8400000" scaled="0"/>
              </a:gradFill>
              <a:ln>
                <a:noFill/>
              </a:ln>
              <a:effectLst/>
            </c:spPr>
            <c:extLst xmlns:c16r2="http://schemas.microsoft.com/office/drawing/2015/06/chart">
              <c:ext xmlns:c16="http://schemas.microsoft.com/office/drawing/2014/chart" uri="{C3380CC4-5D6E-409C-BE32-E72D297353CC}">
                <c16:uniqueId val="{00000003-D319-44E4-97F9-C818A2B96A6A}"/>
              </c:ext>
            </c:extLst>
          </c:dPt>
          <c:dPt>
            <c:idx val="2"/>
            <c:bubble3D val="0"/>
            <c:spPr>
              <a:solidFill>
                <a:schemeClr val="bg1">
                  <a:lumMod val="85000"/>
                </a:schemeClr>
              </a:solidFill>
              <a:ln>
                <a:noFill/>
              </a:ln>
              <a:effectLst/>
            </c:spPr>
            <c:extLst xmlns:c16r2="http://schemas.microsoft.com/office/drawing/2015/06/chart">
              <c:ext xmlns:c16="http://schemas.microsoft.com/office/drawing/2014/chart" uri="{C3380CC4-5D6E-409C-BE32-E72D297353CC}">
                <c16:uniqueId val="{00000005-D319-44E4-97F9-C818A2B96A6A}"/>
              </c:ext>
            </c:extLst>
          </c:dPt>
          <c:dPt>
            <c:idx val="3"/>
            <c:bubble3D val="0"/>
            <c:spPr>
              <a:noFill/>
              <a:ln>
                <a:noFill/>
              </a:ln>
              <a:effectLst/>
            </c:spPr>
            <c:extLst xmlns:c16r2="http://schemas.microsoft.com/office/drawing/2015/06/chart">
              <c:ext xmlns:c16="http://schemas.microsoft.com/office/drawing/2014/chart" uri="{C3380CC4-5D6E-409C-BE32-E72D297353CC}">
                <c16:uniqueId val="{00000007-D319-44E4-97F9-C818A2B96A6A}"/>
              </c:ext>
            </c:extLst>
          </c:dPt>
          <c:cat>
            <c:strRef>
              <c:f>Sheet1!$A$2:$A$5</c:f>
              <c:strCache>
                <c:ptCount val="3"/>
                <c:pt idx="0">
                  <c:v>第一季度</c:v>
                </c:pt>
                <c:pt idx="1">
                  <c:v>第二季度</c:v>
                </c:pt>
                <c:pt idx="2">
                  <c:v>第三季度</c:v>
                </c:pt>
              </c:strCache>
            </c:strRef>
          </c:cat>
          <c:val>
            <c:numRef>
              <c:f>Sheet1!$B$2:$B$5</c:f>
              <c:numCache>
                <c:formatCode>General</c:formatCode>
                <c:ptCount val="4"/>
                <c:pt idx="0">
                  <c:v>2.1</c:v>
                </c:pt>
                <c:pt idx="1">
                  <c:v>3.2</c:v>
                </c:pt>
                <c:pt idx="2">
                  <c:v>1.4</c:v>
                </c:pt>
              </c:numCache>
            </c:numRef>
          </c:val>
          <c:extLst xmlns:c16r2="http://schemas.microsoft.com/office/drawing/2015/06/chart">
            <c:ext xmlns:c16="http://schemas.microsoft.com/office/drawing/2014/chart" uri="{C3380CC4-5D6E-409C-BE32-E72D297353CC}">
              <c16:uniqueId val="{00000008-D319-44E4-97F9-C818A2B96A6A}"/>
            </c:ext>
          </c:extLst>
        </c:ser>
        <c:dLbls>
          <c:showLegendKey val="0"/>
          <c:showVal val="0"/>
          <c:showCatName val="0"/>
          <c:showSerName val="0"/>
          <c:showPercent val="0"/>
          <c:showBubbleSize val="0"/>
          <c:showLeaderLines val="0"/>
        </c:dLbls>
        <c:firstSliceAng val="0"/>
        <c:holeSize val="69"/>
      </c:doughnutChart>
      <c:spPr>
        <a:noFill/>
        <a:ln>
          <a:noFill/>
        </a:ln>
        <a:effectLst/>
      </c:spPr>
    </c:plotArea>
    <c:plotVisOnly val="1"/>
    <c:dispBlanksAs val="zero"/>
    <c:showDLblsOverMax val="0"/>
  </c:chart>
  <c:spPr>
    <a:noFill/>
    <a:ln w="9525" cap="flat" cmpd="sng" algn="ctr">
      <a:noFill/>
      <a:round/>
    </a:ln>
    <a:effectLst/>
  </c:spPr>
  <c:txPr>
    <a:bodyPr/>
    <a:lstStyle/>
    <a:p>
      <a:pPr>
        <a:defRPr lang="zh-CN">
          <a:latin typeface="+mn-lt"/>
          <a:ea typeface="+mn-ea"/>
          <a:cs typeface="+mn-ea"/>
          <a:sym typeface="+mn-lt"/>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noFill/>
            <a:effectLst/>
          </c:spPr>
          <c:dPt>
            <c:idx val="0"/>
            <c:bubble3D val="0"/>
            <c:spPr>
              <a:solidFill>
                <a:schemeClr val="bg1">
                  <a:lumMod val="85000"/>
                </a:schemeClr>
              </a:solidFill>
              <a:ln>
                <a:noFill/>
              </a:ln>
              <a:effectLst/>
            </c:spPr>
            <c:extLst xmlns:c16r2="http://schemas.microsoft.com/office/drawing/2015/06/chart">
              <c:ext xmlns:c16="http://schemas.microsoft.com/office/drawing/2014/chart" uri="{C3380CC4-5D6E-409C-BE32-E72D297353CC}">
                <c16:uniqueId val="{00000001-B2CE-4931-9078-DEA4204AF93C}"/>
              </c:ext>
            </c:extLst>
          </c:dPt>
          <c:dPt>
            <c:idx val="1"/>
            <c:bubble3D val="0"/>
            <c:spPr>
              <a:gradFill>
                <a:gsLst>
                  <a:gs pos="0">
                    <a:schemeClr val="accent1"/>
                  </a:gs>
                  <a:gs pos="100000">
                    <a:schemeClr val="accent2"/>
                  </a:gs>
                </a:gsLst>
                <a:lin ang="8400000" scaled="0"/>
              </a:gradFill>
              <a:ln>
                <a:solidFill>
                  <a:schemeClr val="accent1"/>
                </a:solidFill>
              </a:ln>
              <a:effectLst/>
            </c:spPr>
            <c:extLst xmlns:c16r2="http://schemas.microsoft.com/office/drawing/2015/06/chart">
              <c:ext xmlns:c16="http://schemas.microsoft.com/office/drawing/2014/chart" uri="{C3380CC4-5D6E-409C-BE32-E72D297353CC}">
                <c16:uniqueId val="{00000003-B2CE-4931-9078-DEA4204AF93C}"/>
              </c:ext>
            </c:extLst>
          </c:dPt>
          <c:dPt>
            <c:idx val="2"/>
            <c:bubble3D val="0"/>
            <c:spPr>
              <a:solidFill>
                <a:schemeClr val="bg1">
                  <a:lumMod val="85000"/>
                </a:schemeClr>
              </a:solidFill>
              <a:ln>
                <a:noFill/>
              </a:ln>
              <a:effectLst/>
            </c:spPr>
            <c:extLst xmlns:c16r2="http://schemas.microsoft.com/office/drawing/2015/06/chart">
              <c:ext xmlns:c16="http://schemas.microsoft.com/office/drawing/2014/chart" uri="{C3380CC4-5D6E-409C-BE32-E72D297353CC}">
                <c16:uniqueId val="{00000005-B2CE-4931-9078-DEA4204AF93C}"/>
              </c:ext>
            </c:extLst>
          </c:dPt>
          <c:dPt>
            <c:idx val="3"/>
            <c:bubble3D val="0"/>
            <c:spPr>
              <a:noFill/>
              <a:ln>
                <a:noFill/>
              </a:ln>
              <a:effectLst/>
            </c:spPr>
            <c:extLst xmlns:c16r2="http://schemas.microsoft.com/office/drawing/2015/06/chart">
              <c:ext xmlns:c16="http://schemas.microsoft.com/office/drawing/2014/chart" uri="{C3380CC4-5D6E-409C-BE32-E72D297353CC}">
                <c16:uniqueId val="{00000007-B2CE-4931-9078-DEA4204AF93C}"/>
              </c:ext>
            </c:extLst>
          </c:dPt>
          <c:cat>
            <c:strRef>
              <c:f>Sheet1!$A$2:$A$5</c:f>
              <c:strCache>
                <c:ptCount val="3"/>
                <c:pt idx="0">
                  <c:v>第一季度</c:v>
                </c:pt>
                <c:pt idx="1">
                  <c:v>第二季度</c:v>
                </c:pt>
                <c:pt idx="2">
                  <c:v>第三季度</c:v>
                </c:pt>
              </c:strCache>
            </c:strRef>
          </c:cat>
          <c:val>
            <c:numRef>
              <c:f>Sheet1!$B$2:$B$5</c:f>
              <c:numCache>
                <c:formatCode>General</c:formatCode>
                <c:ptCount val="4"/>
                <c:pt idx="0">
                  <c:v>2.1</c:v>
                </c:pt>
                <c:pt idx="1">
                  <c:v>8</c:v>
                </c:pt>
                <c:pt idx="2">
                  <c:v>1</c:v>
                </c:pt>
              </c:numCache>
            </c:numRef>
          </c:val>
          <c:extLst xmlns:c16r2="http://schemas.microsoft.com/office/drawing/2015/06/chart">
            <c:ext xmlns:c16="http://schemas.microsoft.com/office/drawing/2014/chart" uri="{C3380CC4-5D6E-409C-BE32-E72D297353CC}">
              <c16:uniqueId val="{00000008-B2CE-4931-9078-DEA4204AF93C}"/>
            </c:ext>
          </c:extLst>
        </c:ser>
        <c:dLbls>
          <c:showLegendKey val="0"/>
          <c:showVal val="0"/>
          <c:showCatName val="0"/>
          <c:showSerName val="0"/>
          <c:showPercent val="0"/>
          <c:showBubbleSize val="0"/>
          <c:showLeaderLines val="0"/>
        </c:dLbls>
        <c:firstSliceAng val="0"/>
        <c:holeSize val="69"/>
      </c:doughnutChart>
      <c:spPr>
        <a:noFill/>
        <a:ln>
          <a:noFill/>
        </a:ln>
        <a:effectLst/>
      </c:spPr>
    </c:plotArea>
    <c:plotVisOnly val="1"/>
    <c:dispBlanksAs val="zero"/>
    <c:showDLblsOverMax val="0"/>
  </c:chart>
  <c:spPr>
    <a:noFill/>
    <a:ln w="9525" cap="flat" cmpd="sng" algn="ctr">
      <a:noFill/>
      <a:round/>
    </a:ln>
    <a:effectLst>
      <a:glow rad="63500">
        <a:srgbClr val="DD6572">
          <a:alpha val="40000"/>
        </a:srgbClr>
      </a:glow>
    </a:effectLst>
  </c:spPr>
  <c:txPr>
    <a:bodyPr/>
    <a:lstStyle/>
    <a:p>
      <a:pPr>
        <a:defRPr lang="zh-CN">
          <a:latin typeface="+mn-lt"/>
          <a:ea typeface="+mn-ea"/>
          <a:cs typeface="+mn-ea"/>
          <a:sym typeface="+mn-lt"/>
        </a:defRPr>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tx1">
                <a:lumMod val="65000"/>
                <a:lumOff val="35000"/>
              </a:schemeClr>
            </a:solidFill>
            <a:ln>
              <a:noFill/>
            </a:ln>
            <a:effectLst/>
          </c:spPr>
          <c:invertIfNegative val="0"/>
          <c:cat>
            <c:strRef>
              <c:f>Sheet1!$A$2:$A$5</c:f>
              <c:strCache>
                <c:ptCount val="4"/>
                <c:pt idx="0">
                  <c:v>Category 1</c:v>
                </c:pt>
                <c:pt idx="1">
                  <c:v>Category 1</c:v>
                </c:pt>
                <c:pt idx="2">
                  <c:v>Category 1</c:v>
                </c:pt>
                <c:pt idx="3">
                  <c:v>Category 1</c:v>
                </c:pt>
              </c:strCache>
            </c:strRef>
          </c:cat>
          <c:val>
            <c:numRef>
              <c:f>Sheet1!$B$2:$B$5</c:f>
              <c:numCache>
                <c:formatCode>General</c:formatCode>
                <c:ptCount val="4"/>
                <c:pt idx="0">
                  <c:v>1.3</c:v>
                </c:pt>
                <c:pt idx="1">
                  <c:v>2.5</c:v>
                </c:pt>
                <c:pt idx="2">
                  <c:v>3</c:v>
                </c:pt>
                <c:pt idx="3">
                  <c:v>2.7</c:v>
                </c:pt>
              </c:numCache>
            </c:numRef>
          </c:val>
          <c:extLst xmlns:c16r2="http://schemas.microsoft.com/office/drawing/2015/06/chart">
            <c:ext xmlns:c16="http://schemas.microsoft.com/office/drawing/2014/chart" uri="{C3380CC4-5D6E-409C-BE32-E72D297353CC}">
              <c16:uniqueId val="{00000000-26E6-4BD5-AB7A-F0C54AF4B16F}"/>
            </c:ext>
          </c:extLst>
        </c:ser>
        <c:ser>
          <c:idx val="1"/>
          <c:order val="1"/>
          <c:tx>
            <c:strRef>
              <c:f>Sheet1!$C$1</c:f>
              <c:strCache>
                <c:ptCount val="1"/>
                <c:pt idx="0">
                  <c:v>Series 2</c:v>
                </c:pt>
              </c:strCache>
            </c:strRef>
          </c:tx>
          <c:spPr>
            <a:solidFill>
              <a:schemeClr val="accent1"/>
            </a:solidFill>
            <a:ln>
              <a:noFill/>
            </a:ln>
            <a:effectLst/>
          </c:spPr>
          <c:invertIfNegative val="0"/>
          <c:cat>
            <c:strRef>
              <c:f>Sheet1!$A$2:$A$5</c:f>
              <c:strCache>
                <c:ptCount val="4"/>
                <c:pt idx="0">
                  <c:v>Category 1</c:v>
                </c:pt>
                <c:pt idx="1">
                  <c:v>Category 1</c:v>
                </c:pt>
                <c:pt idx="2">
                  <c:v>Category 1</c:v>
                </c:pt>
                <c:pt idx="3">
                  <c:v>Category 1</c:v>
                </c:pt>
              </c:strCache>
            </c:strRef>
          </c:cat>
          <c:val>
            <c:numRef>
              <c:f>Sheet1!$C$2:$C$5</c:f>
              <c:numCache>
                <c:formatCode>General</c:formatCode>
                <c:ptCount val="4"/>
                <c:pt idx="0">
                  <c:v>1.5</c:v>
                </c:pt>
                <c:pt idx="1">
                  <c:v>2.7</c:v>
                </c:pt>
                <c:pt idx="2">
                  <c:v>3.7</c:v>
                </c:pt>
                <c:pt idx="3">
                  <c:v>3</c:v>
                </c:pt>
              </c:numCache>
            </c:numRef>
          </c:val>
          <c:extLst xmlns:c16r2="http://schemas.microsoft.com/office/drawing/2015/06/chart">
            <c:ext xmlns:c16="http://schemas.microsoft.com/office/drawing/2014/chart" uri="{C3380CC4-5D6E-409C-BE32-E72D297353CC}">
              <c16:uniqueId val="{00000001-26E6-4BD5-AB7A-F0C54AF4B16F}"/>
            </c:ext>
          </c:extLst>
        </c:ser>
        <c:dLbls>
          <c:showLegendKey val="0"/>
          <c:showVal val="0"/>
          <c:showCatName val="0"/>
          <c:showSerName val="0"/>
          <c:showPercent val="0"/>
          <c:showBubbleSize val="0"/>
        </c:dLbls>
        <c:gapWidth val="219"/>
        <c:overlap val="-27"/>
        <c:axId val="1487721024"/>
        <c:axId val="1487719392"/>
      </c:barChart>
      <c:catAx>
        <c:axId val="1487721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ea"/>
                <a:sym typeface="+mn-lt"/>
              </a:defRPr>
            </a:pPr>
            <a:endParaRPr lang="zh-CN"/>
          </a:p>
        </c:txPr>
        <c:crossAx val="1487719392"/>
        <c:crosses val="autoZero"/>
        <c:auto val="1"/>
        <c:lblAlgn val="ctr"/>
        <c:lblOffset val="100"/>
        <c:noMultiLvlLbl val="0"/>
      </c:catAx>
      <c:valAx>
        <c:axId val="1487719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ea"/>
                <a:sym typeface="+mn-lt"/>
              </a:defRPr>
            </a:pPr>
            <a:endParaRPr lang="zh-CN"/>
          </a:p>
        </c:txPr>
        <c:crossAx val="148772102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n-lt"/>
          <a:ea typeface="+mn-ea"/>
          <a:cs typeface="+mn-ea"/>
          <a:sym typeface="+mn-lt"/>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tx1">
                <a:lumMod val="75000"/>
                <a:lumOff val="25000"/>
              </a:schemeClr>
            </a:solidFill>
            <a:ln>
              <a:noFill/>
            </a:ln>
            <a:effectLst/>
          </c:spPr>
          <c:invertIfNegative val="0"/>
          <c:cat>
            <c:strRef>
              <c:f>Sheet1!$A$2:$A$5</c:f>
              <c:strCache>
                <c:ptCount val="4"/>
                <c:pt idx="0">
                  <c:v>Category 1</c:v>
                </c:pt>
                <c:pt idx="1">
                  <c:v>Category 1</c:v>
                </c:pt>
                <c:pt idx="2">
                  <c:v>Category 1</c:v>
                </c:pt>
                <c:pt idx="3">
                  <c:v>Category 1</c:v>
                </c:pt>
              </c:strCache>
            </c:strRef>
          </c:cat>
          <c:val>
            <c:numRef>
              <c:f>Sheet1!$B$2:$B$5</c:f>
              <c:numCache>
                <c:formatCode>General</c:formatCode>
                <c:ptCount val="4"/>
                <c:pt idx="0">
                  <c:v>1.3</c:v>
                </c:pt>
                <c:pt idx="1">
                  <c:v>2.5</c:v>
                </c:pt>
                <c:pt idx="2">
                  <c:v>3</c:v>
                </c:pt>
                <c:pt idx="3">
                  <c:v>2.7</c:v>
                </c:pt>
              </c:numCache>
            </c:numRef>
          </c:val>
          <c:extLst xmlns:c16r2="http://schemas.microsoft.com/office/drawing/2015/06/chart">
            <c:ext xmlns:c16="http://schemas.microsoft.com/office/drawing/2014/chart" uri="{C3380CC4-5D6E-409C-BE32-E72D297353CC}">
              <c16:uniqueId val="{00000000-4462-495D-A33E-9314CF9B9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1</c:v>
                </c:pt>
                <c:pt idx="2">
                  <c:v>Category 1</c:v>
                </c:pt>
                <c:pt idx="3">
                  <c:v>Category 1</c:v>
                </c:pt>
              </c:strCache>
            </c:strRef>
          </c:cat>
          <c:val>
            <c:numRef>
              <c:f>Sheet1!$C$2:$C$5</c:f>
              <c:numCache>
                <c:formatCode>General</c:formatCode>
                <c:ptCount val="4"/>
                <c:pt idx="0">
                  <c:v>1.5</c:v>
                </c:pt>
                <c:pt idx="1">
                  <c:v>2.7</c:v>
                </c:pt>
                <c:pt idx="2">
                  <c:v>3.7</c:v>
                </c:pt>
                <c:pt idx="3">
                  <c:v>3</c:v>
                </c:pt>
              </c:numCache>
            </c:numRef>
          </c:val>
          <c:extLst xmlns:c16r2="http://schemas.microsoft.com/office/drawing/2015/06/chart">
            <c:ext xmlns:c16="http://schemas.microsoft.com/office/drawing/2014/chart" uri="{C3380CC4-5D6E-409C-BE32-E72D297353CC}">
              <c16:uniqueId val="{00000001-4462-495D-A33E-9314CF9B9B66}"/>
            </c:ext>
          </c:extLst>
        </c:ser>
        <c:dLbls>
          <c:showLegendKey val="0"/>
          <c:showVal val="0"/>
          <c:showCatName val="0"/>
          <c:showSerName val="0"/>
          <c:showPercent val="0"/>
          <c:showBubbleSize val="0"/>
        </c:dLbls>
        <c:gapWidth val="219"/>
        <c:overlap val="-27"/>
        <c:axId val="1487730272"/>
        <c:axId val="1487728096"/>
      </c:barChart>
      <c:catAx>
        <c:axId val="1487730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ea"/>
                <a:sym typeface="+mn-lt"/>
              </a:defRPr>
            </a:pPr>
            <a:endParaRPr lang="zh-CN"/>
          </a:p>
        </c:txPr>
        <c:crossAx val="1487728096"/>
        <c:crosses val="autoZero"/>
        <c:auto val="1"/>
        <c:lblAlgn val="ctr"/>
        <c:lblOffset val="100"/>
        <c:noMultiLvlLbl val="0"/>
      </c:catAx>
      <c:valAx>
        <c:axId val="1487728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ea"/>
                <a:sym typeface="+mn-lt"/>
              </a:defRPr>
            </a:pPr>
            <a:endParaRPr lang="zh-CN"/>
          </a:p>
        </c:txPr>
        <c:crossAx val="148773027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n-lt"/>
          <a:ea typeface="+mn-ea"/>
          <a:cs typeface="+mn-ea"/>
          <a:sym typeface="+mn-lt"/>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06316-7314-4F5E-97E1-D7B80629072F}" type="datetimeFigureOut">
              <a:rPr lang="zh-CN" altLang="en-US" smtClean="0"/>
              <a:t>2022/12/28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39E6B9-1C5E-4402-8ABB-D005FE3D8E74}" type="slidenum">
              <a:rPr lang="zh-CN" altLang="en-US" smtClean="0"/>
              <a:t>‹#›</a:t>
            </a:fld>
            <a:endParaRPr lang="zh-CN" altLang="en-US"/>
          </a:p>
        </p:txBody>
      </p:sp>
    </p:spTree>
    <p:extLst>
      <p:ext uri="{BB962C8B-B14F-4D97-AF65-F5344CB8AC3E}">
        <p14:creationId xmlns:p14="http://schemas.microsoft.com/office/powerpoint/2010/main" val="3010977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a:t>
            </a:fld>
            <a:endParaRPr lang="zh-CN" altLang="en-US"/>
          </a:p>
        </p:txBody>
      </p:sp>
    </p:spTree>
    <p:extLst>
      <p:ext uri="{BB962C8B-B14F-4D97-AF65-F5344CB8AC3E}">
        <p14:creationId xmlns:p14="http://schemas.microsoft.com/office/powerpoint/2010/main" val="781611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10</a:t>
            </a:fld>
            <a:endParaRPr lang="zh-CN" altLang="en-US"/>
          </a:p>
        </p:txBody>
      </p:sp>
    </p:spTree>
    <p:extLst>
      <p:ext uri="{BB962C8B-B14F-4D97-AF65-F5344CB8AC3E}">
        <p14:creationId xmlns:p14="http://schemas.microsoft.com/office/powerpoint/2010/main" val="284495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11</a:t>
            </a:fld>
            <a:endParaRPr lang="zh-CN" altLang="en-US"/>
          </a:p>
        </p:txBody>
      </p:sp>
    </p:spTree>
    <p:extLst>
      <p:ext uri="{BB962C8B-B14F-4D97-AF65-F5344CB8AC3E}">
        <p14:creationId xmlns:p14="http://schemas.microsoft.com/office/powerpoint/2010/main" val="18421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5439E6B9-1C5E-4402-8ABB-D005FE3D8E74}" type="slidenum">
              <a:rPr lang="zh-CN" altLang="en-US" smtClean="0"/>
              <a:t>12</a:t>
            </a:fld>
            <a:endParaRPr lang="zh-CN" altLang="en-US"/>
          </a:p>
        </p:txBody>
      </p:sp>
    </p:spTree>
    <p:extLst>
      <p:ext uri="{BB962C8B-B14F-4D97-AF65-F5344CB8AC3E}">
        <p14:creationId xmlns:p14="http://schemas.microsoft.com/office/powerpoint/2010/main" val="2276748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13</a:t>
            </a:fld>
            <a:endParaRPr lang="zh-CN" altLang="en-US"/>
          </a:p>
        </p:txBody>
      </p:sp>
    </p:spTree>
    <p:extLst>
      <p:ext uri="{BB962C8B-B14F-4D97-AF65-F5344CB8AC3E}">
        <p14:creationId xmlns:p14="http://schemas.microsoft.com/office/powerpoint/2010/main" val="2290009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14</a:t>
            </a:fld>
            <a:endParaRPr lang="zh-CN" altLang="en-US"/>
          </a:p>
        </p:txBody>
      </p:sp>
    </p:spTree>
    <p:extLst>
      <p:ext uri="{BB962C8B-B14F-4D97-AF65-F5344CB8AC3E}">
        <p14:creationId xmlns:p14="http://schemas.microsoft.com/office/powerpoint/2010/main" val="5335262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15</a:t>
            </a:fld>
            <a:endParaRPr lang="zh-CN" altLang="en-US"/>
          </a:p>
        </p:txBody>
      </p:sp>
    </p:spTree>
    <p:extLst>
      <p:ext uri="{BB962C8B-B14F-4D97-AF65-F5344CB8AC3E}">
        <p14:creationId xmlns:p14="http://schemas.microsoft.com/office/powerpoint/2010/main" val="2637673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16</a:t>
            </a:fld>
            <a:endParaRPr lang="zh-CN" altLang="en-US"/>
          </a:p>
        </p:txBody>
      </p:sp>
    </p:spTree>
    <p:extLst>
      <p:ext uri="{BB962C8B-B14F-4D97-AF65-F5344CB8AC3E}">
        <p14:creationId xmlns:p14="http://schemas.microsoft.com/office/powerpoint/2010/main" val="9944544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A246E1D-C4B4-4115-B5D8-714A5DAA7332}" type="slidenum">
              <a:rPr lang="zh-CN" altLang="en-US" smtClean="0"/>
              <a:t>17</a:t>
            </a:fld>
            <a:endParaRPr lang="zh-CN" altLang="en-US"/>
          </a:p>
        </p:txBody>
      </p:sp>
    </p:spTree>
    <p:extLst>
      <p:ext uri="{BB962C8B-B14F-4D97-AF65-F5344CB8AC3E}">
        <p14:creationId xmlns:p14="http://schemas.microsoft.com/office/powerpoint/2010/main" val="32769148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18</a:t>
            </a:fld>
            <a:endParaRPr lang="zh-CN" altLang="en-US"/>
          </a:p>
        </p:txBody>
      </p:sp>
    </p:spTree>
    <p:extLst>
      <p:ext uri="{BB962C8B-B14F-4D97-AF65-F5344CB8AC3E}">
        <p14:creationId xmlns:p14="http://schemas.microsoft.com/office/powerpoint/2010/main" val="3261182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19</a:t>
            </a:fld>
            <a:endParaRPr lang="zh-CN" altLang="en-US"/>
          </a:p>
        </p:txBody>
      </p:sp>
    </p:spTree>
    <p:extLst>
      <p:ext uri="{BB962C8B-B14F-4D97-AF65-F5344CB8AC3E}">
        <p14:creationId xmlns:p14="http://schemas.microsoft.com/office/powerpoint/2010/main" val="1720947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2</a:t>
            </a:fld>
            <a:endParaRPr lang="zh-CN" altLang="en-US"/>
          </a:p>
        </p:txBody>
      </p:sp>
    </p:spTree>
    <p:extLst>
      <p:ext uri="{BB962C8B-B14F-4D97-AF65-F5344CB8AC3E}">
        <p14:creationId xmlns:p14="http://schemas.microsoft.com/office/powerpoint/2010/main" val="4125127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20</a:t>
            </a:fld>
            <a:endParaRPr lang="zh-CN" altLang="en-US"/>
          </a:p>
        </p:txBody>
      </p:sp>
    </p:spTree>
    <p:extLst>
      <p:ext uri="{BB962C8B-B14F-4D97-AF65-F5344CB8AC3E}">
        <p14:creationId xmlns:p14="http://schemas.microsoft.com/office/powerpoint/2010/main" val="32285668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21</a:t>
            </a:fld>
            <a:endParaRPr lang="zh-CN" altLang="en-US"/>
          </a:p>
        </p:txBody>
      </p:sp>
    </p:spTree>
    <p:extLst>
      <p:ext uri="{BB962C8B-B14F-4D97-AF65-F5344CB8AC3E}">
        <p14:creationId xmlns:p14="http://schemas.microsoft.com/office/powerpoint/2010/main" val="31101984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22</a:t>
            </a:fld>
            <a:endParaRPr lang="zh-CN" altLang="en-US"/>
          </a:p>
        </p:txBody>
      </p:sp>
    </p:spTree>
    <p:extLst>
      <p:ext uri="{BB962C8B-B14F-4D97-AF65-F5344CB8AC3E}">
        <p14:creationId xmlns:p14="http://schemas.microsoft.com/office/powerpoint/2010/main" val="863215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23</a:t>
            </a:fld>
            <a:endParaRPr lang="zh-CN" altLang="en-US"/>
          </a:p>
        </p:txBody>
      </p:sp>
    </p:spTree>
    <p:extLst>
      <p:ext uri="{BB962C8B-B14F-4D97-AF65-F5344CB8AC3E}">
        <p14:creationId xmlns:p14="http://schemas.microsoft.com/office/powerpoint/2010/main" val="7489737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24</a:t>
            </a:fld>
            <a:endParaRPr lang="zh-CN" altLang="en-US"/>
          </a:p>
        </p:txBody>
      </p:sp>
    </p:spTree>
    <p:extLst>
      <p:ext uri="{BB962C8B-B14F-4D97-AF65-F5344CB8AC3E}">
        <p14:creationId xmlns:p14="http://schemas.microsoft.com/office/powerpoint/2010/main" val="21269710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77656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3</a:t>
            </a:fld>
            <a:endParaRPr lang="zh-CN" altLang="en-US"/>
          </a:p>
        </p:txBody>
      </p:sp>
    </p:spTree>
    <p:extLst>
      <p:ext uri="{BB962C8B-B14F-4D97-AF65-F5344CB8AC3E}">
        <p14:creationId xmlns:p14="http://schemas.microsoft.com/office/powerpoint/2010/main" val="4159688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4</a:t>
            </a:fld>
            <a:endParaRPr lang="zh-CN" altLang="en-US"/>
          </a:p>
        </p:txBody>
      </p:sp>
    </p:spTree>
    <p:extLst>
      <p:ext uri="{BB962C8B-B14F-4D97-AF65-F5344CB8AC3E}">
        <p14:creationId xmlns:p14="http://schemas.microsoft.com/office/powerpoint/2010/main" val="2357054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5</a:t>
            </a:fld>
            <a:endParaRPr lang="zh-CN" altLang="en-US"/>
          </a:p>
        </p:txBody>
      </p:sp>
    </p:spTree>
    <p:extLst>
      <p:ext uri="{BB962C8B-B14F-4D97-AF65-F5344CB8AC3E}">
        <p14:creationId xmlns:p14="http://schemas.microsoft.com/office/powerpoint/2010/main" val="1601333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6</a:t>
            </a:fld>
            <a:endParaRPr lang="zh-CN" altLang="en-US"/>
          </a:p>
        </p:txBody>
      </p:sp>
    </p:spTree>
    <p:extLst>
      <p:ext uri="{BB962C8B-B14F-4D97-AF65-F5344CB8AC3E}">
        <p14:creationId xmlns:p14="http://schemas.microsoft.com/office/powerpoint/2010/main" val="2766111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7</a:t>
            </a:fld>
            <a:endParaRPr lang="zh-CN" altLang="en-US"/>
          </a:p>
        </p:txBody>
      </p:sp>
    </p:spTree>
    <p:extLst>
      <p:ext uri="{BB962C8B-B14F-4D97-AF65-F5344CB8AC3E}">
        <p14:creationId xmlns:p14="http://schemas.microsoft.com/office/powerpoint/2010/main" val="1348448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8</a:t>
            </a:fld>
            <a:endParaRPr lang="zh-CN" altLang="en-US"/>
          </a:p>
        </p:txBody>
      </p:sp>
    </p:spTree>
    <p:extLst>
      <p:ext uri="{BB962C8B-B14F-4D97-AF65-F5344CB8AC3E}">
        <p14:creationId xmlns:p14="http://schemas.microsoft.com/office/powerpoint/2010/main" val="3912190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439E6B9-1C5E-4402-8ABB-D005FE3D8E74}" type="slidenum">
              <a:rPr lang="zh-CN" altLang="en-US" smtClean="0"/>
              <a:t>9</a:t>
            </a:fld>
            <a:endParaRPr lang="zh-CN" altLang="en-US"/>
          </a:p>
        </p:txBody>
      </p:sp>
    </p:spTree>
    <p:extLst>
      <p:ext uri="{BB962C8B-B14F-4D97-AF65-F5344CB8AC3E}">
        <p14:creationId xmlns:p14="http://schemas.microsoft.com/office/powerpoint/2010/main" val="2868398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67E43F1-1B86-4AB9-ACB0-216DD80E195E}"/>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a16="http://schemas.microsoft.com/office/drawing/2014/main" id="{D3999D53-2AA9-4CA6-BA95-A549312F46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a16="http://schemas.microsoft.com/office/drawing/2014/main" id="{9B74CC14-FE66-49DA-97BF-518132E9AC88}"/>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5" name="页脚占位符 4">
            <a:extLst>
              <a:ext uri="{FF2B5EF4-FFF2-40B4-BE49-F238E27FC236}">
                <a16:creationId xmlns="" xmlns:a16="http://schemas.microsoft.com/office/drawing/2014/main" id="{250FCEA4-7D91-460F-B2AA-8DBE9FF0D56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EF2F4196-0495-4A07-A867-C5263BAEAE4D}"/>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540233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814DC1D9-6FEB-4844-8FEF-9EF722B6BBA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a16="http://schemas.microsoft.com/office/drawing/2014/main" id="{5357AA06-52AF-4E32-ADAB-1C37E3A735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a16="http://schemas.microsoft.com/office/drawing/2014/main" id="{C78529FD-798A-4CFF-A0A0-2F8854EAC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 xmlns:a16="http://schemas.microsoft.com/office/drawing/2014/main" id="{FAF1CFD1-DF5D-4036-ACCB-FD9026680F94}"/>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6" name="页脚占位符 5">
            <a:extLst>
              <a:ext uri="{FF2B5EF4-FFF2-40B4-BE49-F238E27FC236}">
                <a16:creationId xmlns="" xmlns:a16="http://schemas.microsoft.com/office/drawing/2014/main" id="{BAD80232-DF0E-4170-809F-CBF8FACFA5C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B4545381-6082-48B2-9139-2C08A00592F8}"/>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159256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70887A38-CC31-404C-8A87-483E7CE8CE9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 xmlns:a16="http://schemas.microsoft.com/office/drawing/2014/main" id="{962F6E49-615B-4E07-8900-4B800D7CD87B}"/>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86B08A34-9A97-4465-AC41-4EC6E259A943}"/>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5" name="页脚占位符 4">
            <a:extLst>
              <a:ext uri="{FF2B5EF4-FFF2-40B4-BE49-F238E27FC236}">
                <a16:creationId xmlns="" xmlns:a16="http://schemas.microsoft.com/office/drawing/2014/main" id="{BC0FE56F-1141-40D1-B4E5-00CD5C612A9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188DC2B9-7E26-4AB8-B1C8-FD5426CA1314}"/>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3415797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a16="http://schemas.microsoft.com/office/drawing/2014/main" id="{4584C237-A1A4-4E2E-8623-6E7773FE973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 xmlns:a16="http://schemas.microsoft.com/office/drawing/2014/main" id="{E59BD270-0B83-4B00-A9F7-95CF59C9D4E6}"/>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03DEC03A-C492-4512-90ED-B997A7CCCF67}"/>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5" name="页脚占位符 4">
            <a:extLst>
              <a:ext uri="{FF2B5EF4-FFF2-40B4-BE49-F238E27FC236}">
                <a16:creationId xmlns="" xmlns:a16="http://schemas.microsoft.com/office/drawing/2014/main" id="{1106C4BE-98CF-42B1-96D4-336579196FA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B8A832D7-D6FE-4E07-B359-34A3845FCD46}"/>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150543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2022/12/28</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1143387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2022/12/28</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1889445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514584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27283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252835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411111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3937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BE3EA05-C9A9-41F0-BBEA-D14F2724F1D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CCA08C89-E9FA-421F-B634-2C5ED6D7A090}"/>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0CF346FF-24C6-455D-B335-D6974AEDBD50}"/>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5" name="页脚占位符 4">
            <a:extLst>
              <a:ext uri="{FF2B5EF4-FFF2-40B4-BE49-F238E27FC236}">
                <a16:creationId xmlns="" xmlns:a16="http://schemas.microsoft.com/office/drawing/2014/main" id="{D0D7158B-1585-4DB7-B7E0-39E8F038CAA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C7960D34-2705-4F3D-B7F6-ABEA1E4AB013}"/>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1111255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83073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973047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413339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857917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531659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739496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043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E5054D2-E0A1-4A0D-9EDA-BD93464D4AF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 xmlns:a16="http://schemas.microsoft.com/office/drawing/2014/main" id="{386A3E3D-10D7-4B2C-BBB6-B741E1AF06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 xmlns:a16="http://schemas.microsoft.com/office/drawing/2014/main" id="{E175AAAE-BA6D-49A5-8C3B-D95EE4312A69}"/>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5" name="页脚占位符 4">
            <a:extLst>
              <a:ext uri="{FF2B5EF4-FFF2-40B4-BE49-F238E27FC236}">
                <a16:creationId xmlns="" xmlns:a16="http://schemas.microsoft.com/office/drawing/2014/main" id="{30F66368-17F7-4A01-AB89-1553E2A6F66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40C75888-ABF4-413A-B356-94A16A12229A}"/>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369503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86C6B204-84FD-4273-8D9E-3FE5A353384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B1F991F9-C942-48B8-92DC-F67C2DAEC795}"/>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 xmlns:a16="http://schemas.microsoft.com/office/drawing/2014/main" id="{E5D3ABE8-38A4-4424-A4A6-6D9C4D3A7191}"/>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 xmlns:a16="http://schemas.microsoft.com/office/drawing/2014/main" id="{464C9F25-A5CF-4FDB-BAB9-2BFC3F02E722}"/>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6" name="页脚占位符 5">
            <a:extLst>
              <a:ext uri="{FF2B5EF4-FFF2-40B4-BE49-F238E27FC236}">
                <a16:creationId xmlns="" xmlns:a16="http://schemas.microsoft.com/office/drawing/2014/main" id="{D46636E6-1AD1-46BF-A926-74345586939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29CF4D0C-0AA1-4B9C-A355-ACB6630228AF}"/>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3949365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72DFD91-7755-4BDC-99B6-D64A78B98BA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716FC59B-4874-4966-A9A3-0B13E63986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 xmlns:a16="http://schemas.microsoft.com/office/drawing/2014/main" id="{58149F92-41E6-4E4B-BF7E-83DB53CFD18B}"/>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 xmlns:a16="http://schemas.microsoft.com/office/drawing/2014/main" id="{7D7DD698-C525-4E8A-82E2-8E74F876C4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 xmlns:a16="http://schemas.microsoft.com/office/drawing/2014/main" id="{9C9E4007-B6B6-4103-AC11-ACCF7F8F6A9B}"/>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 xmlns:a16="http://schemas.microsoft.com/office/drawing/2014/main" id="{78C227EA-2707-4FCD-B6A9-664DC6B19070}"/>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8" name="页脚占位符 7">
            <a:extLst>
              <a:ext uri="{FF2B5EF4-FFF2-40B4-BE49-F238E27FC236}">
                <a16:creationId xmlns="" xmlns:a16="http://schemas.microsoft.com/office/drawing/2014/main" id="{7871308C-DC95-4958-82E2-D7F9ABFE013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FA5D1B07-1165-45D4-874D-168937476B0A}"/>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3798138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72DFD91-7755-4BDC-99B6-D64A78B98BA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716FC59B-4874-4966-A9A3-0B13E63986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 xmlns:a16="http://schemas.microsoft.com/office/drawing/2014/main" id="{58149F92-41E6-4E4B-BF7E-83DB53CFD18B}"/>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 xmlns:a16="http://schemas.microsoft.com/office/drawing/2014/main" id="{7D7DD698-C525-4E8A-82E2-8E74F876C4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 xmlns:a16="http://schemas.microsoft.com/office/drawing/2014/main" id="{9C9E4007-B6B6-4103-AC11-ACCF7F8F6A9B}"/>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 xmlns:a16="http://schemas.microsoft.com/office/drawing/2014/main" id="{78C227EA-2707-4FCD-B6A9-664DC6B19070}"/>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8" name="页脚占位符 7">
            <a:extLst>
              <a:ext uri="{FF2B5EF4-FFF2-40B4-BE49-F238E27FC236}">
                <a16:creationId xmlns="" xmlns:a16="http://schemas.microsoft.com/office/drawing/2014/main" id="{7871308C-DC95-4958-82E2-D7F9ABFE013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FA5D1B07-1165-45D4-874D-168937476B0A}"/>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
        <p:nvSpPr>
          <p:cNvPr id="13" name="TextBox 4">
            <a:extLst>
              <a:ext uri="{FF2B5EF4-FFF2-40B4-BE49-F238E27FC236}">
                <a16:creationId xmlns="" xmlns:a16="http://schemas.microsoft.com/office/drawing/2014/main" id="{081CF79E-D9AF-7A06-1475-166487184F6B}"/>
              </a:ext>
            </a:extLst>
          </p:cNvPr>
          <p:cNvSpPr txBox="1"/>
          <p:nvPr userDrawn="1"/>
        </p:nvSpPr>
        <p:spPr>
          <a:xfrm>
            <a:off x="2369841" y="6618288"/>
            <a:ext cx="1440159" cy="118430"/>
          </a:xfrm>
          <a:prstGeom prst="rect">
            <a:avLst/>
          </a:prstGeom>
          <a:noFill/>
        </p:spPr>
        <p:txBody>
          <a:bodyPr wrap="square" rtlCol="0">
            <a:spAutoFit/>
          </a:bodyPr>
          <a:lstStyle/>
          <a:p>
            <a:pPr>
              <a:lnSpc>
                <a:spcPct val="200000"/>
              </a:lnSpc>
            </a:pPr>
            <a:r>
              <a:rPr lang="zh-CN" altLang="en-US" sz="100" dirty="0">
                <a:solidFill>
                  <a:prstClr val="black"/>
                </a:solidFill>
                <a:latin typeface="微软雅黑" panose="020B0503020204020204" pitchFamily="34" charset="-122"/>
                <a:hlinkClick r:id="rId2"/>
              </a:rPr>
              <a:t>行业</a:t>
            </a:r>
            <a:r>
              <a:rPr lang="en-US" altLang="zh-CN" sz="100" dirty="0">
                <a:solidFill>
                  <a:prstClr val="black"/>
                </a:solidFill>
                <a:latin typeface="微软雅黑" panose="020B0503020204020204" pitchFamily="34" charset="-122"/>
                <a:hlinkClick r:id="rId2"/>
              </a:rPr>
              <a:t>PPT</a:t>
            </a:r>
            <a:r>
              <a:rPr lang="zh-CN" altLang="en-US" sz="100" dirty="0">
                <a:solidFill>
                  <a:prstClr val="black"/>
                </a:solidFill>
                <a:latin typeface="微软雅黑" panose="020B0503020204020204" pitchFamily="34" charset="-122"/>
                <a:hlinkClick r:id="rId2"/>
              </a:rPr>
              <a:t>模板</a:t>
            </a:r>
            <a:r>
              <a:rPr lang="en-US" altLang="zh-CN" sz="100" dirty="0">
                <a:solidFill>
                  <a:prstClr val="black"/>
                </a:solidFill>
                <a:latin typeface="微软雅黑" panose="020B0503020204020204" pitchFamily="34" charset="-122"/>
              </a:rPr>
              <a:t>http://www.1ppt.com/hangye/</a:t>
            </a:r>
          </a:p>
        </p:txBody>
      </p:sp>
    </p:spTree>
    <p:extLst>
      <p:ext uri="{BB962C8B-B14F-4D97-AF65-F5344CB8AC3E}">
        <p14:creationId xmlns:p14="http://schemas.microsoft.com/office/powerpoint/2010/main" val="249507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F4DC9F2-CB6C-4A19-A38A-818452F97B2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a16="http://schemas.microsoft.com/office/drawing/2014/main" id="{46D9FE80-953D-41B9-B4CC-8199ACB9F0CD}"/>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4" name="页脚占位符 3">
            <a:extLst>
              <a:ext uri="{FF2B5EF4-FFF2-40B4-BE49-F238E27FC236}">
                <a16:creationId xmlns="" xmlns:a16="http://schemas.microsoft.com/office/drawing/2014/main" id="{6546C855-A5C4-4ABE-A34E-3D57062BE33B}"/>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F15E111C-C2A8-459F-9250-5BB63286ED85}"/>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1434281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a16="http://schemas.microsoft.com/office/drawing/2014/main" id="{535B2662-69A4-4C8A-A7FF-868ED4710579}"/>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3" name="页脚占位符 2">
            <a:extLst>
              <a:ext uri="{FF2B5EF4-FFF2-40B4-BE49-F238E27FC236}">
                <a16:creationId xmlns="" xmlns:a16="http://schemas.microsoft.com/office/drawing/2014/main" id="{71B47A05-5301-48B9-9498-90175A785801}"/>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a16="http://schemas.microsoft.com/office/drawing/2014/main" id="{A6C3A85B-4153-4F6D-964C-3CB5A170BF7F}"/>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418790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59F96BC-99D5-4719-8BA4-2A78060A63A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a16="http://schemas.microsoft.com/office/drawing/2014/main" id="{85055181-E055-494F-9D43-4EBC98015C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 xmlns:a16="http://schemas.microsoft.com/office/drawing/2014/main" id="{E13C42C8-7746-4E80-B8CE-3005FE73F1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 xmlns:a16="http://schemas.microsoft.com/office/drawing/2014/main" id="{BF75AF1D-D13A-4A54-B6FB-261737B8C498}"/>
              </a:ext>
            </a:extLst>
          </p:cNvPr>
          <p:cNvSpPr>
            <a:spLocks noGrp="1"/>
          </p:cNvSpPr>
          <p:nvPr>
            <p:ph type="dt" sz="half" idx="10"/>
          </p:nvPr>
        </p:nvSpPr>
        <p:spPr/>
        <p:txBody>
          <a:bodyPr/>
          <a:lstStyle/>
          <a:p>
            <a:fld id="{24A4FDC9-D9CF-47C6-9ED9-0A5B724746E4}" type="datetimeFigureOut">
              <a:rPr lang="zh-CN" altLang="en-US" smtClean="0"/>
              <a:t>2022/12/28</a:t>
            </a:fld>
            <a:endParaRPr lang="zh-CN" altLang="en-US"/>
          </a:p>
        </p:txBody>
      </p:sp>
      <p:sp>
        <p:nvSpPr>
          <p:cNvPr id="6" name="页脚占位符 5">
            <a:extLst>
              <a:ext uri="{FF2B5EF4-FFF2-40B4-BE49-F238E27FC236}">
                <a16:creationId xmlns="" xmlns:a16="http://schemas.microsoft.com/office/drawing/2014/main" id="{FDB26FF9-73C4-4591-9F4F-FED65CBA7E6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5CB9D94D-67B7-4930-81DC-83E0F70AC061}"/>
              </a:ext>
            </a:extLst>
          </p:cNvPr>
          <p:cNvSpPr>
            <a:spLocks noGrp="1"/>
          </p:cNvSpPr>
          <p:nvPr>
            <p:ph type="sldNum" sz="quarter" idx="12"/>
          </p:nvPr>
        </p:nvSpPr>
        <p:spPr/>
        <p:txBody>
          <a:body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392925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a16="http://schemas.microsoft.com/office/drawing/2014/main" id="{2C3A6248-C4D8-4913-8AB0-290999A356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a16="http://schemas.microsoft.com/office/drawing/2014/main" id="{A6BF7449-74AC-4B6F-AC96-B9215B2243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BD35FF77-24FF-4257-87EF-2D4042CE18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4FDC9-D9CF-47C6-9ED9-0A5B724746E4}" type="datetimeFigureOut">
              <a:rPr lang="zh-CN" altLang="en-US" smtClean="0"/>
              <a:t>2022/12/28</a:t>
            </a:fld>
            <a:endParaRPr lang="zh-CN" altLang="en-US"/>
          </a:p>
        </p:txBody>
      </p:sp>
      <p:sp>
        <p:nvSpPr>
          <p:cNvPr id="5" name="页脚占位符 4">
            <a:extLst>
              <a:ext uri="{FF2B5EF4-FFF2-40B4-BE49-F238E27FC236}">
                <a16:creationId xmlns="" xmlns:a16="http://schemas.microsoft.com/office/drawing/2014/main" id="{1C23B166-EEE8-41BC-972F-F19344136E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a16="http://schemas.microsoft.com/office/drawing/2014/main" id="{FC2C420E-A656-46E0-925A-5C87C76B2D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EA6BA-EDBD-449E-8B23-F00C390D2AB6}" type="slidenum">
              <a:rPr lang="zh-CN" altLang="en-US" smtClean="0"/>
              <a:t>‹#›</a:t>
            </a:fld>
            <a:endParaRPr lang="zh-CN" altLang="en-US"/>
          </a:p>
        </p:txBody>
      </p:sp>
    </p:spTree>
    <p:extLst>
      <p:ext uri="{BB962C8B-B14F-4D97-AF65-F5344CB8AC3E}">
        <p14:creationId xmlns:p14="http://schemas.microsoft.com/office/powerpoint/2010/main" val="2819923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31079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2022/12/28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1220771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33.xml"/><Relationship Id="rId7" Type="http://schemas.openxmlformats.org/officeDocument/2006/relationships/image" Target="../media/image6.pn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png"/><Relationship Id="rId5" Type="http://schemas.openxmlformats.org/officeDocument/2006/relationships/notesSlide" Target="../notesSlides/notesSlide10.xml"/><Relationship Id="rId4"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image" Target="../media/image2.png"/><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notesSlide" Target="../notesSlides/notesSlide11.xml"/><Relationship Id="rId5" Type="http://schemas.openxmlformats.org/officeDocument/2006/relationships/slideLayout" Target="../slideLayouts/slideLayout8.xml"/><Relationship Id="rId4" Type="http://schemas.openxmlformats.org/officeDocument/2006/relationships/tags" Target="../tags/tag3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4.png"/><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tags" Target="../tags/tag42.xml"/><Relationship Id="rId7" Type="http://schemas.openxmlformats.org/officeDocument/2006/relationships/image" Target="../media/image3.png"/><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image" Target="../media/image4.png"/><Relationship Id="rId5" Type="http://schemas.openxmlformats.org/officeDocument/2006/relationships/notesSlide" Target="../notesSlides/notesSlide14.xml"/><Relationship Id="rId4"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8.xml"/><Relationship Id="rId1" Type="http://schemas.openxmlformats.org/officeDocument/2006/relationships/tags" Target="../tags/tag43.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chart" Target="../charts/chart3.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8" Type="http://schemas.openxmlformats.org/officeDocument/2006/relationships/tags" Target="../tags/tag53.xml"/><Relationship Id="rId13" Type="http://schemas.openxmlformats.org/officeDocument/2006/relationships/tags" Target="../tags/tag58.xml"/><Relationship Id="rId3" Type="http://schemas.openxmlformats.org/officeDocument/2006/relationships/tags" Target="../tags/tag48.xml"/><Relationship Id="rId7" Type="http://schemas.openxmlformats.org/officeDocument/2006/relationships/tags" Target="../tags/tag52.xml"/><Relationship Id="rId12" Type="http://schemas.openxmlformats.org/officeDocument/2006/relationships/tags" Target="../tags/tag57.xml"/><Relationship Id="rId17" Type="http://schemas.openxmlformats.org/officeDocument/2006/relationships/image" Target="../media/image4.png"/><Relationship Id="rId2" Type="http://schemas.openxmlformats.org/officeDocument/2006/relationships/tags" Target="../tags/tag47.xml"/><Relationship Id="rId16" Type="http://schemas.openxmlformats.org/officeDocument/2006/relationships/notesSlide" Target="../notesSlides/notesSlide17.xml"/><Relationship Id="rId1" Type="http://schemas.openxmlformats.org/officeDocument/2006/relationships/tags" Target="../tags/tag46.xml"/><Relationship Id="rId6" Type="http://schemas.openxmlformats.org/officeDocument/2006/relationships/tags" Target="../tags/tag51.xml"/><Relationship Id="rId11" Type="http://schemas.openxmlformats.org/officeDocument/2006/relationships/tags" Target="../tags/tag56.xml"/><Relationship Id="rId5" Type="http://schemas.openxmlformats.org/officeDocument/2006/relationships/tags" Target="../tags/tag50.xml"/><Relationship Id="rId15" Type="http://schemas.openxmlformats.org/officeDocument/2006/relationships/slideLayout" Target="../slideLayouts/slideLayout8.xml"/><Relationship Id="rId10" Type="http://schemas.openxmlformats.org/officeDocument/2006/relationships/tags" Target="../tags/tag55.xml"/><Relationship Id="rId4" Type="http://schemas.openxmlformats.org/officeDocument/2006/relationships/tags" Target="../tags/tag49.xml"/><Relationship Id="rId9" Type="http://schemas.openxmlformats.org/officeDocument/2006/relationships/tags" Target="../tags/tag54.xml"/><Relationship Id="rId14" Type="http://schemas.openxmlformats.org/officeDocument/2006/relationships/tags" Target="../tags/tag59.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image" Target="../media/image1.png"/><Relationship Id="rId5" Type="http://schemas.openxmlformats.org/officeDocument/2006/relationships/notesSlide" Target="../notesSlides/notesSlide20.xml"/><Relationship Id="rId4"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3" Type="http://schemas.openxmlformats.org/officeDocument/2006/relationships/tags" Target="../tags/tag67.xml"/><Relationship Id="rId7" Type="http://schemas.openxmlformats.org/officeDocument/2006/relationships/tags" Target="../tags/tag71.xml"/><Relationship Id="rId12" Type="http://schemas.openxmlformats.org/officeDocument/2006/relationships/tags" Target="../tags/tag76.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5" Type="http://schemas.openxmlformats.org/officeDocument/2006/relationships/notesSlide" Target="../notesSlides/notesSlide21.xml"/><Relationship Id="rId10" Type="http://schemas.openxmlformats.org/officeDocument/2006/relationships/tags" Target="../tags/tag74.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8.xml"/><Relationship Id="rId1" Type="http://schemas.openxmlformats.org/officeDocument/2006/relationships/tags" Target="../tags/tag78.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notesSlide" Target="../notesSlides/notesSlide23.xml"/><Relationship Id="rId5" Type="http://schemas.openxmlformats.org/officeDocument/2006/relationships/slideLayout" Target="../slideLayouts/slideLayout8.xml"/><Relationship Id="rId4" Type="http://schemas.openxmlformats.org/officeDocument/2006/relationships/tags" Target="../tags/tag8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5.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png"/><Relationship Id="rId5" Type="http://schemas.openxmlformats.org/officeDocument/2006/relationships/notesSlide" Target="../notesSlides/notesSlide4.xml"/><Relationship Id="rId4"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tags" Target="../tags/tag12.xml"/><Relationship Id="rId13" Type="http://schemas.openxmlformats.org/officeDocument/2006/relationships/image" Target="../media/image2.png"/><Relationship Id="rId3" Type="http://schemas.openxmlformats.org/officeDocument/2006/relationships/tags" Target="../tags/tag7.xml"/><Relationship Id="rId7" Type="http://schemas.openxmlformats.org/officeDocument/2006/relationships/tags" Target="../tags/tag11.xml"/><Relationship Id="rId12" Type="http://schemas.openxmlformats.org/officeDocument/2006/relationships/notesSlide" Target="../notesSlides/notesSlide5.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slideLayout" Target="../slideLayouts/slideLayout8.xml"/><Relationship Id="rId5" Type="http://schemas.openxmlformats.org/officeDocument/2006/relationships/tags" Target="../tags/tag9.xml"/><Relationship Id="rId10" Type="http://schemas.openxmlformats.org/officeDocument/2006/relationships/tags" Target="../tags/tag14.xml"/><Relationship Id="rId4" Type="http://schemas.openxmlformats.org/officeDocument/2006/relationships/tags" Target="../tags/tag8.xml"/><Relationship Id="rId9" Type="http://schemas.openxmlformats.org/officeDocument/2006/relationships/tags" Target="../tags/tag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tags" Target="../tags/tag15.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tags" Target="../tags/tag28.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tags" Target="../tags/tag27.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tags" Target="../tags/tag26.xml"/><Relationship Id="rId5" Type="http://schemas.openxmlformats.org/officeDocument/2006/relationships/tags" Target="../tags/tag20.xml"/><Relationship Id="rId15" Type="http://schemas.openxmlformats.org/officeDocument/2006/relationships/notesSlide" Target="../notesSlides/notesSlide7.xml"/><Relationship Id="rId10" Type="http://schemas.openxmlformats.org/officeDocument/2006/relationships/tags" Target="../tags/tag25.xml"/><Relationship Id="rId4" Type="http://schemas.openxmlformats.org/officeDocument/2006/relationships/tags" Target="../tags/tag19.xml"/><Relationship Id="rId9" Type="http://schemas.openxmlformats.org/officeDocument/2006/relationships/tags" Target="../tags/tag24.xml"/><Relationship Id="rId14"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8">
            <a:extLst>
              <a:ext uri="{FF2B5EF4-FFF2-40B4-BE49-F238E27FC236}">
                <a16:creationId xmlns="" xmlns:a16="http://schemas.microsoft.com/office/drawing/2014/main" id="{5D7AFF03-69EC-4613-BAE7-79308BC9663E}"/>
              </a:ext>
            </a:extLst>
          </p:cNvPr>
          <p:cNvSpPr/>
          <p:nvPr/>
        </p:nvSpPr>
        <p:spPr>
          <a:xfrm rot="3052331">
            <a:off x="8570483" y="-1289380"/>
            <a:ext cx="6359192" cy="4960072"/>
          </a:xfrm>
          <a:prstGeom prst="roundRect">
            <a:avLst>
              <a:gd name="adj" fmla="val 17647"/>
            </a:avLst>
          </a:prstGeom>
          <a:noFill/>
          <a:ln w="635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文本框 4">
            <a:extLst>
              <a:ext uri="{FF2B5EF4-FFF2-40B4-BE49-F238E27FC236}">
                <a16:creationId xmlns="" xmlns:a16="http://schemas.microsoft.com/office/drawing/2014/main" id="{A982B4A3-FCE5-4422-B4EB-795CA5E76AA3}"/>
              </a:ext>
            </a:extLst>
          </p:cNvPr>
          <p:cNvSpPr txBox="1"/>
          <p:nvPr/>
        </p:nvSpPr>
        <p:spPr>
          <a:xfrm>
            <a:off x="1741748" y="2834347"/>
            <a:ext cx="6795266" cy="1015663"/>
          </a:xfrm>
          <a:prstGeom prst="rect">
            <a:avLst/>
          </a:prstGeom>
          <a:noFill/>
        </p:spPr>
        <p:txBody>
          <a:bodyPr wrap="square" rtlCol="0">
            <a:spAutoFit/>
            <a:scene3d>
              <a:camera prst="orthographicFront"/>
              <a:lightRig rig="threePt" dir="t">
                <a:rot lat="0" lon="0" rev="0"/>
              </a:lightRig>
            </a:scene3d>
            <a:sp3d contourW="12700"/>
          </a:bodyPr>
          <a:lstStyle>
            <a:defPPr>
              <a:defRPr lang="zh-CN"/>
            </a:defPPr>
            <a:lvl1pPr algn="dist">
              <a:defRPr sz="9600"/>
            </a:lvl1p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6000" b="1" i="0" u="none" strike="noStrike" kern="1200" cap="none" spc="0" normalizeH="0" baseline="0" noProof="0" dirty="0">
                <a:ln>
                  <a:noFill/>
                </a:ln>
                <a:solidFill>
                  <a:schemeClr val="tx1">
                    <a:lumMod val="65000"/>
                    <a:lumOff val="35000"/>
                  </a:schemeClr>
                </a:solidFill>
                <a:effectLst>
                  <a:outerShdw blurRad="63500" sx="102000" sy="102000" algn="ctr" rotWithShape="0">
                    <a:schemeClr val="bg1">
                      <a:alpha val="20000"/>
                    </a:schemeClr>
                  </a:outerShdw>
                </a:effectLst>
                <a:uLnTx/>
                <a:uFillTx/>
                <a:cs typeface="+mn-ea"/>
                <a:sym typeface="+mn-lt"/>
              </a:rPr>
              <a:t>医疗</a:t>
            </a:r>
            <a:r>
              <a:rPr kumimoji="0" lang="zh-CN" altLang="en-US" sz="6000" b="1" i="0" u="none" strike="noStrike" kern="1200" cap="none" spc="0" normalizeH="0" baseline="0" noProof="0" dirty="0" smtClean="0">
                <a:ln>
                  <a:noFill/>
                </a:ln>
                <a:solidFill>
                  <a:schemeClr val="tx1">
                    <a:lumMod val="65000"/>
                    <a:lumOff val="35000"/>
                  </a:schemeClr>
                </a:solidFill>
                <a:effectLst>
                  <a:outerShdw blurRad="63500" sx="102000" sy="102000" algn="ctr" rotWithShape="0">
                    <a:schemeClr val="bg1">
                      <a:alpha val="20000"/>
                    </a:schemeClr>
                  </a:outerShdw>
                </a:effectLst>
                <a:uLnTx/>
                <a:uFillTx/>
                <a:cs typeface="+mn-ea"/>
                <a:sym typeface="+mn-lt"/>
              </a:rPr>
              <a:t>行业相关模板</a:t>
            </a:r>
            <a:endParaRPr kumimoji="0" lang="zh-CN" altLang="en-US" sz="6000" b="1" i="0" u="none" strike="noStrike" kern="1200" cap="none" spc="0" normalizeH="0" baseline="0" noProof="0" dirty="0">
              <a:ln>
                <a:noFill/>
              </a:ln>
              <a:solidFill>
                <a:schemeClr val="tx1">
                  <a:lumMod val="65000"/>
                  <a:lumOff val="35000"/>
                </a:schemeClr>
              </a:solidFill>
              <a:effectLst>
                <a:outerShdw blurRad="63500" sx="102000" sy="102000" algn="ctr" rotWithShape="0">
                  <a:schemeClr val="bg1">
                    <a:alpha val="20000"/>
                  </a:schemeClr>
                </a:outerShdw>
              </a:effectLst>
              <a:uLnTx/>
              <a:uFillTx/>
              <a:cs typeface="+mn-ea"/>
              <a:sym typeface="+mn-lt"/>
            </a:endParaRPr>
          </a:p>
        </p:txBody>
      </p:sp>
      <p:sp>
        <p:nvSpPr>
          <p:cNvPr id="6" name="文本框 5">
            <a:extLst>
              <a:ext uri="{FF2B5EF4-FFF2-40B4-BE49-F238E27FC236}">
                <a16:creationId xmlns="" xmlns:a16="http://schemas.microsoft.com/office/drawing/2014/main" id="{D23B145A-4DB6-48B0-BD37-75F086990428}"/>
              </a:ext>
            </a:extLst>
          </p:cNvPr>
          <p:cNvSpPr txBox="1"/>
          <p:nvPr/>
        </p:nvSpPr>
        <p:spPr>
          <a:xfrm>
            <a:off x="1800844" y="3842734"/>
            <a:ext cx="6606104" cy="461665"/>
          </a:xfrm>
          <a:prstGeom prst="rect">
            <a:avLst/>
          </a:prstGeom>
          <a:noFill/>
        </p:spPr>
        <p:txBody>
          <a:bodyPr wrap="square" rtlCol="0">
            <a:spAutoFit/>
          </a:bodyPr>
          <a:lstStyle/>
          <a:p>
            <a:pPr algn="dist"/>
            <a:r>
              <a:rPr lang="en-US" altLang="zh-CN" sz="2400" dirty="0">
                <a:solidFill>
                  <a:schemeClr val="bg1">
                    <a:lumMod val="50000"/>
                  </a:schemeClr>
                </a:solidFill>
                <a:cs typeface="+mn-ea"/>
                <a:sym typeface="+mn-lt"/>
              </a:rPr>
              <a:t>BUSINESS POWERPOINT TEMPLATE</a:t>
            </a:r>
            <a:endParaRPr lang="zh-CN" altLang="en-US" sz="2400" dirty="0">
              <a:solidFill>
                <a:schemeClr val="bg1">
                  <a:lumMod val="50000"/>
                </a:schemeClr>
              </a:solidFill>
              <a:cs typeface="+mn-ea"/>
              <a:sym typeface="+mn-lt"/>
            </a:endParaRPr>
          </a:p>
        </p:txBody>
      </p:sp>
      <p:sp>
        <p:nvSpPr>
          <p:cNvPr id="7" name="矩形: 圆角 6">
            <a:extLst>
              <a:ext uri="{FF2B5EF4-FFF2-40B4-BE49-F238E27FC236}">
                <a16:creationId xmlns="" xmlns:a16="http://schemas.microsoft.com/office/drawing/2014/main" id="{C3B8560D-20A8-4FEE-A8CB-BEBE32C37297}"/>
              </a:ext>
            </a:extLst>
          </p:cNvPr>
          <p:cNvSpPr/>
          <p:nvPr/>
        </p:nvSpPr>
        <p:spPr>
          <a:xfrm>
            <a:off x="1911804" y="4541649"/>
            <a:ext cx="1603272" cy="443185"/>
          </a:xfrm>
          <a:prstGeom prst="round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cs typeface="+mn-ea"/>
                <a:sym typeface="+mn-lt"/>
              </a:rPr>
              <a:t>优品</a:t>
            </a:r>
            <a:r>
              <a:rPr lang="en-US" altLang="zh-CN" sz="1400" dirty="0" smtClean="0">
                <a:solidFill>
                  <a:schemeClr val="bg1"/>
                </a:solidFill>
                <a:cs typeface="+mn-ea"/>
                <a:sym typeface="+mn-lt"/>
              </a:rPr>
              <a:t>PPT</a:t>
            </a:r>
            <a:endParaRPr lang="zh-CN" altLang="en-US" sz="1400" dirty="0">
              <a:solidFill>
                <a:schemeClr val="bg1"/>
              </a:solidFill>
              <a:cs typeface="+mn-ea"/>
              <a:sym typeface="+mn-lt"/>
            </a:endParaRPr>
          </a:p>
        </p:txBody>
      </p:sp>
      <p:sp>
        <p:nvSpPr>
          <p:cNvPr id="8" name="矩形: 圆角 7">
            <a:extLst>
              <a:ext uri="{FF2B5EF4-FFF2-40B4-BE49-F238E27FC236}">
                <a16:creationId xmlns="" xmlns:a16="http://schemas.microsoft.com/office/drawing/2014/main" id="{8135B628-FE25-4C0C-8499-AEEB3F339787}"/>
              </a:ext>
            </a:extLst>
          </p:cNvPr>
          <p:cNvSpPr/>
          <p:nvPr/>
        </p:nvSpPr>
        <p:spPr>
          <a:xfrm rot="19317246">
            <a:off x="-1698536" y="5267197"/>
            <a:ext cx="3363129" cy="2365968"/>
          </a:xfrm>
          <a:prstGeom prst="roundRect">
            <a:avLst>
              <a:gd name="adj" fmla="val 17647"/>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圆角 9">
            <a:extLst>
              <a:ext uri="{FF2B5EF4-FFF2-40B4-BE49-F238E27FC236}">
                <a16:creationId xmlns="" xmlns:a16="http://schemas.microsoft.com/office/drawing/2014/main" id="{EDE14733-879C-407E-8C24-62C6381CC6C2}"/>
              </a:ext>
            </a:extLst>
          </p:cNvPr>
          <p:cNvSpPr/>
          <p:nvPr/>
        </p:nvSpPr>
        <p:spPr>
          <a:xfrm rot="3052331">
            <a:off x="8905206" y="-663213"/>
            <a:ext cx="5689746" cy="3990683"/>
          </a:xfrm>
          <a:prstGeom prst="roundRect">
            <a:avLst>
              <a:gd name="adj" fmla="val 17647"/>
            </a:avLst>
          </a:prstGeom>
          <a:blipFill dpi="0" rotWithShape="0">
            <a:blip r:embed="rId3"/>
            <a:srcRect/>
            <a:stretch>
              <a:fillRect l="-30000" r="-18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圆角 10">
            <a:extLst>
              <a:ext uri="{FF2B5EF4-FFF2-40B4-BE49-F238E27FC236}">
                <a16:creationId xmlns="" xmlns:a16="http://schemas.microsoft.com/office/drawing/2014/main" id="{20D25971-48C5-4D3D-A0EB-EA3070E6EAC3}"/>
              </a:ext>
            </a:extLst>
          </p:cNvPr>
          <p:cNvSpPr/>
          <p:nvPr/>
        </p:nvSpPr>
        <p:spPr>
          <a:xfrm rot="19317246">
            <a:off x="-1881612" y="4903722"/>
            <a:ext cx="3839440" cy="2953804"/>
          </a:xfrm>
          <a:prstGeom prst="roundRect">
            <a:avLst>
              <a:gd name="adj" fmla="val 17647"/>
            </a:avLst>
          </a:prstGeom>
          <a:noFill/>
          <a:ln w="635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圆角 14">
            <a:extLst>
              <a:ext uri="{FF2B5EF4-FFF2-40B4-BE49-F238E27FC236}">
                <a16:creationId xmlns="" xmlns:a16="http://schemas.microsoft.com/office/drawing/2014/main" id="{5087A32A-9859-40E3-81A0-B4033F20D93C}"/>
              </a:ext>
            </a:extLst>
          </p:cNvPr>
          <p:cNvSpPr/>
          <p:nvPr/>
        </p:nvSpPr>
        <p:spPr>
          <a:xfrm>
            <a:off x="1741748" y="1917160"/>
            <a:ext cx="3889287" cy="4431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8000" b="1" dirty="0">
                <a:solidFill>
                  <a:schemeClr val="tx1">
                    <a:lumMod val="75000"/>
                    <a:lumOff val="25000"/>
                  </a:schemeClr>
                </a:solidFill>
                <a:cs typeface="+mn-ea"/>
                <a:sym typeface="+mn-lt"/>
              </a:rPr>
              <a:t>20XX</a:t>
            </a:r>
            <a:endParaRPr lang="zh-CN" altLang="en-US" sz="8000" b="1" dirty="0">
              <a:solidFill>
                <a:schemeClr val="tx1">
                  <a:lumMod val="75000"/>
                  <a:lumOff val="25000"/>
                </a:schemeClr>
              </a:solidFill>
              <a:cs typeface="+mn-ea"/>
              <a:sym typeface="+mn-lt"/>
            </a:endParaRPr>
          </a:p>
        </p:txBody>
      </p:sp>
      <p:sp>
        <p:nvSpPr>
          <p:cNvPr id="14" name="矩形: 圆角 7">
            <a:extLst>
              <a:ext uri="{FF2B5EF4-FFF2-40B4-BE49-F238E27FC236}">
                <a16:creationId xmlns="" xmlns:a16="http://schemas.microsoft.com/office/drawing/2014/main" id="{3A8503E3-105C-3947-B4DA-8869F6084ED3}"/>
              </a:ext>
            </a:extLst>
          </p:cNvPr>
          <p:cNvSpPr/>
          <p:nvPr/>
        </p:nvSpPr>
        <p:spPr>
          <a:xfrm rot="19317246">
            <a:off x="6723897" y="4974063"/>
            <a:ext cx="4525890" cy="3183973"/>
          </a:xfrm>
          <a:prstGeom prst="roundRect">
            <a:avLst>
              <a:gd name="adj" fmla="val 1764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1050822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down)">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a:extLst>
              <a:ext uri="{FF2B5EF4-FFF2-40B4-BE49-F238E27FC236}">
                <a16:creationId xmlns="" xmlns:a16="http://schemas.microsoft.com/office/drawing/2014/main" id="{9440703F-50CB-4668-B472-4B5894BADE6D}"/>
              </a:ext>
            </a:extLst>
          </p:cNvPr>
          <p:cNvGrpSpPr/>
          <p:nvPr/>
        </p:nvGrpSpPr>
        <p:grpSpPr>
          <a:xfrm>
            <a:off x="175487" y="170873"/>
            <a:ext cx="11841022" cy="6516254"/>
            <a:chOff x="175487" y="170873"/>
            <a:chExt cx="11841022" cy="6516254"/>
          </a:xfrm>
        </p:grpSpPr>
        <p:sp>
          <p:nvSpPr>
            <p:cNvPr id="21" name="矩形: 圆角 20">
              <a:extLst>
                <a:ext uri="{FF2B5EF4-FFF2-40B4-BE49-F238E27FC236}">
                  <a16:creationId xmlns="" xmlns:a16="http://schemas.microsoft.com/office/drawing/2014/main" id="{D9EBAB66-2178-43C7-825B-4DF12802656A}"/>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2" name="椭圆 21">
              <a:extLst>
                <a:ext uri="{FF2B5EF4-FFF2-40B4-BE49-F238E27FC236}">
                  <a16:creationId xmlns="" xmlns:a16="http://schemas.microsoft.com/office/drawing/2014/main" id="{067CF618-5E61-4E32-8BA2-D91A122E648B}"/>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23" name="PA-文本框 6">
              <a:extLst>
                <a:ext uri="{FF2B5EF4-FFF2-40B4-BE49-F238E27FC236}">
                  <a16:creationId xmlns="" xmlns:a16="http://schemas.microsoft.com/office/drawing/2014/main" id="{7FF5CD42-94A1-47DD-8EFF-D849007DD084}"/>
                </a:ext>
              </a:extLst>
            </p:cNvPr>
            <p:cNvSpPr txBox="1"/>
            <p:nvPr>
              <p:custDataLst>
                <p:tags r:id="rId3"/>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9" name="Freeform: Shape 6">
            <a:extLst>
              <a:ext uri="{FF2B5EF4-FFF2-40B4-BE49-F238E27FC236}">
                <a16:creationId xmlns="" xmlns:a16="http://schemas.microsoft.com/office/drawing/2014/main" id="{30D2F759-0C9C-4888-AD72-4FE4D2C8CAFF}"/>
              </a:ext>
            </a:extLst>
          </p:cNvPr>
          <p:cNvSpPr>
            <a:spLocks noChangeAspect="1"/>
          </p:cNvSpPr>
          <p:nvPr/>
        </p:nvSpPr>
        <p:spPr bwMode="auto">
          <a:xfrm rot="16200000" flipH="1">
            <a:off x="-2714094" y="2694554"/>
            <a:ext cx="6828378" cy="1439269"/>
          </a:xfrm>
          <a:custGeom>
            <a:avLst/>
            <a:gdLst>
              <a:gd name="connsiteX0" fmla="*/ 6611692 w 7888469"/>
              <a:gd name="connsiteY0" fmla="*/ 3610912 h 3610938"/>
              <a:gd name="connsiteX1" fmla="*/ 7869680 w 7888469"/>
              <a:gd name="connsiteY1" fmla="*/ 600376 h 3610938"/>
              <a:gd name="connsiteX2" fmla="*/ 7888469 w 7888469"/>
              <a:gd name="connsiteY2" fmla="*/ 594729 h 3610938"/>
              <a:gd name="connsiteX3" fmla="*/ 7888469 w 7888469"/>
              <a:gd name="connsiteY3" fmla="*/ 0 h 3610938"/>
              <a:gd name="connsiteX4" fmla="*/ 0 w 7888469"/>
              <a:gd name="connsiteY4" fmla="*/ 0 h 3610938"/>
              <a:gd name="connsiteX5" fmla="*/ 1724325 w 7888469"/>
              <a:gd name="connsiteY5" fmla="*/ 3551878 h 3610938"/>
              <a:gd name="connsiteX6" fmla="*/ 3009805 w 7888469"/>
              <a:gd name="connsiteY6" fmla="*/ 1961306 h 3610938"/>
              <a:gd name="connsiteX7" fmla="*/ 3998478 w 7888469"/>
              <a:gd name="connsiteY7" fmla="*/ 2048381 h 3610938"/>
              <a:gd name="connsiteX8" fmla="*/ 5285993 w 7888469"/>
              <a:gd name="connsiteY8" fmla="*/ 854320 h 3610938"/>
              <a:gd name="connsiteX9" fmla="*/ 6611692 w 7888469"/>
              <a:gd name="connsiteY9" fmla="*/ 3610912 h 361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88469" h="3610938">
                <a:moveTo>
                  <a:pt x="6611692" y="3610912"/>
                </a:moveTo>
                <a:cubicBezTo>
                  <a:pt x="7028645" y="3620948"/>
                  <a:pt x="7506182" y="777773"/>
                  <a:pt x="7869680" y="600376"/>
                </a:cubicBezTo>
                <a:lnTo>
                  <a:pt x="7888469" y="594729"/>
                </a:lnTo>
                <a:lnTo>
                  <a:pt x="7888469" y="0"/>
                </a:lnTo>
                <a:lnTo>
                  <a:pt x="0" y="0"/>
                </a:lnTo>
                <a:cubicBezTo>
                  <a:pt x="795216" y="802272"/>
                  <a:pt x="1222860" y="3225026"/>
                  <a:pt x="1724325" y="3551878"/>
                </a:cubicBezTo>
                <a:cubicBezTo>
                  <a:pt x="2225789" y="3878729"/>
                  <a:pt x="2478303" y="1965242"/>
                  <a:pt x="3009805" y="1961306"/>
                </a:cubicBezTo>
                <a:cubicBezTo>
                  <a:pt x="3399266" y="1977343"/>
                  <a:pt x="3619198" y="2232862"/>
                  <a:pt x="3998478" y="2048381"/>
                </a:cubicBezTo>
                <a:cubicBezTo>
                  <a:pt x="4377757" y="1863900"/>
                  <a:pt x="4850713" y="593882"/>
                  <a:pt x="5285993" y="854320"/>
                </a:cubicBezTo>
                <a:cubicBezTo>
                  <a:pt x="5721783" y="1114759"/>
                  <a:pt x="6208993" y="3614060"/>
                  <a:pt x="6611692" y="3610912"/>
                </a:cubicBezTo>
                <a:close/>
              </a:path>
            </a:pathLst>
          </a:custGeom>
          <a:solidFill>
            <a:schemeClr val="accent2">
              <a:alpha val="8000"/>
            </a:schemeClr>
          </a:solidFill>
          <a:ln w="28575">
            <a:noFill/>
          </a:ln>
        </p:spPr>
        <p:txBody>
          <a:bodyPr wrap="square" lIns="0" tIns="0" rIns="0" bIns="0" rtlCol="0" anchor="ctr">
            <a:noAutofit/>
          </a:bodyPr>
          <a:lstStyle/>
          <a:p>
            <a:pPr algn="ctr"/>
            <a:endParaRPr lang="es-SV" sz="1000" dirty="0">
              <a:cs typeface="+mn-ea"/>
              <a:sym typeface="+mn-lt"/>
            </a:endParaRPr>
          </a:p>
        </p:txBody>
      </p:sp>
      <p:sp>
        <p:nvSpPr>
          <p:cNvPr id="24" name="椭圆 11">
            <a:extLst>
              <a:ext uri="{FF2B5EF4-FFF2-40B4-BE49-F238E27FC236}">
                <a16:creationId xmlns="" xmlns:a16="http://schemas.microsoft.com/office/drawing/2014/main" id="{73C9B12E-1907-0442-93D6-8459A7815C82}"/>
              </a:ext>
            </a:extLst>
          </p:cNvPr>
          <p:cNvSpPr>
            <a:spLocks noChangeArrowheads="1"/>
          </p:cNvSpPr>
          <p:nvPr/>
        </p:nvSpPr>
        <p:spPr bwMode="auto">
          <a:xfrm>
            <a:off x="1061028" y="1852126"/>
            <a:ext cx="1342539" cy="1343025"/>
          </a:xfrm>
          <a:prstGeom prst="ellipse">
            <a:avLst/>
          </a:prstGeom>
          <a:gradFill>
            <a:gsLst>
              <a:gs pos="0">
                <a:schemeClr val="accent1"/>
              </a:gs>
              <a:gs pos="100000">
                <a:schemeClr val="accent2"/>
              </a:gs>
            </a:gsLst>
            <a:lin ang="8400000" scaled="0"/>
          </a:gradFill>
          <a:ln w="25400" cmpd="sng">
            <a:solidFill>
              <a:srgbClr val="000000">
                <a:alpha val="0"/>
              </a:srgbClr>
            </a:solidFill>
            <a:round/>
            <a:headEnd/>
            <a:tailEnd/>
          </a:ln>
        </p:spPr>
        <p:txBody>
          <a:bodyPr lIns="0" tIns="0" rIns="0" bIns="0" anchor="ctr"/>
          <a:lstStyle/>
          <a:p>
            <a:pPr defTabSz="584083">
              <a:defRPr/>
            </a:pPr>
            <a:endParaRPr lang="zh-CN" altLang="en-US" sz="3999" dirty="0">
              <a:solidFill>
                <a:srgbClr val="FFFFFF"/>
              </a:solidFill>
              <a:effectLst>
                <a:outerShdw blurRad="38100" dist="38100" dir="2700000" algn="tl">
                  <a:srgbClr val="000000"/>
                </a:outerShdw>
              </a:effectLst>
              <a:cs typeface="+mn-ea"/>
              <a:sym typeface="+mn-lt"/>
            </a:endParaRPr>
          </a:p>
        </p:txBody>
      </p:sp>
      <p:sp>
        <p:nvSpPr>
          <p:cNvPr id="25" name="Freeform 188">
            <a:extLst>
              <a:ext uri="{FF2B5EF4-FFF2-40B4-BE49-F238E27FC236}">
                <a16:creationId xmlns="" xmlns:a16="http://schemas.microsoft.com/office/drawing/2014/main" id="{A8C35E48-E524-3D44-AB34-5F92CCC3B1E0}"/>
              </a:ext>
            </a:extLst>
          </p:cNvPr>
          <p:cNvSpPr>
            <a:spLocks/>
          </p:cNvSpPr>
          <p:nvPr/>
        </p:nvSpPr>
        <p:spPr bwMode="auto">
          <a:xfrm>
            <a:off x="1429195" y="2256938"/>
            <a:ext cx="609380" cy="534988"/>
          </a:xfrm>
          <a:custGeom>
            <a:avLst/>
            <a:gdLst>
              <a:gd name="T0" fmla="*/ 2147483647 w 288"/>
              <a:gd name="T1" fmla="*/ 0 h 252"/>
              <a:gd name="T2" fmla="*/ 2147483647 w 288"/>
              <a:gd name="T3" fmla="*/ 2147483647 h 252"/>
              <a:gd name="T4" fmla="*/ 2147483647 w 288"/>
              <a:gd name="T5" fmla="*/ 0 h 252"/>
              <a:gd name="T6" fmla="*/ 0 w 288"/>
              <a:gd name="T7" fmla="*/ 2147483647 h 252"/>
              <a:gd name="T8" fmla="*/ 2147483647 w 288"/>
              <a:gd name="T9" fmla="*/ 2147483647 h 252"/>
              <a:gd name="T10" fmla="*/ 2147483647 w 288"/>
              <a:gd name="T11" fmla="*/ 2147483647 h 252"/>
              <a:gd name="T12" fmla="*/ 2147483647 w 288"/>
              <a:gd name="T13" fmla="*/ 2147483647 h 252"/>
              <a:gd name="T14" fmla="*/ 2147483647 w 288"/>
              <a:gd name="T15" fmla="*/ 2147483647 h 252"/>
              <a:gd name="T16" fmla="*/ 2147483647 w 288"/>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8" h="252">
                <a:moveTo>
                  <a:pt x="217" y="0"/>
                </a:moveTo>
                <a:cubicBezTo>
                  <a:pt x="180" y="0"/>
                  <a:pt x="144" y="44"/>
                  <a:pt x="144" y="44"/>
                </a:cubicBezTo>
                <a:cubicBezTo>
                  <a:pt x="144" y="44"/>
                  <a:pt x="108" y="0"/>
                  <a:pt x="72" y="0"/>
                </a:cubicBezTo>
                <a:cubicBezTo>
                  <a:pt x="35" y="0"/>
                  <a:pt x="0" y="18"/>
                  <a:pt x="0" y="72"/>
                </a:cubicBezTo>
                <a:cubicBezTo>
                  <a:pt x="0" y="111"/>
                  <a:pt x="36" y="144"/>
                  <a:pt x="36" y="144"/>
                </a:cubicBezTo>
                <a:cubicBezTo>
                  <a:pt x="144" y="252"/>
                  <a:pt x="144" y="252"/>
                  <a:pt x="144" y="252"/>
                </a:cubicBezTo>
                <a:cubicBezTo>
                  <a:pt x="252" y="144"/>
                  <a:pt x="252" y="144"/>
                  <a:pt x="252" y="144"/>
                </a:cubicBezTo>
                <a:cubicBezTo>
                  <a:pt x="252" y="144"/>
                  <a:pt x="288" y="111"/>
                  <a:pt x="288" y="72"/>
                </a:cubicBezTo>
                <a:cubicBezTo>
                  <a:pt x="288" y="18"/>
                  <a:pt x="253" y="0"/>
                  <a:pt x="217"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dirty="0">
              <a:cs typeface="+mn-ea"/>
              <a:sym typeface="+mn-lt"/>
            </a:endParaRPr>
          </a:p>
        </p:txBody>
      </p:sp>
      <p:sp>
        <p:nvSpPr>
          <p:cNvPr id="26" name="椭圆 25">
            <a:extLst>
              <a:ext uri="{FF2B5EF4-FFF2-40B4-BE49-F238E27FC236}">
                <a16:creationId xmlns="" xmlns:a16="http://schemas.microsoft.com/office/drawing/2014/main" id="{BCE8061D-B9C1-6544-91B0-9E3F2944165E}"/>
              </a:ext>
            </a:extLst>
          </p:cNvPr>
          <p:cNvSpPr>
            <a:spLocks noChangeArrowheads="1"/>
          </p:cNvSpPr>
          <p:nvPr/>
        </p:nvSpPr>
        <p:spPr bwMode="auto">
          <a:xfrm>
            <a:off x="2713018" y="1855301"/>
            <a:ext cx="1340952" cy="1343025"/>
          </a:xfrm>
          <a:prstGeom prst="ellipse">
            <a:avLst/>
          </a:prstGeom>
          <a:gradFill>
            <a:gsLst>
              <a:gs pos="0">
                <a:schemeClr val="accent1"/>
              </a:gs>
              <a:gs pos="100000">
                <a:schemeClr val="accent2"/>
              </a:gs>
            </a:gsLst>
            <a:lin ang="8400000" scaled="0"/>
          </a:gradFill>
          <a:ln w="25400" cmpd="sng">
            <a:solidFill>
              <a:srgbClr val="0170C1">
                <a:alpha val="0"/>
              </a:srgbClr>
            </a:solidFill>
            <a:round/>
            <a:headEnd/>
            <a:tailEnd/>
          </a:ln>
        </p:spPr>
        <p:txBody>
          <a:bodyPr lIns="0" tIns="0" rIns="0" bIns="0" anchor="ctr"/>
          <a:lstStyle/>
          <a:p>
            <a:pPr defTabSz="584083">
              <a:defRPr/>
            </a:pPr>
            <a:endParaRPr lang="zh-CN" altLang="en-US" sz="3999" dirty="0">
              <a:solidFill>
                <a:srgbClr val="FFFFFF"/>
              </a:solidFill>
              <a:effectLst>
                <a:outerShdw blurRad="38100" dist="38100" dir="2700000" algn="tl">
                  <a:srgbClr val="000000"/>
                </a:outerShdw>
              </a:effectLst>
              <a:cs typeface="+mn-ea"/>
              <a:sym typeface="+mn-lt"/>
            </a:endParaRPr>
          </a:p>
        </p:txBody>
      </p:sp>
      <p:pic>
        <p:nvPicPr>
          <p:cNvPr id="27" name="组合 15">
            <a:extLst>
              <a:ext uri="{FF2B5EF4-FFF2-40B4-BE49-F238E27FC236}">
                <a16:creationId xmlns="" xmlns:a16="http://schemas.microsoft.com/office/drawing/2014/main" id="{00FA4CFF-4CE9-764B-A4C6-169B17426D2C}"/>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95467" y="2231538"/>
            <a:ext cx="596684"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椭圆 25">
            <a:extLst>
              <a:ext uri="{FF2B5EF4-FFF2-40B4-BE49-F238E27FC236}">
                <a16:creationId xmlns="" xmlns:a16="http://schemas.microsoft.com/office/drawing/2014/main" id="{64A1C31D-0C69-4046-BCFA-97604FCA8FEA}"/>
              </a:ext>
            </a:extLst>
          </p:cNvPr>
          <p:cNvSpPr>
            <a:spLocks noChangeArrowheads="1"/>
          </p:cNvSpPr>
          <p:nvPr/>
        </p:nvSpPr>
        <p:spPr bwMode="auto">
          <a:xfrm>
            <a:off x="4363422" y="1852126"/>
            <a:ext cx="1342539" cy="1343025"/>
          </a:xfrm>
          <a:prstGeom prst="ellipse">
            <a:avLst/>
          </a:prstGeom>
          <a:gradFill>
            <a:gsLst>
              <a:gs pos="0">
                <a:schemeClr val="accent1"/>
              </a:gs>
              <a:gs pos="100000">
                <a:schemeClr val="accent2"/>
              </a:gs>
            </a:gsLst>
            <a:lin ang="8400000" scaled="0"/>
          </a:gradFill>
          <a:ln w="25400" cmpd="sng">
            <a:solidFill>
              <a:srgbClr val="000000">
                <a:alpha val="0"/>
              </a:srgbClr>
            </a:solidFill>
            <a:round/>
            <a:headEnd/>
            <a:tailEnd/>
          </a:ln>
        </p:spPr>
        <p:txBody>
          <a:bodyPr lIns="0" tIns="0" rIns="0" bIns="0" anchor="ctr"/>
          <a:lstStyle/>
          <a:p>
            <a:pPr defTabSz="584083">
              <a:defRPr/>
            </a:pPr>
            <a:endParaRPr lang="zh-CN" altLang="en-US" sz="3999" dirty="0">
              <a:solidFill>
                <a:srgbClr val="FFFFFF"/>
              </a:solidFill>
              <a:effectLst>
                <a:outerShdw blurRad="38100" dist="38100" dir="2700000" algn="tl">
                  <a:srgbClr val="000000"/>
                </a:outerShdw>
              </a:effectLst>
              <a:cs typeface="+mn-ea"/>
              <a:sym typeface="+mn-lt"/>
            </a:endParaRPr>
          </a:p>
        </p:txBody>
      </p:sp>
      <p:pic>
        <p:nvPicPr>
          <p:cNvPr id="29" name="组合 22">
            <a:extLst>
              <a:ext uri="{FF2B5EF4-FFF2-40B4-BE49-F238E27FC236}">
                <a16:creationId xmlns="" xmlns:a16="http://schemas.microsoft.com/office/drawing/2014/main" id="{DFFBCD7D-16C3-944F-B683-2DD24FB0963A}"/>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68064" y="2291864"/>
            <a:ext cx="43957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PA-文本框 9">
            <a:extLst>
              <a:ext uri="{FF2B5EF4-FFF2-40B4-BE49-F238E27FC236}">
                <a16:creationId xmlns="" xmlns:a16="http://schemas.microsoft.com/office/drawing/2014/main" id="{B6835579-DB57-D546-8DAA-97049A304DBC}"/>
              </a:ext>
            </a:extLst>
          </p:cNvPr>
          <p:cNvSpPr txBox="1"/>
          <p:nvPr>
            <p:custDataLst>
              <p:tags r:id="rId1"/>
            </p:custDataLst>
          </p:nvPr>
        </p:nvSpPr>
        <p:spPr>
          <a:xfrm>
            <a:off x="1061028" y="4590583"/>
            <a:ext cx="4869274" cy="1185324"/>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solidFill>
                  <a:schemeClr val="tx1">
                    <a:lumMod val="50000"/>
                    <a:lumOff val="50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
        <p:nvSpPr>
          <p:cNvPr id="31" name="PA-文本框 7">
            <a:extLst>
              <a:ext uri="{FF2B5EF4-FFF2-40B4-BE49-F238E27FC236}">
                <a16:creationId xmlns="" xmlns:a16="http://schemas.microsoft.com/office/drawing/2014/main" id="{FD2BDE61-D4C7-F342-9E54-BBE3EBD35776}"/>
              </a:ext>
            </a:extLst>
          </p:cNvPr>
          <p:cNvSpPr txBox="1"/>
          <p:nvPr>
            <p:custDataLst>
              <p:tags r:id="rId2"/>
            </p:custDataLst>
          </p:nvPr>
        </p:nvSpPr>
        <p:spPr>
          <a:xfrm>
            <a:off x="1061028" y="3571388"/>
            <a:ext cx="2426888" cy="954107"/>
          </a:xfrm>
          <a:prstGeom prst="rect">
            <a:avLst/>
          </a:prstGeom>
          <a:noFill/>
        </p:spPr>
        <p:txBody>
          <a:bodyPr wrap="square" rtlCol="0">
            <a:spAutoFit/>
          </a:bodyPr>
          <a:lstStyle/>
          <a:p>
            <a:r>
              <a:rPr lang="en-US" altLang="zh-CN" sz="2800" spc="300">
                <a:solidFill>
                  <a:schemeClr val="tx1">
                    <a:lumMod val="75000"/>
                    <a:lumOff val="25000"/>
                  </a:schemeClr>
                </a:solidFill>
                <a:cs typeface="+mn-ea"/>
                <a:sym typeface="+mn-lt"/>
              </a:rPr>
              <a:t>GREAT CREATIVE</a:t>
            </a:r>
            <a:endParaRPr lang="zh-CN" altLang="en-US" sz="2800" spc="300">
              <a:solidFill>
                <a:schemeClr val="tx1">
                  <a:lumMod val="75000"/>
                  <a:lumOff val="25000"/>
                </a:schemeClr>
              </a:solidFill>
              <a:cs typeface="+mn-ea"/>
              <a:sym typeface="+mn-lt"/>
            </a:endParaRPr>
          </a:p>
        </p:txBody>
      </p:sp>
      <p:sp>
        <p:nvSpPr>
          <p:cNvPr id="32" name="矩形 2">
            <a:extLst>
              <a:ext uri="{FF2B5EF4-FFF2-40B4-BE49-F238E27FC236}">
                <a16:creationId xmlns="" xmlns:a16="http://schemas.microsoft.com/office/drawing/2014/main" id="{0F387200-F55D-DA4B-9EF3-AA133994D288}"/>
              </a:ext>
            </a:extLst>
          </p:cNvPr>
          <p:cNvSpPr/>
          <p:nvPr/>
        </p:nvSpPr>
        <p:spPr>
          <a:xfrm>
            <a:off x="6486380" y="2041798"/>
            <a:ext cx="4428530" cy="3717246"/>
          </a:xfrm>
          <a:custGeom>
            <a:avLst/>
            <a:gdLst>
              <a:gd name="connsiteX0" fmla="*/ 0 w 2790826"/>
              <a:gd name="connsiteY0" fmla="*/ 0 h 2800097"/>
              <a:gd name="connsiteX1" fmla="*/ 2790826 w 2790826"/>
              <a:gd name="connsiteY1" fmla="*/ 0 h 2800097"/>
              <a:gd name="connsiteX2" fmla="*/ 2790826 w 2790826"/>
              <a:gd name="connsiteY2" fmla="*/ 2800097 h 2800097"/>
              <a:gd name="connsiteX3" fmla="*/ 0 w 2790826"/>
              <a:gd name="connsiteY3" fmla="*/ 2800097 h 2800097"/>
              <a:gd name="connsiteX4" fmla="*/ 0 w 2790826"/>
              <a:gd name="connsiteY4" fmla="*/ 0 h 2800097"/>
              <a:gd name="connsiteX0" fmla="*/ 0 w 2790826"/>
              <a:gd name="connsiteY0" fmla="*/ 19050 h 2819147"/>
              <a:gd name="connsiteX1" fmla="*/ 2209800 w 2790826"/>
              <a:gd name="connsiteY1" fmla="*/ 0 h 2819147"/>
              <a:gd name="connsiteX2" fmla="*/ 2790826 w 2790826"/>
              <a:gd name="connsiteY2" fmla="*/ 19050 h 2819147"/>
              <a:gd name="connsiteX3" fmla="*/ 2790826 w 2790826"/>
              <a:gd name="connsiteY3" fmla="*/ 2819147 h 2819147"/>
              <a:gd name="connsiteX4" fmla="*/ 0 w 2790826"/>
              <a:gd name="connsiteY4" fmla="*/ 2819147 h 2819147"/>
              <a:gd name="connsiteX5" fmla="*/ 0 w 2790826"/>
              <a:gd name="connsiteY5" fmla="*/ 19050 h 2819147"/>
              <a:gd name="connsiteX0" fmla="*/ 0 w 2790826"/>
              <a:gd name="connsiteY0" fmla="*/ 0 h 2800097"/>
              <a:gd name="connsiteX1" fmla="*/ 2228850 w 2790826"/>
              <a:gd name="connsiteY1" fmla="*/ 0 h 2800097"/>
              <a:gd name="connsiteX2" fmla="*/ 2790826 w 2790826"/>
              <a:gd name="connsiteY2" fmla="*/ 0 h 2800097"/>
              <a:gd name="connsiteX3" fmla="*/ 2790826 w 2790826"/>
              <a:gd name="connsiteY3" fmla="*/ 2800097 h 2800097"/>
              <a:gd name="connsiteX4" fmla="*/ 0 w 2790826"/>
              <a:gd name="connsiteY4" fmla="*/ 2800097 h 2800097"/>
              <a:gd name="connsiteX5" fmla="*/ 0 w 2790826"/>
              <a:gd name="connsiteY5" fmla="*/ 0 h 2800097"/>
              <a:gd name="connsiteX0" fmla="*/ 0 w 2790826"/>
              <a:gd name="connsiteY0" fmla="*/ 0 h 2800097"/>
              <a:gd name="connsiteX1" fmla="*/ 2228850 w 2790826"/>
              <a:gd name="connsiteY1" fmla="*/ 0 h 2800097"/>
              <a:gd name="connsiteX2" fmla="*/ 2790826 w 2790826"/>
              <a:gd name="connsiteY2" fmla="*/ 581025 h 2800097"/>
              <a:gd name="connsiteX3" fmla="*/ 2790826 w 2790826"/>
              <a:gd name="connsiteY3" fmla="*/ 2800097 h 2800097"/>
              <a:gd name="connsiteX4" fmla="*/ 0 w 2790826"/>
              <a:gd name="connsiteY4" fmla="*/ 2800097 h 2800097"/>
              <a:gd name="connsiteX5" fmla="*/ 0 w 2790826"/>
              <a:gd name="connsiteY5" fmla="*/ 0 h 2800097"/>
              <a:gd name="connsiteX0" fmla="*/ 0 w 2790826"/>
              <a:gd name="connsiteY0" fmla="*/ 0 h 2800350"/>
              <a:gd name="connsiteX1" fmla="*/ 2228850 w 2790826"/>
              <a:gd name="connsiteY1" fmla="*/ 0 h 2800350"/>
              <a:gd name="connsiteX2" fmla="*/ 2790826 w 2790826"/>
              <a:gd name="connsiteY2" fmla="*/ 581025 h 2800350"/>
              <a:gd name="connsiteX3" fmla="*/ 2790826 w 2790826"/>
              <a:gd name="connsiteY3" fmla="*/ 2800097 h 2800350"/>
              <a:gd name="connsiteX4" fmla="*/ 600075 w 2790826"/>
              <a:gd name="connsiteY4" fmla="*/ 2800350 h 2800350"/>
              <a:gd name="connsiteX5" fmla="*/ 0 w 2790826"/>
              <a:gd name="connsiteY5" fmla="*/ 2800097 h 2800350"/>
              <a:gd name="connsiteX6" fmla="*/ 0 w 2790826"/>
              <a:gd name="connsiteY6" fmla="*/ 0 h 2800350"/>
              <a:gd name="connsiteX0" fmla="*/ 9525 w 2800351"/>
              <a:gd name="connsiteY0" fmla="*/ 0 h 2800350"/>
              <a:gd name="connsiteX1" fmla="*/ 2238375 w 2800351"/>
              <a:gd name="connsiteY1" fmla="*/ 0 h 2800350"/>
              <a:gd name="connsiteX2" fmla="*/ 2800351 w 2800351"/>
              <a:gd name="connsiteY2" fmla="*/ 581025 h 2800350"/>
              <a:gd name="connsiteX3" fmla="*/ 2800351 w 2800351"/>
              <a:gd name="connsiteY3" fmla="*/ 2800097 h 2800350"/>
              <a:gd name="connsiteX4" fmla="*/ 609600 w 2800351"/>
              <a:gd name="connsiteY4" fmla="*/ 2800350 h 2800350"/>
              <a:gd name="connsiteX5" fmla="*/ 0 w 2800351"/>
              <a:gd name="connsiteY5" fmla="*/ 2390522 h 2800350"/>
              <a:gd name="connsiteX6" fmla="*/ 9525 w 2800351"/>
              <a:gd name="connsiteY6" fmla="*/ 0 h 2800350"/>
              <a:gd name="connsiteX0" fmla="*/ 9525 w 2800351"/>
              <a:gd name="connsiteY0" fmla="*/ 0 h 2800350"/>
              <a:gd name="connsiteX1" fmla="*/ 2238375 w 2800351"/>
              <a:gd name="connsiteY1" fmla="*/ 0 h 2800350"/>
              <a:gd name="connsiteX2" fmla="*/ 2800351 w 2800351"/>
              <a:gd name="connsiteY2" fmla="*/ 581025 h 2800350"/>
              <a:gd name="connsiteX3" fmla="*/ 2800351 w 2800351"/>
              <a:gd name="connsiteY3" fmla="*/ 2800097 h 2800350"/>
              <a:gd name="connsiteX4" fmla="*/ 609600 w 2800351"/>
              <a:gd name="connsiteY4" fmla="*/ 2800350 h 2800350"/>
              <a:gd name="connsiteX5" fmla="*/ 0 w 2800351"/>
              <a:gd name="connsiteY5" fmla="*/ 2266697 h 2800350"/>
              <a:gd name="connsiteX6" fmla="*/ 9525 w 2800351"/>
              <a:gd name="connsiteY6" fmla="*/ 0 h 2800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00351" h="2800350">
                <a:moveTo>
                  <a:pt x="9525" y="0"/>
                </a:moveTo>
                <a:lnTo>
                  <a:pt x="2238375" y="0"/>
                </a:lnTo>
                <a:lnTo>
                  <a:pt x="2800351" y="581025"/>
                </a:lnTo>
                <a:lnTo>
                  <a:pt x="2800351" y="2800097"/>
                </a:lnTo>
                <a:lnTo>
                  <a:pt x="609600" y="2800350"/>
                </a:lnTo>
                <a:lnTo>
                  <a:pt x="0" y="2266697"/>
                </a:lnTo>
                <a:lnTo>
                  <a:pt x="9525" y="0"/>
                </a:lnTo>
                <a:close/>
              </a:path>
            </a:pathLst>
          </a:custGeom>
          <a:blipFill>
            <a:blip r:embed="rId8"/>
            <a:srcRect/>
            <a:stretch>
              <a:fillRect l="-11690" r="-1169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14778726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7600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1"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1000" fill="hold"/>
                                        <p:tgtEl>
                                          <p:spTgt spid="24"/>
                                        </p:tgtEl>
                                        <p:attrNameLst>
                                          <p:attrName>ppt_w</p:attrName>
                                        </p:attrNameLst>
                                      </p:cBhvr>
                                      <p:tavLst>
                                        <p:tav tm="0">
                                          <p:val>
                                            <p:fltVal val="0"/>
                                          </p:val>
                                        </p:tav>
                                        <p:tav tm="100000">
                                          <p:val>
                                            <p:strVal val="#ppt_w"/>
                                          </p:val>
                                        </p:tav>
                                      </p:tavLst>
                                    </p:anim>
                                    <p:anim calcmode="lin" valueType="num">
                                      <p:cBhvr>
                                        <p:cTn id="13" dur="1000" fill="hold"/>
                                        <p:tgtEl>
                                          <p:spTgt spid="24"/>
                                        </p:tgtEl>
                                        <p:attrNameLst>
                                          <p:attrName>ppt_h</p:attrName>
                                        </p:attrNameLst>
                                      </p:cBhvr>
                                      <p:tavLst>
                                        <p:tav tm="0">
                                          <p:val>
                                            <p:fltVal val="0"/>
                                          </p:val>
                                        </p:tav>
                                        <p:tav tm="100000">
                                          <p:val>
                                            <p:strVal val="#ppt_h"/>
                                          </p:val>
                                        </p:tav>
                                      </p:tavLst>
                                    </p:anim>
                                    <p:anim calcmode="lin" valueType="num">
                                      <p:cBhvr>
                                        <p:cTn id="14" dur="1000" fill="hold"/>
                                        <p:tgtEl>
                                          <p:spTgt spid="24"/>
                                        </p:tgtEl>
                                        <p:attrNameLst>
                                          <p:attrName>style.rotation</p:attrName>
                                        </p:attrNameLst>
                                      </p:cBhvr>
                                      <p:tavLst>
                                        <p:tav tm="0">
                                          <p:val>
                                            <p:fltVal val="90"/>
                                          </p:val>
                                        </p:tav>
                                        <p:tav tm="100000">
                                          <p:val>
                                            <p:fltVal val="0"/>
                                          </p:val>
                                        </p:tav>
                                      </p:tavLst>
                                    </p:anim>
                                    <p:animEffect transition="in" filter="fade">
                                      <p:cBhvr>
                                        <p:cTn id="15" dur="1000"/>
                                        <p:tgtEl>
                                          <p:spTgt spid="24"/>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p:cTn id="18" dur="1000" fill="hold"/>
                                        <p:tgtEl>
                                          <p:spTgt spid="25"/>
                                        </p:tgtEl>
                                        <p:attrNameLst>
                                          <p:attrName>ppt_w</p:attrName>
                                        </p:attrNameLst>
                                      </p:cBhvr>
                                      <p:tavLst>
                                        <p:tav tm="0">
                                          <p:val>
                                            <p:fltVal val="0"/>
                                          </p:val>
                                        </p:tav>
                                        <p:tav tm="100000">
                                          <p:val>
                                            <p:strVal val="#ppt_w"/>
                                          </p:val>
                                        </p:tav>
                                      </p:tavLst>
                                    </p:anim>
                                    <p:anim calcmode="lin" valueType="num">
                                      <p:cBhvr>
                                        <p:cTn id="19" dur="1000" fill="hold"/>
                                        <p:tgtEl>
                                          <p:spTgt spid="25"/>
                                        </p:tgtEl>
                                        <p:attrNameLst>
                                          <p:attrName>ppt_h</p:attrName>
                                        </p:attrNameLst>
                                      </p:cBhvr>
                                      <p:tavLst>
                                        <p:tav tm="0">
                                          <p:val>
                                            <p:fltVal val="0"/>
                                          </p:val>
                                        </p:tav>
                                        <p:tav tm="100000">
                                          <p:val>
                                            <p:strVal val="#ppt_h"/>
                                          </p:val>
                                        </p:tav>
                                      </p:tavLst>
                                    </p:anim>
                                    <p:anim calcmode="lin" valueType="num">
                                      <p:cBhvr>
                                        <p:cTn id="20" dur="1000" fill="hold"/>
                                        <p:tgtEl>
                                          <p:spTgt spid="25"/>
                                        </p:tgtEl>
                                        <p:attrNameLst>
                                          <p:attrName>style.rotation</p:attrName>
                                        </p:attrNameLst>
                                      </p:cBhvr>
                                      <p:tavLst>
                                        <p:tav tm="0">
                                          <p:val>
                                            <p:fltVal val="90"/>
                                          </p:val>
                                        </p:tav>
                                        <p:tav tm="100000">
                                          <p:val>
                                            <p:fltVal val="0"/>
                                          </p:val>
                                        </p:tav>
                                      </p:tavLst>
                                    </p:anim>
                                    <p:animEffect transition="in" filter="fade">
                                      <p:cBhvr>
                                        <p:cTn id="21" dur="1000"/>
                                        <p:tgtEl>
                                          <p:spTgt spid="25"/>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1000" fill="hold"/>
                                        <p:tgtEl>
                                          <p:spTgt spid="26"/>
                                        </p:tgtEl>
                                        <p:attrNameLst>
                                          <p:attrName>ppt_w</p:attrName>
                                        </p:attrNameLst>
                                      </p:cBhvr>
                                      <p:tavLst>
                                        <p:tav tm="0">
                                          <p:val>
                                            <p:fltVal val="0"/>
                                          </p:val>
                                        </p:tav>
                                        <p:tav tm="100000">
                                          <p:val>
                                            <p:strVal val="#ppt_w"/>
                                          </p:val>
                                        </p:tav>
                                      </p:tavLst>
                                    </p:anim>
                                    <p:anim calcmode="lin" valueType="num">
                                      <p:cBhvr>
                                        <p:cTn id="25" dur="1000" fill="hold"/>
                                        <p:tgtEl>
                                          <p:spTgt spid="26"/>
                                        </p:tgtEl>
                                        <p:attrNameLst>
                                          <p:attrName>ppt_h</p:attrName>
                                        </p:attrNameLst>
                                      </p:cBhvr>
                                      <p:tavLst>
                                        <p:tav tm="0">
                                          <p:val>
                                            <p:fltVal val="0"/>
                                          </p:val>
                                        </p:tav>
                                        <p:tav tm="100000">
                                          <p:val>
                                            <p:strVal val="#ppt_h"/>
                                          </p:val>
                                        </p:tav>
                                      </p:tavLst>
                                    </p:anim>
                                    <p:anim calcmode="lin" valueType="num">
                                      <p:cBhvr>
                                        <p:cTn id="26" dur="1000" fill="hold"/>
                                        <p:tgtEl>
                                          <p:spTgt spid="26"/>
                                        </p:tgtEl>
                                        <p:attrNameLst>
                                          <p:attrName>style.rotation</p:attrName>
                                        </p:attrNameLst>
                                      </p:cBhvr>
                                      <p:tavLst>
                                        <p:tav tm="0">
                                          <p:val>
                                            <p:fltVal val="90"/>
                                          </p:val>
                                        </p:tav>
                                        <p:tav tm="100000">
                                          <p:val>
                                            <p:fltVal val="0"/>
                                          </p:val>
                                        </p:tav>
                                      </p:tavLst>
                                    </p:anim>
                                    <p:animEffect transition="in" filter="fade">
                                      <p:cBhvr>
                                        <p:cTn id="27" dur="1000"/>
                                        <p:tgtEl>
                                          <p:spTgt spid="26"/>
                                        </p:tgtEl>
                                      </p:cBhvr>
                                    </p:animEffect>
                                  </p:childTnLst>
                                </p:cTn>
                              </p:par>
                              <p:par>
                                <p:cTn id="28" presetID="31" presetClass="entr" presetSubtype="0" fill="hold" nodeType="withEffect">
                                  <p:stCondLst>
                                    <p:cond delay="0"/>
                                  </p:stCondLst>
                                  <p:childTnLst>
                                    <p:set>
                                      <p:cBhvr>
                                        <p:cTn id="29" dur="1" fill="hold">
                                          <p:stCondLst>
                                            <p:cond delay="0"/>
                                          </p:stCondLst>
                                        </p:cTn>
                                        <p:tgtEl>
                                          <p:spTgt spid="27"/>
                                        </p:tgtEl>
                                        <p:attrNameLst>
                                          <p:attrName>style.visibility</p:attrName>
                                        </p:attrNameLst>
                                      </p:cBhvr>
                                      <p:to>
                                        <p:strVal val="visible"/>
                                      </p:to>
                                    </p:set>
                                    <p:anim calcmode="lin" valueType="num">
                                      <p:cBhvr>
                                        <p:cTn id="30" dur="1000" fill="hold"/>
                                        <p:tgtEl>
                                          <p:spTgt spid="27"/>
                                        </p:tgtEl>
                                        <p:attrNameLst>
                                          <p:attrName>ppt_w</p:attrName>
                                        </p:attrNameLst>
                                      </p:cBhvr>
                                      <p:tavLst>
                                        <p:tav tm="0">
                                          <p:val>
                                            <p:fltVal val="0"/>
                                          </p:val>
                                        </p:tav>
                                        <p:tav tm="100000">
                                          <p:val>
                                            <p:strVal val="#ppt_w"/>
                                          </p:val>
                                        </p:tav>
                                      </p:tavLst>
                                    </p:anim>
                                    <p:anim calcmode="lin" valueType="num">
                                      <p:cBhvr>
                                        <p:cTn id="31" dur="1000" fill="hold"/>
                                        <p:tgtEl>
                                          <p:spTgt spid="27"/>
                                        </p:tgtEl>
                                        <p:attrNameLst>
                                          <p:attrName>ppt_h</p:attrName>
                                        </p:attrNameLst>
                                      </p:cBhvr>
                                      <p:tavLst>
                                        <p:tav tm="0">
                                          <p:val>
                                            <p:fltVal val="0"/>
                                          </p:val>
                                        </p:tav>
                                        <p:tav tm="100000">
                                          <p:val>
                                            <p:strVal val="#ppt_h"/>
                                          </p:val>
                                        </p:tav>
                                      </p:tavLst>
                                    </p:anim>
                                    <p:anim calcmode="lin" valueType="num">
                                      <p:cBhvr>
                                        <p:cTn id="32" dur="1000" fill="hold"/>
                                        <p:tgtEl>
                                          <p:spTgt spid="27"/>
                                        </p:tgtEl>
                                        <p:attrNameLst>
                                          <p:attrName>style.rotation</p:attrName>
                                        </p:attrNameLst>
                                      </p:cBhvr>
                                      <p:tavLst>
                                        <p:tav tm="0">
                                          <p:val>
                                            <p:fltVal val="90"/>
                                          </p:val>
                                        </p:tav>
                                        <p:tav tm="100000">
                                          <p:val>
                                            <p:fltVal val="0"/>
                                          </p:val>
                                        </p:tav>
                                      </p:tavLst>
                                    </p:anim>
                                    <p:animEffect transition="in" filter="fade">
                                      <p:cBhvr>
                                        <p:cTn id="33" dur="1000"/>
                                        <p:tgtEl>
                                          <p:spTgt spid="27"/>
                                        </p:tgtEl>
                                      </p:cBhvr>
                                    </p:animEffect>
                                  </p:childTnLst>
                                </p:cTn>
                              </p:par>
                              <p:par>
                                <p:cTn id="34" presetID="31" presetClass="entr" presetSubtype="0"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p:cTn id="36" dur="1000" fill="hold"/>
                                        <p:tgtEl>
                                          <p:spTgt spid="28"/>
                                        </p:tgtEl>
                                        <p:attrNameLst>
                                          <p:attrName>ppt_w</p:attrName>
                                        </p:attrNameLst>
                                      </p:cBhvr>
                                      <p:tavLst>
                                        <p:tav tm="0">
                                          <p:val>
                                            <p:fltVal val="0"/>
                                          </p:val>
                                        </p:tav>
                                        <p:tav tm="100000">
                                          <p:val>
                                            <p:strVal val="#ppt_w"/>
                                          </p:val>
                                        </p:tav>
                                      </p:tavLst>
                                    </p:anim>
                                    <p:anim calcmode="lin" valueType="num">
                                      <p:cBhvr>
                                        <p:cTn id="37" dur="1000" fill="hold"/>
                                        <p:tgtEl>
                                          <p:spTgt spid="28"/>
                                        </p:tgtEl>
                                        <p:attrNameLst>
                                          <p:attrName>ppt_h</p:attrName>
                                        </p:attrNameLst>
                                      </p:cBhvr>
                                      <p:tavLst>
                                        <p:tav tm="0">
                                          <p:val>
                                            <p:fltVal val="0"/>
                                          </p:val>
                                        </p:tav>
                                        <p:tav tm="100000">
                                          <p:val>
                                            <p:strVal val="#ppt_h"/>
                                          </p:val>
                                        </p:tav>
                                      </p:tavLst>
                                    </p:anim>
                                    <p:anim calcmode="lin" valueType="num">
                                      <p:cBhvr>
                                        <p:cTn id="38" dur="1000" fill="hold"/>
                                        <p:tgtEl>
                                          <p:spTgt spid="28"/>
                                        </p:tgtEl>
                                        <p:attrNameLst>
                                          <p:attrName>style.rotation</p:attrName>
                                        </p:attrNameLst>
                                      </p:cBhvr>
                                      <p:tavLst>
                                        <p:tav tm="0">
                                          <p:val>
                                            <p:fltVal val="90"/>
                                          </p:val>
                                        </p:tav>
                                        <p:tav tm="100000">
                                          <p:val>
                                            <p:fltVal val="0"/>
                                          </p:val>
                                        </p:tav>
                                      </p:tavLst>
                                    </p:anim>
                                    <p:animEffect transition="in" filter="fade">
                                      <p:cBhvr>
                                        <p:cTn id="39" dur="1000"/>
                                        <p:tgtEl>
                                          <p:spTgt spid="28"/>
                                        </p:tgtEl>
                                      </p:cBhvr>
                                    </p:animEffect>
                                  </p:childTnLst>
                                </p:cTn>
                              </p:par>
                              <p:par>
                                <p:cTn id="40" presetID="31" presetClass="entr" presetSubtype="0" fill="hold" nodeType="with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1000" fill="hold"/>
                                        <p:tgtEl>
                                          <p:spTgt spid="29"/>
                                        </p:tgtEl>
                                        <p:attrNameLst>
                                          <p:attrName>ppt_w</p:attrName>
                                        </p:attrNameLst>
                                      </p:cBhvr>
                                      <p:tavLst>
                                        <p:tav tm="0">
                                          <p:val>
                                            <p:fltVal val="0"/>
                                          </p:val>
                                        </p:tav>
                                        <p:tav tm="100000">
                                          <p:val>
                                            <p:strVal val="#ppt_w"/>
                                          </p:val>
                                        </p:tav>
                                      </p:tavLst>
                                    </p:anim>
                                    <p:anim calcmode="lin" valueType="num">
                                      <p:cBhvr>
                                        <p:cTn id="43" dur="1000" fill="hold"/>
                                        <p:tgtEl>
                                          <p:spTgt spid="29"/>
                                        </p:tgtEl>
                                        <p:attrNameLst>
                                          <p:attrName>ppt_h</p:attrName>
                                        </p:attrNameLst>
                                      </p:cBhvr>
                                      <p:tavLst>
                                        <p:tav tm="0">
                                          <p:val>
                                            <p:fltVal val="0"/>
                                          </p:val>
                                        </p:tav>
                                        <p:tav tm="100000">
                                          <p:val>
                                            <p:strVal val="#ppt_h"/>
                                          </p:val>
                                        </p:tav>
                                      </p:tavLst>
                                    </p:anim>
                                    <p:anim calcmode="lin" valueType="num">
                                      <p:cBhvr>
                                        <p:cTn id="44" dur="1000" fill="hold"/>
                                        <p:tgtEl>
                                          <p:spTgt spid="29"/>
                                        </p:tgtEl>
                                        <p:attrNameLst>
                                          <p:attrName>style.rotation</p:attrName>
                                        </p:attrNameLst>
                                      </p:cBhvr>
                                      <p:tavLst>
                                        <p:tav tm="0">
                                          <p:val>
                                            <p:fltVal val="90"/>
                                          </p:val>
                                        </p:tav>
                                        <p:tav tm="100000">
                                          <p:val>
                                            <p:fltVal val="0"/>
                                          </p:val>
                                        </p:tav>
                                      </p:tavLst>
                                    </p:anim>
                                    <p:animEffect transition="in" filter="fade">
                                      <p:cBhvr>
                                        <p:cTn id="45" dur="1000"/>
                                        <p:tgtEl>
                                          <p:spTgt spid="29"/>
                                        </p:tgtEl>
                                      </p:cBhvr>
                                    </p:animEffect>
                                  </p:childTnLst>
                                </p:cTn>
                              </p:par>
                              <p:par>
                                <p:cTn id="46" presetID="22" presetClass="entr" presetSubtype="1" fill="hold" grpId="0" nodeType="withEffect">
                                  <p:stCondLst>
                                    <p:cond delay="800"/>
                                  </p:stCondLst>
                                  <p:childTnLst>
                                    <p:set>
                                      <p:cBhvr>
                                        <p:cTn id="47" dur="1" fill="hold">
                                          <p:stCondLst>
                                            <p:cond delay="0"/>
                                          </p:stCondLst>
                                        </p:cTn>
                                        <p:tgtEl>
                                          <p:spTgt spid="30"/>
                                        </p:tgtEl>
                                        <p:attrNameLst>
                                          <p:attrName>style.visibility</p:attrName>
                                        </p:attrNameLst>
                                      </p:cBhvr>
                                      <p:to>
                                        <p:strVal val="visible"/>
                                      </p:to>
                                    </p:set>
                                    <p:animEffect transition="in" filter="wipe(up)">
                                      <p:cBhvr>
                                        <p:cTn id="48" dur="500"/>
                                        <p:tgtEl>
                                          <p:spTgt spid="30"/>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2"/>
                                        </p:tgtEl>
                                        <p:attrNameLst>
                                          <p:attrName>style.visibility</p:attrName>
                                        </p:attrNameLst>
                                      </p:cBhvr>
                                      <p:to>
                                        <p:strVal val="visible"/>
                                      </p:to>
                                    </p:set>
                                    <p:anim calcmode="lin" valueType="num">
                                      <p:cBhvr additive="base">
                                        <p:cTn id="53" dur="500" fill="hold"/>
                                        <p:tgtEl>
                                          <p:spTgt spid="32"/>
                                        </p:tgtEl>
                                        <p:attrNameLst>
                                          <p:attrName>ppt_x</p:attrName>
                                        </p:attrNameLst>
                                      </p:cBhvr>
                                      <p:tavLst>
                                        <p:tav tm="0">
                                          <p:val>
                                            <p:strVal val="#ppt_x"/>
                                          </p:val>
                                        </p:tav>
                                        <p:tav tm="100000">
                                          <p:val>
                                            <p:strVal val="#ppt_x"/>
                                          </p:val>
                                        </p:tav>
                                      </p:tavLst>
                                    </p:anim>
                                    <p:anim calcmode="lin" valueType="num">
                                      <p:cBhvr additive="base">
                                        <p:cTn id="5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4" grpId="0" animBg="1"/>
      <p:bldP spid="25" grpId="0" animBg="1"/>
      <p:bldP spid="26" grpId="0" animBg="1"/>
      <p:bldP spid="28" grpId="0" animBg="1"/>
      <p:bldP spid="30" grpId="0"/>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a:extLst>
              <a:ext uri="{FF2B5EF4-FFF2-40B4-BE49-F238E27FC236}">
                <a16:creationId xmlns="" xmlns:a16="http://schemas.microsoft.com/office/drawing/2014/main" id="{128DFF15-07CB-4A3C-AFBF-22CBF574DA68}"/>
              </a:ext>
            </a:extLst>
          </p:cNvPr>
          <p:cNvGrpSpPr/>
          <p:nvPr/>
        </p:nvGrpSpPr>
        <p:grpSpPr>
          <a:xfrm>
            <a:off x="175487" y="170873"/>
            <a:ext cx="11841022" cy="6516254"/>
            <a:chOff x="175487" y="170873"/>
            <a:chExt cx="11841022" cy="6516254"/>
          </a:xfrm>
        </p:grpSpPr>
        <p:sp>
          <p:nvSpPr>
            <p:cNvPr id="25" name="矩形: 圆角 24">
              <a:extLst>
                <a:ext uri="{FF2B5EF4-FFF2-40B4-BE49-F238E27FC236}">
                  <a16:creationId xmlns="" xmlns:a16="http://schemas.microsoft.com/office/drawing/2014/main" id="{79F08116-1E42-48E2-90B8-2AEA15716234}"/>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6" name="椭圆 25">
              <a:extLst>
                <a:ext uri="{FF2B5EF4-FFF2-40B4-BE49-F238E27FC236}">
                  <a16:creationId xmlns="" xmlns:a16="http://schemas.microsoft.com/office/drawing/2014/main" id="{A0101B3D-740C-4DB9-AE9F-E011AC961517}"/>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27" name="PA-文本框 6">
              <a:extLst>
                <a:ext uri="{FF2B5EF4-FFF2-40B4-BE49-F238E27FC236}">
                  <a16:creationId xmlns="" xmlns:a16="http://schemas.microsoft.com/office/drawing/2014/main" id="{444FF00E-CE4B-4AB0-8C7E-8B2CEB6E125F}"/>
                </a:ext>
              </a:extLst>
            </p:cNvPr>
            <p:cNvSpPr txBox="1"/>
            <p:nvPr>
              <p:custDataLst>
                <p:tags r:id="rId4"/>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2" name="PA-任意多边形: 形状 39">
            <a:extLst>
              <a:ext uri="{FF2B5EF4-FFF2-40B4-BE49-F238E27FC236}">
                <a16:creationId xmlns="" xmlns:a16="http://schemas.microsoft.com/office/drawing/2014/main" id="{8DE1125A-156B-4ED8-8182-50B8CB13673C}"/>
              </a:ext>
            </a:extLst>
          </p:cNvPr>
          <p:cNvSpPr/>
          <p:nvPr>
            <p:custDataLst>
              <p:tags r:id="rId1"/>
            </p:custDataLst>
          </p:nvPr>
        </p:nvSpPr>
        <p:spPr>
          <a:xfrm>
            <a:off x="3546008" y="1285089"/>
            <a:ext cx="3979330" cy="4590106"/>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8705850 w 12192000"/>
              <a:gd name="connsiteY3" fmla="*/ 3429000 h 3429000"/>
              <a:gd name="connsiteX4" fmla="*/ 8640080 w 12192000"/>
              <a:gd name="connsiteY4" fmla="*/ 3429000 h 3429000"/>
              <a:gd name="connsiteX5" fmla="*/ 3551920 w 12192000"/>
              <a:gd name="connsiteY5" fmla="*/ 3429000 h 3429000"/>
              <a:gd name="connsiteX6" fmla="*/ 3486150 w 12192000"/>
              <a:gd name="connsiteY6" fmla="*/ 3429000 h 3429000"/>
              <a:gd name="connsiteX7" fmla="*/ 0 w 12192000"/>
              <a:gd name="connsiteY7"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9000">
                <a:moveTo>
                  <a:pt x="0" y="0"/>
                </a:moveTo>
                <a:lnTo>
                  <a:pt x="12192000" y="0"/>
                </a:lnTo>
                <a:lnTo>
                  <a:pt x="12192000" y="3429000"/>
                </a:lnTo>
                <a:lnTo>
                  <a:pt x="8705850" y="3429000"/>
                </a:lnTo>
                <a:lnTo>
                  <a:pt x="8640080" y="3429000"/>
                </a:lnTo>
                <a:lnTo>
                  <a:pt x="3551920" y="3429000"/>
                </a:lnTo>
                <a:lnTo>
                  <a:pt x="3486150" y="3429000"/>
                </a:lnTo>
                <a:lnTo>
                  <a:pt x="0" y="3429000"/>
                </a:lnTo>
                <a:close/>
              </a:path>
            </a:pathLst>
          </a:custGeom>
          <a:blipFill>
            <a:blip r:embed="rId7"/>
            <a:srcRect/>
            <a:stretch>
              <a:fillRect l="-35917" r="-434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PA-任意多边形: 形状 39">
            <a:extLst>
              <a:ext uri="{FF2B5EF4-FFF2-40B4-BE49-F238E27FC236}">
                <a16:creationId xmlns="" xmlns:a16="http://schemas.microsoft.com/office/drawing/2014/main" id="{2598669B-8517-4BDF-9BB7-875E6D979CDC}"/>
              </a:ext>
            </a:extLst>
          </p:cNvPr>
          <p:cNvSpPr/>
          <p:nvPr>
            <p:custDataLst>
              <p:tags r:id="rId2"/>
            </p:custDataLst>
          </p:nvPr>
        </p:nvSpPr>
        <p:spPr>
          <a:xfrm>
            <a:off x="957343" y="1852660"/>
            <a:ext cx="3659888" cy="3318548"/>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8705850 w 12192000"/>
              <a:gd name="connsiteY3" fmla="*/ 3429000 h 3429000"/>
              <a:gd name="connsiteX4" fmla="*/ 8640080 w 12192000"/>
              <a:gd name="connsiteY4" fmla="*/ 3429000 h 3429000"/>
              <a:gd name="connsiteX5" fmla="*/ 3551920 w 12192000"/>
              <a:gd name="connsiteY5" fmla="*/ 3429000 h 3429000"/>
              <a:gd name="connsiteX6" fmla="*/ 3486150 w 12192000"/>
              <a:gd name="connsiteY6" fmla="*/ 3429000 h 3429000"/>
              <a:gd name="connsiteX7" fmla="*/ 0 w 12192000"/>
              <a:gd name="connsiteY7"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9000">
                <a:moveTo>
                  <a:pt x="0" y="0"/>
                </a:moveTo>
                <a:lnTo>
                  <a:pt x="12192000" y="0"/>
                </a:lnTo>
                <a:lnTo>
                  <a:pt x="12192000" y="3429000"/>
                </a:lnTo>
                <a:lnTo>
                  <a:pt x="8705850" y="3429000"/>
                </a:lnTo>
                <a:lnTo>
                  <a:pt x="8640080" y="3429000"/>
                </a:lnTo>
                <a:lnTo>
                  <a:pt x="3551920" y="3429000"/>
                </a:lnTo>
                <a:lnTo>
                  <a:pt x="3486150" y="3429000"/>
                </a:lnTo>
                <a:lnTo>
                  <a:pt x="0" y="3429000"/>
                </a:lnTo>
                <a:close/>
              </a:path>
            </a:pathLst>
          </a:cu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PA-文本框 9">
            <a:extLst>
              <a:ext uri="{FF2B5EF4-FFF2-40B4-BE49-F238E27FC236}">
                <a16:creationId xmlns="" xmlns:a16="http://schemas.microsoft.com/office/drawing/2014/main" id="{E11098AE-AF84-4337-B5D9-A93A98AFBEE4}"/>
              </a:ext>
            </a:extLst>
          </p:cNvPr>
          <p:cNvSpPr txBox="1"/>
          <p:nvPr>
            <p:custDataLst>
              <p:tags r:id="rId3"/>
            </p:custDataLst>
          </p:nvPr>
        </p:nvSpPr>
        <p:spPr>
          <a:xfrm>
            <a:off x="1420193" y="3337416"/>
            <a:ext cx="2734187" cy="1292662"/>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bg1">
                    <a:lumMod val="95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a:t>
            </a:r>
            <a:r>
              <a:rPr lang="zh-CN" altLang="en-US">
                <a:solidFill>
                  <a:schemeClr val="bg1">
                    <a:lumMod val="95000"/>
                  </a:schemeClr>
                </a:solidFill>
                <a:latin typeface="+mn-lt"/>
                <a:ea typeface="+mn-ea"/>
                <a:cs typeface="+mn-ea"/>
                <a:sym typeface="+mn-lt"/>
              </a:rPr>
              <a:t>在这里</a:t>
            </a:r>
            <a:endParaRPr lang="zh-CN" altLang="en-US" dirty="0">
              <a:solidFill>
                <a:schemeClr val="bg1">
                  <a:lumMod val="95000"/>
                </a:schemeClr>
              </a:solidFill>
              <a:latin typeface="+mn-lt"/>
              <a:ea typeface="+mn-ea"/>
              <a:cs typeface="+mn-ea"/>
              <a:sym typeface="+mn-lt"/>
            </a:endParaRPr>
          </a:p>
        </p:txBody>
      </p:sp>
      <p:sp>
        <p:nvSpPr>
          <p:cNvPr id="9" name="Freeform 17">
            <a:extLst>
              <a:ext uri="{FF2B5EF4-FFF2-40B4-BE49-F238E27FC236}">
                <a16:creationId xmlns="" xmlns:a16="http://schemas.microsoft.com/office/drawing/2014/main" id="{E44C52EF-04C4-4C71-B76D-A61E264C1260}"/>
              </a:ext>
            </a:extLst>
          </p:cNvPr>
          <p:cNvSpPr>
            <a:spLocks/>
          </p:cNvSpPr>
          <p:nvPr/>
        </p:nvSpPr>
        <p:spPr bwMode="auto">
          <a:xfrm>
            <a:off x="7048043" y="1529395"/>
            <a:ext cx="912290" cy="1054100"/>
          </a:xfrm>
          <a:custGeom>
            <a:avLst/>
            <a:gdLst>
              <a:gd name="T0" fmla="*/ 602 w 1203"/>
              <a:gd name="T1" fmla="*/ 0 h 1390"/>
              <a:gd name="T2" fmla="*/ 1203 w 1203"/>
              <a:gd name="T3" fmla="*/ 348 h 1390"/>
              <a:gd name="T4" fmla="*/ 1203 w 1203"/>
              <a:gd name="T5" fmla="*/ 1041 h 1390"/>
              <a:gd name="T6" fmla="*/ 602 w 1203"/>
              <a:gd name="T7" fmla="*/ 1390 h 1390"/>
              <a:gd name="T8" fmla="*/ 0 w 1203"/>
              <a:gd name="T9" fmla="*/ 1041 h 1390"/>
              <a:gd name="T10" fmla="*/ 0 w 1203"/>
              <a:gd name="T11" fmla="*/ 348 h 1390"/>
              <a:gd name="T12" fmla="*/ 602 w 1203"/>
              <a:gd name="T13" fmla="*/ 0 h 1390"/>
            </a:gdLst>
            <a:ahLst/>
            <a:cxnLst>
              <a:cxn ang="0">
                <a:pos x="T0" y="T1"/>
              </a:cxn>
              <a:cxn ang="0">
                <a:pos x="T2" y="T3"/>
              </a:cxn>
              <a:cxn ang="0">
                <a:pos x="T4" y="T5"/>
              </a:cxn>
              <a:cxn ang="0">
                <a:pos x="T6" y="T7"/>
              </a:cxn>
              <a:cxn ang="0">
                <a:pos x="T8" y="T9"/>
              </a:cxn>
              <a:cxn ang="0">
                <a:pos x="T10" y="T11"/>
              </a:cxn>
              <a:cxn ang="0">
                <a:pos x="T12" y="T13"/>
              </a:cxn>
            </a:cxnLst>
            <a:rect l="0" t="0" r="r" b="b"/>
            <a:pathLst>
              <a:path w="1203" h="1390">
                <a:moveTo>
                  <a:pt x="602" y="0"/>
                </a:moveTo>
                <a:lnTo>
                  <a:pt x="1203" y="348"/>
                </a:lnTo>
                <a:lnTo>
                  <a:pt x="1203" y="1041"/>
                </a:lnTo>
                <a:lnTo>
                  <a:pt x="602" y="1390"/>
                </a:lnTo>
                <a:lnTo>
                  <a:pt x="0" y="1041"/>
                </a:lnTo>
                <a:lnTo>
                  <a:pt x="0" y="348"/>
                </a:lnTo>
                <a:lnTo>
                  <a:pt x="602" y="0"/>
                </a:lnTo>
                <a:close/>
              </a:path>
            </a:pathLst>
          </a:custGeom>
          <a:solidFill>
            <a:schemeClr val="accent2"/>
          </a:solidFill>
          <a:ln w="0">
            <a:noFill/>
            <a:prstDash val="solid"/>
            <a:round/>
            <a:headEnd/>
            <a:tailEnd/>
          </a:ln>
          <a:effectLst/>
        </p:spPr>
        <p:txBody>
          <a:bodyPr vert="horz" wrap="square" lIns="45719" tIns="22859" rIns="45719" bIns="22859" numCol="1" anchor="t" anchorCtr="0" compatLnSpc="1">
            <a:prstTxWarp prst="textNoShape">
              <a:avLst/>
            </a:prstTxWarp>
          </a:bodyPr>
          <a:lstStyle/>
          <a:p>
            <a:endParaRPr lang="zh-CN" altLang="en-US" sz="1707">
              <a:cs typeface="+mn-ea"/>
              <a:sym typeface="+mn-lt"/>
            </a:endParaRPr>
          </a:p>
        </p:txBody>
      </p:sp>
      <p:sp>
        <p:nvSpPr>
          <p:cNvPr id="10" name="Freeform 17">
            <a:extLst>
              <a:ext uri="{FF2B5EF4-FFF2-40B4-BE49-F238E27FC236}">
                <a16:creationId xmlns="" xmlns:a16="http://schemas.microsoft.com/office/drawing/2014/main" id="{46D76FA8-41DA-4DF6-8316-C00E2CAE17DE}"/>
              </a:ext>
            </a:extLst>
          </p:cNvPr>
          <p:cNvSpPr>
            <a:spLocks/>
          </p:cNvSpPr>
          <p:nvPr/>
        </p:nvSpPr>
        <p:spPr bwMode="auto">
          <a:xfrm>
            <a:off x="7069193" y="3122618"/>
            <a:ext cx="912290" cy="1054100"/>
          </a:xfrm>
          <a:custGeom>
            <a:avLst/>
            <a:gdLst>
              <a:gd name="T0" fmla="*/ 602 w 1203"/>
              <a:gd name="T1" fmla="*/ 0 h 1390"/>
              <a:gd name="T2" fmla="*/ 1203 w 1203"/>
              <a:gd name="T3" fmla="*/ 348 h 1390"/>
              <a:gd name="T4" fmla="*/ 1203 w 1203"/>
              <a:gd name="T5" fmla="*/ 1041 h 1390"/>
              <a:gd name="T6" fmla="*/ 602 w 1203"/>
              <a:gd name="T7" fmla="*/ 1390 h 1390"/>
              <a:gd name="T8" fmla="*/ 0 w 1203"/>
              <a:gd name="T9" fmla="*/ 1041 h 1390"/>
              <a:gd name="T10" fmla="*/ 0 w 1203"/>
              <a:gd name="T11" fmla="*/ 348 h 1390"/>
              <a:gd name="T12" fmla="*/ 602 w 1203"/>
              <a:gd name="T13" fmla="*/ 0 h 1390"/>
            </a:gdLst>
            <a:ahLst/>
            <a:cxnLst>
              <a:cxn ang="0">
                <a:pos x="T0" y="T1"/>
              </a:cxn>
              <a:cxn ang="0">
                <a:pos x="T2" y="T3"/>
              </a:cxn>
              <a:cxn ang="0">
                <a:pos x="T4" y="T5"/>
              </a:cxn>
              <a:cxn ang="0">
                <a:pos x="T6" y="T7"/>
              </a:cxn>
              <a:cxn ang="0">
                <a:pos x="T8" y="T9"/>
              </a:cxn>
              <a:cxn ang="0">
                <a:pos x="T10" y="T11"/>
              </a:cxn>
              <a:cxn ang="0">
                <a:pos x="T12" y="T13"/>
              </a:cxn>
            </a:cxnLst>
            <a:rect l="0" t="0" r="r" b="b"/>
            <a:pathLst>
              <a:path w="1203" h="1390">
                <a:moveTo>
                  <a:pt x="602" y="0"/>
                </a:moveTo>
                <a:lnTo>
                  <a:pt x="1203" y="348"/>
                </a:lnTo>
                <a:lnTo>
                  <a:pt x="1203" y="1041"/>
                </a:lnTo>
                <a:lnTo>
                  <a:pt x="602" y="1390"/>
                </a:lnTo>
                <a:lnTo>
                  <a:pt x="0" y="1041"/>
                </a:lnTo>
                <a:lnTo>
                  <a:pt x="0" y="348"/>
                </a:lnTo>
                <a:lnTo>
                  <a:pt x="602" y="0"/>
                </a:lnTo>
                <a:close/>
              </a:path>
            </a:pathLst>
          </a:custGeom>
          <a:solidFill>
            <a:schemeClr val="accent2"/>
          </a:solidFill>
          <a:ln w="0">
            <a:noFill/>
            <a:prstDash val="solid"/>
            <a:round/>
            <a:headEnd/>
            <a:tailEnd/>
          </a:ln>
          <a:effectLst/>
        </p:spPr>
        <p:txBody>
          <a:bodyPr vert="horz" wrap="square" lIns="45719" tIns="22859" rIns="45719" bIns="22859" numCol="1" anchor="t" anchorCtr="0" compatLnSpc="1">
            <a:prstTxWarp prst="textNoShape">
              <a:avLst/>
            </a:prstTxWarp>
          </a:bodyPr>
          <a:lstStyle/>
          <a:p>
            <a:endParaRPr lang="zh-CN" altLang="en-US" sz="1707">
              <a:cs typeface="+mn-ea"/>
              <a:sym typeface="+mn-lt"/>
            </a:endParaRPr>
          </a:p>
        </p:txBody>
      </p:sp>
      <p:sp>
        <p:nvSpPr>
          <p:cNvPr id="11" name="Freeform 17">
            <a:extLst>
              <a:ext uri="{FF2B5EF4-FFF2-40B4-BE49-F238E27FC236}">
                <a16:creationId xmlns="" xmlns:a16="http://schemas.microsoft.com/office/drawing/2014/main" id="{8A31C529-046E-4C2E-B508-02D7FE6BC762}"/>
              </a:ext>
            </a:extLst>
          </p:cNvPr>
          <p:cNvSpPr>
            <a:spLocks/>
          </p:cNvSpPr>
          <p:nvPr/>
        </p:nvSpPr>
        <p:spPr bwMode="auto">
          <a:xfrm>
            <a:off x="7069193" y="4715841"/>
            <a:ext cx="912290" cy="1054100"/>
          </a:xfrm>
          <a:custGeom>
            <a:avLst/>
            <a:gdLst>
              <a:gd name="T0" fmla="*/ 602 w 1203"/>
              <a:gd name="T1" fmla="*/ 0 h 1390"/>
              <a:gd name="T2" fmla="*/ 1203 w 1203"/>
              <a:gd name="T3" fmla="*/ 348 h 1390"/>
              <a:gd name="T4" fmla="*/ 1203 w 1203"/>
              <a:gd name="T5" fmla="*/ 1041 h 1390"/>
              <a:gd name="T6" fmla="*/ 602 w 1203"/>
              <a:gd name="T7" fmla="*/ 1390 h 1390"/>
              <a:gd name="T8" fmla="*/ 0 w 1203"/>
              <a:gd name="T9" fmla="*/ 1041 h 1390"/>
              <a:gd name="T10" fmla="*/ 0 w 1203"/>
              <a:gd name="T11" fmla="*/ 348 h 1390"/>
              <a:gd name="T12" fmla="*/ 602 w 1203"/>
              <a:gd name="T13" fmla="*/ 0 h 1390"/>
            </a:gdLst>
            <a:ahLst/>
            <a:cxnLst>
              <a:cxn ang="0">
                <a:pos x="T0" y="T1"/>
              </a:cxn>
              <a:cxn ang="0">
                <a:pos x="T2" y="T3"/>
              </a:cxn>
              <a:cxn ang="0">
                <a:pos x="T4" y="T5"/>
              </a:cxn>
              <a:cxn ang="0">
                <a:pos x="T6" y="T7"/>
              </a:cxn>
              <a:cxn ang="0">
                <a:pos x="T8" y="T9"/>
              </a:cxn>
              <a:cxn ang="0">
                <a:pos x="T10" y="T11"/>
              </a:cxn>
              <a:cxn ang="0">
                <a:pos x="T12" y="T13"/>
              </a:cxn>
            </a:cxnLst>
            <a:rect l="0" t="0" r="r" b="b"/>
            <a:pathLst>
              <a:path w="1203" h="1390">
                <a:moveTo>
                  <a:pt x="602" y="0"/>
                </a:moveTo>
                <a:lnTo>
                  <a:pt x="1203" y="348"/>
                </a:lnTo>
                <a:lnTo>
                  <a:pt x="1203" y="1041"/>
                </a:lnTo>
                <a:lnTo>
                  <a:pt x="602" y="1390"/>
                </a:lnTo>
                <a:lnTo>
                  <a:pt x="0" y="1041"/>
                </a:lnTo>
                <a:lnTo>
                  <a:pt x="0" y="348"/>
                </a:lnTo>
                <a:lnTo>
                  <a:pt x="602" y="0"/>
                </a:lnTo>
                <a:close/>
              </a:path>
            </a:pathLst>
          </a:custGeom>
          <a:solidFill>
            <a:schemeClr val="accent2"/>
          </a:solidFill>
          <a:ln w="0">
            <a:noFill/>
            <a:prstDash val="solid"/>
            <a:round/>
            <a:headEnd/>
            <a:tailEnd/>
          </a:ln>
          <a:effectLst/>
        </p:spPr>
        <p:txBody>
          <a:bodyPr vert="horz" wrap="square" lIns="45719" tIns="22859" rIns="45719" bIns="22859" numCol="1" anchor="t" anchorCtr="0" compatLnSpc="1">
            <a:prstTxWarp prst="textNoShape">
              <a:avLst/>
            </a:prstTxWarp>
          </a:bodyPr>
          <a:lstStyle/>
          <a:p>
            <a:endParaRPr lang="zh-CN" altLang="en-US" sz="1707">
              <a:cs typeface="+mn-ea"/>
              <a:sym typeface="+mn-lt"/>
            </a:endParaRPr>
          </a:p>
        </p:txBody>
      </p:sp>
      <p:sp>
        <p:nvSpPr>
          <p:cNvPr id="12" name="Freeform 74">
            <a:extLst>
              <a:ext uri="{FF2B5EF4-FFF2-40B4-BE49-F238E27FC236}">
                <a16:creationId xmlns="" xmlns:a16="http://schemas.microsoft.com/office/drawing/2014/main" id="{E2FD3C17-FCB6-490A-8694-C87B70FF3805}"/>
              </a:ext>
            </a:extLst>
          </p:cNvPr>
          <p:cNvSpPr>
            <a:spLocks noChangeArrowheads="1"/>
          </p:cNvSpPr>
          <p:nvPr/>
        </p:nvSpPr>
        <p:spPr bwMode="auto">
          <a:xfrm>
            <a:off x="7278458" y="1824670"/>
            <a:ext cx="451460" cy="399764"/>
          </a:xfrm>
          <a:custGeom>
            <a:avLst/>
            <a:gdLst>
              <a:gd name="T0" fmla="*/ 203452 w 461"/>
              <a:gd name="T1" fmla="*/ 95902 h 409"/>
              <a:gd name="T2" fmla="*/ 203452 w 461"/>
              <a:gd name="T3" fmla="*/ 95902 h 409"/>
              <a:gd name="T4" fmla="*/ 111425 w 461"/>
              <a:gd name="T5" fmla="*/ 7654 h 409"/>
              <a:gd name="T6" fmla="*/ 95636 w 461"/>
              <a:gd name="T7" fmla="*/ 7654 h 409"/>
              <a:gd name="T8" fmla="*/ 4060 w 461"/>
              <a:gd name="T9" fmla="*/ 95902 h 409"/>
              <a:gd name="T10" fmla="*/ 8120 w 461"/>
              <a:gd name="T11" fmla="*/ 103556 h 409"/>
              <a:gd name="T12" fmla="*/ 27969 w 461"/>
              <a:gd name="T13" fmla="*/ 103556 h 409"/>
              <a:gd name="T14" fmla="*/ 27969 w 461"/>
              <a:gd name="T15" fmla="*/ 175595 h 409"/>
              <a:gd name="T16" fmla="*/ 35638 w 461"/>
              <a:gd name="T17" fmla="*/ 183700 h 409"/>
              <a:gd name="T18" fmla="*/ 79847 w 461"/>
              <a:gd name="T19" fmla="*/ 183700 h 409"/>
              <a:gd name="T20" fmla="*/ 79847 w 461"/>
              <a:gd name="T21" fmla="*/ 111661 h 409"/>
              <a:gd name="T22" fmla="*/ 127665 w 461"/>
              <a:gd name="T23" fmla="*/ 111661 h 409"/>
              <a:gd name="T24" fmla="*/ 127665 w 461"/>
              <a:gd name="T25" fmla="*/ 183700 h 409"/>
              <a:gd name="T26" fmla="*/ 171874 w 461"/>
              <a:gd name="T27" fmla="*/ 183700 h 409"/>
              <a:gd name="T28" fmla="*/ 179543 w 461"/>
              <a:gd name="T29" fmla="*/ 175595 h 409"/>
              <a:gd name="T30" fmla="*/ 179543 w 461"/>
              <a:gd name="T31" fmla="*/ 103556 h 409"/>
              <a:gd name="T32" fmla="*/ 199843 w 461"/>
              <a:gd name="T33" fmla="*/ 103556 h 409"/>
              <a:gd name="T34" fmla="*/ 203452 w 461"/>
              <a:gd name="T35" fmla="*/ 95902 h 4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61" h="409">
                <a:moveTo>
                  <a:pt x="451" y="213"/>
                </a:moveTo>
                <a:lnTo>
                  <a:pt x="451" y="213"/>
                </a:lnTo>
                <a:cubicBezTo>
                  <a:pt x="247" y="17"/>
                  <a:pt x="247" y="17"/>
                  <a:pt x="247" y="17"/>
                </a:cubicBezTo>
                <a:cubicBezTo>
                  <a:pt x="238" y="0"/>
                  <a:pt x="221" y="0"/>
                  <a:pt x="212" y="17"/>
                </a:cubicBezTo>
                <a:cubicBezTo>
                  <a:pt x="9" y="213"/>
                  <a:pt x="9" y="213"/>
                  <a:pt x="9" y="213"/>
                </a:cubicBezTo>
                <a:cubicBezTo>
                  <a:pt x="0" y="221"/>
                  <a:pt x="9" y="230"/>
                  <a:pt x="18" y="230"/>
                </a:cubicBezTo>
                <a:cubicBezTo>
                  <a:pt x="62" y="230"/>
                  <a:pt x="62" y="230"/>
                  <a:pt x="62" y="230"/>
                </a:cubicBezTo>
                <a:cubicBezTo>
                  <a:pt x="62" y="390"/>
                  <a:pt x="62" y="390"/>
                  <a:pt x="62" y="390"/>
                </a:cubicBezTo>
                <a:cubicBezTo>
                  <a:pt x="62" y="399"/>
                  <a:pt x="62" y="408"/>
                  <a:pt x="79" y="408"/>
                </a:cubicBezTo>
                <a:cubicBezTo>
                  <a:pt x="177" y="408"/>
                  <a:pt x="177" y="408"/>
                  <a:pt x="177" y="408"/>
                </a:cubicBezTo>
                <a:cubicBezTo>
                  <a:pt x="177" y="248"/>
                  <a:pt x="177" y="248"/>
                  <a:pt x="177" y="248"/>
                </a:cubicBezTo>
                <a:cubicBezTo>
                  <a:pt x="283" y="248"/>
                  <a:pt x="283" y="248"/>
                  <a:pt x="283" y="248"/>
                </a:cubicBezTo>
                <a:cubicBezTo>
                  <a:pt x="283" y="408"/>
                  <a:pt x="283" y="408"/>
                  <a:pt x="283" y="408"/>
                </a:cubicBezTo>
                <a:cubicBezTo>
                  <a:pt x="381" y="408"/>
                  <a:pt x="381" y="408"/>
                  <a:pt x="381" y="408"/>
                </a:cubicBezTo>
                <a:cubicBezTo>
                  <a:pt x="398" y="408"/>
                  <a:pt x="398" y="399"/>
                  <a:pt x="398" y="390"/>
                </a:cubicBezTo>
                <a:cubicBezTo>
                  <a:pt x="398" y="230"/>
                  <a:pt x="398" y="230"/>
                  <a:pt x="398" y="230"/>
                </a:cubicBezTo>
                <a:cubicBezTo>
                  <a:pt x="443" y="230"/>
                  <a:pt x="443" y="230"/>
                  <a:pt x="443" y="230"/>
                </a:cubicBezTo>
                <a:cubicBezTo>
                  <a:pt x="451" y="230"/>
                  <a:pt x="460" y="221"/>
                  <a:pt x="451" y="213"/>
                </a:cubicBezTo>
              </a:path>
            </a:pathLst>
          </a:custGeom>
          <a:solidFill>
            <a:schemeClr val="bg1">
              <a:lumMod val="9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cs typeface="+mn-ea"/>
              <a:sym typeface="+mn-lt"/>
            </a:endParaRPr>
          </a:p>
        </p:txBody>
      </p:sp>
      <p:sp>
        <p:nvSpPr>
          <p:cNvPr id="13" name="Freeform 119">
            <a:extLst>
              <a:ext uri="{FF2B5EF4-FFF2-40B4-BE49-F238E27FC236}">
                <a16:creationId xmlns="" xmlns:a16="http://schemas.microsoft.com/office/drawing/2014/main" id="{23482AF6-5F13-4940-A162-8BA4A9D209A9}"/>
              </a:ext>
            </a:extLst>
          </p:cNvPr>
          <p:cNvSpPr>
            <a:spLocks noChangeArrowheads="1"/>
          </p:cNvSpPr>
          <p:nvPr/>
        </p:nvSpPr>
        <p:spPr bwMode="auto">
          <a:xfrm>
            <a:off x="7291910" y="3441073"/>
            <a:ext cx="466856" cy="417190"/>
          </a:xfrm>
          <a:custGeom>
            <a:avLst/>
            <a:gdLst>
              <a:gd name="T0" fmla="*/ 199518 w 497"/>
              <a:gd name="T1" fmla="*/ 31535 h 444"/>
              <a:gd name="T2" fmla="*/ 199518 w 497"/>
              <a:gd name="T3" fmla="*/ 31535 h 444"/>
              <a:gd name="T4" fmla="*/ 191861 w 497"/>
              <a:gd name="T5" fmla="*/ 31535 h 444"/>
              <a:gd name="T6" fmla="*/ 191861 w 497"/>
              <a:gd name="T7" fmla="*/ 199574 h 444"/>
              <a:gd name="T8" fmla="*/ 199518 w 497"/>
              <a:gd name="T9" fmla="*/ 199574 h 444"/>
              <a:gd name="T10" fmla="*/ 223388 w 497"/>
              <a:gd name="T11" fmla="*/ 179302 h 444"/>
              <a:gd name="T12" fmla="*/ 223388 w 497"/>
              <a:gd name="T13" fmla="*/ 55863 h 444"/>
              <a:gd name="T14" fmla="*/ 199518 w 497"/>
              <a:gd name="T15" fmla="*/ 31535 h 444"/>
              <a:gd name="T16" fmla="*/ 0 w 497"/>
              <a:gd name="T17" fmla="*/ 55863 h 444"/>
              <a:gd name="T18" fmla="*/ 0 w 497"/>
              <a:gd name="T19" fmla="*/ 55863 h 444"/>
              <a:gd name="T20" fmla="*/ 0 w 497"/>
              <a:gd name="T21" fmla="*/ 179302 h 444"/>
              <a:gd name="T22" fmla="*/ 23870 w 497"/>
              <a:gd name="T23" fmla="*/ 199574 h 444"/>
              <a:gd name="T24" fmla="*/ 31977 w 497"/>
              <a:gd name="T25" fmla="*/ 199574 h 444"/>
              <a:gd name="T26" fmla="*/ 31977 w 497"/>
              <a:gd name="T27" fmla="*/ 31535 h 444"/>
              <a:gd name="T28" fmla="*/ 23870 w 497"/>
              <a:gd name="T29" fmla="*/ 31535 h 444"/>
              <a:gd name="T30" fmla="*/ 0 w 497"/>
              <a:gd name="T31" fmla="*/ 55863 h 444"/>
              <a:gd name="T32" fmla="*/ 151777 w 497"/>
              <a:gd name="T33" fmla="*/ 11713 h 444"/>
              <a:gd name="T34" fmla="*/ 151777 w 497"/>
              <a:gd name="T35" fmla="*/ 11713 h 444"/>
              <a:gd name="T36" fmla="*/ 111694 w 497"/>
              <a:gd name="T37" fmla="*/ 0 h 444"/>
              <a:gd name="T38" fmla="*/ 72061 w 497"/>
              <a:gd name="T39" fmla="*/ 11713 h 444"/>
              <a:gd name="T40" fmla="*/ 72061 w 497"/>
              <a:gd name="T41" fmla="*/ 31535 h 444"/>
              <a:gd name="T42" fmla="*/ 48190 w 497"/>
              <a:gd name="T43" fmla="*/ 31535 h 444"/>
              <a:gd name="T44" fmla="*/ 48190 w 497"/>
              <a:gd name="T45" fmla="*/ 199574 h 444"/>
              <a:gd name="T46" fmla="*/ 175648 w 497"/>
              <a:gd name="T47" fmla="*/ 199574 h 444"/>
              <a:gd name="T48" fmla="*/ 175648 w 497"/>
              <a:gd name="T49" fmla="*/ 31535 h 444"/>
              <a:gd name="T50" fmla="*/ 151777 w 497"/>
              <a:gd name="T51" fmla="*/ 31535 h 444"/>
              <a:gd name="T52" fmla="*/ 151777 w 497"/>
              <a:gd name="T53" fmla="*/ 11713 h 444"/>
              <a:gd name="T54" fmla="*/ 135564 w 497"/>
              <a:gd name="T55" fmla="*/ 31535 h 444"/>
              <a:gd name="T56" fmla="*/ 135564 w 497"/>
              <a:gd name="T57" fmla="*/ 31535 h 444"/>
              <a:gd name="T58" fmla="*/ 87824 w 497"/>
              <a:gd name="T59" fmla="*/ 31535 h 444"/>
              <a:gd name="T60" fmla="*/ 87824 w 497"/>
              <a:gd name="T61" fmla="*/ 19822 h 444"/>
              <a:gd name="T62" fmla="*/ 111694 w 497"/>
              <a:gd name="T63" fmla="*/ 11713 h 444"/>
              <a:gd name="T64" fmla="*/ 135564 w 497"/>
              <a:gd name="T65" fmla="*/ 19822 h 444"/>
              <a:gd name="T66" fmla="*/ 135564 w 497"/>
              <a:gd name="T67" fmla="*/ 31535 h 4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97" h="444">
                <a:moveTo>
                  <a:pt x="443" y="70"/>
                </a:moveTo>
                <a:lnTo>
                  <a:pt x="443" y="70"/>
                </a:lnTo>
                <a:cubicBezTo>
                  <a:pt x="426" y="70"/>
                  <a:pt x="426" y="70"/>
                  <a:pt x="426" y="70"/>
                </a:cubicBezTo>
                <a:cubicBezTo>
                  <a:pt x="426" y="443"/>
                  <a:pt x="426" y="443"/>
                  <a:pt x="426" y="443"/>
                </a:cubicBezTo>
                <a:cubicBezTo>
                  <a:pt x="443" y="443"/>
                  <a:pt x="443" y="443"/>
                  <a:pt x="443" y="443"/>
                </a:cubicBezTo>
                <a:cubicBezTo>
                  <a:pt x="479" y="443"/>
                  <a:pt x="496" y="425"/>
                  <a:pt x="496" y="398"/>
                </a:cubicBezTo>
                <a:cubicBezTo>
                  <a:pt x="496" y="124"/>
                  <a:pt x="496" y="124"/>
                  <a:pt x="496" y="124"/>
                </a:cubicBezTo>
                <a:cubicBezTo>
                  <a:pt x="496" y="97"/>
                  <a:pt x="479" y="70"/>
                  <a:pt x="443" y="70"/>
                </a:cubicBezTo>
                <a:close/>
                <a:moveTo>
                  <a:pt x="0" y="124"/>
                </a:moveTo>
                <a:lnTo>
                  <a:pt x="0" y="124"/>
                </a:lnTo>
                <a:cubicBezTo>
                  <a:pt x="0" y="398"/>
                  <a:pt x="0" y="398"/>
                  <a:pt x="0" y="398"/>
                </a:cubicBezTo>
                <a:cubicBezTo>
                  <a:pt x="0" y="425"/>
                  <a:pt x="26" y="443"/>
                  <a:pt x="53" y="443"/>
                </a:cubicBezTo>
                <a:cubicBezTo>
                  <a:pt x="71" y="443"/>
                  <a:pt x="71" y="443"/>
                  <a:pt x="71" y="443"/>
                </a:cubicBezTo>
                <a:cubicBezTo>
                  <a:pt x="71" y="70"/>
                  <a:pt x="71" y="70"/>
                  <a:pt x="71" y="70"/>
                </a:cubicBezTo>
                <a:cubicBezTo>
                  <a:pt x="53" y="70"/>
                  <a:pt x="53" y="70"/>
                  <a:pt x="53" y="70"/>
                </a:cubicBezTo>
                <a:cubicBezTo>
                  <a:pt x="26" y="70"/>
                  <a:pt x="0" y="97"/>
                  <a:pt x="0" y="124"/>
                </a:cubicBezTo>
                <a:close/>
                <a:moveTo>
                  <a:pt x="337" y="26"/>
                </a:moveTo>
                <a:lnTo>
                  <a:pt x="337" y="26"/>
                </a:lnTo>
                <a:cubicBezTo>
                  <a:pt x="319" y="17"/>
                  <a:pt x="292" y="0"/>
                  <a:pt x="248" y="0"/>
                </a:cubicBezTo>
                <a:cubicBezTo>
                  <a:pt x="204" y="0"/>
                  <a:pt x="177" y="17"/>
                  <a:pt x="160" y="26"/>
                </a:cubicBezTo>
                <a:cubicBezTo>
                  <a:pt x="160" y="70"/>
                  <a:pt x="160" y="70"/>
                  <a:pt x="160" y="70"/>
                </a:cubicBezTo>
                <a:cubicBezTo>
                  <a:pt x="107" y="70"/>
                  <a:pt x="107" y="70"/>
                  <a:pt x="107" y="70"/>
                </a:cubicBezTo>
                <a:cubicBezTo>
                  <a:pt x="107" y="443"/>
                  <a:pt x="107" y="443"/>
                  <a:pt x="107" y="443"/>
                </a:cubicBezTo>
                <a:cubicBezTo>
                  <a:pt x="390" y="443"/>
                  <a:pt x="390" y="443"/>
                  <a:pt x="390" y="443"/>
                </a:cubicBezTo>
                <a:cubicBezTo>
                  <a:pt x="390" y="70"/>
                  <a:pt x="390" y="70"/>
                  <a:pt x="390" y="70"/>
                </a:cubicBezTo>
                <a:cubicBezTo>
                  <a:pt x="337" y="70"/>
                  <a:pt x="337" y="70"/>
                  <a:pt x="337" y="70"/>
                </a:cubicBezTo>
                <a:lnTo>
                  <a:pt x="337" y="26"/>
                </a:lnTo>
                <a:close/>
                <a:moveTo>
                  <a:pt x="301" y="70"/>
                </a:moveTo>
                <a:lnTo>
                  <a:pt x="301" y="70"/>
                </a:lnTo>
                <a:cubicBezTo>
                  <a:pt x="195" y="70"/>
                  <a:pt x="195" y="70"/>
                  <a:pt x="195" y="70"/>
                </a:cubicBezTo>
                <a:cubicBezTo>
                  <a:pt x="195" y="44"/>
                  <a:pt x="195" y="44"/>
                  <a:pt x="195" y="44"/>
                </a:cubicBezTo>
                <a:cubicBezTo>
                  <a:pt x="204" y="35"/>
                  <a:pt x="222" y="26"/>
                  <a:pt x="248" y="26"/>
                </a:cubicBezTo>
                <a:cubicBezTo>
                  <a:pt x="275" y="26"/>
                  <a:pt x="292" y="35"/>
                  <a:pt x="301" y="44"/>
                </a:cubicBezTo>
                <a:lnTo>
                  <a:pt x="301" y="70"/>
                </a:lnTo>
                <a:close/>
              </a:path>
            </a:pathLst>
          </a:custGeom>
          <a:solidFill>
            <a:schemeClr val="bg1">
              <a:lumMod val="9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cs typeface="+mn-ea"/>
              <a:sym typeface="+mn-lt"/>
            </a:endParaRPr>
          </a:p>
        </p:txBody>
      </p:sp>
      <p:sp>
        <p:nvSpPr>
          <p:cNvPr id="14" name="Freeform 145">
            <a:extLst>
              <a:ext uri="{FF2B5EF4-FFF2-40B4-BE49-F238E27FC236}">
                <a16:creationId xmlns="" xmlns:a16="http://schemas.microsoft.com/office/drawing/2014/main" id="{B3B47F7D-ABF7-4FA1-822B-E50A75277899}"/>
              </a:ext>
            </a:extLst>
          </p:cNvPr>
          <p:cNvSpPr>
            <a:spLocks noChangeArrowheads="1"/>
          </p:cNvSpPr>
          <p:nvPr/>
        </p:nvSpPr>
        <p:spPr bwMode="auto">
          <a:xfrm>
            <a:off x="7281471" y="5053128"/>
            <a:ext cx="421538" cy="421538"/>
          </a:xfrm>
          <a:custGeom>
            <a:avLst/>
            <a:gdLst>
              <a:gd name="T0" fmla="*/ 31535 w 444"/>
              <a:gd name="T1" fmla="*/ 179798 h 445"/>
              <a:gd name="T2" fmla="*/ 31535 w 444"/>
              <a:gd name="T3" fmla="*/ 179798 h 445"/>
              <a:gd name="T4" fmla="*/ 55863 w 444"/>
              <a:gd name="T5" fmla="*/ 199576 h 445"/>
              <a:gd name="T6" fmla="*/ 75685 w 444"/>
              <a:gd name="T7" fmla="*/ 179798 h 445"/>
              <a:gd name="T8" fmla="*/ 55863 w 444"/>
              <a:gd name="T9" fmla="*/ 155525 h 445"/>
              <a:gd name="T10" fmla="*/ 31535 w 444"/>
              <a:gd name="T11" fmla="*/ 179798 h 445"/>
              <a:gd name="T12" fmla="*/ 143712 w 444"/>
              <a:gd name="T13" fmla="*/ 179798 h 445"/>
              <a:gd name="T14" fmla="*/ 143712 w 444"/>
              <a:gd name="T15" fmla="*/ 179798 h 445"/>
              <a:gd name="T16" fmla="*/ 167589 w 444"/>
              <a:gd name="T17" fmla="*/ 199576 h 445"/>
              <a:gd name="T18" fmla="*/ 187861 w 444"/>
              <a:gd name="T19" fmla="*/ 179798 h 445"/>
              <a:gd name="T20" fmla="*/ 167589 w 444"/>
              <a:gd name="T21" fmla="*/ 155525 h 445"/>
              <a:gd name="T22" fmla="*/ 143712 w 444"/>
              <a:gd name="T23" fmla="*/ 179798 h 445"/>
              <a:gd name="T24" fmla="*/ 71631 w 444"/>
              <a:gd name="T25" fmla="*/ 127656 h 445"/>
              <a:gd name="T26" fmla="*/ 71631 w 444"/>
              <a:gd name="T27" fmla="*/ 127656 h 445"/>
              <a:gd name="T28" fmla="*/ 195520 w 444"/>
              <a:gd name="T29" fmla="*/ 91697 h 445"/>
              <a:gd name="T30" fmla="*/ 199574 w 444"/>
              <a:gd name="T31" fmla="*/ 84055 h 445"/>
              <a:gd name="T32" fmla="*/ 199574 w 444"/>
              <a:gd name="T33" fmla="*/ 24273 h 445"/>
              <a:gd name="T34" fmla="*/ 44150 w 444"/>
              <a:gd name="T35" fmla="*/ 24273 h 445"/>
              <a:gd name="T36" fmla="*/ 44150 w 444"/>
              <a:gd name="T37" fmla="*/ 4495 h 445"/>
              <a:gd name="T38" fmla="*/ 40095 w 444"/>
              <a:gd name="T39" fmla="*/ 0 h 445"/>
              <a:gd name="T40" fmla="*/ 4055 w 444"/>
              <a:gd name="T41" fmla="*/ 0 h 445"/>
              <a:gd name="T42" fmla="*/ 0 w 444"/>
              <a:gd name="T43" fmla="*/ 4495 h 445"/>
              <a:gd name="T44" fmla="*/ 0 w 444"/>
              <a:gd name="T45" fmla="*/ 24273 h 445"/>
              <a:gd name="T46" fmla="*/ 20273 w 444"/>
              <a:gd name="T47" fmla="*/ 24273 h 445"/>
              <a:gd name="T48" fmla="*/ 44150 w 444"/>
              <a:gd name="T49" fmla="*/ 123611 h 445"/>
              <a:gd name="T50" fmla="*/ 44150 w 444"/>
              <a:gd name="T51" fmla="*/ 135747 h 445"/>
              <a:gd name="T52" fmla="*/ 44150 w 444"/>
              <a:gd name="T53" fmla="*/ 151929 h 445"/>
              <a:gd name="T54" fmla="*/ 47754 w 444"/>
              <a:gd name="T55" fmla="*/ 155525 h 445"/>
              <a:gd name="T56" fmla="*/ 55863 w 444"/>
              <a:gd name="T57" fmla="*/ 155525 h 445"/>
              <a:gd name="T58" fmla="*/ 167589 w 444"/>
              <a:gd name="T59" fmla="*/ 155525 h 445"/>
              <a:gd name="T60" fmla="*/ 195520 w 444"/>
              <a:gd name="T61" fmla="*/ 155525 h 445"/>
              <a:gd name="T62" fmla="*/ 199574 w 444"/>
              <a:gd name="T63" fmla="*/ 151929 h 445"/>
              <a:gd name="T64" fmla="*/ 199574 w 444"/>
              <a:gd name="T65" fmla="*/ 135747 h 445"/>
              <a:gd name="T66" fmla="*/ 75685 w 444"/>
              <a:gd name="T67" fmla="*/ 135747 h 445"/>
              <a:gd name="T68" fmla="*/ 71631 w 444"/>
              <a:gd name="T69" fmla="*/ 127656 h 44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44" h="445">
                <a:moveTo>
                  <a:pt x="70" y="400"/>
                </a:moveTo>
                <a:lnTo>
                  <a:pt x="70" y="400"/>
                </a:lnTo>
                <a:cubicBezTo>
                  <a:pt x="70" y="426"/>
                  <a:pt x="98" y="444"/>
                  <a:pt x="124" y="444"/>
                </a:cubicBezTo>
                <a:cubicBezTo>
                  <a:pt x="151" y="444"/>
                  <a:pt x="168" y="426"/>
                  <a:pt x="168" y="400"/>
                </a:cubicBezTo>
                <a:cubicBezTo>
                  <a:pt x="168" y="373"/>
                  <a:pt x="151" y="346"/>
                  <a:pt x="124" y="346"/>
                </a:cubicBezTo>
                <a:cubicBezTo>
                  <a:pt x="98" y="346"/>
                  <a:pt x="70" y="373"/>
                  <a:pt x="70" y="400"/>
                </a:cubicBezTo>
                <a:close/>
                <a:moveTo>
                  <a:pt x="319" y="400"/>
                </a:moveTo>
                <a:lnTo>
                  <a:pt x="319" y="400"/>
                </a:lnTo>
                <a:cubicBezTo>
                  <a:pt x="319" y="426"/>
                  <a:pt x="345" y="444"/>
                  <a:pt x="372" y="444"/>
                </a:cubicBezTo>
                <a:cubicBezTo>
                  <a:pt x="399" y="444"/>
                  <a:pt x="417" y="426"/>
                  <a:pt x="417" y="400"/>
                </a:cubicBezTo>
                <a:cubicBezTo>
                  <a:pt x="417" y="373"/>
                  <a:pt x="399" y="346"/>
                  <a:pt x="372" y="346"/>
                </a:cubicBezTo>
                <a:cubicBezTo>
                  <a:pt x="345" y="346"/>
                  <a:pt x="319" y="373"/>
                  <a:pt x="319" y="400"/>
                </a:cubicBezTo>
                <a:close/>
                <a:moveTo>
                  <a:pt x="159" y="284"/>
                </a:moveTo>
                <a:lnTo>
                  <a:pt x="159" y="284"/>
                </a:lnTo>
                <a:cubicBezTo>
                  <a:pt x="434" y="204"/>
                  <a:pt x="434" y="204"/>
                  <a:pt x="434" y="204"/>
                </a:cubicBezTo>
                <a:cubicBezTo>
                  <a:pt x="443" y="204"/>
                  <a:pt x="443" y="195"/>
                  <a:pt x="443" y="187"/>
                </a:cubicBezTo>
                <a:cubicBezTo>
                  <a:pt x="443" y="54"/>
                  <a:pt x="443" y="54"/>
                  <a:pt x="443" y="54"/>
                </a:cubicBezTo>
                <a:cubicBezTo>
                  <a:pt x="98" y="54"/>
                  <a:pt x="98" y="54"/>
                  <a:pt x="98" y="54"/>
                </a:cubicBezTo>
                <a:cubicBezTo>
                  <a:pt x="98" y="10"/>
                  <a:pt x="98" y="10"/>
                  <a:pt x="98" y="10"/>
                </a:cubicBezTo>
                <a:lnTo>
                  <a:pt x="89" y="0"/>
                </a:lnTo>
                <a:cubicBezTo>
                  <a:pt x="9" y="0"/>
                  <a:pt x="9" y="0"/>
                  <a:pt x="9" y="0"/>
                </a:cubicBezTo>
                <a:cubicBezTo>
                  <a:pt x="0" y="0"/>
                  <a:pt x="0" y="10"/>
                  <a:pt x="0" y="10"/>
                </a:cubicBezTo>
                <a:cubicBezTo>
                  <a:pt x="0" y="54"/>
                  <a:pt x="0" y="54"/>
                  <a:pt x="0" y="54"/>
                </a:cubicBezTo>
                <a:cubicBezTo>
                  <a:pt x="45" y="54"/>
                  <a:pt x="45" y="54"/>
                  <a:pt x="45" y="54"/>
                </a:cubicBezTo>
                <a:cubicBezTo>
                  <a:pt x="98" y="275"/>
                  <a:pt x="98" y="275"/>
                  <a:pt x="98" y="275"/>
                </a:cubicBezTo>
                <a:cubicBezTo>
                  <a:pt x="98" y="302"/>
                  <a:pt x="98" y="302"/>
                  <a:pt x="98" y="302"/>
                </a:cubicBezTo>
                <a:cubicBezTo>
                  <a:pt x="98" y="338"/>
                  <a:pt x="98" y="338"/>
                  <a:pt x="98" y="338"/>
                </a:cubicBezTo>
                <a:cubicBezTo>
                  <a:pt x="98" y="346"/>
                  <a:pt x="106" y="346"/>
                  <a:pt x="106" y="346"/>
                </a:cubicBezTo>
                <a:cubicBezTo>
                  <a:pt x="124" y="346"/>
                  <a:pt x="124" y="346"/>
                  <a:pt x="124" y="346"/>
                </a:cubicBezTo>
                <a:cubicBezTo>
                  <a:pt x="372" y="346"/>
                  <a:pt x="372" y="346"/>
                  <a:pt x="372" y="346"/>
                </a:cubicBezTo>
                <a:cubicBezTo>
                  <a:pt x="434" y="346"/>
                  <a:pt x="434" y="346"/>
                  <a:pt x="434" y="346"/>
                </a:cubicBezTo>
                <a:cubicBezTo>
                  <a:pt x="443" y="346"/>
                  <a:pt x="443" y="346"/>
                  <a:pt x="443" y="338"/>
                </a:cubicBezTo>
                <a:cubicBezTo>
                  <a:pt x="443" y="302"/>
                  <a:pt x="443" y="302"/>
                  <a:pt x="443" y="302"/>
                </a:cubicBezTo>
                <a:cubicBezTo>
                  <a:pt x="168" y="302"/>
                  <a:pt x="168" y="302"/>
                  <a:pt x="168" y="302"/>
                </a:cubicBezTo>
                <a:cubicBezTo>
                  <a:pt x="133" y="302"/>
                  <a:pt x="133" y="284"/>
                  <a:pt x="159" y="284"/>
                </a:cubicBezTo>
                <a:close/>
              </a:path>
            </a:pathLst>
          </a:custGeom>
          <a:solidFill>
            <a:schemeClr val="bg1">
              <a:lumMod val="9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cs typeface="+mn-ea"/>
              <a:sym typeface="+mn-lt"/>
            </a:endParaRPr>
          </a:p>
        </p:txBody>
      </p:sp>
      <p:sp>
        <p:nvSpPr>
          <p:cNvPr id="15" name="TextBox 9">
            <a:extLst>
              <a:ext uri="{FF2B5EF4-FFF2-40B4-BE49-F238E27FC236}">
                <a16:creationId xmlns="" xmlns:a16="http://schemas.microsoft.com/office/drawing/2014/main" id="{07F502FF-DECC-47D9-BF76-5724B3B594A2}"/>
              </a:ext>
            </a:extLst>
          </p:cNvPr>
          <p:cNvSpPr txBox="1"/>
          <p:nvPr/>
        </p:nvSpPr>
        <p:spPr>
          <a:xfrm>
            <a:off x="8317891" y="1769470"/>
            <a:ext cx="2761608" cy="552395"/>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tx1">
                    <a:lumMod val="65000"/>
                    <a:lumOff val="35000"/>
                  </a:schemeClr>
                </a:solidFill>
                <a:latin typeface="+mn-lt"/>
                <a:ea typeface="+mn-ea"/>
                <a:cs typeface="+mn-ea"/>
                <a:sym typeface="+mn-lt"/>
              </a:rPr>
              <a:t>您的内容打在这里，或者通过复制您的文本后，在此框中选择粘贴。</a:t>
            </a:r>
          </a:p>
        </p:txBody>
      </p:sp>
      <p:sp>
        <p:nvSpPr>
          <p:cNvPr id="18" name="TextBox 7">
            <a:extLst>
              <a:ext uri="{FF2B5EF4-FFF2-40B4-BE49-F238E27FC236}">
                <a16:creationId xmlns="" xmlns:a16="http://schemas.microsoft.com/office/drawing/2014/main" id="{0186755B-8EBA-4896-A1EF-907889C6A5EC}"/>
              </a:ext>
            </a:extLst>
          </p:cNvPr>
          <p:cNvSpPr txBox="1"/>
          <p:nvPr/>
        </p:nvSpPr>
        <p:spPr>
          <a:xfrm>
            <a:off x="1410033" y="2294032"/>
            <a:ext cx="2744348" cy="461665"/>
          </a:xfrm>
          <a:prstGeom prst="rect">
            <a:avLst/>
          </a:prstGeom>
          <a:noFill/>
        </p:spPr>
        <p:txBody>
          <a:bodyPr wrap="square" rtlCol="0">
            <a:spAutoFit/>
          </a:bodyPr>
          <a:lstStyle/>
          <a:p>
            <a:pPr algn="l"/>
            <a:r>
              <a:rPr lang="zh-CN" altLang="en-US" sz="2400" dirty="0">
                <a:solidFill>
                  <a:schemeClr val="bg1"/>
                </a:solidFill>
                <a:cs typeface="+mn-ea"/>
                <a:sym typeface="+mn-lt"/>
              </a:rPr>
              <a:t>添加页面标题内容</a:t>
            </a:r>
          </a:p>
        </p:txBody>
      </p:sp>
      <p:sp>
        <p:nvSpPr>
          <p:cNvPr id="19" name="TextBox 7">
            <a:extLst>
              <a:ext uri="{FF2B5EF4-FFF2-40B4-BE49-F238E27FC236}">
                <a16:creationId xmlns="" xmlns:a16="http://schemas.microsoft.com/office/drawing/2014/main" id="{F7391923-4727-4F93-B050-D9A1D73286BD}"/>
              </a:ext>
            </a:extLst>
          </p:cNvPr>
          <p:cNvSpPr txBox="1"/>
          <p:nvPr/>
        </p:nvSpPr>
        <p:spPr>
          <a:xfrm>
            <a:off x="1420193" y="2781275"/>
            <a:ext cx="2735227" cy="646331"/>
          </a:xfrm>
          <a:prstGeom prst="rect">
            <a:avLst/>
          </a:prstGeom>
          <a:noFill/>
        </p:spPr>
        <p:txBody>
          <a:bodyPr wrap="square" rtlCol="0">
            <a:spAutoFit/>
          </a:bodyPr>
          <a:lstStyle/>
          <a:p>
            <a:pPr algn="dist"/>
            <a:r>
              <a:rPr lang="en-US" altLang="zh-CN" sz="1800" dirty="0">
                <a:solidFill>
                  <a:schemeClr val="bg1"/>
                </a:solidFill>
                <a:cs typeface="+mn-ea"/>
                <a:sym typeface="+mn-lt"/>
              </a:rPr>
              <a:t>PUT YOUR TITLE HERE</a:t>
            </a:r>
            <a:endParaRPr lang="zh-CN" altLang="en-US" sz="1800" dirty="0">
              <a:solidFill>
                <a:schemeClr val="bg1"/>
              </a:solidFill>
              <a:cs typeface="+mn-ea"/>
              <a:sym typeface="+mn-lt"/>
            </a:endParaRPr>
          </a:p>
        </p:txBody>
      </p:sp>
      <p:sp>
        <p:nvSpPr>
          <p:cNvPr id="23" name="TextBox 9">
            <a:extLst>
              <a:ext uri="{FF2B5EF4-FFF2-40B4-BE49-F238E27FC236}">
                <a16:creationId xmlns="" xmlns:a16="http://schemas.microsoft.com/office/drawing/2014/main" id="{B69B5E05-717F-7649-A1AD-789A4ECD7C52}"/>
              </a:ext>
            </a:extLst>
          </p:cNvPr>
          <p:cNvSpPr txBox="1"/>
          <p:nvPr/>
        </p:nvSpPr>
        <p:spPr>
          <a:xfrm>
            <a:off x="8317891" y="3373470"/>
            <a:ext cx="2761608" cy="552395"/>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tx1">
                    <a:lumMod val="65000"/>
                    <a:lumOff val="35000"/>
                  </a:schemeClr>
                </a:solidFill>
                <a:latin typeface="+mn-lt"/>
                <a:ea typeface="+mn-ea"/>
                <a:cs typeface="+mn-ea"/>
                <a:sym typeface="+mn-lt"/>
              </a:rPr>
              <a:t>您的内容打在这里，或者通过复制您的文本后，在此框中选择粘贴。</a:t>
            </a:r>
          </a:p>
        </p:txBody>
      </p:sp>
      <p:sp>
        <p:nvSpPr>
          <p:cNvPr id="28" name="TextBox 9">
            <a:extLst>
              <a:ext uri="{FF2B5EF4-FFF2-40B4-BE49-F238E27FC236}">
                <a16:creationId xmlns="" xmlns:a16="http://schemas.microsoft.com/office/drawing/2014/main" id="{308EA21F-1903-BE44-B1FC-67C604B819FE}"/>
              </a:ext>
            </a:extLst>
          </p:cNvPr>
          <p:cNvSpPr txBox="1"/>
          <p:nvPr/>
        </p:nvSpPr>
        <p:spPr>
          <a:xfrm>
            <a:off x="8317891" y="4987699"/>
            <a:ext cx="2761608" cy="552395"/>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tx1">
                    <a:lumMod val="65000"/>
                    <a:lumOff val="35000"/>
                  </a:schemeClr>
                </a:solidFill>
                <a:latin typeface="+mn-lt"/>
                <a:ea typeface="+mn-ea"/>
                <a:cs typeface="+mn-ea"/>
                <a:sym typeface="+mn-lt"/>
              </a:rPr>
              <a:t>您的内容打在这里，或者通过复制您的文本后，在此框中选择粘贴。</a:t>
            </a:r>
          </a:p>
        </p:txBody>
      </p:sp>
    </p:spTree>
    <p:extLst>
      <p:ext uri="{BB962C8B-B14F-4D97-AF65-F5344CB8AC3E}">
        <p14:creationId xmlns:p14="http://schemas.microsoft.com/office/powerpoint/2010/main" val="13663321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p:stCondLst>
                                    <p:cond delay="25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decel="100000" fill="hold" grpId="0" nodeType="withEffect">
                                  <p:stCondLst>
                                    <p:cond delay="250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1+#ppt_h/2"/>
                                          </p:val>
                                        </p:tav>
                                        <p:tav tm="100000">
                                          <p:val>
                                            <p:strVal val="#ppt_y"/>
                                          </p:val>
                                        </p:tav>
                                      </p:tavLst>
                                    </p:anim>
                                  </p:childTnLst>
                                </p:cTn>
                              </p:par>
                              <p:par>
                                <p:cTn id="13" presetID="22" presetClass="entr" presetSubtype="1" fill="hold" grpId="0" nodeType="withEffect">
                                  <p:stCondLst>
                                    <p:cond delay="140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3500"/>
                            </p:stCondLst>
                            <p:childTnLst>
                              <p:par>
                                <p:cTn id="17" presetID="9"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dissolve">
                                      <p:cBhvr>
                                        <p:cTn id="19" dur="500"/>
                                        <p:tgtEl>
                                          <p:spTgt spid="9"/>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dissolve">
                                      <p:cBhvr>
                                        <p:cTn id="23" dur="500"/>
                                        <p:tgtEl>
                                          <p:spTgt spid="10"/>
                                        </p:tgtEl>
                                      </p:cBhvr>
                                    </p:animEffect>
                                  </p:childTnLst>
                                </p:cTn>
                              </p:par>
                            </p:childTnLst>
                          </p:cTn>
                        </p:par>
                        <p:par>
                          <p:cTn id="24" fill="hold">
                            <p:stCondLst>
                              <p:cond delay="4500"/>
                            </p:stCondLst>
                            <p:childTnLst>
                              <p:par>
                                <p:cTn id="25" presetID="9"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par>
                          <p:cTn id="28" fill="hold">
                            <p:stCondLst>
                              <p:cond delay="5000"/>
                            </p:stCondLst>
                            <p:childTnLst>
                              <p:par>
                                <p:cTn id="29" presetID="12" presetClass="entr" presetSubtype="4" fill="hold" grpId="0" nodeType="afterEffect">
                                  <p:stCondLst>
                                    <p:cond delay="0"/>
                                  </p:stCondLst>
                                  <p:iterate type="lt">
                                    <p:tmPct val="5983"/>
                                  </p:iterate>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250"/>
                                        <p:tgtEl>
                                          <p:spTgt spid="15"/>
                                        </p:tgtEl>
                                        <p:attrNameLst>
                                          <p:attrName>ppt_y</p:attrName>
                                        </p:attrNameLst>
                                      </p:cBhvr>
                                      <p:tavLst>
                                        <p:tav tm="0">
                                          <p:val>
                                            <p:strVal val="#ppt_y+#ppt_h*1.125000"/>
                                          </p:val>
                                        </p:tav>
                                        <p:tav tm="100000">
                                          <p:val>
                                            <p:strVal val="#ppt_y"/>
                                          </p:val>
                                        </p:tav>
                                      </p:tavLst>
                                    </p:anim>
                                    <p:animEffect transition="in" filter="wipe(up)">
                                      <p:cBhvr>
                                        <p:cTn id="32" dur="250"/>
                                        <p:tgtEl>
                                          <p:spTgt spid="15"/>
                                        </p:tgtEl>
                                      </p:cBhvr>
                                    </p:animEffect>
                                  </p:childTnLst>
                                </p:cTn>
                              </p:par>
                            </p:childTnLst>
                          </p:cTn>
                        </p:par>
                        <p:par>
                          <p:cTn id="33" fill="hold">
                            <p:stCondLst>
                              <p:cond delay="5684"/>
                            </p:stCondLst>
                            <p:childTnLst>
                              <p:par>
                                <p:cTn id="34" presetID="12" presetClass="entr" presetSubtype="4" fill="hold" grpId="0" nodeType="afterEffect">
                                  <p:stCondLst>
                                    <p:cond delay="0"/>
                                  </p:stCondLst>
                                  <p:iterate type="lt">
                                    <p:tmPct val="5983"/>
                                  </p:iterate>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250"/>
                                        <p:tgtEl>
                                          <p:spTgt spid="23"/>
                                        </p:tgtEl>
                                        <p:attrNameLst>
                                          <p:attrName>ppt_y</p:attrName>
                                        </p:attrNameLst>
                                      </p:cBhvr>
                                      <p:tavLst>
                                        <p:tav tm="0">
                                          <p:val>
                                            <p:strVal val="#ppt_y+#ppt_h*1.125000"/>
                                          </p:val>
                                        </p:tav>
                                        <p:tav tm="100000">
                                          <p:val>
                                            <p:strVal val="#ppt_y"/>
                                          </p:val>
                                        </p:tav>
                                      </p:tavLst>
                                    </p:anim>
                                    <p:animEffect transition="in" filter="wipe(up)">
                                      <p:cBhvr>
                                        <p:cTn id="37" dur="250"/>
                                        <p:tgtEl>
                                          <p:spTgt spid="23"/>
                                        </p:tgtEl>
                                      </p:cBhvr>
                                    </p:animEffect>
                                  </p:childTnLst>
                                </p:cTn>
                              </p:par>
                            </p:childTnLst>
                          </p:cTn>
                        </p:par>
                        <p:par>
                          <p:cTn id="38" fill="hold">
                            <p:stCondLst>
                              <p:cond delay="6368"/>
                            </p:stCondLst>
                            <p:childTnLst>
                              <p:par>
                                <p:cTn id="39" presetID="12" presetClass="entr" presetSubtype="4" fill="hold" grpId="0" nodeType="afterEffect">
                                  <p:stCondLst>
                                    <p:cond delay="0"/>
                                  </p:stCondLst>
                                  <p:iterate type="lt">
                                    <p:tmPct val="5983"/>
                                  </p:iterate>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250"/>
                                        <p:tgtEl>
                                          <p:spTgt spid="28"/>
                                        </p:tgtEl>
                                        <p:attrNameLst>
                                          <p:attrName>ppt_y</p:attrName>
                                        </p:attrNameLst>
                                      </p:cBhvr>
                                      <p:tavLst>
                                        <p:tav tm="0">
                                          <p:val>
                                            <p:strVal val="#ppt_y+#ppt_h*1.125000"/>
                                          </p:val>
                                        </p:tav>
                                        <p:tav tm="100000">
                                          <p:val>
                                            <p:strVal val="#ppt_y"/>
                                          </p:val>
                                        </p:tav>
                                      </p:tavLst>
                                    </p:anim>
                                    <p:animEffect transition="in" filter="wipe(up)">
                                      <p:cBhvr>
                                        <p:cTn id="42" dur="2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9" grpId="0" animBg="1"/>
      <p:bldP spid="10" grpId="0" animBg="1"/>
      <p:bldP spid="11" grpId="0" animBg="1"/>
      <p:bldP spid="15" grpId="0"/>
      <p:bldP spid="23" grpId="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a:extLst>
              <a:ext uri="{FF2B5EF4-FFF2-40B4-BE49-F238E27FC236}">
                <a16:creationId xmlns="" xmlns:a16="http://schemas.microsoft.com/office/drawing/2014/main" id="{23D105CF-883F-40A7-BDC6-A2592AE8D014}"/>
              </a:ext>
            </a:extLst>
          </p:cNvPr>
          <p:cNvGrpSpPr/>
          <p:nvPr/>
        </p:nvGrpSpPr>
        <p:grpSpPr>
          <a:xfrm>
            <a:off x="175487" y="170873"/>
            <a:ext cx="11841022" cy="6516254"/>
            <a:chOff x="175487" y="170873"/>
            <a:chExt cx="11841022" cy="6516254"/>
          </a:xfrm>
        </p:grpSpPr>
        <p:sp>
          <p:nvSpPr>
            <p:cNvPr id="14" name="矩形: 圆角 13">
              <a:extLst>
                <a:ext uri="{FF2B5EF4-FFF2-40B4-BE49-F238E27FC236}">
                  <a16:creationId xmlns="" xmlns:a16="http://schemas.microsoft.com/office/drawing/2014/main" id="{1705D716-B4A1-41C2-B25B-90CA7A410CD8}"/>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5" name="椭圆 14">
              <a:extLst>
                <a:ext uri="{FF2B5EF4-FFF2-40B4-BE49-F238E27FC236}">
                  <a16:creationId xmlns="" xmlns:a16="http://schemas.microsoft.com/office/drawing/2014/main" id="{93B6BB6C-56A2-4984-AB53-1789EADA056A}"/>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16" name="PA-文本框 6">
              <a:extLst>
                <a:ext uri="{FF2B5EF4-FFF2-40B4-BE49-F238E27FC236}">
                  <a16:creationId xmlns="" xmlns:a16="http://schemas.microsoft.com/office/drawing/2014/main" id="{3F4A7430-DCEE-4313-9A97-03758401B137}"/>
                </a:ext>
              </a:extLst>
            </p:cNvPr>
            <p:cNvSpPr txBox="1"/>
            <p:nvPr>
              <p:custDataLst>
                <p:tags r:id="rId2"/>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2" name="矩形 1">
            <a:extLst>
              <a:ext uri="{FF2B5EF4-FFF2-40B4-BE49-F238E27FC236}">
                <a16:creationId xmlns="" xmlns:a16="http://schemas.microsoft.com/office/drawing/2014/main" id="{114A3BE8-5642-4558-A0DB-279330651DD0}"/>
              </a:ext>
            </a:extLst>
          </p:cNvPr>
          <p:cNvSpPr/>
          <p:nvPr/>
        </p:nvSpPr>
        <p:spPr>
          <a:xfrm>
            <a:off x="736650" y="1944335"/>
            <a:ext cx="5786217" cy="3504092"/>
          </a:xfrm>
          <a:prstGeom prst="rect">
            <a:avLst/>
          </a:prstGeom>
          <a:blipFill>
            <a:blip r:embed="rId5"/>
            <a:srcRect/>
            <a:stretch>
              <a:fillRect t="-7999" b="-799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 xmlns:a16="http://schemas.microsoft.com/office/drawing/2014/main" id="{A325993E-CB6F-4C56-AA50-4C40FA6A72EF}"/>
              </a:ext>
            </a:extLst>
          </p:cNvPr>
          <p:cNvSpPr/>
          <p:nvPr/>
        </p:nvSpPr>
        <p:spPr>
          <a:xfrm>
            <a:off x="736650" y="4405639"/>
            <a:ext cx="1160417" cy="10352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cs typeface="+mn-ea"/>
              <a:sym typeface="+mn-lt"/>
            </a:endParaRPr>
          </a:p>
        </p:txBody>
      </p:sp>
      <p:sp>
        <p:nvSpPr>
          <p:cNvPr id="4" name="十字形 3">
            <a:extLst>
              <a:ext uri="{FF2B5EF4-FFF2-40B4-BE49-F238E27FC236}">
                <a16:creationId xmlns="" xmlns:a16="http://schemas.microsoft.com/office/drawing/2014/main" id="{AE92C31C-0BD0-4BAB-8EB5-A69D4D3843A2}"/>
              </a:ext>
            </a:extLst>
          </p:cNvPr>
          <p:cNvSpPr/>
          <p:nvPr/>
        </p:nvSpPr>
        <p:spPr>
          <a:xfrm>
            <a:off x="1154659" y="4761046"/>
            <a:ext cx="324398" cy="324398"/>
          </a:xfrm>
          <a:prstGeom prst="plus">
            <a:avLst>
              <a:gd name="adj" fmla="val 445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洋红色块">
            <a:extLst>
              <a:ext uri="{FF2B5EF4-FFF2-40B4-BE49-F238E27FC236}">
                <a16:creationId xmlns="" xmlns:a16="http://schemas.microsoft.com/office/drawing/2014/main" id="{E907703A-8D9A-4AF9-9BD8-B751598EF9DB}"/>
              </a:ext>
            </a:extLst>
          </p:cNvPr>
          <p:cNvSpPr/>
          <p:nvPr/>
        </p:nvSpPr>
        <p:spPr>
          <a:xfrm>
            <a:off x="6522866" y="1944335"/>
            <a:ext cx="4769973" cy="3496516"/>
          </a:xfrm>
          <a:prstGeom prst="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6" name="Freeform 66">
            <a:extLst>
              <a:ext uri="{FF2B5EF4-FFF2-40B4-BE49-F238E27FC236}">
                <a16:creationId xmlns="" xmlns:a16="http://schemas.microsoft.com/office/drawing/2014/main" id="{753311E6-1095-4715-B234-505C282341AE}"/>
              </a:ext>
            </a:extLst>
          </p:cNvPr>
          <p:cNvSpPr/>
          <p:nvPr/>
        </p:nvSpPr>
        <p:spPr bwMode="auto">
          <a:xfrm>
            <a:off x="8090523" y="3837411"/>
            <a:ext cx="1634360" cy="378188"/>
          </a:xfrm>
          <a:custGeom>
            <a:avLst/>
            <a:gdLst>
              <a:gd name="connsiteX0" fmla="*/ 0 w 1493792"/>
              <a:gd name="connsiteY0" fmla="*/ 0 h 1309396"/>
              <a:gd name="connsiteX1" fmla="*/ 1493792 w 1493792"/>
              <a:gd name="connsiteY1" fmla="*/ 0 h 1309396"/>
              <a:gd name="connsiteX2" fmla="*/ 1493792 w 1493792"/>
              <a:gd name="connsiteY2" fmla="*/ 1309396 h 1309396"/>
              <a:gd name="connsiteX3" fmla="*/ 0 w 1493792"/>
              <a:gd name="connsiteY3" fmla="*/ 1309396 h 1309396"/>
              <a:gd name="connsiteX4" fmla="*/ 0 w 1493792"/>
              <a:gd name="connsiteY4" fmla="*/ 0 h 13093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3792" h="1309396">
                <a:moveTo>
                  <a:pt x="0" y="0"/>
                </a:moveTo>
                <a:lnTo>
                  <a:pt x="1493792" y="0"/>
                </a:lnTo>
                <a:lnTo>
                  <a:pt x="1493792" y="1309396"/>
                </a:lnTo>
                <a:lnTo>
                  <a:pt x="0" y="1309396"/>
                </a:lnTo>
                <a:lnTo>
                  <a:pt x="0" y="0"/>
                </a:lnTo>
                <a:close/>
              </a:path>
            </a:pathLst>
          </a:custGeom>
          <a:ln>
            <a:noFill/>
          </a:ln>
        </p:spPr>
        <p:style>
          <a:lnRef idx="0">
            <a:scrgbClr r="0" g="0" b="0"/>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60946" tIns="60946" rIns="60946" bIns="60946" spcCol="3385"/>
          <a:lstStyle/>
          <a:p>
            <a:pPr marL="0" marR="0" lvl="0" indent="0" algn="ctr" defTabSz="711040" rtl="0" eaLnBrk="1" fontAlgn="auto" latinLnBrk="0" hangingPunct="1">
              <a:lnSpc>
                <a:spcPct val="90000"/>
              </a:lnSpc>
              <a:spcBef>
                <a:spcPts val="0"/>
              </a:spcBef>
              <a:spcAft>
                <a:spcPct val="35000"/>
              </a:spcAft>
              <a:buClrTx/>
              <a:buSzTx/>
              <a:buFontTx/>
              <a:buNone/>
              <a:tabLst/>
              <a:defRPr/>
            </a:pPr>
            <a:r>
              <a:rPr kumimoji="0" lang="en-US" b="1" i="0" u="none" strike="noStrike" kern="1200" cap="none" spc="0" normalizeH="0" baseline="0" noProof="0" dirty="0">
                <a:ln>
                  <a:noFill/>
                </a:ln>
                <a:solidFill>
                  <a:schemeClr val="bg1"/>
                </a:solidFill>
                <a:effectLst/>
                <a:uLnTx/>
                <a:uFillTx/>
                <a:cs typeface="+mn-ea"/>
                <a:sym typeface="+mn-lt"/>
              </a:rPr>
              <a:t>Marketing</a:t>
            </a:r>
          </a:p>
        </p:txBody>
      </p:sp>
      <p:sp>
        <p:nvSpPr>
          <p:cNvPr id="7" name="AutoShape 12">
            <a:extLst>
              <a:ext uri="{FF2B5EF4-FFF2-40B4-BE49-F238E27FC236}">
                <a16:creationId xmlns="" xmlns:a16="http://schemas.microsoft.com/office/drawing/2014/main" id="{8846D206-EE5D-47FE-A040-27C0F547B58D}"/>
              </a:ext>
            </a:extLst>
          </p:cNvPr>
          <p:cNvSpPr>
            <a:spLocks/>
          </p:cNvSpPr>
          <p:nvPr/>
        </p:nvSpPr>
        <p:spPr bwMode="auto">
          <a:xfrm>
            <a:off x="8514560" y="2617206"/>
            <a:ext cx="793940" cy="873563"/>
          </a:xfrm>
          <a:custGeom>
            <a:avLst/>
            <a:gdLst>
              <a:gd name="T0" fmla="+- 0 10802 114"/>
              <a:gd name="T1" fmla="*/ T0 w 21376"/>
              <a:gd name="T2" fmla="*/ 10800 h 21600"/>
              <a:gd name="T3" fmla="+- 0 10802 114"/>
              <a:gd name="T4" fmla="*/ T3 w 21376"/>
              <a:gd name="T5" fmla="*/ 10800 h 21600"/>
              <a:gd name="T6" fmla="+- 0 10802 114"/>
              <a:gd name="T7" fmla="*/ T6 w 21376"/>
              <a:gd name="T8" fmla="*/ 10800 h 21600"/>
              <a:gd name="T9" fmla="+- 0 10802 114"/>
              <a:gd name="T10" fmla="*/ T9 w 21376"/>
              <a:gd name="T11" fmla="*/ 10800 h 21600"/>
            </a:gdLst>
            <a:ahLst/>
            <a:cxnLst>
              <a:cxn ang="0">
                <a:pos x="T1" y="T2"/>
              </a:cxn>
              <a:cxn ang="0">
                <a:pos x="T4" y="T5"/>
              </a:cxn>
              <a:cxn ang="0">
                <a:pos x="T7" y="T8"/>
              </a:cxn>
              <a:cxn ang="0">
                <a:pos x="T10" y="T11"/>
              </a:cxn>
            </a:cxnLst>
            <a:rect l="0" t="0" r="r" b="b"/>
            <a:pathLst>
              <a:path w="21376" h="21600">
                <a:moveTo>
                  <a:pt x="21036" y="18604"/>
                </a:moveTo>
                <a:cubicBezTo>
                  <a:pt x="21454" y="19261"/>
                  <a:pt x="21486" y="19922"/>
                  <a:pt x="21134" y="20586"/>
                </a:cubicBezTo>
                <a:cubicBezTo>
                  <a:pt x="20969" y="20915"/>
                  <a:pt x="20731" y="21168"/>
                  <a:pt x="20427" y="21338"/>
                </a:cubicBezTo>
                <a:cubicBezTo>
                  <a:pt x="20122" y="21514"/>
                  <a:pt x="19797" y="21599"/>
                  <a:pt x="19455" y="21599"/>
                </a:cubicBezTo>
                <a:lnTo>
                  <a:pt x="1928" y="21599"/>
                </a:lnTo>
                <a:cubicBezTo>
                  <a:pt x="1585" y="21599"/>
                  <a:pt x="1263" y="21514"/>
                  <a:pt x="965" y="21338"/>
                </a:cubicBezTo>
                <a:cubicBezTo>
                  <a:pt x="663" y="21168"/>
                  <a:pt x="425" y="20915"/>
                  <a:pt x="248" y="20586"/>
                </a:cubicBezTo>
                <a:cubicBezTo>
                  <a:pt x="-114" y="19914"/>
                  <a:pt x="-80" y="19250"/>
                  <a:pt x="344" y="18604"/>
                </a:cubicBezTo>
                <a:lnTo>
                  <a:pt x="7509" y="7313"/>
                </a:lnTo>
                <a:lnTo>
                  <a:pt x="7509" y="2167"/>
                </a:lnTo>
                <a:lnTo>
                  <a:pt x="6427" y="2167"/>
                </a:lnTo>
                <a:cubicBezTo>
                  <a:pt x="6122" y="2167"/>
                  <a:pt x="5870" y="2061"/>
                  <a:pt x="5670" y="1850"/>
                </a:cubicBezTo>
                <a:cubicBezTo>
                  <a:pt x="5473" y="1638"/>
                  <a:pt x="5371" y="1380"/>
                  <a:pt x="5371" y="1072"/>
                </a:cubicBezTo>
                <a:cubicBezTo>
                  <a:pt x="5371" y="778"/>
                  <a:pt x="5473" y="528"/>
                  <a:pt x="5670" y="320"/>
                </a:cubicBezTo>
                <a:cubicBezTo>
                  <a:pt x="5870" y="108"/>
                  <a:pt x="6122" y="0"/>
                  <a:pt x="6427" y="0"/>
                </a:cubicBezTo>
                <a:lnTo>
                  <a:pt x="14953" y="0"/>
                </a:lnTo>
                <a:cubicBezTo>
                  <a:pt x="15260" y="0"/>
                  <a:pt x="15515" y="108"/>
                  <a:pt x="15724" y="320"/>
                </a:cubicBezTo>
                <a:cubicBezTo>
                  <a:pt x="15933" y="528"/>
                  <a:pt x="16038" y="778"/>
                  <a:pt x="16038" y="1072"/>
                </a:cubicBezTo>
                <a:cubicBezTo>
                  <a:pt x="16038" y="1380"/>
                  <a:pt x="15933" y="1638"/>
                  <a:pt x="15724" y="1850"/>
                </a:cubicBezTo>
                <a:cubicBezTo>
                  <a:pt x="15515" y="2061"/>
                  <a:pt x="15260" y="2167"/>
                  <a:pt x="14953" y="2167"/>
                </a:cubicBezTo>
                <a:lnTo>
                  <a:pt x="13900" y="2167"/>
                </a:lnTo>
                <a:lnTo>
                  <a:pt x="13900" y="7339"/>
                </a:lnTo>
                <a:lnTo>
                  <a:pt x="21036" y="18604"/>
                </a:lnTo>
                <a:close/>
                <a:moveTo>
                  <a:pt x="5261" y="14865"/>
                </a:moveTo>
                <a:lnTo>
                  <a:pt x="16122" y="14865"/>
                </a:lnTo>
                <a:lnTo>
                  <a:pt x="11773" y="7974"/>
                </a:lnTo>
                <a:lnTo>
                  <a:pt x="11773" y="2167"/>
                </a:lnTo>
                <a:lnTo>
                  <a:pt x="9635" y="2167"/>
                </a:lnTo>
                <a:lnTo>
                  <a:pt x="9635" y="7947"/>
                </a:lnTo>
                <a:lnTo>
                  <a:pt x="5261" y="14865"/>
                </a:lnTo>
                <a:close/>
              </a:path>
            </a:pathLst>
          </a:custGeom>
          <a:solidFill>
            <a:schemeClr val="bg1"/>
          </a:solidFill>
          <a:ln>
            <a:noFill/>
          </a:ln>
          <a:effectLst/>
        </p:spPr>
        <p:txBody>
          <a:bodyPr lIns="50789" tIns="50789" rIns="50789" bIns="50789" anchor="ctr"/>
          <a:lstStyle/>
          <a:p>
            <a:pPr marL="0" marR="0" lvl="0" indent="0" algn="l" defTabSz="457098" rtl="0" eaLnBrk="1" fontAlgn="auto" latinLnBrk="0" hangingPunct="1">
              <a:lnSpc>
                <a:spcPct val="100000"/>
              </a:lnSpc>
              <a:spcBef>
                <a:spcPts val="0"/>
              </a:spcBef>
              <a:spcAft>
                <a:spcPts val="0"/>
              </a:spcAft>
              <a:buClrTx/>
              <a:buSzTx/>
              <a:buFontTx/>
              <a:buNone/>
              <a:tabLst/>
              <a:defRPr/>
            </a:pPr>
            <a:endParaRPr kumimoji="0" lang="es-ES" sz="2900" b="0" i="0" u="none" strike="noStrike" kern="1200" cap="none" spc="0" normalizeH="0" baseline="0" noProof="0" dirty="0">
              <a:ln>
                <a:noFill/>
              </a:ln>
              <a:solidFill>
                <a:schemeClr val="bg1"/>
              </a:solidFill>
              <a:effectLst>
                <a:outerShdw blurRad="38100" dist="38100" dir="2700000" algn="tl">
                  <a:srgbClr val="000000"/>
                </a:outerShdw>
              </a:effectLst>
              <a:uLnTx/>
              <a:uFillTx/>
              <a:cs typeface="+mn-ea"/>
              <a:sym typeface="+mn-lt"/>
            </a:endParaRPr>
          </a:p>
        </p:txBody>
      </p:sp>
      <p:sp>
        <p:nvSpPr>
          <p:cNvPr id="8" name="PA-文本框 9">
            <a:extLst>
              <a:ext uri="{FF2B5EF4-FFF2-40B4-BE49-F238E27FC236}">
                <a16:creationId xmlns="" xmlns:a16="http://schemas.microsoft.com/office/drawing/2014/main" id="{A5C4F752-58E6-4F7C-BCC5-2B76A97A52AB}"/>
              </a:ext>
            </a:extLst>
          </p:cNvPr>
          <p:cNvSpPr txBox="1"/>
          <p:nvPr>
            <p:custDataLst>
              <p:tags r:id="rId1"/>
            </p:custDataLst>
          </p:nvPr>
        </p:nvSpPr>
        <p:spPr>
          <a:xfrm>
            <a:off x="7434190" y="4282591"/>
            <a:ext cx="2947325" cy="789127"/>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dirty="0">
                <a:solidFill>
                  <a:schemeClr val="bg1"/>
                </a:solidFill>
                <a:latin typeface="+mn-lt"/>
                <a:ea typeface="+mn-ea"/>
                <a:cs typeface="+mn-ea"/>
                <a:sym typeface="+mn-lt"/>
              </a:rPr>
              <a:t>您的内容打在这里，或者通过复制您的文本后，在此框中选择</a:t>
            </a:r>
            <a:r>
              <a:rPr lang="zh-CN" altLang="en-US">
                <a:solidFill>
                  <a:schemeClr val="bg1"/>
                </a:solidFill>
                <a:latin typeface="+mn-lt"/>
                <a:ea typeface="+mn-ea"/>
                <a:cs typeface="+mn-ea"/>
                <a:sym typeface="+mn-lt"/>
              </a:rPr>
              <a:t>粘贴，在此</a:t>
            </a:r>
            <a:r>
              <a:rPr lang="zh-CN" altLang="en-US" dirty="0">
                <a:solidFill>
                  <a:schemeClr val="bg1"/>
                </a:solidFill>
                <a:latin typeface="+mn-lt"/>
                <a:ea typeface="+mn-ea"/>
                <a:cs typeface="+mn-ea"/>
                <a:sym typeface="+mn-lt"/>
              </a:rPr>
              <a:t>框中选择粘贴，并选择只保留文字。</a:t>
            </a:r>
          </a:p>
        </p:txBody>
      </p:sp>
    </p:spTree>
    <p:extLst>
      <p:ext uri="{BB962C8B-B14F-4D97-AF65-F5344CB8AC3E}">
        <p14:creationId xmlns:p14="http://schemas.microsoft.com/office/powerpoint/2010/main" val="13397661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6" presetClass="entr" presetSubtype="37" fill="hold" grpId="0" nodeType="withEffect">
                                  <p:stCondLst>
                                    <p:cond delay="1600"/>
                                  </p:stCondLst>
                                  <p:childTnLst>
                                    <p:set>
                                      <p:cBhvr>
                                        <p:cTn id="17" dur="1" fill="hold">
                                          <p:stCondLst>
                                            <p:cond delay="0"/>
                                          </p:stCondLst>
                                        </p:cTn>
                                        <p:tgtEl>
                                          <p:spTgt spid="8"/>
                                        </p:tgtEl>
                                        <p:attrNameLst>
                                          <p:attrName>style.visibility</p:attrName>
                                        </p:attrNameLst>
                                      </p:cBhvr>
                                      <p:to>
                                        <p:strVal val="visible"/>
                                      </p:to>
                                    </p:set>
                                    <p:animEffect transition="in" filter="barn(out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2"/>
            </a:gs>
          </a:gsLst>
          <a:lin ang="8400000" scaled="0"/>
        </a:gradFill>
        <a:effectLst/>
      </p:bgPr>
    </p:bg>
    <p:spTree>
      <p:nvGrpSpPr>
        <p:cNvPr id="1" name=""/>
        <p:cNvGrpSpPr/>
        <p:nvPr/>
      </p:nvGrpSpPr>
      <p:grpSpPr>
        <a:xfrm>
          <a:off x="0" y="0"/>
          <a:ext cx="0" cy="0"/>
          <a:chOff x="0" y="0"/>
          <a:chExt cx="0" cy="0"/>
        </a:xfrm>
      </p:grpSpPr>
      <p:sp>
        <p:nvSpPr>
          <p:cNvPr id="12" name="矩形: 圆角 11">
            <a:extLst>
              <a:ext uri="{FF2B5EF4-FFF2-40B4-BE49-F238E27FC236}">
                <a16:creationId xmlns="" xmlns:a16="http://schemas.microsoft.com/office/drawing/2014/main" id="{8AEB8101-004A-467C-9DAC-EF3A274E374B}"/>
              </a:ext>
            </a:extLst>
          </p:cNvPr>
          <p:cNvSpPr/>
          <p:nvPr/>
        </p:nvSpPr>
        <p:spPr>
          <a:xfrm>
            <a:off x="1413164" y="849745"/>
            <a:ext cx="9365672" cy="5180966"/>
          </a:xfrm>
          <a:prstGeom prst="roundRect">
            <a:avLst>
              <a:gd name="adj" fmla="val 17647"/>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1" name="矩形: 圆角 10">
            <a:extLst>
              <a:ext uri="{FF2B5EF4-FFF2-40B4-BE49-F238E27FC236}">
                <a16:creationId xmlns="" xmlns:a16="http://schemas.microsoft.com/office/drawing/2014/main" id="{40335B6A-2753-4863-964A-4993C8656D53}"/>
              </a:ext>
            </a:extLst>
          </p:cNvPr>
          <p:cNvSpPr/>
          <p:nvPr/>
        </p:nvSpPr>
        <p:spPr>
          <a:xfrm>
            <a:off x="1653309" y="1117600"/>
            <a:ext cx="8885382" cy="4645256"/>
          </a:xfrm>
          <a:prstGeom prst="roundRect">
            <a:avLst>
              <a:gd name="adj" fmla="val 17647"/>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0" name="矩形: 圆角 9">
            <a:extLst>
              <a:ext uri="{FF2B5EF4-FFF2-40B4-BE49-F238E27FC236}">
                <a16:creationId xmlns="" xmlns:a16="http://schemas.microsoft.com/office/drawing/2014/main" id="{B930D8BD-E66A-4E82-BEE4-1C8E8B4CAD3A}"/>
              </a:ext>
            </a:extLst>
          </p:cNvPr>
          <p:cNvSpPr/>
          <p:nvPr/>
        </p:nvSpPr>
        <p:spPr>
          <a:xfrm>
            <a:off x="1838032" y="1311564"/>
            <a:ext cx="8515932" cy="4233710"/>
          </a:xfrm>
          <a:prstGeom prst="roundRect">
            <a:avLst>
              <a:gd name="adj" fmla="val 17647"/>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8" name="矩形: 圆角 7">
            <a:extLst>
              <a:ext uri="{FF2B5EF4-FFF2-40B4-BE49-F238E27FC236}">
                <a16:creationId xmlns="" xmlns:a16="http://schemas.microsoft.com/office/drawing/2014/main" id="{41E5A572-84D4-4734-877A-14A25393BF84}"/>
              </a:ext>
            </a:extLst>
          </p:cNvPr>
          <p:cNvSpPr/>
          <p:nvPr/>
        </p:nvSpPr>
        <p:spPr>
          <a:xfrm>
            <a:off x="2031996" y="1448084"/>
            <a:ext cx="8128004" cy="3961832"/>
          </a:xfrm>
          <a:prstGeom prst="roundRect">
            <a:avLst>
              <a:gd name="adj" fmla="val 1764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4" name="矩形 3">
            <a:extLst>
              <a:ext uri="{FF2B5EF4-FFF2-40B4-BE49-F238E27FC236}">
                <a16:creationId xmlns="" xmlns:a16="http://schemas.microsoft.com/office/drawing/2014/main" id="{692C5E8E-E088-48D4-A047-DDD1C96EE428}"/>
              </a:ext>
            </a:extLst>
          </p:cNvPr>
          <p:cNvSpPr/>
          <p:nvPr/>
        </p:nvSpPr>
        <p:spPr>
          <a:xfrm>
            <a:off x="5437342" y="2945819"/>
            <a:ext cx="5664724" cy="574453"/>
          </a:xfrm>
          <a:prstGeom prst="rect">
            <a:avLst/>
          </a:prstGeom>
        </p:spPr>
        <p:txBody>
          <a:bodyPr wrap="square" lIns="0" tIns="0" rIns="0" bIns="0">
            <a:spAutoFit/>
          </a:bodyPr>
          <a:lstStyle/>
          <a:p>
            <a:pPr lvl="0"/>
            <a:r>
              <a:rPr lang="zh-CN" altLang="en-US" sz="3733" b="1" dirty="0">
                <a:solidFill>
                  <a:schemeClr val="tx1">
                    <a:lumMod val="75000"/>
                    <a:lumOff val="25000"/>
                  </a:schemeClr>
                </a:solidFill>
                <a:cs typeface="+mn-ea"/>
                <a:sym typeface="+mn-lt"/>
              </a:rPr>
              <a:t>单击添加标题</a:t>
            </a:r>
            <a:endParaRPr lang="en-US" altLang="zh-CN" sz="3733" b="1" dirty="0">
              <a:solidFill>
                <a:schemeClr val="tx1">
                  <a:lumMod val="75000"/>
                  <a:lumOff val="25000"/>
                </a:schemeClr>
              </a:solidFill>
              <a:cs typeface="+mn-ea"/>
              <a:sym typeface="+mn-lt"/>
            </a:endParaRPr>
          </a:p>
        </p:txBody>
      </p:sp>
      <p:sp>
        <p:nvSpPr>
          <p:cNvPr id="5" name="文本框 4">
            <a:extLst>
              <a:ext uri="{FF2B5EF4-FFF2-40B4-BE49-F238E27FC236}">
                <a16:creationId xmlns="" xmlns:a16="http://schemas.microsoft.com/office/drawing/2014/main" id="{8679B285-AAE4-49E0-96A7-37ED25BB4D3A}"/>
              </a:ext>
            </a:extLst>
          </p:cNvPr>
          <p:cNvSpPr txBox="1"/>
          <p:nvPr/>
        </p:nvSpPr>
        <p:spPr>
          <a:xfrm>
            <a:off x="5437342" y="3596480"/>
            <a:ext cx="3772392" cy="408894"/>
          </a:xfrm>
          <a:prstGeom prst="rect">
            <a:avLst/>
          </a:prstGeom>
          <a:noFill/>
        </p:spPr>
        <p:txBody>
          <a:bodyPr wrap="square" lIns="0" tIns="0" rIns="0" bIns="0" rtlCol="0">
            <a:spAutoFit/>
          </a:bodyPr>
          <a:lstStyle/>
          <a:p>
            <a:pPr>
              <a:lnSpc>
                <a:spcPct val="150000"/>
              </a:lnSpc>
            </a:pPr>
            <a:r>
              <a:rPr lang="zh-CN" altLang="en-US" sz="933" dirty="0">
                <a:solidFill>
                  <a:schemeClr val="tx1">
                    <a:lumMod val="75000"/>
                    <a:lumOff val="25000"/>
                  </a:schemeClr>
                </a:solidFill>
                <a:cs typeface="+mn-ea"/>
                <a:sym typeface="+mn-lt"/>
              </a:rPr>
              <a:t>请替换文字内容，修改文字内容，也可以直接复制你的内容到此。请替换文字内容，修改文字内容，也可以直接复制你的内容到此。</a:t>
            </a:r>
          </a:p>
        </p:txBody>
      </p:sp>
      <p:sp>
        <p:nvSpPr>
          <p:cNvPr id="6" name="椭圆 5">
            <a:extLst>
              <a:ext uri="{FF2B5EF4-FFF2-40B4-BE49-F238E27FC236}">
                <a16:creationId xmlns="" xmlns:a16="http://schemas.microsoft.com/office/drawing/2014/main" id="{7D559D33-1367-4A1A-A06C-2DC7836E75C0}"/>
              </a:ext>
            </a:extLst>
          </p:cNvPr>
          <p:cNvSpPr/>
          <p:nvPr/>
        </p:nvSpPr>
        <p:spPr>
          <a:xfrm>
            <a:off x="2947145" y="2847932"/>
            <a:ext cx="1316172" cy="13446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bg1"/>
                </a:solidFill>
                <a:cs typeface="+mn-ea"/>
                <a:sym typeface="+mn-lt"/>
              </a:rPr>
              <a:t>03</a:t>
            </a:r>
            <a:endParaRPr lang="zh-CN" altLang="en-US" sz="4400" b="1" dirty="0">
              <a:solidFill>
                <a:schemeClr val="bg1"/>
              </a:solidFill>
              <a:cs typeface="+mn-ea"/>
              <a:sym typeface="+mn-lt"/>
            </a:endParaRPr>
          </a:p>
        </p:txBody>
      </p:sp>
      <p:cxnSp>
        <p:nvCxnSpPr>
          <p:cNvPr id="7" name="直接连接符 9">
            <a:extLst>
              <a:ext uri="{FF2B5EF4-FFF2-40B4-BE49-F238E27FC236}">
                <a16:creationId xmlns="" xmlns:a16="http://schemas.microsoft.com/office/drawing/2014/main" id="{726C263E-0A6F-4747-9331-F2E69386E422}"/>
              </a:ext>
            </a:extLst>
          </p:cNvPr>
          <p:cNvCxnSpPr>
            <a:cxnSpLocks/>
          </p:cNvCxnSpPr>
          <p:nvPr/>
        </p:nvCxnSpPr>
        <p:spPr>
          <a:xfrm>
            <a:off x="4776716" y="2610471"/>
            <a:ext cx="0" cy="18196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81190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4*#ppt_w"/>
                                          </p:val>
                                        </p:tav>
                                        <p:tav tm="100000">
                                          <p:val>
                                            <p:strVal val="#ppt_w"/>
                                          </p:val>
                                        </p:tav>
                                      </p:tavLst>
                                    </p:anim>
                                    <p:anim calcmode="lin" valueType="num">
                                      <p:cBhvr>
                                        <p:cTn id="8" dur="500" fill="hold"/>
                                        <p:tgtEl>
                                          <p:spTgt spid="4"/>
                                        </p:tgtEl>
                                        <p:attrNameLst>
                                          <p:attrName>ppt_h</p:attrName>
                                        </p:attrNameLst>
                                      </p:cBhvr>
                                      <p:tavLst>
                                        <p:tav tm="0">
                                          <p:val>
                                            <p:strVal val="4*#ppt_h"/>
                                          </p:val>
                                        </p:tav>
                                        <p:tav tm="100000">
                                          <p:val>
                                            <p:strVal val="#ppt_h"/>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组合 37">
            <a:extLst>
              <a:ext uri="{FF2B5EF4-FFF2-40B4-BE49-F238E27FC236}">
                <a16:creationId xmlns="" xmlns:a16="http://schemas.microsoft.com/office/drawing/2014/main" id="{1F717EF4-952A-43BD-B690-E17B558C7D6F}"/>
              </a:ext>
            </a:extLst>
          </p:cNvPr>
          <p:cNvGrpSpPr/>
          <p:nvPr/>
        </p:nvGrpSpPr>
        <p:grpSpPr>
          <a:xfrm>
            <a:off x="175487" y="170873"/>
            <a:ext cx="11841022" cy="6516254"/>
            <a:chOff x="175487" y="170873"/>
            <a:chExt cx="11841022" cy="6516254"/>
          </a:xfrm>
        </p:grpSpPr>
        <p:sp>
          <p:nvSpPr>
            <p:cNvPr id="39" name="矩形: 圆角 38">
              <a:extLst>
                <a:ext uri="{FF2B5EF4-FFF2-40B4-BE49-F238E27FC236}">
                  <a16:creationId xmlns="" xmlns:a16="http://schemas.microsoft.com/office/drawing/2014/main" id="{920CFEA3-8772-435B-91F8-9529C565A023}"/>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40" name="椭圆 39">
              <a:extLst>
                <a:ext uri="{FF2B5EF4-FFF2-40B4-BE49-F238E27FC236}">
                  <a16:creationId xmlns="" xmlns:a16="http://schemas.microsoft.com/office/drawing/2014/main" id="{379D195B-D282-4A9E-8CBB-A8F08BDF370B}"/>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41" name="PA-文本框 6">
              <a:extLst>
                <a:ext uri="{FF2B5EF4-FFF2-40B4-BE49-F238E27FC236}">
                  <a16:creationId xmlns="" xmlns:a16="http://schemas.microsoft.com/office/drawing/2014/main" id="{174C5AE8-6D72-4870-B54D-69765E94BF75}"/>
                </a:ext>
              </a:extLst>
            </p:cNvPr>
            <p:cNvSpPr txBox="1"/>
            <p:nvPr>
              <p:custDataLst>
                <p:tags r:id="rId3"/>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42" name="矩形 41">
            <a:extLst>
              <a:ext uri="{FF2B5EF4-FFF2-40B4-BE49-F238E27FC236}">
                <a16:creationId xmlns="" xmlns:a16="http://schemas.microsoft.com/office/drawing/2014/main" id="{A666B5FE-8943-7548-9B76-5E156F915C37}"/>
              </a:ext>
            </a:extLst>
          </p:cNvPr>
          <p:cNvSpPr/>
          <p:nvPr/>
        </p:nvSpPr>
        <p:spPr>
          <a:xfrm>
            <a:off x="5819775" y="1077686"/>
            <a:ext cx="4876800" cy="4760244"/>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3" name="矩形 42">
            <a:extLst>
              <a:ext uri="{FF2B5EF4-FFF2-40B4-BE49-F238E27FC236}">
                <a16:creationId xmlns="" xmlns:a16="http://schemas.microsoft.com/office/drawing/2014/main" id="{0E01D502-3AE6-834F-86B4-4B32B4792B7C}"/>
              </a:ext>
            </a:extLst>
          </p:cNvPr>
          <p:cNvSpPr/>
          <p:nvPr/>
        </p:nvSpPr>
        <p:spPr>
          <a:xfrm>
            <a:off x="766763" y="2439513"/>
            <a:ext cx="45719" cy="205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4" name="矩形 43">
            <a:extLst>
              <a:ext uri="{FF2B5EF4-FFF2-40B4-BE49-F238E27FC236}">
                <a16:creationId xmlns="" xmlns:a16="http://schemas.microsoft.com/office/drawing/2014/main" id="{F66A5AA0-D52B-374B-9F5F-7979583BA1FD}"/>
              </a:ext>
            </a:extLst>
          </p:cNvPr>
          <p:cNvSpPr/>
          <p:nvPr/>
        </p:nvSpPr>
        <p:spPr>
          <a:xfrm>
            <a:off x="5238750" y="1780850"/>
            <a:ext cx="2970530" cy="3553917"/>
          </a:xfrm>
          <a:prstGeom prst="rect">
            <a:avLst/>
          </a:prstGeom>
          <a:blipFill rotWithShape="1">
            <a:blip r:embed="rId6"/>
            <a:srcRect/>
            <a:stretch>
              <a:fillRect l="-42095" r="-2821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5" name="矩形 44">
            <a:extLst>
              <a:ext uri="{FF2B5EF4-FFF2-40B4-BE49-F238E27FC236}">
                <a16:creationId xmlns="" xmlns:a16="http://schemas.microsoft.com/office/drawing/2014/main" id="{2FEC6550-6F1E-974B-94F9-5861DE68C366}"/>
              </a:ext>
            </a:extLst>
          </p:cNvPr>
          <p:cNvSpPr/>
          <p:nvPr/>
        </p:nvSpPr>
        <p:spPr>
          <a:xfrm>
            <a:off x="8315960" y="1780850"/>
            <a:ext cx="2970530" cy="3553917"/>
          </a:xfrm>
          <a:prstGeom prst="rect">
            <a:avLst/>
          </a:prstGeom>
          <a:blipFill rotWithShape="1">
            <a:blip r:embed="rId7"/>
            <a:srcRect/>
            <a:stretch>
              <a:fillRect l="-41501" r="-34355"/>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6" name="PA-文本框 9">
            <a:extLst>
              <a:ext uri="{FF2B5EF4-FFF2-40B4-BE49-F238E27FC236}">
                <a16:creationId xmlns="" xmlns:a16="http://schemas.microsoft.com/office/drawing/2014/main" id="{3D00F351-F549-4548-8739-427EBF76315A}"/>
              </a:ext>
            </a:extLst>
          </p:cNvPr>
          <p:cNvSpPr txBox="1"/>
          <p:nvPr>
            <p:custDataLst>
              <p:tags r:id="rId1"/>
            </p:custDataLst>
          </p:nvPr>
        </p:nvSpPr>
        <p:spPr>
          <a:xfrm>
            <a:off x="1393507" y="3164620"/>
            <a:ext cx="3125003" cy="2008691"/>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solidFill>
                  <a:schemeClr val="tx1">
                    <a:lumMod val="50000"/>
                    <a:lumOff val="50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
        <p:nvSpPr>
          <p:cNvPr id="47" name="PA-文本框 7">
            <a:extLst>
              <a:ext uri="{FF2B5EF4-FFF2-40B4-BE49-F238E27FC236}">
                <a16:creationId xmlns="" xmlns:a16="http://schemas.microsoft.com/office/drawing/2014/main" id="{BD772D43-BF8F-8444-B9D2-6FE846BF6788}"/>
              </a:ext>
            </a:extLst>
          </p:cNvPr>
          <p:cNvSpPr txBox="1"/>
          <p:nvPr>
            <p:custDataLst>
              <p:tags r:id="rId2"/>
            </p:custDataLst>
          </p:nvPr>
        </p:nvSpPr>
        <p:spPr>
          <a:xfrm>
            <a:off x="1393507" y="2044243"/>
            <a:ext cx="2426888" cy="954107"/>
          </a:xfrm>
          <a:prstGeom prst="rect">
            <a:avLst/>
          </a:prstGeom>
          <a:noFill/>
        </p:spPr>
        <p:txBody>
          <a:bodyPr wrap="square" rtlCol="0">
            <a:spAutoFit/>
          </a:bodyPr>
          <a:lstStyle/>
          <a:p>
            <a:r>
              <a:rPr lang="en-US" altLang="zh-CN" sz="2800" spc="300">
                <a:solidFill>
                  <a:schemeClr val="tx1">
                    <a:lumMod val="75000"/>
                    <a:lumOff val="25000"/>
                  </a:schemeClr>
                </a:solidFill>
                <a:cs typeface="+mn-ea"/>
                <a:sym typeface="+mn-lt"/>
              </a:rPr>
              <a:t>GREAT CREATIVE</a:t>
            </a:r>
            <a:endParaRPr lang="zh-CN" altLang="en-US" sz="2800" spc="300">
              <a:solidFill>
                <a:schemeClr val="tx1">
                  <a:lumMod val="75000"/>
                  <a:lumOff val="25000"/>
                </a:schemeClr>
              </a:solidFill>
              <a:cs typeface="+mn-ea"/>
              <a:sym typeface="+mn-lt"/>
            </a:endParaRPr>
          </a:p>
        </p:txBody>
      </p:sp>
    </p:spTree>
    <p:extLst>
      <p:ext uri="{BB962C8B-B14F-4D97-AF65-F5344CB8AC3E}">
        <p14:creationId xmlns:p14="http://schemas.microsoft.com/office/powerpoint/2010/main" val="21291653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250"/>
                                  </p:stCondLst>
                                  <p:childTnLst>
                                    <p:set>
                                      <p:cBhvr>
                                        <p:cTn id="6" dur="1" fill="hold">
                                          <p:stCondLst>
                                            <p:cond delay="0"/>
                                          </p:stCondLst>
                                        </p:cTn>
                                        <p:tgtEl>
                                          <p:spTgt spid="43"/>
                                        </p:tgtEl>
                                        <p:attrNameLst>
                                          <p:attrName>style.visibility</p:attrName>
                                        </p:attrNameLst>
                                      </p:cBhvr>
                                      <p:to>
                                        <p:strVal val="visible"/>
                                      </p:to>
                                    </p:set>
                                    <p:animEffect transition="in" filter="barn(outHorizontal)">
                                      <p:cBhvr>
                                        <p:cTn id="7" dur="500"/>
                                        <p:tgtEl>
                                          <p:spTgt spid="43"/>
                                        </p:tgtEl>
                                      </p:cBhvr>
                                    </p:animEffect>
                                  </p:childTnLst>
                                </p:cTn>
                              </p:par>
                            </p:childTnLst>
                          </p:cTn>
                        </p:par>
                        <p:par>
                          <p:cTn id="8" fill="hold">
                            <p:stCondLst>
                              <p:cond delay="750"/>
                            </p:stCondLst>
                            <p:childTnLst>
                              <p:par>
                                <p:cTn id="9" presetID="22" presetClass="entr" presetSubtype="8" fill="hold" grpId="0" nodeType="afterEffect">
                                  <p:stCondLst>
                                    <p:cond delay="500"/>
                                  </p:stCondLst>
                                  <p:childTnLst>
                                    <p:set>
                                      <p:cBhvr>
                                        <p:cTn id="10" dur="1" fill="hold">
                                          <p:stCondLst>
                                            <p:cond delay="0"/>
                                          </p:stCondLst>
                                        </p:cTn>
                                        <p:tgtEl>
                                          <p:spTgt spid="42"/>
                                        </p:tgtEl>
                                        <p:attrNameLst>
                                          <p:attrName>style.visibility</p:attrName>
                                        </p:attrNameLst>
                                      </p:cBhvr>
                                      <p:to>
                                        <p:strVal val="visible"/>
                                      </p:to>
                                    </p:set>
                                    <p:animEffect transition="in" filter="wipe(left)">
                                      <p:cBhvr>
                                        <p:cTn id="11" dur="500"/>
                                        <p:tgtEl>
                                          <p:spTgt spid="42"/>
                                        </p:tgtEl>
                                      </p:cBhvr>
                                    </p:animEffect>
                                  </p:childTnLst>
                                </p:cTn>
                              </p:par>
                            </p:childTnLst>
                          </p:cTn>
                        </p:par>
                        <p:par>
                          <p:cTn id="12" fill="hold">
                            <p:stCondLst>
                              <p:cond delay="175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750"/>
                            </p:stCondLst>
                            <p:childTnLst>
                              <p:par>
                                <p:cTn id="19" presetID="47" presetClass="entr" presetSubtype="0" fill="hold" grpId="1" nodeType="after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fade">
                                      <p:cBhvr>
                                        <p:cTn id="21" dur="1000"/>
                                        <p:tgtEl>
                                          <p:spTgt spid="45"/>
                                        </p:tgtEl>
                                      </p:cBhvr>
                                    </p:animEffect>
                                    <p:anim calcmode="lin" valueType="num">
                                      <p:cBhvr>
                                        <p:cTn id="22" dur="1000" fill="hold"/>
                                        <p:tgtEl>
                                          <p:spTgt spid="45"/>
                                        </p:tgtEl>
                                        <p:attrNameLst>
                                          <p:attrName>ppt_x</p:attrName>
                                        </p:attrNameLst>
                                      </p:cBhvr>
                                      <p:tavLst>
                                        <p:tav tm="0">
                                          <p:val>
                                            <p:strVal val="#ppt_x"/>
                                          </p:val>
                                        </p:tav>
                                        <p:tav tm="100000">
                                          <p:val>
                                            <p:strVal val="#ppt_x"/>
                                          </p:val>
                                        </p:tav>
                                      </p:tavLst>
                                    </p:anim>
                                    <p:anim calcmode="lin" valueType="num">
                                      <p:cBhvr>
                                        <p:cTn id="23" dur="1000" fill="hold"/>
                                        <p:tgtEl>
                                          <p:spTgt spid="45"/>
                                        </p:tgtEl>
                                        <p:attrNameLst>
                                          <p:attrName>ppt_y</p:attrName>
                                        </p:attrNameLst>
                                      </p:cBhvr>
                                      <p:tavLst>
                                        <p:tav tm="0">
                                          <p:val>
                                            <p:strVal val="#ppt_y-.1"/>
                                          </p:val>
                                        </p:tav>
                                        <p:tav tm="100000">
                                          <p:val>
                                            <p:strVal val="#ppt_y"/>
                                          </p:val>
                                        </p:tav>
                                      </p:tavLst>
                                    </p:anim>
                                  </p:childTnLst>
                                </p:cTn>
                              </p:par>
                              <p:par>
                                <p:cTn id="24" presetID="22" presetClass="entr" presetSubtype="1" fill="hold" grpId="0" nodeType="withEffect">
                                  <p:stCondLst>
                                    <p:cond delay="800"/>
                                  </p:stCondLst>
                                  <p:childTnLst>
                                    <p:set>
                                      <p:cBhvr>
                                        <p:cTn id="25" dur="1" fill="hold">
                                          <p:stCondLst>
                                            <p:cond delay="0"/>
                                          </p:stCondLst>
                                        </p:cTn>
                                        <p:tgtEl>
                                          <p:spTgt spid="46"/>
                                        </p:tgtEl>
                                        <p:attrNameLst>
                                          <p:attrName>style.visibility</p:attrName>
                                        </p:attrNameLst>
                                      </p:cBhvr>
                                      <p:to>
                                        <p:strVal val="visible"/>
                                      </p:to>
                                    </p:set>
                                    <p:animEffect transition="in" filter="wipe(up)">
                                      <p:cBhvr>
                                        <p:cTn id="2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43" grpId="0" bldLvl="0" animBg="1"/>
      <p:bldP spid="44" grpId="0" bldLvl="0" animBg="1"/>
      <p:bldP spid="45" grpId="0" animBg="1"/>
      <p:bldP spid="45" grpId="1" bldLvl="0" animBg="1"/>
      <p:bldP spid="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a:extLst>
              <a:ext uri="{FF2B5EF4-FFF2-40B4-BE49-F238E27FC236}">
                <a16:creationId xmlns="" xmlns:a16="http://schemas.microsoft.com/office/drawing/2014/main" id="{E04EAE0B-4A30-4626-8776-73C5A44A2188}"/>
              </a:ext>
            </a:extLst>
          </p:cNvPr>
          <p:cNvGrpSpPr/>
          <p:nvPr/>
        </p:nvGrpSpPr>
        <p:grpSpPr>
          <a:xfrm>
            <a:off x="175487" y="170873"/>
            <a:ext cx="11841022" cy="6516254"/>
            <a:chOff x="175487" y="170873"/>
            <a:chExt cx="11841022" cy="6516254"/>
          </a:xfrm>
        </p:grpSpPr>
        <p:sp>
          <p:nvSpPr>
            <p:cNvPr id="32" name="矩形: 圆角 31">
              <a:extLst>
                <a:ext uri="{FF2B5EF4-FFF2-40B4-BE49-F238E27FC236}">
                  <a16:creationId xmlns="" xmlns:a16="http://schemas.microsoft.com/office/drawing/2014/main" id="{D7CD8CFD-70AB-4096-AF48-5FF9F72883C2}"/>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3" name="椭圆 32">
              <a:extLst>
                <a:ext uri="{FF2B5EF4-FFF2-40B4-BE49-F238E27FC236}">
                  <a16:creationId xmlns="" xmlns:a16="http://schemas.microsoft.com/office/drawing/2014/main" id="{B1A79C5E-74CC-4250-A5B3-FA8FEA0BB7BA}"/>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34" name="PA-文本框 6">
              <a:extLst>
                <a:ext uri="{FF2B5EF4-FFF2-40B4-BE49-F238E27FC236}">
                  <a16:creationId xmlns="" xmlns:a16="http://schemas.microsoft.com/office/drawing/2014/main" id="{0DA5200B-F9AA-455C-AFFF-214E521AF9E9}"/>
                </a:ext>
              </a:extLst>
            </p:cNvPr>
            <p:cNvSpPr txBox="1"/>
            <p:nvPr>
              <p:custDataLst>
                <p:tags r:id="rId1"/>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35" name="矩形 34">
            <a:extLst>
              <a:ext uri="{FF2B5EF4-FFF2-40B4-BE49-F238E27FC236}">
                <a16:creationId xmlns="" xmlns:a16="http://schemas.microsoft.com/office/drawing/2014/main" id="{080AB48C-437B-014D-B326-81CAC300BB84}"/>
              </a:ext>
            </a:extLst>
          </p:cNvPr>
          <p:cNvSpPr/>
          <p:nvPr/>
        </p:nvSpPr>
        <p:spPr bwMode="auto">
          <a:xfrm>
            <a:off x="886691" y="2010257"/>
            <a:ext cx="3835536" cy="3786484"/>
          </a:xfrm>
          <a:prstGeom prst="rect">
            <a:avLst/>
          </a:prstGeom>
          <a:blipFill>
            <a:blip r:embed="rId4"/>
            <a:srcRect/>
            <a:stretch>
              <a:fillRect l="-18380" r="-18380"/>
            </a:stretch>
          </a:blipFill>
          <a:ln>
            <a:noFill/>
          </a:ln>
        </p:spPr>
        <p:txBody>
          <a:bodyPr vert="horz" wrap="square" lIns="91440" tIns="45720" rIns="91440" bIns="45720" numCol="1" rtlCol="0" anchor="t" anchorCtr="0" compatLnSpc="1">
            <a:prstTxWarp prst="textNoShape">
              <a:avLst/>
            </a:prstTxWarp>
          </a:bodyPr>
          <a:lstStyle/>
          <a:p>
            <a:pPr algn="ctr"/>
            <a:endParaRPr lang="zh-CN" altLang="en-US">
              <a:cs typeface="+mn-ea"/>
              <a:sym typeface="+mn-lt"/>
            </a:endParaRPr>
          </a:p>
        </p:txBody>
      </p:sp>
      <p:sp>
        <p:nvSpPr>
          <p:cNvPr id="36" name="箭头3">
            <a:extLst>
              <a:ext uri="{FF2B5EF4-FFF2-40B4-BE49-F238E27FC236}">
                <a16:creationId xmlns="" xmlns:a16="http://schemas.microsoft.com/office/drawing/2014/main" id="{F54B6B58-A8B3-0C44-A597-C2351D8ECC9B}"/>
              </a:ext>
            </a:extLst>
          </p:cNvPr>
          <p:cNvSpPr>
            <a:spLocks/>
          </p:cNvSpPr>
          <p:nvPr/>
        </p:nvSpPr>
        <p:spPr bwMode="gray">
          <a:xfrm flipV="1">
            <a:off x="4974051" y="3612283"/>
            <a:ext cx="1088304" cy="1514148"/>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65000"/>
            </a:schemeClr>
          </a:solidFill>
          <a:ln>
            <a:noFill/>
          </a:ln>
          <a:effectLst/>
        </p:spPr>
        <p:txBody>
          <a:bodyPr wrap="none" lIns="62104" tIns="31051" rIns="62104" bIns="3105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00" dirty="0">
              <a:solidFill>
                <a:sysClr val="windowText" lastClr="000000"/>
              </a:solidFill>
              <a:cs typeface="+mn-ea"/>
              <a:sym typeface="+mn-lt"/>
            </a:endParaRPr>
          </a:p>
        </p:txBody>
      </p:sp>
      <p:sp>
        <p:nvSpPr>
          <p:cNvPr id="37" name="箭头2">
            <a:extLst>
              <a:ext uri="{FF2B5EF4-FFF2-40B4-BE49-F238E27FC236}">
                <a16:creationId xmlns="" xmlns:a16="http://schemas.microsoft.com/office/drawing/2014/main" id="{D009517F-9342-B84D-84DC-2AECCEC86591}"/>
              </a:ext>
            </a:extLst>
          </p:cNvPr>
          <p:cNvSpPr>
            <a:spLocks/>
          </p:cNvSpPr>
          <p:nvPr/>
        </p:nvSpPr>
        <p:spPr bwMode="gray">
          <a:xfrm rot="16200000">
            <a:off x="5284442" y="3164964"/>
            <a:ext cx="323461" cy="1293607"/>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bg1">
              <a:lumMod val="65000"/>
            </a:schemeClr>
          </a:solidFill>
          <a:ln>
            <a:noFill/>
          </a:ln>
          <a:effectLst/>
        </p:spPr>
        <p:txBody>
          <a:bodyPr wrap="none" lIns="62104" tIns="31051" rIns="62104" bIns="3105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00" dirty="0">
              <a:solidFill>
                <a:sysClr val="windowText" lastClr="000000"/>
              </a:solidFill>
              <a:cs typeface="+mn-ea"/>
              <a:sym typeface="+mn-lt"/>
            </a:endParaRPr>
          </a:p>
        </p:txBody>
      </p:sp>
      <p:sp>
        <p:nvSpPr>
          <p:cNvPr id="38" name="箭头1">
            <a:extLst>
              <a:ext uri="{FF2B5EF4-FFF2-40B4-BE49-F238E27FC236}">
                <a16:creationId xmlns="" xmlns:a16="http://schemas.microsoft.com/office/drawing/2014/main" id="{C758A9E3-5160-9C46-9F8F-8C4FBFCD8180}"/>
              </a:ext>
            </a:extLst>
          </p:cNvPr>
          <p:cNvSpPr>
            <a:spLocks/>
          </p:cNvSpPr>
          <p:nvPr/>
        </p:nvSpPr>
        <p:spPr bwMode="gray">
          <a:xfrm>
            <a:off x="4968781" y="2337052"/>
            <a:ext cx="1088304" cy="1753992"/>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65000"/>
            </a:schemeClr>
          </a:solidFill>
          <a:ln>
            <a:noFill/>
          </a:ln>
          <a:effectLst/>
        </p:spPr>
        <p:txBody>
          <a:bodyPr wrap="none" lIns="62104" tIns="31051" rIns="62104" bIns="3105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00" dirty="0">
              <a:solidFill>
                <a:sysClr val="windowText" lastClr="000000"/>
              </a:solidFill>
              <a:cs typeface="+mn-ea"/>
              <a:sym typeface="+mn-lt"/>
            </a:endParaRPr>
          </a:p>
        </p:txBody>
      </p:sp>
      <p:sp>
        <p:nvSpPr>
          <p:cNvPr id="39" name="椭圆 38">
            <a:extLst>
              <a:ext uri="{FF2B5EF4-FFF2-40B4-BE49-F238E27FC236}">
                <a16:creationId xmlns="" xmlns:a16="http://schemas.microsoft.com/office/drawing/2014/main" id="{841D269B-C617-F946-BAF7-2C2A324A5CD3}"/>
              </a:ext>
            </a:extLst>
          </p:cNvPr>
          <p:cNvSpPr/>
          <p:nvPr/>
        </p:nvSpPr>
        <p:spPr>
          <a:xfrm>
            <a:off x="3977871" y="3047333"/>
            <a:ext cx="1530870" cy="1530870"/>
          </a:xfrm>
          <a:prstGeom prst="ellipse">
            <a:avLst/>
          </a:prstGeom>
          <a:gradFill>
            <a:gsLst>
              <a:gs pos="0">
                <a:schemeClr val="accent1"/>
              </a:gs>
              <a:gs pos="100000">
                <a:schemeClr val="accent2"/>
              </a:gs>
            </a:gsLst>
            <a:lin ang="8400000" scaled="0"/>
          </a:gra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dirty="0">
              <a:solidFill>
                <a:srgbClr val="FFFFFF"/>
              </a:solidFill>
              <a:cs typeface="+mn-ea"/>
              <a:sym typeface="+mn-lt"/>
            </a:endParaRPr>
          </a:p>
        </p:txBody>
      </p:sp>
      <p:grpSp>
        <p:nvGrpSpPr>
          <p:cNvPr id="40" name="组合 39">
            <a:extLst>
              <a:ext uri="{FF2B5EF4-FFF2-40B4-BE49-F238E27FC236}">
                <a16:creationId xmlns="" xmlns:a16="http://schemas.microsoft.com/office/drawing/2014/main" id="{EE253FA9-ED38-DF4F-A899-B1E5950218CC}"/>
              </a:ext>
            </a:extLst>
          </p:cNvPr>
          <p:cNvGrpSpPr/>
          <p:nvPr/>
        </p:nvGrpSpPr>
        <p:grpSpPr>
          <a:xfrm>
            <a:off x="4088692" y="3346467"/>
            <a:ext cx="1268802" cy="838088"/>
            <a:chOff x="8922207" y="2437732"/>
            <a:chExt cx="1019784" cy="841717"/>
          </a:xfrm>
        </p:grpSpPr>
        <p:sp>
          <p:nvSpPr>
            <p:cNvPr id="41" name="文本框 37">
              <a:extLst>
                <a:ext uri="{FF2B5EF4-FFF2-40B4-BE49-F238E27FC236}">
                  <a16:creationId xmlns="" xmlns:a16="http://schemas.microsoft.com/office/drawing/2014/main" id="{A40C33E9-E266-C940-88AF-E6168628997E}"/>
                </a:ext>
              </a:extLst>
            </p:cNvPr>
            <p:cNvSpPr txBox="1"/>
            <p:nvPr/>
          </p:nvSpPr>
          <p:spPr>
            <a:xfrm>
              <a:off x="8931338" y="2437732"/>
              <a:ext cx="1010653" cy="525364"/>
            </a:xfrm>
            <a:prstGeom prst="rect">
              <a:avLst/>
            </a:prstGeom>
            <a:noFill/>
          </p:spPr>
          <p:txBody>
            <a:bodyPr wrap="square" rtlCol="0">
              <a:spAutoFit/>
            </a:bodyPr>
            <a:lstStyle/>
            <a:p>
              <a:pPr algn="ctr"/>
              <a:endParaRPr lang="zh-CN" altLang="en-US" sz="2799" dirty="0">
                <a:solidFill>
                  <a:schemeClr val="tx1">
                    <a:lumMod val="65000"/>
                    <a:lumOff val="35000"/>
                  </a:schemeClr>
                </a:solidFill>
                <a:cs typeface="+mn-ea"/>
                <a:sym typeface="+mn-lt"/>
              </a:endParaRPr>
            </a:p>
          </p:txBody>
        </p:sp>
        <p:sp>
          <p:nvSpPr>
            <p:cNvPr id="42" name="文本框 38">
              <a:extLst>
                <a:ext uri="{FF2B5EF4-FFF2-40B4-BE49-F238E27FC236}">
                  <a16:creationId xmlns="" xmlns:a16="http://schemas.microsoft.com/office/drawing/2014/main" id="{0698AA48-F11D-3543-B61E-B7FE5E11F440}"/>
                </a:ext>
              </a:extLst>
            </p:cNvPr>
            <p:cNvSpPr txBox="1"/>
            <p:nvPr/>
          </p:nvSpPr>
          <p:spPr>
            <a:xfrm>
              <a:off x="8922207" y="2445047"/>
              <a:ext cx="1010653" cy="834402"/>
            </a:xfrm>
            <a:prstGeom prst="rect">
              <a:avLst/>
            </a:prstGeom>
            <a:noFill/>
          </p:spPr>
          <p:txBody>
            <a:bodyPr wrap="square" rtlCol="0">
              <a:spAutoFit/>
            </a:bodyPr>
            <a:lstStyle/>
            <a:p>
              <a:pPr algn="ctr"/>
              <a:r>
                <a:rPr lang="zh-CN" altLang="en-US" sz="2400" b="1" dirty="0">
                  <a:solidFill>
                    <a:schemeClr val="bg1"/>
                  </a:solidFill>
                  <a:cs typeface="+mn-ea"/>
                  <a:sym typeface="+mn-lt"/>
                </a:rPr>
                <a:t>添加</a:t>
              </a:r>
              <a:endParaRPr lang="en-US" altLang="zh-CN" sz="2400" b="1" dirty="0">
                <a:solidFill>
                  <a:schemeClr val="bg1"/>
                </a:solidFill>
                <a:cs typeface="+mn-ea"/>
                <a:sym typeface="+mn-lt"/>
              </a:endParaRPr>
            </a:p>
            <a:p>
              <a:pPr algn="ctr"/>
              <a:r>
                <a:rPr lang="zh-CN" altLang="en-US" sz="2400" b="1" dirty="0">
                  <a:solidFill>
                    <a:schemeClr val="bg1"/>
                  </a:solidFill>
                  <a:cs typeface="+mn-ea"/>
                  <a:sym typeface="+mn-lt"/>
                </a:rPr>
                <a:t>内容</a:t>
              </a:r>
            </a:p>
          </p:txBody>
        </p:sp>
      </p:grpSp>
      <p:sp>
        <p:nvSpPr>
          <p:cNvPr id="43" name="圆角矩形 21">
            <a:extLst>
              <a:ext uri="{FF2B5EF4-FFF2-40B4-BE49-F238E27FC236}">
                <a16:creationId xmlns="" xmlns:a16="http://schemas.microsoft.com/office/drawing/2014/main" id="{FF89E1C1-3DE8-B743-AEFC-AB94161EA840}"/>
              </a:ext>
            </a:extLst>
          </p:cNvPr>
          <p:cNvSpPr/>
          <p:nvPr/>
        </p:nvSpPr>
        <p:spPr>
          <a:xfrm>
            <a:off x="6311122" y="1830228"/>
            <a:ext cx="1262200" cy="1247329"/>
          </a:xfrm>
          <a:prstGeom prst="roundRect">
            <a:avLst>
              <a:gd name="adj" fmla="val 9039"/>
            </a:avLst>
          </a:prstGeom>
          <a:gradFill>
            <a:gsLst>
              <a:gs pos="0">
                <a:schemeClr val="accent1"/>
              </a:gs>
              <a:gs pos="100000">
                <a:schemeClr val="accent2"/>
              </a:gs>
            </a:gsLst>
            <a:lin ang="8400000" scaled="0"/>
          </a:gra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44" name="Text Placeholder 4">
            <a:extLst>
              <a:ext uri="{FF2B5EF4-FFF2-40B4-BE49-F238E27FC236}">
                <a16:creationId xmlns="" xmlns:a16="http://schemas.microsoft.com/office/drawing/2014/main" id="{77EF097E-B580-0C45-972C-0A5F3A7A43BF}"/>
              </a:ext>
            </a:extLst>
          </p:cNvPr>
          <p:cNvSpPr txBox="1">
            <a:spLocks/>
          </p:cNvSpPr>
          <p:nvPr/>
        </p:nvSpPr>
        <p:spPr>
          <a:xfrm>
            <a:off x="6443426" y="2334805"/>
            <a:ext cx="1020224" cy="225620"/>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1400" b="1" dirty="0">
                <a:solidFill>
                  <a:schemeClr val="bg1"/>
                </a:solidFill>
                <a:cs typeface="+mn-ea"/>
                <a:sym typeface="+mn-lt"/>
              </a:rPr>
              <a:t>点击输入标题内容</a:t>
            </a:r>
            <a:endParaRPr lang="en-GB" altLang="zh-CN" sz="1400" b="1" dirty="0">
              <a:solidFill>
                <a:schemeClr val="bg1"/>
              </a:solidFill>
              <a:cs typeface="+mn-ea"/>
              <a:sym typeface="+mn-lt"/>
            </a:endParaRPr>
          </a:p>
        </p:txBody>
      </p:sp>
      <p:sp>
        <p:nvSpPr>
          <p:cNvPr id="45" name="圆角矩形 25">
            <a:extLst>
              <a:ext uri="{FF2B5EF4-FFF2-40B4-BE49-F238E27FC236}">
                <a16:creationId xmlns="" xmlns:a16="http://schemas.microsoft.com/office/drawing/2014/main" id="{BD0D4C0A-B3C5-9F49-87A8-42798954C2D5}"/>
              </a:ext>
            </a:extLst>
          </p:cNvPr>
          <p:cNvSpPr/>
          <p:nvPr/>
        </p:nvSpPr>
        <p:spPr>
          <a:xfrm>
            <a:off x="6311648" y="3173302"/>
            <a:ext cx="1262200" cy="1247329"/>
          </a:xfrm>
          <a:prstGeom prst="roundRect">
            <a:avLst>
              <a:gd name="adj" fmla="val 9039"/>
            </a:avLst>
          </a:prstGeom>
          <a:gradFill>
            <a:gsLst>
              <a:gs pos="0">
                <a:schemeClr val="accent1"/>
              </a:gs>
              <a:gs pos="100000">
                <a:schemeClr val="accent2"/>
              </a:gs>
            </a:gsLst>
            <a:lin ang="8400000" scaled="0"/>
          </a:gra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46" name="Text Placeholder 4">
            <a:extLst>
              <a:ext uri="{FF2B5EF4-FFF2-40B4-BE49-F238E27FC236}">
                <a16:creationId xmlns="" xmlns:a16="http://schemas.microsoft.com/office/drawing/2014/main" id="{AC8EED0E-0384-034B-88F4-4452BE3D5AC1}"/>
              </a:ext>
            </a:extLst>
          </p:cNvPr>
          <p:cNvSpPr txBox="1">
            <a:spLocks/>
          </p:cNvSpPr>
          <p:nvPr/>
        </p:nvSpPr>
        <p:spPr>
          <a:xfrm>
            <a:off x="6443952" y="3677879"/>
            <a:ext cx="1020224" cy="225620"/>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1400" b="1" dirty="0">
                <a:solidFill>
                  <a:schemeClr val="bg1"/>
                </a:solidFill>
                <a:cs typeface="+mn-ea"/>
                <a:sym typeface="+mn-lt"/>
              </a:rPr>
              <a:t>点击输入标题内容</a:t>
            </a:r>
            <a:endParaRPr lang="en-GB" altLang="zh-CN" sz="1400" b="1" dirty="0">
              <a:solidFill>
                <a:schemeClr val="bg1"/>
              </a:solidFill>
              <a:cs typeface="+mn-ea"/>
              <a:sym typeface="+mn-lt"/>
            </a:endParaRPr>
          </a:p>
        </p:txBody>
      </p:sp>
      <p:sp>
        <p:nvSpPr>
          <p:cNvPr id="47" name="圆角矩形 29">
            <a:extLst>
              <a:ext uri="{FF2B5EF4-FFF2-40B4-BE49-F238E27FC236}">
                <a16:creationId xmlns="" xmlns:a16="http://schemas.microsoft.com/office/drawing/2014/main" id="{D473DA21-1F26-214C-81A0-AD0F4C1A3EC8}"/>
              </a:ext>
            </a:extLst>
          </p:cNvPr>
          <p:cNvSpPr/>
          <p:nvPr/>
        </p:nvSpPr>
        <p:spPr>
          <a:xfrm>
            <a:off x="6314179" y="4466365"/>
            <a:ext cx="1262200" cy="1247329"/>
          </a:xfrm>
          <a:prstGeom prst="roundRect">
            <a:avLst>
              <a:gd name="adj" fmla="val 9039"/>
            </a:avLst>
          </a:prstGeom>
          <a:gradFill>
            <a:gsLst>
              <a:gs pos="0">
                <a:schemeClr val="accent1"/>
              </a:gs>
              <a:gs pos="100000">
                <a:schemeClr val="accent2"/>
              </a:gs>
            </a:gsLst>
            <a:lin ang="8400000" scaled="0"/>
          </a:gra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48" name="Text Placeholder 4">
            <a:extLst>
              <a:ext uri="{FF2B5EF4-FFF2-40B4-BE49-F238E27FC236}">
                <a16:creationId xmlns="" xmlns:a16="http://schemas.microsoft.com/office/drawing/2014/main" id="{EBBA4952-39A0-5241-BD12-E5DA943B004F}"/>
              </a:ext>
            </a:extLst>
          </p:cNvPr>
          <p:cNvSpPr txBox="1">
            <a:spLocks/>
          </p:cNvSpPr>
          <p:nvPr/>
        </p:nvSpPr>
        <p:spPr>
          <a:xfrm>
            <a:off x="6446482" y="4970942"/>
            <a:ext cx="1020224" cy="225620"/>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1400" b="1" dirty="0">
                <a:solidFill>
                  <a:schemeClr val="bg1"/>
                </a:solidFill>
                <a:cs typeface="+mn-ea"/>
                <a:sym typeface="+mn-lt"/>
              </a:rPr>
              <a:t>点击输入标题内容</a:t>
            </a:r>
            <a:endParaRPr lang="en-GB" altLang="zh-CN" sz="1400" b="1" dirty="0">
              <a:solidFill>
                <a:schemeClr val="bg1"/>
              </a:solidFill>
              <a:cs typeface="+mn-ea"/>
              <a:sym typeface="+mn-lt"/>
            </a:endParaRPr>
          </a:p>
        </p:txBody>
      </p:sp>
      <p:sp>
        <p:nvSpPr>
          <p:cNvPr id="49" name="TextBox 23">
            <a:extLst>
              <a:ext uri="{FF2B5EF4-FFF2-40B4-BE49-F238E27FC236}">
                <a16:creationId xmlns="" xmlns:a16="http://schemas.microsoft.com/office/drawing/2014/main" id="{89AB5DB5-3712-5447-9DE7-25E6A09E8DFD}"/>
              </a:ext>
            </a:extLst>
          </p:cNvPr>
          <p:cNvSpPr txBox="1"/>
          <p:nvPr/>
        </p:nvSpPr>
        <p:spPr>
          <a:xfrm>
            <a:off x="8030915" y="2084712"/>
            <a:ext cx="2974180" cy="708143"/>
          </a:xfrm>
          <a:prstGeom prst="rect">
            <a:avLst/>
          </a:prstGeom>
          <a:noFill/>
        </p:spPr>
        <p:txBody>
          <a:bodyPr wrap="square" lIns="0" tIns="0" rIns="0" bIns="0" rtlCol="0" anchor="t">
            <a:spAutoFit/>
          </a:bodyPr>
          <a:lstStyle/>
          <a:p>
            <a:pPr>
              <a:spcBef>
                <a:spcPct val="20000"/>
              </a:spcBef>
              <a:defRPr/>
            </a:pPr>
            <a:r>
              <a:rPr lang="zh-CN" altLang="en-US" sz="1600" b="1" dirty="0">
                <a:solidFill>
                  <a:schemeClr val="bg1">
                    <a:lumMod val="50000"/>
                  </a:schemeClr>
                </a:solidFill>
                <a:cs typeface="+mn-ea"/>
                <a:sym typeface="+mn-lt"/>
              </a:rPr>
              <a:t>添加文字内容</a:t>
            </a:r>
            <a:r>
              <a:rPr lang="en-US" sz="1600" b="1" dirty="0">
                <a:solidFill>
                  <a:schemeClr val="bg1">
                    <a:lumMod val="50000"/>
                  </a:schemeClr>
                </a:solidFill>
                <a:cs typeface="+mn-ea"/>
                <a:sym typeface="+mn-lt"/>
              </a:rPr>
              <a:t> </a:t>
            </a:r>
          </a:p>
          <a:p>
            <a:pPr>
              <a:lnSpc>
                <a:spcPct val="130000"/>
              </a:lnSpc>
            </a:pPr>
            <a:r>
              <a:rPr lang="zh-CN" altLang="en-US" sz="1200" dirty="0">
                <a:solidFill>
                  <a:schemeClr val="bg1">
                    <a:lumMod val="50000"/>
                  </a:schemeClr>
                </a:solidFill>
                <a:cs typeface="+mn-ea"/>
                <a:sym typeface="+mn-lt"/>
              </a:rPr>
              <a:t>单击输入标题内容单击输入标题内容单击输入标题内容单击输入标题内容</a:t>
            </a:r>
            <a:endParaRPr lang="en-US" altLang="zh-CN" sz="1200" dirty="0">
              <a:solidFill>
                <a:schemeClr val="bg1">
                  <a:lumMod val="50000"/>
                </a:schemeClr>
              </a:solidFill>
              <a:cs typeface="+mn-ea"/>
              <a:sym typeface="+mn-lt"/>
            </a:endParaRPr>
          </a:p>
        </p:txBody>
      </p:sp>
      <p:sp>
        <p:nvSpPr>
          <p:cNvPr id="50" name="TextBox 23">
            <a:extLst>
              <a:ext uri="{FF2B5EF4-FFF2-40B4-BE49-F238E27FC236}">
                <a16:creationId xmlns="" xmlns:a16="http://schemas.microsoft.com/office/drawing/2014/main" id="{4BCC639C-3EA5-B04C-B4A7-8958305DAA16}"/>
              </a:ext>
            </a:extLst>
          </p:cNvPr>
          <p:cNvSpPr txBox="1"/>
          <p:nvPr/>
        </p:nvSpPr>
        <p:spPr>
          <a:xfrm>
            <a:off x="8030915" y="3448865"/>
            <a:ext cx="2974180" cy="708143"/>
          </a:xfrm>
          <a:prstGeom prst="rect">
            <a:avLst/>
          </a:prstGeom>
          <a:noFill/>
        </p:spPr>
        <p:txBody>
          <a:bodyPr wrap="square" lIns="0" tIns="0" rIns="0" bIns="0" rtlCol="0" anchor="t">
            <a:spAutoFit/>
          </a:bodyPr>
          <a:lstStyle/>
          <a:p>
            <a:pPr>
              <a:spcBef>
                <a:spcPct val="20000"/>
              </a:spcBef>
              <a:defRPr/>
            </a:pPr>
            <a:r>
              <a:rPr lang="zh-CN" altLang="en-US" sz="1600" b="1" dirty="0">
                <a:solidFill>
                  <a:schemeClr val="bg1">
                    <a:lumMod val="50000"/>
                  </a:schemeClr>
                </a:solidFill>
                <a:cs typeface="+mn-ea"/>
                <a:sym typeface="+mn-lt"/>
              </a:rPr>
              <a:t>添加文字内容</a:t>
            </a:r>
            <a:r>
              <a:rPr lang="en-US" sz="1600" b="1" dirty="0">
                <a:solidFill>
                  <a:schemeClr val="bg1">
                    <a:lumMod val="50000"/>
                  </a:schemeClr>
                </a:solidFill>
                <a:cs typeface="+mn-ea"/>
                <a:sym typeface="+mn-lt"/>
              </a:rPr>
              <a:t> </a:t>
            </a:r>
          </a:p>
          <a:p>
            <a:pPr>
              <a:lnSpc>
                <a:spcPct val="130000"/>
              </a:lnSpc>
            </a:pPr>
            <a:r>
              <a:rPr lang="zh-CN" altLang="en-US" sz="1200" dirty="0">
                <a:solidFill>
                  <a:schemeClr val="bg1">
                    <a:lumMod val="50000"/>
                  </a:schemeClr>
                </a:solidFill>
                <a:cs typeface="+mn-ea"/>
                <a:sym typeface="+mn-lt"/>
              </a:rPr>
              <a:t>单击输入标题内容单击输入标题内容单击输入标题内容单击输入标题内容</a:t>
            </a:r>
            <a:endParaRPr lang="en-US" altLang="zh-CN" sz="1200" dirty="0">
              <a:solidFill>
                <a:schemeClr val="bg1">
                  <a:lumMod val="50000"/>
                </a:schemeClr>
              </a:solidFill>
              <a:cs typeface="+mn-ea"/>
              <a:sym typeface="+mn-lt"/>
            </a:endParaRPr>
          </a:p>
        </p:txBody>
      </p:sp>
      <p:sp>
        <p:nvSpPr>
          <p:cNvPr id="51" name="TextBox 23">
            <a:extLst>
              <a:ext uri="{FF2B5EF4-FFF2-40B4-BE49-F238E27FC236}">
                <a16:creationId xmlns="" xmlns:a16="http://schemas.microsoft.com/office/drawing/2014/main" id="{33A91DB6-5ABC-0141-A68B-237AAECDE249}"/>
              </a:ext>
            </a:extLst>
          </p:cNvPr>
          <p:cNvSpPr txBox="1"/>
          <p:nvPr/>
        </p:nvSpPr>
        <p:spPr>
          <a:xfrm>
            <a:off x="8030915" y="4833659"/>
            <a:ext cx="2974180" cy="708143"/>
          </a:xfrm>
          <a:prstGeom prst="rect">
            <a:avLst/>
          </a:prstGeom>
          <a:noFill/>
        </p:spPr>
        <p:txBody>
          <a:bodyPr wrap="square" lIns="0" tIns="0" rIns="0" bIns="0" rtlCol="0" anchor="t">
            <a:spAutoFit/>
          </a:bodyPr>
          <a:lstStyle/>
          <a:p>
            <a:pPr>
              <a:spcBef>
                <a:spcPct val="20000"/>
              </a:spcBef>
              <a:defRPr/>
            </a:pPr>
            <a:r>
              <a:rPr lang="zh-CN" altLang="en-US" sz="1600" b="1" dirty="0">
                <a:solidFill>
                  <a:schemeClr val="bg1">
                    <a:lumMod val="50000"/>
                  </a:schemeClr>
                </a:solidFill>
                <a:cs typeface="+mn-ea"/>
                <a:sym typeface="+mn-lt"/>
              </a:rPr>
              <a:t>添加文字内容</a:t>
            </a:r>
            <a:r>
              <a:rPr lang="en-US" sz="1600" b="1" dirty="0">
                <a:solidFill>
                  <a:schemeClr val="bg1">
                    <a:lumMod val="50000"/>
                  </a:schemeClr>
                </a:solidFill>
                <a:cs typeface="+mn-ea"/>
                <a:sym typeface="+mn-lt"/>
              </a:rPr>
              <a:t> </a:t>
            </a:r>
          </a:p>
          <a:p>
            <a:pPr>
              <a:lnSpc>
                <a:spcPct val="130000"/>
              </a:lnSpc>
            </a:pPr>
            <a:r>
              <a:rPr lang="zh-CN" altLang="en-US" sz="1200" dirty="0">
                <a:solidFill>
                  <a:schemeClr val="bg1">
                    <a:lumMod val="50000"/>
                  </a:schemeClr>
                </a:solidFill>
                <a:cs typeface="+mn-ea"/>
                <a:sym typeface="+mn-lt"/>
              </a:rPr>
              <a:t>单击输入标题内容单击输入标题内容单击输入标题内容单击输入标题内容</a:t>
            </a:r>
            <a:endParaRPr lang="en-US" altLang="zh-CN" sz="1200" dirty="0">
              <a:solidFill>
                <a:schemeClr val="bg1">
                  <a:lumMod val="50000"/>
                </a:schemeClr>
              </a:solidFill>
              <a:cs typeface="+mn-ea"/>
              <a:sym typeface="+mn-lt"/>
            </a:endParaRPr>
          </a:p>
        </p:txBody>
      </p:sp>
    </p:spTree>
    <p:extLst>
      <p:ext uri="{BB962C8B-B14F-4D97-AF65-F5344CB8AC3E}">
        <p14:creationId xmlns:p14="http://schemas.microsoft.com/office/powerpoint/2010/main" val="33732008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down)">
                                      <p:cBhvr>
                                        <p:cTn id="7" dur="500"/>
                                        <p:tgtEl>
                                          <p:spTgt spid="39"/>
                                        </p:tgtEl>
                                      </p:cBhvr>
                                    </p:animEffect>
                                  </p:childTnLst>
                                </p:cTn>
                              </p:par>
                              <p:par>
                                <p:cTn id="8" presetID="53" presetClass="entr" presetSubtype="16"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 calcmode="lin" valueType="num">
                                      <p:cBhvr>
                                        <p:cTn id="10" dur="500" fill="hold"/>
                                        <p:tgtEl>
                                          <p:spTgt spid="40"/>
                                        </p:tgtEl>
                                        <p:attrNameLst>
                                          <p:attrName>ppt_w</p:attrName>
                                        </p:attrNameLst>
                                      </p:cBhvr>
                                      <p:tavLst>
                                        <p:tav tm="0">
                                          <p:val>
                                            <p:fltVal val="0"/>
                                          </p:val>
                                        </p:tav>
                                        <p:tav tm="100000">
                                          <p:val>
                                            <p:strVal val="#ppt_w"/>
                                          </p:val>
                                        </p:tav>
                                      </p:tavLst>
                                    </p:anim>
                                    <p:anim calcmode="lin" valueType="num">
                                      <p:cBhvr>
                                        <p:cTn id="11" dur="500" fill="hold"/>
                                        <p:tgtEl>
                                          <p:spTgt spid="40"/>
                                        </p:tgtEl>
                                        <p:attrNameLst>
                                          <p:attrName>ppt_h</p:attrName>
                                        </p:attrNameLst>
                                      </p:cBhvr>
                                      <p:tavLst>
                                        <p:tav tm="0">
                                          <p:val>
                                            <p:fltVal val="0"/>
                                          </p:val>
                                        </p:tav>
                                        <p:tav tm="100000">
                                          <p:val>
                                            <p:strVal val="#ppt_h"/>
                                          </p:val>
                                        </p:tav>
                                      </p:tavLst>
                                    </p:anim>
                                    <p:animEffect transition="in" filter="fade">
                                      <p:cBhvr>
                                        <p:cTn id="12" dur="500"/>
                                        <p:tgtEl>
                                          <p:spTgt spid="40"/>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wipe(left)">
                                      <p:cBhvr>
                                        <p:cTn id="16" dur="500"/>
                                        <p:tgtEl>
                                          <p:spTgt spid="3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left)">
                                      <p:cBhvr>
                                        <p:cTn id="19" dur="500"/>
                                        <p:tgtEl>
                                          <p:spTgt spid="37"/>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ipe(left)">
                                      <p:cBhvr>
                                        <p:cTn id="22" dur="500"/>
                                        <p:tgtEl>
                                          <p:spTgt spid="3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wipe(down)">
                                      <p:cBhvr>
                                        <p:cTn id="25" dur="500"/>
                                        <p:tgtEl>
                                          <p:spTgt spid="43"/>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wipe(down)">
                                      <p:cBhvr>
                                        <p:cTn id="28" dur="500"/>
                                        <p:tgtEl>
                                          <p:spTgt spid="4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wipe(down)">
                                      <p:cBhvr>
                                        <p:cTn id="31" dur="500"/>
                                        <p:tgtEl>
                                          <p:spTgt spid="47"/>
                                        </p:tgtEl>
                                      </p:cBhvr>
                                    </p:animEffect>
                                  </p:childTnLst>
                                </p:cTn>
                              </p:par>
                            </p:childTnLst>
                          </p:cTn>
                        </p:par>
                        <p:par>
                          <p:cTn id="32" fill="hold">
                            <p:stCondLst>
                              <p:cond delay="1000"/>
                            </p:stCondLst>
                            <p:childTnLst>
                              <p:par>
                                <p:cTn id="33" presetID="10" presetClass="entr" presetSubtype="0" fill="hold" grpId="0" nodeType="afterEffect">
                                  <p:stCondLst>
                                    <p:cond delay="0"/>
                                  </p:stCondLst>
                                  <p:childTnLst>
                                    <p:set>
                                      <p:cBhvr>
                                        <p:cTn id="34" dur="1" fill="hold">
                                          <p:stCondLst>
                                            <p:cond delay="0"/>
                                          </p:stCondLst>
                                        </p:cTn>
                                        <p:tgtEl>
                                          <p:spTgt spid="44">
                                            <p:txEl>
                                              <p:pRg st="0" end="0"/>
                                            </p:txEl>
                                          </p:spTgt>
                                        </p:tgtEl>
                                        <p:attrNameLst>
                                          <p:attrName>style.visibility</p:attrName>
                                        </p:attrNameLst>
                                      </p:cBhvr>
                                      <p:to>
                                        <p:strVal val="visible"/>
                                      </p:to>
                                    </p:set>
                                    <p:animEffect transition="in" filter="fade">
                                      <p:cBhvr>
                                        <p:cTn id="35" dur="500"/>
                                        <p:tgtEl>
                                          <p:spTgt spid="44">
                                            <p:txEl>
                                              <p:pRg st="0" end="0"/>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6">
                                            <p:txEl>
                                              <p:pRg st="0" end="0"/>
                                            </p:txEl>
                                          </p:spTgt>
                                        </p:tgtEl>
                                        <p:attrNameLst>
                                          <p:attrName>style.visibility</p:attrName>
                                        </p:attrNameLst>
                                      </p:cBhvr>
                                      <p:to>
                                        <p:strVal val="visible"/>
                                      </p:to>
                                    </p:set>
                                    <p:animEffect transition="in" filter="fade">
                                      <p:cBhvr>
                                        <p:cTn id="38" dur="500"/>
                                        <p:tgtEl>
                                          <p:spTgt spid="46">
                                            <p:txEl>
                                              <p:pRg st="0" end="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8">
                                            <p:txEl>
                                              <p:pRg st="0" end="0"/>
                                            </p:txEl>
                                          </p:spTgt>
                                        </p:tgtEl>
                                        <p:attrNameLst>
                                          <p:attrName>style.visibility</p:attrName>
                                        </p:attrNameLst>
                                      </p:cBhvr>
                                      <p:to>
                                        <p:strVal val="visible"/>
                                      </p:to>
                                    </p:set>
                                    <p:animEffect transition="in" filter="fade">
                                      <p:cBhvr>
                                        <p:cTn id="41" dur="500"/>
                                        <p:tgtEl>
                                          <p:spTgt spid="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3" grpId="0" animBg="1"/>
      <p:bldP spid="44" grpId="0" build="p"/>
      <p:bldP spid="45" grpId="0" animBg="1"/>
      <p:bldP spid="46" grpId="0" build="p"/>
      <p:bldP spid="47" grpId="0" animBg="1"/>
      <p:bldP spid="4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a:extLst>
              <a:ext uri="{FF2B5EF4-FFF2-40B4-BE49-F238E27FC236}">
                <a16:creationId xmlns="" xmlns:a16="http://schemas.microsoft.com/office/drawing/2014/main" id="{BE649FEE-6106-48AE-87EB-87CA2975545B}"/>
              </a:ext>
            </a:extLst>
          </p:cNvPr>
          <p:cNvGrpSpPr/>
          <p:nvPr/>
        </p:nvGrpSpPr>
        <p:grpSpPr>
          <a:xfrm>
            <a:off x="175487" y="170873"/>
            <a:ext cx="11841022" cy="6516254"/>
            <a:chOff x="175487" y="170873"/>
            <a:chExt cx="11841022" cy="6516254"/>
          </a:xfrm>
        </p:grpSpPr>
        <p:sp>
          <p:nvSpPr>
            <p:cNvPr id="17" name="矩形: 圆角 16">
              <a:extLst>
                <a:ext uri="{FF2B5EF4-FFF2-40B4-BE49-F238E27FC236}">
                  <a16:creationId xmlns="" xmlns:a16="http://schemas.microsoft.com/office/drawing/2014/main" id="{FC1503D3-0CD0-4C7E-AAE9-B291C5C8894A}"/>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8" name="椭圆 17">
              <a:extLst>
                <a:ext uri="{FF2B5EF4-FFF2-40B4-BE49-F238E27FC236}">
                  <a16:creationId xmlns="" xmlns:a16="http://schemas.microsoft.com/office/drawing/2014/main" id="{C10D0ECA-0BAD-4684-A8AD-455C5753D3A1}"/>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19" name="PA-文本框 6">
              <a:extLst>
                <a:ext uri="{FF2B5EF4-FFF2-40B4-BE49-F238E27FC236}">
                  <a16:creationId xmlns="" xmlns:a16="http://schemas.microsoft.com/office/drawing/2014/main" id="{03C28E4C-C8A1-483B-B437-D9796053249B}"/>
                </a:ext>
              </a:extLst>
            </p:cNvPr>
            <p:cNvSpPr txBox="1"/>
            <p:nvPr>
              <p:custDataLst>
                <p:tags r:id="rId2"/>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graphicFrame>
        <p:nvGraphicFramePr>
          <p:cNvPr id="2" name="图表 1">
            <a:extLst>
              <a:ext uri="{FF2B5EF4-FFF2-40B4-BE49-F238E27FC236}">
                <a16:creationId xmlns="" xmlns:a16="http://schemas.microsoft.com/office/drawing/2014/main" id="{31AE2A11-BD3E-460E-A088-23348791612E}"/>
              </a:ext>
            </a:extLst>
          </p:cNvPr>
          <p:cNvGraphicFramePr/>
          <p:nvPr>
            <p:extLst>
              <p:ext uri="{D42A27DB-BD31-4B8C-83A1-F6EECF244321}">
                <p14:modId xmlns:p14="http://schemas.microsoft.com/office/powerpoint/2010/main" val="2601009439"/>
              </p:ext>
            </p:extLst>
          </p:nvPr>
        </p:nvGraphicFramePr>
        <p:xfrm>
          <a:off x="8068154" y="2300751"/>
          <a:ext cx="1590993" cy="126266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图表 2">
            <a:extLst>
              <a:ext uri="{FF2B5EF4-FFF2-40B4-BE49-F238E27FC236}">
                <a16:creationId xmlns="" xmlns:a16="http://schemas.microsoft.com/office/drawing/2014/main" id="{1AA6146D-5946-47FB-A574-06792378EBF0}"/>
              </a:ext>
            </a:extLst>
          </p:cNvPr>
          <p:cNvGraphicFramePr/>
          <p:nvPr>
            <p:extLst>
              <p:ext uri="{D42A27DB-BD31-4B8C-83A1-F6EECF244321}">
                <p14:modId xmlns:p14="http://schemas.microsoft.com/office/powerpoint/2010/main" val="4069998000"/>
              </p:ext>
            </p:extLst>
          </p:nvPr>
        </p:nvGraphicFramePr>
        <p:xfrm>
          <a:off x="5224577" y="2168016"/>
          <a:ext cx="2092297" cy="152813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 name="图表 3">
            <a:extLst>
              <a:ext uri="{FF2B5EF4-FFF2-40B4-BE49-F238E27FC236}">
                <a16:creationId xmlns="" xmlns:a16="http://schemas.microsoft.com/office/drawing/2014/main" id="{10390D12-95DE-4592-A27A-4C7E82A7F0F1}"/>
              </a:ext>
            </a:extLst>
          </p:cNvPr>
          <p:cNvGraphicFramePr/>
          <p:nvPr>
            <p:extLst>
              <p:ext uri="{D42A27DB-BD31-4B8C-83A1-F6EECF244321}">
                <p14:modId xmlns:p14="http://schemas.microsoft.com/office/powerpoint/2010/main" val="2948136828"/>
              </p:ext>
            </p:extLst>
          </p:nvPr>
        </p:nvGraphicFramePr>
        <p:xfrm>
          <a:off x="2060697" y="1957125"/>
          <a:ext cx="2412599" cy="1949912"/>
        </p:xfrm>
        <a:graphic>
          <a:graphicData uri="http://schemas.openxmlformats.org/drawingml/2006/chart">
            <c:chart xmlns:c="http://schemas.openxmlformats.org/drawingml/2006/chart" xmlns:r="http://schemas.openxmlformats.org/officeDocument/2006/relationships" r:id="rId7"/>
          </a:graphicData>
        </a:graphic>
      </p:graphicFrame>
      <p:sp>
        <p:nvSpPr>
          <p:cNvPr id="5" name="文本框 4">
            <a:extLst>
              <a:ext uri="{FF2B5EF4-FFF2-40B4-BE49-F238E27FC236}">
                <a16:creationId xmlns="" xmlns:a16="http://schemas.microsoft.com/office/drawing/2014/main" id="{64FBEE41-4B35-4BEC-AFC0-417AAF5A5F98}"/>
              </a:ext>
            </a:extLst>
          </p:cNvPr>
          <p:cNvSpPr txBox="1"/>
          <p:nvPr/>
        </p:nvSpPr>
        <p:spPr>
          <a:xfrm>
            <a:off x="2805892" y="3785152"/>
            <a:ext cx="1109599" cy="646331"/>
          </a:xfrm>
          <a:prstGeom prst="rect">
            <a:avLst/>
          </a:prstGeom>
          <a:noFill/>
        </p:spPr>
        <p:txBody>
          <a:bodyPr wrap="none" lIns="91440" tIns="45720" rIns="91440" bIns="45720" rtlCol="0">
            <a:spAutoFit/>
          </a:bodyPr>
          <a:lstStyle/>
          <a:p>
            <a:r>
              <a:rPr lang="en-US" altLang="zh-CN" sz="3600" dirty="0">
                <a:solidFill>
                  <a:schemeClr val="accent1"/>
                </a:solidFill>
                <a:cs typeface="+mn-ea"/>
                <a:sym typeface="+mn-lt"/>
              </a:rPr>
              <a:t>70%</a:t>
            </a:r>
            <a:endParaRPr lang="zh-CN" altLang="en-US" sz="3600" dirty="0">
              <a:solidFill>
                <a:schemeClr val="accent1"/>
              </a:solidFill>
              <a:cs typeface="+mn-ea"/>
              <a:sym typeface="+mn-lt"/>
            </a:endParaRPr>
          </a:p>
        </p:txBody>
      </p:sp>
      <p:sp>
        <p:nvSpPr>
          <p:cNvPr id="6" name="文本框 5">
            <a:extLst>
              <a:ext uri="{FF2B5EF4-FFF2-40B4-BE49-F238E27FC236}">
                <a16:creationId xmlns="" xmlns:a16="http://schemas.microsoft.com/office/drawing/2014/main" id="{257EB36B-5C93-41E3-8FE5-97FD136B5469}"/>
              </a:ext>
            </a:extLst>
          </p:cNvPr>
          <p:cNvSpPr txBox="1"/>
          <p:nvPr/>
        </p:nvSpPr>
        <p:spPr>
          <a:xfrm>
            <a:off x="5811963" y="3784608"/>
            <a:ext cx="1109599" cy="646331"/>
          </a:xfrm>
          <a:prstGeom prst="rect">
            <a:avLst/>
          </a:prstGeom>
          <a:noFill/>
        </p:spPr>
        <p:txBody>
          <a:bodyPr wrap="none" lIns="91440" tIns="45720" rIns="91440" bIns="45720" rtlCol="0">
            <a:spAutoFit/>
          </a:bodyPr>
          <a:lstStyle/>
          <a:p>
            <a:r>
              <a:rPr lang="en-US" altLang="zh-CN" sz="3600" dirty="0">
                <a:solidFill>
                  <a:schemeClr val="accent2"/>
                </a:solidFill>
                <a:cs typeface="+mn-ea"/>
                <a:sym typeface="+mn-lt"/>
              </a:rPr>
              <a:t>50%</a:t>
            </a:r>
            <a:endParaRPr lang="zh-CN" altLang="en-US" sz="3600" dirty="0">
              <a:solidFill>
                <a:schemeClr val="accent2"/>
              </a:solidFill>
              <a:cs typeface="+mn-ea"/>
              <a:sym typeface="+mn-lt"/>
            </a:endParaRPr>
          </a:p>
        </p:txBody>
      </p:sp>
      <p:sp>
        <p:nvSpPr>
          <p:cNvPr id="7" name="文本框 6">
            <a:extLst>
              <a:ext uri="{FF2B5EF4-FFF2-40B4-BE49-F238E27FC236}">
                <a16:creationId xmlns="" xmlns:a16="http://schemas.microsoft.com/office/drawing/2014/main" id="{69BA44E3-79CC-4C97-B98C-E08352245FB3}"/>
              </a:ext>
            </a:extLst>
          </p:cNvPr>
          <p:cNvSpPr txBox="1"/>
          <p:nvPr/>
        </p:nvSpPr>
        <p:spPr>
          <a:xfrm>
            <a:off x="8420297" y="3785152"/>
            <a:ext cx="1109599" cy="646331"/>
          </a:xfrm>
          <a:prstGeom prst="rect">
            <a:avLst/>
          </a:prstGeom>
          <a:noFill/>
        </p:spPr>
        <p:txBody>
          <a:bodyPr wrap="none" lIns="91440" tIns="45720" rIns="91440" bIns="45720" rtlCol="0">
            <a:spAutoFit/>
          </a:bodyPr>
          <a:lstStyle/>
          <a:p>
            <a:r>
              <a:rPr lang="en-US" altLang="zh-CN" sz="3600" dirty="0">
                <a:solidFill>
                  <a:schemeClr val="accent1"/>
                </a:solidFill>
                <a:cs typeface="+mn-ea"/>
                <a:sym typeface="+mn-lt"/>
              </a:rPr>
              <a:t>30%</a:t>
            </a:r>
            <a:endParaRPr lang="zh-CN" altLang="en-US" sz="3600" dirty="0">
              <a:solidFill>
                <a:schemeClr val="accent1"/>
              </a:solidFill>
              <a:cs typeface="+mn-ea"/>
              <a:sym typeface="+mn-lt"/>
            </a:endParaRPr>
          </a:p>
        </p:txBody>
      </p:sp>
      <p:sp>
        <p:nvSpPr>
          <p:cNvPr id="8" name="文本框 7">
            <a:extLst>
              <a:ext uri="{FF2B5EF4-FFF2-40B4-BE49-F238E27FC236}">
                <a16:creationId xmlns="" xmlns:a16="http://schemas.microsoft.com/office/drawing/2014/main" id="{CA712640-687E-4D80-BC20-25D7E76B9420}"/>
              </a:ext>
            </a:extLst>
          </p:cNvPr>
          <p:cNvSpPr txBox="1"/>
          <p:nvPr/>
        </p:nvSpPr>
        <p:spPr>
          <a:xfrm>
            <a:off x="2850053" y="1557016"/>
            <a:ext cx="705834" cy="400110"/>
          </a:xfrm>
          <a:prstGeom prst="rect">
            <a:avLst/>
          </a:prstGeom>
          <a:noFill/>
        </p:spPr>
        <p:txBody>
          <a:bodyPr wrap="none" lIns="91440" tIns="45720" rIns="91440" bIns="45720" rtlCol="0">
            <a:spAutoFit/>
          </a:bodyPr>
          <a:lstStyle/>
          <a:p>
            <a:r>
              <a:rPr lang="en-US" altLang="zh-CN" sz="2000" b="1" dirty="0">
                <a:solidFill>
                  <a:schemeClr val="tx1">
                    <a:lumMod val="50000"/>
                    <a:lumOff val="50000"/>
                  </a:schemeClr>
                </a:solidFill>
                <a:cs typeface="+mn-ea"/>
                <a:sym typeface="+mn-lt"/>
              </a:rPr>
              <a:t>Title</a:t>
            </a:r>
            <a:endParaRPr lang="zh-CN" altLang="en-US" sz="2000" b="1" dirty="0">
              <a:solidFill>
                <a:schemeClr val="tx1">
                  <a:lumMod val="50000"/>
                  <a:lumOff val="50000"/>
                </a:schemeClr>
              </a:solidFill>
              <a:cs typeface="+mn-ea"/>
              <a:sym typeface="+mn-lt"/>
            </a:endParaRPr>
          </a:p>
        </p:txBody>
      </p:sp>
      <p:sp>
        <p:nvSpPr>
          <p:cNvPr id="9" name="文本框 8">
            <a:extLst>
              <a:ext uri="{FF2B5EF4-FFF2-40B4-BE49-F238E27FC236}">
                <a16:creationId xmlns="" xmlns:a16="http://schemas.microsoft.com/office/drawing/2014/main" id="{EA48C94F-EC38-4F3D-B6D0-6CDA9AA3668F}"/>
              </a:ext>
            </a:extLst>
          </p:cNvPr>
          <p:cNvSpPr txBox="1"/>
          <p:nvPr/>
        </p:nvSpPr>
        <p:spPr>
          <a:xfrm>
            <a:off x="5853781" y="1557016"/>
            <a:ext cx="705834" cy="400110"/>
          </a:xfrm>
          <a:prstGeom prst="rect">
            <a:avLst/>
          </a:prstGeom>
          <a:noFill/>
        </p:spPr>
        <p:txBody>
          <a:bodyPr wrap="none" lIns="91440" tIns="45720" rIns="91440" bIns="45720" rtlCol="0">
            <a:spAutoFit/>
          </a:bodyPr>
          <a:lstStyle/>
          <a:p>
            <a:r>
              <a:rPr lang="en-US" altLang="zh-CN" sz="2000" b="1" dirty="0">
                <a:solidFill>
                  <a:schemeClr val="tx1">
                    <a:lumMod val="50000"/>
                    <a:lumOff val="50000"/>
                  </a:schemeClr>
                </a:solidFill>
                <a:cs typeface="+mn-ea"/>
                <a:sym typeface="+mn-lt"/>
              </a:rPr>
              <a:t>Title</a:t>
            </a:r>
            <a:endParaRPr lang="zh-CN" altLang="en-US" sz="2000" b="1" dirty="0">
              <a:solidFill>
                <a:schemeClr val="tx1">
                  <a:lumMod val="50000"/>
                  <a:lumOff val="50000"/>
                </a:schemeClr>
              </a:solidFill>
              <a:cs typeface="+mn-ea"/>
              <a:sym typeface="+mn-lt"/>
            </a:endParaRPr>
          </a:p>
        </p:txBody>
      </p:sp>
      <p:sp>
        <p:nvSpPr>
          <p:cNvPr id="10" name="文本框 9">
            <a:extLst>
              <a:ext uri="{FF2B5EF4-FFF2-40B4-BE49-F238E27FC236}">
                <a16:creationId xmlns="" xmlns:a16="http://schemas.microsoft.com/office/drawing/2014/main" id="{8CDC4E1C-5446-4B60-B516-D070E14D7E8F}"/>
              </a:ext>
            </a:extLst>
          </p:cNvPr>
          <p:cNvSpPr txBox="1"/>
          <p:nvPr/>
        </p:nvSpPr>
        <p:spPr>
          <a:xfrm>
            <a:off x="8440567" y="1557016"/>
            <a:ext cx="705834" cy="400110"/>
          </a:xfrm>
          <a:prstGeom prst="rect">
            <a:avLst/>
          </a:prstGeom>
          <a:noFill/>
        </p:spPr>
        <p:txBody>
          <a:bodyPr wrap="none" lIns="91440" tIns="45720" rIns="91440" bIns="45720" rtlCol="0">
            <a:spAutoFit/>
          </a:bodyPr>
          <a:lstStyle/>
          <a:p>
            <a:r>
              <a:rPr lang="en-US" altLang="zh-CN" sz="2000" b="1" dirty="0">
                <a:solidFill>
                  <a:schemeClr val="tx1">
                    <a:lumMod val="50000"/>
                    <a:lumOff val="50000"/>
                  </a:schemeClr>
                </a:solidFill>
                <a:cs typeface="+mn-ea"/>
                <a:sym typeface="+mn-lt"/>
              </a:rPr>
              <a:t>Title</a:t>
            </a:r>
            <a:endParaRPr lang="zh-CN" altLang="en-US" sz="2000" b="1" dirty="0">
              <a:solidFill>
                <a:schemeClr val="tx1">
                  <a:lumMod val="50000"/>
                  <a:lumOff val="50000"/>
                </a:schemeClr>
              </a:solidFill>
              <a:cs typeface="+mn-ea"/>
              <a:sym typeface="+mn-lt"/>
            </a:endParaRPr>
          </a:p>
        </p:txBody>
      </p:sp>
      <p:sp>
        <p:nvSpPr>
          <p:cNvPr id="11" name="PA-文本框 9">
            <a:extLst>
              <a:ext uri="{FF2B5EF4-FFF2-40B4-BE49-F238E27FC236}">
                <a16:creationId xmlns="" xmlns:a16="http://schemas.microsoft.com/office/drawing/2014/main" id="{1AC5185E-FED5-4BAE-84C2-633396BD5823}"/>
              </a:ext>
            </a:extLst>
          </p:cNvPr>
          <p:cNvSpPr txBox="1"/>
          <p:nvPr>
            <p:custDataLst>
              <p:tags r:id="rId1"/>
            </p:custDataLst>
          </p:nvPr>
        </p:nvSpPr>
        <p:spPr>
          <a:xfrm>
            <a:off x="2652025" y="4846678"/>
            <a:ext cx="7237400" cy="905248"/>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Tree>
    <p:extLst>
      <p:ext uri="{BB962C8B-B14F-4D97-AF65-F5344CB8AC3E}">
        <p14:creationId xmlns:p14="http://schemas.microsoft.com/office/powerpoint/2010/main" val="18972460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par>
                          <p:cTn id="11" fill="hold">
                            <p:stCondLst>
                              <p:cond delay="500"/>
                            </p:stCondLst>
                            <p:childTnLst>
                              <p:par>
                                <p:cTn id="12" presetID="47"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par>
                                <p:cTn id="17" presetID="1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ppt_y</p:attrName>
                                        </p:attrNameLst>
                                      </p:cBhvr>
                                      <p:tavLst>
                                        <p:tav tm="0">
                                          <p:val>
                                            <p:strVal val="#ppt_y+#ppt_h*1.125000"/>
                                          </p:val>
                                        </p:tav>
                                        <p:tav tm="100000">
                                          <p:val>
                                            <p:strVal val="#ppt_y"/>
                                          </p:val>
                                        </p:tav>
                                      </p:tavLst>
                                    </p:anim>
                                    <p:animEffect transition="in" filter="wipe(up)">
                                      <p:cBhvr>
                                        <p:cTn id="20" dur="500"/>
                                        <p:tgtEl>
                                          <p:spTgt spid="8"/>
                                        </p:tgtEl>
                                      </p:cBhvr>
                                    </p:animEffect>
                                  </p:childTnLst>
                                </p:cTn>
                              </p:par>
                            </p:childTnLst>
                          </p:cTn>
                        </p:par>
                        <p:par>
                          <p:cTn id="21" fill="hold">
                            <p:stCondLst>
                              <p:cond delay="1500"/>
                            </p:stCondLst>
                            <p:childTnLst>
                              <p:par>
                                <p:cTn id="22" presetID="49" presetClass="entr" presetSubtype="0" decel="10000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 calcmode="lin" valueType="num">
                                      <p:cBhvr>
                                        <p:cTn id="26" dur="500" fill="hold"/>
                                        <p:tgtEl>
                                          <p:spTgt spid="3"/>
                                        </p:tgtEl>
                                        <p:attrNameLst>
                                          <p:attrName>style.rotation</p:attrName>
                                        </p:attrNameLst>
                                      </p:cBhvr>
                                      <p:tavLst>
                                        <p:tav tm="0">
                                          <p:val>
                                            <p:fltVal val="360"/>
                                          </p:val>
                                        </p:tav>
                                        <p:tav tm="100000">
                                          <p:val>
                                            <p:fltVal val="0"/>
                                          </p:val>
                                        </p:tav>
                                      </p:tavLst>
                                    </p:anim>
                                    <p:animEffect transition="in" filter="fade">
                                      <p:cBhvr>
                                        <p:cTn id="27" dur="500"/>
                                        <p:tgtEl>
                                          <p:spTgt spid="3"/>
                                        </p:tgtEl>
                                      </p:cBhvr>
                                    </p:animEffect>
                                  </p:childTnLst>
                                </p:cTn>
                              </p:par>
                            </p:childTnLst>
                          </p:cTn>
                        </p:par>
                        <p:par>
                          <p:cTn id="28" fill="hold">
                            <p:stCondLst>
                              <p:cond delay="2000"/>
                            </p:stCondLst>
                            <p:childTnLst>
                              <p:par>
                                <p:cTn id="29" presetID="47" presetClass="entr" presetSubtype="0"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par>
                                <p:cTn id="34" presetID="12" presetClass="entr" presetSubtype="4"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p:tgtEl>
                                          <p:spTgt spid="9"/>
                                        </p:tgtEl>
                                        <p:attrNameLst>
                                          <p:attrName>ppt_y</p:attrName>
                                        </p:attrNameLst>
                                      </p:cBhvr>
                                      <p:tavLst>
                                        <p:tav tm="0">
                                          <p:val>
                                            <p:strVal val="#ppt_y+#ppt_h*1.125000"/>
                                          </p:val>
                                        </p:tav>
                                        <p:tav tm="100000">
                                          <p:val>
                                            <p:strVal val="#ppt_y"/>
                                          </p:val>
                                        </p:tav>
                                      </p:tavLst>
                                    </p:anim>
                                    <p:animEffect transition="in" filter="wipe(up)">
                                      <p:cBhvr>
                                        <p:cTn id="37" dur="500"/>
                                        <p:tgtEl>
                                          <p:spTgt spid="9"/>
                                        </p:tgtEl>
                                      </p:cBhvr>
                                    </p:animEffect>
                                  </p:childTnLst>
                                </p:cTn>
                              </p:par>
                            </p:childTnLst>
                          </p:cTn>
                        </p:par>
                        <p:par>
                          <p:cTn id="38" fill="hold">
                            <p:stCondLst>
                              <p:cond delay="3000"/>
                            </p:stCondLst>
                            <p:childTnLst>
                              <p:par>
                                <p:cTn id="39" presetID="49" presetClass="entr" presetSubtype="0" decel="100000" fill="hold" grpId="0" nodeType="after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anim calcmode="lin" valueType="num">
                                      <p:cBhvr>
                                        <p:cTn id="43" dur="500" fill="hold"/>
                                        <p:tgtEl>
                                          <p:spTgt spid="2"/>
                                        </p:tgtEl>
                                        <p:attrNameLst>
                                          <p:attrName>style.rotation</p:attrName>
                                        </p:attrNameLst>
                                      </p:cBhvr>
                                      <p:tavLst>
                                        <p:tav tm="0">
                                          <p:val>
                                            <p:fltVal val="360"/>
                                          </p:val>
                                        </p:tav>
                                        <p:tav tm="100000">
                                          <p:val>
                                            <p:fltVal val="0"/>
                                          </p:val>
                                        </p:tav>
                                      </p:tavLst>
                                    </p:anim>
                                    <p:animEffect transition="in" filter="fade">
                                      <p:cBhvr>
                                        <p:cTn id="44" dur="500"/>
                                        <p:tgtEl>
                                          <p:spTgt spid="2"/>
                                        </p:tgtEl>
                                      </p:cBhvr>
                                    </p:animEffect>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1000"/>
                                        <p:tgtEl>
                                          <p:spTgt spid="7"/>
                                        </p:tgtEl>
                                      </p:cBhvr>
                                    </p:animEffect>
                                    <p:anim calcmode="lin" valueType="num">
                                      <p:cBhvr>
                                        <p:cTn id="49" dur="1000" fill="hold"/>
                                        <p:tgtEl>
                                          <p:spTgt spid="7"/>
                                        </p:tgtEl>
                                        <p:attrNameLst>
                                          <p:attrName>ppt_x</p:attrName>
                                        </p:attrNameLst>
                                      </p:cBhvr>
                                      <p:tavLst>
                                        <p:tav tm="0">
                                          <p:val>
                                            <p:strVal val="#ppt_x"/>
                                          </p:val>
                                        </p:tav>
                                        <p:tav tm="100000">
                                          <p:val>
                                            <p:strVal val="#ppt_x"/>
                                          </p:val>
                                        </p:tav>
                                      </p:tavLst>
                                    </p:anim>
                                    <p:anim calcmode="lin" valueType="num">
                                      <p:cBhvr>
                                        <p:cTn id="50" dur="1000" fill="hold"/>
                                        <p:tgtEl>
                                          <p:spTgt spid="7"/>
                                        </p:tgtEl>
                                        <p:attrNameLst>
                                          <p:attrName>ppt_y</p:attrName>
                                        </p:attrNameLst>
                                      </p:cBhvr>
                                      <p:tavLst>
                                        <p:tav tm="0">
                                          <p:val>
                                            <p:strVal val="#ppt_y-.1"/>
                                          </p:val>
                                        </p:tav>
                                        <p:tav tm="100000">
                                          <p:val>
                                            <p:strVal val="#ppt_y"/>
                                          </p:val>
                                        </p:tav>
                                      </p:tavLst>
                                    </p:anim>
                                  </p:childTnLst>
                                </p:cTn>
                              </p:par>
                              <p:par>
                                <p:cTn id="51" presetID="12" presetClass="entr" presetSubtype="4" fill="hold" grpId="0" nodeType="with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additive="base">
                                        <p:cTn id="53" dur="500"/>
                                        <p:tgtEl>
                                          <p:spTgt spid="10"/>
                                        </p:tgtEl>
                                        <p:attrNameLst>
                                          <p:attrName>ppt_y</p:attrName>
                                        </p:attrNameLst>
                                      </p:cBhvr>
                                      <p:tavLst>
                                        <p:tav tm="0">
                                          <p:val>
                                            <p:strVal val="#ppt_y+#ppt_h*1.125000"/>
                                          </p:val>
                                        </p:tav>
                                        <p:tav tm="100000">
                                          <p:val>
                                            <p:strVal val="#ppt_y"/>
                                          </p:val>
                                        </p:tav>
                                      </p:tavLst>
                                    </p:anim>
                                    <p:animEffect transition="in" filter="wipe(up)">
                                      <p:cBhvr>
                                        <p:cTn id="54" dur="500"/>
                                        <p:tgtEl>
                                          <p:spTgt spid="10"/>
                                        </p:tgtEl>
                                      </p:cBhvr>
                                    </p:animEffect>
                                  </p:childTnLst>
                                </p:cTn>
                              </p:par>
                              <p:par>
                                <p:cTn id="55" presetID="22" presetClass="entr" presetSubtype="1" fill="hold" grpId="0" nodeType="withEffect">
                                  <p:stCondLst>
                                    <p:cond delay="800"/>
                                  </p:stCondLst>
                                  <p:childTnLst>
                                    <p:set>
                                      <p:cBhvr>
                                        <p:cTn id="56" dur="1" fill="hold">
                                          <p:stCondLst>
                                            <p:cond delay="0"/>
                                          </p:stCondLst>
                                        </p:cTn>
                                        <p:tgtEl>
                                          <p:spTgt spid="11"/>
                                        </p:tgtEl>
                                        <p:attrNameLst>
                                          <p:attrName>style.visibility</p:attrName>
                                        </p:attrNameLst>
                                      </p:cBhvr>
                                      <p:to>
                                        <p:strVal val="visible"/>
                                      </p:to>
                                    </p:set>
                                    <p:animEffect transition="in" filter="wipe(up)">
                                      <p:cBhvr>
                                        <p:cTn id="5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3" grpId="0">
        <p:bldAsOne/>
      </p:bldGraphic>
      <p:bldGraphic spid="4" grpId="0">
        <p:bldAsOne/>
      </p:bldGraphic>
      <p:bldP spid="5" grpId="0"/>
      <p:bldP spid="6" grpId="0"/>
      <p:bldP spid="7" grpId="0"/>
      <p:bldP spid="8"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a:extLst>
              <a:ext uri="{FF2B5EF4-FFF2-40B4-BE49-F238E27FC236}">
                <a16:creationId xmlns="" xmlns:a16="http://schemas.microsoft.com/office/drawing/2014/main" id="{1A7C441E-DF73-4538-8168-5796DB47553E}"/>
              </a:ext>
            </a:extLst>
          </p:cNvPr>
          <p:cNvGrpSpPr/>
          <p:nvPr/>
        </p:nvGrpSpPr>
        <p:grpSpPr>
          <a:xfrm>
            <a:off x="175487" y="170873"/>
            <a:ext cx="11841022" cy="6516254"/>
            <a:chOff x="175487" y="170873"/>
            <a:chExt cx="11841022" cy="6516254"/>
          </a:xfrm>
        </p:grpSpPr>
        <p:sp>
          <p:nvSpPr>
            <p:cNvPr id="37" name="矩形: 圆角 36">
              <a:extLst>
                <a:ext uri="{FF2B5EF4-FFF2-40B4-BE49-F238E27FC236}">
                  <a16:creationId xmlns="" xmlns:a16="http://schemas.microsoft.com/office/drawing/2014/main" id="{4768A27E-3F01-4C12-AE71-3A4EDF365A57}"/>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8" name="椭圆 37">
              <a:extLst>
                <a:ext uri="{FF2B5EF4-FFF2-40B4-BE49-F238E27FC236}">
                  <a16:creationId xmlns="" xmlns:a16="http://schemas.microsoft.com/office/drawing/2014/main" id="{7E513144-F898-4112-BBD5-755D472ECB3B}"/>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39" name="PA-文本框 6">
              <a:extLst>
                <a:ext uri="{FF2B5EF4-FFF2-40B4-BE49-F238E27FC236}">
                  <a16:creationId xmlns="" xmlns:a16="http://schemas.microsoft.com/office/drawing/2014/main" id="{A527BE72-99CF-45E7-AFD4-EE6D58314F44}"/>
                </a:ext>
              </a:extLst>
            </p:cNvPr>
            <p:cNvSpPr txBox="1"/>
            <p:nvPr>
              <p:custDataLst>
                <p:tags r:id="rId14"/>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40" name="Rectangle 3">
            <a:extLst>
              <a:ext uri="{FF2B5EF4-FFF2-40B4-BE49-F238E27FC236}">
                <a16:creationId xmlns="" xmlns:a16="http://schemas.microsoft.com/office/drawing/2014/main" id="{0F471B17-AA11-A94E-9DF1-1E3AD6B90F90}"/>
              </a:ext>
            </a:extLst>
          </p:cNvPr>
          <p:cNvSpPr/>
          <p:nvPr/>
        </p:nvSpPr>
        <p:spPr>
          <a:xfrm>
            <a:off x="1953516" y="1589303"/>
            <a:ext cx="3328385" cy="2100803"/>
          </a:xfrm>
          <a:prstGeom prst="rect">
            <a:avLst/>
          </a:prstGeom>
          <a:blipFill dpi="0" rotWithShape="1">
            <a:blip r:embed="rId17"/>
            <a:srcRect/>
            <a:stretch>
              <a:fillRect/>
            </a:stretch>
          </a:blipFill>
          <a:ln w="28575" cap="flat" cmpd="sng" algn="ctr">
            <a:noFill/>
            <a:prstDash val="solid"/>
          </a:ln>
          <a:effectLst/>
        </p:spPr>
        <p:style>
          <a:lnRef idx="2">
            <a:srgbClr val="FFBF53">
              <a:shade val="50000"/>
            </a:srgbClr>
          </a:lnRef>
          <a:fillRef idx="1">
            <a:srgbClr val="FFBF53"/>
          </a:fillRef>
          <a:effectRef idx="0">
            <a:srgbClr val="FFBF53"/>
          </a:effectRef>
          <a:fontRef idx="minor">
            <a:srgbClr val="FFFFFF"/>
          </a:fontRef>
        </p:style>
        <p:txBody>
          <a:bodyPr rtlCol="0" anchor="ctr"/>
          <a:lstStyle/>
          <a:p>
            <a:pPr algn="ctr"/>
            <a:endParaRPr lang="en-US" sz="3200" dirty="0">
              <a:cs typeface="+mn-ea"/>
              <a:sym typeface="+mn-lt"/>
            </a:endParaRPr>
          </a:p>
        </p:txBody>
      </p:sp>
      <p:sp>
        <p:nvSpPr>
          <p:cNvPr id="41" name="Rectangle 3">
            <a:extLst>
              <a:ext uri="{FF2B5EF4-FFF2-40B4-BE49-F238E27FC236}">
                <a16:creationId xmlns="" xmlns:a16="http://schemas.microsoft.com/office/drawing/2014/main" id="{9B3C5972-9844-E54A-96E7-2A7CC13F7EFF}"/>
              </a:ext>
            </a:extLst>
          </p:cNvPr>
          <p:cNvSpPr/>
          <p:nvPr/>
        </p:nvSpPr>
        <p:spPr>
          <a:xfrm>
            <a:off x="5281958" y="1589303"/>
            <a:ext cx="4658303" cy="2100803"/>
          </a:xfrm>
          <a:prstGeom prst="rect">
            <a:avLst/>
          </a:prstGeom>
          <a:gradFill>
            <a:gsLst>
              <a:gs pos="0">
                <a:schemeClr val="accent1"/>
              </a:gs>
              <a:gs pos="100000">
                <a:schemeClr val="accent2"/>
              </a:gs>
            </a:gsLst>
            <a:lin ang="8400000" scaled="0"/>
          </a:gradFill>
          <a:ln w="28575" cap="flat" cmpd="sng" algn="ctr">
            <a:noFill/>
            <a:prstDash val="solid"/>
          </a:ln>
          <a:effectLst/>
        </p:spPr>
        <p:style>
          <a:lnRef idx="2">
            <a:srgbClr val="FFBF53">
              <a:shade val="50000"/>
            </a:srgbClr>
          </a:lnRef>
          <a:fillRef idx="1">
            <a:srgbClr val="FFBF53"/>
          </a:fillRef>
          <a:effectRef idx="0">
            <a:srgbClr val="FFBF53"/>
          </a:effectRef>
          <a:fontRef idx="minor">
            <a:srgbClr val="FFFFFF"/>
          </a:fontRef>
        </p:style>
        <p:txBody>
          <a:bodyPr rtlCol="0" anchor="ctr"/>
          <a:lstStyle/>
          <a:p>
            <a:pPr algn="ctr"/>
            <a:endParaRPr lang="en-US" sz="1400">
              <a:cs typeface="+mn-ea"/>
              <a:sym typeface="+mn-lt"/>
            </a:endParaRPr>
          </a:p>
        </p:txBody>
      </p:sp>
      <p:grpSp>
        <p:nvGrpSpPr>
          <p:cNvPr id="42" name="组合 41">
            <a:extLst>
              <a:ext uri="{FF2B5EF4-FFF2-40B4-BE49-F238E27FC236}">
                <a16:creationId xmlns="" xmlns:a16="http://schemas.microsoft.com/office/drawing/2014/main" id="{89CD9900-8962-9448-8CFD-3DAF4C9F17F4}"/>
              </a:ext>
            </a:extLst>
          </p:cNvPr>
          <p:cNvGrpSpPr/>
          <p:nvPr/>
        </p:nvGrpSpPr>
        <p:grpSpPr>
          <a:xfrm>
            <a:off x="2006600" y="4145280"/>
            <a:ext cx="848360" cy="763822"/>
            <a:chOff x="9573" y="5275"/>
            <a:chExt cx="1336" cy="820"/>
          </a:xfrm>
        </p:grpSpPr>
        <p:sp>
          <p:nvSpPr>
            <p:cNvPr id="43" name="圆角矩形 19">
              <a:extLst>
                <a:ext uri="{FF2B5EF4-FFF2-40B4-BE49-F238E27FC236}">
                  <a16:creationId xmlns="" xmlns:a16="http://schemas.microsoft.com/office/drawing/2014/main" id="{82C4ACF2-3450-EC4B-BF15-18D0CED6F9C7}"/>
                </a:ext>
              </a:extLst>
            </p:cNvPr>
            <p:cNvSpPr/>
            <p:nvPr/>
          </p:nvSpPr>
          <p:spPr>
            <a:xfrm>
              <a:off x="9573" y="5275"/>
              <a:ext cx="1336" cy="820"/>
            </a:xfrm>
            <a:prstGeom prst="roundRect">
              <a:avLst/>
            </a:prstGeom>
            <a:solidFill>
              <a:schemeClr val="accent2"/>
            </a:solidFill>
            <a:ln w="25400" cap="flat" cmpd="sng" algn="ctr">
              <a:noFill/>
              <a:prstDash val="solid"/>
            </a:ln>
            <a:effectLst/>
          </p:spPr>
          <p:style>
            <a:lnRef idx="2">
              <a:srgbClr val="FFBF53">
                <a:shade val="50000"/>
              </a:srgbClr>
            </a:lnRef>
            <a:fillRef idx="1">
              <a:srgbClr val="FFBF53"/>
            </a:fillRef>
            <a:effectRef idx="0">
              <a:srgbClr val="FFBF53"/>
            </a:effectRef>
            <a:fontRef idx="minor">
              <a:srgbClr val="FFFFFF"/>
            </a:fontRef>
          </p:style>
          <p:txBody>
            <a:bodyPr rtlCol="0" anchor="ctr"/>
            <a:lstStyle/>
            <a:p>
              <a:pPr algn="ctr"/>
              <a:endParaRPr lang="zh-CN" altLang="en-US">
                <a:noFill/>
                <a:cs typeface="+mn-ea"/>
                <a:sym typeface="+mn-lt"/>
              </a:endParaRPr>
            </a:p>
          </p:txBody>
        </p:sp>
        <p:grpSp>
          <p:nvGrpSpPr>
            <p:cNvPr id="44" name="组合 43">
              <a:extLst>
                <a:ext uri="{FF2B5EF4-FFF2-40B4-BE49-F238E27FC236}">
                  <a16:creationId xmlns="" xmlns:a16="http://schemas.microsoft.com/office/drawing/2014/main" id="{0924DE35-2260-0B4D-8B27-1F86E831EFD2}"/>
                </a:ext>
              </a:extLst>
            </p:cNvPr>
            <p:cNvGrpSpPr/>
            <p:nvPr/>
          </p:nvGrpSpPr>
          <p:grpSpPr>
            <a:xfrm>
              <a:off x="9965" y="5470"/>
              <a:ext cx="496" cy="475"/>
              <a:chOff x="1004888" y="993775"/>
              <a:chExt cx="2438400" cy="2332038"/>
            </a:xfrm>
            <a:solidFill>
              <a:srgbClr val="FEFEFE"/>
            </a:solidFill>
          </p:grpSpPr>
          <p:sp>
            <p:nvSpPr>
              <p:cNvPr id="45" name="Freeform 25">
                <a:extLst>
                  <a:ext uri="{FF2B5EF4-FFF2-40B4-BE49-F238E27FC236}">
                    <a16:creationId xmlns="" xmlns:a16="http://schemas.microsoft.com/office/drawing/2014/main" id="{15871CC8-64C5-B641-99E7-A0257CE5CB4D}"/>
                  </a:ext>
                </a:extLst>
              </p:cNvPr>
              <p:cNvSpPr/>
              <p:nvPr/>
            </p:nvSpPr>
            <p:spPr bwMode="auto">
              <a:xfrm>
                <a:off x="1898651" y="2670175"/>
                <a:ext cx="655638" cy="655638"/>
              </a:xfrm>
              <a:custGeom>
                <a:avLst/>
                <a:gdLst>
                  <a:gd name="T0" fmla="*/ 206 w 413"/>
                  <a:gd name="T1" fmla="*/ 413 h 413"/>
                  <a:gd name="T2" fmla="*/ 0 w 413"/>
                  <a:gd name="T3" fmla="*/ 0 h 413"/>
                  <a:gd name="T4" fmla="*/ 413 w 413"/>
                  <a:gd name="T5" fmla="*/ 0 h 413"/>
                  <a:gd name="T6" fmla="*/ 206 w 413"/>
                  <a:gd name="T7" fmla="*/ 413 h 413"/>
                </a:gdLst>
                <a:ahLst/>
                <a:cxnLst>
                  <a:cxn ang="0">
                    <a:pos x="T0" y="T1"/>
                  </a:cxn>
                  <a:cxn ang="0">
                    <a:pos x="T2" y="T3"/>
                  </a:cxn>
                  <a:cxn ang="0">
                    <a:pos x="T4" y="T5"/>
                  </a:cxn>
                  <a:cxn ang="0">
                    <a:pos x="T6" y="T7"/>
                  </a:cxn>
                </a:cxnLst>
                <a:rect l="0" t="0" r="r" b="b"/>
                <a:pathLst>
                  <a:path w="413" h="413">
                    <a:moveTo>
                      <a:pt x="206" y="413"/>
                    </a:moveTo>
                    <a:lnTo>
                      <a:pt x="0" y="0"/>
                    </a:lnTo>
                    <a:lnTo>
                      <a:pt x="413" y="0"/>
                    </a:lnTo>
                    <a:lnTo>
                      <a:pt x="206" y="4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prstClr val="black"/>
                  </a:solidFill>
                  <a:cs typeface="+mn-ea"/>
                  <a:sym typeface="+mn-lt"/>
                </a:endParaRPr>
              </a:p>
            </p:txBody>
          </p:sp>
          <p:sp>
            <p:nvSpPr>
              <p:cNvPr id="46" name="任意多边形 29">
                <a:extLst>
                  <a:ext uri="{FF2B5EF4-FFF2-40B4-BE49-F238E27FC236}">
                    <a16:creationId xmlns="" xmlns:a16="http://schemas.microsoft.com/office/drawing/2014/main" id="{E4B68EC2-7C41-D748-B885-62CA51522978}"/>
                  </a:ext>
                </a:extLst>
              </p:cNvPr>
              <p:cNvSpPr>
                <a:spLocks noChangeArrowheads="1"/>
              </p:cNvSpPr>
              <p:nvPr/>
            </p:nvSpPr>
            <p:spPr bwMode="auto">
              <a:xfrm>
                <a:off x="1004888" y="993775"/>
                <a:ext cx="2438400" cy="1774825"/>
              </a:xfrm>
              <a:custGeom>
                <a:avLst/>
                <a:gdLst>
                  <a:gd name="connsiteX0" fmla="*/ 290196 w 2438400"/>
                  <a:gd name="connsiteY0" fmla="*/ 0 h 1774825"/>
                  <a:gd name="connsiteX1" fmla="*/ 2151973 w 2438400"/>
                  <a:gd name="connsiteY1" fmla="*/ 0 h 1774825"/>
                  <a:gd name="connsiteX2" fmla="*/ 2438400 w 2438400"/>
                  <a:gd name="connsiteY2" fmla="*/ 286384 h 1774825"/>
                  <a:gd name="connsiteX3" fmla="*/ 2438400 w 2438400"/>
                  <a:gd name="connsiteY3" fmla="*/ 1484673 h 1774825"/>
                  <a:gd name="connsiteX4" fmla="*/ 2151973 w 2438400"/>
                  <a:gd name="connsiteY4" fmla="*/ 1774825 h 1774825"/>
                  <a:gd name="connsiteX5" fmla="*/ 290196 w 2438400"/>
                  <a:gd name="connsiteY5" fmla="*/ 1774825 h 1774825"/>
                  <a:gd name="connsiteX6" fmla="*/ 0 w 2438400"/>
                  <a:gd name="connsiteY6" fmla="*/ 1484673 h 1774825"/>
                  <a:gd name="connsiteX7" fmla="*/ 0 w 2438400"/>
                  <a:gd name="connsiteY7" fmla="*/ 286384 h 1774825"/>
                  <a:gd name="connsiteX8" fmla="*/ 290196 w 2438400"/>
                  <a:gd name="connsiteY8" fmla="*/ 0 h 1774825"/>
                  <a:gd name="connsiteX9" fmla="*/ 471488 w 2438400"/>
                  <a:gd name="connsiteY9" fmla="*/ 425450 h 1774825"/>
                  <a:gd name="connsiteX10" fmla="*/ 471488 w 2438400"/>
                  <a:gd name="connsiteY10" fmla="*/ 598488 h 1774825"/>
                  <a:gd name="connsiteX11" fmla="*/ 1971676 w 2438400"/>
                  <a:gd name="connsiteY11" fmla="*/ 598488 h 1774825"/>
                  <a:gd name="connsiteX12" fmla="*/ 1971676 w 2438400"/>
                  <a:gd name="connsiteY12" fmla="*/ 425450 h 1774825"/>
                  <a:gd name="connsiteX13" fmla="*/ 471488 w 2438400"/>
                  <a:gd name="connsiteY13" fmla="*/ 425450 h 1774825"/>
                  <a:gd name="connsiteX14" fmla="*/ 471488 w 2438400"/>
                  <a:gd name="connsiteY14" fmla="*/ 801688 h 1774825"/>
                  <a:gd name="connsiteX15" fmla="*/ 471488 w 2438400"/>
                  <a:gd name="connsiteY15" fmla="*/ 971551 h 1774825"/>
                  <a:gd name="connsiteX16" fmla="*/ 1971676 w 2438400"/>
                  <a:gd name="connsiteY16" fmla="*/ 971551 h 1774825"/>
                  <a:gd name="connsiteX17" fmla="*/ 1971676 w 2438400"/>
                  <a:gd name="connsiteY17" fmla="*/ 801688 h 1774825"/>
                  <a:gd name="connsiteX18" fmla="*/ 471488 w 2438400"/>
                  <a:gd name="connsiteY18" fmla="*/ 801688 h 1774825"/>
                  <a:gd name="connsiteX19" fmla="*/ 471488 w 2438400"/>
                  <a:gd name="connsiteY19" fmla="*/ 1174750 h 1774825"/>
                  <a:gd name="connsiteX20" fmla="*/ 471488 w 2438400"/>
                  <a:gd name="connsiteY20" fmla="*/ 1347788 h 1774825"/>
                  <a:gd name="connsiteX21" fmla="*/ 1971676 w 2438400"/>
                  <a:gd name="connsiteY21" fmla="*/ 1347788 h 1774825"/>
                  <a:gd name="connsiteX22" fmla="*/ 1971676 w 2438400"/>
                  <a:gd name="connsiteY22" fmla="*/ 1174750 h 1774825"/>
                  <a:gd name="connsiteX23" fmla="*/ 471488 w 2438400"/>
                  <a:gd name="connsiteY23" fmla="*/ 1174750 h 177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Autofit/>
              </a:bodyPr>
              <a:lstStyle/>
              <a:p>
                <a:endParaRPr lang="zh-CN" altLang="en-US" sz="2000">
                  <a:solidFill>
                    <a:prstClr val="black"/>
                  </a:solidFill>
                  <a:cs typeface="+mn-ea"/>
                  <a:sym typeface="+mn-lt"/>
                </a:endParaRPr>
              </a:p>
            </p:txBody>
          </p:sp>
        </p:grpSp>
      </p:grpSp>
      <p:grpSp>
        <p:nvGrpSpPr>
          <p:cNvPr id="47" name="组合 46">
            <a:extLst>
              <a:ext uri="{FF2B5EF4-FFF2-40B4-BE49-F238E27FC236}">
                <a16:creationId xmlns="" xmlns:a16="http://schemas.microsoft.com/office/drawing/2014/main" id="{E82272AF-66ED-7C47-A490-C73EC5F6EB25}"/>
              </a:ext>
            </a:extLst>
          </p:cNvPr>
          <p:cNvGrpSpPr/>
          <p:nvPr/>
        </p:nvGrpSpPr>
        <p:grpSpPr>
          <a:xfrm>
            <a:off x="4384675" y="4161155"/>
            <a:ext cx="848360" cy="763822"/>
            <a:chOff x="11719" y="5280"/>
            <a:chExt cx="1336" cy="820"/>
          </a:xfrm>
        </p:grpSpPr>
        <p:sp>
          <p:nvSpPr>
            <p:cNvPr id="48" name="圆角矩形 24">
              <a:extLst>
                <a:ext uri="{FF2B5EF4-FFF2-40B4-BE49-F238E27FC236}">
                  <a16:creationId xmlns="" xmlns:a16="http://schemas.microsoft.com/office/drawing/2014/main" id="{A954021B-B859-2344-81F0-62FE1C2F24C8}"/>
                </a:ext>
              </a:extLst>
            </p:cNvPr>
            <p:cNvSpPr/>
            <p:nvPr/>
          </p:nvSpPr>
          <p:spPr>
            <a:xfrm>
              <a:off x="11719" y="5280"/>
              <a:ext cx="1336" cy="820"/>
            </a:xfrm>
            <a:prstGeom prst="roundRect">
              <a:avLst/>
            </a:prstGeom>
            <a:solidFill>
              <a:schemeClr val="bg1">
                <a:lumMod val="50000"/>
              </a:schemeClr>
            </a:solidFill>
            <a:ln w="25400" cap="flat" cmpd="sng" algn="ctr">
              <a:noFill/>
              <a:prstDash val="solid"/>
            </a:ln>
            <a:effectLst/>
          </p:spPr>
          <p:style>
            <a:lnRef idx="2">
              <a:srgbClr val="FFBF53">
                <a:shade val="50000"/>
              </a:srgbClr>
            </a:lnRef>
            <a:fillRef idx="1">
              <a:srgbClr val="FFBF53"/>
            </a:fillRef>
            <a:effectRef idx="0">
              <a:srgbClr val="FFBF53"/>
            </a:effectRef>
            <a:fontRef idx="minor">
              <a:srgbClr val="FFFFFF"/>
            </a:fontRef>
          </p:style>
          <p:txBody>
            <a:bodyPr rtlCol="0" anchor="ctr"/>
            <a:lstStyle/>
            <a:p>
              <a:pPr algn="ctr"/>
              <a:endParaRPr lang="zh-CN" altLang="en-US" dirty="0">
                <a:cs typeface="+mn-ea"/>
                <a:sym typeface="+mn-lt"/>
              </a:endParaRPr>
            </a:p>
          </p:txBody>
        </p:sp>
        <p:grpSp>
          <p:nvGrpSpPr>
            <p:cNvPr id="49" name="组合 48">
              <a:extLst>
                <a:ext uri="{FF2B5EF4-FFF2-40B4-BE49-F238E27FC236}">
                  <a16:creationId xmlns="" xmlns:a16="http://schemas.microsoft.com/office/drawing/2014/main" id="{FDE2A729-5B4E-D34C-8F83-5E0140E2B23C}"/>
                </a:ext>
              </a:extLst>
            </p:cNvPr>
            <p:cNvGrpSpPr>
              <a:grpSpLocks noChangeAspect="1"/>
            </p:cNvGrpSpPr>
            <p:nvPr/>
          </p:nvGrpSpPr>
          <p:grpSpPr>
            <a:xfrm>
              <a:off x="12036" y="5450"/>
              <a:ext cx="661" cy="502"/>
              <a:chOff x="4268086" y="4221191"/>
              <a:chExt cx="509646" cy="387231"/>
            </a:xfrm>
            <a:solidFill>
              <a:srgbClr val="FFFFFF"/>
            </a:solidFill>
          </p:grpSpPr>
          <p:sp>
            <p:nvSpPr>
              <p:cNvPr id="50" name="Freeform 20">
                <a:extLst>
                  <a:ext uri="{FF2B5EF4-FFF2-40B4-BE49-F238E27FC236}">
                    <a16:creationId xmlns="" xmlns:a16="http://schemas.microsoft.com/office/drawing/2014/main" id="{66C05093-7790-0840-A10F-9947B74F9CBD}"/>
                  </a:ext>
                </a:extLst>
              </p:cNvPr>
              <p:cNvSpPr>
                <a:spLocks noEditPoints="1"/>
              </p:cNvSpPr>
              <p:nvPr/>
            </p:nvSpPr>
            <p:spPr bwMode="auto">
              <a:xfrm>
                <a:off x="4268086" y="4273030"/>
                <a:ext cx="337890" cy="335392"/>
              </a:xfrm>
              <a:custGeom>
                <a:avLst/>
                <a:gdLst>
                  <a:gd name="T0" fmla="*/ 229 w 229"/>
                  <a:gd name="T1" fmla="*/ 128 h 227"/>
                  <a:gd name="T2" fmla="*/ 229 w 229"/>
                  <a:gd name="T3" fmla="*/ 98 h 227"/>
                  <a:gd name="T4" fmla="*/ 206 w 229"/>
                  <a:gd name="T5" fmla="*/ 93 h 227"/>
                  <a:gd name="T6" fmla="*/ 200 w 229"/>
                  <a:gd name="T7" fmla="*/ 76 h 227"/>
                  <a:gd name="T8" fmla="*/ 216 w 229"/>
                  <a:gd name="T9" fmla="*/ 58 h 227"/>
                  <a:gd name="T10" fmla="*/ 198 w 229"/>
                  <a:gd name="T11" fmla="*/ 34 h 227"/>
                  <a:gd name="T12" fmla="*/ 176 w 229"/>
                  <a:gd name="T13" fmla="*/ 44 h 227"/>
                  <a:gd name="T14" fmla="*/ 161 w 229"/>
                  <a:gd name="T15" fmla="*/ 33 h 227"/>
                  <a:gd name="T16" fmla="*/ 164 w 229"/>
                  <a:gd name="T17" fmla="*/ 9 h 227"/>
                  <a:gd name="T18" fmla="*/ 135 w 229"/>
                  <a:gd name="T19" fmla="*/ 0 h 227"/>
                  <a:gd name="T20" fmla="*/ 123 w 229"/>
                  <a:gd name="T21" fmla="*/ 20 h 227"/>
                  <a:gd name="T22" fmla="*/ 114 w 229"/>
                  <a:gd name="T23" fmla="*/ 20 h 227"/>
                  <a:gd name="T24" fmla="*/ 105 w 229"/>
                  <a:gd name="T25" fmla="*/ 20 h 227"/>
                  <a:gd name="T26" fmla="*/ 93 w 229"/>
                  <a:gd name="T27" fmla="*/ 0 h 227"/>
                  <a:gd name="T28" fmla="*/ 65 w 229"/>
                  <a:gd name="T29" fmla="*/ 9 h 227"/>
                  <a:gd name="T30" fmla="*/ 67 w 229"/>
                  <a:gd name="T31" fmla="*/ 33 h 227"/>
                  <a:gd name="T32" fmla="*/ 52 w 229"/>
                  <a:gd name="T33" fmla="*/ 44 h 227"/>
                  <a:gd name="T34" fmla="*/ 30 w 229"/>
                  <a:gd name="T35" fmla="*/ 34 h 227"/>
                  <a:gd name="T36" fmla="*/ 13 w 229"/>
                  <a:gd name="T37" fmla="*/ 58 h 227"/>
                  <a:gd name="T38" fmla="*/ 29 w 229"/>
                  <a:gd name="T39" fmla="*/ 76 h 227"/>
                  <a:gd name="T40" fmla="*/ 23 w 229"/>
                  <a:gd name="T41" fmla="*/ 94 h 227"/>
                  <a:gd name="T42" fmla="*/ 0 w 229"/>
                  <a:gd name="T43" fmla="*/ 98 h 227"/>
                  <a:gd name="T44" fmla="*/ 0 w 229"/>
                  <a:gd name="T45" fmla="*/ 128 h 227"/>
                  <a:gd name="T46" fmla="*/ 23 w 229"/>
                  <a:gd name="T47" fmla="*/ 133 h 227"/>
                  <a:gd name="T48" fmla="*/ 29 w 229"/>
                  <a:gd name="T49" fmla="*/ 151 h 227"/>
                  <a:gd name="T50" fmla="*/ 13 w 229"/>
                  <a:gd name="T51" fmla="*/ 169 h 227"/>
                  <a:gd name="T52" fmla="*/ 31 w 229"/>
                  <a:gd name="T53" fmla="*/ 193 h 227"/>
                  <a:gd name="T54" fmla="*/ 52 w 229"/>
                  <a:gd name="T55" fmla="*/ 183 h 227"/>
                  <a:gd name="T56" fmla="*/ 67 w 229"/>
                  <a:gd name="T57" fmla="*/ 194 h 227"/>
                  <a:gd name="T58" fmla="*/ 65 w 229"/>
                  <a:gd name="T59" fmla="*/ 218 h 227"/>
                  <a:gd name="T60" fmla="*/ 93 w 229"/>
                  <a:gd name="T61" fmla="*/ 227 h 227"/>
                  <a:gd name="T62" fmla="*/ 105 w 229"/>
                  <a:gd name="T63" fmla="*/ 206 h 227"/>
                  <a:gd name="T64" fmla="*/ 114 w 229"/>
                  <a:gd name="T65" fmla="*/ 207 h 227"/>
                  <a:gd name="T66" fmla="*/ 124 w 229"/>
                  <a:gd name="T67" fmla="*/ 206 h 227"/>
                  <a:gd name="T68" fmla="*/ 135 w 229"/>
                  <a:gd name="T69" fmla="*/ 227 h 227"/>
                  <a:gd name="T70" fmla="*/ 164 w 229"/>
                  <a:gd name="T71" fmla="*/ 217 h 227"/>
                  <a:gd name="T72" fmla="*/ 161 w 229"/>
                  <a:gd name="T73" fmla="*/ 194 h 227"/>
                  <a:gd name="T74" fmla="*/ 176 w 229"/>
                  <a:gd name="T75" fmla="*/ 183 h 227"/>
                  <a:gd name="T76" fmla="*/ 198 w 229"/>
                  <a:gd name="T77" fmla="*/ 193 h 227"/>
                  <a:gd name="T78" fmla="*/ 216 w 229"/>
                  <a:gd name="T79" fmla="*/ 168 h 227"/>
                  <a:gd name="T80" fmla="*/ 200 w 229"/>
                  <a:gd name="T81" fmla="*/ 151 h 227"/>
                  <a:gd name="T82" fmla="*/ 206 w 229"/>
                  <a:gd name="T83" fmla="*/ 133 h 227"/>
                  <a:gd name="T84" fmla="*/ 229 w 229"/>
                  <a:gd name="T85" fmla="*/ 128 h 227"/>
                  <a:gd name="T86" fmla="*/ 114 w 229"/>
                  <a:gd name="T87" fmla="*/ 180 h 227"/>
                  <a:gd name="T88" fmla="*/ 47 w 229"/>
                  <a:gd name="T89" fmla="*/ 113 h 227"/>
                  <a:gd name="T90" fmla="*/ 114 w 229"/>
                  <a:gd name="T91" fmla="*/ 46 h 227"/>
                  <a:gd name="T92" fmla="*/ 181 w 229"/>
                  <a:gd name="T93" fmla="*/ 113 h 227"/>
                  <a:gd name="T94" fmla="*/ 114 w 229"/>
                  <a:gd name="T95" fmla="*/ 18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9" h="227">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prstClr val="black"/>
                  </a:solidFill>
                  <a:cs typeface="+mn-ea"/>
                  <a:sym typeface="+mn-lt"/>
                </a:endParaRPr>
              </a:p>
            </p:txBody>
          </p:sp>
          <p:sp>
            <p:nvSpPr>
              <p:cNvPr id="51" name="Freeform 21">
                <a:extLst>
                  <a:ext uri="{FF2B5EF4-FFF2-40B4-BE49-F238E27FC236}">
                    <a16:creationId xmlns="" xmlns:a16="http://schemas.microsoft.com/office/drawing/2014/main" id="{77317F77-F2C4-D344-B079-CC937D9B6EFB}"/>
                  </a:ext>
                </a:extLst>
              </p:cNvPr>
              <p:cNvSpPr>
                <a:spLocks noEditPoints="1"/>
              </p:cNvSpPr>
              <p:nvPr/>
            </p:nvSpPr>
            <p:spPr bwMode="auto">
              <a:xfrm>
                <a:off x="4577871" y="4221191"/>
                <a:ext cx="199861" cy="199861"/>
              </a:xfrm>
              <a:custGeom>
                <a:avLst/>
                <a:gdLst>
                  <a:gd name="T0" fmla="*/ 135 w 135"/>
                  <a:gd name="T1" fmla="*/ 76 h 135"/>
                  <a:gd name="T2" fmla="*/ 135 w 135"/>
                  <a:gd name="T3" fmla="*/ 58 h 135"/>
                  <a:gd name="T4" fmla="*/ 122 w 135"/>
                  <a:gd name="T5" fmla="*/ 55 h 135"/>
                  <a:gd name="T6" fmla="*/ 118 w 135"/>
                  <a:gd name="T7" fmla="*/ 45 h 135"/>
                  <a:gd name="T8" fmla="*/ 128 w 135"/>
                  <a:gd name="T9" fmla="*/ 34 h 135"/>
                  <a:gd name="T10" fmla="*/ 117 w 135"/>
                  <a:gd name="T11" fmla="*/ 20 h 135"/>
                  <a:gd name="T12" fmla="*/ 104 w 135"/>
                  <a:gd name="T13" fmla="*/ 26 h 135"/>
                  <a:gd name="T14" fmla="*/ 96 w 135"/>
                  <a:gd name="T15" fmla="*/ 19 h 135"/>
                  <a:gd name="T16" fmla="*/ 97 w 135"/>
                  <a:gd name="T17" fmla="*/ 5 h 135"/>
                  <a:gd name="T18" fmla="*/ 80 w 135"/>
                  <a:gd name="T19" fmla="*/ 0 h 135"/>
                  <a:gd name="T20" fmla="*/ 73 w 135"/>
                  <a:gd name="T21" fmla="*/ 12 h 135"/>
                  <a:gd name="T22" fmla="*/ 67 w 135"/>
                  <a:gd name="T23" fmla="*/ 12 h 135"/>
                  <a:gd name="T24" fmla="*/ 62 w 135"/>
                  <a:gd name="T25" fmla="*/ 12 h 135"/>
                  <a:gd name="T26" fmla="*/ 55 w 135"/>
                  <a:gd name="T27" fmla="*/ 0 h 135"/>
                  <a:gd name="T28" fmla="*/ 38 w 135"/>
                  <a:gd name="T29" fmla="*/ 5 h 135"/>
                  <a:gd name="T30" fmla="*/ 39 w 135"/>
                  <a:gd name="T31" fmla="*/ 19 h 135"/>
                  <a:gd name="T32" fmla="*/ 30 w 135"/>
                  <a:gd name="T33" fmla="*/ 26 h 135"/>
                  <a:gd name="T34" fmla="*/ 18 w 135"/>
                  <a:gd name="T35" fmla="*/ 20 h 135"/>
                  <a:gd name="T36" fmla="*/ 7 w 135"/>
                  <a:gd name="T37" fmla="*/ 34 h 135"/>
                  <a:gd name="T38" fmla="*/ 17 w 135"/>
                  <a:gd name="T39" fmla="*/ 45 h 135"/>
                  <a:gd name="T40" fmla="*/ 13 w 135"/>
                  <a:gd name="T41" fmla="*/ 55 h 135"/>
                  <a:gd name="T42" fmla="*/ 0 w 135"/>
                  <a:gd name="T43" fmla="*/ 58 h 135"/>
                  <a:gd name="T44" fmla="*/ 0 w 135"/>
                  <a:gd name="T45" fmla="*/ 76 h 135"/>
                  <a:gd name="T46" fmla="*/ 13 w 135"/>
                  <a:gd name="T47" fmla="*/ 79 h 135"/>
                  <a:gd name="T48" fmla="*/ 17 w 135"/>
                  <a:gd name="T49" fmla="*/ 90 h 135"/>
                  <a:gd name="T50" fmla="*/ 7 w 135"/>
                  <a:gd name="T51" fmla="*/ 100 h 135"/>
                  <a:gd name="T52" fmla="*/ 18 w 135"/>
                  <a:gd name="T53" fmla="*/ 114 h 135"/>
                  <a:gd name="T54" fmla="*/ 31 w 135"/>
                  <a:gd name="T55" fmla="*/ 109 h 135"/>
                  <a:gd name="T56" fmla="*/ 39 w 135"/>
                  <a:gd name="T57" fmla="*/ 115 h 135"/>
                  <a:gd name="T58" fmla="*/ 38 w 135"/>
                  <a:gd name="T59" fmla="*/ 129 h 135"/>
                  <a:gd name="T60" fmla="*/ 55 w 135"/>
                  <a:gd name="T61" fmla="*/ 135 h 135"/>
                  <a:gd name="T62" fmla="*/ 62 w 135"/>
                  <a:gd name="T63" fmla="*/ 122 h 135"/>
                  <a:gd name="T64" fmla="*/ 68 w 135"/>
                  <a:gd name="T65" fmla="*/ 123 h 135"/>
                  <a:gd name="T66" fmla="*/ 73 w 135"/>
                  <a:gd name="T67" fmla="*/ 122 h 135"/>
                  <a:gd name="T68" fmla="*/ 80 w 135"/>
                  <a:gd name="T69" fmla="*/ 135 h 135"/>
                  <a:gd name="T70" fmla="*/ 97 w 135"/>
                  <a:gd name="T71" fmla="*/ 129 h 135"/>
                  <a:gd name="T72" fmla="*/ 96 w 135"/>
                  <a:gd name="T73" fmla="*/ 115 h 135"/>
                  <a:gd name="T74" fmla="*/ 104 w 135"/>
                  <a:gd name="T75" fmla="*/ 109 h 135"/>
                  <a:gd name="T76" fmla="*/ 117 w 135"/>
                  <a:gd name="T77" fmla="*/ 114 h 135"/>
                  <a:gd name="T78" fmla="*/ 128 w 135"/>
                  <a:gd name="T79" fmla="*/ 100 h 135"/>
                  <a:gd name="T80" fmla="*/ 118 w 135"/>
                  <a:gd name="T81" fmla="*/ 89 h 135"/>
                  <a:gd name="T82" fmla="*/ 122 w 135"/>
                  <a:gd name="T83" fmla="*/ 79 h 135"/>
                  <a:gd name="T84" fmla="*/ 135 w 135"/>
                  <a:gd name="T85" fmla="*/ 76 h 135"/>
                  <a:gd name="T86" fmla="*/ 67 w 135"/>
                  <a:gd name="T87" fmla="*/ 107 h 135"/>
                  <a:gd name="T88" fmla="*/ 28 w 135"/>
                  <a:gd name="T89" fmla="*/ 67 h 135"/>
                  <a:gd name="T90" fmla="*/ 67 w 135"/>
                  <a:gd name="T91" fmla="*/ 27 h 135"/>
                  <a:gd name="T92" fmla="*/ 107 w 135"/>
                  <a:gd name="T93" fmla="*/ 67 h 135"/>
                  <a:gd name="T94" fmla="*/ 67 w 135"/>
                  <a:gd name="T95" fmla="*/ 107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5" h="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prstClr val="black"/>
                  </a:solidFill>
                  <a:cs typeface="+mn-ea"/>
                  <a:sym typeface="+mn-lt"/>
                </a:endParaRPr>
              </a:p>
            </p:txBody>
          </p:sp>
        </p:grpSp>
      </p:grpSp>
      <p:grpSp>
        <p:nvGrpSpPr>
          <p:cNvPr id="52" name="组合 51">
            <a:extLst>
              <a:ext uri="{FF2B5EF4-FFF2-40B4-BE49-F238E27FC236}">
                <a16:creationId xmlns="" xmlns:a16="http://schemas.microsoft.com/office/drawing/2014/main" id="{533D9AF5-E132-FE43-8A84-B8079C287807}"/>
              </a:ext>
            </a:extLst>
          </p:cNvPr>
          <p:cNvGrpSpPr/>
          <p:nvPr/>
        </p:nvGrpSpPr>
        <p:grpSpPr>
          <a:xfrm>
            <a:off x="9140825" y="4161155"/>
            <a:ext cx="848360" cy="763822"/>
            <a:chOff x="16009" y="5275"/>
            <a:chExt cx="1336" cy="820"/>
          </a:xfrm>
        </p:grpSpPr>
        <p:sp>
          <p:nvSpPr>
            <p:cNvPr id="53" name="圆角矩形 26">
              <a:extLst>
                <a:ext uri="{FF2B5EF4-FFF2-40B4-BE49-F238E27FC236}">
                  <a16:creationId xmlns="" xmlns:a16="http://schemas.microsoft.com/office/drawing/2014/main" id="{F245CABE-8D82-7F48-9CC2-379D23879049}"/>
                </a:ext>
              </a:extLst>
            </p:cNvPr>
            <p:cNvSpPr/>
            <p:nvPr/>
          </p:nvSpPr>
          <p:spPr>
            <a:xfrm>
              <a:off x="16009" y="5275"/>
              <a:ext cx="1336" cy="820"/>
            </a:xfrm>
            <a:prstGeom prst="roundRect">
              <a:avLst/>
            </a:prstGeom>
            <a:solidFill>
              <a:schemeClr val="bg1">
                <a:lumMod val="50000"/>
              </a:schemeClr>
            </a:solidFill>
            <a:ln w="25400" cap="flat" cmpd="sng" algn="ctr">
              <a:noFill/>
              <a:prstDash val="solid"/>
            </a:ln>
            <a:effectLst/>
          </p:spPr>
          <p:style>
            <a:lnRef idx="2">
              <a:srgbClr val="FFBF53">
                <a:shade val="50000"/>
              </a:srgbClr>
            </a:lnRef>
            <a:fillRef idx="1">
              <a:srgbClr val="FFBF53"/>
            </a:fillRef>
            <a:effectRef idx="0">
              <a:srgbClr val="FFBF53"/>
            </a:effectRef>
            <a:fontRef idx="minor">
              <a:srgbClr val="FFFFFF"/>
            </a:fontRef>
          </p:style>
          <p:txBody>
            <a:bodyPr rtlCol="0" anchor="ctr"/>
            <a:lstStyle/>
            <a:p>
              <a:pPr algn="ctr"/>
              <a:endParaRPr lang="zh-CN" altLang="en-US" dirty="0">
                <a:cs typeface="+mn-ea"/>
                <a:sym typeface="+mn-lt"/>
              </a:endParaRPr>
            </a:p>
          </p:txBody>
        </p:sp>
        <p:grpSp>
          <p:nvGrpSpPr>
            <p:cNvPr id="54" name="组合 53">
              <a:extLst>
                <a:ext uri="{FF2B5EF4-FFF2-40B4-BE49-F238E27FC236}">
                  <a16:creationId xmlns="" xmlns:a16="http://schemas.microsoft.com/office/drawing/2014/main" id="{248D9CAF-B4D4-E646-81BC-E31F1C67C0FA}"/>
                </a:ext>
              </a:extLst>
            </p:cNvPr>
            <p:cNvGrpSpPr/>
            <p:nvPr/>
          </p:nvGrpSpPr>
          <p:grpSpPr>
            <a:xfrm>
              <a:off x="16452" y="5361"/>
              <a:ext cx="445" cy="569"/>
              <a:chOff x="1605186" y="572440"/>
              <a:chExt cx="563562" cy="720725"/>
            </a:xfrm>
            <a:solidFill>
              <a:srgbClr val="FFFFFF"/>
            </a:solidFill>
          </p:grpSpPr>
          <p:sp>
            <p:nvSpPr>
              <p:cNvPr id="55" name="Freeform 32">
                <a:extLst>
                  <a:ext uri="{FF2B5EF4-FFF2-40B4-BE49-F238E27FC236}">
                    <a16:creationId xmlns="" xmlns:a16="http://schemas.microsoft.com/office/drawing/2014/main" id="{93D097A6-AD49-E042-86B4-4C47CDB61300}"/>
                  </a:ext>
                </a:extLst>
              </p:cNvPr>
              <p:cNvSpPr/>
              <p:nvPr/>
            </p:nvSpPr>
            <p:spPr bwMode="auto">
              <a:xfrm>
                <a:off x="1814736" y="572440"/>
                <a:ext cx="142875" cy="720725"/>
              </a:xfrm>
              <a:custGeom>
                <a:avLst/>
                <a:gdLst>
                  <a:gd name="T0" fmla="*/ 64 w 64"/>
                  <a:gd name="T1" fmla="*/ 289 h 321"/>
                  <a:gd name="T2" fmla="*/ 32 w 64"/>
                  <a:gd name="T3" fmla="*/ 321 h 321"/>
                  <a:gd name="T4" fmla="*/ 0 w 64"/>
                  <a:gd name="T5" fmla="*/ 289 h 321"/>
                  <a:gd name="T6" fmla="*/ 0 w 64"/>
                  <a:gd name="T7" fmla="*/ 32 h 321"/>
                  <a:gd name="T8" fmla="*/ 32 w 64"/>
                  <a:gd name="T9" fmla="*/ 0 h 321"/>
                  <a:gd name="T10" fmla="*/ 64 w 64"/>
                  <a:gd name="T11" fmla="*/ 32 h 321"/>
                  <a:gd name="T12" fmla="*/ 64 w 64"/>
                  <a:gd name="T13" fmla="*/ 289 h 321"/>
                </a:gdLst>
                <a:ahLst/>
                <a:cxnLst>
                  <a:cxn ang="0">
                    <a:pos x="T0" y="T1"/>
                  </a:cxn>
                  <a:cxn ang="0">
                    <a:pos x="T2" y="T3"/>
                  </a:cxn>
                  <a:cxn ang="0">
                    <a:pos x="T4" y="T5"/>
                  </a:cxn>
                  <a:cxn ang="0">
                    <a:pos x="T6" y="T7"/>
                  </a:cxn>
                  <a:cxn ang="0">
                    <a:pos x="T8" y="T9"/>
                  </a:cxn>
                  <a:cxn ang="0">
                    <a:pos x="T10" y="T11"/>
                  </a:cxn>
                  <a:cxn ang="0">
                    <a:pos x="T12" y="T13"/>
                  </a:cxn>
                </a:cxnLst>
                <a:rect l="0" t="0" r="r" b="b"/>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56" name="Freeform 33">
                <a:extLst>
                  <a:ext uri="{FF2B5EF4-FFF2-40B4-BE49-F238E27FC236}">
                    <a16:creationId xmlns="" xmlns:a16="http://schemas.microsoft.com/office/drawing/2014/main" id="{24B76687-93B8-5646-8961-2BA664143A8D}"/>
                  </a:ext>
                </a:extLst>
              </p:cNvPr>
              <p:cNvSpPr/>
              <p:nvPr/>
            </p:nvSpPr>
            <p:spPr bwMode="auto">
              <a:xfrm>
                <a:off x="1605186" y="1012177"/>
                <a:ext cx="141288" cy="280988"/>
              </a:xfrm>
              <a:custGeom>
                <a:avLst/>
                <a:gdLst>
                  <a:gd name="T0" fmla="*/ 63 w 63"/>
                  <a:gd name="T1" fmla="*/ 93 h 125"/>
                  <a:gd name="T2" fmla="*/ 32 w 63"/>
                  <a:gd name="T3" fmla="*/ 125 h 125"/>
                  <a:gd name="T4" fmla="*/ 0 w 63"/>
                  <a:gd name="T5" fmla="*/ 93 h 125"/>
                  <a:gd name="T6" fmla="*/ 0 w 63"/>
                  <a:gd name="T7" fmla="*/ 32 h 125"/>
                  <a:gd name="T8" fmla="*/ 32 w 63"/>
                  <a:gd name="T9" fmla="*/ 0 h 125"/>
                  <a:gd name="T10" fmla="*/ 63 w 63"/>
                  <a:gd name="T11" fmla="*/ 32 h 125"/>
                  <a:gd name="T12" fmla="*/ 63 w 63"/>
                  <a:gd name="T13" fmla="*/ 93 h 125"/>
                </a:gdLst>
                <a:ahLst/>
                <a:cxnLst>
                  <a:cxn ang="0">
                    <a:pos x="T0" y="T1"/>
                  </a:cxn>
                  <a:cxn ang="0">
                    <a:pos x="T2" y="T3"/>
                  </a:cxn>
                  <a:cxn ang="0">
                    <a:pos x="T4" y="T5"/>
                  </a:cxn>
                  <a:cxn ang="0">
                    <a:pos x="T6" y="T7"/>
                  </a:cxn>
                  <a:cxn ang="0">
                    <a:pos x="T8" y="T9"/>
                  </a:cxn>
                  <a:cxn ang="0">
                    <a:pos x="T10" y="T11"/>
                  </a:cxn>
                  <a:cxn ang="0">
                    <a:pos x="T12" y="T13"/>
                  </a:cxn>
                </a:cxnLst>
                <a:rect l="0" t="0" r="r" b="b"/>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57" name="Freeform 34">
                <a:extLst>
                  <a:ext uri="{FF2B5EF4-FFF2-40B4-BE49-F238E27FC236}">
                    <a16:creationId xmlns="" xmlns:a16="http://schemas.microsoft.com/office/drawing/2014/main" id="{2327C311-6EB3-5F45-A11C-90C8573B2966}"/>
                  </a:ext>
                </a:extLst>
              </p:cNvPr>
              <p:cNvSpPr/>
              <p:nvPr/>
            </p:nvSpPr>
            <p:spPr bwMode="auto">
              <a:xfrm>
                <a:off x="2025873" y="804215"/>
                <a:ext cx="142875" cy="488950"/>
              </a:xfrm>
              <a:custGeom>
                <a:avLst/>
                <a:gdLst>
                  <a:gd name="T0" fmla="*/ 64 w 64"/>
                  <a:gd name="T1" fmla="*/ 186 h 218"/>
                  <a:gd name="T2" fmla="*/ 32 w 64"/>
                  <a:gd name="T3" fmla="*/ 218 h 218"/>
                  <a:gd name="T4" fmla="*/ 0 w 64"/>
                  <a:gd name="T5" fmla="*/ 186 h 218"/>
                  <a:gd name="T6" fmla="*/ 0 w 64"/>
                  <a:gd name="T7" fmla="*/ 32 h 218"/>
                  <a:gd name="T8" fmla="*/ 32 w 64"/>
                  <a:gd name="T9" fmla="*/ 0 h 218"/>
                  <a:gd name="T10" fmla="*/ 64 w 64"/>
                  <a:gd name="T11" fmla="*/ 32 h 218"/>
                  <a:gd name="T12" fmla="*/ 64 w 64"/>
                  <a:gd name="T13" fmla="*/ 186 h 218"/>
                </a:gdLst>
                <a:ahLst/>
                <a:cxnLst>
                  <a:cxn ang="0">
                    <a:pos x="T0" y="T1"/>
                  </a:cxn>
                  <a:cxn ang="0">
                    <a:pos x="T2" y="T3"/>
                  </a:cxn>
                  <a:cxn ang="0">
                    <a:pos x="T4" y="T5"/>
                  </a:cxn>
                  <a:cxn ang="0">
                    <a:pos x="T6" y="T7"/>
                  </a:cxn>
                  <a:cxn ang="0">
                    <a:pos x="T8" y="T9"/>
                  </a:cxn>
                  <a:cxn ang="0">
                    <a:pos x="T10" y="T11"/>
                  </a:cxn>
                  <a:cxn ang="0">
                    <a:pos x="T12" y="T13"/>
                  </a:cxn>
                </a:cxnLst>
                <a:rect l="0" t="0" r="r" b="b"/>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grpSp>
      </p:grpSp>
      <p:grpSp>
        <p:nvGrpSpPr>
          <p:cNvPr id="58" name="组合 57">
            <a:extLst>
              <a:ext uri="{FF2B5EF4-FFF2-40B4-BE49-F238E27FC236}">
                <a16:creationId xmlns="" xmlns:a16="http://schemas.microsoft.com/office/drawing/2014/main" id="{D716A41D-42C5-C248-8387-729F664262B9}"/>
              </a:ext>
            </a:extLst>
          </p:cNvPr>
          <p:cNvGrpSpPr/>
          <p:nvPr/>
        </p:nvGrpSpPr>
        <p:grpSpPr>
          <a:xfrm>
            <a:off x="6762750" y="4146550"/>
            <a:ext cx="848360" cy="763822"/>
            <a:chOff x="13864" y="5275"/>
            <a:chExt cx="1336" cy="820"/>
          </a:xfrm>
        </p:grpSpPr>
        <p:sp>
          <p:nvSpPr>
            <p:cNvPr id="59" name="圆角矩形 25">
              <a:extLst>
                <a:ext uri="{FF2B5EF4-FFF2-40B4-BE49-F238E27FC236}">
                  <a16:creationId xmlns="" xmlns:a16="http://schemas.microsoft.com/office/drawing/2014/main" id="{FC92AAE5-CA94-3D49-96EC-71BF22C1489C}"/>
                </a:ext>
              </a:extLst>
            </p:cNvPr>
            <p:cNvSpPr/>
            <p:nvPr/>
          </p:nvSpPr>
          <p:spPr>
            <a:xfrm>
              <a:off x="13864" y="5275"/>
              <a:ext cx="1336" cy="820"/>
            </a:xfrm>
            <a:prstGeom prst="roundRect">
              <a:avLst/>
            </a:prstGeom>
            <a:solidFill>
              <a:schemeClr val="accent2"/>
            </a:solidFill>
            <a:ln w="25400" cap="flat" cmpd="sng" algn="ctr">
              <a:noFill/>
              <a:prstDash val="solid"/>
            </a:ln>
            <a:effectLst/>
          </p:spPr>
          <p:style>
            <a:lnRef idx="2">
              <a:srgbClr val="FFBF53">
                <a:shade val="50000"/>
              </a:srgbClr>
            </a:lnRef>
            <a:fillRef idx="1">
              <a:srgbClr val="FFBF53"/>
            </a:fillRef>
            <a:effectRef idx="0">
              <a:srgbClr val="FFBF53"/>
            </a:effectRef>
            <a:fontRef idx="minor">
              <a:srgbClr val="FFFFFF"/>
            </a:fontRef>
          </p:style>
          <p:txBody>
            <a:bodyPr rtlCol="0" anchor="ctr"/>
            <a:lstStyle/>
            <a:p>
              <a:pPr algn="ctr"/>
              <a:endParaRPr lang="zh-CN" altLang="en-US" dirty="0">
                <a:cs typeface="+mn-ea"/>
                <a:sym typeface="+mn-lt"/>
              </a:endParaRPr>
            </a:p>
          </p:txBody>
        </p:sp>
        <p:grpSp>
          <p:nvGrpSpPr>
            <p:cNvPr id="60" name="组合 59">
              <a:extLst>
                <a:ext uri="{FF2B5EF4-FFF2-40B4-BE49-F238E27FC236}">
                  <a16:creationId xmlns="" xmlns:a16="http://schemas.microsoft.com/office/drawing/2014/main" id="{D599FC08-8840-794A-832C-72DA0308B0B9}"/>
                </a:ext>
              </a:extLst>
            </p:cNvPr>
            <p:cNvGrpSpPr>
              <a:grpSpLocks noChangeAspect="1"/>
            </p:cNvGrpSpPr>
            <p:nvPr/>
          </p:nvGrpSpPr>
          <p:grpSpPr>
            <a:xfrm>
              <a:off x="14284" y="5386"/>
              <a:ext cx="540" cy="604"/>
              <a:chOff x="5999255" y="3275006"/>
              <a:chExt cx="402656" cy="450303"/>
            </a:xfrm>
            <a:solidFill>
              <a:srgbClr val="FEFEFE"/>
            </a:solidFill>
            <a:effectLst/>
          </p:grpSpPr>
          <p:sp>
            <p:nvSpPr>
              <p:cNvPr id="61" name="Freeform 108">
                <a:extLst>
                  <a:ext uri="{FF2B5EF4-FFF2-40B4-BE49-F238E27FC236}">
                    <a16:creationId xmlns="" xmlns:a16="http://schemas.microsoft.com/office/drawing/2014/main" id="{0DCC02BD-0F2F-FB42-9A7B-1D917321406F}"/>
                  </a:ext>
                </a:extLst>
              </p:cNvPr>
              <p:cNvSpPr>
                <a:spLocks noEditPoints="1"/>
              </p:cNvSpPr>
              <p:nvPr/>
            </p:nvSpPr>
            <p:spPr bwMode="auto">
              <a:xfrm>
                <a:off x="6068389" y="3442234"/>
                <a:ext cx="56988" cy="57923"/>
              </a:xfrm>
              <a:custGeom>
                <a:avLst/>
                <a:gdLst>
                  <a:gd name="T0" fmla="*/ 13 w 26"/>
                  <a:gd name="T1" fmla="*/ 0 h 26"/>
                  <a:gd name="T2" fmla="*/ 0 w 26"/>
                  <a:gd name="T3" fmla="*/ 13 h 26"/>
                  <a:gd name="T4" fmla="*/ 13 w 26"/>
                  <a:gd name="T5" fmla="*/ 26 h 26"/>
                  <a:gd name="T6" fmla="*/ 26 w 26"/>
                  <a:gd name="T7" fmla="*/ 13 h 26"/>
                  <a:gd name="T8" fmla="*/ 13 w 26"/>
                  <a:gd name="T9" fmla="*/ 0 h 26"/>
                  <a:gd name="T10" fmla="*/ 13 w 26"/>
                  <a:gd name="T11" fmla="*/ 23 h 26"/>
                  <a:gd name="T12" fmla="*/ 3 w 26"/>
                  <a:gd name="T13" fmla="*/ 13 h 26"/>
                  <a:gd name="T14" fmla="*/ 13 w 26"/>
                  <a:gd name="T15" fmla="*/ 3 h 26"/>
                  <a:gd name="T16" fmla="*/ 23 w 26"/>
                  <a:gd name="T17" fmla="*/ 13 h 26"/>
                  <a:gd name="T18" fmla="*/ 13 w 26"/>
                  <a:gd name="T19" fmla="*/ 2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6">
                    <a:moveTo>
                      <a:pt x="13" y="0"/>
                    </a:moveTo>
                    <a:cubicBezTo>
                      <a:pt x="6" y="0"/>
                      <a:pt x="0" y="6"/>
                      <a:pt x="0" y="13"/>
                    </a:cubicBezTo>
                    <a:cubicBezTo>
                      <a:pt x="0" y="20"/>
                      <a:pt x="6" y="26"/>
                      <a:pt x="13" y="26"/>
                    </a:cubicBezTo>
                    <a:cubicBezTo>
                      <a:pt x="20" y="26"/>
                      <a:pt x="26" y="20"/>
                      <a:pt x="26" y="13"/>
                    </a:cubicBezTo>
                    <a:cubicBezTo>
                      <a:pt x="26" y="6"/>
                      <a:pt x="20" y="0"/>
                      <a:pt x="13" y="0"/>
                    </a:cubicBezTo>
                    <a:close/>
                    <a:moveTo>
                      <a:pt x="13" y="23"/>
                    </a:moveTo>
                    <a:cubicBezTo>
                      <a:pt x="8" y="23"/>
                      <a:pt x="3" y="18"/>
                      <a:pt x="3" y="13"/>
                    </a:cubicBezTo>
                    <a:cubicBezTo>
                      <a:pt x="3" y="7"/>
                      <a:pt x="8" y="3"/>
                      <a:pt x="13" y="3"/>
                    </a:cubicBezTo>
                    <a:cubicBezTo>
                      <a:pt x="19" y="3"/>
                      <a:pt x="23" y="7"/>
                      <a:pt x="23" y="13"/>
                    </a:cubicBezTo>
                    <a:cubicBezTo>
                      <a:pt x="23" y="18"/>
                      <a:pt x="19" y="23"/>
                      <a:pt x="13"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62" name="Freeform 109">
                <a:extLst>
                  <a:ext uri="{FF2B5EF4-FFF2-40B4-BE49-F238E27FC236}">
                    <a16:creationId xmlns="" xmlns:a16="http://schemas.microsoft.com/office/drawing/2014/main" id="{F940CAE8-1280-0D4D-A3A7-03C60353E75A}"/>
                  </a:ext>
                </a:extLst>
              </p:cNvPr>
              <p:cNvSpPr>
                <a:spLocks noEditPoints="1"/>
              </p:cNvSpPr>
              <p:nvPr/>
            </p:nvSpPr>
            <p:spPr bwMode="auto">
              <a:xfrm>
                <a:off x="6196380" y="3404865"/>
                <a:ext cx="48580" cy="48580"/>
              </a:xfrm>
              <a:custGeom>
                <a:avLst/>
                <a:gdLst>
                  <a:gd name="T0" fmla="*/ 11 w 22"/>
                  <a:gd name="T1" fmla="*/ 0 h 22"/>
                  <a:gd name="T2" fmla="*/ 0 w 22"/>
                  <a:gd name="T3" fmla="*/ 11 h 22"/>
                  <a:gd name="T4" fmla="*/ 11 w 22"/>
                  <a:gd name="T5" fmla="*/ 22 h 22"/>
                  <a:gd name="T6" fmla="*/ 22 w 22"/>
                  <a:gd name="T7" fmla="*/ 11 h 22"/>
                  <a:gd name="T8" fmla="*/ 11 w 22"/>
                  <a:gd name="T9" fmla="*/ 0 h 22"/>
                  <a:gd name="T10" fmla="*/ 11 w 22"/>
                  <a:gd name="T11" fmla="*/ 17 h 22"/>
                  <a:gd name="T12" fmla="*/ 5 w 22"/>
                  <a:gd name="T13" fmla="*/ 11 h 22"/>
                  <a:gd name="T14" fmla="*/ 11 w 22"/>
                  <a:gd name="T15" fmla="*/ 5 h 22"/>
                  <a:gd name="T16" fmla="*/ 17 w 22"/>
                  <a:gd name="T17" fmla="*/ 11 h 22"/>
                  <a:gd name="T18" fmla="*/ 11 w 22"/>
                  <a:gd name="T19" fmla="*/ 17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22">
                    <a:moveTo>
                      <a:pt x="11" y="0"/>
                    </a:moveTo>
                    <a:cubicBezTo>
                      <a:pt x="5" y="0"/>
                      <a:pt x="0" y="5"/>
                      <a:pt x="0" y="11"/>
                    </a:cubicBezTo>
                    <a:cubicBezTo>
                      <a:pt x="0" y="17"/>
                      <a:pt x="5" y="22"/>
                      <a:pt x="11" y="22"/>
                    </a:cubicBezTo>
                    <a:cubicBezTo>
                      <a:pt x="17" y="22"/>
                      <a:pt x="22" y="17"/>
                      <a:pt x="22" y="11"/>
                    </a:cubicBezTo>
                    <a:cubicBezTo>
                      <a:pt x="22" y="5"/>
                      <a:pt x="17" y="0"/>
                      <a:pt x="11" y="0"/>
                    </a:cubicBezTo>
                    <a:close/>
                    <a:moveTo>
                      <a:pt x="11" y="17"/>
                    </a:moveTo>
                    <a:cubicBezTo>
                      <a:pt x="8" y="17"/>
                      <a:pt x="5" y="14"/>
                      <a:pt x="5" y="11"/>
                    </a:cubicBezTo>
                    <a:cubicBezTo>
                      <a:pt x="5" y="8"/>
                      <a:pt x="8" y="5"/>
                      <a:pt x="11" y="5"/>
                    </a:cubicBezTo>
                    <a:cubicBezTo>
                      <a:pt x="14" y="5"/>
                      <a:pt x="17" y="8"/>
                      <a:pt x="17" y="11"/>
                    </a:cubicBezTo>
                    <a:cubicBezTo>
                      <a:pt x="17" y="14"/>
                      <a:pt x="14" y="17"/>
                      <a:pt x="1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63" name="Freeform 110">
                <a:extLst>
                  <a:ext uri="{FF2B5EF4-FFF2-40B4-BE49-F238E27FC236}">
                    <a16:creationId xmlns="" xmlns:a16="http://schemas.microsoft.com/office/drawing/2014/main" id="{F7FF5ABD-687C-F741-BCEA-D9153ABE37D3}"/>
                  </a:ext>
                </a:extLst>
              </p:cNvPr>
              <p:cNvSpPr>
                <a:spLocks noEditPoints="1"/>
              </p:cNvSpPr>
              <p:nvPr/>
            </p:nvSpPr>
            <p:spPr bwMode="auto">
              <a:xfrm>
                <a:off x="6081468" y="3456248"/>
                <a:ext cx="30830" cy="30830"/>
              </a:xfrm>
              <a:custGeom>
                <a:avLst/>
                <a:gdLst>
                  <a:gd name="T0" fmla="*/ 7 w 14"/>
                  <a:gd name="T1" fmla="*/ 0 h 14"/>
                  <a:gd name="T2" fmla="*/ 0 w 14"/>
                  <a:gd name="T3" fmla="*/ 7 h 14"/>
                  <a:gd name="T4" fmla="*/ 7 w 14"/>
                  <a:gd name="T5" fmla="*/ 14 h 14"/>
                  <a:gd name="T6" fmla="*/ 14 w 14"/>
                  <a:gd name="T7" fmla="*/ 7 h 14"/>
                  <a:gd name="T8" fmla="*/ 7 w 14"/>
                  <a:gd name="T9" fmla="*/ 0 h 14"/>
                  <a:gd name="T10" fmla="*/ 7 w 14"/>
                  <a:gd name="T11" fmla="*/ 10 h 14"/>
                  <a:gd name="T12" fmla="*/ 4 w 14"/>
                  <a:gd name="T13" fmla="*/ 7 h 14"/>
                  <a:gd name="T14" fmla="*/ 7 w 14"/>
                  <a:gd name="T15" fmla="*/ 3 h 14"/>
                  <a:gd name="T16" fmla="*/ 11 w 14"/>
                  <a:gd name="T17" fmla="*/ 7 h 14"/>
                  <a:gd name="T18" fmla="*/ 7 w 14"/>
                  <a:gd name="T19"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4">
                    <a:moveTo>
                      <a:pt x="7" y="0"/>
                    </a:moveTo>
                    <a:cubicBezTo>
                      <a:pt x="3" y="0"/>
                      <a:pt x="0" y="3"/>
                      <a:pt x="0" y="7"/>
                    </a:cubicBezTo>
                    <a:cubicBezTo>
                      <a:pt x="0" y="11"/>
                      <a:pt x="3" y="14"/>
                      <a:pt x="7" y="14"/>
                    </a:cubicBezTo>
                    <a:cubicBezTo>
                      <a:pt x="11" y="14"/>
                      <a:pt x="14" y="11"/>
                      <a:pt x="14" y="7"/>
                    </a:cubicBezTo>
                    <a:cubicBezTo>
                      <a:pt x="14" y="3"/>
                      <a:pt x="11" y="0"/>
                      <a:pt x="7" y="0"/>
                    </a:cubicBezTo>
                    <a:close/>
                    <a:moveTo>
                      <a:pt x="7" y="10"/>
                    </a:moveTo>
                    <a:cubicBezTo>
                      <a:pt x="5" y="10"/>
                      <a:pt x="4" y="9"/>
                      <a:pt x="4" y="7"/>
                    </a:cubicBezTo>
                    <a:cubicBezTo>
                      <a:pt x="4" y="5"/>
                      <a:pt x="5" y="3"/>
                      <a:pt x="7" y="3"/>
                    </a:cubicBezTo>
                    <a:cubicBezTo>
                      <a:pt x="9" y="3"/>
                      <a:pt x="11" y="5"/>
                      <a:pt x="11" y="7"/>
                    </a:cubicBezTo>
                    <a:cubicBezTo>
                      <a:pt x="11" y="9"/>
                      <a:pt x="9" y="10"/>
                      <a:pt x="7"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64" name="Freeform 111">
                <a:extLst>
                  <a:ext uri="{FF2B5EF4-FFF2-40B4-BE49-F238E27FC236}">
                    <a16:creationId xmlns="" xmlns:a16="http://schemas.microsoft.com/office/drawing/2014/main" id="{DBF31F41-BCD5-D541-BE69-1F53EF5CE5A1}"/>
                  </a:ext>
                </a:extLst>
              </p:cNvPr>
              <p:cNvSpPr>
                <a:spLocks noEditPoints="1"/>
              </p:cNvSpPr>
              <p:nvPr/>
            </p:nvSpPr>
            <p:spPr bwMode="auto">
              <a:xfrm>
                <a:off x="6172089" y="3380574"/>
                <a:ext cx="97161" cy="97161"/>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9 h 44"/>
                  <a:gd name="T12" fmla="*/ 5 w 44"/>
                  <a:gd name="T13" fmla="*/ 22 h 44"/>
                  <a:gd name="T14" fmla="*/ 22 w 44"/>
                  <a:gd name="T15" fmla="*/ 6 h 44"/>
                  <a:gd name="T16" fmla="*/ 39 w 44"/>
                  <a:gd name="T17" fmla="*/ 22 h 44"/>
                  <a:gd name="T18" fmla="*/ 22 w 44"/>
                  <a:gd name="T19" fmla="*/ 3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9"/>
                    </a:moveTo>
                    <a:cubicBezTo>
                      <a:pt x="13" y="39"/>
                      <a:pt x="5" y="31"/>
                      <a:pt x="5" y="22"/>
                    </a:cubicBezTo>
                    <a:cubicBezTo>
                      <a:pt x="5" y="13"/>
                      <a:pt x="13" y="6"/>
                      <a:pt x="22" y="6"/>
                    </a:cubicBezTo>
                    <a:cubicBezTo>
                      <a:pt x="31" y="6"/>
                      <a:pt x="39" y="13"/>
                      <a:pt x="39" y="22"/>
                    </a:cubicBezTo>
                    <a:cubicBezTo>
                      <a:pt x="39" y="31"/>
                      <a:pt x="31" y="39"/>
                      <a:pt x="22"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65" name="Freeform 112">
                <a:extLst>
                  <a:ext uri="{FF2B5EF4-FFF2-40B4-BE49-F238E27FC236}">
                    <a16:creationId xmlns="" xmlns:a16="http://schemas.microsoft.com/office/drawing/2014/main" id="{5C7DC10A-3E4F-EF45-96E3-514CC20B3335}"/>
                  </a:ext>
                </a:extLst>
              </p:cNvPr>
              <p:cNvSpPr>
                <a:spLocks noEditPoints="1"/>
              </p:cNvSpPr>
              <p:nvPr/>
            </p:nvSpPr>
            <p:spPr bwMode="auto">
              <a:xfrm>
                <a:off x="5999255" y="3275006"/>
                <a:ext cx="402656" cy="450303"/>
              </a:xfrm>
              <a:custGeom>
                <a:avLst/>
                <a:gdLst>
                  <a:gd name="T0" fmla="*/ 157 w 182"/>
                  <a:gd name="T1" fmla="*/ 96 h 204"/>
                  <a:gd name="T2" fmla="*/ 153 w 182"/>
                  <a:gd name="T3" fmla="*/ 48 h 204"/>
                  <a:gd name="T4" fmla="*/ 78 w 182"/>
                  <a:gd name="T5" fmla="*/ 0 h 204"/>
                  <a:gd name="T6" fmla="*/ 1 w 182"/>
                  <a:gd name="T7" fmla="*/ 79 h 204"/>
                  <a:gd name="T8" fmla="*/ 0 w 182"/>
                  <a:gd name="T9" fmla="*/ 204 h 204"/>
                  <a:gd name="T10" fmla="*/ 113 w 182"/>
                  <a:gd name="T11" fmla="*/ 176 h 204"/>
                  <a:gd name="T12" fmla="*/ 147 w 182"/>
                  <a:gd name="T13" fmla="*/ 176 h 204"/>
                  <a:gd name="T14" fmla="*/ 147 w 182"/>
                  <a:gd name="T15" fmla="*/ 176 h 204"/>
                  <a:gd name="T16" fmla="*/ 156 w 182"/>
                  <a:gd name="T17" fmla="*/ 151 h 204"/>
                  <a:gd name="T18" fmla="*/ 146 w 182"/>
                  <a:gd name="T19" fmla="*/ 145 h 204"/>
                  <a:gd name="T20" fmla="*/ 156 w 182"/>
                  <a:gd name="T21" fmla="*/ 140 h 204"/>
                  <a:gd name="T22" fmla="*/ 155 w 182"/>
                  <a:gd name="T23" fmla="*/ 138 h 204"/>
                  <a:gd name="T24" fmla="*/ 170 w 182"/>
                  <a:gd name="T25" fmla="*/ 111 h 204"/>
                  <a:gd name="T26" fmla="*/ 62 w 182"/>
                  <a:gd name="T27" fmla="*/ 93 h 204"/>
                  <a:gd name="T28" fmla="*/ 62 w 182"/>
                  <a:gd name="T29" fmla="*/ 102 h 204"/>
                  <a:gd name="T30" fmla="*/ 54 w 182"/>
                  <a:gd name="T31" fmla="*/ 105 h 204"/>
                  <a:gd name="T32" fmla="*/ 48 w 182"/>
                  <a:gd name="T33" fmla="*/ 110 h 204"/>
                  <a:gd name="T34" fmla="*/ 40 w 182"/>
                  <a:gd name="T35" fmla="*/ 107 h 204"/>
                  <a:gd name="T36" fmla="*/ 32 w 182"/>
                  <a:gd name="T37" fmla="*/ 107 h 204"/>
                  <a:gd name="T38" fmla="*/ 28 w 182"/>
                  <a:gd name="T39" fmla="*/ 99 h 204"/>
                  <a:gd name="T40" fmla="*/ 22 w 182"/>
                  <a:gd name="T41" fmla="*/ 93 h 204"/>
                  <a:gd name="T42" fmla="*/ 26 w 182"/>
                  <a:gd name="T43" fmla="*/ 85 h 204"/>
                  <a:gd name="T44" fmla="*/ 26 w 182"/>
                  <a:gd name="T45" fmla="*/ 76 h 204"/>
                  <a:gd name="T46" fmla="*/ 34 w 182"/>
                  <a:gd name="T47" fmla="*/ 73 h 204"/>
                  <a:gd name="T48" fmla="*/ 40 w 182"/>
                  <a:gd name="T49" fmla="*/ 68 h 204"/>
                  <a:gd name="T50" fmla="*/ 48 w 182"/>
                  <a:gd name="T51" fmla="*/ 71 h 204"/>
                  <a:gd name="T52" fmla="*/ 57 w 182"/>
                  <a:gd name="T53" fmla="*/ 71 h 204"/>
                  <a:gd name="T54" fmla="*/ 60 w 182"/>
                  <a:gd name="T55" fmla="*/ 79 h 204"/>
                  <a:gd name="T56" fmla="*/ 66 w 182"/>
                  <a:gd name="T57" fmla="*/ 85 h 204"/>
                  <a:gd name="T58" fmla="*/ 136 w 182"/>
                  <a:gd name="T59" fmla="*/ 77 h 204"/>
                  <a:gd name="T60" fmla="*/ 126 w 182"/>
                  <a:gd name="T61" fmla="*/ 87 h 204"/>
                  <a:gd name="T62" fmla="*/ 121 w 182"/>
                  <a:gd name="T63" fmla="*/ 100 h 204"/>
                  <a:gd name="T64" fmla="*/ 107 w 182"/>
                  <a:gd name="T65" fmla="*/ 100 h 204"/>
                  <a:gd name="T66" fmla="*/ 94 w 182"/>
                  <a:gd name="T67" fmla="*/ 105 h 204"/>
                  <a:gd name="T68" fmla="*/ 83 w 182"/>
                  <a:gd name="T69" fmla="*/ 96 h 204"/>
                  <a:gd name="T70" fmla="*/ 70 w 182"/>
                  <a:gd name="T71" fmla="*/ 91 h 204"/>
                  <a:gd name="T72" fmla="*/ 70 w 182"/>
                  <a:gd name="T73" fmla="*/ 77 h 204"/>
                  <a:gd name="T74" fmla="*/ 64 w 182"/>
                  <a:gd name="T75" fmla="*/ 64 h 204"/>
                  <a:gd name="T76" fmla="*/ 74 w 182"/>
                  <a:gd name="T77" fmla="*/ 53 h 204"/>
                  <a:gd name="T78" fmla="*/ 79 w 182"/>
                  <a:gd name="T79" fmla="*/ 40 h 204"/>
                  <a:gd name="T80" fmla="*/ 94 w 182"/>
                  <a:gd name="T81" fmla="*/ 40 h 204"/>
                  <a:gd name="T82" fmla="*/ 107 w 182"/>
                  <a:gd name="T83" fmla="*/ 35 h 204"/>
                  <a:gd name="T84" fmla="*/ 117 w 182"/>
                  <a:gd name="T85" fmla="*/ 44 h 204"/>
                  <a:gd name="T86" fmla="*/ 130 w 182"/>
                  <a:gd name="T87" fmla="*/ 49 h 204"/>
                  <a:gd name="T88" fmla="*/ 130 w 182"/>
                  <a:gd name="T89" fmla="*/ 64 h 204"/>
                  <a:gd name="T90" fmla="*/ 136 w 182"/>
                  <a:gd name="T91" fmla="*/ 7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204">
                    <a:moveTo>
                      <a:pt x="170" y="111"/>
                    </a:moveTo>
                    <a:cubicBezTo>
                      <a:pt x="166" y="107"/>
                      <a:pt x="160" y="102"/>
                      <a:pt x="157" y="96"/>
                    </a:cubicBezTo>
                    <a:cubicBezTo>
                      <a:pt x="153" y="87"/>
                      <a:pt x="158" y="79"/>
                      <a:pt x="157" y="70"/>
                    </a:cubicBezTo>
                    <a:cubicBezTo>
                      <a:pt x="157" y="63"/>
                      <a:pt x="155" y="54"/>
                      <a:pt x="153" y="48"/>
                    </a:cubicBezTo>
                    <a:cubicBezTo>
                      <a:pt x="149" y="37"/>
                      <a:pt x="142" y="28"/>
                      <a:pt x="133" y="21"/>
                    </a:cubicBezTo>
                    <a:cubicBezTo>
                      <a:pt x="119" y="8"/>
                      <a:pt x="100" y="0"/>
                      <a:pt x="78" y="0"/>
                    </a:cubicBezTo>
                    <a:cubicBezTo>
                      <a:pt x="35" y="0"/>
                      <a:pt x="0" y="32"/>
                      <a:pt x="0" y="71"/>
                    </a:cubicBezTo>
                    <a:cubicBezTo>
                      <a:pt x="0" y="74"/>
                      <a:pt x="0" y="77"/>
                      <a:pt x="1" y="79"/>
                    </a:cubicBezTo>
                    <a:cubicBezTo>
                      <a:pt x="1" y="96"/>
                      <a:pt x="6" y="117"/>
                      <a:pt x="22" y="139"/>
                    </a:cubicBezTo>
                    <a:cubicBezTo>
                      <a:pt x="22" y="139"/>
                      <a:pt x="43" y="182"/>
                      <a:pt x="0" y="204"/>
                    </a:cubicBezTo>
                    <a:cubicBezTo>
                      <a:pt x="95" y="204"/>
                      <a:pt x="95" y="204"/>
                      <a:pt x="95" y="204"/>
                    </a:cubicBezTo>
                    <a:cubicBezTo>
                      <a:pt x="95" y="204"/>
                      <a:pt x="102" y="176"/>
                      <a:pt x="113" y="176"/>
                    </a:cubicBezTo>
                    <a:cubicBezTo>
                      <a:pt x="123" y="176"/>
                      <a:pt x="133" y="177"/>
                      <a:pt x="142" y="176"/>
                    </a:cubicBezTo>
                    <a:cubicBezTo>
                      <a:pt x="144" y="177"/>
                      <a:pt x="146" y="176"/>
                      <a:pt x="147" y="176"/>
                    </a:cubicBezTo>
                    <a:cubicBezTo>
                      <a:pt x="147" y="176"/>
                      <a:pt x="147" y="176"/>
                      <a:pt x="147" y="176"/>
                    </a:cubicBezTo>
                    <a:cubicBezTo>
                      <a:pt x="147" y="176"/>
                      <a:pt x="147" y="176"/>
                      <a:pt x="147" y="176"/>
                    </a:cubicBezTo>
                    <a:cubicBezTo>
                      <a:pt x="154" y="173"/>
                      <a:pt x="149" y="157"/>
                      <a:pt x="149" y="157"/>
                    </a:cubicBezTo>
                    <a:cubicBezTo>
                      <a:pt x="153" y="155"/>
                      <a:pt x="156" y="153"/>
                      <a:pt x="156" y="151"/>
                    </a:cubicBezTo>
                    <a:cubicBezTo>
                      <a:pt x="156" y="150"/>
                      <a:pt x="156" y="150"/>
                      <a:pt x="156" y="150"/>
                    </a:cubicBezTo>
                    <a:cubicBezTo>
                      <a:pt x="156" y="148"/>
                      <a:pt x="152" y="146"/>
                      <a:pt x="146" y="145"/>
                    </a:cubicBezTo>
                    <a:cubicBezTo>
                      <a:pt x="149" y="145"/>
                      <a:pt x="149" y="145"/>
                      <a:pt x="149" y="145"/>
                    </a:cubicBezTo>
                    <a:cubicBezTo>
                      <a:pt x="153" y="145"/>
                      <a:pt x="156" y="143"/>
                      <a:pt x="156" y="140"/>
                    </a:cubicBezTo>
                    <a:cubicBezTo>
                      <a:pt x="156" y="140"/>
                      <a:pt x="156" y="140"/>
                      <a:pt x="156" y="140"/>
                    </a:cubicBezTo>
                    <a:cubicBezTo>
                      <a:pt x="156" y="139"/>
                      <a:pt x="156" y="138"/>
                      <a:pt x="155" y="138"/>
                    </a:cubicBezTo>
                    <a:cubicBezTo>
                      <a:pt x="156" y="135"/>
                      <a:pt x="159" y="121"/>
                      <a:pt x="160" y="121"/>
                    </a:cubicBezTo>
                    <a:cubicBezTo>
                      <a:pt x="182" y="119"/>
                      <a:pt x="170" y="111"/>
                      <a:pt x="170" y="111"/>
                    </a:cubicBezTo>
                    <a:close/>
                    <a:moveTo>
                      <a:pt x="66" y="93"/>
                    </a:moveTo>
                    <a:cubicBezTo>
                      <a:pt x="62" y="93"/>
                      <a:pt x="62" y="93"/>
                      <a:pt x="62" y="93"/>
                    </a:cubicBezTo>
                    <a:cubicBezTo>
                      <a:pt x="62" y="95"/>
                      <a:pt x="61" y="97"/>
                      <a:pt x="60" y="99"/>
                    </a:cubicBezTo>
                    <a:cubicBezTo>
                      <a:pt x="62" y="102"/>
                      <a:pt x="62" y="102"/>
                      <a:pt x="62" y="102"/>
                    </a:cubicBezTo>
                    <a:cubicBezTo>
                      <a:pt x="57" y="107"/>
                      <a:pt x="57" y="107"/>
                      <a:pt x="57" y="107"/>
                    </a:cubicBezTo>
                    <a:cubicBezTo>
                      <a:pt x="54" y="105"/>
                      <a:pt x="54" y="105"/>
                      <a:pt x="54" y="105"/>
                    </a:cubicBezTo>
                    <a:cubicBezTo>
                      <a:pt x="52" y="106"/>
                      <a:pt x="50" y="107"/>
                      <a:pt x="48" y="107"/>
                    </a:cubicBezTo>
                    <a:cubicBezTo>
                      <a:pt x="48" y="110"/>
                      <a:pt x="48" y="110"/>
                      <a:pt x="48" y="110"/>
                    </a:cubicBezTo>
                    <a:cubicBezTo>
                      <a:pt x="40" y="110"/>
                      <a:pt x="40" y="110"/>
                      <a:pt x="40" y="110"/>
                    </a:cubicBezTo>
                    <a:cubicBezTo>
                      <a:pt x="40" y="107"/>
                      <a:pt x="40" y="107"/>
                      <a:pt x="40" y="107"/>
                    </a:cubicBezTo>
                    <a:cubicBezTo>
                      <a:pt x="38" y="107"/>
                      <a:pt x="36" y="106"/>
                      <a:pt x="34" y="105"/>
                    </a:cubicBezTo>
                    <a:cubicBezTo>
                      <a:pt x="32" y="107"/>
                      <a:pt x="32" y="107"/>
                      <a:pt x="32" y="107"/>
                    </a:cubicBezTo>
                    <a:cubicBezTo>
                      <a:pt x="26" y="102"/>
                      <a:pt x="26" y="102"/>
                      <a:pt x="26" y="102"/>
                    </a:cubicBezTo>
                    <a:cubicBezTo>
                      <a:pt x="28" y="99"/>
                      <a:pt x="28" y="99"/>
                      <a:pt x="28" y="99"/>
                    </a:cubicBezTo>
                    <a:cubicBezTo>
                      <a:pt x="27" y="97"/>
                      <a:pt x="26" y="95"/>
                      <a:pt x="26" y="93"/>
                    </a:cubicBezTo>
                    <a:cubicBezTo>
                      <a:pt x="22" y="93"/>
                      <a:pt x="22" y="93"/>
                      <a:pt x="22" y="93"/>
                    </a:cubicBezTo>
                    <a:cubicBezTo>
                      <a:pt x="22" y="85"/>
                      <a:pt x="22" y="85"/>
                      <a:pt x="22" y="85"/>
                    </a:cubicBezTo>
                    <a:cubicBezTo>
                      <a:pt x="26" y="85"/>
                      <a:pt x="26" y="85"/>
                      <a:pt x="26" y="85"/>
                    </a:cubicBezTo>
                    <a:cubicBezTo>
                      <a:pt x="26" y="83"/>
                      <a:pt x="27" y="81"/>
                      <a:pt x="28" y="79"/>
                    </a:cubicBezTo>
                    <a:cubicBezTo>
                      <a:pt x="26" y="76"/>
                      <a:pt x="26" y="76"/>
                      <a:pt x="26" y="76"/>
                    </a:cubicBezTo>
                    <a:cubicBezTo>
                      <a:pt x="31" y="71"/>
                      <a:pt x="31" y="71"/>
                      <a:pt x="31" y="71"/>
                    </a:cubicBezTo>
                    <a:cubicBezTo>
                      <a:pt x="34" y="73"/>
                      <a:pt x="34" y="73"/>
                      <a:pt x="34" y="73"/>
                    </a:cubicBezTo>
                    <a:cubicBezTo>
                      <a:pt x="36" y="72"/>
                      <a:pt x="38" y="71"/>
                      <a:pt x="40" y="71"/>
                    </a:cubicBezTo>
                    <a:cubicBezTo>
                      <a:pt x="40" y="68"/>
                      <a:pt x="40" y="68"/>
                      <a:pt x="40" y="68"/>
                    </a:cubicBezTo>
                    <a:cubicBezTo>
                      <a:pt x="48" y="68"/>
                      <a:pt x="48" y="68"/>
                      <a:pt x="48" y="68"/>
                    </a:cubicBezTo>
                    <a:cubicBezTo>
                      <a:pt x="48" y="71"/>
                      <a:pt x="48" y="71"/>
                      <a:pt x="48" y="71"/>
                    </a:cubicBezTo>
                    <a:cubicBezTo>
                      <a:pt x="50" y="71"/>
                      <a:pt x="52" y="72"/>
                      <a:pt x="54" y="73"/>
                    </a:cubicBezTo>
                    <a:cubicBezTo>
                      <a:pt x="57" y="71"/>
                      <a:pt x="57" y="71"/>
                      <a:pt x="57" y="71"/>
                    </a:cubicBezTo>
                    <a:cubicBezTo>
                      <a:pt x="63" y="76"/>
                      <a:pt x="63" y="76"/>
                      <a:pt x="63" y="76"/>
                    </a:cubicBezTo>
                    <a:cubicBezTo>
                      <a:pt x="60" y="79"/>
                      <a:pt x="60" y="79"/>
                      <a:pt x="60" y="79"/>
                    </a:cubicBezTo>
                    <a:cubicBezTo>
                      <a:pt x="61" y="81"/>
                      <a:pt x="62" y="83"/>
                      <a:pt x="63" y="85"/>
                    </a:cubicBezTo>
                    <a:cubicBezTo>
                      <a:pt x="66" y="85"/>
                      <a:pt x="66" y="85"/>
                      <a:pt x="66" y="85"/>
                    </a:cubicBezTo>
                    <a:lnTo>
                      <a:pt x="66" y="93"/>
                    </a:lnTo>
                    <a:close/>
                    <a:moveTo>
                      <a:pt x="136" y="77"/>
                    </a:moveTo>
                    <a:cubicBezTo>
                      <a:pt x="130" y="77"/>
                      <a:pt x="130" y="77"/>
                      <a:pt x="130" y="77"/>
                    </a:cubicBezTo>
                    <a:cubicBezTo>
                      <a:pt x="129" y="80"/>
                      <a:pt x="128" y="84"/>
                      <a:pt x="126" y="87"/>
                    </a:cubicBezTo>
                    <a:cubicBezTo>
                      <a:pt x="130" y="91"/>
                      <a:pt x="130" y="91"/>
                      <a:pt x="130" y="91"/>
                    </a:cubicBezTo>
                    <a:cubicBezTo>
                      <a:pt x="121" y="100"/>
                      <a:pt x="121" y="100"/>
                      <a:pt x="121" y="100"/>
                    </a:cubicBezTo>
                    <a:cubicBezTo>
                      <a:pt x="117" y="96"/>
                      <a:pt x="117" y="96"/>
                      <a:pt x="117" y="96"/>
                    </a:cubicBezTo>
                    <a:cubicBezTo>
                      <a:pt x="114" y="98"/>
                      <a:pt x="110" y="99"/>
                      <a:pt x="107" y="100"/>
                    </a:cubicBezTo>
                    <a:cubicBezTo>
                      <a:pt x="107" y="105"/>
                      <a:pt x="107" y="105"/>
                      <a:pt x="107" y="105"/>
                    </a:cubicBezTo>
                    <a:cubicBezTo>
                      <a:pt x="94" y="105"/>
                      <a:pt x="94" y="105"/>
                      <a:pt x="94" y="105"/>
                    </a:cubicBezTo>
                    <a:cubicBezTo>
                      <a:pt x="94" y="100"/>
                      <a:pt x="94" y="100"/>
                      <a:pt x="94" y="100"/>
                    </a:cubicBezTo>
                    <a:cubicBezTo>
                      <a:pt x="90" y="100"/>
                      <a:pt x="86" y="98"/>
                      <a:pt x="83" y="96"/>
                    </a:cubicBezTo>
                    <a:cubicBezTo>
                      <a:pt x="79" y="100"/>
                      <a:pt x="79" y="100"/>
                      <a:pt x="79" y="100"/>
                    </a:cubicBezTo>
                    <a:cubicBezTo>
                      <a:pt x="70" y="91"/>
                      <a:pt x="70" y="91"/>
                      <a:pt x="70" y="91"/>
                    </a:cubicBezTo>
                    <a:cubicBezTo>
                      <a:pt x="74" y="87"/>
                      <a:pt x="74" y="87"/>
                      <a:pt x="74" y="87"/>
                    </a:cubicBezTo>
                    <a:cubicBezTo>
                      <a:pt x="72" y="84"/>
                      <a:pt x="71" y="81"/>
                      <a:pt x="70" y="77"/>
                    </a:cubicBezTo>
                    <a:cubicBezTo>
                      <a:pt x="64" y="77"/>
                      <a:pt x="64" y="77"/>
                      <a:pt x="64" y="77"/>
                    </a:cubicBezTo>
                    <a:cubicBezTo>
                      <a:pt x="64" y="64"/>
                      <a:pt x="64" y="64"/>
                      <a:pt x="64" y="64"/>
                    </a:cubicBezTo>
                    <a:cubicBezTo>
                      <a:pt x="70" y="64"/>
                      <a:pt x="70" y="64"/>
                      <a:pt x="70" y="64"/>
                    </a:cubicBezTo>
                    <a:cubicBezTo>
                      <a:pt x="70" y="60"/>
                      <a:pt x="72" y="56"/>
                      <a:pt x="74" y="53"/>
                    </a:cubicBezTo>
                    <a:cubicBezTo>
                      <a:pt x="70" y="49"/>
                      <a:pt x="70" y="49"/>
                      <a:pt x="70" y="49"/>
                    </a:cubicBezTo>
                    <a:cubicBezTo>
                      <a:pt x="79" y="40"/>
                      <a:pt x="79" y="40"/>
                      <a:pt x="79" y="40"/>
                    </a:cubicBezTo>
                    <a:cubicBezTo>
                      <a:pt x="83" y="44"/>
                      <a:pt x="83" y="44"/>
                      <a:pt x="83" y="44"/>
                    </a:cubicBezTo>
                    <a:cubicBezTo>
                      <a:pt x="86" y="42"/>
                      <a:pt x="90" y="41"/>
                      <a:pt x="94" y="40"/>
                    </a:cubicBezTo>
                    <a:cubicBezTo>
                      <a:pt x="94" y="35"/>
                      <a:pt x="94" y="35"/>
                      <a:pt x="94" y="35"/>
                    </a:cubicBezTo>
                    <a:cubicBezTo>
                      <a:pt x="107" y="35"/>
                      <a:pt x="107" y="35"/>
                      <a:pt x="107" y="35"/>
                    </a:cubicBezTo>
                    <a:cubicBezTo>
                      <a:pt x="107" y="40"/>
                      <a:pt x="107" y="40"/>
                      <a:pt x="107" y="40"/>
                    </a:cubicBezTo>
                    <a:cubicBezTo>
                      <a:pt x="110" y="41"/>
                      <a:pt x="114" y="42"/>
                      <a:pt x="117" y="44"/>
                    </a:cubicBezTo>
                    <a:cubicBezTo>
                      <a:pt x="121" y="40"/>
                      <a:pt x="121" y="40"/>
                      <a:pt x="121" y="40"/>
                    </a:cubicBezTo>
                    <a:cubicBezTo>
                      <a:pt x="130" y="49"/>
                      <a:pt x="130" y="49"/>
                      <a:pt x="130" y="49"/>
                    </a:cubicBezTo>
                    <a:cubicBezTo>
                      <a:pt x="126" y="53"/>
                      <a:pt x="126" y="53"/>
                      <a:pt x="126" y="53"/>
                    </a:cubicBezTo>
                    <a:cubicBezTo>
                      <a:pt x="128" y="57"/>
                      <a:pt x="130" y="60"/>
                      <a:pt x="130" y="64"/>
                    </a:cubicBezTo>
                    <a:cubicBezTo>
                      <a:pt x="136" y="64"/>
                      <a:pt x="136" y="64"/>
                      <a:pt x="136" y="64"/>
                    </a:cubicBezTo>
                    <a:lnTo>
                      <a:pt x="136" y="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cs typeface="+mn-ea"/>
                  <a:sym typeface="+mn-lt"/>
                </a:endParaRPr>
              </a:p>
            </p:txBody>
          </p:sp>
        </p:grpSp>
      </p:grpSp>
      <p:sp>
        <p:nvSpPr>
          <p:cNvPr id="66" name="MH_SubTitle_4">
            <a:extLst>
              <a:ext uri="{FF2B5EF4-FFF2-40B4-BE49-F238E27FC236}">
                <a16:creationId xmlns="" xmlns:a16="http://schemas.microsoft.com/office/drawing/2014/main" id="{D0D081F7-C89D-0443-83D5-3DBEC202EA9D}"/>
              </a:ext>
            </a:extLst>
          </p:cNvPr>
          <p:cNvSpPr>
            <a:spLocks noChangeArrowheads="1"/>
          </p:cNvSpPr>
          <p:nvPr/>
        </p:nvSpPr>
        <p:spPr bwMode="auto">
          <a:xfrm>
            <a:off x="5560365" y="2209483"/>
            <a:ext cx="4102100"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indent="0" algn="l">
              <a:lnSpc>
                <a:spcPct val="180000"/>
              </a:lnSpc>
              <a:buNone/>
            </a:pPr>
            <a:r>
              <a:rPr lang="zh-CN" altLang="en-US" sz="1000">
                <a:solidFill>
                  <a:schemeClr val="bg1"/>
                </a:solidFill>
                <a:latin typeface="+mn-lt"/>
                <a:ea typeface="+mn-ea"/>
                <a:cs typeface="+mn-ea"/>
                <a:sym typeface="+mn-lt"/>
              </a:rPr>
              <a:t>I love you more than I've ever loved any woman. And I've waited longer for you than I've waited for any woman.</a:t>
            </a:r>
          </a:p>
          <a:p>
            <a:pPr indent="0" algn="l">
              <a:lnSpc>
                <a:spcPct val="180000"/>
              </a:lnSpc>
              <a:buNone/>
            </a:pPr>
            <a:r>
              <a:rPr lang="zh-CN" altLang="en-US" sz="1000">
                <a:solidFill>
                  <a:schemeClr val="bg1"/>
                </a:solidFill>
                <a:latin typeface="+mn-lt"/>
                <a:ea typeface="+mn-ea"/>
                <a:cs typeface="+mn-ea"/>
                <a:sym typeface="+mn-lt"/>
              </a:rPr>
              <a:t>I love you more than I've ever loved any woman. And I've waited longer for you than I've waited for any woman.</a:t>
            </a:r>
          </a:p>
          <a:p>
            <a:pPr algn="l">
              <a:lnSpc>
                <a:spcPct val="180000"/>
              </a:lnSpc>
            </a:pPr>
            <a:endParaRPr lang="en-US" altLang="zh-CN" sz="1000" dirty="0">
              <a:solidFill>
                <a:schemeClr val="bg1"/>
              </a:solidFill>
              <a:latin typeface="+mn-lt"/>
              <a:ea typeface="+mn-ea"/>
              <a:cs typeface="+mn-ea"/>
              <a:sym typeface="+mn-lt"/>
            </a:endParaRPr>
          </a:p>
        </p:txBody>
      </p:sp>
      <p:grpSp>
        <p:nvGrpSpPr>
          <p:cNvPr id="67" name="PA-组合 2">
            <a:extLst>
              <a:ext uri="{FF2B5EF4-FFF2-40B4-BE49-F238E27FC236}">
                <a16:creationId xmlns="" xmlns:a16="http://schemas.microsoft.com/office/drawing/2014/main" id="{0FCDC1DA-21DE-BA4A-9E38-BDFDFB57DE5E}"/>
              </a:ext>
            </a:extLst>
          </p:cNvPr>
          <p:cNvGrpSpPr/>
          <p:nvPr>
            <p:custDataLst>
              <p:tags r:id="rId1"/>
            </p:custDataLst>
          </p:nvPr>
        </p:nvGrpSpPr>
        <p:grpSpPr>
          <a:xfrm>
            <a:off x="4123403" y="5225569"/>
            <a:ext cx="1764604" cy="822149"/>
            <a:chOff x="6619916" y="5035914"/>
            <a:chExt cx="2163559" cy="822149"/>
          </a:xfrm>
        </p:grpSpPr>
        <p:sp>
          <p:nvSpPr>
            <p:cNvPr id="68" name="PA-文本框 6">
              <a:extLst>
                <a:ext uri="{FF2B5EF4-FFF2-40B4-BE49-F238E27FC236}">
                  <a16:creationId xmlns="" xmlns:a16="http://schemas.microsoft.com/office/drawing/2014/main" id="{BA404B7E-3951-0445-A97F-1270BDC60B46}"/>
                </a:ext>
              </a:extLst>
            </p:cNvPr>
            <p:cNvSpPr txBox="1"/>
            <p:nvPr>
              <p:custDataLst>
                <p:tags r:id="rId12"/>
              </p:custDataLst>
            </p:nvPr>
          </p:nvSpPr>
          <p:spPr>
            <a:xfrm>
              <a:off x="6619916" y="5035914"/>
              <a:ext cx="1926667" cy="307777"/>
            </a:xfrm>
            <a:prstGeom prst="rect">
              <a:avLst/>
            </a:prstGeom>
            <a:noFill/>
          </p:spPr>
          <p:txBody>
            <a:bodyPr wrap="square" rtlCol="0">
              <a:spAutoFit/>
            </a:bodyPr>
            <a:lstStyle/>
            <a:p>
              <a:pPr algn="ctr"/>
              <a:r>
                <a:rPr lang="zh-CN" altLang="en-US" sz="1400" b="1" dirty="0">
                  <a:solidFill>
                    <a:schemeClr val="tx1">
                      <a:lumMod val="65000"/>
                      <a:lumOff val="35000"/>
                    </a:schemeClr>
                  </a:solidFill>
                  <a:cs typeface="+mn-ea"/>
                  <a:sym typeface="+mn-lt"/>
                </a:rPr>
                <a:t>输入您的标题</a:t>
              </a:r>
              <a:endParaRPr lang="en-US" sz="1400" b="1" dirty="0">
                <a:solidFill>
                  <a:schemeClr val="tx1">
                    <a:lumMod val="65000"/>
                    <a:lumOff val="35000"/>
                  </a:schemeClr>
                </a:solidFill>
                <a:cs typeface="+mn-ea"/>
                <a:sym typeface="+mn-lt"/>
              </a:endParaRPr>
            </a:p>
          </p:txBody>
        </p:sp>
        <p:sp>
          <p:nvSpPr>
            <p:cNvPr id="69" name="PA-文本框 42">
              <a:extLst>
                <a:ext uri="{FF2B5EF4-FFF2-40B4-BE49-F238E27FC236}">
                  <a16:creationId xmlns="" xmlns:a16="http://schemas.microsoft.com/office/drawing/2014/main" id="{2925580A-F46E-7A4B-92B8-04478064C40E}"/>
                </a:ext>
              </a:extLst>
            </p:cNvPr>
            <p:cNvSpPr txBox="1"/>
            <p:nvPr>
              <p:custDataLst>
                <p:tags r:id="rId13"/>
              </p:custDataLst>
            </p:nvPr>
          </p:nvSpPr>
          <p:spPr>
            <a:xfrm>
              <a:off x="6619916" y="5343691"/>
              <a:ext cx="2163559" cy="514372"/>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100" dirty="0">
                  <a:solidFill>
                    <a:schemeClr val="tx1">
                      <a:lumMod val="50000"/>
                      <a:lumOff val="50000"/>
                    </a:schemeClr>
                  </a:solidFill>
                  <a:latin typeface="+mn-lt"/>
                  <a:ea typeface="+mn-ea"/>
                  <a:cs typeface="+mn-ea"/>
                  <a:sym typeface="+mn-lt"/>
                </a:rPr>
                <a:t>此处添加详细文本描述，建议与标题相关。</a:t>
              </a:r>
              <a:endParaRPr lang="id-ID" sz="1100" dirty="0">
                <a:solidFill>
                  <a:schemeClr val="tx1">
                    <a:lumMod val="50000"/>
                    <a:lumOff val="50000"/>
                  </a:schemeClr>
                </a:solidFill>
                <a:latin typeface="+mn-lt"/>
                <a:ea typeface="+mn-ea"/>
                <a:cs typeface="+mn-ea"/>
                <a:sym typeface="+mn-lt"/>
              </a:endParaRPr>
            </a:p>
          </p:txBody>
        </p:sp>
      </p:grpSp>
      <p:grpSp>
        <p:nvGrpSpPr>
          <p:cNvPr id="70" name="PA-组合 2">
            <a:extLst>
              <a:ext uri="{FF2B5EF4-FFF2-40B4-BE49-F238E27FC236}">
                <a16:creationId xmlns="" xmlns:a16="http://schemas.microsoft.com/office/drawing/2014/main" id="{413CB5C2-55F1-5041-9A87-F5E138390BD2}"/>
              </a:ext>
            </a:extLst>
          </p:cNvPr>
          <p:cNvGrpSpPr/>
          <p:nvPr>
            <p:custDataLst>
              <p:tags r:id="rId2"/>
            </p:custDataLst>
          </p:nvPr>
        </p:nvGrpSpPr>
        <p:grpSpPr>
          <a:xfrm>
            <a:off x="6377075" y="5225569"/>
            <a:ext cx="1764604" cy="822149"/>
            <a:chOff x="6619916" y="5035914"/>
            <a:chExt cx="2163559" cy="822149"/>
          </a:xfrm>
        </p:grpSpPr>
        <p:sp>
          <p:nvSpPr>
            <p:cNvPr id="71" name="PA-文本框 6">
              <a:extLst>
                <a:ext uri="{FF2B5EF4-FFF2-40B4-BE49-F238E27FC236}">
                  <a16:creationId xmlns="" xmlns:a16="http://schemas.microsoft.com/office/drawing/2014/main" id="{F9C4AE67-A246-E543-A1B2-765F730DA3F9}"/>
                </a:ext>
              </a:extLst>
            </p:cNvPr>
            <p:cNvSpPr txBox="1"/>
            <p:nvPr>
              <p:custDataLst>
                <p:tags r:id="rId10"/>
              </p:custDataLst>
            </p:nvPr>
          </p:nvSpPr>
          <p:spPr>
            <a:xfrm>
              <a:off x="6619916" y="5035914"/>
              <a:ext cx="1926667" cy="307777"/>
            </a:xfrm>
            <a:prstGeom prst="rect">
              <a:avLst/>
            </a:prstGeom>
            <a:noFill/>
          </p:spPr>
          <p:txBody>
            <a:bodyPr wrap="square" rtlCol="0">
              <a:spAutoFit/>
            </a:bodyPr>
            <a:lstStyle/>
            <a:p>
              <a:pPr algn="ctr"/>
              <a:r>
                <a:rPr lang="zh-CN" altLang="en-US" sz="1400" b="1" dirty="0">
                  <a:solidFill>
                    <a:schemeClr val="tx1">
                      <a:lumMod val="65000"/>
                      <a:lumOff val="35000"/>
                    </a:schemeClr>
                  </a:solidFill>
                  <a:cs typeface="+mn-ea"/>
                  <a:sym typeface="+mn-lt"/>
                </a:rPr>
                <a:t>输入您的标题</a:t>
              </a:r>
              <a:endParaRPr lang="en-US" sz="1400" b="1" dirty="0">
                <a:solidFill>
                  <a:schemeClr val="tx1">
                    <a:lumMod val="65000"/>
                    <a:lumOff val="35000"/>
                  </a:schemeClr>
                </a:solidFill>
                <a:cs typeface="+mn-ea"/>
                <a:sym typeface="+mn-lt"/>
              </a:endParaRPr>
            </a:p>
          </p:txBody>
        </p:sp>
        <p:sp>
          <p:nvSpPr>
            <p:cNvPr id="72" name="PA-文本框 42">
              <a:extLst>
                <a:ext uri="{FF2B5EF4-FFF2-40B4-BE49-F238E27FC236}">
                  <a16:creationId xmlns="" xmlns:a16="http://schemas.microsoft.com/office/drawing/2014/main" id="{AD0F8401-AC5C-B44E-9CE5-5D72638246A7}"/>
                </a:ext>
              </a:extLst>
            </p:cNvPr>
            <p:cNvSpPr txBox="1"/>
            <p:nvPr>
              <p:custDataLst>
                <p:tags r:id="rId11"/>
              </p:custDataLst>
            </p:nvPr>
          </p:nvSpPr>
          <p:spPr>
            <a:xfrm>
              <a:off x="6619916" y="5343691"/>
              <a:ext cx="2163559" cy="514372"/>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100" dirty="0">
                  <a:solidFill>
                    <a:schemeClr val="tx1">
                      <a:lumMod val="50000"/>
                      <a:lumOff val="50000"/>
                    </a:schemeClr>
                  </a:solidFill>
                  <a:latin typeface="+mn-lt"/>
                  <a:ea typeface="+mn-ea"/>
                  <a:cs typeface="+mn-ea"/>
                  <a:sym typeface="+mn-lt"/>
                </a:rPr>
                <a:t>此处添加详细文本描述，建议与标题相关。</a:t>
              </a:r>
              <a:endParaRPr lang="id-ID" sz="1100" dirty="0">
                <a:solidFill>
                  <a:schemeClr val="tx1">
                    <a:lumMod val="50000"/>
                    <a:lumOff val="50000"/>
                  </a:schemeClr>
                </a:solidFill>
                <a:latin typeface="+mn-lt"/>
                <a:ea typeface="+mn-ea"/>
                <a:cs typeface="+mn-ea"/>
                <a:sym typeface="+mn-lt"/>
              </a:endParaRPr>
            </a:p>
          </p:txBody>
        </p:sp>
      </p:grpSp>
      <p:grpSp>
        <p:nvGrpSpPr>
          <p:cNvPr id="73" name="PA-组合 2">
            <a:extLst>
              <a:ext uri="{FF2B5EF4-FFF2-40B4-BE49-F238E27FC236}">
                <a16:creationId xmlns="" xmlns:a16="http://schemas.microsoft.com/office/drawing/2014/main" id="{D9E4D19E-31BE-814A-B00C-972F954B3BAD}"/>
              </a:ext>
            </a:extLst>
          </p:cNvPr>
          <p:cNvGrpSpPr/>
          <p:nvPr>
            <p:custDataLst>
              <p:tags r:id="rId3"/>
            </p:custDataLst>
          </p:nvPr>
        </p:nvGrpSpPr>
        <p:grpSpPr>
          <a:xfrm>
            <a:off x="1931486" y="5225569"/>
            <a:ext cx="1764604" cy="822149"/>
            <a:chOff x="6619916" y="5035914"/>
            <a:chExt cx="2163559" cy="822149"/>
          </a:xfrm>
        </p:grpSpPr>
        <p:sp>
          <p:nvSpPr>
            <p:cNvPr id="74" name="PA-文本框 6">
              <a:extLst>
                <a:ext uri="{FF2B5EF4-FFF2-40B4-BE49-F238E27FC236}">
                  <a16:creationId xmlns="" xmlns:a16="http://schemas.microsoft.com/office/drawing/2014/main" id="{BD47EC2E-0A54-9649-98D2-7551C1468549}"/>
                </a:ext>
              </a:extLst>
            </p:cNvPr>
            <p:cNvSpPr txBox="1"/>
            <p:nvPr>
              <p:custDataLst>
                <p:tags r:id="rId8"/>
              </p:custDataLst>
            </p:nvPr>
          </p:nvSpPr>
          <p:spPr>
            <a:xfrm>
              <a:off x="6619916" y="5035914"/>
              <a:ext cx="1926667" cy="307777"/>
            </a:xfrm>
            <a:prstGeom prst="rect">
              <a:avLst/>
            </a:prstGeom>
            <a:noFill/>
          </p:spPr>
          <p:txBody>
            <a:bodyPr wrap="square" rtlCol="0">
              <a:spAutoFit/>
            </a:bodyPr>
            <a:lstStyle/>
            <a:p>
              <a:pPr algn="ctr"/>
              <a:r>
                <a:rPr lang="zh-CN" altLang="en-US" sz="1400" b="1" dirty="0">
                  <a:solidFill>
                    <a:schemeClr val="tx1">
                      <a:lumMod val="65000"/>
                      <a:lumOff val="35000"/>
                    </a:schemeClr>
                  </a:solidFill>
                  <a:cs typeface="+mn-ea"/>
                  <a:sym typeface="+mn-lt"/>
                </a:rPr>
                <a:t>输入您的标题</a:t>
              </a:r>
              <a:endParaRPr lang="en-US" sz="1400" b="1" dirty="0">
                <a:solidFill>
                  <a:schemeClr val="tx1">
                    <a:lumMod val="65000"/>
                    <a:lumOff val="35000"/>
                  </a:schemeClr>
                </a:solidFill>
                <a:cs typeface="+mn-ea"/>
                <a:sym typeface="+mn-lt"/>
              </a:endParaRPr>
            </a:p>
          </p:txBody>
        </p:sp>
        <p:sp>
          <p:nvSpPr>
            <p:cNvPr id="75" name="PA-文本框 42">
              <a:extLst>
                <a:ext uri="{FF2B5EF4-FFF2-40B4-BE49-F238E27FC236}">
                  <a16:creationId xmlns="" xmlns:a16="http://schemas.microsoft.com/office/drawing/2014/main" id="{6D05DC2D-45F1-544E-85D8-EF26B35D9A99}"/>
                </a:ext>
              </a:extLst>
            </p:cNvPr>
            <p:cNvSpPr txBox="1"/>
            <p:nvPr>
              <p:custDataLst>
                <p:tags r:id="rId9"/>
              </p:custDataLst>
            </p:nvPr>
          </p:nvSpPr>
          <p:spPr>
            <a:xfrm>
              <a:off x="6619916" y="5343691"/>
              <a:ext cx="2163559" cy="514372"/>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100" dirty="0">
                  <a:solidFill>
                    <a:schemeClr val="tx1">
                      <a:lumMod val="50000"/>
                      <a:lumOff val="50000"/>
                    </a:schemeClr>
                  </a:solidFill>
                  <a:latin typeface="+mn-lt"/>
                  <a:ea typeface="+mn-ea"/>
                  <a:cs typeface="+mn-ea"/>
                  <a:sym typeface="+mn-lt"/>
                </a:rPr>
                <a:t>此处添加详细文本描述，建议与标题相关。</a:t>
              </a:r>
              <a:endParaRPr lang="id-ID" sz="1100" dirty="0">
                <a:solidFill>
                  <a:schemeClr val="tx1">
                    <a:lumMod val="50000"/>
                    <a:lumOff val="50000"/>
                  </a:schemeClr>
                </a:solidFill>
                <a:latin typeface="+mn-lt"/>
                <a:ea typeface="+mn-ea"/>
                <a:cs typeface="+mn-ea"/>
                <a:sym typeface="+mn-lt"/>
              </a:endParaRPr>
            </a:p>
          </p:txBody>
        </p:sp>
      </p:grpSp>
      <p:grpSp>
        <p:nvGrpSpPr>
          <p:cNvPr id="76" name="PA-组合 2">
            <a:extLst>
              <a:ext uri="{FF2B5EF4-FFF2-40B4-BE49-F238E27FC236}">
                <a16:creationId xmlns="" xmlns:a16="http://schemas.microsoft.com/office/drawing/2014/main" id="{B61390CC-AD60-CA4E-B23F-12E6FAA4F0C4}"/>
              </a:ext>
            </a:extLst>
          </p:cNvPr>
          <p:cNvGrpSpPr/>
          <p:nvPr>
            <p:custDataLst>
              <p:tags r:id="rId4"/>
            </p:custDataLst>
          </p:nvPr>
        </p:nvGrpSpPr>
        <p:grpSpPr>
          <a:xfrm>
            <a:off x="8750764" y="5224764"/>
            <a:ext cx="1764604" cy="822149"/>
            <a:chOff x="6619916" y="5035914"/>
            <a:chExt cx="2163559" cy="822149"/>
          </a:xfrm>
        </p:grpSpPr>
        <p:sp>
          <p:nvSpPr>
            <p:cNvPr id="77" name="PA-文本框 6">
              <a:extLst>
                <a:ext uri="{FF2B5EF4-FFF2-40B4-BE49-F238E27FC236}">
                  <a16:creationId xmlns="" xmlns:a16="http://schemas.microsoft.com/office/drawing/2014/main" id="{00BE6896-6F09-7F4A-874D-ABAF8986D549}"/>
                </a:ext>
              </a:extLst>
            </p:cNvPr>
            <p:cNvSpPr txBox="1"/>
            <p:nvPr>
              <p:custDataLst>
                <p:tags r:id="rId6"/>
              </p:custDataLst>
            </p:nvPr>
          </p:nvSpPr>
          <p:spPr>
            <a:xfrm>
              <a:off x="6619916" y="5035914"/>
              <a:ext cx="1926667" cy="307777"/>
            </a:xfrm>
            <a:prstGeom prst="rect">
              <a:avLst/>
            </a:prstGeom>
            <a:noFill/>
          </p:spPr>
          <p:txBody>
            <a:bodyPr wrap="square" rtlCol="0">
              <a:spAutoFit/>
            </a:bodyPr>
            <a:lstStyle/>
            <a:p>
              <a:pPr algn="ctr"/>
              <a:r>
                <a:rPr lang="zh-CN" altLang="en-US" sz="1400" b="1" dirty="0">
                  <a:solidFill>
                    <a:schemeClr val="tx1">
                      <a:lumMod val="65000"/>
                      <a:lumOff val="35000"/>
                    </a:schemeClr>
                  </a:solidFill>
                  <a:cs typeface="+mn-ea"/>
                  <a:sym typeface="+mn-lt"/>
                </a:rPr>
                <a:t>输入您的标题</a:t>
              </a:r>
              <a:endParaRPr lang="en-US" sz="1400" b="1" dirty="0">
                <a:solidFill>
                  <a:schemeClr val="tx1">
                    <a:lumMod val="65000"/>
                    <a:lumOff val="35000"/>
                  </a:schemeClr>
                </a:solidFill>
                <a:cs typeface="+mn-ea"/>
                <a:sym typeface="+mn-lt"/>
              </a:endParaRPr>
            </a:p>
          </p:txBody>
        </p:sp>
        <p:sp>
          <p:nvSpPr>
            <p:cNvPr id="78" name="PA-文本框 42">
              <a:extLst>
                <a:ext uri="{FF2B5EF4-FFF2-40B4-BE49-F238E27FC236}">
                  <a16:creationId xmlns="" xmlns:a16="http://schemas.microsoft.com/office/drawing/2014/main" id="{53E0CA5F-4181-BD42-B471-9F5F4C680DAA}"/>
                </a:ext>
              </a:extLst>
            </p:cNvPr>
            <p:cNvSpPr txBox="1"/>
            <p:nvPr>
              <p:custDataLst>
                <p:tags r:id="rId7"/>
              </p:custDataLst>
            </p:nvPr>
          </p:nvSpPr>
          <p:spPr>
            <a:xfrm>
              <a:off x="6619916" y="5343691"/>
              <a:ext cx="2163559" cy="514372"/>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100" dirty="0">
                  <a:solidFill>
                    <a:schemeClr val="tx1">
                      <a:lumMod val="50000"/>
                      <a:lumOff val="50000"/>
                    </a:schemeClr>
                  </a:solidFill>
                  <a:latin typeface="+mn-lt"/>
                  <a:ea typeface="+mn-ea"/>
                  <a:cs typeface="+mn-ea"/>
                  <a:sym typeface="+mn-lt"/>
                </a:rPr>
                <a:t>此处添加详细文本描述，建议与标题相关。</a:t>
              </a:r>
              <a:endParaRPr lang="id-ID" sz="1100" dirty="0">
                <a:solidFill>
                  <a:schemeClr val="tx1">
                    <a:lumMod val="50000"/>
                    <a:lumOff val="50000"/>
                  </a:schemeClr>
                </a:solidFill>
                <a:latin typeface="+mn-lt"/>
                <a:ea typeface="+mn-ea"/>
                <a:cs typeface="+mn-ea"/>
                <a:sym typeface="+mn-lt"/>
              </a:endParaRPr>
            </a:p>
          </p:txBody>
        </p:sp>
      </p:grpSp>
      <p:sp>
        <p:nvSpPr>
          <p:cNvPr id="79" name="PA-文本框 6">
            <a:extLst>
              <a:ext uri="{FF2B5EF4-FFF2-40B4-BE49-F238E27FC236}">
                <a16:creationId xmlns="" xmlns:a16="http://schemas.microsoft.com/office/drawing/2014/main" id="{876703E7-57E1-354F-A968-EC6B62C7CDA0}"/>
              </a:ext>
            </a:extLst>
          </p:cNvPr>
          <p:cNvSpPr txBox="1"/>
          <p:nvPr>
            <p:custDataLst>
              <p:tags r:id="rId5"/>
            </p:custDataLst>
          </p:nvPr>
        </p:nvSpPr>
        <p:spPr>
          <a:xfrm>
            <a:off x="5560365" y="1823810"/>
            <a:ext cx="1821157" cy="369332"/>
          </a:xfrm>
          <a:prstGeom prst="rect">
            <a:avLst/>
          </a:prstGeom>
          <a:noFill/>
        </p:spPr>
        <p:txBody>
          <a:bodyPr wrap="square" rtlCol="0">
            <a:spAutoFit/>
          </a:bodyPr>
          <a:lstStyle/>
          <a:p>
            <a:pPr algn="l"/>
            <a:r>
              <a:rPr lang="zh-CN" altLang="en-US" sz="1800" b="1" dirty="0">
                <a:solidFill>
                  <a:schemeClr val="bg1"/>
                </a:solidFill>
                <a:cs typeface="+mn-ea"/>
                <a:sym typeface="+mn-lt"/>
              </a:rPr>
              <a:t>输入您的标题</a:t>
            </a:r>
            <a:endParaRPr lang="en-US" sz="1800" b="1" dirty="0">
              <a:solidFill>
                <a:schemeClr val="bg1"/>
              </a:solidFill>
              <a:cs typeface="+mn-ea"/>
              <a:sym typeface="+mn-lt"/>
            </a:endParaRPr>
          </a:p>
        </p:txBody>
      </p:sp>
    </p:spTree>
    <p:extLst>
      <p:ext uri="{BB962C8B-B14F-4D97-AF65-F5344CB8AC3E}">
        <p14:creationId xmlns:p14="http://schemas.microsoft.com/office/powerpoint/2010/main" val="7826410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500" fill="hold"/>
                                        <p:tgtEl>
                                          <p:spTgt spid="40"/>
                                        </p:tgtEl>
                                        <p:attrNameLst>
                                          <p:attrName>ppt_x</p:attrName>
                                        </p:attrNameLst>
                                      </p:cBhvr>
                                      <p:tavLst>
                                        <p:tav tm="0">
                                          <p:val>
                                            <p:strVal val="#ppt_x-.2"/>
                                          </p:val>
                                        </p:tav>
                                        <p:tav tm="100000">
                                          <p:val>
                                            <p:strVal val="#ppt_x"/>
                                          </p:val>
                                        </p:tav>
                                      </p:tavLst>
                                    </p:anim>
                                    <p:anim calcmode="lin" valueType="num">
                                      <p:cBhvr>
                                        <p:cTn id="8" dur="500" fill="hold"/>
                                        <p:tgtEl>
                                          <p:spTgt spid="40"/>
                                        </p:tgtEl>
                                        <p:attrNameLst>
                                          <p:attrName>ppt_y</p:attrName>
                                        </p:attrNameLst>
                                      </p:cBhvr>
                                      <p:tavLst>
                                        <p:tav tm="0">
                                          <p:val>
                                            <p:strVal val="#ppt_y"/>
                                          </p:val>
                                        </p:tav>
                                        <p:tav tm="100000">
                                          <p:val>
                                            <p:strVal val="#ppt_y"/>
                                          </p:val>
                                        </p:tav>
                                      </p:tavLst>
                                    </p:anim>
                                    <p:animEffect transition="in" filter="wipe(right)" prLst="gradientSize: 0.1">
                                      <p:cBhvr>
                                        <p:cTn id="9" dur="500"/>
                                        <p:tgtEl>
                                          <p:spTgt spid="40"/>
                                        </p:tgtEl>
                                      </p:cBhvr>
                                    </p:animEffect>
                                  </p:childTnLst>
                                </p:cTn>
                              </p:par>
                            </p:childTnLst>
                          </p:cTn>
                        </p:par>
                        <p:par>
                          <p:cTn id="10" fill="hold">
                            <p:stCondLst>
                              <p:cond delay="500"/>
                            </p:stCondLst>
                            <p:childTnLst>
                              <p:par>
                                <p:cTn id="11" presetID="14" presetClass="entr" presetSubtype="5" fill="hold" grpId="0" nodeType="after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randombar(vertical)">
                                      <p:cBhvr>
                                        <p:cTn id="13" dur="500"/>
                                        <p:tgtEl>
                                          <p:spTgt spid="41"/>
                                        </p:tgtEl>
                                      </p:cBhvr>
                                    </p:animEffect>
                                  </p:childTnLst>
                                </p:cTn>
                              </p:par>
                              <p:par>
                                <p:cTn id="14" presetID="12" presetClass="entr" presetSubtype="4" fill="hold" grpId="1" nodeType="withEffect">
                                  <p:stCondLst>
                                    <p:cond delay="0"/>
                                  </p:stCondLst>
                                  <p:childTnLst>
                                    <p:set>
                                      <p:cBhvr>
                                        <p:cTn id="15" dur="1" fill="hold">
                                          <p:stCondLst>
                                            <p:cond delay="0"/>
                                          </p:stCondLst>
                                        </p:cTn>
                                        <p:tgtEl>
                                          <p:spTgt spid="66"/>
                                        </p:tgtEl>
                                        <p:attrNameLst>
                                          <p:attrName>style.visibility</p:attrName>
                                        </p:attrNameLst>
                                      </p:cBhvr>
                                      <p:to>
                                        <p:strVal val="visible"/>
                                      </p:to>
                                    </p:set>
                                    <p:anim calcmode="lin" valueType="num">
                                      <p:cBhvr additive="base">
                                        <p:cTn id="16" dur="500"/>
                                        <p:tgtEl>
                                          <p:spTgt spid="66"/>
                                        </p:tgtEl>
                                        <p:attrNameLst>
                                          <p:attrName>ppt_y</p:attrName>
                                        </p:attrNameLst>
                                      </p:cBhvr>
                                      <p:tavLst>
                                        <p:tav tm="0">
                                          <p:val>
                                            <p:strVal val="#ppt_y+#ppt_h*1.125000"/>
                                          </p:val>
                                        </p:tav>
                                        <p:tav tm="100000">
                                          <p:val>
                                            <p:strVal val="#ppt_y"/>
                                          </p:val>
                                        </p:tav>
                                      </p:tavLst>
                                    </p:anim>
                                    <p:animEffect transition="in" filter="wipe(up)">
                                      <p:cBhvr>
                                        <p:cTn id="17" dur="500"/>
                                        <p:tgtEl>
                                          <p:spTgt spid="66"/>
                                        </p:tgtEl>
                                      </p:cBhvr>
                                    </p:animEffect>
                                  </p:childTnLst>
                                </p:cTn>
                              </p:par>
                            </p:childTnLst>
                          </p:cTn>
                        </p:par>
                        <p:par>
                          <p:cTn id="18" fill="hold">
                            <p:stCondLst>
                              <p:cond delay="1000"/>
                            </p:stCondLst>
                            <p:childTnLst>
                              <p:par>
                                <p:cTn id="19" presetID="53" presetClass="entr" presetSubtype="16" fill="hold" nodeType="after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p:cTn id="27" dur="500" fill="hold"/>
                                        <p:tgtEl>
                                          <p:spTgt spid="47"/>
                                        </p:tgtEl>
                                        <p:attrNameLst>
                                          <p:attrName>ppt_w</p:attrName>
                                        </p:attrNameLst>
                                      </p:cBhvr>
                                      <p:tavLst>
                                        <p:tav tm="0">
                                          <p:val>
                                            <p:fltVal val="0"/>
                                          </p:val>
                                        </p:tav>
                                        <p:tav tm="100000">
                                          <p:val>
                                            <p:strVal val="#ppt_w"/>
                                          </p:val>
                                        </p:tav>
                                      </p:tavLst>
                                    </p:anim>
                                    <p:anim calcmode="lin" valueType="num">
                                      <p:cBhvr>
                                        <p:cTn id="28" dur="500" fill="hold"/>
                                        <p:tgtEl>
                                          <p:spTgt spid="47"/>
                                        </p:tgtEl>
                                        <p:attrNameLst>
                                          <p:attrName>ppt_h</p:attrName>
                                        </p:attrNameLst>
                                      </p:cBhvr>
                                      <p:tavLst>
                                        <p:tav tm="0">
                                          <p:val>
                                            <p:fltVal val="0"/>
                                          </p:val>
                                        </p:tav>
                                        <p:tav tm="100000">
                                          <p:val>
                                            <p:strVal val="#ppt_h"/>
                                          </p:val>
                                        </p:tav>
                                      </p:tavLst>
                                    </p:anim>
                                    <p:animEffect transition="in" filter="fade">
                                      <p:cBhvr>
                                        <p:cTn id="29" dur="500"/>
                                        <p:tgtEl>
                                          <p:spTgt spid="47"/>
                                        </p:tgtEl>
                                      </p:cBhvr>
                                    </p:animEffect>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58"/>
                                        </p:tgtEl>
                                        <p:attrNameLst>
                                          <p:attrName>style.visibility</p:attrName>
                                        </p:attrNameLst>
                                      </p:cBhvr>
                                      <p:to>
                                        <p:strVal val="visible"/>
                                      </p:to>
                                    </p:set>
                                    <p:anim calcmode="lin" valueType="num">
                                      <p:cBhvr>
                                        <p:cTn id="33" dur="500" fill="hold"/>
                                        <p:tgtEl>
                                          <p:spTgt spid="58"/>
                                        </p:tgtEl>
                                        <p:attrNameLst>
                                          <p:attrName>ppt_w</p:attrName>
                                        </p:attrNameLst>
                                      </p:cBhvr>
                                      <p:tavLst>
                                        <p:tav tm="0">
                                          <p:val>
                                            <p:fltVal val="0"/>
                                          </p:val>
                                        </p:tav>
                                        <p:tav tm="100000">
                                          <p:val>
                                            <p:strVal val="#ppt_w"/>
                                          </p:val>
                                        </p:tav>
                                      </p:tavLst>
                                    </p:anim>
                                    <p:anim calcmode="lin" valueType="num">
                                      <p:cBhvr>
                                        <p:cTn id="34" dur="500" fill="hold"/>
                                        <p:tgtEl>
                                          <p:spTgt spid="58"/>
                                        </p:tgtEl>
                                        <p:attrNameLst>
                                          <p:attrName>ppt_h</p:attrName>
                                        </p:attrNameLst>
                                      </p:cBhvr>
                                      <p:tavLst>
                                        <p:tav tm="0">
                                          <p:val>
                                            <p:fltVal val="0"/>
                                          </p:val>
                                        </p:tav>
                                        <p:tav tm="100000">
                                          <p:val>
                                            <p:strVal val="#ppt_h"/>
                                          </p:val>
                                        </p:tav>
                                      </p:tavLst>
                                    </p:anim>
                                    <p:animEffect transition="in" filter="fade">
                                      <p:cBhvr>
                                        <p:cTn id="35" dur="500"/>
                                        <p:tgtEl>
                                          <p:spTgt spid="58"/>
                                        </p:tgtEl>
                                      </p:cBhvr>
                                    </p:animEffect>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52"/>
                                        </p:tgtEl>
                                        <p:attrNameLst>
                                          <p:attrName>style.visibility</p:attrName>
                                        </p:attrNameLst>
                                      </p:cBhvr>
                                      <p:to>
                                        <p:strVal val="visible"/>
                                      </p:to>
                                    </p:set>
                                    <p:anim calcmode="lin" valueType="num">
                                      <p:cBhvr>
                                        <p:cTn id="39" dur="500" fill="hold"/>
                                        <p:tgtEl>
                                          <p:spTgt spid="52"/>
                                        </p:tgtEl>
                                        <p:attrNameLst>
                                          <p:attrName>ppt_w</p:attrName>
                                        </p:attrNameLst>
                                      </p:cBhvr>
                                      <p:tavLst>
                                        <p:tav tm="0">
                                          <p:val>
                                            <p:fltVal val="0"/>
                                          </p:val>
                                        </p:tav>
                                        <p:tav tm="100000">
                                          <p:val>
                                            <p:strVal val="#ppt_w"/>
                                          </p:val>
                                        </p:tav>
                                      </p:tavLst>
                                    </p:anim>
                                    <p:anim calcmode="lin" valueType="num">
                                      <p:cBhvr>
                                        <p:cTn id="40" dur="500" fill="hold"/>
                                        <p:tgtEl>
                                          <p:spTgt spid="52"/>
                                        </p:tgtEl>
                                        <p:attrNameLst>
                                          <p:attrName>ppt_h</p:attrName>
                                        </p:attrNameLst>
                                      </p:cBhvr>
                                      <p:tavLst>
                                        <p:tav tm="0">
                                          <p:val>
                                            <p:fltVal val="0"/>
                                          </p:val>
                                        </p:tav>
                                        <p:tav tm="100000">
                                          <p:val>
                                            <p:strVal val="#ppt_h"/>
                                          </p:val>
                                        </p:tav>
                                      </p:tavLst>
                                    </p:anim>
                                    <p:animEffect transition="in" filter="fade">
                                      <p:cBhvr>
                                        <p:cTn id="41" dur="500"/>
                                        <p:tgtEl>
                                          <p:spTgt spid="52"/>
                                        </p:tgtEl>
                                      </p:cBhvr>
                                    </p:animEffect>
                                  </p:childTnLst>
                                </p:cTn>
                              </p:par>
                              <p:par>
                                <p:cTn id="42" presetID="22" presetClass="entr" presetSubtype="1" fill="hold" nodeType="withEffect">
                                  <p:stCondLst>
                                    <p:cond delay="0"/>
                                  </p:stCondLst>
                                  <p:childTnLst>
                                    <p:set>
                                      <p:cBhvr>
                                        <p:cTn id="43" dur="1" fill="hold">
                                          <p:stCondLst>
                                            <p:cond delay="0"/>
                                          </p:stCondLst>
                                        </p:cTn>
                                        <p:tgtEl>
                                          <p:spTgt spid="67"/>
                                        </p:tgtEl>
                                        <p:attrNameLst>
                                          <p:attrName>style.visibility</p:attrName>
                                        </p:attrNameLst>
                                      </p:cBhvr>
                                      <p:to>
                                        <p:strVal val="visible"/>
                                      </p:to>
                                    </p:set>
                                    <p:animEffect transition="in" filter="wipe(up)">
                                      <p:cBhvr>
                                        <p:cTn id="44" dur="500"/>
                                        <p:tgtEl>
                                          <p:spTgt spid="67"/>
                                        </p:tgtEl>
                                      </p:cBhvr>
                                    </p:animEffect>
                                  </p:childTnLst>
                                </p:cTn>
                              </p:par>
                              <p:par>
                                <p:cTn id="45" presetID="22" presetClass="entr" presetSubtype="1" fill="hold" nodeType="withEffect">
                                  <p:stCondLst>
                                    <p:cond delay="0"/>
                                  </p:stCondLst>
                                  <p:childTnLst>
                                    <p:set>
                                      <p:cBhvr>
                                        <p:cTn id="46" dur="1" fill="hold">
                                          <p:stCondLst>
                                            <p:cond delay="0"/>
                                          </p:stCondLst>
                                        </p:cTn>
                                        <p:tgtEl>
                                          <p:spTgt spid="70"/>
                                        </p:tgtEl>
                                        <p:attrNameLst>
                                          <p:attrName>style.visibility</p:attrName>
                                        </p:attrNameLst>
                                      </p:cBhvr>
                                      <p:to>
                                        <p:strVal val="visible"/>
                                      </p:to>
                                    </p:set>
                                    <p:animEffect transition="in" filter="wipe(up)">
                                      <p:cBhvr>
                                        <p:cTn id="47" dur="500"/>
                                        <p:tgtEl>
                                          <p:spTgt spid="70"/>
                                        </p:tgtEl>
                                      </p:cBhvr>
                                    </p:animEffect>
                                  </p:childTnLst>
                                </p:cTn>
                              </p:par>
                              <p:par>
                                <p:cTn id="48" presetID="22" presetClass="entr" presetSubtype="1" fill="hold" nodeType="with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wipe(up)">
                                      <p:cBhvr>
                                        <p:cTn id="50" dur="500"/>
                                        <p:tgtEl>
                                          <p:spTgt spid="73"/>
                                        </p:tgtEl>
                                      </p:cBhvr>
                                    </p:animEffect>
                                  </p:childTnLst>
                                </p:cTn>
                              </p:par>
                              <p:par>
                                <p:cTn id="51" presetID="22" presetClass="entr" presetSubtype="1" fill="hold" nodeType="withEffect">
                                  <p:stCondLst>
                                    <p:cond delay="0"/>
                                  </p:stCondLst>
                                  <p:childTnLst>
                                    <p:set>
                                      <p:cBhvr>
                                        <p:cTn id="52" dur="1" fill="hold">
                                          <p:stCondLst>
                                            <p:cond delay="0"/>
                                          </p:stCondLst>
                                        </p:cTn>
                                        <p:tgtEl>
                                          <p:spTgt spid="76"/>
                                        </p:tgtEl>
                                        <p:attrNameLst>
                                          <p:attrName>style.visibility</p:attrName>
                                        </p:attrNameLst>
                                      </p:cBhvr>
                                      <p:to>
                                        <p:strVal val="visible"/>
                                      </p:to>
                                    </p:set>
                                    <p:animEffect transition="in" filter="wipe(up)">
                                      <p:cBhvr>
                                        <p:cTn id="5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bldLvl="0" animBg="1"/>
      <p:bldP spid="41" grpId="0" bldLvl="0" animBg="1"/>
      <p:bldP spid="66" grpId="0"/>
      <p:bldP spid="66"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a:extLst>
              <a:ext uri="{FF2B5EF4-FFF2-40B4-BE49-F238E27FC236}">
                <a16:creationId xmlns="" xmlns:a16="http://schemas.microsoft.com/office/drawing/2014/main" id="{E31336ED-B15C-487C-B0B4-E4BBD6A3B04D}"/>
              </a:ext>
            </a:extLst>
          </p:cNvPr>
          <p:cNvGrpSpPr/>
          <p:nvPr/>
        </p:nvGrpSpPr>
        <p:grpSpPr>
          <a:xfrm>
            <a:off x="175487" y="170873"/>
            <a:ext cx="11841022" cy="6516254"/>
            <a:chOff x="175487" y="170873"/>
            <a:chExt cx="11841022" cy="6516254"/>
          </a:xfrm>
        </p:grpSpPr>
        <p:sp>
          <p:nvSpPr>
            <p:cNvPr id="14" name="矩形: 圆角 13">
              <a:extLst>
                <a:ext uri="{FF2B5EF4-FFF2-40B4-BE49-F238E27FC236}">
                  <a16:creationId xmlns="" xmlns:a16="http://schemas.microsoft.com/office/drawing/2014/main" id="{EA05DDBA-76E3-49DA-80C0-786A43851575}"/>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5" name="椭圆 14">
              <a:extLst>
                <a:ext uri="{FF2B5EF4-FFF2-40B4-BE49-F238E27FC236}">
                  <a16:creationId xmlns="" xmlns:a16="http://schemas.microsoft.com/office/drawing/2014/main" id="{184A32F5-C46C-4B49-9AC6-C34FBCCA252D}"/>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16" name="PA-文本框 6">
              <a:extLst>
                <a:ext uri="{FF2B5EF4-FFF2-40B4-BE49-F238E27FC236}">
                  <a16:creationId xmlns="" xmlns:a16="http://schemas.microsoft.com/office/drawing/2014/main" id="{2C99BBC9-BC0D-4937-83C4-EE832C18B711}"/>
                </a:ext>
              </a:extLst>
            </p:cNvPr>
            <p:cNvSpPr txBox="1"/>
            <p:nvPr>
              <p:custDataLst>
                <p:tags r:id="rId2"/>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2" name="Rectangle 3">
            <a:extLst>
              <a:ext uri="{FF2B5EF4-FFF2-40B4-BE49-F238E27FC236}">
                <a16:creationId xmlns="" xmlns:a16="http://schemas.microsoft.com/office/drawing/2014/main" id="{AEC7A2EF-596B-46A5-9A55-75106A44F9E5}"/>
              </a:ext>
            </a:extLst>
          </p:cNvPr>
          <p:cNvSpPr/>
          <p:nvPr/>
        </p:nvSpPr>
        <p:spPr>
          <a:xfrm>
            <a:off x="847726" y="809626"/>
            <a:ext cx="10572751" cy="52387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aphicFrame>
        <p:nvGraphicFramePr>
          <p:cNvPr id="3" name="Chart 4">
            <a:extLst>
              <a:ext uri="{FF2B5EF4-FFF2-40B4-BE49-F238E27FC236}">
                <a16:creationId xmlns="" xmlns:a16="http://schemas.microsoft.com/office/drawing/2014/main" id="{288F0C44-6798-4C21-84DB-CD97E997FDAF}"/>
              </a:ext>
            </a:extLst>
          </p:cNvPr>
          <p:cNvGraphicFramePr/>
          <p:nvPr/>
        </p:nvGraphicFramePr>
        <p:xfrm>
          <a:off x="6115051" y="1238251"/>
          <a:ext cx="4678516" cy="205587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 name="Chart 5">
            <a:extLst>
              <a:ext uri="{FF2B5EF4-FFF2-40B4-BE49-F238E27FC236}">
                <a16:creationId xmlns="" xmlns:a16="http://schemas.microsoft.com/office/drawing/2014/main" id="{B7F04CC6-4F59-4C85-A1FC-E8E8F33AE2A2}"/>
              </a:ext>
            </a:extLst>
          </p:cNvPr>
          <p:cNvGraphicFramePr/>
          <p:nvPr/>
        </p:nvGraphicFramePr>
        <p:xfrm>
          <a:off x="6115051" y="3771902"/>
          <a:ext cx="4678516" cy="2055871"/>
        </p:xfrm>
        <a:graphic>
          <a:graphicData uri="http://schemas.openxmlformats.org/drawingml/2006/chart">
            <c:chart xmlns:c="http://schemas.openxmlformats.org/drawingml/2006/chart" xmlns:r="http://schemas.openxmlformats.org/officeDocument/2006/relationships" r:id="rId6"/>
          </a:graphicData>
        </a:graphic>
      </p:graphicFrame>
      <p:sp>
        <p:nvSpPr>
          <p:cNvPr id="5" name="矩形 4">
            <a:extLst>
              <a:ext uri="{FF2B5EF4-FFF2-40B4-BE49-F238E27FC236}">
                <a16:creationId xmlns="" xmlns:a16="http://schemas.microsoft.com/office/drawing/2014/main" id="{50F14205-A696-4F4A-B34D-FB3E5E83BB38}"/>
              </a:ext>
            </a:extLst>
          </p:cNvPr>
          <p:cNvSpPr/>
          <p:nvPr/>
        </p:nvSpPr>
        <p:spPr>
          <a:xfrm>
            <a:off x="706167" y="574669"/>
            <a:ext cx="2305353" cy="369332"/>
          </a:xfrm>
          <a:prstGeom prst="rect">
            <a:avLst/>
          </a:prstGeom>
          <a:solidFill>
            <a:schemeClr val="accent1"/>
          </a:solidFill>
        </p:spPr>
        <p:txBody>
          <a:bodyPr wrap="square">
            <a:spAutoFit/>
          </a:bodyPr>
          <a:lstStyle/>
          <a:p>
            <a:pPr algn="ctr"/>
            <a:r>
              <a:rPr lang="zh-CN" altLang="en-US" dirty="0">
                <a:solidFill>
                  <a:schemeClr val="bg1"/>
                </a:solidFill>
                <a:cs typeface="+mn-ea"/>
                <a:sym typeface="+mn-lt"/>
              </a:rPr>
              <a:t>点击添加标题</a:t>
            </a:r>
          </a:p>
        </p:txBody>
      </p:sp>
      <p:sp>
        <p:nvSpPr>
          <p:cNvPr id="6" name="PA-文本框 9">
            <a:extLst>
              <a:ext uri="{FF2B5EF4-FFF2-40B4-BE49-F238E27FC236}">
                <a16:creationId xmlns="" xmlns:a16="http://schemas.microsoft.com/office/drawing/2014/main" id="{301C252F-7A7D-478E-BAB7-863D3638D21F}"/>
              </a:ext>
            </a:extLst>
          </p:cNvPr>
          <p:cNvSpPr txBox="1"/>
          <p:nvPr>
            <p:custDataLst>
              <p:tags r:id="rId1"/>
            </p:custDataLst>
          </p:nvPr>
        </p:nvSpPr>
        <p:spPr>
          <a:xfrm>
            <a:off x="1597855" y="3337541"/>
            <a:ext cx="3189090" cy="1510222"/>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bg1">
                    <a:lumMod val="50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
        <p:nvSpPr>
          <p:cNvPr id="7" name="TextBox 7">
            <a:extLst>
              <a:ext uri="{FF2B5EF4-FFF2-40B4-BE49-F238E27FC236}">
                <a16:creationId xmlns="" xmlns:a16="http://schemas.microsoft.com/office/drawing/2014/main" id="{CF849F92-21B1-4CD5-BDF4-6B2C353F7BF1}"/>
              </a:ext>
            </a:extLst>
          </p:cNvPr>
          <p:cNvSpPr txBox="1"/>
          <p:nvPr/>
        </p:nvSpPr>
        <p:spPr>
          <a:xfrm>
            <a:off x="1597855" y="1916437"/>
            <a:ext cx="3057247" cy="523220"/>
          </a:xfrm>
          <a:prstGeom prst="rect">
            <a:avLst/>
          </a:prstGeom>
          <a:noFill/>
        </p:spPr>
        <p:txBody>
          <a:bodyPr wrap="none" rtlCol="0">
            <a:spAutoFit/>
          </a:bodyPr>
          <a:lstStyle/>
          <a:p>
            <a:pPr algn="l"/>
            <a:r>
              <a:rPr lang="zh-CN" altLang="en-US" sz="2800" dirty="0">
                <a:cs typeface="+mn-ea"/>
                <a:sym typeface="+mn-lt"/>
              </a:rPr>
              <a:t>添加页面标题内容</a:t>
            </a:r>
          </a:p>
        </p:txBody>
      </p:sp>
      <p:sp>
        <p:nvSpPr>
          <p:cNvPr id="8" name="TextBox 7">
            <a:extLst>
              <a:ext uri="{FF2B5EF4-FFF2-40B4-BE49-F238E27FC236}">
                <a16:creationId xmlns="" xmlns:a16="http://schemas.microsoft.com/office/drawing/2014/main" id="{E5FD4103-5207-4D34-A1E7-0F6C4BBD808D}"/>
              </a:ext>
            </a:extLst>
          </p:cNvPr>
          <p:cNvSpPr txBox="1"/>
          <p:nvPr/>
        </p:nvSpPr>
        <p:spPr>
          <a:xfrm>
            <a:off x="1608016" y="2403680"/>
            <a:ext cx="3047086" cy="369332"/>
          </a:xfrm>
          <a:prstGeom prst="rect">
            <a:avLst/>
          </a:prstGeom>
          <a:noFill/>
        </p:spPr>
        <p:txBody>
          <a:bodyPr wrap="square" rtlCol="0">
            <a:spAutoFit/>
          </a:bodyPr>
          <a:lstStyle/>
          <a:p>
            <a:pPr algn="dist"/>
            <a:r>
              <a:rPr lang="en-US" altLang="zh-CN" sz="1800" dirty="0">
                <a:solidFill>
                  <a:schemeClr val="bg1">
                    <a:lumMod val="50000"/>
                  </a:schemeClr>
                </a:solidFill>
                <a:cs typeface="+mn-ea"/>
                <a:sym typeface="+mn-lt"/>
              </a:rPr>
              <a:t>PUT YOUR TITLE HERE</a:t>
            </a:r>
            <a:endParaRPr lang="zh-CN" altLang="en-US" sz="1800" dirty="0">
              <a:solidFill>
                <a:schemeClr val="bg1">
                  <a:lumMod val="50000"/>
                </a:schemeClr>
              </a:solidFill>
              <a:cs typeface="+mn-ea"/>
              <a:sym typeface="+mn-lt"/>
            </a:endParaRPr>
          </a:p>
        </p:txBody>
      </p:sp>
    </p:spTree>
    <p:extLst>
      <p:ext uri="{BB962C8B-B14F-4D97-AF65-F5344CB8AC3E}">
        <p14:creationId xmlns:p14="http://schemas.microsoft.com/office/powerpoint/2010/main" val="34416096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par>
                                <p:cTn id="16" presetID="22" presetClass="entr" presetSubtype="1" fill="hold" grpId="0" nodeType="withEffect">
                                  <p:stCondLst>
                                    <p:cond delay="800"/>
                                  </p:stCondLst>
                                  <p:childTnLst>
                                    <p:set>
                                      <p:cBhvr>
                                        <p:cTn id="17" dur="1" fill="hold">
                                          <p:stCondLst>
                                            <p:cond delay="0"/>
                                          </p:stCondLst>
                                        </p:cTn>
                                        <p:tgtEl>
                                          <p:spTgt spid="6"/>
                                        </p:tgtEl>
                                        <p:attrNameLst>
                                          <p:attrName>style.visibility</p:attrName>
                                        </p:attrNameLst>
                                      </p:cBhvr>
                                      <p:to>
                                        <p:strVal val="visible"/>
                                      </p:to>
                                    </p:set>
                                    <p:animEffect transition="in" filter="wipe(up)">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Graphic spid="4" grpId="0">
        <p:bldAsOne/>
      </p:bldGraphic>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2"/>
            </a:gs>
          </a:gsLst>
          <a:lin ang="8400000" scaled="0"/>
        </a:gradFill>
        <a:effectLst/>
      </p:bgPr>
    </p:bg>
    <p:spTree>
      <p:nvGrpSpPr>
        <p:cNvPr id="1" name=""/>
        <p:cNvGrpSpPr/>
        <p:nvPr/>
      </p:nvGrpSpPr>
      <p:grpSpPr>
        <a:xfrm>
          <a:off x="0" y="0"/>
          <a:ext cx="0" cy="0"/>
          <a:chOff x="0" y="0"/>
          <a:chExt cx="0" cy="0"/>
        </a:xfrm>
      </p:grpSpPr>
      <p:sp>
        <p:nvSpPr>
          <p:cNvPr id="12" name="矩形: 圆角 11">
            <a:extLst>
              <a:ext uri="{FF2B5EF4-FFF2-40B4-BE49-F238E27FC236}">
                <a16:creationId xmlns="" xmlns:a16="http://schemas.microsoft.com/office/drawing/2014/main" id="{8AEB8101-004A-467C-9DAC-EF3A274E374B}"/>
              </a:ext>
            </a:extLst>
          </p:cNvPr>
          <p:cNvSpPr/>
          <p:nvPr/>
        </p:nvSpPr>
        <p:spPr>
          <a:xfrm>
            <a:off x="1413164" y="849745"/>
            <a:ext cx="9365672" cy="5180966"/>
          </a:xfrm>
          <a:prstGeom prst="roundRect">
            <a:avLst>
              <a:gd name="adj" fmla="val 17647"/>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1" name="矩形: 圆角 10">
            <a:extLst>
              <a:ext uri="{FF2B5EF4-FFF2-40B4-BE49-F238E27FC236}">
                <a16:creationId xmlns="" xmlns:a16="http://schemas.microsoft.com/office/drawing/2014/main" id="{40335B6A-2753-4863-964A-4993C8656D53}"/>
              </a:ext>
            </a:extLst>
          </p:cNvPr>
          <p:cNvSpPr/>
          <p:nvPr/>
        </p:nvSpPr>
        <p:spPr>
          <a:xfrm>
            <a:off x="1653309" y="1117600"/>
            <a:ext cx="8885382" cy="4645256"/>
          </a:xfrm>
          <a:prstGeom prst="roundRect">
            <a:avLst>
              <a:gd name="adj" fmla="val 17647"/>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0" name="矩形: 圆角 9">
            <a:extLst>
              <a:ext uri="{FF2B5EF4-FFF2-40B4-BE49-F238E27FC236}">
                <a16:creationId xmlns="" xmlns:a16="http://schemas.microsoft.com/office/drawing/2014/main" id="{B930D8BD-E66A-4E82-BEE4-1C8E8B4CAD3A}"/>
              </a:ext>
            </a:extLst>
          </p:cNvPr>
          <p:cNvSpPr/>
          <p:nvPr/>
        </p:nvSpPr>
        <p:spPr>
          <a:xfrm>
            <a:off x="1838032" y="1311564"/>
            <a:ext cx="8515932" cy="4233710"/>
          </a:xfrm>
          <a:prstGeom prst="roundRect">
            <a:avLst>
              <a:gd name="adj" fmla="val 17647"/>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8" name="矩形: 圆角 7">
            <a:extLst>
              <a:ext uri="{FF2B5EF4-FFF2-40B4-BE49-F238E27FC236}">
                <a16:creationId xmlns="" xmlns:a16="http://schemas.microsoft.com/office/drawing/2014/main" id="{41E5A572-84D4-4734-877A-14A25393BF84}"/>
              </a:ext>
            </a:extLst>
          </p:cNvPr>
          <p:cNvSpPr/>
          <p:nvPr/>
        </p:nvSpPr>
        <p:spPr>
          <a:xfrm>
            <a:off x="2031996" y="1448084"/>
            <a:ext cx="8128004" cy="3961832"/>
          </a:xfrm>
          <a:prstGeom prst="roundRect">
            <a:avLst>
              <a:gd name="adj" fmla="val 1764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4" name="矩形 3">
            <a:extLst>
              <a:ext uri="{FF2B5EF4-FFF2-40B4-BE49-F238E27FC236}">
                <a16:creationId xmlns="" xmlns:a16="http://schemas.microsoft.com/office/drawing/2014/main" id="{692C5E8E-E088-48D4-A047-DDD1C96EE428}"/>
              </a:ext>
            </a:extLst>
          </p:cNvPr>
          <p:cNvSpPr/>
          <p:nvPr/>
        </p:nvSpPr>
        <p:spPr>
          <a:xfrm>
            <a:off x="5437342" y="2945819"/>
            <a:ext cx="5664724" cy="574453"/>
          </a:xfrm>
          <a:prstGeom prst="rect">
            <a:avLst/>
          </a:prstGeom>
        </p:spPr>
        <p:txBody>
          <a:bodyPr wrap="square" lIns="0" tIns="0" rIns="0" bIns="0">
            <a:spAutoFit/>
          </a:bodyPr>
          <a:lstStyle/>
          <a:p>
            <a:pPr lvl="0"/>
            <a:r>
              <a:rPr lang="zh-CN" altLang="en-US" sz="3733" b="1" dirty="0">
                <a:solidFill>
                  <a:schemeClr val="tx1">
                    <a:lumMod val="75000"/>
                    <a:lumOff val="25000"/>
                  </a:schemeClr>
                </a:solidFill>
                <a:cs typeface="+mn-ea"/>
                <a:sym typeface="+mn-lt"/>
              </a:rPr>
              <a:t>单击添加标题</a:t>
            </a:r>
            <a:endParaRPr lang="en-US" altLang="zh-CN" sz="3733" b="1" dirty="0">
              <a:solidFill>
                <a:schemeClr val="tx1">
                  <a:lumMod val="75000"/>
                  <a:lumOff val="25000"/>
                </a:schemeClr>
              </a:solidFill>
              <a:cs typeface="+mn-ea"/>
              <a:sym typeface="+mn-lt"/>
            </a:endParaRPr>
          </a:p>
        </p:txBody>
      </p:sp>
      <p:sp>
        <p:nvSpPr>
          <p:cNvPr id="5" name="文本框 4">
            <a:extLst>
              <a:ext uri="{FF2B5EF4-FFF2-40B4-BE49-F238E27FC236}">
                <a16:creationId xmlns="" xmlns:a16="http://schemas.microsoft.com/office/drawing/2014/main" id="{8679B285-AAE4-49E0-96A7-37ED25BB4D3A}"/>
              </a:ext>
            </a:extLst>
          </p:cNvPr>
          <p:cNvSpPr txBox="1"/>
          <p:nvPr/>
        </p:nvSpPr>
        <p:spPr>
          <a:xfrm>
            <a:off x="5437342" y="3596480"/>
            <a:ext cx="3772392" cy="408894"/>
          </a:xfrm>
          <a:prstGeom prst="rect">
            <a:avLst/>
          </a:prstGeom>
          <a:noFill/>
        </p:spPr>
        <p:txBody>
          <a:bodyPr wrap="square" lIns="0" tIns="0" rIns="0" bIns="0" rtlCol="0">
            <a:spAutoFit/>
          </a:bodyPr>
          <a:lstStyle/>
          <a:p>
            <a:pPr>
              <a:lnSpc>
                <a:spcPct val="150000"/>
              </a:lnSpc>
            </a:pPr>
            <a:r>
              <a:rPr lang="zh-CN" altLang="en-US" sz="933" dirty="0">
                <a:solidFill>
                  <a:schemeClr val="tx1">
                    <a:lumMod val="75000"/>
                    <a:lumOff val="25000"/>
                  </a:schemeClr>
                </a:solidFill>
                <a:cs typeface="+mn-ea"/>
                <a:sym typeface="+mn-lt"/>
              </a:rPr>
              <a:t>请替换文字内容，修改文字内容，也可以直接复制你的内容到此。请替换文字内容，修改文字内容，也可以直接复制你的内容到此。</a:t>
            </a:r>
          </a:p>
        </p:txBody>
      </p:sp>
      <p:sp>
        <p:nvSpPr>
          <p:cNvPr id="6" name="椭圆 5">
            <a:extLst>
              <a:ext uri="{FF2B5EF4-FFF2-40B4-BE49-F238E27FC236}">
                <a16:creationId xmlns="" xmlns:a16="http://schemas.microsoft.com/office/drawing/2014/main" id="{7D559D33-1367-4A1A-A06C-2DC7836E75C0}"/>
              </a:ext>
            </a:extLst>
          </p:cNvPr>
          <p:cNvSpPr/>
          <p:nvPr/>
        </p:nvSpPr>
        <p:spPr>
          <a:xfrm>
            <a:off x="2947145" y="2847932"/>
            <a:ext cx="1316172" cy="13446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bg1"/>
                </a:solidFill>
                <a:cs typeface="+mn-ea"/>
                <a:sym typeface="+mn-lt"/>
              </a:rPr>
              <a:t>04</a:t>
            </a:r>
            <a:endParaRPr lang="zh-CN" altLang="en-US" sz="4400" b="1" dirty="0">
              <a:solidFill>
                <a:schemeClr val="bg1"/>
              </a:solidFill>
              <a:cs typeface="+mn-ea"/>
              <a:sym typeface="+mn-lt"/>
            </a:endParaRPr>
          </a:p>
        </p:txBody>
      </p:sp>
      <p:cxnSp>
        <p:nvCxnSpPr>
          <p:cNvPr id="7" name="直接连接符 9">
            <a:extLst>
              <a:ext uri="{FF2B5EF4-FFF2-40B4-BE49-F238E27FC236}">
                <a16:creationId xmlns="" xmlns:a16="http://schemas.microsoft.com/office/drawing/2014/main" id="{726C263E-0A6F-4747-9331-F2E69386E422}"/>
              </a:ext>
            </a:extLst>
          </p:cNvPr>
          <p:cNvCxnSpPr>
            <a:cxnSpLocks/>
          </p:cNvCxnSpPr>
          <p:nvPr/>
        </p:nvCxnSpPr>
        <p:spPr>
          <a:xfrm>
            <a:off x="4776716" y="2610471"/>
            <a:ext cx="0" cy="18196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0160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4*#ppt_w"/>
                                          </p:val>
                                        </p:tav>
                                        <p:tav tm="100000">
                                          <p:val>
                                            <p:strVal val="#ppt_w"/>
                                          </p:val>
                                        </p:tav>
                                      </p:tavLst>
                                    </p:anim>
                                    <p:anim calcmode="lin" valueType="num">
                                      <p:cBhvr>
                                        <p:cTn id="8" dur="500" fill="hold"/>
                                        <p:tgtEl>
                                          <p:spTgt spid="4"/>
                                        </p:tgtEl>
                                        <p:attrNameLst>
                                          <p:attrName>ppt_h</p:attrName>
                                        </p:attrNameLst>
                                      </p:cBhvr>
                                      <p:tavLst>
                                        <p:tav tm="0">
                                          <p:val>
                                            <p:strVal val="4*#ppt_h"/>
                                          </p:val>
                                        </p:tav>
                                        <p:tav tm="100000">
                                          <p:val>
                                            <p:strVal val="#ppt_h"/>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矩形: 圆角 7">
            <a:extLst>
              <a:ext uri="{FF2B5EF4-FFF2-40B4-BE49-F238E27FC236}">
                <a16:creationId xmlns="" xmlns:a16="http://schemas.microsoft.com/office/drawing/2014/main" id="{F029B3B1-44D2-F649-86BF-1EEEC14C39E8}"/>
              </a:ext>
            </a:extLst>
          </p:cNvPr>
          <p:cNvSpPr/>
          <p:nvPr/>
        </p:nvSpPr>
        <p:spPr>
          <a:xfrm rot="19317246">
            <a:off x="7632736" y="1878331"/>
            <a:ext cx="8079700" cy="5684086"/>
          </a:xfrm>
          <a:prstGeom prst="roundRect">
            <a:avLst>
              <a:gd name="adj" fmla="val 17647"/>
            </a:avLst>
          </a:prstGeom>
          <a:solidFill>
            <a:schemeClr val="bg1">
              <a:lumMod val="9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矩形: 圆角 25">
            <a:extLst>
              <a:ext uri="{FF2B5EF4-FFF2-40B4-BE49-F238E27FC236}">
                <a16:creationId xmlns="" xmlns:a16="http://schemas.microsoft.com/office/drawing/2014/main" id="{E07D1A81-F956-4A19-8C73-4916A0677235}"/>
              </a:ext>
            </a:extLst>
          </p:cNvPr>
          <p:cNvSpPr/>
          <p:nvPr/>
        </p:nvSpPr>
        <p:spPr>
          <a:xfrm rot="3193549">
            <a:off x="-634309" y="-112494"/>
            <a:ext cx="4988164" cy="3312406"/>
          </a:xfrm>
          <a:prstGeom prst="roundRect">
            <a:avLst>
              <a:gd name="adj" fmla="val 17647"/>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矩形: 圆角 26">
            <a:extLst>
              <a:ext uri="{FF2B5EF4-FFF2-40B4-BE49-F238E27FC236}">
                <a16:creationId xmlns="" xmlns:a16="http://schemas.microsoft.com/office/drawing/2014/main" id="{7EE1532F-D51E-4274-9D90-6B2D19F6368A}"/>
              </a:ext>
            </a:extLst>
          </p:cNvPr>
          <p:cNvSpPr/>
          <p:nvPr/>
        </p:nvSpPr>
        <p:spPr>
          <a:xfrm rot="3193549">
            <a:off x="-853909" y="-520670"/>
            <a:ext cx="5694627" cy="4135391"/>
          </a:xfrm>
          <a:prstGeom prst="roundRect">
            <a:avLst>
              <a:gd name="adj" fmla="val 17647"/>
            </a:avLst>
          </a:prstGeom>
          <a:noFill/>
          <a:ln w="635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椭圆 28">
            <a:extLst>
              <a:ext uri="{FF2B5EF4-FFF2-40B4-BE49-F238E27FC236}">
                <a16:creationId xmlns="" xmlns:a16="http://schemas.microsoft.com/office/drawing/2014/main" id="{5680E57E-16D8-4435-8E6A-FF8579CE077A}"/>
              </a:ext>
            </a:extLst>
          </p:cNvPr>
          <p:cNvSpPr/>
          <p:nvPr/>
        </p:nvSpPr>
        <p:spPr>
          <a:xfrm>
            <a:off x="6449034" y="1556483"/>
            <a:ext cx="581143" cy="581143"/>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grpSp>
        <p:nvGrpSpPr>
          <p:cNvPr id="30" name="组合 29">
            <a:extLst>
              <a:ext uri="{FF2B5EF4-FFF2-40B4-BE49-F238E27FC236}">
                <a16:creationId xmlns="" xmlns:a16="http://schemas.microsoft.com/office/drawing/2014/main" id="{E872B16E-5EBD-4BC4-B1F9-88D588C2AE30}"/>
              </a:ext>
            </a:extLst>
          </p:cNvPr>
          <p:cNvGrpSpPr/>
          <p:nvPr/>
        </p:nvGrpSpPr>
        <p:grpSpPr>
          <a:xfrm>
            <a:off x="7296646" y="1522391"/>
            <a:ext cx="3978632" cy="641151"/>
            <a:chOff x="7299212" y="1619349"/>
            <a:chExt cx="3978632" cy="641151"/>
          </a:xfrm>
        </p:grpSpPr>
        <p:sp>
          <p:nvSpPr>
            <p:cNvPr id="31" name="文本框 30">
              <a:extLst>
                <a:ext uri="{FF2B5EF4-FFF2-40B4-BE49-F238E27FC236}">
                  <a16:creationId xmlns="" xmlns:a16="http://schemas.microsoft.com/office/drawing/2014/main" id="{3906D54D-E719-4E7C-8F33-D69EE084344A}"/>
                </a:ext>
              </a:extLst>
            </p:cNvPr>
            <p:cNvSpPr txBox="1"/>
            <p:nvPr/>
          </p:nvSpPr>
          <p:spPr>
            <a:xfrm>
              <a:off x="7299213" y="1619349"/>
              <a:ext cx="2031325" cy="461665"/>
            </a:xfrm>
            <a:prstGeom prst="rect">
              <a:avLst/>
            </a:prstGeom>
            <a:noFill/>
          </p:spPr>
          <p:txBody>
            <a:bodyPr wrap="none" rtlCol="0">
              <a:spAutoFit/>
              <a:scene3d>
                <a:camera prst="orthographicFront"/>
                <a:lightRig rig="threePt" dir="t"/>
              </a:scene3d>
              <a:sp3d contourW="12700"/>
            </a:bodyPr>
            <a:lstStyle/>
            <a:p>
              <a:r>
                <a:rPr lang="zh-CN" altLang="en-US" sz="2400" b="1" dirty="0">
                  <a:solidFill>
                    <a:schemeClr val="tx1">
                      <a:lumMod val="75000"/>
                      <a:lumOff val="25000"/>
                    </a:schemeClr>
                  </a:solidFill>
                  <a:cs typeface="+mn-ea"/>
                  <a:sym typeface="+mn-lt"/>
                </a:rPr>
                <a:t>输入您的标题</a:t>
              </a:r>
            </a:p>
          </p:txBody>
        </p:sp>
        <p:sp>
          <p:nvSpPr>
            <p:cNvPr id="32" name="文本框 31">
              <a:extLst>
                <a:ext uri="{FF2B5EF4-FFF2-40B4-BE49-F238E27FC236}">
                  <a16:creationId xmlns="" xmlns:a16="http://schemas.microsoft.com/office/drawing/2014/main" id="{404F9A3F-6D45-483E-996B-334DBEBC46F4}"/>
                </a:ext>
              </a:extLst>
            </p:cNvPr>
            <p:cNvSpPr txBox="1"/>
            <p:nvPr/>
          </p:nvSpPr>
          <p:spPr>
            <a:xfrm>
              <a:off x="7299212" y="2029668"/>
              <a:ext cx="3978632" cy="230832"/>
            </a:xfrm>
            <a:prstGeom prst="rect">
              <a:avLst/>
            </a:prstGeom>
            <a:noFill/>
          </p:spPr>
          <p:txBody>
            <a:bodyPr wrap="square" rtlCol="0">
              <a:spAutoFit/>
              <a:scene3d>
                <a:camera prst="orthographicFront"/>
                <a:lightRig rig="threePt" dir="t"/>
              </a:scene3d>
              <a:sp3d contourW="12700"/>
            </a:bodyPr>
            <a:lstStyle/>
            <a:p>
              <a:r>
                <a:rPr lang="en-US" altLang="zh-CN" sz="900" dirty="0">
                  <a:solidFill>
                    <a:schemeClr val="tx1">
                      <a:lumMod val="50000"/>
                      <a:lumOff val="50000"/>
                    </a:schemeClr>
                  </a:solidFill>
                  <a:cs typeface="+mn-ea"/>
                  <a:sym typeface="+mn-lt"/>
                </a:rPr>
                <a:t>print the presentation and make it into a film a wider field</a:t>
              </a:r>
            </a:p>
          </p:txBody>
        </p:sp>
      </p:grpSp>
      <p:sp>
        <p:nvSpPr>
          <p:cNvPr id="33" name="椭圆 32">
            <a:extLst>
              <a:ext uri="{FF2B5EF4-FFF2-40B4-BE49-F238E27FC236}">
                <a16:creationId xmlns="" xmlns:a16="http://schemas.microsoft.com/office/drawing/2014/main" id="{4DF7E2AA-F687-4171-81B4-2D6FAFAA0E03}"/>
              </a:ext>
            </a:extLst>
          </p:cNvPr>
          <p:cNvSpPr/>
          <p:nvPr/>
        </p:nvSpPr>
        <p:spPr>
          <a:xfrm>
            <a:off x="6449034" y="2611583"/>
            <a:ext cx="581143" cy="581143"/>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grpSp>
        <p:nvGrpSpPr>
          <p:cNvPr id="34" name="组合 33">
            <a:extLst>
              <a:ext uri="{FF2B5EF4-FFF2-40B4-BE49-F238E27FC236}">
                <a16:creationId xmlns="" xmlns:a16="http://schemas.microsoft.com/office/drawing/2014/main" id="{94B3F05A-2F63-4140-8E07-BDBC4284547C}"/>
              </a:ext>
            </a:extLst>
          </p:cNvPr>
          <p:cNvGrpSpPr/>
          <p:nvPr/>
        </p:nvGrpSpPr>
        <p:grpSpPr>
          <a:xfrm>
            <a:off x="7296646" y="2585885"/>
            <a:ext cx="3978632" cy="641151"/>
            <a:chOff x="7299212" y="2710174"/>
            <a:chExt cx="3978632" cy="641151"/>
          </a:xfrm>
        </p:grpSpPr>
        <p:sp>
          <p:nvSpPr>
            <p:cNvPr id="35" name="文本框 34">
              <a:extLst>
                <a:ext uri="{FF2B5EF4-FFF2-40B4-BE49-F238E27FC236}">
                  <a16:creationId xmlns="" xmlns:a16="http://schemas.microsoft.com/office/drawing/2014/main" id="{4EC14EA9-0DE6-4E20-99E6-30E4E46CAA8E}"/>
                </a:ext>
              </a:extLst>
            </p:cNvPr>
            <p:cNvSpPr txBox="1"/>
            <p:nvPr/>
          </p:nvSpPr>
          <p:spPr>
            <a:xfrm>
              <a:off x="7299213" y="2710174"/>
              <a:ext cx="2031325" cy="461665"/>
            </a:xfrm>
            <a:prstGeom prst="rect">
              <a:avLst/>
            </a:prstGeom>
            <a:noFill/>
          </p:spPr>
          <p:txBody>
            <a:bodyPr wrap="none" rtlCol="0">
              <a:spAutoFit/>
              <a:scene3d>
                <a:camera prst="orthographicFront"/>
                <a:lightRig rig="threePt" dir="t"/>
              </a:scene3d>
              <a:sp3d contourW="12700"/>
            </a:bodyPr>
            <a:lstStyle/>
            <a:p>
              <a:r>
                <a:rPr lang="zh-CN" altLang="en-US" sz="2400" b="1" dirty="0">
                  <a:solidFill>
                    <a:schemeClr val="tx1">
                      <a:lumMod val="75000"/>
                      <a:lumOff val="25000"/>
                    </a:schemeClr>
                  </a:solidFill>
                  <a:cs typeface="+mn-ea"/>
                  <a:sym typeface="+mn-lt"/>
                </a:rPr>
                <a:t>输入您的标题</a:t>
              </a:r>
            </a:p>
          </p:txBody>
        </p:sp>
        <p:sp>
          <p:nvSpPr>
            <p:cNvPr id="36" name="文本框 35">
              <a:extLst>
                <a:ext uri="{FF2B5EF4-FFF2-40B4-BE49-F238E27FC236}">
                  <a16:creationId xmlns="" xmlns:a16="http://schemas.microsoft.com/office/drawing/2014/main" id="{F6AF0672-8694-466C-BBB6-104BB12B88FA}"/>
                </a:ext>
              </a:extLst>
            </p:cNvPr>
            <p:cNvSpPr txBox="1"/>
            <p:nvPr/>
          </p:nvSpPr>
          <p:spPr>
            <a:xfrm>
              <a:off x="7299212" y="3120493"/>
              <a:ext cx="3978632" cy="230832"/>
            </a:xfrm>
            <a:prstGeom prst="rect">
              <a:avLst/>
            </a:prstGeom>
            <a:noFill/>
          </p:spPr>
          <p:txBody>
            <a:bodyPr wrap="square" rtlCol="0">
              <a:spAutoFit/>
              <a:scene3d>
                <a:camera prst="orthographicFront"/>
                <a:lightRig rig="threePt" dir="t"/>
              </a:scene3d>
              <a:sp3d contourW="12700"/>
            </a:bodyPr>
            <a:lstStyle/>
            <a:p>
              <a:r>
                <a:rPr lang="en-US" altLang="zh-CN" sz="900" dirty="0">
                  <a:solidFill>
                    <a:schemeClr val="tx1">
                      <a:lumMod val="50000"/>
                      <a:lumOff val="50000"/>
                    </a:schemeClr>
                  </a:solidFill>
                  <a:cs typeface="+mn-ea"/>
                  <a:sym typeface="+mn-lt"/>
                </a:rPr>
                <a:t>print the presentation and make it into a film a wider field</a:t>
              </a:r>
            </a:p>
          </p:txBody>
        </p:sp>
      </p:grpSp>
      <p:sp>
        <p:nvSpPr>
          <p:cNvPr id="37" name="椭圆 36">
            <a:extLst>
              <a:ext uri="{FF2B5EF4-FFF2-40B4-BE49-F238E27FC236}">
                <a16:creationId xmlns="" xmlns:a16="http://schemas.microsoft.com/office/drawing/2014/main" id="{D204A3B2-0E6B-4132-9BC6-FDD887F93EEF}"/>
              </a:ext>
            </a:extLst>
          </p:cNvPr>
          <p:cNvSpPr/>
          <p:nvPr/>
        </p:nvSpPr>
        <p:spPr>
          <a:xfrm>
            <a:off x="6449034" y="3676309"/>
            <a:ext cx="581143" cy="581143"/>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grpSp>
        <p:nvGrpSpPr>
          <p:cNvPr id="38" name="组合 37">
            <a:extLst>
              <a:ext uri="{FF2B5EF4-FFF2-40B4-BE49-F238E27FC236}">
                <a16:creationId xmlns="" xmlns:a16="http://schemas.microsoft.com/office/drawing/2014/main" id="{1D3BE1BC-ED8C-4026-8F51-BAAFC5DCDFF5}"/>
              </a:ext>
            </a:extLst>
          </p:cNvPr>
          <p:cNvGrpSpPr/>
          <p:nvPr/>
        </p:nvGrpSpPr>
        <p:grpSpPr>
          <a:xfrm>
            <a:off x="7296646" y="3642715"/>
            <a:ext cx="3978632" cy="641151"/>
            <a:chOff x="7299212" y="3800999"/>
            <a:chExt cx="3978632" cy="641151"/>
          </a:xfrm>
        </p:grpSpPr>
        <p:sp>
          <p:nvSpPr>
            <p:cNvPr id="39" name="文本框 38">
              <a:extLst>
                <a:ext uri="{FF2B5EF4-FFF2-40B4-BE49-F238E27FC236}">
                  <a16:creationId xmlns="" xmlns:a16="http://schemas.microsoft.com/office/drawing/2014/main" id="{9E643AA8-14C1-46F9-AEE1-5F6E3E6EB3DE}"/>
                </a:ext>
              </a:extLst>
            </p:cNvPr>
            <p:cNvSpPr txBox="1"/>
            <p:nvPr/>
          </p:nvSpPr>
          <p:spPr>
            <a:xfrm>
              <a:off x="7299213" y="3800999"/>
              <a:ext cx="2031325" cy="461665"/>
            </a:xfrm>
            <a:prstGeom prst="rect">
              <a:avLst/>
            </a:prstGeom>
            <a:noFill/>
          </p:spPr>
          <p:txBody>
            <a:bodyPr wrap="none" rtlCol="0">
              <a:spAutoFit/>
              <a:scene3d>
                <a:camera prst="orthographicFront"/>
                <a:lightRig rig="threePt" dir="t"/>
              </a:scene3d>
              <a:sp3d contourW="12700"/>
            </a:bodyPr>
            <a:lstStyle/>
            <a:p>
              <a:r>
                <a:rPr lang="zh-CN" altLang="en-US" sz="2400" b="1" dirty="0">
                  <a:solidFill>
                    <a:schemeClr val="tx1">
                      <a:lumMod val="75000"/>
                      <a:lumOff val="25000"/>
                    </a:schemeClr>
                  </a:solidFill>
                  <a:cs typeface="+mn-ea"/>
                  <a:sym typeface="+mn-lt"/>
                </a:rPr>
                <a:t>输入您的标题</a:t>
              </a:r>
            </a:p>
          </p:txBody>
        </p:sp>
        <p:sp>
          <p:nvSpPr>
            <p:cNvPr id="40" name="文本框 39">
              <a:extLst>
                <a:ext uri="{FF2B5EF4-FFF2-40B4-BE49-F238E27FC236}">
                  <a16:creationId xmlns="" xmlns:a16="http://schemas.microsoft.com/office/drawing/2014/main" id="{BBE44D2C-60C1-4195-A3C3-9373DDD4C154}"/>
                </a:ext>
              </a:extLst>
            </p:cNvPr>
            <p:cNvSpPr txBox="1"/>
            <p:nvPr/>
          </p:nvSpPr>
          <p:spPr>
            <a:xfrm>
              <a:off x="7299212" y="4211318"/>
              <a:ext cx="3978632" cy="230832"/>
            </a:xfrm>
            <a:prstGeom prst="rect">
              <a:avLst/>
            </a:prstGeom>
            <a:noFill/>
          </p:spPr>
          <p:txBody>
            <a:bodyPr wrap="square" rtlCol="0">
              <a:spAutoFit/>
              <a:scene3d>
                <a:camera prst="orthographicFront"/>
                <a:lightRig rig="threePt" dir="t"/>
              </a:scene3d>
              <a:sp3d contourW="12700"/>
            </a:bodyPr>
            <a:lstStyle/>
            <a:p>
              <a:r>
                <a:rPr lang="en-US" altLang="zh-CN" sz="900" dirty="0">
                  <a:solidFill>
                    <a:schemeClr val="tx1">
                      <a:lumMod val="50000"/>
                      <a:lumOff val="50000"/>
                    </a:schemeClr>
                  </a:solidFill>
                  <a:cs typeface="+mn-ea"/>
                  <a:sym typeface="+mn-lt"/>
                </a:rPr>
                <a:t>print the presentation and make it into a film a wider field</a:t>
              </a:r>
            </a:p>
          </p:txBody>
        </p:sp>
      </p:grpSp>
      <p:sp>
        <p:nvSpPr>
          <p:cNvPr id="41" name="椭圆 40">
            <a:extLst>
              <a:ext uri="{FF2B5EF4-FFF2-40B4-BE49-F238E27FC236}">
                <a16:creationId xmlns="" xmlns:a16="http://schemas.microsoft.com/office/drawing/2014/main" id="{08ED1A96-397A-484A-9933-28D0B514DD78}"/>
              </a:ext>
            </a:extLst>
          </p:cNvPr>
          <p:cNvSpPr/>
          <p:nvPr/>
        </p:nvSpPr>
        <p:spPr>
          <a:xfrm>
            <a:off x="6449034" y="4733668"/>
            <a:ext cx="581143" cy="581143"/>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grpSp>
        <p:nvGrpSpPr>
          <p:cNvPr id="42" name="组合 41">
            <a:extLst>
              <a:ext uri="{FF2B5EF4-FFF2-40B4-BE49-F238E27FC236}">
                <a16:creationId xmlns="" xmlns:a16="http://schemas.microsoft.com/office/drawing/2014/main" id="{4CA453DF-83E1-41BC-B1EE-74DAA88F34D1}"/>
              </a:ext>
            </a:extLst>
          </p:cNvPr>
          <p:cNvGrpSpPr/>
          <p:nvPr/>
        </p:nvGrpSpPr>
        <p:grpSpPr>
          <a:xfrm>
            <a:off x="7296646" y="4703663"/>
            <a:ext cx="3978632" cy="641151"/>
            <a:chOff x="7299212" y="4891823"/>
            <a:chExt cx="3978632" cy="641151"/>
          </a:xfrm>
        </p:grpSpPr>
        <p:sp>
          <p:nvSpPr>
            <p:cNvPr id="43" name="文本框 42">
              <a:extLst>
                <a:ext uri="{FF2B5EF4-FFF2-40B4-BE49-F238E27FC236}">
                  <a16:creationId xmlns="" xmlns:a16="http://schemas.microsoft.com/office/drawing/2014/main" id="{AC54ED60-409F-4D5C-9A5A-564286FB7B36}"/>
                </a:ext>
              </a:extLst>
            </p:cNvPr>
            <p:cNvSpPr txBox="1"/>
            <p:nvPr/>
          </p:nvSpPr>
          <p:spPr>
            <a:xfrm>
              <a:off x="7299213" y="4891823"/>
              <a:ext cx="2031325" cy="461665"/>
            </a:xfrm>
            <a:prstGeom prst="rect">
              <a:avLst/>
            </a:prstGeom>
            <a:noFill/>
          </p:spPr>
          <p:txBody>
            <a:bodyPr wrap="none" rtlCol="0">
              <a:spAutoFit/>
              <a:scene3d>
                <a:camera prst="orthographicFront"/>
                <a:lightRig rig="threePt" dir="t"/>
              </a:scene3d>
              <a:sp3d contourW="12700"/>
            </a:bodyPr>
            <a:lstStyle/>
            <a:p>
              <a:r>
                <a:rPr lang="zh-CN" altLang="en-US" sz="2400" b="1" dirty="0">
                  <a:solidFill>
                    <a:schemeClr val="tx1">
                      <a:lumMod val="75000"/>
                      <a:lumOff val="25000"/>
                    </a:schemeClr>
                  </a:solidFill>
                  <a:cs typeface="+mn-ea"/>
                  <a:sym typeface="+mn-lt"/>
                </a:rPr>
                <a:t>输入您的标题</a:t>
              </a:r>
            </a:p>
          </p:txBody>
        </p:sp>
        <p:sp>
          <p:nvSpPr>
            <p:cNvPr id="44" name="文本框 43">
              <a:extLst>
                <a:ext uri="{FF2B5EF4-FFF2-40B4-BE49-F238E27FC236}">
                  <a16:creationId xmlns="" xmlns:a16="http://schemas.microsoft.com/office/drawing/2014/main" id="{3088F4AE-6801-4EF3-9D07-7664F264B193}"/>
                </a:ext>
              </a:extLst>
            </p:cNvPr>
            <p:cNvSpPr txBox="1"/>
            <p:nvPr/>
          </p:nvSpPr>
          <p:spPr>
            <a:xfrm>
              <a:off x="7299212" y="5302142"/>
              <a:ext cx="3978632" cy="230832"/>
            </a:xfrm>
            <a:prstGeom prst="rect">
              <a:avLst/>
            </a:prstGeom>
            <a:noFill/>
          </p:spPr>
          <p:txBody>
            <a:bodyPr wrap="square" rtlCol="0">
              <a:spAutoFit/>
              <a:scene3d>
                <a:camera prst="orthographicFront"/>
                <a:lightRig rig="threePt" dir="t"/>
              </a:scene3d>
              <a:sp3d contourW="12700"/>
            </a:bodyPr>
            <a:lstStyle/>
            <a:p>
              <a:r>
                <a:rPr lang="en-US" altLang="zh-CN" sz="900" dirty="0">
                  <a:solidFill>
                    <a:schemeClr val="tx1">
                      <a:lumMod val="50000"/>
                      <a:lumOff val="50000"/>
                    </a:schemeClr>
                  </a:solidFill>
                  <a:cs typeface="+mn-ea"/>
                  <a:sym typeface="+mn-lt"/>
                </a:rPr>
                <a:t>print the presentation and make it into a film a wider field</a:t>
              </a:r>
            </a:p>
          </p:txBody>
        </p:sp>
      </p:grpSp>
      <p:sp>
        <p:nvSpPr>
          <p:cNvPr id="45" name="文本框 44">
            <a:extLst>
              <a:ext uri="{FF2B5EF4-FFF2-40B4-BE49-F238E27FC236}">
                <a16:creationId xmlns="" xmlns:a16="http://schemas.microsoft.com/office/drawing/2014/main" id="{CE8E859B-23D0-4119-AFF6-6C09E7A78C69}"/>
              </a:ext>
            </a:extLst>
          </p:cNvPr>
          <p:cNvSpPr txBox="1"/>
          <p:nvPr/>
        </p:nvSpPr>
        <p:spPr>
          <a:xfrm>
            <a:off x="6408693" y="1586477"/>
            <a:ext cx="581143" cy="461665"/>
          </a:xfrm>
          <a:prstGeom prst="rect">
            <a:avLst/>
          </a:prstGeom>
          <a:noFill/>
        </p:spPr>
        <p:txBody>
          <a:bodyPr wrap="square" rtlCol="0">
            <a:spAutoFit/>
            <a:scene3d>
              <a:camera prst="orthographicFront"/>
              <a:lightRig rig="threePt" dir="t"/>
            </a:scene3d>
            <a:sp3d contourW="12700"/>
          </a:bodyPr>
          <a:lstStyle/>
          <a:p>
            <a:pPr algn="ctr"/>
            <a:r>
              <a:rPr lang="en-US" altLang="zh-CN" sz="2400" i="1" dirty="0">
                <a:solidFill>
                  <a:schemeClr val="bg1">
                    <a:lumMod val="50000"/>
                  </a:schemeClr>
                </a:solidFill>
                <a:cs typeface="+mn-ea"/>
                <a:sym typeface="+mn-lt"/>
              </a:rPr>
              <a:t>01</a:t>
            </a:r>
            <a:endParaRPr lang="zh-CN" altLang="en-US" sz="2400" i="1" dirty="0">
              <a:solidFill>
                <a:schemeClr val="bg1">
                  <a:lumMod val="50000"/>
                </a:schemeClr>
              </a:solidFill>
              <a:cs typeface="+mn-ea"/>
              <a:sym typeface="+mn-lt"/>
            </a:endParaRPr>
          </a:p>
        </p:txBody>
      </p:sp>
      <p:sp>
        <p:nvSpPr>
          <p:cNvPr id="46" name="文本框 45">
            <a:extLst>
              <a:ext uri="{FF2B5EF4-FFF2-40B4-BE49-F238E27FC236}">
                <a16:creationId xmlns="" xmlns:a16="http://schemas.microsoft.com/office/drawing/2014/main" id="{B15E643B-FF8F-4962-B35F-C827A3DB94AA}"/>
              </a:ext>
            </a:extLst>
          </p:cNvPr>
          <p:cNvSpPr txBox="1"/>
          <p:nvPr/>
        </p:nvSpPr>
        <p:spPr>
          <a:xfrm>
            <a:off x="6408693" y="2641849"/>
            <a:ext cx="581143" cy="461665"/>
          </a:xfrm>
          <a:prstGeom prst="rect">
            <a:avLst/>
          </a:prstGeom>
          <a:noFill/>
        </p:spPr>
        <p:txBody>
          <a:bodyPr wrap="square" rtlCol="0">
            <a:spAutoFit/>
            <a:scene3d>
              <a:camera prst="orthographicFront"/>
              <a:lightRig rig="threePt" dir="t"/>
            </a:scene3d>
            <a:sp3d contourW="12700"/>
          </a:bodyPr>
          <a:lstStyle/>
          <a:p>
            <a:pPr algn="ctr"/>
            <a:r>
              <a:rPr lang="en-US" altLang="zh-CN" sz="2400" i="1" dirty="0">
                <a:solidFill>
                  <a:schemeClr val="bg1">
                    <a:lumMod val="50000"/>
                  </a:schemeClr>
                </a:solidFill>
                <a:cs typeface="+mn-ea"/>
                <a:sym typeface="+mn-lt"/>
              </a:rPr>
              <a:t>02</a:t>
            </a:r>
            <a:endParaRPr lang="zh-CN" altLang="en-US" sz="2400" i="1" dirty="0">
              <a:solidFill>
                <a:schemeClr val="bg1">
                  <a:lumMod val="50000"/>
                </a:schemeClr>
              </a:solidFill>
              <a:cs typeface="+mn-ea"/>
              <a:sym typeface="+mn-lt"/>
            </a:endParaRPr>
          </a:p>
        </p:txBody>
      </p:sp>
      <p:sp>
        <p:nvSpPr>
          <p:cNvPr id="47" name="文本框 46">
            <a:extLst>
              <a:ext uri="{FF2B5EF4-FFF2-40B4-BE49-F238E27FC236}">
                <a16:creationId xmlns="" xmlns:a16="http://schemas.microsoft.com/office/drawing/2014/main" id="{897544CC-5161-4384-BB70-37221BD6507E}"/>
              </a:ext>
            </a:extLst>
          </p:cNvPr>
          <p:cNvSpPr txBox="1"/>
          <p:nvPr/>
        </p:nvSpPr>
        <p:spPr>
          <a:xfrm>
            <a:off x="6408693" y="3708834"/>
            <a:ext cx="581143" cy="461665"/>
          </a:xfrm>
          <a:prstGeom prst="rect">
            <a:avLst/>
          </a:prstGeom>
          <a:noFill/>
        </p:spPr>
        <p:txBody>
          <a:bodyPr wrap="square" rtlCol="0">
            <a:spAutoFit/>
            <a:scene3d>
              <a:camera prst="orthographicFront"/>
              <a:lightRig rig="threePt" dir="t"/>
            </a:scene3d>
            <a:sp3d contourW="12700"/>
          </a:bodyPr>
          <a:lstStyle/>
          <a:p>
            <a:pPr algn="ctr"/>
            <a:r>
              <a:rPr lang="en-US" altLang="zh-CN" sz="2400" i="1" dirty="0">
                <a:solidFill>
                  <a:schemeClr val="bg1">
                    <a:lumMod val="50000"/>
                  </a:schemeClr>
                </a:solidFill>
                <a:cs typeface="+mn-ea"/>
                <a:sym typeface="+mn-lt"/>
              </a:rPr>
              <a:t>03</a:t>
            </a:r>
            <a:endParaRPr lang="zh-CN" altLang="en-US" sz="2400" i="1" dirty="0">
              <a:solidFill>
                <a:schemeClr val="bg1">
                  <a:lumMod val="50000"/>
                </a:schemeClr>
              </a:solidFill>
              <a:cs typeface="+mn-ea"/>
              <a:sym typeface="+mn-lt"/>
            </a:endParaRPr>
          </a:p>
        </p:txBody>
      </p:sp>
      <p:sp>
        <p:nvSpPr>
          <p:cNvPr id="48" name="文本框 47">
            <a:extLst>
              <a:ext uri="{FF2B5EF4-FFF2-40B4-BE49-F238E27FC236}">
                <a16:creationId xmlns="" xmlns:a16="http://schemas.microsoft.com/office/drawing/2014/main" id="{E9EC7CB0-AF2A-4D63-85BF-F0E6EA71C09F}"/>
              </a:ext>
            </a:extLst>
          </p:cNvPr>
          <p:cNvSpPr txBox="1"/>
          <p:nvPr/>
        </p:nvSpPr>
        <p:spPr>
          <a:xfrm>
            <a:off x="6408693" y="4775819"/>
            <a:ext cx="581143" cy="461665"/>
          </a:xfrm>
          <a:prstGeom prst="rect">
            <a:avLst/>
          </a:prstGeom>
          <a:noFill/>
        </p:spPr>
        <p:txBody>
          <a:bodyPr wrap="square" rtlCol="0">
            <a:spAutoFit/>
            <a:scene3d>
              <a:camera prst="orthographicFront"/>
              <a:lightRig rig="threePt" dir="t"/>
            </a:scene3d>
            <a:sp3d contourW="12700"/>
          </a:bodyPr>
          <a:lstStyle/>
          <a:p>
            <a:pPr algn="ctr"/>
            <a:r>
              <a:rPr lang="en-US" altLang="zh-CN" sz="2400" i="1" dirty="0">
                <a:solidFill>
                  <a:schemeClr val="bg1">
                    <a:lumMod val="50000"/>
                  </a:schemeClr>
                </a:solidFill>
                <a:cs typeface="+mn-ea"/>
                <a:sym typeface="+mn-lt"/>
              </a:rPr>
              <a:t>04</a:t>
            </a:r>
            <a:endParaRPr lang="zh-CN" altLang="en-US" sz="2400" i="1" dirty="0">
              <a:solidFill>
                <a:schemeClr val="bg1">
                  <a:lumMod val="50000"/>
                </a:schemeClr>
              </a:solidFill>
              <a:cs typeface="+mn-ea"/>
              <a:sym typeface="+mn-lt"/>
            </a:endParaRPr>
          </a:p>
        </p:txBody>
      </p:sp>
      <p:sp>
        <p:nvSpPr>
          <p:cNvPr id="49" name="矩形 48">
            <a:extLst>
              <a:ext uri="{FF2B5EF4-FFF2-40B4-BE49-F238E27FC236}">
                <a16:creationId xmlns="" xmlns:a16="http://schemas.microsoft.com/office/drawing/2014/main" id="{97B350C6-792C-45F5-B58E-7909E336F7DD}"/>
              </a:ext>
            </a:extLst>
          </p:cNvPr>
          <p:cNvSpPr/>
          <p:nvPr/>
        </p:nvSpPr>
        <p:spPr>
          <a:xfrm>
            <a:off x="1993405" y="1181028"/>
            <a:ext cx="831863" cy="1938992"/>
          </a:xfrm>
          <a:prstGeom prst="rect">
            <a:avLst/>
          </a:prstGeom>
        </p:spPr>
        <p:txBody>
          <a:bodyPr wrap="square">
            <a:spAutoFit/>
          </a:bodyPr>
          <a:lstStyle/>
          <a:p>
            <a:pPr algn="ctr"/>
            <a:r>
              <a:rPr lang="zh-CN" altLang="en-US" sz="6000" dirty="0">
                <a:solidFill>
                  <a:schemeClr val="bg1">
                    <a:lumMod val="95000"/>
                  </a:schemeClr>
                </a:solidFill>
                <a:cs typeface="+mn-ea"/>
                <a:sym typeface="+mn-lt"/>
              </a:rPr>
              <a:t>目录</a:t>
            </a:r>
          </a:p>
        </p:txBody>
      </p:sp>
      <p:sp>
        <p:nvSpPr>
          <p:cNvPr id="50" name="文本框 49">
            <a:extLst>
              <a:ext uri="{FF2B5EF4-FFF2-40B4-BE49-F238E27FC236}">
                <a16:creationId xmlns="" xmlns:a16="http://schemas.microsoft.com/office/drawing/2014/main" id="{931111D5-082B-4C42-9ABD-A3285495ED81}"/>
              </a:ext>
            </a:extLst>
          </p:cNvPr>
          <p:cNvSpPr txBox="1"/>
          <p:nvPr/>
        </p:nvSpPr>
        <p:spPr>
          <a:xfrm rot="16200000">
            <a:off x="3330737" y="2884999"/>
            <a:ext cx="923330" cy="4988904"/>
          </a:xfrm>
          <a:prstGeom prst="rect">
            <a:avLst/>
          </a:prstGeom>
          <a:noFill/>
        </p:spPr>
        <p:txBody>
          <a:bodyPr vert="eaVert" wrap="square" rtlCol="0">
            <a:spAutoFit/>
          </a:bodyPr>
          <a:lstStyle/>
          <a:p>
            <a:pPr algn="ctr"/>
            <a:r>
              <a:rPr lang="en-US" altLang="zh-CN" sz="4800" spc="300" dirty="0">
                <a:solidFill>
                  <a:schemeClr val="tx1">
                    <a:lumMod val="75000"/>
                    <a:lumOff val="25000"/>
                  </a:schemeClr>
                </a:solidFill>
                <a:cs typeface="+mn-ea"/>
                <a:sym typeface="+mn-lt"/>
              </a:rPr>
              <a:t>CONTENTS</a:t>
            </a:r>
            <a:endParaRPr lang="zh-CN" altLang="en-US" sz="4800" spc="300" dirty="0">
              <a:solidFill>
                <a:schemeClr val="tx1">
                  <a:lumMod val="75000"/>
                  <a:lumOff val="25000"/>
                </a:schemeClr>
              </a:solidFill>
              <a:cs typeface="+mn-ea"/>
              <a:sym typeface="+mn-lt"/>
            </a:endParaRPr>
          </a:p>
        </p:txBody>
      </p:sp>
      <p:sp>
        <p:nvSpPr>
          <p:cNvPr id="2" name="文本框 1"/>
          <p:cNvSpPr txBox="1"/>
          <p:nvPr/>
        </p:nvSpPr>
        <p:spPr>
          <a:xfrm>
            <a:off x="6576291" y="369455"/>
            <a:ext cx="2032000" cy="276999"/>
          </a:xfrm>
          <a:prstGeom prst="rect">
            <a:avLst/>
          </a:prstGeom>
          <a:noFill/>
        </p:spPr>
        <p:txBody>
          <a:bodyPr wrap="square" rtlCol="0">
            <a:spAutoFit/>
          </a:bodyPr>
          <a:lstStyle/>
          <a:p>
            <a:r>
              <a:rPr lang="en-US" altLang="zh-CN" sz="1200" dirty="0">
                <a:solidFill>
                  <a:srgbClr val="FFFFFF"/>
                </a:solidFill>
              </a:rPr>
              <a:t>https://www.ypppt.com/</a:t>
            </a:r>
            <a:endParaRPr lang="zh-CN" altLang="en-US" sz="1200" dirty="0">
              <a:solidFill>
                <a:srgbClr val="FFFFFF"/>
              </a:solidFill>
            </a:endParaRPr>
          </a:p>
        </p:txBody>
      </p:sp>
    </p:spTree>
    <p:extLst>
      <p:ext uri="{BB962C8B-B14F-4D97-AF65-F5344CB8AC3E}">
        <p14:creationId xmlns:p14="http://schemas.microsoft.com/office/powerpoint/2010/main" val="32637801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6"/>
                                        </p:tgtEl>
                                        <p:attrNameLst>
                                          <p:attrName>style.visibility</p:attrName>
                                        </p:attrNameLst>
                                      </p:cBhvr>
                                      <p:to>
                                        <p:strVal val="visible"/>
                                      </p:to>
                                    </p:set>
                                    <p:anim calcmode="lin" valueType="num">
                                      <p:cBhvr>
                                        <p:cTn id="12" dur="500" fill="hold"/>
                                        <p:tgtEl>
                                          <p:spTgt spid="46"/>
                                        </p:tgtEl>
                                        <p:attrNameLst>
                                          <p:attrName>ppt_w</p:attrName>
                                        </p:attrNameLst>
                                      </p:cBhvr>
                                      <p:tavLst>
                                        <p:tav tm="0">
                                          <p:val>
                                            <p:fltVal val="0"/>
                                          </p:val>
                                        </p:tav>
                                        <p:tav tm="100000">
                                          <p:val>
                                            <p:strVal val="#ppt_w"/>
                                          </p:val>
                                        </p:tav>
                                      </p:tavLst>
                                    </p:anim>
                                    <p:anim calcmode="lin" valueType="num">
                                      <p:cBhvr>
                                        <p:cTn id="13" dur="500" fill="hold"/>
                                        <p:tgtEl>
                                          <p:spTgt spid="46"/>
                                        </p:tgtEl>
                                        <p:attrNameLst>
                                          <p:attrName>ppt_h</p:attrName>
                                        </p:attrNameLst>
                                      </p:cBhvr>
                                      <p:tavLst>
                                        <p:tav tm="0">
                                          <p:val>
                                            <p:fltVal val="0"/>
                                          </p:val>
                                        </p:tav>
                                        <p:tav tm="100000">
                                          <p:val>
                                            <p:strVal val="#ppt_h"/>
                                          </p:val>
                                        </p:tav>
                                      </p:tavLst>
                                    </p:anim>
                                    <p:animEffect transition="in" filter="fade">
                                      <p:cBhvr>
                                        <p:cTn id="14" dur="500"/>
                                        <p:tgtEl>
                                          <p:spTgt spid="4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500" fill="hold"/>
                                        <p:tgtEl>
                                          <p:spTgt spid="47"/>
                                        </p:tgtEl>
                                        <p:attrNameLst>
                                          <p:attrName>ppt_w</p:attrName>
                                        </p:attrNameLst>
                                      </p:cBhvr>
                                      <p:tavLst>
                                        <p:tav tm="0">
                                          <p:val>
                                            <p:fltVal val="0"/>
                                          </p:val>
                                        </p:tav>
                                        <p:tav tm="100000">
                                          <p:val>
                                            <p:strVal val="#ppt_w"/>
                                          </p:val>
                                        </p:tav>
                                      </p:tavLst>
                                    </p:anim>
                                    <p:anim calcmode="lin" valueType="num">
                                      <p:cBhvr>
                                        <p:cTn id="18" dur="500" fill="hold"/>
                                        <p:tgtEl>
                                          <p:spTgt spid="47"/>
                                        </p:tgtEl>
                                        <p:attrNameLst>
                                          <p:attrName>ppt_h</p:attrName>
                                        </p:attrNameLst>
                                      </p:cBhvr>
                                      <p:tavLst>
                                        <p:tav tm="0">
                                          <p:val>
                                            <p:fltVal val="0"/>
                                          </p:val>
                                        </p:tav>
                                        <p:tav tm="100000">
                                          <p:val>
                                            <p:strVal val="#ppt_h"/>
                                          </p:val>
                                        </p:tav>
                                      </p:tavLst>
                                    </p:anim>
                                    <p:animEffect transition="in" filter="fade">
                                      <p:cBhvr>
                                        <p:cTn id="19" dur="500"/>
                                        <p:tgtEl>
                                          <p:spTgt spid="47"/>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500" fill="hold"/>
                                        <p:tgtEl>
                                          <p:spTgt spid="48"/>
                                        </p:tgtEl>
                                        <p:attrNameLst>
                                          <p:attrName>ppt_w</p:attrName>
                                        </p:attrNameLst>
                                      </p:cBhvr>
                                      <p:tavLst>
                                        <p:tav tm="0">
                                          <p:val>
                                            <p:fltVal val="0"/>
                                          </p:val>
                                        </p:tav>
                                        <p:tav tm="100000">
                                          <p:val>
                                            <p:strVal val="#ppt_w"/>
                                          </p:val>
                                        </p:tav>
                                      </p:tavLst>
                                    </p:anim>
                                    <p:anim calcmode="lin" valueType="num">
                                      <p:cBhvr>
                                        <p:cTn id="23" dur="500" fill="hold"/>
                                        <p:tgtEl>
                                          <p:spTgt spid="48"/>
                                        </p:tgtEl>
                                        <p:attrNameLst>
                                          <p:attrName>ppt_h</p:attrName>
                                        </p:attrNameLst>
                                      </p:cBhvr>
                                      <p:tavLst>
                                        <p:tav tm="0">
                                          <p:val>
                                            <p:fltVal val="0"/>
                                          </p:val>
                                        </p:tav>
                                        <p:tav tm="100000">
                                          <p:val>
                                            <p:strVal val="#ppt_h"/>
                                          </p:val>
                                        </p:tav>
                                      </p:tavLst>
                                    </p:anim>
                                    <p:animEffect transition="in" filter="fade">
                                      <p:cBhvr>
                                        <p:cTn id="24" dur="500"/>
                                        <p:tgtEl>
                                          <p:spTgt spid="48"/>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3"/>
                                        </p:tgtEl>
                                        <p:attrNameLst>
                                          <p:attrName>style.visibility</p:attrName>
                                        </p:attrNameLst>
                                      </p:cBhvr>
                                      <p:to>
                                        <p:strVal val="visible"/>
                                      </p:to>
                                    </p:set>
                                    <p:anim calcmode="lin" valueType="num">
                                      <p:cBhvr>
                                        <p:cTn id="32" dur="500" fill="hold"/>
                                        <p:tgtEl>
                                          <p:spTgt spid="33"/>
                                        </p:tgtEl>
                                        <p:attrNameLst>
                                          <p:attrName>ppt_w</p:attrName>
                                        </p:attrNameLst>
                                      </p:cBhvr>
                                      <p:tavLst>
                                        <p:tav tm="0">
                                          <p:val>
                                            <p:fltVal val="0"/>
                                          </p:val>
                                        </p:tav>
                                        <p:tav tm="100000">
                                          <p:val>
                                            <p:strVal val="#ppt_w"/>
                                          </p:val>
                                        </p:tav>
                                      </p:tavLst>
                                    </p:anim>
                                    <p:anim calcmode="lin" valueType="num">
                                      <p:cBhvr>
                                        <p:cTn id="33" dur="500" fill="hold"/>
                                        <p:tgtEl>
                                          <p:spTgt spid="33"/>
                                        </p:tgtEl>
                                        <p:attrNameLst>
                                          <p:attrName>ppt_h</p:attrName>
                                        </p:attrNameLst>
                                      </p:cBhvr>
                                      <p:tavLst>
                                        <p:tav tm="0">
                                          <p:val>
                                            <p:fltVal val="0"/>
                                          </p:val>
                                        </p:tav>
                                        <p:tav tm="100000">
                                          <p:val>
                                            <p:strVal val="#ppt_h"/>
                                          </p:val>
                                        </p:tav>
                                      </p:tavLst>
                                    </p:anim>
                                    <p:animEffect transition="in" filter="fade">
                                      <p:cBhvr>
                                        <p:cTn id="34" dur="500"/>
                                        <p:tgtEl>
                                          <p:spTgt spid="3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p:cTn id="37" dur="500" fill="hold"/>
                                        <p:tgtEl>
                                          <p:spTgt spid="37"/>
                                        </p:tgtEl>
                                        <p:attrNameLst>
                                          <p:attrName>ppt_w</p:attrName>
                                        </p:attrNameLst>
                                      </p:cBhvr>
                                      <p:tavLst>
                                        <p:tav tm="0">
                                          <p:val>
                                            <p:fltVal val="0"/>
                                          </p:val>
                                        </p:tav>
                                        <p:tav tm="100000">
                                          <p:val>
                                            <p:strVal val="#ppt_w"/>
                                          </p:val>
                                        </p:tav>
                                      </p:tavLst>
                                    </p:anim>
                                    <p:anim calcmode="lin" valueType="num">
                                      <p:cBhvr>
                                        <p:cTn id="38" dur="500" fill="hold"/>
                                        <p:tgtEl>
                                          <p:spTgt spid="37"/>
                                        </p:tgtEl>
                                        <p:attrNameLst>
                                          <p:attrName>ppt_h</p:attrName>
                                        </p:attrNameLst>
                                      </p:cBhvr>
                                      <p:tavLst>
                                        <p:tav tm="0">
                                          <p:val>
                                            <p:fltVal val="0"/>
                                          </p:val>
                                        </p:tav>
                                        <p:tav tm="100000">
                                          <p:val>
                                            <p:strVal val="#ppt_h"/>
                                          </p:val>
                                        </p:tav>
                                      </p:tavLst>
                                    </p:anim>
                                    <p:animEffect transition="in" filter="fade">
                                      <p:cBhvr>
                                        <p:cTn id="39" dur="500"/>
                                        <p:tgtEl>
                                          <p:spTgt spid="37"/>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500" fill="hold"/>
                                        <p:tgtEl>
                                          <p:spTgt spid="41"/>
                                        </p:tgtEl>
                                        <p:attrNameLst>
                                          <p:attrName>ppt_w</p:attrName>
                                        </p:attrNameLst>
                                      </p:cBhvr>
                                      <p:tavLst>
                                        <p:tav tm="0">
                                          <p:val>
                                            <p:fltVal val="0"/>
                                          </p:val>
                                        </p:tav>
                                        <p:tav tm="100000">
                                          <p:val>
                                            <p:strVal val="#ppt_w"/>
                                          </p:val>
                                        </p:tav>
                                      </p:tavLst>
                                    </p:anim>
                                    <p:anim calcmode="lin" valueType="num">
                                      <p:cBhvr>
                                        <p:cTn id="43" dur="500" fill="hold"/>
                                        <p:tgtEl>
                                          <p:spTgt spid="41"/>
                                        </p:tgtEl>
                                        <p:attrNameLst>
                                          <p:attrName>ppt_h</p:attrName>
                                        </p:attrNameLst>
                                      </p:cBhvr>
                                      <p:tavLst>
                                        <p:tav tm="0">
                                          <p:val>
                                            <p:fltVal val="0"/>
                                          </p:val>
                                        </p:tav>
                                        <p:tav tm="100000">
                                          <p:val>
                                            <p:strVal val="#ppt_h"/>
                                          </p:val>
                                        </p:tav>
                                      </p:tavLst>
                                    </p:anim>
                                    <p:animEffect transition="in" filter="fade">
                                      <p:cBhvr>
                                        <p:cTn id="44" dur="500"/>
                                        <p:tgtEl>
                                          <p:spTgt spid="41"/>
                                        </p:tgtEl>
                                      </p:cBhvr>
                                    </p:animEffect>
                                  </p:childTnLst>
                                </p:cTn>
                              </p:par>
                            </p:childTnLst>
                          </p:cTn>
                        </p:par>
                        <p:par>
                          <p:cTn id="45" fill="hold">
                            <p:stCondLst>
                              <p:cond delay="500"/>
                            </p:stCondLst>
                            <p:childTnLst>
                              <p:par>
                                <p:cTn id="46" presetID="12" presetClass="entr" presetSubtype="8"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additive="base">
                                        <p:cTn id="48" dur="500"/>
                                        <p:tgtEl>
                                          <p:spTgt spid="30"/>
                                        </p:tgtEl>
                                        <p:attrNameLst>
                                          <p:attrName>ppt_x</p:attrName>
                                        </p:attrNameLst>
                                      </p:cBhvr>
                                      <p:tavLst>
                                        <p:tav tm="0">
                                          <p:val>
                                            <p:strVal val="#ppt_x-#ppt_w*1.125000"/>
                                          </p:val>
                                        </p:tav>
                                        <p:tav tm="100000">
                                          <p:val>
                                            <p:strVal val="#ppt_x"/>
                                          </p:val>
                                        </p:tav>
                                      </p:tavLst>
                                    </p:anim>
                                    <p:animEffect transition="in" filter="wipe(right)">
                                      <p:cBhvr>
                                        <p:cTn id="49" dur="500"/>
                                        <p:tgtEl>
                                          <p:spTgt spid="30"/>
                                        </p:tgtEl>
                                      </p:cBhvr>
                                    </p:animEffect>
                                  </p:childTnLst>
                                </p:cTn>
                              </p:par>
                            </p:childTnLst>
                          </p:cTn>
                        </p:par>
                        <p:par>
                          <p:cTn id="50" fill="hold">
                            <p:stCondLst>
                              <p:cond delay="1000"/>
                            </p:stCondLst>
                            <p:childTnLst>
                              <p:par>
                                <p:cTn id="51" presetID="12" presetClass="entr" presetSubtype="8" fill="hold" nodeType="afterEffect">
                                  <p:stCondLst>
                                    <p:cond delay="0"/>
                                  </p:stCondLst>
                                  <p:childTnLst>
                                    <p:set>
                                      <p:cBhvr>
                                        <p:cTn id="52" dur="1" fill="hold">
                                          <p:stCondLst>
                                            <p:cond delay="0"/>
                                          </p:stCondLst>
                                        </p:cTn>
                                        <p:tgtEl>
                                          <p:spTgt spid="34"/>
                                        </p:tgtEl>
                                        <p:attrNameLst>
                                          <p:attrName>style.visibility</p:attrName>
                                        </p:attrNameLst>
                                      </p:cBhvr>
                                      <p:to>
                                        <p:strVal val="visible"/>
                                      </p:to>
                                    </p:set>
                                    <p:anim calcmode="lin" valueType="num">
                                      <p:cBhvr additive="base">
                                        <p:cTn id="53" dur="500"/>
                                        <p:tgtEl>
                                          <p:spTgt spid="34"/>
                                        </p:tgtEl>
                                        <p:attrNameLst>
                                          <p:attrName>ppt_x</p:attrName>
                                        </p:attrNameLst>
                                      </p:cBhvr>
                                      <p:tavLst>
                                        <p:tav tm="0">
                                          <p:val>
                                            <p:strVal val="#ppt_x-#ppt_w*1.125000"/>
                                          </p:val>
                                        </p:tav>
                                        <p:tav tm="100000">
                                          <p:val>
                                            <p:strVal val="#ppt_x"/>
                                          </p:val>
                                        </p:tav>
                                      </p:tavLst>
                                    </p:anim>
                                    <p:animEffect transition="in" filter="wipe(right)">
                                      <p:cBhvr>
                                        <p:cTn id="54" dur="500"/>
                                        <p:tgtEl>
                                          <p:spTgt spid="34"/>
                                        </p:tgtEl>
                                      </p:cBhvr>
                                    </p:animEffect>
                                  </p:childTnLst>
                                </p:cTn>
                              </p:par>
                            </p:childTnLst>
                          </p:cTn>
                        </p:par>
                        <p:par>
                          <p:cTn id="55" fill="hold">
                            <p:stCondLst>
                              <p:cond delay="1500"/>
                            </p:stCondLst>
                            <p:childTnLst>
                              <p:par>
                                <p:cTn id="56" presetID="12" presetClass="entr" presetSubtype="8" fill="hold" nodeType="afterEffect">
                                  <p:stCondLst>
                                    <p:cond delay="0"/>
                                  </p:stCondLst>
                                  <p:childTnLst>
                                    <p:set>
                                      <p:cBhvr>
                                        <p:cTn id="57" dur="1" fill="hold">
                                          <p:stCondLst>
                                            <p:cond delay="0"/>
                                          </p:stCondLst>
                                        </p:cTn>
                                        <p:tgtEl>
                                          <p:spTgt spid="38"/>
                                        </p:tgtEl>
                                        <p:attrNameLst>
                                          <p:attrName>style.visibility</p:attrName>
                                        </p:attrNameLst>
                                      </p:cBhvr>
                                      <p:to>
                                        <p:strVal val="visible"/>
                                      </p:to>
                                    </p:set>
                                    <p:anim calcmode="lin" valueType="num">
                                      <p:cBhvr additive="base">
                                        <p:cTn id="58" dur="500"/>
                                        <p:tgtEl>
                                          <p:spTgt spid="38"/>
                                        </p:tgtEl>
                                        <p:attrNameLst>
                                          <p:attrName>ppt_x</p:attrName>
                                        </p:attrNameLst>
                                      </p:cBhvr>
                                      <p:tavLst>
                                        <p:tav tm="0">
                                          <p:val>
                                            <p:strVal val="#ppt_x-#ppt_w*1.125000"/>
                                          </p:val>
                                        </p:tav>
                                        <p:tav tm="100000">
                                          <p:val>
                                            <p:strVal val="#ppt_x"/>
                                          </p:val>
                                        </p:tav>
                                      </p:tavLst>
                                    </p:anim>
                                    <p:animEffect transition="in" filter="wipe(right)">
                                      <p:cBhvr>
                                        <p:cTn id="59" dur="500"/>
                                        <p:tgtEl>
                                          <p:spTgt spid="38"/>
                                        </p:tgtEl>
                                      </p:cBhvr>
                                    </p:animEffect>
                                  </p:childTnLst>
                                </p:cTn>
                              </p:par>
                            </p:childTnLst>
                          </p:cTn>
                        </p:par>
                        <p:par>
                          <p:cTn id="60" fill="hold">
                            <p:stCondLst>
                              <p:cond delay="2000"/>
                            </p:stCondLst>
                            <p:childTnLst>
                              <p:par>
                                <p:cTn id="61" presetID="12" presetClass="entr" presetSubtype="8" fill="hold" nodeType="afterEffect">
                                  <p:stCondLst>
                                    <p:cond delay="0"/>
                                  </p:stCondLst>
                                  <p:childTnLst>
                                    <p:set>
                                      <p:cBhvr>
                                        <p:cTn id="62" dur="1" fill="hold">
                                          <p:stCondLst>
                                            <p:cond delay="0"/>
                                          </p:stCondLst>
                                        </p:cTn>
                                        <p:tgtEl>
                                          <p:spTgt spid="42"/>
                                        </p:tgtEl>
                                        <p:attrNameLst>
                                          <p:attrName>style.visibility</p:attrName>
                                        </p:attrNameLst>
                                      </p:cBhvr>
                                      <p:to>
                                        <p:strVal val="visible"/>
                                      </p:to>
                                    </p:set>
                                    <p:anim calcmode="lin" valueType="num">
                                      <p:cBhvr additive="base">
                                        <p:cTn id="63" dur="500"/>
                                        <p:tgtEl>
                                          <p:spTgt spid="42"/>
                                        </p:tgtEl>
                                        <p:attrNameLst>
                                          <p:attrName>ppt_x</p:attrName>
                                        </p:attrNameLst>
                                      </p:cBhvr>
                                      <p:tavLst>
                                        <p:tav tm="0">
                                          <p:val>
                                            <p:strVal val="#ppt_x-#ppt_w*1.125000"/>
                                          </p:val>
                                        </p:tav>
                                        <p:tav tm="100000">
                                          <p:val>
                                            <p:strVal val="#ppt_x"/>
                                          </p:val>
                                        </p:tav>
                                      </p:tavLst>
                                    </p:anim>
                                    <p:animEffect transition="in" filter="wipe(right)">
                                      <p:cBhvr>
                                        <p:cTn id="64" dur="500"/>
                                        <p:tgtEl>
                                          <p:spTgt spid="42"/>
                                        </p:tgtEl>
                                      </p:cBhvr>
                                    </p:animEffect>
                                  </p:childTnLst>
                                </p:cTn>
                              </p:par>
                            </p:childTnLst>
                          </p:cTn>
                        </p:par>
                        <p:par>
                          <p:cTn id="65" fill="hold">
                            <p:stCondLst>
                              <p:cond delay="2500"/>
                            </p:stCondLst>
                            <p:childTnLst>
                              <p:par>
                                <p:cTn id="66" presetID="22" presetClass="entr" presetSubtype="1" fill="hold" grpId="0" nodeType="afterEffect">
                                  <p:stCondLst>
                                    <p:cond delay="0"/>
                                  </p:stCondLst>
                                  <p:childTnLst>
                                    <p:set>
                                      <p:cBhvr>
                                        <p:cTn id="67" dur="1" fill="hold">
                                          <p:stCondLst>
                                            <p:cond delay="0"/>
                                          </p:stCondLst>
                                        </p:cTn>
                                        <p:tgtEl>
                                          <p:spTgt spid="50"/>
                                        </p:tgtEl>
                                        <p:attrNameLst>
                                          <p:attrName>style.visibility</p:attrName>
                                        </p:attrNameLst>
                                      </p:cBhvr>
                                      <p:to>
                                        <p:strVal val="visible"/>
                                      </p:to>
                                    </p:set>
                                    <p:animEffect transition="in" filter="wipe(up)">
                                      <p:cBhvr>
                                        <p:cTn id="68" dur="500"/>
                                        <p:tgtEl>
                                          <p:spTgt spid="50"/>
                                        </p:tgtEl>
                                      </p:cBhvr>
                                    </p:animEffect>
                                  </p:childTnLst>
                                </p:cTn>
                              </p:par>
                            </p:childTnLst>
                          </p:cTn>
                        </p:par>
                        <p:par>
                          <p:cTn id="69" fill="hold">
                            <p:stCondLst>
                              <p:cond delay="3000"/>
                            </p:stCondLst>
                            <p:childTnLst>
                              <p:par>
                                <p:cTn id="70" presetID="10" presetClass="entr" presetSubtype="0"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fade">
                                      <p:cBhvr>
                                        <p:cTn id="72"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7" grpId="0" animBg="1"/>
      <p:bldP spid="41" grpId="0" animBg="1"/>
      <p:bldP spid="45" grpId="0"/>
      <p:bldP spid="46" grpId="0"/>
      <p:bldP spid="47" grpId="0"/>
      <p:bldP spid="48" grpId="0"/>
      <p:bldP spid="49" grpId="0"/>
      <p:bldP spid="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a:extLst>
              <a:ext uri="{FF2B5EF4-FFF2-40B4-BE49-F238E27FC236}">
                <a16:creationId xmlns="" xmlns:a16="http://schemas.microsoft.com/office/drawing/2014/main" id="{DDF414E1-83EE-409F-901C-F8645FC704BF}"/>
              </a:ext>
            </a:extLst>
          </p:cNvPr>
          <p:cNvGrpSpPr/>
          <p:nvPr/>
        </p:nvGrpSpPr>
        <p:grpSpPr>
          <a:xfrm>
            <a:off x="175487" y="170873"/>
            <a:ext cx="11841022" cy="6516254"/>
            <a:chOff x="175487" y="170873"/>
            <a:chExt cx="11841022" cy="6516254"/>
          </a:xfrm>
        </p:grpSpPr>
        <p:sp>
          <p:nvSpPr>
            <p:cNvPr id="35" name="矩形: 圆角 34">
              <a:extLst>
                <a:ext uri="{FF2B5EF4-FFF2-40B4-BE49-F238E27FC236}">
                  <a16:creationId xmlns="" xmlns:a16="http://schemas.microsoft.com/office/drawing/2014/main" id="{580FB5C3-AEAD-4C51-AA4A-008ACD3EBFAA}"/>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椭圆 35">
              <a:extLst>
                <a:ext uri="{FF2B5EF4-FFF2-40B4-BE49-F238E27FC236}">
                  <a16:creationId xmlns="" xmlns:a16="http://schemas.microsoft.com/office/drawing/2014/main" id="{10815485-3EB8-405C-8F4F-D483D5C1AA5B}"/>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37" name="PA-文本框 6">
              <a:extLst>
                <a:ext uri="{FF2B5EF4-FFF2-40B4-BE49-F238E27FC236}">
                  <a16:creationId xmlns="" xmlns:a16="http://schemas.microsoft.com/office/drawing/2014/main" id="{395F3288-B94E-45D9-A591-E9F08B92804F}"/>
                </a:ext>
              </a:extLst>
            </p:cNvPr>
            <p:cNvSpPr txBox="1"/>
            <p:nvPr>
              <p:custDataLst>
                <p:tags r:id="rId3"/>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grpSp>
        <p:nvGrpSpPr>
          <p:cNvPr id="38" name="组合 37">
            <a:extLst>
              <a:ext uri="{FF2B5EF4-FFF2-40B4-BE49-F238E27FC236}">
                <a16:creationId xmlns="" xmlns:a16="http://schemas.microsoft.com/office/drawing/2014/main" id="{25EC1115-6AF3-DF4C-ACAC-A3F74378882A}"/>
              </a:ext>
            </a:extLst>
          </p:cNvPr>
          <p:cNvGrpSpPr/>
          <p:nvPr/>
        </p:nvGrpSpPr>
        <p:grpSpPr>
          <a:xfrm>
            <a:off x="6391493" y="1719647"/>
            <a:ext cx="4301615" cy="4066932"/>
            <a:chOff x="1730162" y="2266640"/>
            <a:chExt cx="3228596" cy="3913344"/>
          </a:xfrm>
        </p:grpSpPr>
        <p:sp>
          <p:nvSpPr>
            <p:cNvPr id="39" name="圆角矩形 8">
              <a:extLst>
                <a:ext uri="{FF2B5EF4-FFF2-40B4-BE49-F238E27FC236}">
                  <a16:creationId xmlns="" xmlns:a16="http://schemas.microsoft.com/office/drawing/2014/main" id="{A3A9CA59-16E2-8047-B9FF-880459B6F583}"/>
                </a:ext>
              </a:extLst>
            </p:cNvPr>
            <p:cNvSpPr/>
            <p:nvPr/>
          </p:nvSpPr>
          <p:spPr>
            <a:xfrm>
              <a:off x="1730162" y="2266640"/>
              <a:ext cx="3228596" cy="3913344"/>
            </a:xfrm>
            <a:prstGeom prst="roundRect">
              <a:avLst>
                <a:gd name="adj" fmla="val 0"/>
              </a:avLst>
            </a:prstGeom>
            <a:noFill/>
            <a:ln w="158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0" name="圆角矩形 10">
              <a:extLst>
                <a:ext uri="{FF2B5EF4-FFF2-40B4-BE49-F238E27FC236}">
                  <a16:creationId xmlns="" xmlns:a16="http://schemas.microsoft.com/office/drawing/2014/main" id="{8188F3ED-C25F-2C42-91AB-42C1FE529D22}"/>
                </a:ext>
              </a:extLst>
            </p:cNvPr>
            <p:cNvSpPr/>
            <p:nvPr/>
          </p:nvSpPr>
          <p:spPr>
            <a:xfrm>
              <a:off x="2476937" y="2667737"/>
              <a:ext cx="1582921" cy="474876"/>
            </a:xfrm>
            <a:prstGeom prst="roundRect">
              <a:avLst>
                <a:gd name="adj" fmla="val 0"/>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
        <p:nvSpPr>
          <p:cNvPr id="41" name="矩形 40">
            <a:extLst>
              <a:ext uri="{FF2B5EF4-FFF2-40B4-BE49-F238E27FC236}">
                <a16:creationId xmlns="" xmlns:a16="http://schemas.microsoft.com/office/drawing/2014/main" id="{103ECDA5-D969-D342-BEA2-41F30332011E}"/>
              </a:ext>
            </a:extLst>
          </p:cNvPr>
          <p:cNvSpPr/>
          <p:nvPr/>
        </p:nvSpPr>
        <p:spPr>
          <a:xfrm>
            <a:off x="1417551" y="5138353"/>
            <a:ext cx="4633513" cy="648070"/>
          </a:xfrm>
          <a:prstGeom prst="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cs typeface="+mn-ea"/>
                <a:sym typeface="+mn-lt"/>
              </a:rPr>
              <a:t>请替换文字内容</a:t>
            </a:r>
            <a:endParaRPr lang="en-US" altLang="zh-CN" sz="2000" b="1" dirty="0">
              <a:solidFill>
                <a:schemeClr val="bg1"/>
              </a:solidFill>
              <a:cs typeface="+mn-ea"/>
              <a:sym typeface="+mn-lt"/>
            </a:endParaRPr>
          </a:p>
        </p:txBody>
      </p:sp>
      <p:sp>
        <p:nvSpPr>
          <p:cNvPr id="42" name="矩形 41">
            <a:extLst>
              <a:ext uri="{FF2B5EF4-FFF2-40B4-BE49-F238E27FC236}">
                <a16:creationId xmlns="" xmlns:a16="http://schemas.microsoft.com/office/drawing/2014/main" id="{4F65CDDC-FEE9-BF4F-BC02-3A7117C1662F}"/>
              </a:ext>
            </a:extLst>
          </p:cNvPr>
          <p:cNvSpPr/>
          <p:nvPr/>
        </p:nvSpPr>
        <p:spPr>
          <a:xfrm>
            <a:off x="1417551" y="1719647"/>
            <a:ext cx="4633513" cy="3418706"/>
          </a:xfrm>
          <a:prstGeom prst="rect">
            <a:avLst/>
          </a:prstGeom>
          <a:blipFill>
            <a:blip r:embed="rId6"/>
            <a:stretch>
              <a:fillRect l="-7727" r="-772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000" b="1" dirty="0">
              <a:solidFill>
                <a:schemeClr val="bg1"/>
              </a:solidFill>
              <a:cs typeface="+mn-ea"/>
              <a:sym typeface="+mn-lt"/>
            </a:endParaRPr>
          </a:p>
        </p:txBody>
      </p:sp>
      <p:sp>
        <p:nvSpPr>
          <p:cNvPr id="43" name="PA-文本框 9">
            <a:extLst>
              <a:ext uri="{FF2B5EF4-FFF2-40B4-BE49-F238E27FC236}">
                <a16:creationId xmlns="" xmlns:a16="http://schemas.microsoft.com/office/drawing/2014/main" id="{F2931364-877E-0546-A75B-8CA0E720F8F6}"/>
              </a:ext>
            </a:extLst>
          </p:cNvPr>
          <p:cNvSpPr txBox="1"/>
          <p:nvPr>
            <p:custDataLst>
              <p:tags r:id="rId1"/>
            </p:custDataLst>
          </p:nvPr>
        </p:nvSpPr>
        <p:spPr>
          <a:xfrm>
            <a:off x="6994392" y="3046839"/>
            <a:ext cx="2893134" cy="2008691"/>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
        <p:nvSpPr>
          <p:cNvPr id="44" name="PA-文本框 6">
            <a:extLst>
              <a:ext uri="{FF2B5EF4-FFF2-40B4-BE49-F238E27FC236}">
                <a16:creationId xmlns="" xmlns:a16="http://schemas.microsoft.com/office/drawing/2014/main" id="{14809880-D890-D54E-86A2-49C24A0DFE49}"/>
              </a:ext>
            </a:extLst>
          </p:cNvPr>
          <p:cNvSpPr txBox="1"/>
          <p:nvPr>
            <p:custDataLst>
              <p:tags r:id="rId2"/>
            </p:custDataLst>
          </p:nvPr>
        </p:nvSpPr>
        <p:spPr>
          <a:xfrm>
            <a:off x="7477626" y="2229355"/>
            <a:ext cx="1926666" cy="307777"/>
          </a:xfrm>
          <a:prstGeom prst="rect">
            <a:avLst/>
          </a:prstGeom>
          <a:noFill/>
        </p:spPr>
        <p:txBody>
          <a:bodyPr wrap="square" rtlCol="0">
            <a:spAutoFit/>
          </a:bodyPr>
          <a:lstStyle/>
          <a:p>
            <a:pPr algn="ctr"/>
            <a:r>
              <a:rPr lang="zh-CN" altLang="en-US" sz="1400" b="1" dirty="0">
                <a:solidFill>
                  <a:schemeClr val="bg1"/>
                </a:solidFill>
                <a:cs typeface="+mn-ea"/>
                <a:sym typeface="+mn-lt"/>
              </a:rPr>
              <a:t>输入您的标题</a:t>
            </a:r>
            <a:endParaRPr lang="en-US" sz="1400" b="1" dirty="0">
              <a:solidFill>
                <a:schemeClr val="bg1"/>
              </a:solidFill>
              <a:cs typeface="+mn-ea"/>
              <a:sym typeface="+mn-lt"/>
            </a:endParaRPr>
          </a:p>
        </p:txBody>
      </p:sp>
    </p:spTree>
    <p:extLst>
      <p:ext uri="{BB962C8B-B14F-4D97-AF65-F5344CB8AC3E}">
        <p14:creationId xmlns:p14="http://schemas.microsoft.com/office/powerpoint/2010/main" val="6241536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par>
                                <p:cTn id="10" presetID="22" presetClass="entr" presetSubtype="1" fill="hold" grpId="0" nodeType="withEffect">
                                  <p:stCondLst>
                                    <p:cond delay="1500"/>
                                  </p:stCondLst>
                                  <p:childTnLst>
                                    <p:set>
                                      <p:cBhvr>
                                        <p:cTn id="11" dur="1" fill="hold">
                                          <p:stCondLst>
                                            <p:cond delay="0"/>
                                          </p:stCondLst>
                                        </p:cTn>
                                        <p:tgtEl>
                                          <p:spTgt spid="43"/>
                                        </p:tgtEl>
                                        <p:attrNameLst>
                                          <p:attrName>style.visibility</p:attrName>
                                        </p:attrNameLst>
                                      </p:cBhvr>
                                      <p:to>
                                        <p:strVal val="visible"/>
                                      </p:to>
                                    </p:set>
                                    <p:animEffect transition="in" filter="wipe(up)">
                                      <p:cBhvr>
                                        <p:cTn id="1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a:extLst>
              <a:ext uri="{FF2B5EF4-FFF2-40B4-BE49-F238E27FC236}">
                <a16:creationId xmlns="" xmlns:a16="http://schemas.microsoft.com/office/drawing/2014/main" id="{2C739F12-FFE5-49CC-B5B1-17D38A8B8BF2}"/>
              </a:ext>
            </a:extLst>
          </p:cNvPr>
          <p:cNvGrpSpPr/>
          <p:nvPr/>
        </p:nvGrpSpPr>
        <p:grpSpPr>
          <a:xfrm>
            <a:off x="175487" y="170873"/>
            <a:ext cx="11841022" cy="6516254"/>
            <a:chOff x="175487" y="170873"/>
            <a:chExt cx="11841022" cy="6516254"/>
          </a:xfrm>
        </p:grpSpPr>
        <p:sp>
          <p:nvSpPr>
            <p:cNvPr id="32" name="矩形: 圆角 31">
              <a:extLst>
                <a:ext uri="{FF2B5EF4-FFF2-40B4-BE49-F238E27FC236}">
                  <a16:creationId xmlns="" xmlns:a16="http://schemas.microsoft.com/office/drawing/2014/main" id="{6FD401B0-E718-442D-8DDC-A054C5C5A61C}"/>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3" name="椭圆 32">
              <a:extLst>
                <a:ext uri="{FF2B5EF4-FFF2-40B4-BE49-F238E27FC236}">
                  <a16:creationId xmlns="" xmlns:a16="http://schemas.microsoft.com/office/drawing/2014/main" id="{95DA6095-D293-49EE-BEEB-427240F42E88}"/>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34" name="PA-文本框 6">
              <a:extLst>
                <a:ext uri="{FF2B5EF4-FFF2-40B4-BE49-F238E27FC236}">
                  <a16:creationId xmlns="" xmlns:a16="http://schemas.microsoft.com/office/drawing/2014/main" id="{00CBE943-491D-4511-94A9-8EABEBB5C0A0}"/>
                </a:ext>
              </a:extLst>
            </p:cNvPr>
            <p:cNvSpPr txBox="1"/>
            <p:nvPr>
              <p:custDataLst>
                <p:tags r:id="rId13"/>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grpSp>
        <p:nvGrpSpPr>
          <p:cNvPr id="2" name="组合 1">
            <a:extLst>
              <a:ext uri="{FF2B5EF4-FFF2-40B4-BE49-F238E27FC236}">
                <a16:creationId xmlns="" xmlns:a16="http://schemas.microsoft.com/office/drawing/2014/main" id="{8891847F-3B4E-46FB-8297-E528DD758621}"/>
              </a:ext>
            </a:extLst>
          </p:cNvPr>
          <p:cNvGrpSpPr/>
          <p:nvPr/>
        </p:nvGrpSpPr>
        <p:grpSpPr>
          <a:xfrm>
            <a:off x="7150706" y="1798924"/>
            <a:ext cx="3756924" cy="3384393"/>
            <a:chOff x="3211191" y="2064296"/>
            <a:chExt cx="2641600" cy="2379662"/>
          </a:xfrm>
        </p:grpSpPr>
        <p:sp>
          <p:nvSpPr>
            <p:cNvPr id="3" name="Freeform 8">
              <a:extLst>
                <a:ext uri="{FF2B5EF4-FFF2-40B4-BE49-F238E27FC236}">
                  <a16:creationId xmlns="" xmlns:a16="http://schemas.microsoft.com/office/drawing/2014/main" id="{38F1318A-1888-419E-BEE8-46EE37DDC667}"/>
                </a:ext>
              </a:extLst>
            </p:cNvPr>
            <p:cNvSpPr/>
            <p:nvPr/>
          </p:nvSpPr>
          <p:spPr bwMode="auto">
            <a:xfrm>
              <a:off x="3211191" y="2064296"/>
              <a:ext cx="1158875" cy="1128712"/>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gradFill>
              <a:gsLst>
                <a:gs pos="0">
                  <a:schemeClr val="accent1"/>
                </a:gs>
                <a:gs pos="100000">
                  <a:schemeClr val="accent2"/>
                </a:gs>
              </a:gsLst>
              <a:lin ang="8400000" scaled="0"/>
            </a:gradFill>
            <a:ln>
              <a:noFill/>
            </a:ln>
            <a:effectLst/>
          </p:spPr>
          <p:txBody>
            <a:bodyPr lIns="68564" tIns="34282" rIns="68564" bIns="34282" anchor="ctr"/>
            <a:lstStyle/>
            <a:p>
              <a:pPr algn="ctr" defTabSz="913765">
                <a:defRPr/>
              </a:pPr>
              <a:r>
                <a:rPr lang="en-AU" sz="2200" kern="0" dirty="0">
                  <a:solidFill>
                    <a:srgbClr val="FFFFFF"/>
                  </a:solidFill>
                  <a:cs typeface="+mn-ea"/>
                  <a:sym typeface="+mn-lt"/>
                </a:rPr>
                <a:t>02</a:t>
              </a:r>
            </a:p>
            <a:p>
              <a:pPr algn="ctr" defTabSz="913765">
                <a:defRPr/>
              </a:pPr>
              <a:endParaRPr lang="en-AU" sz="2200" kern="0" dirty="0">
                <a:solidFill>
                  <a:srgbClr val="FFFFFF"/>
                </a:solidFill>
                <a:cs typeface="+mn-ea"/>
                <a:sym typeface="+mn-lt"/>
              </a:endParaRPr>
            </a:p>
          </p:txBody>
        </p:sp>
        <p:sp>
          <p:nvSpPr>
            <p:cNvPr id="4" name="Freeform 9">
              <a:extLst>
                <a:ext uri="{FF2B5EF4-FFF2-40B4-BE49-F238E27FC236}">
                  <a16:creationId xmlns="" xmlns:a16="http://schemas.microsoft.com/office/drawing/2014/main" id="{118CD676-D4AC-47CB-A85A-E43E58EC2FCC}"/>
                </a:ext>
              </a:extLst>
            </p:cNvPr>
            <p:cNvSpPr/>
            <p:nvPr/>
          </p:nvSpPr>
          <p:spPr bwMode="auto">
            <a:xfrm>
              <a:off x="3211191" y="3021558"/>
              <a:ext cx="1158875" cy="1128713"/>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2">
                <a:lumMod val="100000"/>
              </a:schemeClr>
            </a:solidFill>
            <a:ln>
              <a:noFill/>
            </a:ln>
            <a:effectLst/>
          </p:spPr>
          <p:txBody>
            <a:bodyPr lIns="68564" tIns="34282" rIns="68564" bIns="34282" anchor="ctr"/>
            <a:lstStyle/>
            <a:p>
              <a:pPr algn="ctr" defTabSz="913765">
                <a:defRPr/>
              </a:pPr>
              <a:r>
                <a:rPr lang="en-AU" sz="2600" kern="0" dirty="0">
                  <a:solidFill>
                    <a:srgbClr val="FFFFFF"/>
                  </a:solidFill>
                  <a:cs typeface="+mn-ea"/>
                  <a:sym typeface="+mn-lt"/>
                </a:rPr>
                <a:t>01</a:t>
              </a:r>
            </a:p>
            <a:p>
              <a:pPr algn="ctr" defTabSz="913765">
                <a:defRPr/>
              </a:pPr>
              <a:endParaRPr lang="en-AU" sz="2600" kern="0" dirty="0">
                <a:solidFill>
                  <a:srgbClr val="FFFFFF"/>
                </a:solidFill>
                <a:cs typeface="+mn-ea"/>
                <a:sym typeface="+mn-lt"/>
              </a:endParaRPr>
            </a:p>
          </p:txBody>
        </p:sp>
        <p:sp>
          <p:nvSpPr>
            <p:cNvPr id="5" name="Freeform 10">
              <a:extLst>
                <a:ext uri="{FF2B5EF4-FFF2-40B4-BE49-F238E27FC236}">
                  <a16:creationId xmlns="" xmlns:a16="http://schemas.microsoft.com/office/drawing/2014/main" id="{81C3A60A-CFA9-4A67-8F24-EC0ADAD7470D}"/>
                </a:ext>
              </a:extLst>
            </p:cNvPr>
            <p:cNvSpPr/>
            <p:nvPr/>
          </p:nvSpPr>
          <p:spPr bwMode="auto">
            <a:xfrm>
              <a:off x="4392291" y="3023146"/>
              <a:ext cx="1460500" cy="1420812"/>
            </a:xfrm>
            <a:custGeom>
              <a:avLst/>
              <a:gdLst>
                <a:gd name="T0" fmla="*/ 1020384 w 1151"/>
                <a:gd name="T1" fmla="*/ 0 h 926"/>
                <a:gd name="T2" fmla="*/ 442928 w 1151"/>
                <a:gd name="T3" fmla="*/ 0 h 926"/>
                <a:gd name="T4" fmla="*/ 441659 w 1151"/>
                <a:gd name="T5" fmla="*/ 0 h 926"/>
                <a:gd name="T6" fmla="*/ 440390 w 1151"/>
                <a:gd name="T7" fmla="*/ 0 h 926"/>
                <a:gd name="T8" fmla="*/ 3807 w 1151"/>
                <a:gd name="T9" fmla="*/ 529890 h 926"/>
                <a:gd name="T10" fmla="*/ 0 w 1151"/>
                <a:gd name="T11" fmla="*/ 1422256 h 926"/>
                <a:gd name="T12" fmla="*/ 378202 w 1151"/>
                <a:gd name="T13" fmla="*/ 1079747 h 926"/>
                <a:gd name="T14" fmla="*/ 1020384 w 1151"/>
                <a:gd name="T15" fmla="*/ 1064388 h 926"/>
                <a:gd name="T16" fmla="*/ 1460774 w 1151"/>
                <a:gd name="T17" fmla="*/ 532962 h 926"/>
                <a:gd name="T18" fmla="*/ 1020384 w 1151"/>
                <a:gd name="T19" fmla="*/ 0 h 9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1"/>
                <a:gd name="T31" fmla="*/ 0 h 926"/>
                <a:gd name="T32" fmla="*/ 1151 w 1151"/>
                <a:gd name="T33" fmla="*/ 926 h 9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1" h="926">
                  <a:moveTo>
                    <a:pt x="804" y="0"/>
                  </a:moveTo>
                  <a:cubicBezTo>
                    <a:pt x="349" y="0"/>
                    <a:pt x="349" y="0"/>
                    <a:pt x="349" y="0"/>
                  </a:cubicBezTo>
                  <a:cubicBezTo>
                    <a:pt x="349" y="0"/>
                    <a:pt x="348" y="0"/>
                    <a:pt x="348" y="0"/>
                  </a:cubicBezTo>
                  <a:cubicBezTo>
                    <a:pt x="348" y="0"/>
                    <a:pt x="347" y="0"/>
                    <a:pt x="347" y="0"/>
                  </a:cubicBezTo>
                  <a:cubicBezTo>
                    <a:pt x="157" y="0"/>
                    <a:pt x="3" y="154"/>
                    <a:pt x="3" y="345"/>
                  </a:cubicBezTo>
                  <a:cubicBezTo>
                    <a:pt x="3" y="535"/>
                    <a:pt x="0" y="926"/>
                    <a:pt x="0" y="926"/>
                  </a:cubicBezTo>
                  <a:cubicBezTo>
                    <a:pt x="0" y="926"/>
                    <a:pt x="88" y="734"/>
                    <a:pt x="298" y="703"/>
                  </a:cubicBezTo>
                  <a:cubicBezTo>
                    <a:pt x="325" y="699"/>
                    <a:pt x="804" y="693"/>
                    <a:pt x="804" y="693"/>
                  </a:cubicBezTo>
                  <a:cubicBezTo>
                    <a:pt x="996" y="693"/>
                    <a:pt x="1151" y="538"/>
                    <a:pt x="1151" y="347"/>
                  </a:cubicBezTo>
                  <a:cubicBezTo>
                    <a:pt x="1151" y="155"/>
                    <a:pt x="996" y="0"/>
                    <a:pt x="804" y="0"/>
                  </a:cubicBezTo>
                </a:path>
              </a:pathLst>
            </a:custGeom>
            <a:gradFill>
              <a:gsLst>
                <a:gs pos="0">
                  <a:schemeClr val="accent1"/>
                </a:gs>
                <a:gs pos="100000">
                  <a:schemeClr val="accent2"/>
                </a:gs>
              </a:gsLst>
              <a:lin ang="8400000" scaled="0"/>
            </a:gradFill>
            <a:ln>
              <a:noFill/>
            </a:ln>
            <a:effectLst/>
          </p:spPr>
          <p:txBody>
            <a:bodyPr lIns="68564" tIns="34282" rIns="68564" bIns="34282" anchor="ctr"/>
            <a:lstStyle/>
            <a:p>
              <a:pPr algn="ctr" defTabSz="913765">
                <a:defRPr/>
              </a:pPr>
              <a:r>
                <a:rPr lang="en-AU" sz="3000" kern="0" dirty="0">
                  <a:solidFill>
                    <a:srgbClr val="FFFFFF"/>
                  </a:solidFill>
                  <a:cs typeface="+mn-ea"/>
                  <a:sym typeface="+mn-lt"/>
                </a:rPr>
                <a:t>04</a:t>
              </a:r>
            </a:p>
            <a:p>
              <a:pPr algn="ctr" defTabSz="913765">
                <a:defRPr/>
              </a:pPr>
              <a:endParaRPr lang="en-AU" sz="3000" kern="0" dirty="0">
                <a:solidFill>
                  <a:srgbClr val="FFFFFF"/>
                </a:solidFill>
                <a:cs typeface="+mn-ea"/>
                <a:sym typeface="+mn-lt"/>
              </a:endParaRPr>
            </a:p>
          </p:txBody>
        </p:sp>
        <p:sp>
          <p:nvSpPr>
            <p:cNvPr id="6" name="Freeform 5">
              <a:extLst>
                <a:ext uri="{FF2B5EF4-FFF2-40B4-BE49-F238E27FC236}">
                  <a16:creationId xmlns="" xmlns:a16="http://schemas.microsoft.com/office/drawing/2014/main" id="{9A263FD5-2B62-4FF5-BDDD-5C1D45766FE4}"/>
                </a:ext>
              </a:extLst>
            </p:cNvPr>
            <p:cNvSpPr/>
            <p:nvPr/>
          </p:nvSpPr>
          <p:spPr bwMode="auto">
            <a:xfrm>
              <a:off x="4392291" y="2064296"/>
              <a:ext cx="1160462" cy="1128712"/>
            </a:xfrm>
            <a:custGeom>
              <a:avLst/>
              <a:gdLst>
                <a:gd name="T0" fmla="*/ 639 w 914"/>
                <a:gd name="T1" fmla="*/ 0 h 735"/>
                <a:gd name="T2" fmla="*/ 277 w 914"/>
                <a:gd name="T3" fmla="*/ 0 h 735"/>
                <a:gd name="T4" fmla="*/ 276 w 914"/>
                <a:gd name="T5" fmla="*/ 0 h 735"/>
                <a:gd name="T6" fmla="*/ 275 w 914"/>
                <a:gd name="T7" fmla="*/ 0 h 735"/>
                <a:gd name="T8" fmla="*/ 2 w 914"/>
                <a:gd name="T9" fmla="*/ 273 h 735"/>
                <a:gd name="T10" fmla="*/ 0 w 914"/>
                <a:gd name="T11" fmla="*/ 735 h 735"/>
                <a:gd name="T12" fmla="*/ 237 w 914"/>
                <a:gd name="T13" fmla="*/ 557 h 735"/>
                <a:gd name="T14" fmla="*/ 639 w 914"/>
                <a:gd name="T15" fmla="*/ 550 h 735"/>
                <a:gd name="T16" fmla="*/ 914 w 914"/>
                <a:gd name="T17" fmla="*/ 275 h 735"/>
                <a:gd name="T18" fmla="*/ 639 w 914"/>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4" h="735">
                  <a:moveTo>
                    <a:pt x="639" y="0"/>
                  </a:moveTo>
                  <a:cubicBezTo>
                    <a:pt x="277" y="0"/>
                    <a:pt x="277" y="0"/>
                    <a:pt x="277" y="0"/>
                  </a:cubicBezTo>
                  <a:cubicBezTo>
                    <a:pt x="277" y="0"/>
                    <a:pt x="277" y="0"/>
                    <a:pt x="276" y="0"/>
                  </a:cubicBezTo>
                  <a:cubicBezTo>
                    <a:pt x="276" y="0"/>
                    <a:pt x="276" y="0"/>
                    <a:pt x="275" y="0"/>
                  </a:cubicBezTo>
                  <a:cubicBezTo>
                    <a:pt x="125" y="0"/>
                    <a:pt x="2" y="122"/>
                    <a:pt x="2" y="273"/>
                  </a:cubicBezTo>
                  <a:cubicBezTo>
                    <a:pt x="2" y="424"/>
                    <a:pt x="0" y="735"/>
                    <a:pt x="0" y="735"/>
                  </a:cubicBezTo>
                  <a:cubicBezTo>
                    <a:pt x="0" y="735"/>
                    <a:pt x="70" y="582"/>
                    <a:pt x="237" y="557"/>
                  </a:cubicBezTo>
                  <a:cubicBezTo>
                    <a:pt x="258" y="554"/>
                    <a:pt x="639" y="550"/>
                    <a:pt x="639" y="550"/>
                  </a:cubicBezTo>
                  <a:cubicBezTo>
                    <a:pt x="790" y="550"/>
                    <a:pt x="914" y="427"/>
                    <a:pt x="914" y="275"/>
                  </a:cubicBezTo>
                  <a:cubicBezTo>
                    <a:pt x="914" y="123"/>
                    <a:pt x="790" y="0"/>
                    <a:pt x="639" y="0"/>
                  </a:cubicBezTo>
                </a:path>
              </a:pathLst>
            </a:custGeom>
            <a:solidFill>
              <a:schemeClr val="accent1"/>
            </a:solidFill>
            <a:ln>
              <a:noFill/>
            </a:ln>
            <a:effectLst/>
          </p:spPr>
          <p:txBody>
            <a:bodyPr lIns="68564" tIns="34282" rIns="68564" bIns="34282" anchor="ctr"/>
            <a:lstStyle/>
            <a:p>
              <a:pPr algn="ctr" defTabSz="913765">
                <a:defRPr/>
              </a:pPr>
              <a:r>
                <a:rPr lang="en-AU" sz="2200" kern="0" dirty="0">
                  <a:solidFill>
                    <a:srgbClr val="FFFFFF"/>
                  </a:solidFill>
                  <a:cs typeface="+mn-ea"/>
                  <a:sym typeface="+mn-lt"/>
                </a:rPr>
                <a:t>03</a:t>
              </a:r>
            </a:p>
            <a:p>
              <a:pPr algn="ctr" defTabSz="913765">
                <a:defRPr/>
              </a:pPr>
              <a:endParaRPr lang="en-AU" sz="2200" kern="0" dirty="0">
                <a:solidFill>
                  <a:srgbClr val="FFFFFF"/>
                </a:solidFill>
                <a:cs typeface="+mn-ea"/>
                <a:sym typeface="+mn-lt"/>
              </a:endParaRPr>
            </a:p>
          </p:txBody>
        </p:sp>
      </p:grpSp>
      <p:sp>
        <p:nvSpPr>
          <p:cNvPr id="7" name="椭圆 6">
            <a:extLst>
              <a:ext uri="{FF2B5EF4-FFF2-40B4-BE49-F238E27FC236}">
                <a16:creationId xmlns="" xmlns:a16="http://schemas.microsoft.com/office/drawing/2014/main" id="{F209AFCA-EB59-4A27-9318-4005994EDDC6}"/>
              </a:ext>
            </a:extLst>
          </p:cNvPr>
          <p:cNvSpPr/>
          <p:nvPr/>
        </p:nvSpPr>
        <p:spPr>
          <a:xfrm>
            <a:off x="1243859" y="1860918"/>
            <a:ext cx="576489" cy="576652"/>
          </a:xfrm>
          <a:prstGeom prst="ellipse">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cs typeface="+mn-ea"/>
                <a:sym typeface="+mn-lt"/>
              </a:rPr>
              <a:t>1</a:t>
            </a:r>
          </a:p>
        </p:txBody>
      </p:sp>
      <p:cxnSp>
        <p:nvCxnSpPr>
          <p:cNvPr id="8" name="直接连接符 13">
            <a:extLst>
              <a:ext uri="{FF2B5EF4-FFF2-40B4-BE49-F238E27FC236}">
                <a16:creationId xmlns="" xmlns:a16="http://schemas.microsoft.com/office/drawing/2014/main" id="{E953B6AA-B879-495E-9433-110957D8884C}"/>
              </a:ext>
            </a:extLst>
          </p:cNvPr>
          <p:cNvCxnSpPr/>
          <p:nvPr/>
        </p:nvCxnSpPr>
        <p:spPr>
          <a:xfrm>
            <a:off x="1808167" y="2127588"/>
            <a:ext cx="1006806" cy="0"/>
          </a:xfrm>
          <a:prstGeom prst="line">
            <a:avLst/>
          </a:prstGeom>
          <a:ln w="6350">
            <a:solidFill>
              <a:schemeClr val="bg1">
                <a:lumMod val="65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 xmlns:a16="http://schemas.microsoft.com/office/drawing/2014/main" id="{7AEA5AD3-F748-46EF-AB6B-635087FE97B1}"/>
              </a:ext>
            </a:extLst>
          </p:cNvPr>
          <p:cNvSpPr/>
          <p:nvPr/>
        </p:nvSpPr>
        <p:spPr>
          <a:xfrm>
            <a:off x="1243860" y="2792654"/>
            <a:ext cx="576489" cy="5766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cs typeface="+mn-ea"/>
                <a:sym typeface="+mn-lt"/>
              </a:rPr>
              <a:t>2</a:t>
            </a:r>
          </a:p>
        </p:txBody>
      </p:sp>
      <p:cxnSp>
        <p:nvCxnSpPr>
          <p:cNvPr id="10" name="直接连接符 16">
            <a:extLst>
              <a:ext uri="{FF2B5EF4-FFF2-40B4-BE49-F238E27FC236}">
                <a16:creationId xmlns="" xmlns:a16="http://schemas.microsoft.com/office/drawing/2014/main" id="{95336205-6CA3-4AE7-9957-DAC6D484974C}"/>
              </a:ext>
            </a:extLst>
          </p:cNvPr>
          <p:cNvCxnSpPr/>
          <p:nvPr/>
        </p:nvCxnSpPr>
        <p:spPr>
          <a:xfrm>
            <a:off x="1808168" y="3059324"/>
            <a:ext cx="1006806" cy="0"/>
          </a:xfrm>
          <a:prstGeom prst="line">
            <a:avLst/>
          </a:prstGeom>
          <a:ln w="6350">
            <a:solidFill>
              <a:schemeClr val="bg1">
                <a:lumMod val="65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11" name="椭圆 10">
            <a:extLst>
              <a:ext uri="{FF2B5EF4-FFF2-40B4-BE49-F238E27FC236}">
                <a16:creationId xmlns="" xmlns:a16="http://schemas.microsoft.com/office/drawing/2014/main" id="{31CB5825-B008-4E69-A5B2-14C2FE41A852}"/>
              </a:ext>
            </a:extLst>
          </p:cNvPr>
          <p:cNvSpPr/>
          <p:nvPr/>
        </p:nvSpPr>
        <p:spPr>
          <a:xfrm>
            <a:off x="1243860" y="3707740"/>
            <a:ext cx="576489" cy="576652"/>
          </a:xfrm>
          <a:prstGeom prst="ellipse">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cs typeface="+mn-ea"/>
                <a:sym typeface="+mn-lt"/>
              </a:rPr>
              <a:t>3</a:t>
            </a:r>
          </a:p>
        </p:txBody>
      </p:sp>
      <p:cxnSp>
        <p:nvCxnSpPr>
          <p:cNvPr id="12" name="直接连接符 19">
            <a:extLst>
              <a:ext uri="{FF2B5EF4-FFF2-40B4-BE49-F238E27FC236}">
                <a16:creationId xmlns="" xmlns:a16="http://schemas.microsoft.com/office/drawing/2014/main" id="{096FDFEB-288D-4C47-ACF6-965E969F8825}"/>
              </a:ext>
            </a:extLst>
          </p:cNvPr>
          <p:cNvCxnSpPr/>
          <p:nvPr/>
        </p:nvCxnSpPr>
        <p:spPr>
          <a:xfrm>
            <a:off x="1808168" y="3974410"/>
            <a:ext cx="1006806" cy="0"/>
          </a:xfrm>
          <a:prstGeom prst="line">
            <a:avLst/>
          </a:prstGeom>
          <a:ln w="6350">
            <a:solidFill>
              <a:schemeClr val="bg1">
                <a:lumMod val="65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13" name="椭圆 12">
            <a:extLst>
              <a:ext uri="{FF2B5EF4-FFF2-40B4-BE49-F238E27FC236}">
                <a16:creationId xmlns="" xmlns:a16="http://schemas.microsoft.com/office/drawing/2014/main" id="{545BFE53-6FA2-41C8-BDED-1E266048406E}"/>
              </a:ext>
            </a:extLst>
          </p:cNvPr>
          <p:cNvSpPr/>
          <p:nvPr/>
        </p:nvSpPr>
        <p:spPr>
          <a:xfrm>
            <a:off x="1243861" y="4606030"/>
            <a:ext cx="576489" cy="5766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cs typeface="+mn-ea"/>
                <a:sym typeface="+mn-lt"/>
              </a:rPr>
              <a:t>4</a:t>
            </a:r>
          </a:p>
        </p:txBody>
      </p:sp>
      <p:cxnSp>
        <p:nvCxnSpPr>
          <p:cNvPr id="14" name="直接连接符 22">
            <a:extLst>
              <a:ext uri="{FF2B5EF4-FFF2-40B4-BE49-F238E27FC236}">
                <a16:creationId xmlns="" xmlns:a16="http://schemas.microsoft.com/office/drawing/2014/main" id="{C1F9CC4F-EA69-4AEA-B1A8-38CBCE874DE2}"/>
              </a:ext>
            </a:extLst>
          </p:cNvPr>
          <p:cNvCxnSpPr/>
          <p:nvPr/>
        </p:nvCxnSpPr>
        <p:spPr>
          <a:xfrm>
            <a:off x="1808169" y="4872700"/>
            <a:ext cx="1006806" cy="0"/>
          </a:xfrm>
          <a:prstGeom prst="line">
            <a:avLst/>
          </a:prstGeom>
          <a:ln w="6350">
            <a:solidFill>
              <a:schemeClr val="bg1">
                <a:lumMod val="65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grpSp>
        <p:nvGrpSpPr>
          <p:cNvPr id="15" name="PA-组合 2">
            <a:extLst>
              <a:ext uri="{FF2B5EF4-FFF2-40B4-BE49-F238E27FC236}">
                <a16:creationId xmlns="" xmlns:a16="http://schemas.microsoft.com/office/drawing/2014/main" id="{F55124B6-69E6-4BD7-8D29-8901FACAFD58}"/>
              </a:ext>
            </a:extLst>
          </p:cNvPr>
          <p:cNvGrpSpPr/>
          <p:nvPr>
            <p:custDataLst>
              <p:tags r:id="rId1"/>
            </p:custDataLst>
          </p:nvPr>
        </p:nvGrpSpPr>
        <p:grpSpPr>
          <a:xfrm>
            <a:off x="3271400" y="1654779"/>
            <a:ext cx="3113405" cy="796066"/>
            <a:chOff x="5926136" y="5087195"/>
            <a:chExt cx="2715044" cy="796275"/>
          </a:xfrm>
        </p:grpSpPr>
        <p:sp>
          <p:nvSpPr>
            <p:cNvPr id="16" name="PA-文本框 6">
              <a:extLst>
                <a:ext uri="{FF2B5EF4-FFF2-40B4-BE49-F238E27FC236}">
                  <a16:creationId xmlns="" xmlns:a16="http://schemas.microsoft.com/office/drawing/2014/main" id="{DE24869C-8FEF-4AE2-BBFE-9C70685081BF}"/>
                </a:ext>
              </a:extLst>
            </p:cNvPr>
            <p:cNvSpPr txBox="1"/>
            <p:nvPr>
              <p:custDataLst>
                <p:tags r:id="rId11"/>
              </p:custDataLst>
            </p:nvPr>
          </p:nvSpPr>
          <p:spPr>
            <a:xfrm>
              <a:off x="5926136" y="5087195"/>
              <a:ext cx="1926667" cy="306786"/>
            </a:xfrm>
            <a:prstGeom prst="rect">
              <a:avLst/>
            </a:prstGeom>
            <a:noFill/>
          </p:spPr>
          <p:txBody>
            <a:bodyPr wrap="square" rtlCol="0">
              <a:spAutoFit/>
            </a:bodyPr>
            <a:lstStyle/>
            <a:p>
              <a:pPr algn="l"/>
              <a:r>
                <a:rPr lang="zh-CN" altLang="en-US" sz="1400" b="1" dirty="0">
                  <a:solidFill>
                    <a:schemeClr val="tx1">
                      <a:lumMod val="65000"/>
                      <a:lumOff val="35000"/>
                    </a:schemeClr>
                  </a:solidFill>
                  <a:cs typeface="+mn-ea"/>
                  <a:sym typeface="+mn-lt"/>
                </a:rPr>
                <a:t>输入您的标题</a:t>
              </a:r>
            </a:p>
          </p:txBody>
        </p:sp>
        <p:sp>
          <p:nvSpPr>
            <p:cNvPr id="17" name="PA-文本框 42">
              <a:extLst>
                <a:ext uri="{FF2B5EF4-FFF2-40B4-BE49-F238E27FC236}">
                  <a16:creationId xmlns="" xmlns:a16="http://schemas.microsoft.com/office/drawing/2014/main" id="{234F14FB-750A-405C-9BB8-02F83942A808}"/>
                </a:ext>
              </a:extLst>
            </p:cNvPr>
            <p:cNvSpPr txBox="1"/>
            <p:nvPr>
              <p:custDataLst>
                <p:tags r:id="rId12"/>
              </p:custDataLst>
            </p:nvPr>
          </p:nvSpPr>
          <p:spPr>
            <a:xfrm>
              <a:off x="5926137" y="5372299"/>
              <a:ext cx="2715043" cy="511171"/>
            </a:xfrm>
            <a:prstGeom prst="rect">
              <a:avLst/>
            </a:prstGeom>
          </p:spPr>
          <p:txBody>
            <a:bodyPr wrap="square">
              <a:spAutoFit/>
            </a:bodyPr>
            <a:lstStyle>
              <a:defPPr>
                <a:defRPr lang="zh-CN"/>
              </a:defPPr>
              <a:lvl1pPr defTabSz="456565">
                <a:lnSpc>
                  <a:spcPct val="130000"/>
                </a:lnSpc>
                <a:defRPr sz="1400">
                  <a:solidFill>
                    <a:schemeClr val="bg1">
                      <a:lumMod val="50000"/>
                    </a:schemeClr>
                  </a:solidFill>
                  <a:latin typeface="思源黑体 CN Normal" panose="020B0400000000000000" pitchFamily="34" charset="-128"/>
                  <a:ea typeface="思源黑体 CN Normal" panose="020B0400000000000000" pitchFamily="34" charset="-128"/>
                </a:defRPr>
              </a:lvl1pPr>
            </a:lstStyle>
            <a:p>
              <a:pPr algn="l"/>
              <a:r>
                <a:rPr lang="zh-CN" altLang="en-US" sz="1100" dirty="0">
                  <a:solidFill>
                    <a:schemeClr val="tx1">
                      <a:lumMod val="65000"/>
                      <a:lumOff val="35000"/>
                    </a:schemeClr>
                  </a:solidFill>
                  <a:latin typeface="+mn-lt"/>
                  <a:ea typeface="+mn-ea"/>
                  <a:cs typeface="+mn-ea"/>
                  <a:sym typeface="+mn-lt"/>
                </a:rPr>
                <a:t>此处添加详细文本描述，建议与标题相关并符合整体语言风格，语言描述尽量简洁生动。</a:t>
              </a:r>
            </a:p>
          </p:txBody>
        </p:sp>
      </p:grpSp>
      <p:grpSp>
        <p:nvGrpSpPr>
          <p:cNvPr id="18" name="PA-组合 2">
            <a:extLst>
              <a:ext uri="{FF2B5EF4-FFF2-40B4-BE49-F238E27FC236}">
                <a16:creationId xmlns="" xmlns:a16="http://schemas.microsoft.com/office/drawing/2014/main" id="{5A5EEBDB-08F8-4C7A-A8F1-AE762FEC2EAF}"/>
              </a:ext>
            </a:extLst>
          </p:cNvPr>
          <p:cNvGrpSpPr/>
          <p:nvPr>
            <p:custDataLst>
              <p:tags r:id="rId2"/>
            </p:custDataLst>
          </p:nvPr>
        </p:nvGrpSpPr>
        <p:grpSpPr>
          <a:xfrm>
            <a:off x="3271400" y="2607914"/>
            <a:ext cx="3113405" cy="796066"/>
            <a:chOff x="5926136" y="5087195"/>
            <a:chExt cx="2715044" cy="796275"/>
          </a:xfrm>
        </p:grpSpPr>
        <p:sp>
          <p:nvSpPr>
            <p:cNvPr id="19" name="PA-文本框 6">
              <a:extLst>
                <a:ext uri="{FF2B5EF4-FFF2-40B4-BE49-F238E27FC236}">
                  <a16:creationId xmlns="" xmlns:a16="http://schemas.microsoft.com/office/drawing/2014/main" id="{9045D39C-75AE-404A-9409-8B266E04F7AC}"/>
                </a:ext>
              </a:extLst>
            </p:cNvPr>
            <p:cNvSpPr txBox="1"/>
            <p:nvPr>
              <p:custDataLst>
                <p:tags r:id="rId9"/>
              </p:custDataLst>
            </p:nvPr>
          </p:nvSpPr>
          <p:spPr>
            <a:xfrm>
              <a:off x="5926136" y="5087195"/>
              <a:ext cx="1926667" cy="306786"/>
            </a:xfrm>
            <a:prstGeom prst="rect">
              <a:avLst/>
            </a:prstGeom>
            <a:noFill/>
          </p:spPr>
          <p:txBody>
            <a:bodyPr wrap="square" rtlCol="0">
              <a:spAutoFit/>
            </a:bodyPr>
            <a:lstStyle/>
            <a:p>
              <a:pPr algn="l"/>
              <a:r>
                <a:rPr lang="zh-CN" altLang="en-US" sz="1400" b="1" dirty="0">
                  <a:solidFill>
                    <a:schemeClr val="tx1">
                      <a:lumMod val="65000"/>
                      <a:lumOff val="35000"/>
                    </a:schemeClr>
                  </a:solidFill>
                  <a:cs typeface="+mn-ea"/>
                  <a:sym typeface="+mn-lt"/>
                </a:rPr>
                <a:t>输入您的标题</a:t>
              </a:r>
            </a:p>
          </p:txBody>
        </p:sp>
        <p:sp>
          <p:nvSpPr>
            <p:cNvPr id="20" name="PA-文本框 42">
              <a:extLst>
                <a:ext uri="{FF2B5EF4-FFF2-40B4-BE49-F238E27FC236}">
                  <a16:creationId xmlns="" xmlns:a16="http://schemas.microsoft.com/office/drawing/2014/main" id="{C8C1E039-5180-42E7-A783-5AD97AF3D0C2}"/>
                </a:ext>
              </a:extLst>
            </p:cNvPr>
            <p:cNvSpPr txBox="1"/>
            <p:nvPr>
              <p:custDataLst>
                <p:tags r:id="rId10"/>
              </p:custDataLst>
            </p:nvPr>
          </p:nvSpPr>
          <p:spPr>
            <a:xfrm>
              <a:off x="5926137" y="5372299"/>
              <a:ext cx="2715043" cy="511171"/>
            </a:xfrm>
            <a:prstGeom prst="rect">
              <a:avLst/>
            </a:prstGeom>
          </p:spPr>
          <p:txBody>
            <a:bodyPr wrap="square">
              <a:spAutoFit/>
            </a:bodyPr>
            <a:lstStyle>
              <a:defPPr>
                <a:defRPr lang="zh-CN"/>
              </a:defPPr>
              <a:lvl1pPr defTabSz="456565">
                <a:lnSpc>
                  <a:spcPct val="130000"/>
                </a:lnSpc>
                <a:defRPr sz="1400">
                  <a:solidFill>
                    <a:schemeClr val="bg1">
                      <a:lumMod val="50000"/>
                    </a:schemeClr>
                  </a:solidFill>
                  <a:latin typeface="思源黑体 CN Normal" panose="020B0400000000000000" pitchFamily="34" charset="-128"/>
                  <a:ea typeface="思源黑体 CN Normal" panose="020B0400000000000000" pitchFamily="34" charset="-128"/>
                </a:defRPr>
              </a:lvl1pPr>
            </a:lstStyle>
            <a:p>
              <a:pPr algn="l"/>
              <a:r>
                <a:rPr lang="zh-CN" altLang="en-US" sz="1100" dirty="0">
                  <a:solidFill>
                    <a:schemeClr val="tx1">
                      <a:lumMod val="65000"/>
                      <a:lumOff val="35000"/>
                    </a:schemeClr>
                  </a:solidFill>
                  <a:latin typeface="+mn-lt"/>
                  <a:ea typeface="+mn-ea"/>
                  <a:cs typeface="+mn-ea"/>
                  <a:sym typeface="+mn-lt"/>
                </a:rPr>
                <a:t>此处添加详细文本描述，建议与标题相关并符合整体语言风格，语言描述尽量简洁生动。</a:t>
              </a:r>
            </a:p>
          </p:txBody>
        </p:sp>
      </p:grpSp>
      <p:grpSp>
        <p:nvGrpSpPr>
          <p:cNvPr id="21" name="PA-组合 2">
            <a:extLst>
              <a:ext uri="{FF2B5EF4-FFF2-40B4-BE49-F238E27FC236}">
                <a16:creationId xmlns="" xmlns:a16="http://schemas.microsoft.com/office/drawing/2014/main" id="{88C0F6B9-264A-4601-823E-53EBF5FDB15E}"/>
              </a:ext>
            </a:extLst>
          </p:cNvPr>
          <p:cNvGrpSpPr/>
          <p:nvPr>
            <p:custDataLst>
              <p:tags r:id="rId3"/>
            </p:custDataLst>
          </p:nvPr>
        </p:nvGrpSpPr>
        <p:grpSpPr>
          <a:xfrm>
            <a:off x="3271400" y="3627724"/>
            <a:ext cx="3113405" cy="796066"/>
            <a:chOff x="5926136" y="5087195"/>
            <a:chExt cx="2715044" cy="796275"/>
          </a:xfrm>
        </p:grpSpPr>
        <p:sp>
          <p:nvSpPr>
            <p:cNvPr id="22" name="PA-文本框 6">
              <a:extLst>
                <a:ext uri="{FF2B5EF4-FFF2-40B4-BE49-F238E27FC236}">
                  <a16:creationId xmlns="" xmlns:a16="http://schemas.microsoft.com/office/drawing/2014/main" id="{7C374C33-BF1E-46B9-9284-FE37081EDEB7}"/>
                </a:ext>
              </a:extLst>
            </p:cNvPr>
            <p:cNvSpPr txBox="1"/>
            <p:nvPr>
              <p:custDataLst>
                <p:tags r:id="rId7"/>
              </p:custDataLst>
            </p:nvPr>
          </p:nvSpPr>
          <p:spPr>
            <a:xfrm>
              <a:off x="5926136" y="5087195"/>
              <a:ext cx="1926667" cy="306786"/>
            </a:xfrm>
            <a:prstGeom prst="rect">
              <a:avLst/>
            </a:prstGeom>
            <a:noFill/>
          </p:spPr>
          <p:txBody>
            <a:bodyPr wrap="square" rtlCol="0">
              <a:spAutoFit/>
            </a:bodyPr>
            <a:lstStyle/>
            <a:p>
              <a:pPr algn="l"/>
              <a:r>
                <a:rPr lang="zh-CN" altLang="en-US" sz="1400" b="1" dirty="0">
                  <a:solidFill>
                    <a:schemeClr val="tx1">
                      <a:lumMod val="65000"/>
                      <a:lumOff val="35000"/>
                    </a:schemeClr>
                  </a:solidFill>
                  <a:cs typeface="+mn-ea"/>
                  <a:sym typeface="+mn-lt"/>
                </a:rPr>
                <a:t>输入您的标题</a:t>
              </a:r>
            </a:p>
          </p:txBody>
        </p:sp>
        <p:sp>
          <p:nvSpPr>
            <p:cNvPr id="23" name="PA-文本框 42">
              <a:extLst>
                <a:ext uri="{FF2B5EF4-FFF2-40B4-BE49-F238E27FC236}">
                  <a16:creationId xmlns="" xmlns:a16="http://schemas.microsoft.com/office/drawing/2014/main" id="{E18C8B4A-AB87-4F8F-8B33-A13BE3E8C4AB}"/>
                </a:ext>
              </a:extLst>
            </p:cNvPr>
            <p:cNvSpPr txBox="1"/>
            <p:nvPr>
              <p:custDataLst>
                <p:tags r:id="rId8"/>
              </p:custDataLst>
            </p:nvPr>
          </p:nvSpPr>
          <p:spPr>
            <a:xfrm>
              <a:off x="5926137" y="5372299"/>
              <a:ext cx="2715043" cy="511171"/>
            </a:xfrm>
            <a:prstGeom prst="rect">
              <a:avLst/>
            </a:prstGeom>
          </p:spPr>
          <p:txBody>
            <a:bodyPr wrap="square">
              <a:spAutoFit/>
            </a:bodyPr>
            <a:lstStyle>
              <a:defPPr>
                <a:defRPr lang="zh-CN"/>
              </a:defPPr>
              <a:lvl1pPr defTabSz="456565">
                <a:lnSpc>
                  <a:spcPct val="130000"/>
                </a:lnSpc>
                <a:defRPr sz="1400">
                  <a:solidFill>
                    <a:schemeClr val="bg1">
                      <a:lumMod val="50000"/>
                    </a:schemeClr>
                  </a:solidFill>
                  <a:latin typeface="思源黑体 CN Normal" panose="020B0400000000000000" pitchFamily="34" charset="-128"/>
                  <a:ea typeface="思源黑体 CN Normal" panose="020B0400000000000000" pitchFamily="34" charset="-128"/>
                </a:defRPr>
              </a:lvl1pPr>
            </a:lstStyle>
            <a:p>
              <a:pPr algn="l"/>
              <a:r>
                <a:rPr lang="zh-CN" altLang="en-US" sz="1100" dirty="0">
                  <a:solidFill>
                    <a:schemeClr val="tx1">
                      <a:lumMod val="65000"/>
                      <a:lumOff val="35000"/>
                    </a:schemeClr>
                  </a:solidFill>
                  <a:latin typeface="+mn-lt"/>
                  <a:ea typeface="+mn-ea"/>
                  <a:cs typeface="+mn-ea"/>
                  <a:sym typeface="+mn-lt"/>
                </a:rPr>
                <a:t>此处添加详细文本描述，建议与标题相关并符合整体语言风格，语言描述尽量简洁生动。</a:t>
              </a:r>
            </a:p>
          </p:txBody>
        </p:sp>
      </p:grpSp>
      <p:grpSp>
        <p:nvGrpSpPr>
          <p:cNvPr id="24" name="PA-组合 2">
            <a:extLst>
              <a:ext uri="{FF2B5EF4-FFF2-40B4-BE49-F238E27FC236}">
                <a16:creationId xmlns="" xmlns:a16="http://schemas.microsoft.com/office/drawing/2014/main" id="{A72464B4-A34A-4C97-AFD2-279ADA8F0F41}"/>
              </a:ext>
            </a:extLst>
          </p:cNvPr>
          <p:cNvGrpSpPr/>
          <p:nvPr>
            <p:custDataLst>
              <p:tags r:id="rId4"/>
            </p:custDataLst>
          </p:nvPr>
        </p:nvGrpSpPr>
        <p:grpSpPr>
          <a:xfrm>
            <a:off x="3271400" y="4700239"/>
            <a:ext cx="3113405" cy="796066"/>
            <a:chOff x="5926136" y="5087195"/>
            <a:chExt cx="2715044" cy="796275"/>
          </a:xfrm>
        </p:grpSpPr>
        <p:sp>
          <p:nvSpPr>
            <p:cNvPr id="25" name="PA-文本框 6">
              <a:extLst>
                <a:ext uri="{FF2B5EF4-FFF2-40B4-BE49-F238E27FC236}">
                  <a16:creationId xmlns="" xmlns:a16="http://schemas.microsoft.com/office/drawing/2014/main" id="{82FD5DBA-B6C1-469D-8C59-F434DE1263EC}"/>
                </a:ext>
              </a:extLst>
            </p:cNvPr>
            <p:cNvSpPr txBox="1"/>
            <p:nvPr>
              <p:custDataLst>
                <p:tags r:id="rId5"/>
              </p:custDataLst>
            </p:nvPr>
          </p:nvSpPr>
          <p:spPr>
            <a:xfrm>
              <a:off x="5926136" y="5087195"/>
              <a:ext cx="1926667" cy="306786"/>
            </a:xfrm>
            <a:prstGeom prst="rect">
              <a:avLst/>
            </a:prstGeom>
            <a:noFill/>
          </p:spPr>
          <p:txBody>
            <a:bodyPr wrap="square" rtlCol="0">
              <a:spAutoFit/>
            </a:bodyPr>
            <a:lstStyle/>
            <a:p>
              <a:pPr algn="l"/>
              <a:r>
                <a:rPr lang="zh-CN" altLang="en-US" sz="1400" b="1" dirty="0">
                  <a:solidFill>
                    <a:schemeClr val="tx1">
                      <a:lumMod val="65000"/>
                      <a:lumOff val="35000"/>
                    </a:schemeClr>
                  </a:solidFill>
                  <a:cs typeface="+mn-ea"/>
                  <a:sym typeface="+mn-lt"/>
                </a:rPr>
                <a:t>输入您的标题</a:t>
              </a:r>
            </a:p>
          </p:txBody>
        </p:sp>
        <p:sp>
          <p:nvSpPr>
            <p:cNvPr id="26" name="PA-文本框 42">
              <a:extLst>
                <a:ext uri="{FF2B5EF4-FFF2-40B4-BE49-F238E27FC236}">
                  <a16:creationId xmlns="" xmlns:a16="http://schemas.microsoft.com/office/drawing/2014/main" id="{CA6875B7-0130-4742-A99C-C7255A2C3905}"/>
                </a:ext>
              </a:extLst>
            </p:cNvPr>
            <p:cNvSpPr txBox="1"/>
            <p:nvPr>
              <p:custDataLst>
                <p:tags r:id="rId6"/>
              </p:custDataLst>
            </p:nvPr>
          </p:nvSpPr>
          <p:spPr>
            <a:xfrm>
              <a:off x="5926137" y="5372299"/>
              <a:ext cx="2715043" cy="511171"/>
            </a:xfrm>
            <a:prstGeom prst="rect">
              <a:avLst/>
            </a:prstGeom>
          </p:spPr>
          <p:txBody>
            <a:bodyPr wrap="square">
              <a:spAutoFit/>
            </a:bodyPr>
            <a:lstStyle>
              <a:defPPr>
                <a:defRPr lang="zh-CN"/>
              </a:defPPr>
              <a:lvl1pPr defTabSz="456565">
                <a:lnSpc>
                  <a:spcPct val="130000"/>
                </a:lnSpc>
                <a:defRPr sz="1400">
                  <a:solidFill>
                    <a:schemeClr val="bg1">
                      <a:lumMod val="50000"/>
                    </a:schemeClr>
                  </a:solidFill>
                  <a:latin typeface="思源黑体 CN Normal" panose="020B0400000000000000" pitchFamily="34" charset="-128"/>
                  <a:ea typeface="思源黑体 CN Normal" panose="020B0400000000000000" pitchFamily="34" charset="-128"/>
                </a:defRPr>
              </a:lvl1pPr>
            </a:lstStyle>
            <a:p>
              <a:pPr algn="l"/>
              <a:r>
                <a:rPr lang="zh-CN" altLang="en-US" sz="1100" dirty="0">
                  <a:solidFill>
                    <a:schemeClr val="tx1">
                      <a:lumMod val="65000"/>
                      <a:lumOff val="35000"/>
                    </a:schemeClr>
                  </a:solidFill>
                  <a:latin typeface="+mn-lt"/>
                  <a:ea typeface="+mn-ea"/>
                  <a:cs typeface="+mn-ea"/>
                  <a:sym typeface="+mn-lt"/>
                </a:rPr>
                <a:t>此处添加详细文本描述，建议与标题相关并符合整体语言风格，语言描述尽量简洁生动。</a:t>
              </a:r>
            </a:p>
          </p:txBody>
        </p:sp>
      </p:grpSp>
    </p:spTree>
    <p:extLst>
      <p:ext uri="{BB962C8B-B14F-4D97-AF65-F5344CB8AC3E}">
        <p14:creationId xmlns:p14="http://schemas.microsoft.com/office/powerpoint/2010/main" val="22085248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par>
                          <p:cTn id="29" fill="hold">
                            <p:stCondLst>
                              <p:cond delay="3000"/>
                            </p:stCondLst>
                            <p:childTnLst>
                              <p:par>
                                <p:cTn id="30" presetID="22" presetClass="entr" presetSubtype="8"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par>
                          <p:cTn id="33" fill="hold">
                            <p:stCondLst>
                              <p:cond delay="3500"/>
                            </p:stCondLst>
                            <p:childTnLst>
                              <p:par>
                                <p:cTn id="34" presetID="10" presetClass="entr" presetSubtype="0"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childTnLst>
                          </p:cTn>
                        </p:par>
                        <p:par>
                          <p:cTn id="37" fill="hold">
                            <p:stCondLst>
                              <p:cond delay="4000"/>
                            </p:stCondLst>
                            <p:childTnLst>
                              <p:par>
                                <p:cTn id="38" presetID="22" presetClass="entr" presetSubtype="8"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left)">
                                      <p:cBhvr>
                                        <p:cTn id="40" dur="500"/>
                                        <p:tgtEl>
                                          <p:spTgt spid="14"/>
                                        </p:tgtEl>
                                      </p:cBhvr>
                                    </p:animEffect>
                                  </p:childTnLst>
                                </p:cTn>
                              </p:par>
                              <p:par>
                                <p:cTn id="41" presetID="22" presetClass="entr" presetSubtype="1"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up)">
                                      <p:cBhvr>
                                        <p:cTn id="43" dur="500"/>
                                        <p:tgtEl>
                                          <p:spTgt spid="15"/>
                                        </p:tgtEl>
                                      </p:cBhvr>
                                    </p:animEffect>
                                  </p:childTnLst>
                                </p:cTn>
                              </p:par>
                              <p:par>
                                <p:cTn id="44" presetID="22" presetClass="entr" presetSubtype="1"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up)">
                                      <p:cBhvr>
                                        <p:cTn id="46" dur="500"/>
                                        <p:tgtEl>
                                          <p:spTgt spid="18"/>
                                        </p:tgtEl>
                                      </p:cBhvr>
                                    </p:animEffect>
                                  </p:childTnLst>
                                </p:cTn>
                              </p:par>
                              <p:par>
                                <p:cTn id="47" presetID="22" presetClass="entr" presetSubtype="1"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up)">
                                      <p:cBhvr>
                                        <p:cTn id="49" dur="500"/>
                                        <p:tgtEl>
                                          <p:spTgt spid="21"/>
                                        </p:tgtEl>
                                      </p:cBhvr>
                                    </p:animEffect>
                                  </p:childTnLst>
                                </p:cTn>
                              </p:par>
                              <p:par>
                                <p:cTn id="50" presetID="22" presetClass="entr" presetSubtype="1" fill="hold"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up)">
                                      <p:cBhvr>
                                        <p:cTn id="5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9" grpId="0" bldLvl="0" animBg="1"/>
      <p:bldP spid="11" grpId="0" bldLvl="0" animBg="1"/>
      <p:bldP spid="13"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a:extLst>
              <a:ext uri="{FF2B5EF4-FFF2-40B4-BE49-F238E27FC236}">
                <a16:creationId xmlns="" xmlns:a16="http://schemas.microsoft.com/office/drawing/2014/main" id="{88B16057-3F38-4910-8837-14495D3748D4}"/>
              </a:ext>
            </a:extLst>
          </p:cNvPr>
          <p:cNvGrpSpPr/>
          <p:nvPr/>
        </p:nvGrpSpPr>
        <p:grpSpPr>
          <a:xfrm>
            <a:off x="175487" y="170873"/>
            <a:ext cx="11841022" cy="6516254"/>
            <a:chOff x="175487" y="170873"/>
            <a:chExt cx="11841022" cy="6516254"/>
          </a:xfrm>
        </p:grpSpPr>
        <p:sp>
          <p:nvSpPr>
            <p:cNvPr id="20" name="矩形: 圆角 19">
              <a:extLst>
                <a:ext uri="{FF2B5EF4-FFF2-40B4-BE49-F238E27FC236}">
                  <a16:creationId xmlns="" xmlns:a16="http://schemas.microsoft.com/office/drawing/2014/main" id="{FFC7A89B-C928-44C6-8E2A-DDABACF1D772}"/>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1" name="椭圆 20">
              <a:extLst>
                <a:ext uri="{FF2B5EF4-FFF2-40B4-BE49-F238E27FC236}">
                  <a16:creationId xmlns="" xmlns:a16="http://schemas.microsoft.com/office/drawing/2014/main" id="{043D0108-E4FA-4C9B-863E-8C931C07C216}"/>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22" name="PA-文本框 6">
              <a:extLst>
                <a:ext uri="{FF2B5EF4-FFF2-40B4-BE49-F238E27FC236}">
                  <a16:creationId xmlns="" xmlns:a16="http://schemas.microsoft.com/office/drawing/2014/main" id="{B88FA26F-4F06-41ED-8584-CC8AEA0F691E}"/>
                </a:ext>
              </a:extLst>
            </p:cNvPr>
            <p:cNvSpPr txBox="1"/>
            <p:nvPr>
              <p:custDataLst>
                <p:tags r:id="rId1"/>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23" name="矩形 22">
            <a:extLst>
              <a:ext uri="{FF2B5EF4-FFF2-40B4-BE49-F238E27FC236}">
                <a16:creationId xmlns="" xmlns:a16="http://schemas.microsoft.com/office/drawing/2014/main" id="{D5E82529-4F6A-1C40-A1F0-5EBBD1121EB5}"/>
              </a:ext>
            </a:extLst>
          </p:cNvPr>
          <p:cNvSpPr/>
          <p:nvPr/>
        </p:nvSpPr>
        <p:spPr>
          <a:xfrm>
            <a:off x="1361720" y="1934493"/>
            <a:ext cx="2831280" cy="1930225"/>
          </a:xfrm>
          <a:prstGeom prst="rect">
            <a:avLst/>
          </a:prstGeom>
          <a:blipFill>
            <a:blip r:embed="rId4"/>
            <a:stretch>
              <a:fillRect t="-3334" b="-33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bg1"/>
              </a:solidFill>
              <a:cs typeface="+mn-ea"/>
              <a:sym typeface="+mn-lt"/>
            </a:endParaRPr>
          </a:p>
        </p:txBody>
      </p:sp>
      <p:sp>
        <p:nvSpPr>
          <p:cNvPr id="24" name="矩形 23">
            <a:extLst>
              <a:ext uri="{FF2B5EF4-FFF2-40B4-BE49-F238E27FC236}">
                <a16:creationId xmlns="" xmlns:a16="http://schemas.microsoft.com/office/drawing/2014/main" id="{D1293492-CE0E-A54F-8092-E1DE877CE63C}"/>
              </a:ext>
            </a:extLst>
          </p:cNvPr>
          <p:cNvSpPr/>
          <p:nvPr/>
        </p:nvSpPr>
        <p:spPr>
          <a:xfrm>
            <a:off x="4578529" y="1995117"/>
            <a:ext cx="2831280" cy="1930225"/>
          </a:xfrm>
          <a:prstGeom prst="rect">
            <a:avLst/>
          </a:prstGeom>
          <a:blipFill>
            <a:blip r:embed="rId5"/>
            <a:stretch>
              <a:fillRect t="-3334" b="-33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bg1"/>
              </a:solidFill>
              <a:cs typeface="+mn-ea"/>
              <a:sym typeface="+mn-lt"/>
            </a:endParaRPr>
          </a:p>
        </p:txBody>
      </p:sp>
      <p:sp>
        <p:nvSpPr>
          <p:cNvPr id="25" name="矩形 24">
            <a:extLst>
              <a:ext uri="{FF2B5EF4-FFF2-40B4-BE49-F238E27FC236}">
                <a16:creationId xmlns="" xmlns:a16="http://schemas.microsoft.com/office/drawing/2014/main" id="{6BE4020C-5F39-F847-82CD-83915F646386}"/>
              </a:ext>
            </a:extLst>
          </p:cNvPr>
          <p:cNvSpPr/>
          <p:nvPr/>
        </p:nvSpPr>
        <p:spPr>
          <a:xfrm>
            <a:off x="7817303" y="1975605"/>
            <a:ext cx="2831280" cy="1930225"/>
          </a:xfrm>
          <a:prstGeom prst="rect">
            <a:avLst/>
          </a:prstGeom>
          <a:blipFill>
            <a:blip r:embed="rId6"/>
            <a:stretch>
              <a:fillRect t="-3334" b="-333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bg1"/>
              </a:solidFill>
              <a:cs typeface="+mn-ea"/>
              <a:sym typeface="+mn-lt"/>
            </a:endParaRPr>
          </a:p>
        </p:txBody>
      </p:sp>
      <p:sp>
        <p:nvSpPr>
          <p:cNvPr id="26" name="Rectangle: Folded Corner 1">
            <a:extLst>
              <a:ext uri="{FF2B5EF4-FFF2-40B4-BE49-F238E27FC236}">
                <a16:creationId xmlns="" xmlns:a16="http://schemas.microsoft.com/office/drawing/2014/main" id="{55F237FB-79C1-D245-8A31-EABEFBD11B76}"/>
              </a:ext>
            </a:extLst>
          </p:cNvPr>
          <p:cNvSpPr/>
          <p:nvPr/>
        </p:nvSpPr>
        <p:spPr>
          <a:xfrm>
            <a:off x="3196014" y="3561747"/>
            <a:ext cx="678587" cy="735933"/>
          </a:xfrm>
          <a:prstGeom prst="round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cs typeface="+mn-ea"/>
              <a:sym typeface="+mn-lt"/>
            </a:endParaRPr>
          </a:p>
        </p:txBody>
      </p:sp>
      <p:sp>
        <p:nvSpPr>
          <p:cNvPr id="27" name="Rectangle: Folded Corner 2">
            <a:extLst>
              <a:ext uri="{FF2B5EF4-FFF2-40B4-BE49-F238E27FC236}">
                <a16:creationId xmlns="" xmlns:a16="http://schemas.microsoft.com/office/drawing/2014/main" id="{92CE219B-7B9E-904E-A182-01312A6FC0AA}"/>
              </a:ext>
            </a:extLst>
          </p:cNvPr>
          <p:cNvSpPr/>
          <p:nvPr/>
        </p:nvSpPr>
        <p:spPr>
          <a:xfrm>
            <a:off x="6456053" y="3561747"/>
            <a:ext cx="678587" cy="735933"/>
          </a:xfrm>
          <a:prstGeom prst="round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cs typeface="+mn-ea"/>
              <a:sym typeface="+mn-lt"/>
            </a:endParaRPr>
          </a:p>
        </p:txBody>
      </p:sp>
      <p:sp>
        <p:nvSpPr>
          <p:cNvPr id="28" name="Rectangle: Folded Corner 3">
            <a:extLst>
              <a:ext uri="{FF2B5EF4-FFF2-40B4-BE49-F238E27FC236}">
                <a16:creationId xmlns="" xmlns:a16="http://schemas.microsoft.com/office/drawing/2014/main" id="{1AA6E958-24A0-7148-8181-4A1C7C28CD09}"/>
              </a:ext>
            </a:extLst>
          </p:cNvPr>
          <p:cNvSpPr/>
          <p:nvPr/>
        </p:nvSpPr>
        <p:spPr>
          <a:xfrm>
            <a:off x="9722281" y="3552186"/>
            <a:ext cx="678587" cy="735933"/>
          </a:xfrm>
          <a:prstGeom prst="round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cs typeface="+mn-ea"/>
              <a:sym typeface="+mn-lt"/>
            </a:endParaRPr>
          </a:p>
        </p:txBody>
      </p:sp>
      <p:sp>
        <p:nvSpPr>
          <p:cNvPr id="29" name="Freeform: Shape 11">
            <a:extLst>
              <a:ext uri="{FF2B5EF4-FFF2-40B4-BE49-F238E27FC236}">
                <a16:creationId xmlns="" xmlns:a16="http://schemas.microsoft.com/office/drawing/2014/main" id="{93F1ECAC-9075-5C4D-BCCF-1A7CE24B8E7B}"/>
              </a:ext>
            </a:extLst>
          </p:cNvPr>
          <p:cNvSpPr>
            <a:spLocks/>
          </p:cNvSpPr>
          <p:nvPr/>
        </p:nvSpPr>
        <p:spPr bwMode="auto">
          <a:xfrm>
            <a:off x="9852601" y="3716091"/>
            <a:ext cx="408116" cy="408116"/>
          </a:xfrm>
          <a:custGeom>
            <a:avLst/>
            <a:gdLst>
              <a:gd name="T0" fmla="*/ 74 w 236"/>
              <a:gd name="T1" fmla="*/ 160 h 236"/>
              <a:gd name="T2" fmla="*/ 93 w 236"/>
              <a:gd name="T3" fmla="*/ 160 h 236"/>
              <a:gd name="T4" fmla="*/ 93 w 236"/>
              <a:gd name="T5" fmla="*/ 103 h 236"/>
              <a:gd name="T6" fmla="*/ 74 w 236"/>
              <a:gd name="T7" fmla="*/ 103 h 236"/>
              <a:gd name="T8" fmla="*/ 74 w 236"/>
              <a:gd name="T9" fmla="*/ 160 h 236"/>
              <a:gd name="T10" fmla="*/ 140 w 236"/>
              <a:gd name="T11" fmla="*/ 102 h 236"/>
              <a:gd name="T12" fmla="*/ 122 w 236"/>
              <a:gd name="T13" fmla="*/ 111 h 236"/>
              <a:gd name="T14" fmla="*/ 122 w 236"/>
              <a:gd name="T15" fmla="*/ 103 h 236"/>
              <a:gd name="T16" fmla="*/ 103 w 236"/>
              <a:gd name="T17" fmla="*/ 103 h 236"/>
              <a:gd name="T18" fmla="*/ 103 w 236"/>
              <a:gd name="T19" fmla="*/ 160 h 236"/>
              <a:gd name="T20" fmla="*/ 122 w 236"/>
              <a:gd name="T21" fmla="*/ 160 h 236"/>
              <a:gd name="T22" fmla="*/ 122 w 236"/>
              <a:gd name="T23" fmla="*/ 128 h 236"/>
              <a:gd name="T24" fmla="*/ 123 w 236"/>
              <a:gd name="T25" fmla="*/ 124 h 236"/>
              <a:gd name="T26" fmla="*/ 133 w 236"/>
              <a:gd name="T27" fmla="*/ 117 h 236"/>
              <a:gd name="T28" fmla="*/ 142 w 236"/>
              <a:gd name="T29" fmla="*/ 130 h 236"/>
              <a:gd name="T30" fmla="*/ 142 w 236"/>
              <a:gd name="T31" fmla="*/ 160 h 236"/>
              <a:gd name="T32" fmla="*/ 161 w 236"/>
              <a:gd name="T33" fmla="*/ 160 h 236"/>
              <a:gd name="T34" fmla="*/ 161 w 236"/>
              <a:gd name="T35" fmla="*/ 160 h 236"/>
              <a:gd name="T36" fmla="*/ 161 w 236"/>
              <a:gd name="T37" fmla="*/ 127 h 236"/>
              <a:gd name="T38" fmla="*/ 140 w 236"/>
              <a:gd name="T39" fmla="*/ 102 h 236"/>
              <a:gd name="T40" fmla="*/ 122 w 236"/>
              <a:gd name="T41" fmla="*/ 111 h 236"/>
              <a:gd name="T42" fmla="*/ 122 w 236"/>
              <a:gd name="T43" fmla="*/ 111 h 236"/>
              <a:gd name="T44" fmla="*/ 122 w 236"/>
              <a:gd name="T45" fmla="*/ 111 h 236"/>
              <a:gd name="T46" fmla="*/ 83 w 236"/>
              <a:gd name="T47" fmla="*/ 75 h 236"/>
              <a:gd name="T48" fmla="*/ 73 w 236"/>
              <a:gd name="T49" fmla="*/ 85 h 236"/>
              <a:gd name="T50" fmla="*/ 83 w 236"/>
              <a:gd name="T51" fmla="*/ 95 h 236"/>
              <a:gd name="T52" fmla="*/ 83 w 236"/>
              <a:gd name="T53" fmla="*/ 95 h 236"/>
              <a:gd name="T54" fmla="*/ 94 w 236"/>
              <a:gd name="T55" fmla="*/ 85 h 236"/>
              <a:gd name="T56" fmla="*/ 83 w 236"/>
              <a:gd name="T57" fmla="*/ 75 h 236"/>
              <a:gd name="T58" fmla="*/ 118 w 236"/>
              <a:gd name="T59" fmla="*/ 0 h 236"/>
              <a:gd name="T60" fmla="*/ 0 w 236"/>
              <a:gd name="T61" fmla="*/ 118 h 236"/>
              <a:gd name="T62" fmla="*/ 118 w 236"/>
              <a:gd name="T63" fmla="*/ 236 h 236"/>
              <a:gd name="T64" fmla="*/ 236 w 236"/>
              <a:gd name="T65" fmla="*/ 118 h 236"/>
              <a:gd name="T66" fmla="*/ 118 w 236"/>
              <a:gd name="T67" fmla="*/ 0 h 236"/>
              <a:gd name="T68" fmla="*/ 181 w 236"/>
              <a:gd name="T69" fmla="*/ 172 h 236"/>
              <a:gd name="T70" fmla="*/ 171 w 236"/>
              <a:gd name="T71" fmla="*/ 181 h 236"/>
              <a:gd name="T72" fmla="*/ 64 w 236"/>
              <a:gd name="T73" fmla="*/ 181 h 236"/>
              <a:gd name="T74" fmla="*/ 55 w 236"/>
              <a:gd name="T75" fmla="*/ 172 h 236"/>
              <a:gd name="T76" fmla="*/ 55 w 236"/>
              <a:gd name="T77" fmla="*/ 63 h 236"/>
              <a:gd name="T78" fmla="*/ 64 w 236"/>
              <a:gd name="T79" fmla="*/ 54 h 236"/>
              <a:gd name="T80" fmla="*/ 171 w 236"/>
              <a:gd name="T81" fmla="*/ 54 h 236"/>
              <a:gd name="T82" fmla="*/ 181 w 236"/>
              <a:gd name="T83" fmla="*/ 63 h 236"/>
              <a:gd name="T84" fmla="*/ 181 w 236"/>
              <a:gd name="T85" fmla="*/ 17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6" h="236">
                <a:moveTo>
                  <a:pt x="74" y="160"/>
                </a:moveTo>
                <a:cubicBezTo>
                  <a:pt x="93" y="160"/>
                  <a:pt x="93" y="160"/>
                  <a:pt x="93" y="160"/>
                </a:cubicBezTo>
                <a:cubicBezTo>
                  <a:pt x="93" y="103"/>
                  <a:pt x="93" y="103"/>
                  <a:pt x="93" y="103"/>
                </a:cubicBezTo>
                <a:cubicBezTo>
                  <a:pt x="74" y="103"/>
                  <a:pt x="74" y="103"/>
                  <a:pt x="74" y="103"/>
                </a:cubicBezTo>
                <a:lnTo>
                  <a:pt x="74" y="160"/>
                </a:lnTo>
                <a:close/>
                <a:moveTo>
                  <a:pt x="140" y="102"/>
                </a:moveTo>
                <a:cubicBezTo>
                  <a:pt x="129" y="102"/>
                  <a:pt x="125" y="107"/>
                  <a:pt x="122" y="111"/>
                </a:cubicBezTo>
                <a:cubicBezTo>
                  <a:pt x="122" y="103"/>
                  <a:pt x="122" y="103"/>
                  <a:pt x="122" y="103"/>
                </a:cubicBezTo>
                <a:cubicBezTo>
                  <a:pt x="103" y="103"/>
                  <a:pt x="103" y="103"/>
                  <a:pt x="103" y="103"/>
                </a:cubicBezTo>
                <a:cubicBezTo>
                  <a:pt x="104" y="108"/>
                  <a:pt x="103" y="160"/>
                  <a:pt x="103" y="160"/>
                </a:cubicBezTo>
                <a:cubicBezTo>
                  <a:pt x="122" y="160"/>
                  <a:pt x="122" y="160"/>
                  <a:pt x="122" y="160"/>
                </a:cubicBezTo>
                <a:cubicBezTo>
                  <a:pt x="122" y="128"/>
                  <a:pt x="122" y="128"/>
                  <a:pt x="122" y="128"/>
                </a:cubicBezTo>
                <a:cubicBezTo>
                  <a:pt x="122" y="127"/>
                  <a:pt x="123" y="125"/>
                  <a:pt x="123" y="124"/>
                </a:cubicBezTo>
                <a:cubicBezTo>
                  <a:pt x="124" y="120"/>
                  <a:pt x="128" y="117"/>
                  <a:pt x="133" y="117"/>
                </a:cubicBezTo>
                <a:cubicBezTo>
                  <a:pt x="140" y="117"/>
                  <a:pt x="142" y="122"/>
                  <a:pt x="142" y="130"/>
                </a:cubicBezTo>
                <a:cubicBezTo>
                  <a:pt x="142" y="160"/>
                  <a:pt x="142" y="160"/>
                  <a:pt x="142" y="160"/>
                </a:cubicBezTo>
                <a:cubicBezTo>
                  <a:pt x="161" y="160"/>
                  <a:pt x="161" y="160"/>
                  <a:pt x="161" y="160"/>
                </a:cubicBezTo>
                <a:cubicBezTo>
                  <a:pt x="161" y="160"/>
                  <a:pt x="161" y="160"/>
                  <a:pt x="161" y="160"/>
                </a:cubicBezTo>
                <a:cubicBezTo>
                  <a:pt x="161" y="127"/>
                  <a:pt x="161" y="127"/>
                  <a:pt x="161" y="127"/>
                </a:cubicBezTo>
                <a:cubicBezTo>
                  <a:pt x="161" y="110"/>
                  <a:pt x="152" y="102"/>
                  <a:pt x="140" y="102"/>
                </a:cubicBezTo>
                <a:close/>
                <a:moveTo>
                  <a:pt x="122" y="111"/>
                </a:moveTo>
                <a:cubicBezTo>
                  <a:pt x="122" y="111"/>
                  <a:pt x="122" y="111"/>
                  <a:pt x="122" y="111"/>
                </a:cubicBezTo>
                <a:cubicBezTo>
                  <a:pt x="122" y="111"/>
                  <a:pt x="122" y="111"/>
                  <a:pt x="122" y="111"/>
                </a:cubicBezTo>
                <a:close/>
                <a:moveTo>
                  <a:pt x="83" y="75"/>
                </a:moveTo>
                <a:cubicBezTo>
                  <a:pt x="77" y="75"/>
                  <a:pt x="73" y="80"/>
                  <a:pt x="73" y="85"/>
                </a:cubicBezTo>
                <a:cubicBezTo>
                  <a:pt x="73" y="91"/>
                  <a:pt x="77" y="95"/>
                  <a:pt x="83" y="95"/>
                </a:cubicBezTo>
                <a:cubicBezTo>
                  <a:pt x="83" y="95"/>
                  <a:pt x="83" y="95"/>
                  <a:pt x="83" y="95"/>
                </a:cubicBezTo>
                <a:cubicBezTo>
                  <a:pt x="90" y="95"/>
                  <a:pt x="94" y="91"/>
                  <a:pt x="94" y="85"/>
                </a:cubicBezTo>
                <a:cubicBezTo>
                  <a:pt x="94" y="80"/>
                  <a:pt x="90" y="75"/>
                  <a:pt x="83" y="75"/>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1" y="172"/>
                </a:moveTo>
                <a:cubicBezTo>
                  <a:pt x="181" y="177"/>
                  <a:pt x="176" y="181"/>
                  <a:pt x="171" y="181"/>
                </a:cubicBezTo>
                <a:cubicBezTo>
                  <a:pt x="64" y="181"/>
                  <a:pt x="64" y="181"/>
                  <a:pt x="64" y="181"/>
                </a:cubicBezTo>
                <a:cubicBezTo>
                  <a:pt x="59" y="181"/>
                  <a:pt x="55" y="177"/>
                  <a:pt x="55" y="172"/>
                </a:cubicBezTo>
                <a:cubicBezTo>
                  <a:pt x="55" y="63"/>
                  <a:pt x="55" y="63"/>
                  <a:pt x="55" y="63"/>
                </a:cubicBezTo>
                <a:cubicBezTo>
                  <a:pt x="55" y="58"/>
                  <a:pt x="59" y="54"/>
                  <a:pt x="64" y="54"/>
                </a:cubicBezTo>
                <a:cubicBezTo>
                  <a:pt x="171" y="54"/>
                  <a:pt x="171" y="54"/>
                  <a:pt x="171" y="54"/>
                </a:cubicBezTo>
                <a:cubicBezTo>
                  <a:pt x="176" y="54"/>
                  <a:pt x="181" y="58"/>
                  <a:pt x="181" y="63"/>
                </a:cubicBezTo>
                <a:cubicBezTo>
                  <a:pt x="181" y="172"/>
                  <a:pt x="181" y="172"/>
                  <a:pt x="181" y="172"/>
                </a:cubicBezTo>
                <a:close/>
              </a:path>
            </a:pathLst>
          </a:custGeom>
          <a:solidFill>
            <a:schemeClr val="bg1"/>
          </a:solidFill>
          <a:ln>
            <a:noFill/>
          </a:ln>
        </p:spPr>
        <p:txBody>
          <a:bodyPr anchor="ctr"/>
          <a:lstStyle/>
          <a:p>
            <a:pPr algn="ctr"/>
            <a:endParaRPr sz="1600">
              <a:cs typeface="+mn-ea"/>
              <a:sym typeface="+mn-lt"/>
            </a:endParaRPr>
          </a:p>
        </p:txBody>
      </p:sp>
      <p:sp>
        <p:nvSpPr>
          <p:cNvPr id="30" name="Freeform: Shape 12">
            <a:extLst>
              <a:ext uri="{FF2B5EF4-FFF2-40B4-BE49-F238E27FC236}">
                <a16:creationId xmlns="" xmlns:a16="http://schemas.microsoft.com/office/drawing/2014/main" id="{2BCC35AE-B3CF-1947-93CD-866D9ABFE175}"/>
              </a:ext>
            </a:extLst>
          </p:cNvPr>
          <p:cNvSpPr>
            <a:spLocks/>
          </p:cNvSpPr>
          <p:nvPr/>
        </p:nvSpPr>
        <p:spPr bwMode="auto">
          <a:xfrm>
            <a:off x="6591282" y="3716094"/>
            <a:ext cx="408116" cy="408116"/>
          </a:xfrm>
          <a:custGeom>
            <a:avLst/>
            <a:gdLst>
              <a:gd name="T0" fmla="*/ 0 w 236"/>
              <a:gd name="T1" fmla="*/ 118 h 236"/>
              <a:gd name="T2" fmla="*/ 236 w 236"/>
              <a:gd name="T3" fmla="*/ 118 h 236"/>
              <a:gd name="T4" fmla="*/ 150 w 236"/>
              <a:gd name="T5" fmla="*/ 168 h 236"/>
              <a:gd name="T6" fmla="*/ 128 w 236"/>
              <a:gd name="T7" fmla="*/ 196 h 236"/>
              <a:gd name="T8" fmla="*/ 125 w 236"/>
              <a:gd name="T9" fmla="*/ 199 h 236"/>
              <a:gd name="T10" fmla="*/ 111 w 236"/>
              <a:gd name="T11" fmla="*/ 198 h 236"/>
              <a:gd name="T12" fmla="*/ 110 w 236"/>
              <a:gd name="T13" fmla="*/ 180 h 236"/>
              <a:gd name="T14" fmla="*/ 90 w 236"/>
              <a:gd name="T15" fmla="*/ 173 h 236"/>
              <a:gd name="T16" fmla="*/ 79 w 236"/>
              <a:gd name="T17" fmla="*/ 166 h 236"/>
              <a:gd name="T18" fmla="*/ 78 w 236"/>
              <a:gd name="T19" fmla="*/ 160 h 236"/>
              <a:gd name="T20" fmla="*/ 89 w 236"/>
              <a:gd name="T21" fmla="*/ 147 h 236"/>
              <a:gd name="T22" fmla="*/ 91 w 236"/>
              <a:gd name="T23" fmla="*/ 148 h 236"/>
              <a:gd name="T24" fmla="*/ 119 w 236"/>
              <a:gd name="T25" fmla="*/ 160 h 236"/>
              <a:gd name="T26" fmla="*/ 137 w 236"/>
              <a:gd name="T27" fmla="*/ 145 h 236"/>
              <a:gd name="T28" fmla="*/ 133 w 236"/>
              <a:gd name="T29" fmla="*/ 137 h 236"/>
              <a:gd name="T30" fmla="*/ 122 w 236"/>
              <a:gd name="T31" fmla="*/ 130 h 236"/>
              <a:gd name="T32" fmla="*/ 109 w 236"/>
              <a:gd name="T33" fmla="*/ 125 h 236"/>
              <a:gd name="T34" fmla="*/ 98 w 236"/>
              <a:gd name="T35" fmla="*/ 120 h 236"/>
              <a:gd name="T36" fmla="*/ 89 w 236"/>
              <a:gd name="T37" fmla="*/ 113 h 236"/>
              <a:gd name="T38" fmla="*/ 82 w 236"/>
              <a:gd name="T39" fmla="*/ 103 h 236"/>
              <a:gd name="T40" fmla="*/ 79 w 236"/>
              <a:gd name="T41" fmla="*/ 90 h 236"/>
              <a:gd name="T42" fmla="*/ 110 w 236"/>
              <a:gd name="T43" fmla="*/ 57 h 236"/>
              <a:gd name="T44" fmla="*/ 111 w 236"/>
              <a:gd name="T45" fmla="*/ 38 h 236"/>
              <a:gd name="T46" fmla="*/ 125 w 236"/>
              <a:gd name="T47" fmla="*/ 37 h 236"/>
              <a:gd name="T48" fmla="*/ 128 w 236"/>
              <a:gd name="T49" fmla="*/ 40 h 236"/>
              <a:gd name="T50" fmla="*/ 137 w 236"/>
              <a:gd name="T51" fmla="*/ 58 h 236"/>
              <a:gd name="T52" fmla="*/ 151 w 236"/>
              <a:gd name="T53" fmla="*/ 65 h 236"/>
              <a:gd name="T54" fmla="*/ 155 w 236"/>
              <a:gd name="T55" fmla="*/ 69 h 236"/>
              <a:gd name="T56" fmla="*/ 149 w 236"/>
              <a:gd name="T57" fmla="*/ 85 h 236"/>
              <a:gd name="T58" fmla="*/ 144 w 236"/>
              <a:gd name="T59" fmla="*/ 86 h 236"/>
              <a:gd name="T60" fmla="*/ 140 w 236"/>
              <a:gd name="T61" fmla="*/ 82 h 236"/>
              <a:gd name="T62" fmla="*/ 128 w 236"/>
              <a:gd name="T63" fmla="*/ 77 h 236"/>
              <a:gd name="T64" fmla="*/ 107 w 236"/>
              <a:gd name="T65" fmla="*/ 80 h 236"/>
              <a:gd name="T66" fmla="*/ 102 w 236"/>
              <a:gd name="T67" fmla="*/ 94 h 236"/>
              <a:gd name="T68" fmla="*/ 108 w 236"/>
              <a:gd name="T69" fmla="*/ 101 h 236"/>
              <a:gd name="T70" fmla="*/ 118 w 236"/>
              <a:gd name="T71" fmla="*/ 106 h 236"/>
              <a:gd name="T72" fmla="*/ 132 w 236"/>
              <a:gd name="T73" fmla="*/ 112 h 236"/>
              <a:gd name="T74" fmla="*/ 145 w 236"/>
              <a:gd name="T75" fmla="*/ 119 h 236"/>
              <a:gd name="T76" fmla="*/ 155 w 236"/>
              <a:gd name="T77" fmla="*/ 129 h 236"/>
              <a:gd name="T78" fmla="*/ 159 w 236"/>
              <a:gd name="T79" fmla="*/ 14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moveTo>
                  <a:pt x="150" y="168"/>
                </a:moveTo>
                <a:cubicBezTo>
                  <a:pt x="145" y="175"/>
                  <a:pt x="137" y="179"/>
                  <a:pt x="128" y="180"/>
                </a:cubicBezTo>
                <a:cubicBezTo>
                  <a:pt x="128" y="196"/>
                  <a:pt x="128" y="196"/>
                  <a:pt x="128" y="196"/>
                </a:cubicBezTo>
                <a:cubicBezTo>
                  <a:pt x="128" y="197"/>
                  <a:pt x="127" y="198"/>
                  <a:pt x="127" y="198"/>
                </a:cubicBezTo>
                <a:cubicBezTo>
                  <a:pt x="126" y="199"/>
                  <a:pt x="126" y="199"/>
                  <a:pt x="125" y="199"/>
                </a:cubicBezTo>
                <a:cubicBezTo>
                  <a:pt x="113" y="199"/>
                  <a:pt x="113" y="199"/>
                  <a:pt x="113" y="199"/>
                </a:cubicBezTo>
                <a:cubicBezTo>
                  <a:pt x="112" y="199"/>
                  <a:pt x="111" y="199"/>
                  <a:pt x="111" y="198"/>
                </a:cubicBezTo>
                <a:cubicBezTo>
                  <a:pt x="110" y="197"/>
                  <a:pt x="110" y="197"/>
                  <a:pt x="110" y="196"/>
                </a:cubicBezTo>
                <a:cubicBezTo>
                  <a:pt x="110" y="180"/>
                  <a:pt x="110" y="180"/>
                  <a:pt x="110" y="180"/>
                </a:cubicBezTo>
                <a:cubicBezTo>
                  <a:pt x="106" y="180"/>
                  <a:pt x="102" y="179"/>
                  <a:pt x="99" y="177"/>
                </a:cubicBezTo>
                <a:cubicBezTo>
                  <a:pt x="95" y="176"/>
                  <a:pt x="92" y="175"/>
                  <a:pt x="90" y="173"/>
                </a:cubicBezTo>
                <a:cubicBezTo>
                  <a:pt x="88" y="172"/>
                  <a:pt x="85" y="171"/>
                  <a:pt x="83" y="169"/>
                </a:cubicBezTo>
                <a:cubicBezTo>
                  <a:pt x="81" y="168"/>
                  <a:pt x="80" y="166"/>
                  <a:pt x="79" y="166"/>
                </a:cubicBezTo>
                <a:cubicBezTo>
                  <a:pt x="79" y="165"/>
                  <a:pt x="78" y="164"/>
                  <a:pt x="78" y="164"/>
                </a:cubicBezTo>
                <a:cubicBezTo>
                  <a:pt x="77" y="163"/>
                  <a:pt x="77" y="162"/>
                  <a:pt x="78" y="160"/>
                </a:cubicBezTo>
                <a:cubicBezTo>
                  <a:pt x="87" y="148"/>
                  <a:pt x="87" y="148"/>
                  <a:pt x="87" y="148"/>
                </a:cubicBezTo>
                <a:cubicBezTo>
                  <a:pt x="87" y="148"/>
                  <a:pt x="88" y="147"/>
                  <a:pt x="89" y="147"/>
                </a:cubicBezTo>
                <a:cubicBezTo>
                  <a:pt x="90" y="147"/>
                  <a:pt x="90" y="147"/>
                  <a:pt x="91" y="148"/>
                </a:cubicBezTo>
                <a:cubicBezTo>
                  <a:pt x="91" y="148"/>
                  <a:pt x="91" y="148"/>
                  <a:pt x="91" y="148"/>
                </a:cubicBezTo>
                <a:cubicBezTo>
                  <a:pt x="98" y="154"/>
                  <a:pt x="105" y="158"/>
                  <a:pt x="112" y="159"/>
                </a:cubicBezTo>
                <a:cubicBezTo>
                  <a:pt x="115" y="160"/>
                  <a:pt x="117" y="160"/>
                  <a:pt x="119" y="160"/>
                </a:cubicBezTo>
                <a:cubicBezTo>
                  <a:pt x="124" y="160"/>
                  <a:pt x="128" y="159"/>
                  <a:pt x="131" y="156"/>
                </a:cubicBezTo>
                <a:cubicBezTo>
                  <a:pt x="135" y="154"/>
                  <a:pt x="137" y="150"/>
                  <a:pt x="137" y="145"/>
                </a:cubicBezTo>
                <a:cubicBezTo>
                  <a:pt x="137" y="144"/>
                  <a:pt x="136" y="142"/>
                  <a:pt x="136" y="140"/>
                </a:cubicBezTo>
                <a:cubicBezTo>
                  <a:pt x="135" y="139"/>
                  <a:pt x="134" y="138"/>
                  <a:pt x="133" y="137"/>
                </a:cubicBezTo>
                <a:cubicBezTo>
                  <a:pt x="132" y="136"/>
                  <a:pt x="130" y="135"/>
                  <a:pt x="127" y="133"/>
                </a:cubicBezTo>
                <a:cubicBezTo>
                  <a:pt x="125" y="132"/>
                  <a:pt x="123" y="131"/>
                  <a:pt x="122" y="130"/>
                </a:cubicBezTo>
                <a:cubicBezTo>
                  <a:pt x="120" y="130"/>
                  <a:pt x="118" y="129"/>
                  <a:pt x="115" y="128"/>
                </a:cubicBezTo>
                <a:cubicBezTo>
                  <a:pt x="112" y="127"/>
                  <a:pt x="110" y="126"/>
                  <a:pt x="109" y="125"/>
                </a:cubicBezTo>
                <a:cubicBezTo>
                  <a:pt x="108" y="125"/>
                  <a:pt x="106" y="124"/>
                  <a:pt x="104" y="123"/>
                </a:cubicBezTo>
                <a:cubicBezTo>
                  <a:pt x="101" y="122"/>
                  <a:pt x="100" y="121"/>
                  <a:pt x="98" y="120"/>
                </a:cubicBezTo>
                <a:cubicBezTo>
                  <a:pt x="97" y="119"/>
                  <a:pt x="95" y="118"/>
                  <a:pt x="93" y="117"/>
                </a:cubicBezTo>
                <a:cubicBezTo>
                  <a:pt x="91" y="116"/>
                  <a:pt x="90" y="114"/>
                  <a:pt x="89" y="113"/>
                </a:cubicBezTo>
                <a:cubicBezTo>
                  <a:pt x="87" y="112"/>
                  <a:pt x="86" y="110"/>
                  <a:pt x="85" y="109"/>
                </a:cubicBezTo>
                <a:cubicBezTo>
                  <a:pt x="83" y="107"/>
                  <a:pt x="82" y="105"/>
                  <a:pt x="82" y="103"/>
                </a:cubicBezTo>
                <a:cubicBezTo>
                  <a:pt x="81" y="102"/>
                  <a:pt x="80" y="100"/>
                  <a:pt x="80" y="97"/>
                </a:cubicBezTo>
                <a:cubicBezTo>
                  <a:pt x="79" y="95"/>
                  <a:pt x="79" y="93"/>
                  <a:pt x="79" y="90"/>
                </a:cubicBezTo>
                <a:cubicBezTo>
                  <a:pt x="79" y="82"/>
                  <a:pt x="82" y="75"/>
                  <a:pt x="88" y="69"/>
                </a:cubicBezTo>
                <a:cubicBezTo>
                  <a:pt x="93" y="62"/>
                  <a:pt x="101" y="58"/>
                  <a:pt x="110" y="57"/>
                </a:cubicBezTo>
                <a:cubicBezTo>
                  <a:pt x="110" y="40"/>
                  <a:pt x="110" y="40"/>
                  <a:pt x="110" y="40"/>
                </a:cubicBezTo>
                <a:cubicBezTo>
                  <a:pt x="110" y="40"/>
                  <a:pt x="110" y="39"/>
                  <a:pt x="111" y="38"/>
                </a:cubicBezTo>
                <a:cubicBezTo>
                  <a:pt x="111" y="38"/>
                  <a:pt x="112" y="37"/>
                  <a:pt x="113" y="37"/>
                </a:cubicBezTo>
                <a:cubicBezTo>
                  <a:pt x="125" y="37"/>
                  <a:pt x="125" y="37"/>
                  <a:pt x="125" y="37"/>
                </a:cubicBezTo>
                <a:cubicBezTo>
                  <a:pt x="126" y="37"/>
                  <a:pt x="126" y="38"/>
                  <a:pt x="127" y="38"/>
                </a:cubicBezTo>
                <a:cubicBezTo>
                  <a:pt x="127" y="39"/>
                  <a:pt x="128" y="39"/>
                  <a:pt x="128" y="40"/>
                </a:cubicBezTo>
                <a:cubicBezTo>
                  <a:pt x="128" y="56"/>
                  <a:pt x="128" y="56"/>
                  <a:pt x="128" y="56"/>
                </a:cubicBezTo>
                <a:cubicBezTo>
                  <a:pt x="131" y="57"/>
                  <a:pt x="134" y="57"/>
                  <a:pt x="137" y="58"/>
                </a:cubicBezTo>
                <a:cubicBezTo>
                  <a:pt x="140" y="59"/>
                  <a:pt x="143" y="60"/>
                  <a:pt x="145" y="61"/>
                </a:cubicBezTo>
                <a:cubicBezTo>
                  <a:pt x="147" y="62"/>
                  <a:pt x="149" y="63"/>
                  <a:pt x="151" y="65"/>
                </a:cubicBezTo>
                <a:cubicBezTo>
                  <a:pt x="152" y="66"/>
                  <a:pt x="153" y="67"/>
                  <a:pt x="154" y="67"/>
                </a:cubicBezTo>
                <a:cubicBezTo>
                  <a:pt x="155" y="68"/>
                  <a:pt x="155" y="68"/>
                  <a:pt x="155" y="69"/>
                </a:cubicBezTo>
                <a:cubicBezTo>
                  <a:pt x="156" y="70"/>
                  <a:pt x="156" y="71"/>
                  <a:pt x="156" y="72"/>
                </a:cubicBezTo>
                <a:cubicBezTo>
                  <a:pt x="149" y="85"/>
                  <a:pt x="149" y="85"/>
                  <a:pt x="149" y="85"/>
                </a:cubicBezTo>
                <a:cubicBezTo>
                  <a:pt x="148" y="86"/>
                  <a:pt x="148" y="86"/>
                  <a:pt x="147" y="87"/>
                </a:cubicBezTo>
                <a:cubicBezTo>
                  <a:pt x="146" y="87"/>
                  <a:pt x="145" y="86"/>
                  <a:pt x="144" y="86"/>
                </a:cubicBezTo>
                <a:cubicBezTo>
                  <a:pt x="144" y="86"/>
                  <a:pt x="144" y="85"/>
                  <a:pt x="143" y="85"/>
                </a:cubicBezTo>
                <a:cubicBezTo>
                  <a:pt x="142" y="84"/>
                  <a:pt x="141" y="83"/>
                  <a:pt x="140" y="82"/>
                </a:cubicBezTo>
                <a:cubicBezTo>
                  <a:pt x="138" y="81"/>
                  <a:pt x="136" y="80"/>
                  <a:pt x="134" y="80"/>
                </a:cubicBezTo>
                <a:cubicBezTo>
                  <a:pt x="133" y="79"/>
                  <a:pt x="130" y="78"/>
                  <a:pt x="128" y="77"/>
                </a:cubicBezTo>
                <a:cubicBezTo>
                  <a:pt x="125" y="77"/>
                  <a:pt x="123" y="76"/>
                  <a:pt x="120" y="76"/>
                </a:cubicBezTo>
                <a:cubicBezTo>
                  <a:pt x="115" y="76"/>
                  <a:pt x="110" y="77"/>
                  <a:pt x="107" y="80"/>
                </a:cubicBezTo>
                <a:cubicBezTo>
                  <a:pt x="103" y="83"/>
                  <a:pt x="101" y="86"/>
                  <a:pt x="101" y="90"/>
                </a:cubicBezTo>
                <a:cubicBezTo>
                  <a:pt x="101" y="92"/>
                  <a:pt x="102" y="93"/>
                  <a:pt x="102" y="94"/>
                </a:cubicBezTo>
                <a:cubicBezTo>
                  <a:pt x="103" y="96"/>
                  <a:pt x="103" y="97"/>
                  <a:pt x="105" y="98"/>
                </a:cubicBezTo>
                <a:cubicBezTo>
                  <a:pt x="106" y="99"/>
                  <a:pt x="107" y="100"/>
                  <a:pt x="108" y="101"/>
                </a:cubicBezTo>
                <a:cubicBezTo>
                  <a:pt x="109" y="102"/>
                  <a:pt x="111" y="103"/>
                  <a:pt x="113" y="104"/>
                </a:cubicBezTo>
                <a:cubicBezTo>
                  <a:pt x="115" y="105"/>
                  <a:pt x="117" y="106"/>
                  <a:pt x="118" y="106"/>
                </a:cubicBezTo>
                <a:cubicBezTo>
                  <a:pt x="120" y="107"/>
                  <a:pt x="122" y="108"/>
                  <a:pt x="125" y="109"/>
                </a:cubicBezTo>
                <a:cubicBezTo>
                  <a:pt x="128" y="110"/>
                  <a:pt x="130" y="111"/>
                  <a:pt x="132" y="112"/>
                </a:cubicBezTo>
                <a:cubicBezTo>
                  <a:pt x="133" y="112"/>
                  <a:pt x="136" y="113"/>
                  <a:pt x="138" y="115"/>
                </a:cubicBezTo>
                <a:cubicBezTo>
                  <a:pt x="141" y="116"/>
                  <a:pt x="143" y="117"/>
                  <a:pt x="145" y="119"/>
                </a:cubicBezTo>
                <a:cubicBezTo>
                  <a:pt x="147" y="120"/>
                  <a:pt x="149" y="121"/>
                  <a:pt x="151" y="123"/>
                </a:cubicBezTo>
                <a:cubicBezTo>
                  <a:pt x="153" y="125"/>
                  <a:pt x="154" y="127"/>
                  <a:pt x="155" y="129"/>
                </a:cubicBezTo>
                <a:cubicBezTo>
                  <a:pt x="156" y="131"/>
                  <a:pt x="157" y="133"/>
                  <a:pt x="158" y="136"/>
                </a:cubicBezTo>
                <a:cubicBezTo>
                  <a:pt x="159" y="138"/>
                  <a:pt x="159" y="141"/>
                  <a:pt x="159" y="144"/>
                </a:cubicBezTo>
                <a:cubicBezTo>
                  <a:pt x="159" y="153"/>
                  <a:pt x="156" y="161"/>
                  <a:pt x="150" y="168"/>
                </a:cubicBezTo>
              </a:path>
            </a:pathLst>
          </a:custGeom>
          <a:solidFill>
            <a:schemeClr val="bg1"/>
          </a:solidFill>
          <a:ln>
            <a:noFill/>
          </a:ln>
        </p:spPr>
        <p:txBody>
          <a:bodyPr anchor="ctr"/>
          <a:lstStyle/>
          <a:p>
            <a:pPr algn="ctr"/>
            <a:endParaRPr sz="1600">
              <a:cs typeface="+mn-ea"/>
              <a:sym typeface="+mn-lt"/>
            </a:endParaRPr>
          </a:p>
        </p:txBody>
      </p:sp>
      <p:sp>
        <p:nvSpPr>
          <p:cNvPr id="31" name="Freeform: Shape 13">
            <a:extLst>
              <a:ext uri="{FF2B5EF4-FFF2-40B4-BE49-F238E27FC236}">
                <a16:creationId xmlns="" xmlns:a16="http://schemas.microsoft.com/office/drawing/2014/main" id="{233CDAD0-3681-0C4F-83BA-16D2FED68207}"/>
              </a:ext>
            </a:extLst>
          </p:cNvPr>
          <p:cNvSpPr>
            <a:spLocks/>
          </p:cNvSpPr>
          <p:nvPr/>
        </p:nvSpPr>
        <p:spPr bwMode="auto">
          <a:xfrm>
            <a:off x="3331246" y="3716094"/>
            <a:ext cx="408116" cy="408116"/>
          </a:xfrm>
          <a:custGeom>
            <a:avLst/>
            <a:gdLst>
              <a:gd name="T0" fmla="*/ 182 w 236"/>
              <a:gd name="T1" fmla="*/ 109 h 236"/>
              <a:gd name="T2" fmla="*/ 157 w 236"/>
              <a:gd name="T3" fmla="*/ 103 h 236"/>
              <a:gd name="T4" fmla="*/ 134 w 236"/>
              <a:gd name="T5" fmla="*/ 102 h 236"/>
              <a:gd name="T6" fmla="*/ 120 w 236"/>
              <a:gd name="T7" fmla="*/ 114 h 236"/>
              <a:gd name="T8" fmla="*/ 118 w 236"/>
              <a:gd name="T9" fmla="*/ 129 h 236"/>
              <a:gd name="T10" fmla="*/ 122 w 236"/>
              <a:gd name="T11" fmla="*/ 141 h 236"/>
              <a:gd name="T12" fmla="*/ 135 w 236"/>
              <a:gd name="T13" fmla="*/ 156 h 236"/>
              <a:gd name="T14" fmla="*/ 139 w 236"/>
              <a:gd name="T15" fmla="*/ 185 h 236"/>
              <a:gd name="T16" fmla="*/ 152 w 236"/>
              <a:gd name="T17" fmla="*/ 198 h 236"/>
              <a:gd name="T18" fmla="*/ 169 w 236"/>
              <a:gd name="T19" fmla="*/ 180 h 236"/>
              <a:gd name="T20" fmla="*/ 187 w 236"/>
              <a:gd name="T21" fmla="*/ 150 h 236"/>
              <a:gd name="T22" fmla="*/ 200 w 236"/>
              <a:gd name="T23" fmla="*/ 122 h 236"/>
              <a:gd name="T24" fmla="*/ 182 w 236"/>
              <a:gd name="T25" fmla="*/ 109 h 236"/>
              <a:gd name="T26" fmla="*/ 118 w 236"/>
              <a:gd name="T27" fmla="*/ 0 h 236"/>
              <a:gd name="T28" fmla="*/ 0 w 236"/>
              <a:gd name="T29" fmla="*/ 118 h 236"/>
              <a:gd name="T30" fmla="*/ 118 w 236"/>
              <a:gd name="T31" fmla="*/ 236 h 236"/>
              <a:gd name="T32" fmla="*/ 236 w 236"/>
              <a:gd name="T33" fmla="*/ 118 h 236"/>
              <a:gd name="T34" fmla="*/ 118 w 236"/>
              <a:gd name="T35" fmla="*/ 0 h 236"/>
              <a:gd name="T36" fmla="*/ 126 w 236"/>
              <a:gd name="T37" fmla="*/ 212 h 236"/>
              <a:gd name="T38" fmla="*/ 128 w 236"/>
              <a:gd name="T39" fmla="*/ 208 h 236"/>
              <a:gd name="T40" fmla="*/ 125 w 236"/>
              <a:gd name="T41" fmla="*/ 186 h 236"/>
              <a:gd name="T42" fmla="*/ 105 w 236"/>
              <a:gd name="T43" fmla="*/ 186 h 236"/>
              <a:gd name="T44" fmla="*/ 98 w 236"/>
              <a:gd name="T45" fmla="*/ 207 h 236"/>
              <a:gd name="T46" fmla="*/ 102 w 236"/>
              <a:gd name="T47" fmla="*/ 211 h 236"/>
              <a:gd name="T48" fmla="*/ 34 w 236"/>
              <a:gd name="T49" fmla="*/ 161 h 236"/>
              <a:gd name="T50" fmla="*/ 44 w 236"/>
              <a:gd name="T51" fmla="*/ 157 h 236"/>
              <a:gd name="T52" fmla="*/ 44 w 236"/>
              <a:gd name="T53" fmla="*/ 157 h 236"/>
              <a:gd name="T54" fmla="*/ 81 w 236"/>
              <a:gd name="T55" fmla="*/ 142 h 236"/>
              <a:gd name="T56" fmla="*/ 81 w 236"/>
              <a:gd name="T57" fmla="*/ 118 h 236"/>
              <a:gd name="T58" fmla="*/ 55 w 236"/>
              <a:gd name="T59" fmla="*/ 94 h 236"/>
              <a:gd name="T60" fmla="*/ 28 w 236"/>
              <a:gd name="T61" fmla="*/ 90 h 236"/>
              <a:gd name="T62" fmla="*/ 84 w 236"/>
              <a:gd name="T63" fmla="*/ 30 h 236"/>
              <a:gd name="T64" fmla="*/ 84 w 236"/>
              <a:gd name="T65" fmla="*/ 31 h 236"/>
              <a:gd name="T66" fmla="*/ 102 w 236"/>
              <a:gd name="T67" fmla="*/ 56 h 236"/>
              <a:gd name="T68" fmla="*/ 120 w 236"/>
              <a:gd name="T69" fmla="*/ 79 h 236"/>
              <a:gd name="T70" fmla="*/ 131 w 236"/>
              <a:gd name="T71" fmla="*/ 97 h 236"/>
              <a:gd name="T72" fmla="*/ 146 w 236"/>
              <a:gd name="T73" fmla="*/ 88 h 236"/>
              <a:gd name="T74" fmla="*/ 177 w 236"/>
              <a:gd name="T75" fmla="*/ 66 h 236"/>
              <a:gd name="T76" fmla="*/ 190 w 236"/>
              <a:gd name="T77" fmla="*/ 57 h 236"/>
              <a:gd name="T78" fmla="*/ 212 w 236"/>
              <a:gd name="T79" fmla="*/ 118 h 236"/>
              <a:gd name="T80" fmla="*/ 126 w 236"/>
              <a:gd name="T81" fmla="*/ 21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6" h="236">
                <a:moveTo>
                  <a:pt x="182" y="109"/>
                </a:moveTo>
                <a:cubicBezTo>
                  <a:pt x="172" y="107"/>
                  <a:pt x="161" y="105"/>
                  <a:pt x="157" y="103"/>
                </a:cubicBezTo>
                <a:cubicBezTo>
                  <a:pt x="153" y="102"/>
                  <a:pt x="143" y="101"/>
                  <a:pt x="134" y="102"/>
                </a:cubicBezTo>
                <a:cubicBezTo>
                  <a:pt x="125" y="103"/>
                  <a:pt x="119" y="109"/>
                  <a:pt x="120" y="114"/>
                </a:cubicBezTo>
                <a:cubicBezTo>
                  <a:pt x="121" y="119"/>
                  <a:pt x="120" y="126"/>
                  <a:pt x="118" y="129"/>
                </a:cubicBezTo>
                <a:cubicBezTo>
                  <a:pt x="117" y="132"/>
                  <a:pt x="118" y="138"/>
                  <a:pt x="122" y="141"/>
                </a:cubicBezTo>
                <a:cubicBezTo>
                  <a:pt x="127" y="144"/>
                  <a:pt x="132" y="151"/>
                  <a:pt x="135" y="156"/>
                </a:cubicBezTo>
                <a:cubicBezTo>
                  <a:pt x="138" y="162"/>
                  <a:pt x="140" y="175"/>
                  <a:pt x="139" y="185"/>
                </a:cubicBezTo>
                <a:cubicBezTo>
                  <a:pt x="139" y="195"/>
                  <a:pt x="145" y="201"/>
                  <a:pt x="152" y="198"/>
                </a:cubicBezTo>
                <a:cubicBezTo>
                  <a:pt x="160" y="195"/>
                  <a:pt x="167" y="187"/>
                  <a:pt x="169" y="180"/>
                </a:cubicBezTo>
                <a:cubicBezTo>
                  <a:pt x="171" y="174"/>
                  <a:pt x="179" y="160"/>
                  <a:pt x="187" y="150"/>
                </a:cubicBezTo>
                <a:cubicBezTo>
                  <a:pt x="195" y="140"/>
                  <a:pt x="201" y="127"/>
                  <a:pt x="200" y="122"/>
                </a:cubicBezTo>
                <a:cubicBezTo>
                  <a:pt x="200" y="116"/>
                  <a:pt x="191" y="111"/>
                  <a:pt x="182" y="109"/>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26" y="212"/>
                </a:moveTo>
                <a:cubicBezTo>
                  <a:pt x="127" y="211"/>
                  <a:pt x="128" y="209"/>
                  <a:pt x="128" y="208"/>
                </a:cubicBezTo>
                <a:cubicBezTo>
                  <a:pt x="130" y="201"/>
                  <a:pt x="128" y="191"/>
                  <a:pt x="125" y="186"/>
                </a:cubicBezTo>
                <a:cubicBezTo>
                  <a:pt x="121" y="181"/>
                  <a:pt x="112" y="181"/>
                  <a:pt x="105" y="186"/>
                </a:cubicBezTo>
                <a:cubicBezTo>
                  <a:pt x="97" y="191"/>
                  <a:pt x="94" y="200"/>
                  <a:pt x="98" y="207"/>
                </a:cubicBezTo>
                <a:cubicBezTo>
                  <a:pt x="99" y="208"/>
                  <a:pt x="100" y="210"/>
                  <a:pt x="102" y="211"/>
                </a:cubicBezTo>
                <a:cubicBezTo>
                  <a:pt x="72" y="206"/>
                  <a:pt x="47" y="187"/>
                  <a:pt x="34" y="161"/>
                </a:cubicBezTo>
                <a:cubicBezTo>
                  <a:pt x="37" y="161"/>
                  <a:pt x="40" y="159"/>
                  <a:pt x="44" y="157"/>
                </a:cubicBezTo>
                <a:cubicBezTo>
                  <a:pt x="44" y="157"/>
                  <a:pt x="44" y="157"/>
                  <a:pt x="44" y="157"/>
                </a:cubicBezTo>
                <a:cubicBezTo>
                  <a:pt x="57" y="148"/>
                  <a:pt x="74" y="141"/>
                  <a:pt x="81" y="142"/>
                </a:cubicBezTo>
                <a:cubicBezTo>
                  <a:pt x="89" y="142"/>
                  <a:pt x="89" y="131"/>
                  <a:pt x="81" y="118"/>
                </a:cubicBezTo>
                <a:cubicBezTo>
                  <a:pt x="74" y="105"/>
                  <a:pt x="62" y="94"/>
                  <a:pt x="55" y="94"/>
                </a:cubicBezTo>
                <a:cubicBezTo>
                  <a:pt x="48" y="94"/>
                  <a:pt x="36" y="92"/>
                  <a:pt x="28" y="90"/>
                </a:cubicBezTo>
                <a:cubicBezTo>
                  <a:pt x="37" y="62"/>
                  <a:pt x="58" y="41"/>
                  <a:pt x="84" y="30"/>
                </a:cubicBezTo>
                <a:cubicBezTo>
                  <a:pt x="84" y="31"/>
                  <a:pt x="84" y="31"/>
                  <a:pt x="84" y="31"/>
                </a:cubicBezTo>
                <a:cubicBezTo>
                  <a:pt x="86" y="39"/>
                  <a:pt x="95" y="50"/>
                  <a:pt x="102" y="56"/>
                </a:cubicBezTo>
                <a:cubicBezTo>
                  <a:pt x="110" y="62"/>
                  <a:pt x="118" y="72"/>
                  <a:pt x="120" y="79"/>
                </a:cubicBezTo>
                <a:cubicBezTo>
                  <a:pt x="122" y="85"/>
                  <a:pt x="127" y="93"/>
                  <a:pt x="131" y="97"/>
                </a:cubicBezTo>
                <a:cubicBezTo>
                  <a:pt x="136" y="100"/>
                  <a:pt x="142" y="96"/>
                  <a:pt x="146" y="88"/>
                </a:cubicBezTo>
                <a:cubicBezTo>
                  <a:pt x="150" y="80"/>
                  <a:pt x="164" y="70"/>
                  <a:pt x="177" y="66"/>
                </a:cubicBezTo>
                <a:cubicBezTo>
                  <a:pt x="183" y="64"/>
                  <a:pt x="187" y="61"/>
                  <a:pt x="190" y="57"/>
                </a:cubicBezTo>
                <a:cubicBezTo>
                  <a:pt x="204" y="74"/>
                  <a:pt x="212" y="95"/>
                  <a:pt x="212" y="118"/>
                </a:cubicBezTo>
                <a:cubicBezTo>
                  <a:pt x="212" y="168"/>
                  <a:pt x="174" y="208"/>
                  <a:pt x="126" y="212"/>
                </a:cubicBezTo>
                <a:close/>
              </a:path>
            </a:pathLst>
          </a:custGeom>
          <a:solidFill>
            <a:schemeClr val="bg1"/>
          </a:solidFill>
          <a:ln>
            <a:noFill/>
          </a:ln>
        </p:spPr>
        <p:txBody>
          <a:bodyPr anchor="ctr"/>
          <a:lstStyle/>
          <a:p>
            <a:pPr algn="ctr"/>
            <a:endParaRPr sz="1600">
              <a:cs typeface="+mn-ea"/>
              <a:sym typeface="+mn-lt"/>
            </a:endParaRPr>
          </a:p>
        </p:txBody>
      </p:sp>
      <p:sp>
        <p:nvSpPr>
          <p:cNvPr id="32" name="Rectangle 29">
            <a:extLst>
              <a:ext uri="{FF2B5EF4-FFF2-40B4-BE49-F238E27FC236}">
                <a16:creationId xmlns="" xmlns:a16="http://schemas.microsoft.com/office/drawing/2014/main" id="{9A192C90-3F35-814F-93CA-C2AF48D5C197}"/>
              </a:ext>
            </a:extLst>
          </p:cNvPr>
          <p:cNvSpPr/>
          <p:nvPr/>
        </p:nvSpPr>
        <p:spPr>
          <a:xfrm>
            <a:off x="1584009" y="4838288"/>
            <a:ext cx="2608991" cy="834780"/>
          </a:xfrm>
          <a:prstGeom prst="rect">
            <a:avLst/>
          </a:prstGeom>
        </p:spPr>
        <p:txBody>
          <a:bodyPr wrap="square">
            <a:spAutoFit/>
          </a:bodyPr>
          <a:lstStyle/>
          <a:p>
            <a:pPr lvl="0" algn="l">
              <a:lnSpc>
                <a:spcPts val="2000"/>
              </a:lnSpc>
              <a:defRPr/>
            </a:pPr>
            <a:r>
              <a:rPr lang="zh-CN" altLang="en-US" sz="1200" dirty="0">
                <a:solidFill>
                  <a:schemeClr val="bg1">
                    <a:lumMod val="50000"/>
                  </a:schemeClr>
                </a:solidFill>
                <a:cs typeface="+mn-ea"/>
                <a:sym typeface="+mn-lt"/>
              </a:rPr>
              <a:t>请在此处添加具体内容，文字尽量言简意赅，简单说明即可，不必过于繁琐，注意板面美观度。</a:t>
            </a:r>
          </a:p>
        </p:txBody>
      </p:sp>
      <p:sp>
        <p:nvSpPr>
          <p:cNvPr id="33" name="Rectangle 30">
            <a:extLst>
              <a:ext uri="{FF2B5EF4-FFF2-40B4-BE49-F238E27FC236}">
                <a16:creationId xmlns="" xmlns:a16="http://schemas.microsoft.com/office/drawing/2014/main" id="{61B649F2-EBEC-2A4C-9BDA-A21BDD68D639}"/>
              </a:ext>
            </a:extLst>
          </p:cNvPr>
          <p:cNvSpPr/>
          <p:nvPr/>
        </p:nvSpPr>
        <p:spPr>
          <a:xfrm>
            <a:off x="1577423" y="4438178"/>
            <a:ext cx="1529701"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000" b="1" noProof="0" dirty="0">
                <a:ln>
                  <a:noFill/>
                </a:ln>
                <a:solidFill>
                  <a:schemeClr val="tx1">
                    <a:lumMod val="75000"/>
                    <a:lumOff val="25000"/>
                  </a:schemeClr>
                </a:solidFill>
                <a:effectLst/>
                <a:uLnTx/>
                <a:uFillTx/>
                <a:cs typeface="+mn-ea"/>
                <a:sym typeface="+mn-lt"/>
              </a:rPr>
              <a:t>添加标题</a:t>
            </a:r>
            <a:endParaRPr kumimoji="0" lang="zh-CN" altLang="en-US" sz="2000" b="1"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34" name="Rectangle 29">
            <a:extLst>
              <a:ext uri="{FF2B5EF4-FFF2-40B4-BE49-F238E27FC236}">
                <a16:creationId xmlns="" xmlns:a16="http://schemas.microsoft.com/office/drawing/2014/main" id="{DC156554-534A-A745-9A85-2275CCCCCB06}"/>
              </a:ext>
            </a:extLst>
          </p:cNvPr>
          <p:cNvSpPr/>
          <p:nvPr/>
        </p:nvSpPr>
        <p:spPr>
          <a:xfrm>
            <a:off x="4758669" y="4838288"/>
            <a:ext cx="2608991" cy="834780"/>
          </a:xfrm>
          <a:prstGeom prst="rect">
            <a:avLst/>
          </a:prstGeom>
        </p:spPr>
        <p:txBody>
          <a:bodyPr wrap="square">
            <a:spAutoFit/>
          </a:bodyPr>
          <a:lstStyle/>
          <a:p>
            <a:pPr lvl="0" algn="l">
              <a:lnSpc>
                <a:spcPts val="2000"/>
              </a:lnSpc>
              <a:defRPr/>
            </a:pPr>
            <a:r>
              <a:rPr lang="zh-CN" altLang="en-US" sz="1200" dirty="0">
                <a:solidFill>
                  <a:schemeClr val="bg1">
                    <a:lumMod val="50000"/>
                  </a:schemeClr>
                </a:solidFill>
                <a:cs typeface="+mn-ea"/>
                <a:sym typeface="+mn-lt"/>
              </a:rPr>
              <a:t>请在此处添加具体内容，文字尽量言简意赅，简单说明即可，不必过于繁琐，注意板面美观度。</a:t>
            </a:r>
          </a:p>
        </p:txBody>
      </p:sp>
      <p:sp>
        <p:nvSpPr>
          <p:cNvPr id="35" name="Rectangle 30">
            <a:extLst>
              <a:ext uri="{FF2B5EF4-FFF2-40B4-BE49-F238E27FC236}">
                <a16:creationId xmlns="" xmlns:a16="http://schemas.microsoft.com/office/drawing/2014/main" id="{AA4B8DE5-5DCA-6748-8C93-7E591DD74F37}"/>
              </a:ext>
            </a:extLst>
          </p:cNvPr>
          <p:cNvSpPr/>
          <p:nvPr/>
        </p:nvSpPr>
        <p:spPr>
          <a:xfrm>
            <a:off x="4752083" y="4438178"/>
            <a:ext cx="1529701"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000" b="1" noProof="0" dirty="0">
                <a:ln>
                  <a:noFill/>
                </a:ln>
                <a:solidFill>
                  <a:schemeClr val="tx1">
                    <a:lumMod val="75000"/>
                    <a:lumOff val="25000"/>
                  </a:schemeClr>
                </a:solidFill>
                <a:effectLst/>
                <a:uLnTx/>
                <a:uFillTx/>
                <a:cs typeface="+mn-ea"/>
                <a:sym typeface="+mn-lt"/>
              </a:rPr>
              <a:t>添加标题</a:t>
            </a:r>
            <a:endParaRPr kumimoji="0" lang="zh-CN" altLang="en-US" sz="2000" b="1"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36" name="Rectangle 29">
            <a:extLst>
              <a:ext uri="{FF2B5EF4-FFF2-40B4-BE49-F238E27FC236}">
                <a16:creationId xmlns="" xmlns:a16="http://schemas.microsoft.com/office/drawing/2014/main" id="{D6BB2555-67EC-DD44-9956-E5BCA143AE36}"/>
              </a:ext>
            </a:extLst>
          </p:cNvPr>
          <p:cNvSpPr/>
          <p:nvPr/>
        </p:nvSpPr>
        <p:spPr>
          <a:xfrm>
            <a:off x="8005586" y="4838288"/>
            <a:ext cx="2608991" cy="834780"/>
          </a:xfrm>
          <a:prstGeom prst="rect">
            <a:avLst/>
          </a:prstGeom>
        </p:spPr>
        <p:txBody>
          <a:bodyPr wrap="square">
            <a:spAutoFit/>
          </a:bodyPr>
          <a:lstStyle/>
          <a:p>
            <a:pPr lvl="0" algn="l">
              <a:lnSpc>
                <a:spcPts val="2000"/>
              </a:lnSpc>
              <a:defRPr/>
            </a:pPr>
            <a:r>
              <a:rPr lang="zh-CN" altLang="en-US" sz="1200" dirty="0">
                <a:solidFill>
                  <a:schemeClr val="bg1">
                    <a:lumMod val="50000"/>
                  </a:schemeClr>
                </a:solidFill>
                <a:cs typeface="+mn-ea"/>
                <a:sym typeface="+mn-lt"/>
              </a:rPr>
              <a:t>请在此处添加具体内容，文字尽量言简意赅，简单说明即可，不必过于繁琐，注意板面美观度。</a:t>
            </a:r>
          </a:p>
        </p:txBody>
      </p:sp>
      <p:sp>
        <p:nvSpPr>
          <p:cNvPr id="37" name="Rectangle 30">
            <a:extLst>
              <a:ext uri="{FF2B5EF4-FFF2-40B4-BE49-F238E27FC236}">
                <a16:creationId xmlns="" xmlns:a16="http://schemas.microsoft.com/office/drawing/2014/main" id="{E93A6624-FD51-714D-99D8-5A3327F3DD9A}"/>
              </a:ext>
            </a:extLst>
          </p:cNvPr>
          <p:cNvSpPr/>
          <p:nvPr/>
        </p:nvSpPr>
        <p:spPr>
          <a:xfrm>
            <a:off x="7999000" y="4438178"/>
            <a:ext cx="1529701"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000" b="1" noProof="0" dirty="0">
                <a:ln>
                  <a:noFill/>
                </a:ln>
                <a:solidFill>
                  <a:schemeClr val="tx1">
                    <a:lumMod val="75000"/>
                    <a:lumOff val="25000"/>
                  </a:schemeClr>
                </a:solidFill>
                <a:effectLst/>
                <a:uLnTx/>
                <a:uFillTx/>
                <a:cs typeface="+mn-ea"/>
                <a:sym typeface="+mn-lt"/>
              </a:rPr>
              <a:t>添加标题</a:t>
            </a:r>
            <a:endParaRPr kumimoji="0" lang="zh-CN" altLang="en-US" sz="2000" b="1" i="0" u="none" strike="noStrike" kern="1200" cap="none" spc="0" normalizeH="0" baseline="0" noProof="0" dirty="0">
              <a:ln>
                <a:noFill/>
              </a:ln>
              <a:solidFill>
                <a:schemeClr val="tx1">
                  <a:lumMod val="75000"/>
                  <a:lumOff val="25000"/>
                </a:schemeClr>
              </a:solidFill>
              <a:effectLst/>
              <a:uLnTx/>
              <a:uFillTx/>
              <a:cs typeface="+mn-ea"/>
              <a:sym typeface="+mn-lt"/>
            </a:endParaRPr>
          </a:p>
        </p:txBody>
      </p:sp>
    </p:spTree>
    <p:extLst>
      <p:ext uri="{BB962C8B-B14F-4D97-AF65-F5344CB8AC3E}">
        <p14:creationId xmlns:p14="http://schemas.microsoft.com/office/powerpoint/2010/main" val="24107189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500" fill="hold"/>
                                        <p:tgtEl>
                                          <p:spTgt spid="31"/>
                                        </p:tgtEl>
                                        <p:attrNameLst>
                                          <p:attrName>ppt_w</p:attrName>
                                        </p:attrNameLst>
                                      </p:cBhvr>
                                      <p:tavLst>
                                        <p:tav tm="0">
                                          <p:val>
                                            <p:fltVal val="0"/>
                                          </p:val>
                                        </p:tav>
                                        <p:tav tm="100000">
                                          <p:val>
                                            <p:strVal val="#ppt_w"/>
                                          </p:val>
                                        </p:tav>
                                      </p:tavLst>
                                    </p:anim>
                                    <p:anim calcmode="lin" valueType="num">
                                      <p:cBhvr>
                                        <p:cTn id="33" dur="500" fill="hold"/>
                                        <p:tgtEl>
                                          <p:spTgt spid="31"/>
                                        </p:tgtEl>
                                        <p:attrNameLst>
                                          <p:attrName>ppt_h</p:attrName>
                                        </p:attrNameLst>
                                      </p:cBhvr>
                                      <p:tavLst>
                                        <p:tav tm="0">
                                          <p:val>
                                            <p:fltVal val="0"/>
                                          </p:val>
                                        </p:tav>
                                        <p:tav tm="100000">
                                          <p:val>
                                            <p:strVal val="#ppt_h"/>
                                          </p:val>
                                        </p:tav>
                                      </p:tavLst>
                                    </p:anim>
                                    <p:animEffect transition="in" filter="fade">
                                      <p:cBhvr>
                                        <p:cTn id="34" dur="500"/>
                                        <p:tgtEl>
                                          <p:spTgt spid="31"/>
                                        </p:tgtEl>
                                      </p:cBhvr>
                                    </p:animEffect>
                                  </p:childTnLst>
                                </p:cTn>
                              </p:par>
                            </p:childTnLst>
                          </p:cTn>
                        </p:par>
                        <p:par>
                          <p:cTn id="35" fill="hold">
                            <p:stCondLst>
                              <p:cond delay="500"/>
                            </p:stCondLst>
                            <p:childTnLst>
                              <p:par>
                                <p:cTn id="36" presetID="42" presetClass="entr" presetSubtype="0" fill="hold" grpId="0" nodeType="after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1000"/>
                                        <p:tgtEl>
                                          <p:spTgt spid="32"/>
                                        </p:tgtEl>
                                      </p:cBhvr>
                                    </p:animEffect>
                                    <p:anim calcmode="lin" valueType="num">
                                      <p:cBhvr>
                                        <p:cTn id="39" dur="1000" fill="hold"/>
                                        <p:tgtEl>
                                          <p:spTgt spid="32"/>
                                        </p:tgtEl>
                                        <p:attrNameLst>
                                          <p:attrName>ppt_x</p:attrName>
                                        </p:attrNameLst>
                                      </p:cBhvr>
                                      <p:tavLst>
                                        <p:tav tm="0">
                                          <p:val>
                                            <p:strVal val="#ppt_x"/>
                                          </p:val>
                                        </p:tav>
                                        <p:tav tm="100000">
                                          <p:val>
                                            <p:strVal val="#ppt_x"/>
                                          </p:val>
                                        </p:tav>
                                      </p:tavLst>
                                    </p:anim>
                                    <p:anim calcmode="lin" valueType="num">
                                      <p:cBhvr>
                                        <p:cTn id="40" dur="1000" fill="hold"/>
                                        <p:tgtEl>
                                          <p:spTgt spid="32"/>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fade">
                                      <p:cBhvr>
                                        <p:cTn id="43" dur="1000"/>
                                        <p:tgtEl>
                                          <p:spTgt spid="33"/>
                                        </p:tgtEl>
                                      </p:cBhvr>
                                    </p:animEffect>
                                    <p:anim calcmode="lin" valueType="num">
                                      <p:cBhvr>
                                        <p:cTn id="44" dur="1000" fill="hold"/>
                                        <p:tgtEl>
                                          <p:spTgt spid="33"/>
                                        </p:tgtEl>
                                        <p:attrNameLst>
                                          <p:attrName>ppt_x</p:attrName>
                                        </p:attrNameLst>
                                      </p:cBhvr>
                                      <p:tavLst>
                                        <p:tav tm="0">
                                          <p:val>
                                            <p:strVal val="#ppt_x"/>
                                          </p:val>
                                        </p:tav>
                                        <p:tav tm="100000">
                                          <p:val>
                                            <p:strVal val="#ppt_x"/>
                                          </p:val>
                                        </p:tav>
                                      </p:tavLst>
                                    </p:anim>
                                    <p:anim calcmode="lin" valueType="num">
                                      <p:cBhvr>
                                        <p:cTn id="45" dur="1000" fill="hold"/>
                                        <p:tgtEl>
                                          <p:spTgt spid="33"/>
                                        </p:tgtEl>
                                        <p:attrNameLst>
                                          <p:attrName>ppt_y</p:attrName>
                                        </p:attrNameLst>
                                      </p:cBhvr>
                                      <p:tavLst>
                                        <p:tav tm="0">
                                          <p:val>
                                            <p:strVal val="#ppt_y+.1"/>
                                          </p:val>
                                        </p:tav>
                                        <p:tav tm="100000">
                                          <p:val>
                                            <p:strVal val="#ppt_y"/>
                                          </p:val>
                                        </p:tav>
                                      </p:tavLst>
                                    </p:anim>
                                  </p:childTnLst>
                                </p:cTn>
                              </p:par>
                            </p:childTnLst>
                          </p:cTn>
                        </p:par>
                        <p:par>
                          <p:cTn id="46" fill="hold">
                            <p:stCondLst>
                              <p:cond delay="1500"/>
                            </p:stCondLst>
                            <p:childTnLst>
                              <p:par>
                                <p:cTn id="47" presetID="42" presetClass="entr" presetSubtype="0"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1000"/>
                                        <p:tgtEl>
                                          <p:spTgt spid="34"/>
                                        </p:tgtEl>
                                      </p:cBhvr>
                                    </p:animEffect>
                                    <p:anim calcmode="lin" valueType="num">
                                      <p:cBhvr>
                                        <p:cTn id="50" dur="1000" fill="hold"/>
                                        <p:tgtEl>
                                          <p:spTgt spid="34"/>
                                        </p:tgtEl>
                                        <p:attrNameLst>
                                          <p:attrName>ppt_x</p:attrName>
                                        </p:attrNameLst>
                                      </p:cBhvr>
                                      <p:tavLst>
                                        <p:tav tm="0">
                                          <p:val>
                                            <p:strVal val="#ppt_x"/>
                                          </p:val>
                                        </p:tav>
                                        <p:tav tm="100000">
                                          <p:val>
                                            <p:strVal val="#ppt_x"/>
                                          </p:val>
                                        </p:tav>
                                      </p:tavLst>
                                    </p:anim>
                                    <p:anim calcmode="lin" valueType="num">
                                      <p:cBhvr>
                                        <p:cTn id="51" dur="1000" fill="hold"/>
                                        <p:tgtEl>
                                          <p:spTgt spid="34"/>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1000"/>
                                        <p:tgtEl>
                                          <p:spTgt spid="35"/>
                                        </p:tgtEl>
                                      </p:cBhvr>
                                    </p:animEffect>
                                    <p:anim calcmode="lin" valueType="num">
                                      <p:cBhvr>
                                        <p:cTn id="55" dur="1000" fill="hold"/>
                                        <p:tgtEl>
                                          <p:spTgt spid="35"/>
                                        </p:tgtEl>
                                        <p:attrNameLst>
                                          <p:attrName>ppt_x</p:attrName>
                                        </p:attrNameLst>
                                      </p:cBhvr>
                                      <p:tavLst>
                                        <p:tav tm="0">
                                          <p:val>
                                            <p:strVal val="#ppt_x"/>
                                          </p:val>
                                        </p:tav>
                                        <p:tav tm="100000">
                                          <p:val>
                                            <p:strVal val="#ppt_x"/>
                                          </p:val>
                                        </p:tav>
                                      </p:tavLst>
                                    </p:anim>
                                    <p:anim calcmode="lin" valueType="num">
                                      <p:cBhvr>
                                        <p:cTn id="56" dur="1000" fill="hold"/>
                                        <p:tgtEl>
                                          <p:spTgt spid="35"/>
                                        </p:tgtEl>
                                        <p:attrNameLst>
                                          <p:attrName>ppt_y</p:attrName>
                                        </p:attrNameLst>
                                      </p:cBhvr>
                                      <p:tavLst>
                                        <p:tav tm="0">
                                          <p:val>
                                            <p:strVal val="#ppt_y+.1"/>
                                          </p:val>
                                        </p:tav>
                                        <p:tav tm="100000">
                                          <p:val>
                                            <p:strVal val="#ppt_y"/>
                                          </p:val>
                                        </p:tav>
                                      </p:tavLst>
                                    </p:anim>
                                  </p:childTnLst>
                                </p:cTn>
                              </p:par>
                            </p:childTnLst>
                          </p:cTn>
                        </p:par>
                        <p:par>
                          <p:cTn id="57" fill="hold">
                            <p:stCondLst>
                              <p:cond delay="2500"/>
                            </p:stCondLst>
                            <p:childTnLst>
                              <p:par>
                                <p:cTn id="58" presetID="42" presetClass="entr" presetSubtype="0"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fade">
                                      <p:cBhvr>
                                        <p:cTn id="60" dur="1000"/>
                                        <p:tgtEl>
                                          <p:spTgt spid="36"/>
                                        </p:tgtEl>
                                      </p:cBhvr>
                                    </p:animEffect>
                                    <p:anim calcmode="lin" valueType="num">
                                      <p:cBhvr>
                                        <p:cTn id="61" dur="1000" fill="hold"/>
                                        <p:tgtEl>
                                          <p:spTgt spid="36"/>
                                        </p:tgtEl>
                                        <p:attrNameLst>
                                          <p:attrName>ppt_x</p:attrName>
                                        </p:attrNameLst>
                                      </p:cBhvr>
                                      <p:tavLst>
                                        <p:tav tm="0">
                                          <p:val>
                                            <p:strVal val="#ppt_x"/>
                                          </p:val>
                                        </p:tav>
                                        <p:tav tm="100000">
                                          <p:val>
                                            <p:strVal val="#ppt_x"/>
                                          </p:val>
                                        </p:tav>
                                      </p:tavLst>
                                    </p:anim>
                                    <p:anim calcmode="lin" valueType="num">
                                      <p:cBhvr>
                                        <p:cTn id="62" dur="1000" fill="hold"/>
                                        <p:tgtEl>
                                          <p:spTgt spid="36"/>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fade">
                                      <p:cBhvr>
                                        <p:cTn id="65" dur="1000"/>
                                        <p:tgtEl>
                                          <p:spTgt spid="37"/>
                                        </p:tgtEl>
                                      </p:cBhvr>
                                    </p:animEffect>
                                    <p:anim calcmode="lin" valueType="num">
                                      <p:cBhvr>
                                        <p:cTn id="66" dur="1000" fill="hold"/>
                                        <p:tgtEl>
                                          <p:spTgt spid="37"/>
                                        </p:tgtEl>
                                        <p:attrNameLst>
                                          <p:attrName>ppt_x</p:attrName>
                                        </p:attrNameLst>
                                      </p:cBhvr>
                                      <p:tavLst>
                                        <p:tav tm="0">
                                          <p:val>
                                            <p:strVal val="#ppt_x"/>
                                          </p:val>
                                        </p:tav>
                                        <p:tav tm="100000">
                                          <p:val>
                                            <p:strVal val="#ppt_x"/>
                                          </p:val>
                                        </p:tav>
                                      </p:tavLst>
                                    </p:anim>
                                    <p:anim calcmode="lin" valueType="num">
                                      <p:cBhvr>
                                        <p:cTn id="67"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p:bldP spid="33" grpId="0"/>
      <p:bldP spid="34" grpId="0"/>
      <p:bldP spid="35" grpId="0"/>
      <p:bldP spid="36" grpId="0"/>
      <p:bldP spid="3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a:extLst>
              <a:ext uri="{FF2B5EF4-FFF2-40B4-BE49-F238E27FC236}">
                <a16:creationId xmlns="" xmlns:a16="http://schemas.microsoft.com/office/drawing/2014/main" id="{74CB0CAA-A7F4-4220-9799-C6C59DD28905}"/>
              </a:ext>
            </a:extLst>
          </p:cNvPr>
          <p:cNvGrpSpPr/>
          <p:nvPr/>
        </p:nvGrpSpPr>
        <p:grpSpPr>
          <a:xfrm>
            <a:off x="175487" y="170873"/>
            <a:ext cx="11841022" cy="6516254"/>
            <a:chOff x="175487" y="170873"/>
            <a:chExt cx="11841022" cy="6516254"/>
          </a:xfrm>
        </p:grpSpPr>
        <p:sp>
          <p:nvSpPr>
            <p:cNvPr id="27" name="矩形: 圆角 26">
              <a:extLst>
                <a:ext uri="{FF2B5EF4-FFF2-40B4-BE49-F238E27FC236}">
                  <a16:creationId xmlns="" xmlns:a16="http://schemas.microsoft.com/office/drawing/2014/main" id="{45878043-2371-463E-AF44-1BC02071558F}"/>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8" name="椭圆 27">
              <a:extLst>
                <a:ext uri="{FF2B5EF4-FFF2-40B4-BE49-F238E27FC236}">
                  <a16:creationId xmlns="" xmlns:a16="http://schemas.microsoft.com/office/drawing/2014/main" id="{4B66ACC5-B8F8-45A3-B0EB-820D97289B3D}"/>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29" name="PA-文本框 6">
              <a:extLst>
                <a:ext uri="{FF2B5EF4-FFF2-40B4-BE49-F238E27FC236}">
                  <a16:creationId xmlns="" xmlns:a16="http://schemas.microsoft.com/office/drawing/2014/main" id="{E7240B8B-A21D-4C80-B710-259E21E50C42}"/>
                </a:ext>
              </a:extLst>
            </p:cNvPr>
            <p:cNvSpPr txBox="1"/>
            <p:nvPr>
              <p:custDataLst>
                <p:tags r:id="rId4"/>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grpSp>
        <p:nvGrpSpPr>
          <p:cNvPr id="2" name="f03d89bc-c8dd-4963-b17e-aa3005480c30"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 xmlns:a16="http://schemas.microsoft.com/office/drawing/2014/main" id="{E9D0124B-7C3C-41F6-A8EE-B97482891AE6}"/>
              </a:ext>
            </a:extLst>
          </p:cNvPr>
          <p:cNvGrpSpPr>
            <a:grpSpLocks noChangeAspect="1"/>
          </p:cNvGrpSpPr>
          <p:nvPr>
            <p:custDataLst>
              <p:tags r:id="rId1"/>
            </p:custDataLst>
          </p:nvPr>
        </p:nvGrpSpPr>
        <p:grpSpPr>
          <a:xfrm>
            <a:off x="1424966" y="1725005"/>
            <a:ext cx="3623753" cy="3607582"/>
            <a:chOff x="3981854" y="1530738"/>
            <a:chExt cx="4147296" cy="4128789"/>
          </a:xfrm>
        </p:grpSpPr>
        <p:sp>
          <p:nvSpPr>
            <p:cNvPr id="3" name="iṩḻiḍê">
              <a:extLst>
                <a:ext uri="{FF2B5EF4-FFF2-40B4-BE49-F238E27FC236}">
                  <a16:creationId xmlns="" xmlns:a16="http://schemas.microsoft.com/office/drawing/2014/main" id="{721A4E7D-C9CE-4EBF-91F6-8930139A4923}"/>
                </a:ext>
              </a:extLst>
            </p:cNvPr>
            <p:cNvSpPr/>
            <p:nvPr/>
          </p:nvSpPr>
          <p:spPr>
            <a:xfrm rot="18900000">
              <a:off x="5492611" y="1530738"/>
              <a:ext cx="1309121" cy="130912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21919" tIns="121919" rIns="121919" bIns="121919" anchor="ctr"/>
            <a:lstStyle/>
            <a:p>
              <a:pPr defTabSz="456565"/>
              <a:endParaRPr sz="11600">
                <a:solidFill>
                  <a:srgbClr val="77716C"/>
                </a:solidFill>
                <a:cs typeface="+mn-ea"/>
                <a:sym typeface="+mn-lt"/>
              </a:endParaRPr>
            </a:p>
          </p:txBody>
        </p:sp>
        <p:sp>
          <p:nvSpPr>
            <p:cNvPr id="4" name="ïsľîdé">
              <a:extLst>
                <a:ext uri="{FF2B5EF4-FFF2-40B4-BE49-F238E27FC236}">
                  <a16:creationId xmlns="" xmlns:a16="http://schemas.microsoft.com/office/drawing/2014/main" id="{53453EA9-CA6F-4BED-854E-448759E17FAF}"/>
                </a:ext>
              </a:extLst>
            </p:cNvPr>
            <p:cNvSpPr/>
            <p:nvPr/>
          </p:nvSpPr>
          <p:spPr>
            <a:xfrm rot="18900000">
              <a:off x="6820029" y="2855971"/>
              <a:ext cx="1309121" cy="130912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21919" tIns="121919" rIns="121919" bIns="121919" anchor="ctr"/>
            <a:lstStyle/>
            <a:p>
              <a:pPr defTabSz="456565"/>
              <a:endParaRPr sz="11600" dirty="0">
                <a:solidFill>
                  <a:srgbClr val="77716C"/>
                </a:solidFill>
                <a:cs typeface="+mn-ea"/>
                <a:sym typeface="+mn-lt"/>
              </a:endParaRPr>
            </a:p>
          </p:txBody>
        </p:sp>
        <p:sp>
          <p:nvSpPr>
            <p:cNvPr id="5" name="îs1ïḋe">
              <a:extLst>
                <a:ext uri="{FF2B5EF4-FFF2-40B4-BE49-F238E27FC236}">
                  <a16:creationId xmlns="" xmlns:a16="http://schemas.microsoft.com/office/drawing/2014/main" id="{9C646912-F95F-4B1F-8ADB-6CA3E1E62630}"/>
                </a:ext>
              </a:extLst>
            </p:cNvPr>
            <p:cNvSpPr/>
            <p:nvPr/>
          </p:nvSpPr>
          <p:spPr>
            <a:xfrm rot="18900000">
              <a:off x="6346320" y="2375014"/>
              <a:ext cx="923985" cy="94911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chemeClr val="accent1"/>
            </a:solidFill>
            <a:ln w="12700">
              <a:miter lim="400000"/>
            </a:ln>
          </p:spPr>
          <p:txBody>
            <a:bodyPr lIns="121919" tIns="121919" rIns="121919" bIns="121919" anchor="ctr"/>
            <a:lstStyle/>
            <a:p>
              <a:pPr defTabSz="456565"/>
              <a:endParaRPr sz="11600">
                <a:solidFill>
                  <a:srgbClr val="77716C"/>
                </a:solidFill>
                <a:cs typeface="+mn-ea"/>
                <a:sym typeface="+mn-lt"/>
              </a:endParaRPr>
            </a:p>
          </p:txBody>
        </p:sp>
        <p:sp>
          <p:nvSpPr>
            <p:cNvPr id="6" name="iŝ1îḓé">
              <a:extLst>
                <a:ext uri="{FF2B5EF4-FFF2-40B4-BE49-F238E27FC236}">
                  <a16:creationId xmlns="" xmlns:a16="http://schemas.microsoft.com/office/drawing/2014/main" id="{2D78AC71-3B5C-4ED2-94B4-6F51F973AA37}"/>
                </a:ext>
              </a:extLst>
            </p:cNvPr>
            <p:cNvSpPr/>
            <p:nvPr/>
          </p:nvSpPr>
          <p:spPr>
            <a:xfrm rot="18900000">
              <a:off x="5398431" y="2943435"/>
              <a:ext cx="1309121" cy="130912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chemeClr val="accent1"/>
                </a:gs>
                <a:gs pos="100000">
                  <a:schemeClr val="accent2"/>
                </a:gs>
              </a:gsLst>
              <a:lin ang="8400000" scaled="0"/>
            </a:gradFill>
            <a:ln w="12700">
              <a:miter lim="400000"/>
            </a:ln>
          </p:spPr>
          <p:txBody>
            <a:bodyPr lIns="121919" tIns="121919" rIns="121919" bIns="121919" anchor="ctr"/>
            <a:lstStyle/>
            <a:p>
              <a:pPr lvl="0" algn="l" defTabSz="456565">
                <a:defRPr sz="11600">
                  <a:solidFill>
                    <a:srgbClr val="77716C"/>
                  </a:solidFill>
                </a:defRPr>
              </a:pPr>
              <a:endParaRPr dirty="0">
                <a:cs typeface="+mn-ea"/>
                <a:sym typeface="+mn-lt"/>
              </a:endParaRPr>
            </a:p>
          </p:txBody>
        </p:sp>
        <p:sp>
          <p:nvSpPr>
            <p:cNvPr id="7" name="îṥḻîde">
              <a:extLst>
                <a:ext uri="{FF2B5EF4-FFF2-40B4-BE49-F238E27FC236}">
                  <a16:creationId xmlns="" xmlns:a16="http://schemas.microsoft.com/office/drawing/2014/main" id="{9237D2D3-0AC4-4E27-85EE-3F89FE454BD6}"/>
                </a:ext>
              </a:extLst>
            </p:cNvPr>
            <p:cNvSpPr/>
            <p:nvPr/>
          </p:nvSpPr>
          <p:spPr>
            <a:xfrm rot="18900000">
              <a:off x="6725848" y="4268668"/>
              <a:ext cx="1309121" cy="130912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chemeClr val="accent1"/>
                </a:gs>
                <a:gs pos="100000">
                  <a:schemeClr val="accent2"/>
                </a:gs>
              </a:gsLst>
              <a:lin ang="8400000" scaled="0"/>
            </a:gradFill>
            <a:ln w="12700">
              <a:miter lim="400000"/>
            </a:ln>
          </p:spPr>
          <p:txBody>
            <a:bodyPr lIns="121919" tIns="121919" rIns="121919" bIns="121919" anchor="ctr"/>
            <a:lstStyle/>
            <a:p>
              <a:pPr lvl="0" algn="l" defTabSz="456565">
                <a:defRPr sz="11600">
                  <a:solidFill>
                    <a:srgbClr val="77716C"/>
                  </a:solidFill>
                </a:defRPr>
              </a:pPr>
              <a:endParaRPr>
                <a:cs typeface="+mn-ea"/>
                <a:sym typeface="+mn-lt"/>
              </a:endParaRPr>
            </a:p>
          </p:txBody>
        </p:sp>
        <p:sp>
          <p:nvSpPr>
            <p:cNvPr id="8" name="îŝ1îďê">
              <a:extLst>
                <a:ext uri="{FF2B5EF4-FFF2-40B4-BE49-F238E27FC236}">
                  <a16:creationId xmlns="" xmlns:a16="http://schemas.microsoft.com/office/drawing/2014/main" id="{2DD1B925-2027-4C5F-8D6E-2624A382829A}"/>
                </a:ext>
              </a:extLst>
            </p:cNvPr>
            <p:cNvSpPr/>
            <p:nvPr/>
          </p:nvSpPr>
          <p:spPr>
            <a:xfrm rot="18900000">
              <a:off x="6252139" y="3787711"/>
              <a:ext cx="923984" cy="94911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gradFill>
              <a:gsLst>
                <a:gs pos="0">
                  <a:schemeClr val="accent1"/>
                </a:gs>
                <a:gs pos="100000">
                  <a:schemeClr val="accent2"/>
                </a:gs>
              </a:gsLst>
              <a:lin ang="8400000" scaled="0"/>
            </a:gradFill>
            <a:ln w="12700">
              <a:miter lim="400000"/>
            </a:ln>
          </p:spPr>
          <p:txBody>
            <a:bodyPr lIns="121919" tIns="121919" rIns="121919" bIns="121919" anchor="ctr"/>
            <a:lstStyle/>
            <a:p>
              <a:pPr lvl="0" algn="l" defTabSz="456565">
                <a:defRPr sz="8400">
                  <a:solidFill>
                    <a:srgbClr val="070707"/>
                  </a:solidFill>
                </a:defRPr>
              </a:pPr>
              <a:endParaRPr>
                <a:cs typeface="+mn-ea"/>
                <a:sym typeface="+mn-lt"/>
              </a:endParaRPr>
            </a:p>
          </p:txBody>
        </p:sp>
        <p:sp>
          <p:nvSpPr>
            <p:cNvPr id="9" name="iśḷíḍé">
              <a:extLst>
                <a:ext uri="{FF2B5EF4-FFF2-40B4-BE49-F238E27FC236}">
                  <a16:creationId xmlns="" xmlns:a16="http://schemas.microsoft.com/office/drawing/2014/main" id="{0640CC8F-33C9-40AA-A57A-FF5269421E57}"/>
                </a:ext>
              </a:extLst>
            </p:cNvPr>
            <p:cNvSpPr/>
            <p:nvPr/>
          </p:nvSpPr>
          <p:spPr>
            <a:xfrm rot="18900000">
              <a:off x="3981854" y="3025173"/>
              <a:ext cx="1309121" cy="130912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21919" tIns="121919" rIns="121919" bIns="121919" anchor="ctr"/>
            <a:lstStyle/>
            <a:p>
              <a:pPr lvl="0" algn="l" defTabSz="456565">
                <a:defRPr sz="11600">
                  <a:solidFill>
                    <a:srgbClr val="77716C"/>
                  </a:solidFill>
                </a:defRPr>
              </a:pPr>
              <a:endParaRPr dirty="0">
                <a:cs typeface="+mn-ea"/>
                <a:sym typeface="+mn-lt"/>
              </a:endParaRPr>
            </a:p>
          </p:txBody>
        </p:sp>
        <p:sp>
          <p:nvSpPr>
            <p:cNvPr id="10" name="îṧľïďe">
              <a:extLst>
                <a:ext uri="{FF2B5EF4-FFF2-40B4-BE49-F238E27FC236}">
                  <a16:creationId xmlns="" xmlns:a16="http://schemas.microsoft.com/office/drawing/2014/main" id="{EAF7F25D-4998-440E-97D4-7FDC0931AE35}"/>
                </a:ext>
              </a:extLst>
            </p:cNvPr>
            <p:cNvSpPr/>
            <p:nvPr/>
          </p:nvSpPr>
          <p:spPr>
            <a:xfrm rot="18900000">
              <a:off x="5309272" y="4350407"/>
              <a:ext cx="1309121" cy="130912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21919" tIns="121919" rIns="121919" bIns="121919" anchor="ctr"/>
            <a:lstStyle/>
            <a:p>
              <a:pPr lvl="0" algn="l" defTabSz="456565">
                <a:defRPr sz="11600">
                  <a:solidFill>
                    <a:srgbClr val="77716C"/>
                  </a:solidFill>
                </a:defRPr>
              </a:pPr>
              <a:endParaRPr dirty="0">
                <a:cs typeface="+mn-ea"/>
                <a:sym typeface="+mn-lt"/>
              </a:endParaRPr>
            </a:p>
          </p:txBody>
        </p:sp>
        <p:sp>
          <p:nvSpPr>
            <p:cNvPr id="11" name="iśļîďê">
              <a:extLst>
                <a:ext uri="{FF2B5EF4-FFF2-40B4-BE49-F238E27FC236}">
                  <a16:creationId xmlns="" xmlns:a16="http://schemas.microsoft.com/office/drawing/2014/main" id="{B8063B13-FA7C-416C-A6B1-1060CC0DD620}"/>
                </a:ext>
              </a:extLst>
            </p:cNvPr>
            <p:cNvSpPr/>
            <p:nvPr/>
          </p:nvSpPr>
          <p:spPr>
            <a:xfrm rot="18900000">
              <a:off x="4835563" y="3869450"/>
              <a:ext cx="923984" cy="94911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chemeClr val="accent1"/>
            </a:solidFill>
            <a:ln w="12700">
              <a:miter lim="400000"/>
            </a:ln>
          </p:spPr>
          <p:txBody>
            <a:bodyPr lIns="121919" tIns="121919" rIns="121919" bIns="121919" anchor="ctr"/>
            <a:lstStyle/>
            <a:p>
              <a:pPr lvl="0" algn="l" defTabSz="456565">
                <a:defRPr sz="8400">
                  <a:solidFill>
                    <a:srgbClr val="070707"/>
                  </a:solidFill>
                </a:defRPr>
              </a:pPr>
              <a:endParaRPr>
                <a:cs typeface="+mn-ea"/>
                <a:sym typeface="+mn-lt"/>
              </a:endParaRPr>
            </a:p>
          </p:txBody>
        </p:sp>
        <p:sp>
          <p:nvSpPr>
            <p:cNvPr id="12" name="ïṥḷiḑê">
              <a:extLst>
                <a:ext uri="{FF2B5EF4-FFF2-40B4-BE49-F238E27FC236}">
                  <a16:creationId xmlns="" xmlns:a16="http://schemas.microsoft.com/office/drawing/2014/main" id="{54FA4A38-BB7D-45F1-B3DC-4BB66F669530}"/>
                </a:ext>
              </a:extLst>
            </p:cNvPr>
            <p:cNvSpPr/>
            <p:nvPr/>
          </p:nvSpPr>
          <p:spPr bwMode="auto">
            <a:xfrm>
              <a:off x="7222816" y="3261823"/>
              <a:ext cx="522451" cy="503142"/>
            </a:xfrm>
            <a:custGeom>
              <a:avLst/>
              <a:gdLst>
                <a:gd name="connsiteX0" fmla="*/ 216243 w 609050"/>
                <a:gd name="connsiteY0" fmla="*/ 412730 h 586540"/>
                <a:gd name="connsiteX1" fmla="*/ 216243 w 609050"/>
                <a:gd name="connsiteY1" fmla="*/ 456594 h 586540"/>
                <a:gd name="connsiteX2" fmla="*/ 293953 w 609050"/>
                <a:gd name="connsiteY2" fmla="*/ 456594 h 586540"/>
                <a:gd name="connsiteX3" fmla="*/ 293953 w 609050"/>
                <a:gd name="connsiteY3" fmla="*/ 412730 h 586540"/>
                <a:gd name="connsiteX4" fmla="*/ 69884 w 609050"/>
                <a:gd name="connsiteY4" fmla="*/ 412730 h 586540"/>
                <a:gd name="connsiteX5" fmla="*/ 69884 w 609050"/>
                <a:gd name="connsiteY5" fmla="*/ 456594 h 586540"/>
                <a:gd name="connsiteX6" fmla="*/ 147595 w 609050"/>
                <a:gd name="connsiteY6" fmla="*/ 456594 h 586540"/>
                <a:gd name="connsiteX7" fmla="*/ 147595 w 609050"/>
                <a:gd name="connsiteY7" fmla="*/ 412730 h 586540"/>
                <a:gd name="connsiteX8" fmla="*/ 460769 w 609050"/>
                <a:gd name="connsiteY8" fmla="*/ 376268 h 586540"/>
                <a:gd name="connsiteX9" fmla="*/ 460769 w 609050"/>
                <a:gd name="connsiteY9" fmla="*/ 414786 h 586540"/>
                <a:gd name="connsiteX10" fmla="*/ 555916 w 609050"/>
                <a:gd name="connsiteY10" fmla="*/ 414786 h 586540"/>
                <a:gd name="connsiteX11" fmla="*/ 555916 w 609050"/>
                <a:gd name="connsiteY11" fmla="*/ 376268 h 586540"/>
                <a:gd name="connsiteX12" fmla="*/ 216243 w 609050"/>
                <a:gd name="connsiteY12" fmla="*/ 339670 h 586540"/>
                <a:gd name="connsiteX13" fmla="*/ 216243 w 609050"/>
                <a:gd name="connsiteY13" fmla="*/ 383533 h 586540"/>
                <a:gd name="connsiteX14" fmla="*/ 293953 w 609050"/>
                <a:gd name="connsiteY14" fmla="*/ 383533 h 586540"/>
                <a:gd name="connsiteX15" fmla="*/ 293953 w 609050"/>
                <a:gd name="connsiteY15" fmla="*/ 339670 h 586540"/>
                <a:gd name="connsiteX16" fmla="*/ 69884 w 609050"/>
                <a:gd name="connsiteY16" fmla="*/ 339670 h 586540"/>
                <a:gd name="connsiteX17" fmla="*/ 69884 w 609050"/>
                <a:gd name="connsiteY17" fmla="*/ 383533 h 586540"/>
                <a:gd name="connsiteX18" fmla="*/ 147595 w 609050"/>
                <a:gd name="connsiteY18" fmla="*/ 383533 h 586540"/>
                <a:gd name="connsiteX19" fmla="*/ 147595 w 609050"/>
                <a:gd name="connsiteY19" fmla="*/ 339670 h 586540"/>
                <a:gd name="connsiteX20" fmla="*/ 460769 w 609050"/>
                <a:gd name="connsiteY20" fmla="*/ 303071 h 586540"/>
                <a:gd name="connsiteX21" fmla="*/ 460769 w 609050"/>
                <a:gd name="connsiteY21" fmla="*/ 341726 h 586540"/>
                <a:gd name="connsiteX22" fmla="*/ 555916 w 609050"/>
                <a:gd name="connsiteY22" fmla="*/ 341726 h 586540"/>
                <a:gd name="connsiteX23" fmla="*/ 555916 w 609050"/>
                <a:gd name="connsiteY23" fmla="*/ 303071 h 586540"/>
                <a:gd name="connsiteX24" fmla="*/ 216243 w 609050"/>
                <a:gd name="connsiteY24" fmla="*/ 266609 h 586540"/>
                <a:gd name="connsiteX25" fmla="*/ 216243 w 609050"/>
                <a:gd name="connsiteY25" fmla="*/ 310473 h 586540"/>
                <a:gd name="connsiteX26" fmla="*/ 293953 w 609050"/>
                <a:gd name="connsiteY26" fmla="*/ 310473 h 586540"/>
                <a:gd name="connsiteX27" fmla="*/ 293953 w 609050"/>
                <a:gd name="connsiteY27" fmla="*/ 266609 h 586540"/>
                <a:gd name="connsiteX28" fmla="*/ 69884 w 609050"/>
                <a:gd name="connsiteY28" fmla="*/ 266609 h 586540"/>
                <a:gd name="connsiteX29" fmla="*/ 69884 w 609050"/>
                <a:gd name="connsiteY29" fmla="*/ 310473 h 586540"/>
                <a:gd name="connsiteX30" fmla="*/ 147595 w 609050"/>
                <a:gd name="connsiteY30" fmla="*/ 310473 h 586540"/>
                <a:gd name="connsiteX31" fmla="*/ 147595 w 609050"/>
                <a:gd name="connsiteY31" fmla="*/ 266609 h 586540"/>
                <a:gd name="connsiteX32" fmla="*/ 460769 w 609050"/>
                <a:gd name="connsiteY32" fmla="*/ 230010 h 586540"/>
                <a:gd name="connsiteX33" fmla="*/ 460769 w 609050"/>
                <a:gd name="connsiteY33" fmla="*/ 268528 h 586540"/>
                <a:gd name="connsiteX34" fmla="*/ 555916 w 609050"/>
                <a:gd name="connsiteY34" fmla="*/ 268528 h 586540"/>
                <a:gd name="connsiteX35" fmla="*/ 555916 w 609050"/>
                <a:gd name="connsiteY35" fmla="*/ 230010 h 586540"/>
                <a:gd name="connsiteX36" fmla="*/ 216243 w 609050"/>
                <a:gd name="connsiteY36" fmla="*/ 193549 h 586540"/>
                <a:gd name="connsiteX37" fmla="*/ 216243 w 609050"/>
                <a:gd name="connsiteY37" fmla="*/ 237412 h 586540"/>
                <a:gd name="connsiteX38" fmla="*/ 293953 w 609050"/>
                <a:gd name="connsiteY38" fmla="*/ 237412 h 586540"/>
                <a:gd name="connsiteX39" fmla="*/ 293953 w 609050"/>
                <a:gd name="connsiteY39" fmla="*/ 193549 h 586540"/>
                <a:gd name="connsiteX40" fmla="*/ 69884 w 609050"/>
                <a:gd name="connsiteY40" fmla="*/ 193549 h 586540"/>
                <a:gd name="connsiteX41" fmla="*/ 69884 w 609050"/>
                <a:gd name="connsiteY41" fmla="*/ 237412 h 586540"/>
                <a:gd name="connsiteX42" fmla="*/ 147595 w 609050"/>
                <a:gd name="connsiteY42" fmla="*/ 237412 h 586540"/>
                <a:gd name="connsiteX43" fmla="*/ 147595 w 609050"/>
                <a:gd name="connsiteY43" fmla="*/ 193549 h 586540"/>
                <a:gd name="connsiteX44" fmla="*/ 460769 w 609050"/>
                <a:gd name="connsiteY44" fmla="*/ 156950 h 586540"/>
                <a:gd name="connsiteX45" fmla="*/ 460769 w 609050"/>
                <a:gd name="connsiteY45" fmla="*/ 195468 h 586540"/>
                <a:gd name="connsiteX46" fmla="*/ 555916 w 609050"/>
                <a:gd name="connsiteY46" fmla="*/ 195468 h 586540"/>
                <a:gd name="connsiteX47" fmla="*/ 555916 w 609050"/>
                <a:gd name="connsiteY47" fmla="*/ 156950 h 586540"/>
                <a:gd name="connsiteX48" fmla="*/ 192926 w 609050"/>
                <a:gd name="connsiteY48" fmla="*/ 96251 h 586540"/>
                <a:gd name="connsiteX49" fmla="*/ 361366 w 609050"/>
                <a:gd name="connsiteY49" fmla="*/ 96251 h 586540"/>
                <a:gd name="connsiteX50" fmla="*/ 361366 w 609050"/>
                <a:gd name="connsiteY50" fmla="*/ 114880 h 586540"/>
                <a:gd name="connsiteX51" fmla="*/ 192926 w 609050"/>
                <a:gd name="connsiteY51" fmla="*/ 114880 h 586540"/>
                <a:gd name="connsiteX52" fmla="*/ 192926 w 609050"/>
                <a:gd name="connsiteY52" fmla="*/ 49819 h 586540"/>
                <a:gd name="connsiteX53" fmla="*/ 361366 w 609050"/>
                <a:gd name="connsiteY53" fmla="*/ 49819 h 586540"/>
                <a:gd name="connsiteX54" fmla="*/ 361366 w 609050"/>
                <a:gd name="connsiteY54" fmla="*/ 68307 h 586540"/>
                <a:gd name="connsiteX55" fmla="*/ 192926 w 609050"/>
                <a:gd name="connsiteY55" fmla="*/ 68307 h 586540"/>
                <a:gd name="connsiteX56" fmla="*/ 166130 w 609050"/>
                <a:gd name="connsiteY56" fmla="*/ 25222 h 586540"/>
                <a:gd name="connsiteX57" fmla="*/ 166130 w 609050"/>
                <a:gd name="connsiteY57" fmla="*/ 155716 h 586540"/>
                <a:gd name="connsiteX58" fmla="*/ 338987 w 609050"/>
                <a:gd name="connsiteY58" fmla="*/ 155716 h 586540"/>
                <a:gd name="connsiteX59" fmla="*/ 338987 w 609050"/>
                <a:gd name="connsiteY59" fmla="*/ 341040 h 586540"/>
                <a:gd name="connsiteX60" fmla="*/ 338987 w 609050"/>
                <a:gd name="connsiteY60" fmla="*/ 531710 h 586540"/>
                <a:gd name="connsiteX61" fmla="*/ 366721 w 609050"/>
                <a:gd name="connsiteY61" fmla="*/ 531710 h 586540"/>
                <a:gd name="connsiteX62" fmla="*/ 366721 w 609050"/>
                <a:gd name="connsiteY62" fmla="*/ 341040 h 586540"/>
                <a:gd name="connsiteX63" fmla="*/ 366721 w 609050"/>
                <a:gd name="connsiteY63" fmla="*/ 155305 h 586540"/>
                <a:gd name="connsiteX64" fmla="*/ 388002 w 609050"/>
                <a:gd name="connsiteY64" fmla="*/ 143517 h 586540"/>
                <a:gd name="connsiteX65" fmla="*/ 388002 w 609050"/>
                <a:gd name="connsiteY65" fmla="*/ 25222 h 586540"/>
                <a:gd name="connsiteX66" fmla="*/ 140867 w 609050"/>
                <a:gd name="connsiteY66" fmla="*/ 0 h 586540"/>
                <a:gd name="connsiteX67" fmla="*/ 413402 w 609050"/>
                <a:gd name="connsiteY67" fmla="*/ 0 h 586540"/>
                <a:gd name="connsiteX68" fmla="*/ 413402 w 609050"/>
                <a:gd name="connsiteY68" fmla="*/ 129398 h 586540"/>
                <a:gd name="connsiteX69" fmla="*/ 432486 w 609050"/>
                <a:gd name="connsiteY69" fmla="*/ 118843 h 586540"/>
                <a:gd name="connsiteX70" fmla="*/ 584199 w 609050"/>
                <a:gd name="connsiteY70" fmla="*/ 118843 h 586540"/>
                <a:gd name="connsiteX71" fmla="*/ 584199 w 609050"/>
                <a:gd name="connsiteY71" fmla="*/ 531710 h 586540"/>
                <a:gd name="connsiteX72" fmla="*/ 609050 w 609050"/>
                <a:gd name="connsiteY72" fmla="*/ 531710 h 586540"/>
                <a:gd name="connsiteX73" fmla="*/ 609050 w 609050"/>
                <a:gd name="connsiteY73" fmla="*/ 586540 h 586540"/>
                <a:gd name="connsiteX74" fmla="*/ 0 w 609050"/>
                <a:gd name="connsiteY74" fmla="*/ 586540 h 586540"/>
                <a:gd name="connsiteX75" fmla="*/ 0 w 609050"/>
                <a:gd name="connsiteY75" fmla="*/ 531710 h 586540"/>
                <a:gd name="connsiteX76" fmla="*/ 24851 w 609050"/>
                <a:gd name="connsiteY76" fmla="*/ 531710 h 586540"/>
                <a:gd name="connsiteX77" fmla="*/ 24851 w 609050"/>
                <a:gd name="connsiteY77" fmla="*/ 155716 h 586540"/>
                <a:gd name="connsiteX78" fmla="*/ 140867 w 609050"/>
                <a:gd name="connsiteY78" fmla="*/ 155716 h 586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09050" h="586540">
                  <a:moveTo>
                    <a:pt x="216243" y="412730"/>
                  </a:moveTo>
                  <a:lnTo>
                    <a:pt x="216243" y="456594"/>
                  </a:lnTo>
                  <a:lnTo>
                    <a:pt x="293953" y="456594"/>
                  </a:lnTo>
                  <a:lnTo>
                    <a:pt x="293953" y="412730"/>
                  </a:lnTo>
                  <a:close/>
                  <a:moveTo>
                    <a:pt x="69884" y="412730"/>
                  </a:moveTo>
                  <a:lnTo>
                    <a:pt x="69884" y="456594"/>
                  </a:lnTo>
                  <a:lnTo>
                    <a:pt x="147595" y="456594"/>
                  </a:lnTo>
                  <a:lnTo>
                    <a:pt x="147595" y="412730"/>
                  </a:lnTo>
                  <a:close/>
                  <a:moveTo>
                    <a:pt x="460769" y="376268"/>
                  </a:moveTo>
                  <a:lnTo>
                    <a:pt x="460769" y="414786"/>
                  </a:lnTo>
                  <a:lnTo>
                    <a:pt x="555916" y="414786"/>
                  </a:lnTo>
                  <a:lnTo>
                    <a:pt x="555916" y="376268"/>
                  </a:lnTo>
                  <a:close/>
                  <a:moveTo>
                    <a:pt x="216243" y="339670"/>
                  </a:moveTo>
                  <a:lnTo>
                    <a:pt x="216243" y="383533"/>
                  </a:lnTo>
                  <a:lnTo>
                    <a:pt x="293953" y="383533"/>
                  </a:lnTo>
                  <a:lnTo>
                    <a:pt x="293953" y="339670"/>
                  </a:lnTo>
                  <a:close/>
                  <a:moveTo>
                    <a:pt x="69884" y="339670"/>
                  </a:moveTo>
                  <a:lnTo>
                    <a:pt x="69884" y="383533"/>
                  </a:lnTo>
                  <a:lnTo>
                    <a:pt x="147595" y="383533"/>
                  </a:lnTo>
                  <a:lnTo>
                    <a:pt x="147595" y="339670"/>
                  </a:lnTo>
                  <a:close/>
                  <a:moveTo>
                    <a:pt x="460769" y="303071"/>
                  </a:moveTo>
                  <a:lnTo>
                    <a:pt x="460769" y="341726"/>
                  </a:lnTo>
                  <a:lnTo>
                    <a:pt x="555916" y="341726"/>
                  </a:lnTo>
                  <a:lnTo>
                    <a:pt x="555916" y="303071"/>
                  </a:lnTo>
                  <a:close/>
                  <a:moveTo>
                    <a:pt x="216243" y="266609"/>
                  </a:moveTo>
                  <a:lnTo>
                    <a:pt x="216243" y="310473"/>
                  </a:lnTo>
                  <a:lnTo>
                    <a:pt x="293953" y="310473"/>
                  </a:lnTo>
                  <a:lnTo>
                    <a:pt x="293953" y="266609"/>
                  </a:lnTo>
                  <a:close/>
                  <a:moveTo>
                    <a:pt x="69884" y="266609"/>
                  </a:moveTo>
                  <a:lnTo>
                    <a:pt x="69884" y="310473"/>
                  </a:lnTo>
                  <a:lnTo>
                    <a:pt x="147595" y="310473"/>
                  </a:lnTo>
                  <a:lnTo>
                    <a:pt x="147595" y="266609"/>
                  </a:lnTo>
                  <a:close/>
                  <a:moveTo>
                    <a:pt x="460769" y="230010"/>
                  </a:moveTo>
                  <a:lnTo>
                    <a:pt x="460769" y="268528"/>
                  </a:lnTo>
                  <a:lnTo>
                    <a:pt x="555916" y="268528"/>
                  </a:lnTo>
                  <a:lnTo>
                    <a:pt x="555916" y="230010"/>
                  </a:lnTo>
                  <a:close/>
                  <a:moveTo>
                    <a:pt x="216243" y="193549"/>
                  </a:moveTo>
                  <a:lnTo>
                    <a:pt x="216243" y="237412"/>
                  </a:lnTo>
                  <a:lnTo>
                    <a:pt x="293953" y="237412"/>
                  </a:lnTo>
                  <a:lnTo>
                    <a:pt x="293953" y="193549"/>
                  </a:lnTo>
                  <a:close/>
                  <a:moveTo>
                    <a:pt x="69884" y="193549"/>
                  </a:moveTo>
                  <a:lnTo>
                    <a:pt x="69884" y="237412"/>
                  </a:lnTo>
                  <a:lnTo>
                    <a:pt x="147595" y="237412"/>
                  </a:lnTo>
                  <a:lnTo>
                    <a:pt x="147595" y="193549"/>
                  </a:lnTo>
                  <a:close/>
                  <a:moveTo>
                    <a:pt x="460769" y="156950"/>
                  </a:moveTo>
                  <a:lnTo>
                    <a:pt x="460769" y="195468"/>
                  </a:lnTo>
                  <a:lnTo>
                    <a:pt x="555916" y="195468"/>
                  </a:lnTo>
                  <a:lnTo>
                    <a:pt x="555916" y="156950"/>
                  </a:lnTo>
                  <a:close/>
                  <a:moveTo>
                    <a:pt x="192926" y="96251"/>
                  </a:moveTo>
                  <a:lnTo>
                    <a:pt x="361366" y="96251"/>
                  </a:lnTo>
                  <a:lnTo>
                    <a:pt x="361366" y="114880"/>
                  </a:lnTo>
                  <a:lnTo>
                    <a:pt x="192926" y="114880"/>
                  </a:lnTo>
                  <a:close/>
                  <a:moveTo>
                    <a:pt x="192926" y="49819"/>
                  </a:moveTo>
                  <a:lnTo>
                    <a:pt x="361366" y="49819"/>
                  </a:lnTo>
                  <a:lnTo>
                    <a:pt x="361366" y="68307"/>
                  </a:lnTo>
                  <a:lnTo>
                    <a:pt x="192926" y="68307"/>
                  </a:lnTo>
                  <a:close/>
                  <a:moveTo>
                    <a:pt x="166130" y="25222"/>
                  </a:moveTo>
                  <a:lnTo>
                    <a:pt x="166130" y="155716"/>
                  </a:lnTo>
                  <a:lnTo>
                    <a:pt x="338987" y="155716"/>
                  </a:lnTo>
                  <a:lnTo>
                    <a:pt x="338987" y="341040"/>
                  </a:lnTo>
                  <a:lnTo>
                    <a:pt x="338987" y="531710"/>
                  </a:lnTo>
                  <a:lnTo>
                    <a:pt x="366721" y="531710"/>
                  </a:lnTo>
                  <a:lnTo>
                    <a:pt x="366721" y="341040"/>
                  </a:lnTo>
                  <a:lnTo>
                    <a:pt x="366721" y="155305"/>
                  </a:lnTo>
                  <a:lnTo>
                    <a:pt x="388002" y="143517"/>
                  </a:lnTo>
                  <a:lnTo>
                    <a:pt x="388002" y="25222"/>
                  </a:lnTo>
                  <a:close/>
                  <a:moveTo>
                    <a:pt x="140867" y="0"/>
                  </a:moveTo>
                  <a:lnTo>
                    <a:pt x="413402" y="0"/>
                  </a:lnTo>
                  <a:lnTo>
                    <a:pt x="413402" y="129398"/>
                  </a:lnTo>
                  <a:lnTo>
                    <a:pt x="432486" y="118843"/>
                  </a:lnTo>
                  <a:lnTo>
                    <a:pt x="584199" y="118843"/>
                  </a:lnTo>
                  <a:lnTo>
                    <a:pt x="584199" y="531710"/>
                  </a:lnTo>
                  <a:lnTo>
                    <a:pt x="609050" y="531710"/>
                  </a:lnTo>
                  <a:lnTo>
                    <a:pt x="609050" y="586540"/>
                  </a:lnTo>
                  <a:lnTo>
                    <a:pt x="0" y="586540"/>
                  </a:lnTo>
                  <a:lnTo>
                    <a:pt x="0" y="531710"/>
                  </a:lnTo>
                  <a:lnTo>
                    <a:pt x="24851" y="531710"/>
                  </a:lnTo>
                  <a:lnTo>
                    <a:pt x="24851" y="155716"/>
                  </a:lnTo>
                  <a:lnTo>
                    <a:pt x="140867" y="155716"/>
                  </a:lnTo>
                  <a:close/>
                </a:path>
              </a:pathLst>
            </a:custGeom>
            <a:solidFill>
              <a:schemeClr val="bg1"/>
            </a:solidFill>
            <a:ln>
              <a:noFill/>
            </a:ln>
            <a:effectLst/>
          </p:spPr>
          <p:txBody>
            <a:bodyPr wrap="none" anchor="ct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endParaRPr lang="en-US">
                <a:cs typeface="+mn-ea"/>
                <a:sym typeface="+mn-lt"/>
              </a:endParaRPr>
            </a:p>
          </p:txBody>
        </p:sp>
        <p:sp>
          <p:nvSpPr>
            <p:cNvPr id="13" name="ïṡ1íďè">
              <a:extLst>
                <a:ext uri="{FF2B5EF4-FFF2-40B4-BE49-F238E27FC236}">
                  <a16:creationId xmlns="" xmlns:a16="http://schemas.microsoft.com/office/drawing/2014/main" id="{04D0E07D-7A2B-47D8-B493-ED3DB4DF531C}"/>
                </a:ext>
              </a:extLst>
            </p:cNvPr>
            <p:cNvSpPr/>
            <p:nvPr/>
          </p:nvSpPr>
          <p:spPr bwMode="auto">
            <a:xfrm>
              <a:off x="5910949" y="1961292"/>
              <a:ext cx="460986" cy="443948"/>
            </a:xfrm>
            <a:custGeom>
              <a:avLst/>
              <a:gdLst>
                <a:gd name="connsiteX0" fmla="*/ 216243 w 609050"/>
                <a:gd name="connsiteY0" fmla="*/ 412730 h 586540"/>
                <a:gd name="connsiteX1" fmla="*/ 216243 w 609050"/>
                <a:gd name="connsiteY1" fmla="*/ 456594 h 586540"/>
                <a:gd name="connsiteX2" fmla="*/ 293953 w 609050"/>
                <a:gd name="connsiteY2" fmla="*/ 456594 h 586540"/>
                <a:gd name="connsiteX3" fmla="*/ 293953 w 609050"/>
                <a:gd name="connsiteY3" fmla="*/ 412730 h 586540"/>
                <a:gd name="connsiteX4" fmla="*/ 69884 w 609050"/>
                <a:gd name="connsiteY4" fmla="*/ 412730 h 586540"/>
                <a:gd name="connsiteX5" fmla="*/ 69884 w 609050"/>
                <a:gd name="connsiteY5" fmla="*/ 456594 h 586540"/>
                <a:gd name="connsiteX6" fmla="*/ 147595 w 609050"/>
                <a:gd name="connsiteY6" fmla="*/ 456594 h 586540"/>
                <a:gd name="connsiteX7" fmla="*/ 147595 w 609050"/>
                <a:gd name="connsiteY7" fmla="*/ 412730 h 586540"/>
                <a:gd name="connsiteX8" fmla="*/ 460769 w 609050"/>
                <a:gd name="connsiteY8" fmla="*/ 376268 h 586540"/>
                <a:gd name="connsiteX9" fmla="*/ 460769 w 609050"/>
                <a:gd name="connsiteY9" fmla="*/ 414786 h 586540"/>
                <a:gd name="connsiteX10" fmla="*/ 555916 w 609050"/>
                <a:gd name="connsiteY10" fmla="*/ 414786 h 586540"/>
                <a:gd name="connsiteX11" fmla="*/ 555916 w 609050"/>
                <a:gd name="connsiteY11" fmla="*/ 376268 h 586540"/>
                <a:gd name="connsiteX12" fmla="*/ 216243 w 609050"/>
                <a:gd name="connsiteY12" fmla="*/ 339670 h 586540"/>
                <a:gd name="connsiteX13" fmla="*/ 216243 w 609050"/>
                <a:gd name="connsiteY13" fmla="*/ 383533 h 586540"/>
                <a:gd name="connsiteX14" fmla="*/ 293953 w 609050"/>
                <a:gd name="connsiteY14" fmla="*/ 383533 h 586540"/>
                <a:gd name="connsiteX15" fmla="*/ 293953 w 609050"/>
                <a:gd name="connsiteY15" fmla="*/ 339670 h 586540"/>
                <a:gd name="connsiteX16" fmla="*/ 69884 w 609050"/>
                <a:gd name="connsiteY16" fmla="*/ 339670 h 586540"/>
                <a:gd name="connsiteX17" fmla="*/ 69884 w 609050"/>
                <a:gd name="connsiteY17" fmla="*/ 383533 h 586540"/>
                <a:gd name="connsiteX18" fmla="*/ 147595 w 609050"/>
                <a:gd name="connsiteY18" fmla="*/ 383533 h 586540"/>
                <a:gd name="connsiteX19" fmla="*/ 147595 w 609050"/>
                <a:gd name="connsiteY19" fmla="*/ 339670 h 586540"/>
                <a:gd name="connsiteX20" fmla="*/ 460769 w 609050"/>
                <a:gd name="connsiteY20" fmla="*/ 303071 h 586540"/>
                <a:gd name="connsiteX21" fmla="*/ 460769 w 609050"/>
                <a:gd name="connsiteY21" fmla="*/ 341726 h 586540"/>
                <a:gd name="connsiteX22" fmla="*/ 555916 w 609050"/>
                <a:gd name="connsiteY22" fmla="*/ 341726 h 586540"/>
                <a:gd name="connsiteX23" fmla="*/ 555916 w 609050"/>
                <a:gd name="connsiteY23" fmla="*/ 303071 h 586540"/>
                <a:gd name="connsiteX24" fmla="*/ 216243 w 609050"/>
                <a:gd name="connsiteY24" fmla="*/ 266609 h 586540"/>
                <a:gd name="connsiteX25" fmla="*/ 216243 w 609050"/>
                <a:gd name="connsiteY25" fmla="*/ 310473 h 586540"/>
                <a:gd name="connsiteX26" fmla="*/ 293953 w 609050"/>
                <a:gd name="connsiteY26" fmla="*/ 310473 h 586540"/>
                <a:gd name="connsiteX27" fmla="*/ 293953 w 609050"/>
                <a:gd name="connsiteY27" fmla="*/ 266609 h 586540"/>
                <a:gd name="connsiteX28" fmla="*/ 69884 w 609050"/>
                <a:gd name="connsiteY28" fmla="*/ 266609 h 586540"/>
                <a:gd name="connsiteX29" fmla="*/ 69884 w 609050"/>
                <a:gd name="connsiteY29" fmla="*/ 310473 h 586540"/>
                <a:gd name="connsiteX30" fmla="*/ 147595 w 609050"/>
                <a:gd name="connsiteY30" fmla="*/ 310473 h 586540"/>
                <a:gd name="connsiteX31" fmla="*/ 147595 w 609050"/>
                <a:gd name="connsiteY31" fmla="*/ 266609 h 586540"/>
                <a:gd name="connsiteX32" fmla="*/ 460769 w 609050"/>
                <a:gd name="connsiteY32" fmla="*/ 230010 h 586540"/>
                <a:gd name="connsiteX33" fmla="*/ 460769 w 609050"/>
                <a:gd name="connsiteY33" fmla="*/ 268528 h 586540"/>
                <a:gd name="connsiteX34" fmla="*/ 555916 w 609050"/>
                <a:gd name="connsiteY34" fmla="*/ 268528 h 586540"/>
                <a:gd name="connsiteX35" fmla="*/ 555916 w 609050"/>
                <a:gd name="connsiteY35" fmla="*/ 230010 h 586540"/>
                <a:gd name="connsiteX36" fmla="*/ 216243 w 609050"/>
                <a:gd name="connsiteY36" fmla="*/ 193549 h 586540"/>
                <a:gd name="connsiteX37" fmla="*/ 216243 w 609050"/>
                <a:gd name="connsiteY37" fmla="*/ 237412 h 586540"/>
                <a:gd name="connsiteX38" fmla="*/ 293953 w 609050"/>
                <a:gd name="connsiteY38" fmla="*/ 237412 h 586540"/>
                <a:gd name="connsiteX39" fmla="*/ 293953 w 609050"/>
                <a:gd name="connsiteY39" fmla="*/ 193549 h 586540"/>
                <a:gd name="connsiteX40" fmla="*/ 69884 w 609050"/>
                <a:gd name="connsiteY40" fmla="*/ 193549 h 586540"/>
                <a:gd name="connsiteX41" fmla="*/ 69884 w 609050"/>
                <a:gd name="connsiteY41" fmla="*/ 237412 h 586540"/>
                <a:gd name="connsiteX42" fmla="*/ 147595 w 609050"/>
                <a:gd name="connsiteY42" fmla="*/ 237412 h 586540"/>
                <a:gd name="connsiteX43" fmla="*/ 147595 w 609050"/>
                <a:gd name="connsiteY43" fmla="*/ 193549 h 586540"/>
                <a:gd name="connsiteX44" fmla="*/ 460769 w 609050"/>
                <a:gd name="connsiteY44" fmla="*/ 156950 h 586540"/>
                <a:gd name="connsiteX45" fmla="*/ 460769 w 609050"/>
                <a:gd name="connsiteY45" fmla="*/ 195468 h 586540"/>
                <a:gd name="connsiteX46" fmla="*/ 555916 w 609050"/>
                <a:gd name="connsiteY46" fmla="*/ 195468 h 586540"/>
                <a:gd name="connsiteX47" fmla="*/ 555916 w 609050"/>
                <a:gd name="connsiteY47" fmla="*/ 156950 h 586540"/>
                <a:gd name="connsiteX48" fmla="*/ 192926 w 609050"/>
                <a:gd name="connsiteY48" fmla="*/ 96251 h 586540"/>
                <a:gd name="connsiteX49" fmla="*/ 361366 w 609050"/>
                <a:gd name="connsiteY49" fmla="*/ 96251 h 586540"/>
                <a:gd name="connsiteX50" fmla="*/ 361366 w 609050"/>
                <a:gd name="connsiteY50" fmla="*/ 114880 h 586540"/>
                <a:gd name="connsiteX51" fmla="*/ 192926 w 609050"/>
                <a:gd name="connsiteY51" fmla="*/ 114880 h 586540"/>
                <a:gd name="connsiteX52" fmla="*/ 192926 w 609050"/>
                <a:gd name="connsiteY52" fmla="*/ 49819 h 586540"/>
                <a:gd name="connsiteX53" fmla="*/ 361366 w 609050"/>
                <a:gd name="connsiteY53" fmla="*/ 49819 h 586540"/>
                <a:gd name="connsiteX54" fmla="*/ 361366 w 609050"/>
                <a:gd name="connsiteY54" fmla="*/ 68307 h 586540"/>
                <a:gd name="connsiteX55" fmla="*/ 192926 w 609050"/>
                <a:gd name="connsiteY55" fmla="*/ 68307 h 586540"/>
                <a:gd name="connsiteX56" fmla="*/ 166130 w 609050"/>
                <a:gd name="connsiteY56" fmla="*/ 25222 h 586540"/>
                <a:gd name="connsiteX57" fmla="*/ 166130 w 609050"/>
                <a:gd name="connsiteY57" fmla="*/ 155716 h 586540"/>
                <a:gd name="connsiteX58" fmla="*/ 338987 w 609050"/>
                <a:gd name="connsiteY58" fmla="*/ 155716 h 586540"/>
                <a:gd name="connsiteX59" fmla="*/ 338987 w 609050"/>
                <a:gd name="connsiteY59" fmla="*/ 341040 h 586540"/>
                <a:gd name="connsiteX60" fmla="*/ 338987 w 609050"/>
                <a:gd name="connsiteY60" fmla="*/ 531710 h 586540"/>
                <a:gd name="connsiteX61" fmla="*/ 366721 w 609050"/>
                <a:gd name="connsiteY61" fmla="*/ 531710 h 586540"/>
                <a:gd name="connsiteX62" fmla="*/ 366721 w 609050"/>
                <a:gd name="connsiteY62" fmla="*/ 341040 h 586540"/>
                <a:gd name="connsiteX63" fmla="*/ 366721 w 609050"/>
                <a:gd name="connsiteY63" fmla="*/ 155305 h 586540"/>
                <a:gd name="connsiteX64" fmla="*/ 388002 w 609050"/>
                <a:gd name="connsiteY64" fmla="*/ 143517 h 586540"/>
                <a:gd name="connsiteX65" fmla="*/ 388002 w 609050"/>
                <a:gd name="connsiteY65" fmla="*/ 25222 h 586540"/>
                <a:gd name="connsiteX66" fmla="*/ 140867 w 609050"/>
                <a:gd name="connsiteY66" fmla="*/ 0 h 586540"/>
                <a:gd name="connsiteX67" fmla="*/ 413402 w 609050"/>
                <a:gd name="connsiteY67" fmla="*/ 0 h 586540"/>
                <a:gd name="connsiteX68" fmla="*/ 413402 w 609050"/>
                <a:gd name="connsiteY68" fmla="*/ 129398 h 586540"/>
                <a:gd name="connsiteX69" fmla="*/ 432486 w 609050"/>
                <a:gd name="connsiteY69" fmla="*/ 118843 h 586540"/>
                <a:gd name="connsiteX70" fmla="*/ 584199 w 609050"/>
                <a:gd name="connsiteY70" fmla="*/ 118843 h 586540"/>
                <a:gd name="connsiteX71" fmla="*/ 584199 w 609050"/>
                <a:gd name="connsiteY71" fmla="*/ 531710 h 586540"/>
                <a:gd name="connsiteX72" fmla="*/ 609050 w 609050"/>
                <a:gd name="connsiteY72" fmla="*/ 531710 h 586540"/>
                <a:gd name="connsiteX73" fmla="*/ 609050 w 609050"/>
                <a:gd name="connsiteY73" fmla="*/ 586540 h 586540"/>
                <a:gd name="connsiteX74" fmla="*/ 0 w 609050"/>
                <a:gd name="connsiteY74" fmla="*/ 586540 h 586540"/>
                <a:gd name="connsiteX75" fmla="*/ 0 w 609050"/>
                <a:gd name="connsiteY75" fmla="*/ 531710 h 586540"/>
                <a:gd name="connsiteX76" fmla="*/ 24851 w 609050"/>
                <a:gd name="connsiteY76" fmla="*/ 531710 h 586540"/>
                <a:gd name="connsiteX77" fmla="*/ 24851 w 609050"/>
                <a:gd name="connsiteY77" fmla="*/ 155716 h 586540"/>
                <a:gd name="connsiteX78" fmla="*/ 140867 w 609050"/>
                <a:gd name="connsiteY78" fmla="*/ 155716 h 586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09050" h="586540">
                  <a:moveTo>
                    <a:pt x="216243" y="412730"/>
                  </a:moveTo>
                  <a:lnTo>
                    <a:pt x="216243" y="456594"/>
                  </a:lnTo>
                  <a:lnTo>
                    <a:pt x="293953" y="456594"/>
                  </a:lnTo>
                  <a:lnTo>
                    <a:pt x="293953" y="412730"/>
                  </a:lnTo>
                  <a:close/>
                  <a:moveTo>
                    <a:pt x="69884" y="412730"/>
                  </a:moveTo>
                  <a:lnTo>
                    <a:pt x="69884" y="456594"/>
                  </a:lnTo>
                  <a:lnTo>
                    <a:pt x="147595" y="456594"/>
                  </a:lnTo>
                  <a:lnTo>
                    <a:pt x="147595" y="412730"/>
                  </a:lnTo>
                  <a:close/>
                  <a:moveTo>
                    <a:pt x="460769" y="376268"/>
                  </a:moveTo>
                  <a:lnTo>
                    <a:pt x="460769" y="414786"/>
                  </a:lnTo>
                  <a:lnTo>
                    <a:pt x="555916" y="414786"/>
                  </a:lnTo>
                  <a:lnTo>
                    <a:pt x="555916" y="376268"/>
                  </a:lnTo>
                  <a:close/>
                  <a:moveTo>
                    <a:pt x="216243" y="339670"/>
                  </a:moveTo>
                  <a:lnTo>
                    <a:pt x="216243" y="383533"/>
                  </a:lnTo>
                  <a:lnTo>
                    <a:pt x="293953" y="383533"/>
                  </a:lnTo>
                  <a:lnTo>
                    <a:pt x="293953" y="339670"/>
                  </a:lnTo>
                  <a:close/>
                  <a:moveTo>
                    <a:pt x="69884" y="339670"/>
                  </a:moveTo>
                  <a:lnTo>
                    <a:pt x="69884" y="383533"/>
                  </a:lnTo>
                  <a:lnTo>
                    <a:pt x="147595" y="383533"/>
                  </a:lnTo>
                  <a:lnTo>
                    <a:pt x="147595" y="339670"/>
                  </a:lnTo>
                  <a:close/>
                  <a:moveTo>
                    <a:pt x="460769" y="303071"/>
                  </a:moveTo>
                  <a:lnTo>
                    <a:pt x="460769" y="341726"/>
                  </a:lnTo>
                  <a:lnTo>
                    <a:pt x="555916" y="341726"/>
                  </a:lnTo>
                  <a:lnTo>
                    <a:pt x="555916" y="303071"/>
                  </a:lnTo>
                  <a:close/>
                  <a:moveTo>
                    <a:pt x="216243" y="266609"/>
                  </a:moveTo>
                  <a:lnTo>
                    <a:pt x="216243" y="310473"/>
                  </a:lnTo>
                  <a:lnTo>
                    <a:pt x="293953" y="310473"/>
                  </a:lnTo>
                  <a:lnTo>
                    <a:pt x="293953" y="266609"/>
                  </a:lnTo>
                  <a:close/>
                  <a:moveTo>
                    <a:pt x="69884" y="266609"/>
                  </a:moveTo>
                  <a:lnTo>
                    <a:pt x="69884" y="310473"/>
                  </a:lnTo>
                  <a:lnTo>
                    <a:pt x="147595" y="310473"/>
                  </a:lnTo>
                  <a:lnTo>
                    <a:pt x="147595" y="266609"/>
                  </a:lnTo>
                  <a:close/>
                  <a:moveTo>
                    <a:pt x="460769" y="230010"/>
                  </a:moveTo>
                  <a:lnTo>
                    <a:pt x="460769" y="268528"/>
                  </a:lnTo>
                  <a:lnTo>
                    <a:pt x="555916" y="268528"/>
                  </a:lnTo>
                  <a:lnTo>
                    <a:pt x="555916" y="230010"/>
                  </a:lnTo>
                  <a:close/>
                  <a:moveTo>
                    <a:pt x="216243" y="193549"/>
                  </a:moveTo>
                  <a:lnTo>
                    <a:pt x="216243" y="237412"/>
                  </a:lnTo>
                  <a:lnTo>
                    <a:pt x="293953" y="237412"/>
                  </a:lnTo>
                  <a:lnTo>
                    <a:pt x="293953" y="193549"/>
                  </a:lnTo>
                  <a:close/>
                  <a:moveTo>
                    <a:pt x="69884" y="193549"/>
                  </a:moveTo>
                  <a:lnTo>
                    <a:pt x="69884" y="237412"/>
                  </a:lnTo>
                  <a:lnTo>
                    <a:pt x="147595" y="237412"/>
                  </a:lnTo>
                  <a:lnTo>
                    <a:pt x="147595" y="193549"/>
                  </a:lnTo>
                  <a:close/>
                  <a:moveTo>
                    <a:pt x="460769" y="156950"/>
                  </a:moveTo>
                  <a:lnTo>
                    <a:pt x="460769" y="195468"/>
                  </a:lnTo>
                  <a:lnTo>
                    <a:pt x="555916" y="195468"/>
                  </a:lnTo>
                  <a:lnTo>
                    <a:pt x="555916" y="156950"/>
                  </a:lnTo>
                  <a:close/>
                  <a:moveTo>
                    <a:pt x="192926" y="96251"/>
                  </a:moveTo>
                  <a:lnTo>
                    <a:pt x="361366" y="96251"/>
                  </a:lnTo>
                  <a:lnTo>
                    <a:pt x="361366" y="114880"/>
                  </a:lnTo>
                  <a:lnTo>
                    <a:pt x="192926" y="114880"/>
                  </a:lnTo>
                  <a:close/>
                  <a:moveTo>
                    <a:pt x="192926" y="49819"/>
                  </a:moveTo>
                  <a:lnTo>
                    <a:pt x="361366" y="49819"/>
                  </a:lnTo>
                  <a:lnTo>
                    <a:pt x="361366" y="68307"/>
                  </a:lnTo>
                  <a:lnTo>
                    <a:pt x="192926" y="68307"/>
                  </a:lnTo>
                  <a:close/>
                  <a:moveTo>
                    <a:pt x="166130" y="25222"/>
                  </a:moveTo>
                  <a:lnTo>
                    <a:pt x="166130" y="155716"/>
                  </a:lnTo>
                  <a:lnTo>
                    <a:pt x="338987" y="155716"/>
                  </a:lnTo>
                  <a:lnTo>
                    <a:pt x="338987" y="341040"/>
                  </a:lnTo>
                  <a:lnTo>
                    <a:pt x="338987" y="531710"/>
                  </a:lnTo>
                  <a:lnTo>
                    <a:pt x="366721" y="531710"/>
                  </a:lnTo>
                  <a:lnTo>
                    <a:pt x="366721" y="341040"/>
                  </a:lnTo>
                  <a:lnTo>
                    <a:pt x="366721" y="155305"/>
                  </a:lnTo>
                  <a:lnTo>
                    <a:pt x="388002" y="143517"/>
                  </a:lnTo>
                  <a:lnTo>
                    <a:pt x="388002" y="25222"/>
                  </a:lnTo>
                  <a:close/>
                  <a:moveTo>
                    <a:pt x="140867" y="0"/>
                  </a:moveTo>
                  <a:lnTo>
                    <a:pt x="413402" y="0"/>
                  </a:lnTo>
                  <a:lnTo>
                    <a:pt x="413402" y="129398"/>
                  </a:lnTo>
                  <a:lnTo>
                    <a:pt x="432486" y="118843"/>
                  </a:lnTo>
                  <a:lnTo>
                    <a:pt x="584199" y="118843"/>
                  </a:lnTo>
                  <a:lnTo>
                    <a:pt x="584199" y="531710"/>
                  </a:lnTo>
                  <a:lnTo>
                    <a:pt x="609050" y="531710"/>
                  </a:lnTo>
                  <a:lnTo>
                    <a:pt x="609050" y="586540"/>
                  </a:lnTo>
                  <a:lnTo>
                    <a:pt x="0" y="586540"/>
                  </a:lnTo>
                  <a:lnTo>
                    <a:pt x="0" y="531710"/>
                  </a:lnTo>
                  <a:lnTo>
                    <a:pt x="24851" y="531710"/>
                  </a:lnTo>
                  <a:lnTo>
                    <a:pt x="24851" y="155716"/>
                  </a:lnTo>
                  <a:lnTo>
                    <a:pt x="140867" y="155716"/>
                  </a:lnTo>
                  <a:close/>
                </a:path>
              </a:pathLst>
            </a:custGeom>
            <a:solidFill>
              <a:schemeClr val="bg1"/>
            </a:solidFill>
            <a:ln>
              <a:noFill/>
            </a:ln>
            <a:effectLst/>
          </p:spPr>
          <p:txBody>
            <a:bodyPr wrap="none" anchor="ct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endParaRPr lang="en-US" dirty="0">
                <a:cs typeface="+mn-ea"/>
                <a:sym typeface="+mn-lt"/>
              </a:endParaRPr>
            </a:p>
          </p:txBody>
        </p:sp>
        <p:sp>
          <p:nvSpPr>
            <p:cNvPr id="14" name="ísliḓê">
              <a:extLst>
                <a:ext uri="{FF2B5EF4-FFF2-40B4-BE49-F238E27FC236}">
                  <a16:creationId xmlns="" xmlns:a16="http://schemas.microsoft.com/office/drawing/2014/main" id="{A1C0C460-6FC4-4EF1-B678-206AC8A2E5B2}"/>
                </a:ext>
              </a:extLst>
            </p:cNvPr>
            <p:cNvSpPr/>
            <p:nvPr/>
          </p:nvSpPr>
          <p:spPr bwMode="auto">
            <a:xfrm>
              <a:off x="5801914" y="4810580"/>
              <a:ext cx="371729" cy="357990"/>
            </a:xfrm>
            <a:custGeom>
              <a:avLst/>
              <a:gdLst>
                <a:gd name="connsiteX0" fmla="*/ 216243 w 609050"/>
                <a:gd name="connsiteY0" fmla="*/ 412730 h 586540"/>
                <a:gd name="connsiteX1" fmla="*/ 216243 w 609050"/>
                <a:gd name="connsiteY1" fmla="*/ 456594 h 586540"/>
                <a:gd name="connsiteX2" fmla="*/ 293953 w 609050"/>
                <a:gd name="connsiteY2" fmla="*/ 456594 h 586540"/>
                <a:gd name="connsiteX3" fmla="*/ 293953 w 609050"/>
                <a:gd name="connsiteY3" fmla="*/ 412730 h 586540"/>
                <a:gd name="connsiteX4" fmla="*/ 69884 w 609050"/>
                <a:gd name="connsiteY4" fmla="*/ 412730 h 586540"/>
                <a:gd name="connsiteX5" fmla="*/ 69884 w 609050"/>
                <a:gd name="connsiteY5" fmla="*/ 456594 h 586540"/>
                <a:gd name="connsiteX6" fmla="*/ 147595 w 609050"/>
                <a:gd name="connsiteY6" fmla="*/ 456594 h 586540"/>
                <a:gd name="connsiteX7" fmla="*/ 147595 w 609050"/>
                <a:gd name="connsiteY7" fmla="*/ 412730 h 586540"/>
                <a:gd name="connsiteX8" fmla="*/ 460769 w 609050"/>
                <a:gd name="connsiteY8" fmla="*/ 376268 h 586540"/>
                <a:gd name="connsiteX9" fmla="*/ 460769 w 609050"/>
                <a:gd name="connsiteY9" fmla="*/ 414786 h 586540"/>
                <a:gd name="connsiteX10" fmla="*/ 555916 w 609050"/>
                <a:gd name="connsiteY10" fmla="*/ 414786 h 586540"/>
                <a:gd name="connsiteX11" fmla="*/ 555916 w 609050"/>
                <a:gd name="connsiteY11" fmla="*/ 376268 h 586540"/>
                <a:gd name="connsiteX12" fmla="*/ 216243 w 609050"/>
                <a:gd name="connsiteY12" fmla="*/ 339670 h 586540"/>
                <a:gd name="connsiteX13" fmla="*/ 216243 w 609050"/>
                <a:gd name="connsiteY13" fmla="*/ 383533 h 586540"/>
                <a:gd name="connsiteX14" fmla="*/ 293953 w 609050"/>
                <a:gd name="connsiteY14" fmla="*/ 383533 h 586540"/>
                <a:gd name="connsiteX15" fmla="*/ 293953 w 609050"/>
                <a:gd name="connsiteY15" fmla="*/ 339670 h 586540"/>
                <a:gd name="connsiteX16" fmla="*/ 69884 w 609050"/>
                <a:gd name="connsiteY16" fmla="*/ 339670 h 586540"/>
                <a:gd name="connsiteX17" fmla="*/ 69884 w 609050"/>
                <a:gd name="connsiteY17" fmla="*/ 383533 h 586540"/>
                <a:gd name="connsiteX18" fmla="*/ 147595 w 609050"/>
                <a:gd name="connsiteY18" fmla="*/ 383533 h 586540"/>
                <a:gd name="connsiteX19" fmla="*/ 147595 w 609050"/>
                <a:gd name="connsiteY19" fmla="*/ 339670 h 586540"/>
                <a:gd name="connsiteX20" fmla="*/ 460769 w 609050"/>
                <a:gd name="connsiteY20" fmla="*/ 303071 h 586540"/>
                <a:gd name="connsiteX21" fmla="*/ 460769 w 609050"/>
                <a:gd name="connsiteY21" fmla="*/ 341726 h 586540"/>
                <a:gd name="connsiteX22" fmla="*/ 555916 w 609050"/>
                <a:gd name="connsiteY22" fmla="*/ 341726 h 586540"/>
                <a:gd name="connsiteX23" fmla="*/ 555916 w 609050"/>
                <a:gd name="connsiteY23" fmla="*/ 303071 h 586540"/>
                <a:gd name="connsiteX24" fmla="*/ 216243 w 609050"/>
                <a:gd name="connsiteY24" fmla="*/ 266609 h 586540"/>
                <a:gd name="connsiteX25" fmla="*/ 216243 w 609050"/>
                <a:gd name="connsiteY25" fmla="*/ 310473 h 586540"/>
                <a:gd name="connsiteX26" fmla="*/ 293953 w 609050"/>
                <a:gd name="connsiteY26" fmla="*/ 310473 h 586540"/>
                <a:gd name="connsiteX27" fmla="*/ 293953 w 609050"/>
                <a:gd name="connsiteY27" fmla="*/ 266609 h 586540"/>
                <a:gd name="connsiteX28" fmla="*/ 69884 w 609050"/>
                <a:gd name="connsiteY28" fmla="*/ 266609 h 586540"/>
                <a:gd name="connsiteX29" fmla="*/ 69884 w 609050"/>
                <a:gd name="connsiteY29" fmla="*/ 310473 h 586540"/>
                <a:gd name="connsiteX30" fmla="*/ 147595 w 609050"/>
                <a:gd name="connsiteY30" fmla="*/ 310473 h 586540"/>
                <a:gd name="connsiteX31" fmla="*/ 147595 w 609050"/>
                <a:gd name="connsiteY31" fmla="*/ 266609 h 586540"/>
                <a:gd name="connsiteX32" fmla="*/ 460769 w 609050"/>
                <a:gd name="connsiteY32" fmla="*/ 230010 h 586540"/>
                <a:gd name="connsiteX33" fmla="*/ 460769 w 609050"/>
                <a:gd name="connsiteY33" fmla="*/ 268528 h 586540"/>
                <a:gd name="connsiteX34" fmla="*/ 555916 w 609050"/>
                <a:gd name="connsiteY34" fmla="*/ 268528 h 586540"/>
                <a:gd name="connsiteX35" fmla="*/ 555916 w 609050"/>
                <a:gd name="connsiteY35" fmla="*/ 230010 h 586540"/>
                <a:gd name="connsiteX36" fmla="*/ 216243 w 609050"/>
                <a:gd name="connsiteY36" fmla="*/ 193549 h 586540"/>
                <a:gd name="connsiteX37" fmla="*/ 216243 w 609050"/>
                <a:gd name="connsiteY37" fmla="*/ 237412 h 586540"/>
                <a:gd name="connsiteX38" fmla="*/ 293953 w 609050"/>
                <a:gd name="connsiteY38" fmla="*/ 237412 h 586540"/>
                <a:gd name="connsiteX39" fmla="*/ 293953 w 609050"/>
                <a:gd name="connsiteY39" fmla="*/ 193549 h 586540"/>
                <a:gd name="connsiteX40" fmla="*/ 69884 w 609050"/>
                <a:gd name="connsiteY40" fmla="*/ 193549 h 586540"/>
                <a:gd name="connsiteX41" fmla="*/ 69884 w 609050"/>
                <a:gd name="connsiteY41" fmla="*/ 237412 h 586540"/>
                <a:gd name="connsiteX42" fmla="*/ 147595 w 609050"/>
                <a:gd name="connsiteY42" fmla="*/ 237412 h 586540"/>
                <a:gd name="connsiteX43" fmla="*/ 147595 w 609050"/>
                <a:gd name="connsiteY43" fmla="*/ 193549 h 586540"/>
                <a:gd name="connsiteX44" fmla="*/ 460769 w 609050"/>
                <a:gd name="connsiteY44" fmla="*/ 156950 h 586540"/>
                <a:gd name="connsiteX45" fmla="*/ 460769 w 609050"/>
                <a:gd name="connsiteY45" fmla="*/ 195468 h 586540"/>
                <a:gd name="connsiteX46" fmla="*/ 555916 w 609050"/>
                <a:gd name="connsiteY46" fmla="*/ 195468 h 586540"/>
                <a:gd name="connsiteX47" fmla="*/ 555916 w 609050"/>
                <a:gd name="connsiteY47" fmla="*/ 156950 h 586540"/>
                <a:gd name="connsiteX48" fmla="*/ 192926 w 609050"/>
                <a:gd name="connsiteY48" fmla="*/ 96251 h 586540"/>
                <a:gd name="connsiteX49" fmla="*/ 361366 w 609050"/>
                <a:gd name="connsiteY49" fmla="*/ 96251 h 586540"/>
                <a:gd name="connsiteX50" fmla="*/ 361366 w 609050"/>
                <a:gd name="connsiteY50" fmla="*/ 114880 h 586540"/>
                <a:gd name="connsiteX51" fmla="*/ 192926 w 609050"/>
                <a:gd name="connsiteY51" fmla="*/ 114880 h 586540"/>
                <a:gd name="connsiteX52" fmla="*/ 192926 w 609050"/>
                <a:gd name="connsiteY52" fmla="*/ 49819 h 586540"/>
                <a:gd name="connsiteX53" fmla="*/ 361366 w 609050"/>
                <a:gd name="connsiteY53" fmla="*/ 49819 h 586540"/>
                <a:gd name="connsiteX54" fmla="*/ 361366 w 609050"/>
                <a:gd name="connsiteY54" fmla="*/ 68307 h 586540"/>
                <a:gd name="connsiteX55" fmla="*/ 192926 w 609050"/>
                <a:gd name="connsiteY55" fmla="*/ 68307 h 586540"/>
                <a:gd name="connsiteX56" fmla="*/ 166130 w 609050"/>
                <a:gd name="connsiteY56" fmla="*/ 25222 h 586540"/>
                <a:gd name="connsiteX57" fmla="*/ 166130 w 609050"/>
                <a:gd name="connsiteY57" fmla="*/ 155716 h 586540"/>
                <a:gd name="connsiteX58" fmla="*/ 338987 w 609050"/>
                <a:gd name="connsiteY58" fmla="*/ 155716 h 586540"/>
                <a:gd name="connsiteX59" fmla="*/ 338987 w 609050"/>
                <a:gd name="connsiteY59" fmla="*/ 341040 h 586540"/>
                <a:gd name="connsiteX60" fmla="*/ 338987 w 609050"/>
                <a:gd name="connsiteY60" fmla="*/ 531710 h 586540"/>
                <a:gd name="connsiteX61" fmla="*/ 366721 w 609050"/>
                <a:gd name="connsiteY61" fmla="*/ 531710 h 586540"/>
                <a:gd name="connsiteX62" fmla="*/ 366721 w 609050"/>
                <a:gd name="connsiteY62" fmla="*/ 341040 h 586540"/>
                <a:gd name="connsiteX63" fmla="*/ 366721 w 609050"/>
                <a:gd name="connsiteY63" fmla="*/ 155305 h 586540"/>
                <a:gd name="connsiteX64" fmla="*/ 388002 w 609050"/>
                <a:gd name="connsiteY64" fmla="*/ 143517 h 586540"/>
                <a:gd name="connsiteX65" fmla="*/ 388002 w 609050"/>
                <a:gd name="connsiteY65" fmla="*/ 25222 h 586540"/>
                <a:gd name="connsiteX66" fmla="*/ 140867 w 609050"/>
                <a:gd name="connsiteY66" fmla="*/ 0 h 586540"/>
                <a:gd name="connsiteX67" fmla="*/ 413402 w 609050"/>
                <a:gd name="connsiteY67" fmla="*/ 0 h 586540"/>
                <a:gd name="connsiteX68" fmla="*/ 413402 w 609050"/>
                <a:gd name="connsiteY68" fmla="*/ 129398 h 586540"/>
                <a:gd name="connsiteX69" fmla="*/ 432486 w 609050"/>
                <a:gd name="connsiteY69" fmla="*/ 118843 h 586540"/>
                <a:gd name="connsiteX70" fmla="*/ 584199 w 609050"/>
                <a:gd name="connsiteY70" fmla="*/ 118843 h 586540"/>
                <a:gd name="connsiteX71" fmla="*/ 584199 w 609050"/>
                <a:gd name="connsiteY71" fmla="*/ 531710 h 586540"/>
                <a:gd name="connsiteX72" fmla="*/ 609050 w 609050"/>
                <a:gd name="connsiteY72" fmla="*/ 531710 h 586540"/>
                <a:gd name="connsiteX73" fmla="*/ 609050 w 609050"/>
                <a:gd name="connsiteY73" fmla="*/ 586540 h 586540"/>
                <a:gd name="connsiteX74" fmla="*/ 0 w 609050"/>
                <a:gd name="connsiteY74" fmla="*/ 586540 h 586540"/>
                <a:gd name="connsiteX75" fmla="*/ 0 w 609050"/>
                <a:gd name="connsiteY75" fmla="*/ 531710 h 586540"/>
                <a:gd name="connsiteX76" fmla="*/ 24851 w 609050"/>
                <a:gd name="connsiteY76" fmla="*/ 531710 h 586540"/>
                <a:gd name="connsiteX77" fmla="*/ 24851 w 609050"/>
                <a:gd name="connsiteY77" fmla="*/ 155716 h 586540"/>
                <a:gd name="connsiteX78" fmla="*/ 140867 w 609050"/>
                <a:gd name="connsiteY78" fmla="*/ 155716 h 586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09050" h="586540">
                  <a:moveTo>
                    <a:pt x="216243" y="412730"/>
                  </a:moveTo>
                  <a:lnTo>
                    <a:pt x="216243" y="456594"/>
                  </a:lnTo>
                  <a:lnTo>
                    <a:pt x="293953" y="456594"/>
                  </a:lnTo>
                  <a:lnTo>
                    <a:pt x="293953" y="412730"/>
                  </a:lnTo>
                  <a:close/>
                  <a:moveTo>
                    <a:pt x="69884" y="412730"/>
                  </a:moveTo>
                  <a:lnTo>
                    <a:pt x="69884" y="456594"/>
                  </a:lnTo>
                  <a:lnTo>
                    <a:pt x="147595" y="456594"/>
                  </a:lnTo>
                  <a:lnTo>
                    <a:pt x="147595" y="412730"/>
                  </a:lnTo>
                  <a:close/>
                  <a:moveTo>
                    <a:pt x="460769" y="376268"/>
                  </a:moveTo>
                  <a:lnTo>
                    <a:pt x="460769" y="414786"/>
                  </a:lnTo>
                  <a:lnTo>
                    <a:pt x="555916" y="414786"/>
                  </a:lnTo>
                  <a:lnTo>
                    <a:pt x="555916" y="376268"/>
                  </a:lnTo>
                  <a:close/>
                  <a:moveTo>
                    <a:pt x="216243" y="339670"/>
                  </a:moveTo>
                  <a:lnTo>
                    <a:pt x="216243" y="383533"/>
                  </a:lnTo>
                  <a:lnTo>
                    <a:pt x="293953" y="383533"/>
                  </a:lnTo>
                  <a:lnTo>
                    <a:pt x="293953" y="339670"/>
                  </a:lnTo>
                  <a:close/>
                  <a:moveTo>
                    <a:pt x="69884" y="339670"/>
                  </a:moveTo>
                  <a:lnTo>
                    <a:pt x="69884" y="383533"/>
                  </a:lnTo>
                  <a:lnTo>
                    <a:pt x="147595" y="383533"/>
                  </a:lnTo>
                  <a:lnTo>
                    <a:pt x="147595" y="339670"/>
                  </a:lnTo>
                  <a:close/>
                  <a:moveTo>
                    <a:pt x="460769" y="303071"/>
                  </a:moveTo>
                  <a:lnTo>
                    <a:pt x="460769" y="341726"/>
                  </a:lnTo>
                  <a:lnTo>
                    <a:pt x="555916" y="341726"/>
                  </a:lnTo>
                  <a:lnTo>
                    <a:pt x="555916" y="303071"/>
                  </a:lnTo>
                  <a:close/>
                  <a:moveTo>
                    <a:pt x="216243" y="266609"/>
                  </a:moveTo>
                  <a:lnTo>
                    <a:pt x="216243" y="310473"/>
                  </a:lnTo>
                  <a:lnTo>
                    <a:pt x="293953" y="310473"/>
                  </a:lnTo>
                  <a:lnTo>
                    <a:pt x="293953" y="266609"/>
                  </a:lnTo>
                  <a:close/>
                  <a:moveTo>
                    <a:pt x="69884" y="266609"/>
                  </a:moveTo>
                  <a:lnTo>
                    <a:pt x="69884" y="310473"/>
                  </a:lnTo>
                  <a:lnTo>
                    <a:pt x="147595" y="310473"/>
                  </a:lnTo>
                  <a:lnTo>
                    <a:pt x="147595" y="266609"/>
                  </a:lnTo>
                  <a:close/>
                  <a:moveTo>
                    <a:pt x="460769" y="230010"/>
                  </a:moveTo>
                  <a:lnTo>
                    <a:pt x="460769" y="268528"/>
                  </a:lnTo>
                  <a:lnTo>
                    <a:pt x="555916" y="268528"/>
                  </a:lnTo>
                  <a:lnTo>
                    <a:pt x="555916" y="230010"/>
                  </a:lnTo>
                  <a:close/>
                  <a:moveTo>
                    <a:pt x="216243" y="193549"/>
                  </a:moveTo>
                  <a:lnTo>
                    <a:pt x="216243" y="237412"/>
                  </a:lnTo>
                  <a:lnTo>
                    <a:pt x="293953" y="237412"/>
                  </a:lnTo>
                  <a:lnTo>
                    <a:pt x="293953" y="193549"/>
                  </a:lnTo>
                  <a:close/>
                  <a:moveTo>
                    <a:pt x="69884" y="193549"/>
                  </a:moveTo>
                  <a:lnTo>
                    <a:pt x="69884" y="237412"/>
                  </a:lnTo>
                  <a:lnTo>
                    <a:pt x="147595" y="237412"/>
                  </a:lnTo>
                  <a:lnTo>
                    <a:pt x="147595" y="193549"/>
                  </a:lnTo>
                  <a:close/>
                  <a:moveTo>
                    <a:pt x="460769" y="156950"/>
                  </a:moveTo>
                  <a:lnTo>
                    <a:pt x="460769" y="195468"/>
                  </a:lnTo>
                  <a:lnTo>
                    <a:pt x="555916" y="195468"/>
                  </a:lnTo>
                  <a:lnTo>
                    <a:pt x="555916" y="156950"/>
                  </a:lnTo>
                  <a:close/>
                  <a:moveTo>
                    <a:pt x="192926" y="96251"/>
                  </a:moveTo>
                  <a:lnTo>
                    <a:pt x="361366" y="96251"/>
                  </a:lnTo>
                  <a:lnTo>
                    <a:pt x="361366" y="114880"/>
                  </a:lnTo>
                  <a:lnTo>
                    <a:pt x="192926" y="114880"/>
                  </a:lnTo>
                  <a:close/>
                  <a:moveTo>
                    <a:pt x="192926" y="49819"/>
                  </a:moveTo>
                  <a:lnTo>
                    <a:pt x="361366" y="49819"/>
                  </a:lnTo>
                  <a:lnTo>
                    <a:pt x="361366" y="68307"/>
                  </a:lnTo>
                  <a:lnTo>
                    <a:pt x="192926" y="68307"/>
                  </a:lnTo>
                  <a:close/>
                  <a:moveTo>
                    <a:pt x="166130" y="25222"/>
                  </a:moveTo>
                  <a:lnTo>
                    <a:pt x="166130" y="155716"/>
                  </a:lnTo>
                  <a:lnTo>
                    <a:pt x="338987" y="155716"/>
                  </a:lnTo>
                  <a:lnTo>
                    <a:pt x="338987" y="341040"/>
                  </a:lnTo>
                  <a:lnTo>
                    <a:pt x="338987" y="531710"/>
                  </a:lnTo>
                  <a:lnTo>
                    <a:pt x="366721" y="531710"/>
                  </a:lnTo>
                  <a:lnTo>
                    <a:pt x="366721" y="341040"/>
                  </a:lnTo>
                  <a:lnTo>
                    <a:pt x="366721" y="155305"/>
                  </a:lnTo>
                  <a:lnTo>
                    <a:pt x="388002" y="143517"/>
                  </a:lnTo>
                  <a:lnTo>
                    <a:pt x="388002" y="25222"/>
                  </a:lnTo>
                  <a:close/>
                  <a:moveTo>
                    <a:pt x="140867" y="0"/>
                  </a:moveTo>
                  <a:lnTo>
                    <a:pt x="413402" y="0"/>
                  </a:lnTo>
                  <a:lnTo>
                    <a:pt x="413402" y="129398"/>
                  </a:lnTo>
                  <a:lnTo>
                    <a:pt x="432486" y="118843"/>
                  </a:lnTo>
                  <a:lnTo>
                    <a:pt x="584199" y="118843"/>
                  </a:lnTo>
                  <a:lnTo>
                    <a:pt x="584199" y="531710"/>
                  </a:lnTo>
                  <a:lnTo>
                    <a:pt x="609050" y="531710"/>
                  </a:lnTo>
                  <a:lnTo>
                    <a:pt x="609050" y="586540"/>
                  </a:lnTo>
                  <a:lnTo>
                    <a:pt x="0" y="586540"/>
                  </a:lnTo>
                  <a:lnTo>
                    <a:pt x="0" y="531710"/>
                  </a:lnTo>
                  <a:lnTo>
                    <a:pt x="24851" y="531710"/>
                  </a:lnTo>
                  <a:lnTo>
                    <a:pt x="24851" y="155716"/>
                  </a:lnTo>
                  <a:lnTo>
                    <a:pt x="140867" y="155716"/>
                  </a:lnTo>
                  <a:close/>
                </a:path>
              </a:pathLst>
            </a:custGeom>
            <a:solidFill>
              <a:schemeClr val="bg1"/>
            </a:solidFill>
            <a:ln>
              <a:noFill/>
            </a:ln>
            <a:effectLst/>
          </p:spPr>
          <p:txBody>
            <a:bodyPr wrap="none" anchor="ct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endParaRPr lang="en-US">
                <a:cs typeface="+mn-ea"/>
                <a:sym typeface="+mn-lt"/>
              </a:endParaRPr>
            </a:p>
          </p:txBody>
        </p:sp>
        <p:sp>
          <p:nvSpPr>
            <p:cNvPr id="15" name="íšlíḋe">
              <a:extLst>
                <a:ext uri="{FF2B5EF4-FFF2-40B4-BE49-F238E27FC236}">
                  <a16:creationId xmlns="" xmlns:a16="http://schemas.microsoft.com/office/drawing/2014/main" id="{E027015A-E1B6-48DC-960E-E7AA7866A471}"/>
                </a:ext>
              </a:extLst>
            </p:cNvPr>
            <p:cNvSpPr/>
            <p:nvPr/>
          </p:nvSpPr>
          <p:spPr bwMode="auto">
            <a:xfrm>
              <a:off x="4460041" y="3517822"/>
              <a:ext cx="394553" cy="379970"/>
            </a:xfrm>
            <a:custGeom>
              <a:avLst/>
              <a:gdLst>
                <a:gd name="connsiteX0" fmla="*/ 216243 w 609050"/>
                <a:gd name="connsiteY0" fmla="*/ 412730 h 586540"/>
                <a:gd name="connsiteX1" fmla="*/ 216243 w 609050"/>
                <a:gd name="connsiteY1" fmla="*/ 456594 h 586540"/>
                <a:gd name="connsiteX2" fmla="*/ 293953 w 609050"/>
                <a:gd name="connsiteY2" fmla="*/ 456594 h 586540"/>
                <a:gd name="connsiteX3" fmla="*/ 293953 w 609050"/>
                <a:gd name="connsiteY3" fmla="*/ 412730 h 586540"/>
                <a:gd name="connsiteX4" fmla="*/ 69884 w 609050"/>
                <a:gd name="connsiteY4" fmla="*/ 412730 h 586540"/>
                <a:gd name="connsiteX5" fmla="*/ 69884 w 609050"/>
                <a:gd name="connsiteY5" fmla="*/ 456594 h 586540"/>
                <a:gd name="connsiteX6" fmla="*/ 147595 w 609050"/>
                <a:gd name="connsiteY6" fmla="*/ 456594 h 586540"/>
                <a:gd name="connsiteX7" fmla="*/ 147595 w 609050"/>
                <a:gd name="connsiteY7" fmla="*/ 412730 h 586540"/>
                <a:gd name="connsiteX8" fmla="*/ 460769 w 609050"/>
                <a:gd name="connsiteY8" fmla="*/ 376268 h 586540"/>
                <a:gd name="connsiteX9" fmla="*/ 460769 w 609050"/>
                <a:gd name="connsiteY9" fmla="*/ 414786 h 586540"/>
                <a:gd name="connsiteX10" fmla="*/ 555916 w 609050"/>
                <a:gd name="connsiteY10" fmla="*/ 414786 h 586540"/>
                <a:gd name="connsiteX11" fmla="*/ 555916 w 609050"/>
                <a:gd name="connsiteY11" fmla="*/ 376268 h 586540"/>
                <a:gd name="connsiteX12" fmla="*/ 216243 w 609050"/>
                <a:gd name="connsiteY12" fmla="*/ 339670 h 586540"/>
                <a:gd name="connsiteX13" fmla="*/ 216243 w 609050"/>
                <a:gd name="connsiteY13" fmla="*/ 383533 h 586540"/>
                <a:gd name="connsiteX14" fmla="*/ 293953 w 609050"/>
                <a:gd name="connsiteY14" fmla="*/ 383533 h 586540"/>
                <a:gd name="connsiteX15" fmla="*/ 293953 w 609050"/>
                <a:gd name="connsiteY15" fmla="*/ 339670 h 586540"/>
                <a:gd name="connsiteX16" fmla="*/ 69884 w 609050"/>
                <a:gd name="connsiteY16" fmla="*/ 339670 h 586540"/>
                <a:gd name="connsiteX17" fmla="*/ 69884 w 609050"/>
                <a:gd name="connsiteY17" fmla="*/ 383533 h 586540"/>
                <a:gd name="connsiteX18" fmla="*/ 147595 w 609050"/>
                <a:gd name="connsiteY18" fmla="*/ 383533 h 586540"/>
                <a:gd name="connsiteX19" fmla="*/ 147595 w 609050"/>
                <a:gd name="connsiteY19" fmla="*/ 339670 h 586540"/>
                <a:gd name="connsiteX20" fmla="*/ 460769 w 609050"/>
                <a:gd name="connsiteY20" fmla="*/ 303071 h 586540"/>
                <a:gd name="connsiteX21" fmla="*/ 460769 w 609050"/>
                <a:gd name="connsiteY21" fmla="*/ 341726 h 586540"/>
                <a:gd name="connsiteX22" fmla="*/ 555916 w 609050"/>
                <a:gd name="connsiteY22" fmla="*/ 341726 h 586540"/>
                <a:gd name="connsiteX23" fmla="*/ 555916 w 609050"/>
                <a:gd name="connsiteY23" fmla="*/ 303071 h 586540"/>
                <a:gd name="connsiteX24" fmla="*/ 216243 w 609050"/>
                <a:gd name="connsiteY24" fmla="*/ 266609 h 586540"/>
                <a:gd name="connsiteX25" fmla="*/ 216243 w 609050"/>
                <a:gd name="connsiteY25" fmla="*/ 310473 h 586540"/>
                <a:gd name="connsiteX26" fmla="*/ 293953 w 609050"/>
                <a:gd name="connsiteY26" fmla="*/ 310473 h 586540"/>
                <a:gd name="connsiteX27" fmla="*/ 293953 w 609050"/>
                <a:gd name="connsiteY27" fmla="*/ 266609 h 586540"/>
                <a:gd name="connsiteX28" fmla="*/ 69884 w 609050"/>
                <a:gd name="connsiteY28" fmla="*/ 266609 h 586540"/>
                <a:gd name="connsiteX29" fmla="*/ 69884 w 609050"/>
                <a:gd name="connsiteY29" fmla="*/ 310473 h 586540"/>
                <a:gd name="connsiteX30" fmla="*/ 147595 w 609050"/>
                <a:gd name="connsiteY30" fmla="*/ 310473 h 586540"/>
                <a:gd name="connsiteX31" fmla="*/ 147595 w 609050"/>
                <a:gd name="connsiteY31" fmla="*/ 266609 h 586540"/>
                <a:gd name="connsiteX32" fmla="*/ 460769 w 609050"/>
                <a:gd name="connsiteY32" fmla="*/ 230010 h 586540"/>
                <a:gd name="connsiteX33" fmla="*/ 460769 w 609050"/>
                <a:gd name="connsiteY33" fmla="*/ 268528 h 586540"/>
                <a:gd name="connsiteX34" fmla="*/ 555916 w 609050"/>
                <a:gd name="connsiteY34" fmla="*/ 268528 h 586540"/>
                <a:gd name="connsiteX35" fmla="*/ 555916 w 609050"/>
                <a:gd name="connsiteY35" fmla="*/ 230010 h 586540"/>
                <a:gd name="connsiteX36" fmla="*/ 216243 w 609050"/>
                <a:gd name="connsiteY36" fmla="*/ 193549 h 586540"/>
                <a:gd name="connsiteX37" fmla="*/ 216243 w 609050"/>
                <a:gd name="connsiteY37" fmla="*/ 237412 h 586540"/>
                <a:gd name="connsiteX38" fmla="*/ 293953 w 609050"/>
                <a:gd name="connsiteY38" fmla="*/ 237412 h 586540"/>
                <a:gd name="connsiteX39" fmla="*/ 293953 w 609050"/>
                <a:gd name="connsiteY39" fmla="*/ 193549 h 586540"/>
                <a:gd name="connsiteX40" fmla="*/ 69884 w 609050"/>
                <a:gd name="connsiteY40" fmla="*/ 193549 h 586540"/>
                <a:gd name="connsiteX41" fmla="*/ 69884 w 609050"/>
                <a:gd name="connsiteY41" fmla="*/ 237412 h 586540"/>
                <a:gd name="connsiteX42" fmla="*/ 147595 w 609050"/>
                <a:gd name="connsiteY42" fmla="*/ 237412 h 586540"/>
                <a:gd name="connsiteX43" fmla="*/ 147595 w 609050"/>
                <a:gd name="connsiteY43" fmla="*/ 193549 h 586540"/>
                <a:gd name="connsiteX44" fmla="*/ 460769 w 609050"/>
                <a:gd name="connsiteY44" fmla="*/ 156950 h 586540"/>
                <a:gd name="connsiteX45" fmla="*/ 460769 w 609050"/>
                <a:gd name="connsiteY45" fmla="*/ 195468 h 586540"/>
                <a:gd name="connsiteX46" fmla="*/ 555916 w 609050"/>
                <a:gd name="connsiteY46" fmla="*/ 195468 h 586540"/>
                <a:gd name="connsiteX47" fmla="*/ 555916 w 609050"/>
                <a:gd name="connsiteY47" fmla="*/ 156950 h 586540"/>
                <a:gd name="connsiteX48" fmla="*/ 192926 w 609050"/>
                <a:gd name="connsiteY48" fmla="*/ 96251 h 586540"/>
                <a:gd name="connsiteX49" fmla="*/ 361366 w 609050"/>
                <a:gd name="connsiteY49" fmla="*/ 96251 h 586540"/>
                <a:gd name="connsiteX50" fmla="*/ 361366 w 609050"/>
                <a:gd name="connsiteY50" fmla="*/ 114880 h 586540"/>
                <a:gd name="connsiteX51" fmla="*/ 192926 w 609050"/>
                <a:gd name="connsiteY51" fmla="*/ 114880 h 586540"/>
                <a:gd name="connsiteX52" fmla="*/ 192926 w 609050"/>
                <a:gd name="connsiteY52" fmla="*/ 49819 h 586540"/>
                <a:gd name="connsiteX53" fmla="*/ 361366 w 609050"/>
                <a:gd name="connsiteY53" fmla="*/ 49819 h 586540"/>
                <a:gd name="connsiteX54" fmla="*/ 361366 w 609050"/>
                <a:gd name="connsiteY54" fmla="*/ 68307 h 586540"/>
                <a:gd name="connsiteX55" fmla="*/ 192926 w 609050"/>
                <a:gd name="connsiteY55" fmla="*/ 68307 h 586540"/>
                <a:gd name="connsiteX56" fmla="*/ 166130 w 609050"/>
                <a:gd name="connsiteY56" fmla="*/ 25222 h 586540"/>
                <a:gd name="connsiteX57" fmla="*/ 166130 w 609050"/>
                <a:gd name="connsiteY57" fmla="*/ 155716 h 586540"/>
                <a:gd name="connsiteX58" fmla="*/ 338987 w 609050"/>
                <a:gd name="connsiteY58" fmla="*/ 155716 h 586540"/>
                <a:gd name="connsiteX59" fmla="*/ 338987 w 609050"/>
                <a:gd name="connsiteY59" fmla="*/ 341040 h 586540"/>
                <a:gd name="connsiteX60" fmla="*/ 338987 w 609050"/>
                <a:gd name="connsiteY60" fmla="*/ 531710 h 586540"/>
                <a:gd name="connsiteX61" fmla="*/ 366721 w 609050"/>
                <a:gd name="connsiteY61" fmla="*/ 531710 h 586540"/>
                <a:gd name="connsiteX62" fmla="*/ 366721 w 609050"/>
                <a:gd name="connsiteY62" fmla="*/ 341040 h 586540"/>
                <a:gd name="connsiteX63" fmla="*/ 366721 w 609050"/>
                <a:gd name="connsiteY63" fmla="*/ 155305 h 586540"/>
                <a:gd name="connsiteX64" fmla="*/ 388002 w 609050"/>
                <a:gd name="connsiteY64" fmla="*/ 143517 h 586540"/>
                <a:gd name="connsiteX65" fmla="*/ 388002 w 609050"/>
                <a:gd name="connsiteY65" fmla="*/ 25222 h 586540"/>
                <a:gd name="connsiteX66" fmla="*/ 140867 w 609050"/>
                <a:gd name="connsiteY66" fmla="*/ 0 h 586540"/>
                <a:gd name="connsiteX67" fmla="*/ 413402 w 609050"/>
                <a:gd name="connsiteY67" fmla="*/ 0 h 586540"/>
                <a:gd name="connsiteX68" fmla="*/ 413402 w 609050"/>
                <a:gd name="connsiteY68" fmla="*/ 129398 h 586540"/>
                <a:gd name="connsiteX69" fmla="*/ 432486 w 609050"/>
                <a:gd name="connsiteY69" fmla="*/ 118843 h 586540"/>
                <a:gd name="connsiteX70" fmla="*/ 584199 w 609050"/>
                <a:gd name="connsiteY70" fmla="*/ 118843 h 586540"/>
                <a:gd name="connsiteX71" fmla="*/ 584199 w 609050"/>
                <a:gd name="connsiteY71" fmla="*/ 531710 h 586540"/>
                <a:gd name="connsiteX72" fmla="*/ 609050 w 609050"/>
                <a:gd name="connsiteY72" fmla="*/ 531710 h 586540"/>
                <a:gd name="connsiteX73" fmla="*/ 609050 w 609050"/>
                <a:gd name="connsiteY73" fmla="*/ 586540 h 586540"/>
                <a:gd name="connsiteX74" fmla="*/ 0 w 609050"/>
                <a:gd name="connsiteY74" fmla="*/ 586540 h 586540"/>
                <a:gd name="connsiteX75" fmla="*/ 0 w 609050"/>
                <a:gd name="connsiteY75" fmla="*/ 531710 h 586540"/>
                <a:gd name="connsiteX76" fmla="*/ 24851 w 609050"/>
                <a:gd name="connsiteY76" fmla="*/ 531710 h 586540"/>
                <a:gd name="connsiteX77" fmla="*/ 24851 w 609050"/>
                <a:gd name="connsiteY77" fmla="*/ 155716 h 586540"/>
                <a:gd name="connsiteX78" fmla="*/ 140867 w 609050"/>
                <a:gd name="connsiteY78" fmla="*/ 155716 h 586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09050" h="586540">
                  <a:moveTo>
                    <a:pt x="216243" y="412730"/>
                  </a:moveTo>
                  <a:lnTo>
                    <a:pt x="216243" y="456594"/>
                  </a:lnTo>
                  <a:lnTo>
                    <a:pt x="293953" y="456594"/>
                  </a:lnTo>
                  <a:lnTo>
                    <a:pt x="293953" y="412730"/>
                  </a:lnTo>
                  <a:close/>
                  <a:moveTo>
                    <a:pt x="69884" y="412730"/>
                  </a:moveTo>
                  <a:lnTo>
                    <a:pt x="69884" y="456594"/>
                  </a:lnTo>
                  <a:lnTo>
                    <a:pt x="147595" y="456594"/>
                  </a:lnTo>
                  <a:lnTo>
                    <a:pt x="147595" y="412730"/>
                  </a:lnTo>
                  <a:close/>
                  <a:moveTo>
                    <a:pt x="460769" y="376268"/>
                  </a:moveTo>
                  <a:lnTo>
                    <a:pt x="460769" y="414786"/>
                  </a:lnTo>
                  <a:lnTo>
                    <a:pt x="555916" y="414786"/>
                  </a:lnTo>
                  <a:lnTo>
                    <a:pt x="555916" y="376268"/>
                  </a:lnTo>
                  <a:close/>
                  <a:moveTo>
                    <a:pt x="216243" y="339670"/>
                  </a:moveTo>
                  <a:lnTo>
                    <a:pt x="216243" y="383533"/>
                  </a:lnTo>
                  <a:lnTo>
                    <a:pt x="293953" y="383533"/>
                  </a:lnTo>
                  <a:lnTo>
                    <a:pt x="293953" y="339670"/>
                  </a:lnTo>
                  <a:close/>
                  <a:moveTo>
                    <a:pt x="69884" y="339670"/>
                  </a:moveTo>
                  <a:lnTo>
                    <a:pt x="69884" y="383533"/>
                  </a:lnTo>
                  <a:lnTo>
                    <a:pt x="147595" y="383533"/>
                  </a:lnTo>
                  <a:lnTo>
                    <a:pt x="147595" y="339670"/>
                  </a:lnTo>
                  <a:close/>
                  <a:moveTo>
                    <a:pt x="460769" y="303071"/>
                  </a:moveTo>
                  <a:lnTo>
                    <a:pt x="460769" y="341726"/>
                  </a:lnTo>
                  <a:lnTo>
                    <a:pt x="555916" y="341726"/>
                  </a:lnTo>
                  <a:lnTo>
                    <a:pt x="555916" y="303071"/>
                  </a:lnTo>
                  <a:close/>
                  <a:moveTo>
                    <a:pt x="216243" y="266609"/>
                  </a:moveTo>
                  <a:lnTo>
                    <a:pt x="216243" y="310473"/>
                  </a:lnTo>
                  <a:lnTo>
                    <a:pt x="293953" y="310473"/>
                  </a:lnTo>
                  <a:lnTo>
                    <a:pt x="293953" y="266609"/>
                  </a:lnTo>
                  <a:close/>
                  <a:moveTo>
                    <a:pt x="69884" y="266609"/>
                  </a:moveTo>
                  <a:lnTo>
                    <a:pt x="69884" y="310473"/>
                  </a:lnTo>
                  <a:lnTo>
                    <a:pt x="147595" y="310473"/>
                  </a:lnTo>
                  <a:lnTo>
                    <a:pt x="147595" y="266609"/>
                  </a:lnTo>
                  <a:close/>
                  <a:moveTo>
                    <a:pt x="460769" y="230010"/>
                  </a:moveTo>
                  <a:lnTo>
                    <a:pt x="460769" y="268528"/>
                  </a:lnTo>
                  <a:lnTo>
                    <a:pt x="555916" y="268528"/>
                  </a:lnTo>
                  <a:lnTo>
                    <a:pt x="555916" y="230010"/>
                  </a:lnTo>
                  <a:close/>
                  <a:moveTo>
                    <a:pt x="216243" y="193549"/>
                  </a:moveTo>
                  <a:lnTo>
                    <a:pt x="216243" y="237412"/>
                  </a:lnTo>
                  <a:lnTo>
                    <a:pt x="293953" y="237412"/>
                  </a:lnTo>
                  <a:lnTo>
                    <a:pt x="293953" y="193549"/>
                  </a:lnTo>
                  <a:close/>
                  <a:moveTo>
                    <a:pt x="69884" y="193549"/>
                  </a:moveTo>
                  <a:lnTo>
                    <a:pt x="69884" y="237412"/>
                  </a:lnTo>
                  <a:lnTo>
                    <a:pt x="147595" y="237412"/>
                  </a:lnTo>
                  <a:lnTo>
                    <a:pt x="147595" y="193549"/>
                  </a:lnTo>
                  <a:close/>
                  <a:moveTo>
                    <a:pt x="460769" y="156950"/>
                  </a:moveTo>
                  <a:lnTo>
                    <a:pt x="460769" y="195468"/>
                  </a:lnTo>
                  <a:lnTo>
                    <a:pt x="555916" y="195468"/>
                  </a:lnTo>
                  <a:lnTo>
                    <a:pt x="555916" y="156950"/>
                  </a:lnTo>
                  <a:close/>
                  <a:moveTo>
                    <a:pt x="192926" y="96251"/>
                  </a:moveTo>
                  <a:lnTo>
                    <a:pt x="361366" y="96251"/>
                  </a:lnTo>
                  <a:lnTo>
                    <a:pt x="361366" y="114880"/>
                  </a:lnTo>
                  <a:lnTo>
                    <a:pt x="192926" y="114880"/>
                  </a:lnTo>
                  <a:close/>
                  <a:moveTo>
                    <a:pt x="192926" y="49819"/>
                  </a:moveTo>
                  <a:lnTo>
                    <a:pt x="361366" y="49819"/>
                  </a:lnTo>
                  <a:lnTo>
                    <a:pt x="361366" y="68307"/>
                  </a:lnTo>
                  <a:lnTo>
                    <a:pt x="192926" y="68307"/>
                  </a:lnTo>
                  <a:close/>
                  <a:moveTo>
                    <a:pt x="166130" y="25222"/>
                  </a:moveTo>
                  <a:lnTo>
                    <a:pt x="166130" y="155716"/>
                  </a:lnTo>
                  <a:lnTo>
                    <a:pt x="338987" y="155716"/>
                  </a:lnTo>
                  <a:lnTo>
                    <a:pt x="338987" y="341040"/>
                  </a:lnTo>
                  <a:lnTo>
                    <a:pt x="338987" y="531710"/>
                  </a:lnTo>
                  <a:lnTo>
                    <a:pt x="366721" y="531710"/>
                  </a:lnTo>
                  <a:lnTo>
                    <a:pt x="366721" y="341040"/>
                  </a:lnTo>
                  <a:lnTo>
                    <a:pt x="366721" y="155305"/>
                  </a:lnTo>
                  <a:lnTo>
                    <a:pt x="388002" y="143517"/>
                  </a:lnTo>
                  <a:lnTo>
                    <a:pt x="388002" y="25222"/>
                  </a:lnTo>
                  <a:close/>
                  <a:moveTo>
                    <a:pt x="140867" y="0"/>
                  </a:moveTo>
                  <a:lnTo>
                    <a:pt x="413402" y="0"/>
                  </a:lnTo>
                  <a:lnTo>
                    <a:pt x="413402" y="129398"/>
                  </a:lnTo>
                  <a:lnTo>
                    <a:pt x="432486" y="118843"/>
                  </a:lnTo>
                  <a:lnTo>
                    <a:pt x="584199" y="118843"/>
                  </a:lnTo>
                  <a:lnTo>
                    <a:pt x="584199" y="531710"/>
                  </a:lnTo>
                  <a:lnTo>
                    <a:pt x="609050" y="531710"/>
                  </a:lnTo>
                  <a:lnTo>
                    <a:pt x="609050" y="586540"/>
                  </a:lnTo>
                  <a:lnTo>
                    <a:pt x="0" y="586540"/>
                  </a:lnTo>
                  <a:lnTo>
                    <a:pt x="0" y="531710"/>
                  </a:lnTo>
                  <a:lnTo>
                    <a:pt x="24851" y="531710"/>
                  </a:lnTo>
                  <a:lnTo>
                    <a:pt x="24851" y="155716"/>
                  </a:lnTo>
                  <a:lnTo>
                    <a:pt x="140867" y="155716"/>
                  </a:lnTo>
                  <a:close/>
                </a:path>
              </a:pathLst>
            </a:custGeom>
            <a:solidFill>
              <a:schemeClr val="bg1"/>
            </a:solidFill>
            <a:ln>
              <a:noFill/>
            </a:ln>
            <a:effectLst/>
          </p:spPr>
          <p:txBody>
            <a:bodyPr wrap="none" anchor="ct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endParaRPr lang="en-US">
                <a:cs typeface="+mn-ea"/>
                <a:sym typeface="+mn-lt"/>
              </a:endParaRPr>
            </a:p>
          </p:txBody>
        </p:sp>
        <p:sp>
          <p:nvSpPr>
            <p:cNvPr id="16" name="íŝļïḍê">
              <a:extLst>
                <a:ext uri="{FF2B5EF4-FFF2-40B4-BE49-F238E27FC236}">
                  <a16:creationId xmlns="" xmlns:a16="http://schemas.microsoft.com/office/drawing/2014/main" id="{93B5133D-499A-4C32-BDFE-F46FFEF5DEAA}"/>
                </a:ext>
              </a:extLst>
            </p:cNvPr>
            <p:cNvSpPr txBox="1"/>
            <p:nvPr/>
          </p:nvSpPr>
          <p:spPr bwMode="auto">
            <a:xfrm>
              <a:off x="5422991" y="3382074"/>
              <a:ext cx="1260000" cy="391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nchorCtr="0">
              <a:normAutofit fontScale="92500" lnSpcReduction="1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eaLnBrk="1" hangingPunct="1">
                <a:lnSpc>
                  <a:spcPct val="100000"/>
                </a:lnSpc>
                <a:spcBef>
                  <a:spcPct val="0"/>
                </a:spcBef>
                <a:buFontTx/>
                <a:buNone/>
              </a:pPr>
              <a:r>
                <a:rPr lang="en-US" altLang="zh-CN" sz="1800" b="1" dirty="0">
                  <a:solidFill>
                    <a:schemeClr val="bg1"/>
                  </a:solidFill>
                  <a:cs typeface="+mn-ea"/>
                  <a:sym typeface="+mn-lt"/>
                </a:rPr>
                <a:t>Text here</a:t>
              </a:r>
            </a:p>
          </p:txBody>
        </p:sp>
        <p:sp>
          <p:nvSpPr>
            <p:cNvPr id="17" name="îSḷíḓè">
              <a:extLst>
                <a:ext uri="{FF2B5EF4-FFF2-40B4-BE49-F238E27FC236}">
                  <a16:creationId xmlns="" xmlns:a16="http://schemas.microsoft.com/office/drawing/2014/main" id="{BAED6C11-5780-4FCE-87C5-B0486E824331}"/>
                </a:ext>
              </a:extLst>
            </p:cNvPr>
            <p:cNvSpPr txBox="1"/>
            <p:nvPr/>
          </p:nvSpPr>
          <p:spPr bwMode="auto">
            <a:xfrm>
              <a:off x="6750408" y="4723001"/>
              <a:ext cx="1260000" cy="391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nchorCtr="0">
              <a:normAutofit fontScale="92500" lnSpcReduction="1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eaLnBrk="1" hangingPunct="1">
                <a:lnSpc>
                  <a:spcPct val="100000"/>
                </a:lnSpc>
                <a:spcBef>
                  <a:spcPct val="0"/>
                </a:spcBef>
                <a:buFontTx/>
                <a:buNone/>
              </a:pPr>
              <a:r>
                <a:rPr lang="en-US" altLang="zh-CN" sz="1800" b="1" dirty="0">
                  <a:solidFill>
                    <a:schemeClr val="bg1"/>
                  </a:solidFill>
                  <a:cs typeface="+mn-ea"/>
                  <a:sym typeface="+mn-lt"/>
                </a:rPr>
                <a:t>Text here</a:t>
              </a:r>
            </a:p>
          </p:txBody>
        </p:sp>
      </p:grpSp>
      <p:sp>
        <p:nvSpPr>
          <p:cNvPr id="18" name="文本框 17">
            <a:extLst>
              <a:ext uri="{FF2B5EF4-FFF2-40B4-BE49-F238E27FC236}">
                <a16:creationId xmlns="" xmlns:a16="http://schemas.microsoft.com/office/drawing/2014/main" id="{9FDA57E3-2B8F-4C8C-AF0D-781C22657DD9}"/>
              </a:ext>
            </a:extLst>
          </p:cNvPr>
          <p:cNvSpPr txBox="1"/>
          <p:nvPr/>
        </p:nvSpPr>
        <p:spPr>
          <a:xfrm>
            <a:off x="5989547" y="2703898"/>
            <a:ext cx="6197008" cy="584775"/>
          </a:xfrm>
          <a:prstGeom prst="rect">
            <a:avLst/>
          </a:prstGeom>
          <a:noFill/>
        </p:spPr>
        <p:txBody>
          <a:bodyPr wrap="square" rtlCol="0">
            <a:spAutoFit/>
          </a:bodyPr>
          <a:lstStyle/>
          <a:p>
            <a:r>
              <a:rPr lang="zh-CN" altLang="en-US" sz="3200" b="1" dirty="0">
                <a:solidFill>
                  <a:schemeClr val="tx1">
                    <a:lumMod val="65000"/>
                    <a:lumOff val="35000"/>
                  </a:schemeClr>
                </a:solidFill>
                <a:cs typeface="+mn-ea"/>
                <a:sym typeface="+mn-lt"/>
              </a:rPr>
              <a:t>单击添加您的标题</a:t>
            </a:r>
          </a:p>
        </p:txBody>
      </p:sp>
      <p:sp>
        <p:nvSpPr>
          <p:cNvPr id="19" name="文本框 18">
            <a:extLst>
              <a:ext uri="{FF2B5EF4-FFF2-40B4-BE49-F238E27FC236}">
                <a16:creationId xmlns="" xmlns:a16="http://schemas.microsoft.com/office/drawing/2014/main" id="{9F0131A2-2404-48A0-91CB-8C4F76D3ED5A}"/>
              </a:ext>
            </a:extLst>
          </p:cNvPr>
          <p:cNvSpPr txBox="1"/>
          <p:nvPr/>
        </p:nvSpPr>
        <p:spPr>
          <a:xfrm>
            <a:off x="6065556" y="3298195"/>
            <a:ext cx="4394215" cy="261610"/>
          </a:xfrm>
          <a:prstGeom prst="rect">
            <a:avLst/>
          </a:prstGeom>
          <a:noFill/>
        </p:spPr>
        <p:txBody>
          <a:bodyPr wrap="square" rtlCol="0">
            <a:spAutoFit/>
          </a:bodyPr>
          <a:lstStyle/>
          <a:p>
            <a:r>
              <a:rPr lang="en-US" altLang="zh-CN" sz="1100" dirty="0">
                <a:solidFill>
                  <a:schemeClr val="tx1">
                    <a:lumMod val="65000"/>
                    <a:lumOff val="35000"/>
                  </a:schemeClr>
                </a:solidFill>
                <a:cs typeface="+mn-ea"/>
                <a:sym typeface="+mn-lt"/>
              </a:rPr>
              <a:t>PLEASE ADD YOUR TITTLE HERE</a:t>
            </a:r>
            <a:endParaRPr lang="zh-CN" altLang="en-US" sz="1100" dirty="0">
              <a:solidFill>
                <a:schemeClr val="tx1">
                  <a:lumMod val="65000"/>
                  <a:lumOff val="35000"/>
                </a:schemeClr>
              </a:solidFill>
              <a:cs typeface="+mn-ea"/>
              <a:sym typeface="+mn-lt"/>
            </a:endParaRPr>
          </a:p>
        </p:txBody>
      </p:sp>
      <p:sp>
        <p:nvSpPr>
          <p:cNvPr id="20" name="PA-矩形 33">
            <a:extLst>
              <a:ext uri="{FF2B5EF4-FFF2-40B4-BE49-F238E27FC236}">
                <a16:creationId xmlns="" xmlns:a16="http://schemas.microsoft.com/office/drawing/2014/main" id="{8F625FAC-62F3-4157-B024-322ECE972861}"/>
              </a:ext>
            </a:extLst>
          </p:cNvPr>
          <p:cNvSpPr/>
          <p:nvPr>
            <p:custDataLst>
              <p:tags r:id="rId2"/>
            </p:custDataLst>
          </p:nvPr>
        </p:nvSpPr>
        <p:spPr>
          <a:xfrm>
            <a:off x="1529692" y="6300510"/>
            <a:ext cx="9114496" cy="557489"/>
          </a:xfrm>
          <a:prstGeom prst="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PA-文本框 9">
            <a:extLst>
              <a:ext uri="{FF2B5EF4-FFF2-40B4-BE49-F238E27FC236}">
                <a16:creationId xmlns="" xmlns:a16="http://schemas.microsoft.com/office/drawing/2014/main" id="{740D5C82-2228-4D43-9827-358983148992}"/>
              </a:ext>
            </a:extLst>
          </p:cNvPr>
          <p:cNvSpPr txBox="1"/>
          <p:nvPr>
            <p:custDataLst>
              <p:tags r:id="rId3"/>
            </p:custDataLst>
          </p:nvPr>
        </p:nvSpPr>
        <p:spPr>
          <a:xfrm>
            <a:off x="6065556" y="3854301"/>
            <a:ext cx="4496629" cy="1032527"/>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Tree>
    <p:extLst>
      <p:ext uri="{BB962C8B-B14F-4D97-AF65-F5344CB8AC3E}">
        <p14:creationId xmlns:p14="http://schemas.microsoft.com/office/powerpoint/2010/main" val="30587313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arn(outVertical)">
                                      <p:cBhvr>
                                        <p:cTn id="10" dur="500"/>
                                        <p:tgtEl>
                                          <p:spTgt spid="20"/>
                                        </p:tgtEl>
                                      </p:cBhvr>
                                    </p:animEffect>
                                  </p:childTnLst>
                                </p:cTn>
                              </p:par>
                              <p:par>
                                <p:cTn id="11" presetID="22" presetClass="entr" presetSubtype="1" fill="hold" grpId="0" nodeType="withEffect">
                                  <p:stCondLst>
                                    <p:cond delay="1500"/>
                                  </p:stCondLst>
                                  <p:childTnLst>
                                    <p:set>
                                      <p:cBhvr>
                                        <p:cTn id="12" dur="1" fill="hold">
                                          <p:stCondLst>
                                            <p:cond delay="0"/>
                                          </p:stCondLst>
                                        </p:cTn>
                                        <p:tgtEl>
                                          <p:spTgt spid="21"/>
                                        </p:tgtEl>
                                        <p:attrNameLst>
                                          <p:attrName>style.visibility</p:attrName>
                                        </p:attrNameLst>
                                      </p:cBhvr>
                                      <p:to>
                                        <p:strVal val="visible"/>
                                      </p:to>
                                    </p:set>
                                    <p:animEffect transition="in" filter="wipe(up)">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8">
            <a:extLst>
              <a:ext uri="{FF2B5EF4-FFF2-40B4-BE49-F238E27FC236}">
                <a16:creationId xmlns="" xmlns:a16="http://schemas.microsoft.com/office/drawing/2014/main" id="{5D7AFF03-69EC-4613-BAE7-79308BC9663E}"/>
              </a:ext>
            </a:extLst>
          </p:cNvPr>
          <p:cNvSpPr/>
          <p:nvPr/>
        </p:nvSpPr>
        <p:spPr>
          <a:xfrm rot="3052331">
            <a:off x="8570483" y="-1289380"/>
            <a:ext cx="6359192" cy="4960072"/>
          </a:xfrm>
          <a:prstGeom prst="roundRect">
            <a:avLst>
              <a:gd name="adj" fmla="val 17647"/>
            </a:avLst>
          </a:prstGeom>
          <a:noFill/>
          <a:ln w="635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文本框 4">
            <a:extLst>
              <a:ext uri="{FF2B5EF4-FFF2-40B4-BE49-F238E27FC236}">
                <a16:creationId xmlns="" xmlns:a16="http://schemas.microsoft.com/office/drawing/2014/main" id="{A982B4A3-FCE5-4422-B4EB-795CA5E76AA3}"/>
              </a:ext>
            </a:extLst>
          </p:cNvPr>
          <p:cNvSpPr txBox="1"/>
          <p:nvPr/>
        </p:nvSpPr>
        <p:spPr>
          <a:xfrm>
            <a:off x="1741748" y="2686406"/>
            <a:ext cx="5142868" cy="1200329"/>
          </a:xfrm>
          <a:prstGeom prst="rect">
            <a:avLst/>
          </a:prstGeom>
          <a:noFill/>
        </p:spPr>
        <p:txBody>
          <a:bodyPr wrap="square" rtlCol="0">
            <a:spAutoFit/>
            <a:scene3d>
              <a:camera prst="orthographicFront"/>
              <a:lightRig rig="threePt" dir="t">
                <a:rot lat="0" lon="0" rev="0"/>
              </a:lightRig>
            </a:scene3d>
            <a:sp3d contourW="12700"/>
          </a:bodyPr>
          <a:lstStyle>
            <a:defPPr>
              <a:defRPr lang="zh-CN"/>
            </a:defPPr>
            <a:lvl1pPr algn="dist">
              <a:defRPr sz="9600"/>
            </a:lvl1p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7200" b="1" i="0" u="none" strike="noStrike" kern="1200" cap="none" spc="0" normalizeH="0" baseline="0" noProof="0" dirty="0">
                <a:ln>
                  <a:noFill/>
                </a:ln>
                <a:solidFill>
                  <a:schemeClr val="tx1">
                    <a:lumMod val="65000"/>
                    <a:lumOff val="35000"/>
                  </a:schemeClr>
                </a:solidFill>
                <a:effectLst>
                  <a:outerShdw blurRad="63500" sx="102000" sy="102000" algn="ctr" rotWithShape="0">
                    <a:schemeClr val="bg1">
                      <a:alpha val="20000"/>
                    </a:schemeClr>
                  </a:outerShdw>
                </a:effectLst>
                <a:uLnTx/>
                <a:uFillTx/>
                <a:cs typeface="+mn-ea"/>
                <a:sym typeface="+mn-lt"/>
              </a:rPr>
              <a:t>谢谢观看</a:t>
            </a:r>
          </a:p>
        </p:txBody>
      </p:sp>
      <p:sp>
        <p:nvSpPr>
          <p:cNvPr id="6" name="文本框 5">
            <a:extLst>
              <a:ext uri="{FF2B5EF4-FFF2-40B4-BE49-F238E27FC236}">
                <a16:creationId xmlns="" xmlns:a16="http://schemas.microsoft.com/office/drawing/2014/main" id="{D23B145A-4DB6-48B0-BD37-75F086990428}"/>
              </a:ext>
            </a:extLst>
          </p:cNvPr>
          <p:cNvSpPr txBox="1"/>
          <p:nvPr/>
        </p:nvSpPr>
        <p:spPr>
          <a:xfrm>
            <a:off x="1800844" y="3742040"/>
            <a:ext cx="5142868" cy="584775"/>
          </a:xfrm>
          <a:prstGeom prst="rect">
            <a:avLst/>
          </a:prstGeom>
          <a:noFill/>
        </p:spPr>
        <p:txBody>
          <a:bodyPr wrap="square" rtlCol="0">
            <a:spAutoFit/>
          </a:bodyPr>
          <a:lstStyle/>
          <a:p>
            <a:pPr algn="dist"/>
            <a:r>
              <a:rPr lang="en-US" altLang="zh-CN" sz="3200" dirty="0">
                <a:solidFill>
                  <a:schemeClr val="bg1">
                    <a:lumMod val="50000"/>
                  </a:schemeClr>
                </a:solidFill>
                <a:cs typeface="+mn-ea"/>
                <a:sym typeface="+mn-lt"/>
              </a:rPr>
              <a:t>THANK</a:t>
            </a:r>
            <a:r>
              <a:rPr lang="zh-CN" altLang="en-US" sz="3200" dirty="0">
                <a:solidFill>
                  <a:schemeClr val="bg1">
                    <a:lumMod val="50000"/>
                  </a:schemeClr>
                </a:solidFill>
                <a:cs typeface="+mn-ea"/>
                <a:sym typeface="+mn-lt"/>
              </a:rPr>
              <a:t> </a:t>
            </a:r>
            <a:r>
              <a:rPr lang="en-US" altLang="zh-CN" sz="3200" dirty="0">
                <a:solidFill>
                  <a:schemeClr val="bg1">
                    <a:lumMod val="50000"/>
                  </a:schemeClr>
                </a:solidFill>
                <a:cs typeface="+mn-ea"/>
                <a:sym typeface="+mn-lt"/>
              </a:rPr>
              <a:t>YOU</a:t>
            </a:r>
            <a:r>
              <a:rPr lang="zh-CN" altLang="en-US" sz="3200" dirty="0">
                <a:solidFill>
                  <a:schemeClr val="bg1">
                    <a:lumMod val="50000"/>
                  </a:schemeClr>
                </a:solidFill>
                <a:cs typeface="+mn-ea"/>
                <a:sym typeface="+mn-lt"/>
              </a:rPr>
              <a:t> </a:t>
            </a:r>
          </a:p>
        </p:txBody>
      </p:sp>
      <p:sp>
        <p:nvSpPr>
          <p:cNvPr id="8" name="矩形: 圆角 7">
            <a:extLst>
              <a:ext uri="{FF2B5EF4-FFF2-40B4-BE49-F238E27FC236}">
                <a16:creationId xmlns="" xmlns:a16="http://schemas.microsoft.com/office/drawing/2014/main" id="{8135B628-FE25-4C0C-8499-AEEB3F339787}"/>
              </a:ext>
            </a:extLst>
          </p:cNvPr>
          <p:cNvSpPr/>
          <p:nvPr/>
        </p:nvSpPr>
        <p:spPr>
          <a:xfrm rot="19317246">
            <a:off x="-1698536" y="5267197"/>
            <a:ext cx="3363129" cy="2365968"/>
          </a:xfrm>
          <a:prstGeom prst="roundRect">
            <a:avLst>
              <a:gd name="adj" fmla="val 17647"/>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圆角 9">
            <a:extLst>
              <a:ext uri="{FF2B5EF4-FFF2-40B4-BE49-F238E27FC236}">
                <a16:creationId xmlns="" xmlns:a16="http://schemas.microsoft.com/office/drawing/2014/main" id="{EDE14733-879C-407E-8C24-62C6381CC6C2}"/>
              </a:ext>
            </a:extLst>
          </p:cNvPr>
          <p:cNvSpPr/>
          <p:nvPr/>
        </p:nvSpPr>
        <p:spPr>
          <a:xfrm rot="3052331">
            <a:off x="8905206" y="-663213"/>
            <a:ext cx="5689746" cy="3990683"/>
          </a:xfrm>
          <a:prstGeom prst="roundRect">
            <a:avLst>
              <a:gd name="adj" fmla="val 17647"/>
            </a:avLst>
          </a:prstGeom>
          <a:blipFill dpi="0" rotWithShape="0">
            <a:blip r:embed="rId3"/>
            <a:srcRect/>
            <a:stretch>
              <a:fillRect l="-24040" r="-2404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圆角 10">
            <a:extLst>
              <a:ext uri="{FF2B5EF4-FFF2-40B4-BE49-F238E27FC236}">
                <a16:creationId xmlns="" xmlns:a16="http://schemas.microsoft.com/office/drawing/2014/main" id="{20D25971-48C5-4D3D-A0EB-EA3070E6EAC3}"/>
              </a:ext>
            </a:extLst>
          </p:cNvPr>
          <p:cNvSpPr/>
          <p:nvPr/>
        </p:nvSpPr>
        <p:spPr>
          <a:xfrm rot="19317246">
            <a:off x="-1881612" y="4903722"/>
            <a:ext cx="3839440" cy="2953804"/>
          </a:xfrm>
          <a:prstGeom prst="roundRect">
            <a:avLst>
              <a:gd name="adj" fmla="val 17647"/>
            </a:avLst>
          </a:prstGeom>
          <a:noFill/>
          <a:ln w="635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圆角 14">
            <a:extLst>
              <a:ext uri="{FF2B5EF4-FFF2-40B4-BE49-F238E27FC236}">
                <a16:creationId xmlns="" xmlns:a16="http://schemas.microsoft.com/office/drawing/2014/main" id="{5087A32A-9859-40E3-81A0-B4033F20D93C}"/>
              </a:ext>
            </a:extLst>
          </p:cNvPr>
          <p:cNvSpPr/>
          <p:nvPr/>
        </p:nvSpPr>
        <p:spPr>
          <a:xfrm>
            <a:off x="1741748" y="1858380"/>
            <a:ext cx="3889287" cy="4431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9600" b="1" dirty="0">
                <a:solidFill>
                  <a:schemeClr val="tx1">
                    <a:lumMod val="75000"/>
                    <a:lumOff val="25000"/>
                  </a:schemeClr>
                </a:solidFill>
                <a:cs typeface="+mn-ea"/>
                <a:sym typeface="+mn-lt"/>
              </a:rPr>
              <a:t>20XX</a:t>
            </a:r>
            <a:endParaRPr lang="zh-CN" altLang="en-US" sz="9600" b="1" dirty="0">
              <a:solidFill>
                <a:schemeClr val="tx1">
                  <a:lumMod val="75000"/>
                  <a:lumOff val="25000"/>
                </a:schemeClr>
              </a:solidFill>
              <a:cs typeface="+mn-ea"/>
              <a:sym typeface="+mn-lt"/>
            </a:endParaRPr>
          </a:p>
        </p:txBody>
      </p:sp>
      <p:sp>
        <p:nvSpPr>
          <p:cNvPr id="14" name="矩形: 圆角 7">
            <a:extLst>
              <a:ext uri="{FF2B5EF4-FFF2-40B4-BE49-F238E27FC236}">
                <a16:creationId xmlns="" xmlns:a16="http://schemas.microsoft.com/office/drawing/2014/main" id="{3A8503E3-105C-3947-B4DA-8869F6084ED3}"/>
              </a:ext>
            </a:extLst>
          </p:cNvPr>
          <p:cNvSpPr/>
          <p:nvPr/>
        </p:nvSpPr>
        <p:spPr>
          <a:xfrm rot="19317246">
            <a:off x="6723897" y="4974063"/>
            <a:ext cx="4525890" cy="3183973"/>
          </a:xfrm>
          <a:prstGeom prst="roundRect">
            <a:avLst>
              <a:gd name="adj" fmla="val 1764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圆角 6">
            <a:extLst>
              <a:ext uri="{FF2B5EF4-FFF2-40B4-BE49-F238E27FC236}">
                <a16:creationId xmlns="" xmlns:a16="http://schemas.microsoft.com/office/drawing/2014/main" id="{B8CCB57E-58EF-8046-978B-2FCA6A5C8827}"/>
              </a:ext>
            </a:extLst>
          </p:cNvPr>
          <p:cNvSpPr/>
          <p:nvPr/>
        </p:nvSpPr>
        <p:spPr>
          <a:xfrm>
            <a:off x="1911804" y="4541649"/>
            <a:ext cx="1603272" cy="443185"/>
          </a:xfrm>
          <a:prstGeom prst="round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cs typeface="+mn-ea"/>
                <a:sym typeface="+mn-lt"/>
              </a:rPr>
              <a:t>优品</a:t>
            </a:r>
            <a:r>
              <a:rPr lang="en-US" altLang="zh-CN" sz="1400" dirty="0" smtClean="0">
                <a:solidFill>
                  <a:schemeClr val="bg1"/>
                </a:solidFill>
                <a:cs typeface="+mn-ea"/>
                <a:sym typeface="+mn-lt"/>
              </a:rPr>
              <a:t>PPT</a:t>
            </a:r>
            <a:endParaRPr lang="zh-CN" altLang="en-US" sz="1400" dirty="0">
              <a:solidFill>
                <a:schemeClr val="bg1"/>
              </a:solidFill>
              <a:cs typeface="+mn-ea"/>
              <a:sym typeface="+mn-lt"/>
            </a:endParaRPr>
          </a:p>
        </p:txBody>
      </p:sp>
    </p:spTree>
    <p:extLst>
      <p:ext uri="{BB962C8B-B14F-4D97-AF65-F5344CB8AC3E}">
        <p14:creationId xmlns:p14="http://schemas.microsoft.com/office/powerpoint/2010/main" val="4336984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down)">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72267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2"/>
            </a:gs>
          </a:gsLst>
          <a:lin ang="8400000" scaled="0"/>
        </a:gradFill>
        <a:effectLst/>
      </p:bgPr>
    </p:bg>
    <p:spTree>
      <p:nvGrpSpPr>
        <p:cNvPr id="1" name=""/>
        <p:cNvGrpSpPr/>
        <p:nvPr/>
      </p:nvGrpSpPr>
      <p:grpSpPr>
        <a:xfrm>
          <a:off x="0" y="0"/>
          <a:ext cx="0" cy="0"/>
          <a:chOff x="0" y="0"/>
          <a:chExt cx="0" cy="0"/>
        </a:xfrm>
      </p:grpSpPr>
      <p:sp>
        <p:nvSpPr>
          <p:cNvPr id="12" name="矩形: 圆角 11">
            <a:extLst>
              <a:ext uri="{FF2B5EF4-FFF2-40B4-BE49-F238E27FC236}">
                <a16:creationId xmlns="" xmlns:a16="http://schemas.microsoft.com/office/drawing/2014/main" id="{8AEB8101-004A-467C-9DAC-EF3A274E374B}"/>
              </a:ext>
            </a:extLst>
          </p:cNvPr>
          <p:cNvSpPr/>
          <p:nvPr/>
        </p:nvSpPr>
        <p:spPr>
          <a:xfrm>
            <a:off x="1413164" y="849745"/>
            <a:ext cx="9365672" cy="5180966"/>
          </a:xfrm>
          <a:prstGeom prst="roundRect">
            <a:avLst>
              <a:gd name="adj" fmla="val 17647"/>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1" name="矩形: 圆角 10">
            <a:extLst>
              <a:ext uri="{FF2B5EF4-FFF2-40B4-BE49-F238E27FC236}">
                <a16:creationId xmlns="" xmlns:a16="http://schemas.microsoft.com/office/drawing/2014/main" id="{40335B6A-2753-4863-964A-4993C8656D53}"/>
              </a:ext>
            </a:extLst>
          </p:cNvPr>
          <p:cNvSpPr/>
          <p:nvPr/>
        </p:nvSpPr>
        <p:spPr>
          <a:xfrm>
            <a:off x="1653309" y="1117600"/>
            <a:ext cx="8885382" cy="4645256"/>
          </a:xfrm>
          <a:prstGeom prst="roundRect">
            <a:avLst>
              <a:gd name="adj" fmla="val 17647"/>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0" name="矩形: 圆角 9">
            <a:extLst>
              <a:ext uri="{FF2B5EF4-FFF2-40B4-BE49-F238E27FC236}">
                <a16:creationId xmlns="" xmlns:a16="http://schemas.microsoft.com/office/drawing/2014/main" id="{B930D8BD-E66A-4E82-BEE4-1C8E8B4CAD3A}"/>
              </a:ext>
            </a:extLst>
          </p:cNvPr>
          <p:cNvSpPr/>
          <p:nvPr/>
        </p:nvSpPr>
        <p:spPr>
          <a:xfrm>
            <a:off x="1838032" y="1311564"/>
            <a:ext cx="8515932" cy="4233710"/>
          </a:xfrm>
          <a:prstGeom prst="roundRect">
            <a:avLst>
              <a:gd name="adj" fmla="val 17647"/>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8" name="矩形: 圆角 7">
            <a:extLst>
              <a:ext uri="{FF2B5EF4-FFF2-40B4-BE49-F238E27FC236}">
                <a16:creationId xmlns="" xmlns:a16="http://schemas.microsoft.com/office/drawing/2014/main" id="{41E5A572-84D4-4734-877A-14A25393BF84}"/>
              </a:ext>
            </a:extLst>
          </p:cNvPr>
          <p:cNvSpPr/>
          <p:nvPr/>
        </p:nvSpPr>
        <p:spPr>
          <a:xfrm>
            <a:off x="2031996" y="1448084"/>
            <a:ext cx="8128004" cy="3961832"/>
          </a:xfrm>
          <a:prstGeom prst="roundRect">
            <a:avLst>
              <a:gd name="adj" fmla="val 1764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4" name="矩形 3">
            <a:extLst>
              <a:ext uri="{FF2B5EF4-FFF2-40B4-BE49-F238E27FC236}">
                <a16:creationId xmlns="" xmlns:a16="http://schemas.microsoft.com/office/drawing/2014/main" id="{692C5E8E-E088-48D4-A047-DDD1C96EE428}"/>
              </a:ext>
            </a:extLst>
          </p:cNvPr>
          <p:cNvSpPr/>
          <p:nvPr/>
        </p:nvSpPr>
        <p:spPr>
          <a:xfrm>
            <a:off x="5437342" y="2945819"/>
            <a:ext cx="5664724" cy="574453"/>
          </a:xfrm>
          <a:prstGeom prst="rect">
            <a:avLst/>
          </a:prstGeom>
        </p:spPr>
        <p:txBody>
          <a:bodyPr wrap="square" lIns="0" tIns="0" rIns="0" bIns="0">
            <a:spAutoFit/>
          </a:bodyPr>
          <a:lstStyle/>
          <a:p>
            <a:pPr lvl="0"/>
            <a:r>
              <a:rPr lang="zh-CN" altLang="en-US" sz="3733" b="1" dirty="0">
                <a:solidFill>
                  <a:schemeClr val="tx1">
                    <a:lumMod val="75000"/>
                    <a:lumOff val="25000"/>
                  </a:schemeClr>
                </a:solidFill>
                <a:cs typeface="+mn-ea"/>
                <a:sym typeface="+mn-lt"/>
              </a:rPr>
              <a:t>单击添加标题</a:t>
            </a:r>
            <a:endParaRPr lang="en-US" altLang="zh-CN" sz="3733" b="1" dirty="0">
              <a:solidFill>
                <a:schemeClr val="tx1">
                  <a:lumMod val="75000"/>
                  <a:lumOff val="25000"/>
                </a:schemeClr>
              </a:solidFill>
              <a:cs typeface="+mn-ea"/>
              <a:sym typeface="+mn-lt"/>
            </a:endParaRPr>
          </a:p>
        </p:txBody>
      </p:sp>
      <p:sp>
        <p:nvSpPr>
          <p:cNvPr id="5" name="文本框 4">
            <a:extLst>
              <a:ext uri="{FF2B5EF4-FFF2-40B4-BE49-F238E27FC236}">
                <a16:creationId xmlns="" xmlns:a16="http://schemas.microsoft.com/office/drawing/2014/main" id="{8679B285-AAE4-49E0-96A7-37ED25BB4D3A}"/>
              </a:ext>
            </a:extLst>
          </p:cNvPr>
          <p:cNvSpPr txBox="1"/>
          <p:nvPr/>
        </p:nvSpPr>
        <p:spPr>
          <a:xfrm>
            <a:off x="5437342" y="3596480"/>
            <a:ext cx="3772392" cy="408894"/>
          </a:xfrm>
          <a:prstGeom prst="rect">
            <a:avLst/>
          </a:prstGeom>
          <a:noFill/>
        </p:spPr>
        <p:txBody>
          <a:bodyPr wrap="square" lIns="0" tIns="0" rIns="0" bIns="0" rtlCol="0">
            <a:spAutoFit/>
          </a:bodyPr>
          <a:lstStyle/>
          <a:p>
            <a:pPr>
              <a:lnSpc>
                <a:spcPct val="150000"/>
              </a:lnSpc>
            </a:pPr>
            <a:r>
              <a:rPr lang="zh-CN" altLang="en-US" sz="933" dirty="0">
                <a:solidFill>
                  <a:schemeClr val="tx1">
                    <a:lumMod val="75000"/>
                    <a:lumOff val="25000"/>
                  </a:schemeClr>
                </a:solidFill>
                <a:cs typeface="+mn-ea"/>
                <a:sym typeface="+mn-lt"/>
              </a:rPr>
              <a:t>请替换文字内容，修改文字内容，也可以直接复制你的内容到此。请替换文字内容，修改文字内容，也可以直接复制你的内容到此。</a:t>
            </a:r>
          </a:p>
        </p:txBody>
      </p:sp>
      <p:sp>
        <p:nvSpPr>
          <p:cNvPr id="6" name="椭圆 5">
            <a:extLst>
              <a:ext uri="{FF2B5EF4-FFF2-40B4-BE49-F238E27FC236}">
                <a16:creationId xmlns="" xmlns:a16="http://schemas.microsoft.com/office/drawing/2014/main" id="{7D559D33-1367-4A1A-A06C-2DC7836E75C0}"/>
              </a:ext>
            </a:extLst>
          </p:cNvPr>
          <p:cNvSpPr/>
          <p:nvPr/>
        </p:nvSpPr>
        <p:spPr>
          <a:xfrm>
            <a:off x="2947145" y="2847932"/>
            <a:ext cx="1316172" cy="1344680"/>
          </a:xfrm>
          <a:prstGeom prst="ellipse">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bg1"/>
                </a:solidFill>
                <a:cs typeface="+mn-ea"/>
                <a:sym typeface="+mn-lt"/>
              </a:rPr>
              <a:t>01</a:t>
            </a:r>
            <a:endParaRPr lang="zh-CN" altLang="en-US" sz="4400" b="1" dirty="0">
              <a:solidFill>
                <a:schemeClr val="bg1"/>
              </a:solidFill>
              <a:cs typeface="+mn-ea"/>
              <a:sym typeface="+mn-lt"/>
            </a:endParaRPr>
          </a:p>
        </p:txBody>
      </p:sp>
      <p:cxnSp>
        <p:nvCxnSpPr>
          <p:cNvPr id="7" name="直接连接符 9">
            <a:extLst>
              <a:ext uri="{FF2B5EF4-FFF2-40B4-BE49-F238E27FC236}">
                <a16:creationId xmlns="" xmlns:a16="http://schemas.microsoft.com/office/drawing/2014/main" id="{726C263E-0A6F-4747-9331-F2E69386E422}"/>
              </a:ext>
            </a:extLst>
          </p:cNvPr>
          <p:cNvCxnSpPr>
            <a:cxnSpLocks/>
          </p:cNvCxnSpPr>
          <p:nvPr/>
        </p:nvCxnSpPr>
        <p:spPr>
          <a:xfrm>
            <a:off x="4776716" y="2610471"/>
            <a:ext cx="0" cy="18196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9942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4*#ppt_w"/>
                                          </p:val>
                                        </p:tav>
                                        <p:tav tm="100000">
                                          <p:val>
                                            <p:strVal val="#ppt_w"/>
                                          </p:val>
                                        </p:tav>
                                      </p:tavLst>
                                    </p:anim>
                                    <p:anim calcmode="lin" valueType="num">
                                      <p:cBhvr>
                                        <p:cTn id="8" dur="500" fill="hold"/>
                                        <p:tgtEl>
                                          <p:spTgt spid="4"/>
                                        </p:tgtEl>
                                        <p:attrNameLst>
                                          <p:attrName>ppt_h</p:attrName>
                                        </p:attrNameLst>
                                      </p:cBhvr>
                                      <p:tavLst>
                                        <p:tav tm="0">
                                          <p:val>
                                            <p:strVal val="4*#ppt_h"/>
                                          </p:val>
                                        </p:tav>
                                        <p:tav tm="100000">
                                          <p:val>
                                            <p:strVal val="#ppt_h"/>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a:extLst>
              <a:ext uri="{FF2B5EF4-FFF2-40B4-BE49-F238E27FC236}">
                <a16:creationId xmlns="" xmlns:a16="http://schemas.microsoft.com/office/drawing/2014/main" id="{C83D9253-6471-41A7-9BFD-4B1689AC5260}"/>
              </a:ext>
            </a:extLst>
          </p:cNvPr>
          <p:cNvGrpSpPr/>
          <p:nvPr/>
        </p:nvGrpSpPr>
        <p:grpSpPr>
          <a:xfrm>
            <a:off x="175487" y="170873"/>
            <a:ext cx="11841022" cy="6516254"/>
            <a:chOff x="175487" y="170873"/>
            <a:chExt cx="11841022" cy="6516254"/>
          </a:xfrm>
        </p:grpSpPr>
        <p:sp>
          <p:nvSpPr>
            <p:cNvPr id="13" name="矩形: 圆角 12">
              <a:extLst>
                <a:ext uri="{FF2B5EF4-FFF2-40B4-BE49-F238E27FC236}">
                  <a16:creationId xmlns="" xmlns:a16="http://schemas.microsoft.com/office/drawing/2014/main" id="{0698604F-5E77-497E-BA67-ED5D6196C38E}"/>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4" name="椭圆 13">
              <a:extLst>
                <a:ext uri="{FF2B5EF4-FFF2-40B4-BE49-F238E27FC236}">
                  <a16:creationId xmlns="" xmlns:a16="http://schemas.microsoft.com/office/drawing/2014/main" id="{B2034025-8832-4AE2-914D-C19F09081DD3}"/>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grpSp>
      <p:sp>
        <p:nvSpPr>
          <p:cNvPr id="2" name="矩形 1">
            <a:extLst>
              <a:ext uri="{FF2B5EF4-FFF2-40B4-BE49-F238E27FC236}">
                <a16:creationId xmlns="" xmlns:a16="http://schemas.microsoft.com/office/drawing/2014/main" id="{757EDD2B-07D4-4B2B-ADF6-8D2C72370AF1}"/>
              </a:ext>
            </a:extLst>
          </p:cNvPr>
          <p:cNvSpPr/>
          <p:nvPr/>
        </p:nvSpPr>
        <p:spPr>
          <a:xfrm>
            <a:off x="4552014" y="974512"/>
            <a:ext cx="5113068" cy="4908976"/>
          </a:xfrm>
          <a:prstGeom prst="rect">
            <a:avLst/>
          </a:prstGeom>
          <a:blipFill>
            <a:blip r:embed="rId6"/>
            <a:srcRect/>
            <a:stretch>
              <a:fillRect l="-17325" r="-17325"/>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PA-文本框 9">
            <a:extLst>
              <a:ext uri="{FF2B5EF4-FFF2-40B4-BE49-F238E27FC236}">
                <a16:creationId xmlns="" xmlns:a16="http://schemas.microsoft.com/office/drawing/2014/main" id="{0AF68F77-FD86-4B99-A29C-4A3F9B59C3D6}"/>
              </a:ext>
            </a:extLst>
          </p:cNvPr>
          <p:cNvSpPr txBox="1"/>
          <p:nvPr>
            <p:custDataLst>
              <p:tags r:id="rId1"/>
            </p:custDataLst>
          </p:nvPr>
        </p:nvSpPr>
        <p:spPr>
          <a:xfrm>
            <a:off x="1962348" y="2694376"/>
            <a:ext cx="2254878" cy="1469248"/>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latin typeface="+mn-lt"/>
                <a:ea typeface="+mn-ea"/>
                <a:cs typeface="+mn-ea"/>
                <a:sym typeface="+mn-lt"/>
              </a:rPr>
              <a:t>您的内容打在这里，或者通过复制您的文本后，在此框中选择粘贴，并选择只保留文字。在此录入上述图表的综合描述说明</a:t>
            </a:r>
          </a:p>
        </p:txBody>
      </p:sp>
      <p:sp>
        <p:nvSpPr>
          <p:cNvPr id="4" name="PA-文本框 9">
            <a:extLst>
              <a:ext uri="{FF2B5EF4-FFF2-40B4-BE49-F238E27FC236}">
                <a16:creationId xmlns="" xmlns:a16="http://schemas.microsoft.com/office/drawing/2014/main" id="{E44911A1-7169-479A-89AC-2C42D04BE480}"/>
              </a:ext>
            </a:extLst>
          </p:cNvPr>
          <p:cNvSpPr txBox="1"/>
          <p:nvPr>
            <p:custDataLst>
              <p:tags r:id="rId2"/>
            </p:custDataLst>
          </p:nvPr>
        </p:nvSpPr>
        <p:spPr>
          <a:xfrm>
            <a:off x="1962348" y="4414240"/>
            <a:ext cx="2254878" cy="1469248"/>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latin typeface="+mn-lt"/>
                <a:ea typeface="+mn-ea"/>
                <a:cs typeface="+mn-ea"/>
                <a:sym typeface="+mn-lt"/>
              </a:rPr>
              <a:t>您的内容打在这里，或者通过复制您的文本后，在此框中选择粘贴，并选择只保留文字。在此录入上述图表的综合描述说明</a:t>
            </a:r>
          </a:p>
        </p:txBody>
      </p:sp>
      <p:sp>
        <p:nvSpPr>
          <p:cNvPr id="5" name="矩形 4">
            <a:extLst>
              <a:ext uri="{FF2B5EF4-FFF2-40B4-BE49-F238E27FC236}">
                <a16:creationId xmlns="" xmlns:a16="http://schemas.microsoft.com/office/drawing/2014/main" id="{38A3460E-883A-4988-B953-8342BB22B537}"/>
              </a:ext>
            </a:extLst>
          </p:cNvPr>
          <p:cNvSpPr/>
          <p:nvPr/>
        </p:nvSpPr>
        <p:spPr>
          <a:xfrm>
            <a:off x="1349815" y="1472682"/>
            <a:ext cx="3034805" cy="343427"/>
          </a:xfrm>
          <a:prstGeom prst="rect">
            <a:avLst/>
          </a:prstGeom>
        </p:spPr>
        <p:txBody>
          <a:bodyPr wrap="square">
            <a:spAutoFit/>
          </a:bodyPr>
          <a:lstStyle/>
          <a:p>
            <a:pPr algn="ctr">
              <a:lnSpc>
                <a:spcPct val="150000"/>
              </a:lnSpc>
            </a:pPr>
            <a:r>
              <a:rPr lang="en-US" altLang="zh-CN" sz="1200" spc="300" dirty="0">
                <a:solidFill>
                  <a:schemeClr val="accent1"/>
                </a:solidFill>
                <a:cs typeface="+mn-ea"/>
                <a:sym typeface="+mn-lt"/>
              </a:rPr>
              <a:t>ADD YOUR TITLE HERE</a:t>
            </a:r>
            <a:endParaRPr lang="zh-CN" altLang="en-US" sz="1200" spc="300" dirty="0">
              <a:solidFill>
                <a:schemeClr val="accent1"/>
              </a:solidFill>
              <a:cs typeface="+mn-ea"/>
              <a:sym typeface="+mn-lt"/>
            </a:endParaRPr>
          </a:p>
        </p:txBody>
      </p:sp>
      <p:sp>
        <p:nvSpPr>
          <p:cNvPr id="6" name="矩形 5">
            <a:extLst>
              <a:ext uri="{FF2B5EF4-FFF2-40B4-BE49-F238E27FC236}">
                <a16:creationId xmlns="" xmlns:a16="http://schemas.microsoft.com/office/drawing/2014/main" id="{2483C825-2318-4212-AC35-5805A45B05C8}"/>
              </a:ext>
            </a:extLst>
          </p:cNvPr>
          <p:cNvSpPr/>
          <p:nvPr/>
        </p:nvSpPr>
        <p:spPr>
          <a:xfrm>
            <a:off x="1543779" y="1004022"/>
            <a:ext cx="2646878" cy="461665"/>
          </a:xfrm>
          <a:prstGeom prst="rect">
            <a:avLst/>
          </a:prstGeom>
        </p:spPr>
        <p:txBody>
          <a:bodyPr wrap="none">
            <a:spAutoFit/>
          </a:bodyPr>
          <a:lstStyle/>
          <a:p>
            <a:pPr algn="ctr"/>
            <a:r>
              <a:rPr lang="zh-CN" altLang="en-US" sz="2400" dirty="0">
                <a:solidFill>
                  <a:schemeClr val="accent1"/>
                </a:solidFill>
                <a:cs typeface="+mn-ea"/>
                <a:sym typeface="+mn-lt"/>
              </a:rPr>
              <a:t>请在此处输入标题</a:t>
            </a:r>
          </a:p>
        </p:txBody>
      </p:sp>
      <p:sp>
        <p:nvSpPr>
          <p:cNvPr id="7" name="PA-矩形 1">
            <a:extLst>
              <a:ext uri="{FF2B5EF4-FFF2-40B4-BE49-F238E27FC236}">
                <a16:creationId xmlns="" xmlns:a16="http://schemas.microsoft.com/office/drawing/2014/main" id="{D104F686-02FD-41FB-AF1B-01CD64E139AA}"/>
              </a:ext>
            </a:extLst>
          </p:cNvPr>
          <p:cNvSpPr/>
          <p:nvPr>
            <p:custDataLst>
              <p:tags r:id="rId3"/>
            </p:custDataLst>
          </p:nvPr>
        </p:nvSpPr>
        <p:spPr>
          <a:xfrm>
            <a:off x="10026439" y="1004022"/>
            <a:ext cx="686797" cy="4879466"/>
          </a:xfrm>
          <a:prstGeom prst="rect">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36077594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140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140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500"/>
                                        <p:tgtEl>
                                          <p:spTgt spid="4"/>
                                        </p:tgtEl>
                                      </p:cBhvr>
                                    </p:animEffect>
                                  </p:childTnLst>
                                </p:cTn>
                              </p:par>
                              <p:par>
                                <p:cTn id="11" presetID="2" presetClass="entr" presetSubtype="1" decel="100000" fill="hold" grpId="0" nodeType="withEffect">
                                  <p:stCondLst>
                                    <p:cond delay="60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组合 69">
            <a:extLst>
              <a:ext uri="{FF2B5EF4-FFF2-40B4-BE49-F238E27FC236}">
                <a16:creationId xmlns="" xmlns:a16="http://schemas.microsoft.com/office/drawing/2014/main" id="{E5087207-5860-4DAB-BD56-91E0A4719FA0}"/>
              </a:ext>
            </a:extLst>
          </p:cNvPr>
          <p:cNvGrpSpPr/>
          <p:nvPr/>
        </p:nvGrpSpPr>
        <p:grpSpPr>
          <a:xfrm>
            <a:off x="175487" y="170873"/>
            <a:ext cx="11841022" cy="6516254"/>
            <a:chOff x="175487" y="170873"/>
            <a:chExt cx="11841022" cy="6516254"/>
          </a:xfrm>
        </p:grpSpPr>
        <p:sp>
          <p:nvSpPr>
            <p:cNvPr id="71" name="矩形: 圆角 70">
              <a:extLst>
                <a:ext uri="{FF2B5EF4-FFF2-40B4-BE49-F238E27FC236}">
                  <a16:creationId xmlns="" xmlns:a16="http://schemas.microsoft.com/office/drawing/2014/main" id="{56D276C9-7BEE-49FB-A05A-331ABF83BEF0}"/>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72" name="椭圆 71">
              <a:extLst>
                <a:ext uri="{FF2B5EF4-FFF2-40B4-BE49-F238E27FC236}">
                  <a16:creationId xmlns="" xmlns:a16="http://schemas.microsoft.com/office/drawing/2014/main" id="{6C7C1C04-0248-4A10-B1FD-FBB5BAE213E0}"/>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73" name="PA-文本框 6">
              <a:extLst>
                <a:ext uri="{FF2B5EF4-FFF2-40B4-BE49-F238E27FC236}">
                  <a16:creationId xmlns="" xmlns:a16="http://schemas.microsoft.com/office/drawing/2014/main" id="{9D0A66A7-2EA3-405B-ABFD-9AAD8448D4A4}"/>
                </a:ext>
              </a:extLst>
            </p:cNvPr>
            <p:cNvSpPr txBox="1"/>
            <p:nvPr>
              <p:custDataLst>
                <p:tags r:id="rId10"/>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74" name="Rectangle: Rounded Corners 2">
            <a:extLst>
              <a:ext uri="{FF2B5EF4-FFF2-40B4-BE49-F238E27FC236}">
                <a16:creationId xmlns="" xmlns:a16="http://schemas.microsoft.com/office/drawing/2014/main" id="{9E04A18B-37BB-3545-B9B9-59501F36DF11}"/>
              </a:ext>
            </a:extLst>
          </p:cNvPr>
          <p:cNvSpPr/>
          <p:nvPr/>
        </p:nvSpPr>
        <p:spPr>
          <a:xfrm>
            <a:off x="1096126" y="1331443"/>
            <a:ext cx="4934858" cy="4195114"/>
          </a:xfrm>
          <a:prstGeom prst="roundRect">
            <a:avLst>
              <a:gd name="adj" fmla="val 538"/>
            </a:avLst>
          </a:prstGeom>
          <a:blipFill>
            <a:blip r:embed="rId13"/>
            <a:srcRect/>
            <a:stretch>
              <a:fillRect l="-16088" r="-1608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75" name="Rectangle: Rounded Corners 2">
            <a:extLst>
              <a:ext uri="{FF2B5EF4-FFF2-40B4-BE49-F238E27FC236}">
                <a16:creationId xmlns="" xmlns:a16="http://schemas.microsoft.com/office/drawing/2014/main" id="{CAD9D35A-CC43-214D-A867-B09049115BF2}"/>
              </a:ext>
            </a:extLst>
          </p:cNvPr>
          <p:cNvSpPr/>
          <p:nvPr/>
        </p:nvSpPr>
        <p:spPr>
          <a:xfrm>
            <a:off x="1061028" y="2300107"/>
            <a:ext cx="4988263" cy="2257786"/>
          </a:xfrm>
          <a:prstGeom prst="roundRect">
            <a:avLst>
              <a:gd name="adj" fmla="val 538"/>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76" name="Rectangle: Rounded Corners 33">
            <a:extLst>
              <a:ext uri="{FF2B5EF4-FFF2-40B4-BE49-F238E27FC236}">
                <a16:creationId xmlns="" xmlns:a16="http://schemas.microsoft.com/office/drawing/2014/main" id="{E4B82F01-B206-4C45-8FF8-69AE9C4669AC}"/>
              </a:ext>
            </a:extLst>
          </p:cNvPr>
          <p:cNvSpPr/>
          <p:nvPr/>
        </p:nvSpPr>
        <p:spPr>
          <a:xfrm>
            <a:off x="6610350" y="1830778"/>
            <a:ext cx="4368800" cy="1143464"/>
          </a:xfrm>
          <a:prstGeom prst="roundRect">
            <a:avLst>
              <a:gd name="adj" fmla="val 1623"/>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cs typeface="+mn-ea"/>
              <a:sym typeface="+mn-lt"/>
            </a:endParaRPr>
          </a:p>
        </p:txBody>
      </p:sp>
      <p:grpSp>
        <p:nvGrpSpPr>
          <p:cNvPr id="78" name="Group 16">
            <a:extLst>
              <a:ext uri="{FF2B5EF4-FFF2-40B4-BE49-F238E27FC236}">
                <a16:creationId xmlns="" xmlns:a16="http://schemas.microsoft.com/office/drawing/2014/main" id="{63BCA772-8545-0549-948E-DDD71E3D503E}"/>
              </a:ext>
            </a:extLst>
          </p:cNvPr>
          <p:cNvGrpSpPr/>
          <p:nvPr/>
        </p:nvGrpSpPr>
        <p:grpSpPr>
          <a:xfrm>
            <a:off x="6937264" y="4353695"/>
            <a:ext cx="319881" cy="465138"/>
            <a:chOff x="10146507" y="3505994"/>
            <a:chExt cx="319881" cy="465138"/>
          </a:xfrm>
          <a:solidFill>
            <a:schemeClr val="bg1">
              <a:lumMod val="65000"/>
            </a:schemeClr>
          </a:solidFill>
        </p:grpSpPr>
        <p:sp>
          <p:nvSpPr>
            <p:cNvPr id="79" name="AutoShape 30">
              <a:extLst>
                <a:ext uri="{FF2B5EF4-FFF2-40B4-BE49-F238E27FC236}">
                  <a16:creationId xmlns="" xmlns:a16="http://schemas.microsoft.com/office/drawing/2014/main" id="{593CC64D-75EA-A045-928D-1CD0D05F1BE0}"/>
                </a:ext>
              </a:extLst>
            </p:cNvPr>
            <p:cNvSpPr>
              <a:spLocks/>
            </p:cNvSpPr>
            <p:nvPr/>
          </p:nvSpPr>
          <p:spPr bwMode="auto">
            <a:xfrm>
              <a:off x="10146507" y="3505994"/>
              <a:ext cx="319881" cy="465138"/>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4"/>
                    <a:pt x="12267" y="12825"/>
                  </a:cubicBezTo>
                  <a:cubicBezTo>
                    <a:pt x="12267" y="12825"/>
                    <a:pt x="14773" y="11347"/>
                    <a:pt x="16653" y="9127"/>
                  </a:cubicBezTo>
                  <a:cubicBezTo>
                    <a:pt x="18632" y="11666"/>
                    <a:pt x="19346" y="14320"/>
                    <a:pt x="18566" y="16551"/>
                  </a:cubicBezTo>
                  <a:moveTo>
                    <a:pt x="16041" y="6075"/>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0" y="21599"/>
                    <a:pt x="9436" y="21599"/>
                  </a:cubicBezTo>
                  <a:cubicBezTo>
                    <a:pt x="17888" y="21599"/>
                    <a:pt x="19523" y="19379"/>
                    <a:pt x="20396" y="16878"/>
                  </a:cubicBezTo>
                  <a:cubicBezTo>
                    <a:pt x="21599" y="13436"/>
                    <a:pt x="19797" y="9432"/>
                    <a:pt x="16041" y="6075"/>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lumMod val="65000"/>
                  </a:schemeClr>
                </a:solidFill>
                <a:effectLst>
                  <a:outerShdw blurRad="38100" dist="38100" dir="2700000" algn="tl">
                    <a:srgbClr val="000000"/>
                  </a:outerShdw>
                </a:effectLst>
                <a:cs typeface="+mn-ea"/>
                <a:sym typeface="+mn-lt"/>
              </a:endParaRPr>
            </a:p>
          </p:txBody>
        </p:sp>
        <p:sp>
          <p:nvSpPr>
            <p:cNvPr id="80" name="AutoShape 31">
              <a:extLst>
                <a:ext uri="{FF2B5EF4-FFF2-40B4-BE49-F238E27FC236}">
                  <a16:creationId xmlns="" xmlns:a16="http://schemas.microsoft.com/office/drawing/2014/main" id="{AD8B81D8-86C7-564C-99E0-EB730360E053}"/>
                </a:ext>
              </a:extLst>
            </p:cNvPr>
            <p:cNvSpPr>
              <a:spLocks/>
            </p:cNvSpPr>
            <p:nvPr/>
          </p:nvSpPr>
          <p:spPr bwMode="auto">
            <a:xfrm>
              <a:off x="10205244" y="3709194"/>
              <a:ext cx="205581" cy="166688"/>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600" y="12213"/>
                    <a:pt x="20976" y="7841"/>
                  </a:cubicBezTo>
                  <a:cubicBezTo>
                    <a:pt x="20976" y="7841"/>
                    <a:pt x="20698" y="5891"/>
                    <a:pt x="20698" y="5891"/>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lumMod val="65000"/>
                  </a:schemeClr>
                </a:solidFill>
                <a:effectLst>
                  <a:outerShdw blurRad="38100" dist="38100" dir="2700000" algn="tl">
                    <a:srgbClr val="000000"/>
                  </a:outerShdw>
                </a:effectLst>
                <a:cs typeface="+mn-ea"/>
                <a:sym typeface="+mn-lt"/>
              </a:endParaRPr>
            </a:p>
          </p:txBody>
        </p:sp>
      </p:grpSp>
      <p:grpSp>
        <p:nvGrpSpPr>
          <p:cNvPr id="81" name="Group 19">
            <a:extLst>
              <a:ext uri="{FF2B5EF4-FFF2-40B4-BE49-F238E27FC236}">
                <a16:creationId xmlns="" xmlns:a16="http://schemas.microsoft.com/office/drawing/2014/main" id="{2E22A95A-32AC-CF4C-BFF2-DB0B3C6F12EB}"/>
              </a:ext>
            </a:extLst>
          </p:cNvPr>
          <p:cNvGrpSpPr/>
          <p:nvPr/>
        </p:nvGrpSpPr>
        <p:grpSpPr>
          <a:xfrm>
            <a:off x="6894004" y="3269655"/>
            <a:ext cx="406400" cy="464344"/>
            <a:chOff x="9162373" y="3045147"/>
            <a:chExt cx="406400" cy="464344"/>
          </a:xfrm>
          <a:solidFill>
            <a:schemeClr val="bg1">
              <a:lumMod val="65000"/>
            </a:schemeClr>
          </a:solidFill>
        </p:grpSpPr>
        <p:sp>
          <p:nvSpPr>
            <p:cNvPr id="82" name="AutoShape 48">
              <a:extLst>
                <a:ext uri="{FF2B5EF4-FFF2-40B4-BE49-F238E27FC236}">
                  <a16:creationId xmlns="" xmlns:a16="http://schemas.microsoft.com/office/drawing/2014/main" id="{2E024FE1-BBAC-D743-B193-A5E5B48D8E4C}"/>
                </a:ext>
              </a:extLst>
            </p:cNvPr>
            <p:cNvSpPr>
              <a:spLocks/>
            </p:cNvSpPr>
            <p:nvPr/>
          </p:nvSpPr>
          <p:spPr bwMode="auto">
            <a:xfrm>
              <a:off x="9162373" y="3045147"/>
              <a:ext cx="406400"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lumMod val="65000"/>
                  </a:schemeClr>
                </a:solidFill>
                <a:effectLst>
                  <a:outerShdw blurRad="38100" dist="38100" dir="2700000" algn="tl">
                    <a:srgbClr val="000000"/>
                  </a:outerShdw>
                </a:effectLst>
                <a:cs typeface="+mn-ea"/>
                <a:sym typeface="+mn-lt"/>
              </a:endParaRPr>
            </a:p>
          </p:txBody>
        </p:sp>
        <p:sp>
          <p:nvSpPr>
            <p:cNvPr id="83" name="AutoShape 49">
              <a:extLst>
                <a:ext uri="{FF2B5EF4-FFF2-40B4-BE49-F238E27FC236}">
                  <a16:creationId xmlns="" xmlns:a16="http://schemas.microsoft.com/office/drawing/2014/main" id="{F87873D8-7CAD-B540-9B81-7CA5727940B9}"/>
                </a:ext>
              </a:extLst>
            </p:cNvPr>
            <p:cNvSpPr>
              <a:spLocks/>
            </p:cNvSpPr>
            <p:nvPr/>
          </p:nvSpPr>
          <p:spPr bwMode="auto">
            <a:xfrm>
              <a:off x="9481460" y="3407890"/>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lumMod val="65000"/>
                  </a:schemeClr>
                </a:solidFill>
                <a:effectLst>
                  <a:outerShdw blurRad="38100" dist="38100" dir="2700000" algn="tl">
                    <a:srgbClr val="000000"/>
                  </a:outerShdw>
                </a:effectLst>
                <a:cs typeface="+mn-ea"/>
                <a:sym typeface="+mn-lt"/>
              </a:endParaRPr>
            </a:p>
          </p:txBody>
        </p:sp>
        <p:sp>
          <p:nvSpPr>
            <p:cNvPr id="84" name="AutoShape 50">
              <a:extLst>
                <a:ext uri="{FF2B5EF4-FFF2-40B4-BE49-F238E27FC236}">
                  <a16:creationId xmlns="" xmlns:a16="http://schemas.microsoft.com/office/drawing/2014/main" id="{AD3F862F-9B68-8444-BDAD-5AA214BC05A4}"/>
                </a:ext>
              </a:extLst>
            </p:cNvPr>
            <p:cNvSpPr>
              <a:spLocks/>
            </p:cNvSpPr>
            <p:nvPr/>
          </p:nvSpPr>
          <p:spPr bwMode="auto">
            <a:xfrm>
              <a:off x="9481460" y="3320578"/>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lumMod val="65000"/>
                  </a:schemeClr>
                </a:solidFill>
                <a:effectLst>
                  <a:outerShdw blurRad="38100" dist="38100" dir="2700000" algn="tl">
                    <a:srgbClr val="000000"/>
                  </a:outerShdw>
                </a:effectLst>
                <a:cs typeface="+mn-ea"/>
                <a:sym typeface="+mn-lt"/>
              </a:endParaRPr>
            </a:p>
          </p:txBody>
        </p:sp>
        <p:sp>
          <p:nvSpPr>
            <p:cNvPr id="85" name="AutoShape 51">
              <a:extLst>
                <a:ext uri="{FF2B5EF4-FFF2-40B4-BE49-F238E27FC236}">
                  <a16:creationId xmlns="" xmlns:a16="http://schemas.microsoft.com/office/drawing/2014/main" id="{3DEA3271-8559-F946-B61C-F14A531E0C1B}"/>
                </a:ext>
              </a:extLst>
            </p:cNvPr>
            <p:cNvSpPr>
              <a:spLocks/>
            </p:cNvSpPr>
            <p:nvPr/>
          </p:nvSpPr>
          <p:spPr bwMode="auto">
            <a:xfrm>
              <a:off x="9481460" y="3233265"/>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lumMod val="65000"/>
                  </a:schemeClr>
                </a:solidFill>
                <a:effectLst>
                  <a:outerShdw blurRad="38100" dist="38100" dir="2700000" algn="tl">
                    <a:srgbClr val="000000"/>
                  </a:outerShdw>
                </a:effectLst>
                <a:cs typeface="+mn-ea"/>
                <a:sym typeface="+mn-lt"/>
              </a:endParaRPr>
            </a:p>
          </p:txBody>
        </p:sp>
      </p:grpSp>
      <p:grpSp>
        <p:nvGrpSpPr>
          <p:cNvPr id="86" name="Group 24">
            <a:extLst>
              <a:ext uri="{FF2B5EF4-FFF2-40B4-BE49-F238E27FC236}">
                <a16:creationId xmlns="" xmlns:a16="http://schemas.microsoft.com/office/drawing/2014/main" id="{96E694E6-DD9B-1E44-A727-76212A1F5C58}"/>
              </a:ext>
            </a:extLst>
          </p:cNvPr>
          <p:cNvGrpSpPr/>
          <p:nvPr/>
        </p:nvGrpSpPr>
        <p:grpSpPr>
          <a:xfrm>
            <a:off x="6865032" y="2096191"/>
            <a:ext cx="464344" cy="464344"/>
            <a:chOff x="8216107" y="2577307"/>
            <a:chExt cx="464344" cy="464344"/>
          </a:xfrm>
          <a:solidFill>
            <a:schemeClr val="bg1"/>
          </a:solidFill>
        </p:grpSpPr>
        <p:sp>
          <p:nvSpPr>
            <p:cNvPr id="87" name="AutoShape 52">
              <a:extLst>
                <a:ext uri="{FF2B5EF4-FFF2-40B4-BE49-F238E27FC236}">
                  <a16:creationId xmlns="" xmlns:a16="http://schemas.microsoft.com/office/drawing/2014/main" id="{2386B5CE-15B7-2F48-8707-FB697C117FCF}"/>
                </a:ext>
              </a:extLst>
            </p:cNvPr>
            <p:cNvSpPr>
              <a:spLocks/>
            </p:cNvSpPr>
            <p:nvPr/>
          </p:nvSpPr>
          <p:spPr bwMode="auto">
            <a:xfrm>
              <a:off x="8216107" y="2577307"/>
              <a:ext cx="464344" cy="464344"/>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solidFill>
                <a:effectLst>
                  <a:outerShdw blurRad="38100" dist="38100" dir="2700000" algn="tl">
                    <a:srgbClr val="000000"/>
                  </a:outerShdw>
                </a:effectLst>
                <a:cs typeface="+mn-ea"/>
                <a:sym typeface="+mn-lt"/>
              </a:endParaRPr>
            </a:p>
          </p:txBody>
        </p:sp>
        <p:sp>
          <p:nvSpPr>
            <p:cNvPr id="88" name="AutoShape 53">
              <a:extLst>
                <a:ext uri="{FF2B5EF4-FFF2-40B4-BE49-F238E27FC236}">
                  <a16:creationId xmlns="" xmlns:a16="http://schemas.microsoft.com/office/drawing/2014/main" id="{885B08AE-F89B-A94E-AB2E-5DAC8BB9C520}"/>
                </a:ext>
              </a:extLst>
            </p:cNvPr>
            <p:cNvSpPr>
              <a:spLocks/>
            </p:cNvSpPr>
            <p:nvPr/>
          </p:nvSpPr>
          <p:spPr bwMode="auto">
            <a:xfrm>
              <a:off x="8390732" y="2736850"/>
              <a:ext cx="125413" cy="130175"/>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solidFill>
                <a:effectLst>
                  <a:outerShdw blurRad="38100" dist="38100" dir="2700000" algn="tl">
                    <a:srgbClr val="000000"/>
                  </a:outerShdw>
                </a:effectLst>
                <a:cs typeface="+mn-ea"/>
                <a:sym typeface="+mn-lt"/>
              </a:endParaRPr>
            </a:p>
          </p:txBody>
        </p:sp>
        <p:sp>
          <p:nvSpPr>
            <p:cNvPr id="89" name="AutoShape 54">
              <a:extLst>
                <a:ext uri="{FF2B5EF4-FFF2-40B4-BE49-F238E27FC236}">
                  <a16:creationId xmlns="" xmlns:a16="http://schemas.microsoft.com/office/drawing/2014/main" id="{C686D602-A169-9A4E-B134-6EE6108197CF}"/>
                </a:ext>
              </a:extLst>
            </p:cNvPr>
            <p:cNvSpPr>
              <a:spLocks/>
            </p:cNvSpPr>
            <p:nvPr/>
          </p:nvSpPr>
          <p:spPr bwMode="auto">
            <a:xfrm>
              <a:off x="8375650" y="2896394"/>
              <a:ext cx="70644" cy="73819"/>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solidFill>
                <a:effectLst>
                  <a:outerShdw blurRad="38100" dist="38100" dir="2700000" algn="tl">
                    <a:srgbClr val="000000"/>
                  </a:outerShdw>
                </a:effectLst>
                <a:cs typeface="+mn-ea"/>
                <a:sym typeface="+mn-lt"/>
              </a:endParaRPr>
            </a:p>
          </p:txBody>
        </p:sp>
        <p:sp>
          <p:nvSpPr>
            <p:cNvPr id="90" name="AutoShape 55">
              <a:extLst>
                <a:ext uri="{FF2B5EF4-FFF2-40B4-BE49-F238E27FC236}">
                  <a16:creationId xmlns="" xmlns:a16="http://schemas.microsoft.com/office/drawing/2014/main" id="{E0EAAA70-469B-E64F-8C5A-EB5DBBD2D24A}"/>
                </a:ext>
              </a:extLst>
            </p:cNvPr>
            <p:cNvSpPr>
              <a:spLocks/>
            </p:cNvSpPr>
            <p:nvPr/>
          </p:nvSpPr>
          <p:spPr bwMode="auto">
            <a:xfrm>
              <a:off x="8448675" y="2649538"/>
              <a:ext cx="71438" cy="74613"/>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chemeClr val="bg1"/>
                </a:solidFill>
                <a:effectLst>
                  <a:outerShdw blurRad="38100" dist="38100" dir="2700000" algn="tl">
                    <a:srgbClr val="000000"/>
                  </a:outerShdw>
                </a:effectLst>
                <a:cs typeface="+mn-ea"/>
                <a:sym typeface="+mn-lt"/>
              </a:endParaRPr>
            </a:p>
          </p:txBody>
        </p:sp>
      </p:grpSp>
      <p:sp>
        <p:nvSpPr>
          <p:cNvPr id="92" name="Text Placeholder 2">
            <a:extLst>
              <a:ext uri="{FF2B5EF4-FFF2-40B4-BE49-F238E27FC236}">
                <a16:creationId xmlns="" xmlns:a16="http://schemas.microsoft.com/office/drawing/2014/main" id="{7931A3C3-A29B-EE4C-928C-3C443924B812}"/>
              </a:ext>
            </a:extLst>
          </p:cNvPr>
          <p:cNvSpPr txBox="1">
            <a:spLocks/>
          </p:cNvSpPr>
          <p:nvPr/>
        </p:nvSpPr>
        <p:spPr>
          <a:xfrm>
            <a:off x="1664815" y="2508758"/>
            <a:ext cx="4044617" cy="2331796"/>
          </a:xfrm>
          <a:prstGeom prst="rect">
            <a:avLst/>
          </a:prstGeom>
        </p:spPr>
        <p:txBody>
          <a:bodyPr/>
          <a:lstStyle>
            <a:lvl1pPr marL="0" indent="0" algn="ctr" defTabSz="1460754" rtl="0" eaLnBrk="1" latinLnBrk="0" hangingPunct="1">
              <a:lnSpc>
                <a:spcPct val="90000"/>
              </a:lnSpc>
              <a:spcBef>
                <a:spcPts val="1598"/>
              </a:spcBef>
              <a:buFont typeface="Arial" panose="020B0604020202020204" pitchFamily="34" charset="0"/>
              <a:buNone/>
              <a:defRPr sz="4000" kern="1200">
                <a:solidFill>
                  <a:schemeClr val="tx1">
                    <a:lumMod val="65000"/>
                    <a:lumOff val="35000"/>
                  </a:schemeClr>
                </a:solidFill>
                <a:latin typeface="+mn-lt"/>
                <a:ea typeface="+mn-ea"/>
                <a:cs typeface="+mn-cs"/>
              </a:defRPr>
            </a:lvl1pPr>
            <a:lvl2pPr marL="1095566" indent="-365189" algn="l" defTabSz="1460754" rtl="0" eaLnBrk="1" latinLnBrk="0" hangingPunct="1">
              <a:lnSpc>
                <a:spcPct val="90000"/>
              </a:lnSpc>
              <a:spcBef>
                <a:spcPts val="799"/>
              </a:spcBef>
              <a:buFont typeface="Arial" panose="020B0604020202020204" pitchFamily="34" charset="0"/>
              <a:buChar char="•"/>
              <a:defRPr sz="3834" kern="1200">
                <a:solidFill>
                  <a:schemeClr val="tx1"/>
                </a:solidFill>
                <a:latin typeface="+mn-lt"/>
                <a:ea typeface="+mn-ea"/>
                <a:cs typeface="+mn-cs"/>
              </a:defRPr>
            </a:lvl2pPr>
            <a:lvl3pPr marL="1825943" indent="-365189" algn="l" defTabSz="1460754" rtl="0" eaLnBrk="1" latinLnBrk="0" hangingPunct="1">
              <a:lnSpc>
                <a:spcPct val="90000"/>
              </a:lnSpc>
              <a:spcBef>
                <a:spcPts val="799"/>
              </a:spcBef>
              <a:buFont typeface="Arial" panose="020B0604020202020204" pitchFamily="34" charset="0"/>
              <a:buChar char="•"/>
              <a:defRPr sz="3195" kern="1200">
                <a:solidFill>
                  <a:schemeClr val="tx1"/>
                </a:solidFill>
                <a:latin typeface="+mn-lt"/>
                <a:ea typeface="+mn-ea"/>
                <a:cs typeface="+mn-cs"/>
              </a:defRPr>
            </a:lvl3pPr>
            <a:lvl4pPr marL="2556320" indent="-365189" algn="l" defTabSz="1460754" rtl="0" eaLnBrk="1" latinLnBrk="0" hangingPunct="1">
              <a:lnSpc>
                <a:spcPct val="90000"/>
              </a:lnSpc>
              <a:spcBef>
                <a:spcPts val="799"/>
              </a:spcBef>
              <a:buFont typeface="Arial" panose="020B0604020202020204" pitchFamily="34" charset="0"/>
              <a:buChar char="•"/>
              <a:defRPr sz="2876" kern="1200">
                <a:solidFill>
                  <a:schemeClr val="tx1"/>
                </a:solidFill>
                <a:latin typeface="+mn-lt"/>
                <a:ea typeface="+mn-ea"/>
                <a:cs typeface="+mn-cs"/>
              </a:defRPr>
            </a:lvl4pPr>
            <a:lvl5pPr marL="3286697" indent="-365189" algn="l" defTabSz="1460754" rtl="0" eaLnBrk="1" latinLnBrk="0" hangingPunct="1">
              <a:lnSpc>
                <a:spcPct val="90000"/>
              </a:lnSpc>
              <a:spcBef>
                <a:spcPts val="799"/>
              </a:spcBef>
              <a:buFont typeface="Arial" panose="020B0604020202020204" pitchFamily="34" charset="0"/>
              <a:buChar char="•"/>
              <a:defRPr sz="2876" kern="1200">
                <a:solidFill>
                  <a:schemeClr val="tx1"/>
                </a:solidFill>
                <a:latin typeface="+mn-lt"/>
                <a:ea typeface="+mn-ea"/>
                <a:cs typeface="+mn-cs"/>
              </a:defRPr>
            </a:lvl5pPr>
            <a:lvl6pPr marL="4017074" indent="-365189" algn="l" defTabSz="1460754" rtl="0" eaLnBrk="1" latinLnBrk="0" hangingPunct="1">
              <a:lnSpc>
                <a:spcPct val="90000"/>
              </a:lnSpc>
              <a:spcBef>
                <a:spcPts val="799"/>
              </a:spcBef>
              <a:buFont typeface="Arial" panose="020B0604020202020204" pitchFamily="34" charset="0"/>
              <a:buChar char="•"/>
              <a:defRPr sz="2876" kern="1200">
                <a:solidFill>
                  <a:schemeClr val="tx1"/>
                </a:solidFill>
                <a:latin typeface="+mn-lt"/>
                <a:ea typeface="+mn-ea"/>
                <a:cs typeface="+mn-cs"/>
              </a:defRPr>
            </a:lvl6pPr>
            <a:lvl7pPr marL="4747451" indent="-365189" algn="l" defTabSz="1460754" rtl="0" eaLnBrk="1" latinLnBrk="0" hangingPunct="1">
              <a:lnSpc>
                <a:spcPct val="90000"/>
              </a:lnSpc>
              <a:spcBef>
                <a:spcPts val="799"/>
              </a:spcBef>
              <a:buFont typeface="Arial" panose="020B0604020202020204" pitchFamily="34" charset="0"/>
              <a:buChar char="•"/>
              <a:defRPr sz="2876" kern="1200">
                <a:solidFill>
                  <a:schemeClr val="tx1"/>
                </a:solidFill>
                <a:latin typeface="+mn-lt"/>
                <a:ea typeface="+mn-ea"/>
                <a:cs typeface="+mn-cs"/>
              </a:defRPr>
            </a:lvl7pPr>
            <a:lvl8pPr marL="5477828" indent="-365189" algn="l" defTabSz="1460754" rtl="0" eaLnBrk="1" latinLnBrk="0" hangingPunct="1">
              <a:lnSpc>
                <a:spcPct val="90000"/>
              </a:lnSpc>
              <a:spcBef>
                <a:spcPts val="799"/>
              </a:spcBef>
              <a:buFont typeface="Arial" panose="020B0604020202020204" pitchFamily="34" charset="0"/>
              <a:buChar char="•"/>
              <a:defRPr sz="2876" kern="1200">
                <a:solidFill>
                  <a:schemeClr val="tx1"/>
                </a:solidFill>
                <a:latin typeface="+mn-lt"/>
                <a:ea typeface="+mn-ea"/>
                <a:cs typeface="+mn-cs"/>
              </a:defRPr>
            </a:lvl8pPr>
            <a:lvl9pPr marL="6208205" indent="-365189" algn="l" defTabSz="1460754" rtl="0" eaLnBrk="1" latinLnBrk="0" hangingPunct="1">
              <a:lnSpc>
                <a:spcPct val="90000"/>
              </a:lnSpc>
              <a:spcBef>
                <a:spcPts val="799"/>
              </a:spcBef>
              <a:buFont typeface="Arial" panose="020B0604020202020204" pitchFamily="34" charset="0"/>
              <a:buChar char="•"/>
              <a:defRPr sz="2876" kern="1200">
                <a:solidFill>
                  <a:schemeClr val="tx1"/>
                </a:solidFill>
                <a:latin typeface="+mn-lt"/>
                <a:ea typeface="+mn-ea"/>
                <a:cs typeface="+mn-cs"/>
              </a:defRPr>
            </a:lvl9pPr>
          </a:lstStyle>
          <a:p>
            <a:pPr algn="l"/>
            <a:r>
              <a:rPr lang="en-US" sz="6600" dirty="0">
                <a:solidFill>
                  <a:schemeClr val="bg1"/>
                </a:solidFill>
                <a:cs typeface="+mn-ea"/>
                <a:sym typeface="+mn-lt"/>
              </a:rPr>
              <a:t>Your</a:t>
            </a:r>
            <a:r>
              <a:rPr lang="zh-CN" altLang="en-US" sz="6600" dirty="0">
                <a:solidFill>
                  <a:schemeClr val="bg1"/>
                </a:solidFill>
                <a:cs typeface="+mn-ea"/>
                <a:sym typeface="+mn-lt"/>
              </a:rPr>
              <a:t> </a:t>
            </a:r>
            <a:r>
              <a:rPr lang="en-US" altLang="zh-CN" sz="6600" dirty="0">
                <a:solidFill>
                  <a:schemeClr val="bg1"/>
                </a:solidFill>
                <a:cs typeface="+mn-ea"/>
                <a:sym typeface="+mn-lt"/>
              </a:rPr>
              <a:t>contents</a:t>
            </a:r>
            <a:r>
              <a:rPr lang="en-US" sz="6600" dirty="0">
                <a:solidFill>
                  <a:schemeClr val="bg1"/>
                </a:solidFill>
                <a:cs typeface="+mn-ea"/>
                <a:sym typeface="+mn-lt"/>
              </a:rPr>
              <a:t>.</a:t>
            </a:r>
            <a:endParaRPr lang="id-ID" sz="6600" dirty="0">
              <a:solidFill>
                <a:schemeClr val="bg1"/>
              </a:solidFill>
              <a:cs typeface="+mn-ea"/>
              <a:sym typeface="+mn-lt"/>
            </a:endParaRPr>
          </a:p>
        </p:txBody>
      </p:sp>
      <p:grpSp>
        <p:nvGrpSpPr>
          <p:cNvPr id="94" name="PA-组合 2">
            <a:extLst>
              <a:ext uri="{FF2B5EF4-FFF2-40B4-BE49-F238E27FC236}">
                <a16:creationId xmlns="" xmlns:a16="http://schemas.microsoft.com/office/drawing/2014/main" id="{5A18BC3B-4CD9-7143-93AE-5D01D166D5B3}"/>
              </a:ext>
            </a:extLst>
          </p:cNvPr>
          <p:cNvGrpSpPr/>
          <p:nvPr>
            <p:custDataLst>
              <p:tags r:id="rId1"/>
            </p:custDataLst>
          </p:nvPr>
        </p:nvGrpSpPr>
        <p:grpSpPr>
          <a:xfrm>
            <a:off x="7584058" y="1994474"/>
            <a:ext cx="3075053" cy="796141"/>
            <a:chOff x="5926136" y="5087195"/>
            <a:chExt cx="3770284" cy="796141"/>
          </a:xfrm>
        </p:grpSpPr>
        <p:sp>
          <p:nvSpPr>
            <p:cNvPr id="95" name="PA-文本框 6">
              <a:extLst>
                <a:ext uri="{FF2B5EF4-FFF2-40B4-BE49-F238E27FC236}">
                  <a16:creationId xmlns="" xmlns:a16="http://schemas.microsoft.com/office/drawing/2014/main" id="{66F001DD-FF25-614B-AEBA-C9604BD49E05}"/>
                </a:ext>
              </a:extLst>
            </p:cNvPr>
            <p:cNvSpPr txBox="1"/>
            <p:nvPr>
              <p:custDataLst>
                <p:tags r:id="rId8"/>
              </p:custDataLst>
            </p:nvPr>
          </p:nvSpPr>
          <p:spPr>
            <a:xfrm>
              <a:off x="5926136" y="5087195"/>
              <a:ext cx="1926667" cy="307777"/>
            </a:xfrm>
            <a:prstGeom prst="rect">
              <a:avLst/>
            </a:prstGeom>
            <a:noFill/>
          </p:spPr>
          <p:txBody>
            <a:bodyPr wrap="square" rtlCol="0">
              <a:spAutoFit/>
            </a:bodyPr>
            <a:lstStyle/>
            <a:p>
              <a:pPr algn="l"/>
              <a:r>
                <a:rPr lang="zh-CN" altLang="en-US" sz="1400" b="1" dirty="0">
                  <a:solidFill>
                    <a:schemeClr val="bg1"/>
                  </a:solidFill>
                  <a:cs typeface="+mn-ea"/>
                  <a:sym typeface="+mn-lt"/>
                </a:rPr>
                <a:t>输入您的标题</a:t>
              </a:r>
              <a:endParaRPr lang="en-US" sz="1400" b="1" dirty="0">
                <a:solidFill>
                  <a:schemeClr val="bg1"/>
                </a:solidFill>
                <a:cs typeface="+mn-ea"/>
                <a:sym typeface="+mn-lt"/>
              </a:endParaRPr>
            </a:p>
          </p:txBody>
        </p:sp>
        <p:sp>
          <p:nvSpPr>
            <p:cNvPr id="96" name="PA-文本框 42">
              <a:extLst>
                <a:ext uri="{FF2B5EF4-FFF2-40B4-BE49-F238E27FC236}">
                  <a16:creationId xmlns="" xmlns:a16="http://schemas.microsoft.com/office/drawing/2014/main" id="{E7885132-46FE-AA40-AB79-3B9358ECE723}"/>
                </a:ext>
              </a:extLst>
            </p:cNvPr>
            <p:cNvSpPr txBox="1"/>
            <p:nvPr>
              <p:custDataLst>
                <p:tags r:id="rId9"/>
              </p:custDataLst>
            </p:nvPr>
          </p:nvSpPr>
          <p:spPr>
            <a:xfrm>
              <a:off x="5926137" y="5372299"/>
              <a:ext cx="3770283" cy="511037"/>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100" dirty="0">
                  <a:solidFill>
                    <a:schemeClr val="bg1"/>
                  </a:solidFill>
                  <a:latin typeface="+mn-lt"/>
                  <a:ea typeface="+mn-ea"/>
                  <a:cs typeface="+mn-ea"/>
                  <a:sym typeface="+mn-lt"/>
                </a:rPr>
                <a:t>此处添加详细文本描述，建议与标题相关并符合整体语言风格，语言描述尽量简洁生动。</a:t>
              </a:r>
              <a:endParaRPr lang="id-ID" sz="1100" dirty="0">
                <a:solidFill>
                  <a:schemeClr val="bg1"/>
                </a:solidFill>
                <a:latin typeface="+mn-lt"/>
                <a:ea typeface="+mn-ea"/>
                <a:cs typeface="+mn-ea"/>
                <a:sym typeface="+mn-lt"/>
              </a:endParaRPr>
            </a:p>
          </p:txBody>
        </p:sp>
      </p:grpSp>
      <p:grpSp>
        <p:nvGrpSpPr>
          <p:cNvPr id="97" name="PA-组合 2">
            <a:extLst>
              <a:ext uri="{FF2B5EF4-FFF2-40B4-BE49-F238E27FC236}">
                <a16:creationId xmlns="" xmlns:a16="http://schemas.microsoft.com/office/drawing/2014/main" id="{D01C1666-FC9D-214F-AE55-1E4EC77E6A35}"/>
              </a:ext>
            </a:extLst>
          </p:cNvPr>
          <p:cNvGrpSpPr/>
          <p:nvPr>
            <p:custDataLst>
              <p:tags r:id="rId2"/>
            </p:custDataLst>
          </p:nvPr>
        </p:nvGrpSpPr>
        <p:grpSpPr>
          <a:xfrm>
            <a:off x="7584058" y="3137938"/>
            <a:ext cx="3075053" cy="796141"/>
            <a:chOff x="5926136" y="5087195"/>
            <a:chExt cx="3770284" cy="796141"/>
          </a:xfrm>
        </p:grpSpPr>
        <p:sp>
          <p:nvSpPr>
            <p:cNvPr id="98" name="PA-文本框 6">
              <a:extLst>
                <a:ext uri="{FF2B5EF4-FFF2-40B4-BE49-F238E27FC236}">
                  <a16:creationId xmlns="" xmlns:a16="http://schemas.microsoft.com/office/drawing/2014/main" id="{DD8DE4D2-5414-BA4E-9DCF-CB35A5176D97}"/>
                </a:ext>
              </a:extLst>
            </p:cNvPr>
            <p:cNvSpPr txBox="1"/>
            <p:nvPr>
              <p:custDataLst>
                <p:tags r:id="rId6"/>
              </p:custDataLst>
            </p:nvPr>
          </p:nvSpPr>
          <p:spPr>
            <a:xfrm>
              <a:off x="5926136" y="5087195"/>
              <a:ext cx="1926667" cy="307777"/>
            </a:xfrm>
            <a:prstGeom prst="rect">
              <a:avLst/>
            </a:prstGeom>
            <a:noFill/>
          </p:spPr>
          <p:txBody>
            <a:bodyPr wrap="square" rtlCol="0">
              <a:spAutoFit/>
            </a:bodyPr>
            <a:lstStyle/>
            <a:p>
              <a:pPr algn="l"/>
              <a:r>
                <a:rPr lang="zh-CN" altLang="en-US" sz="1400" b="1" dirty="0">
                  <a:solidFill>
                    <a:schemeClr val="bg1">
                      <a:lumMod val="50000"/>
                    </a:schemeClr>
                  </a:solidFill>
                  <a:cs typeface="+mn-ea"/>
                  <a:sym typeface="+mn-lt"/>
                </a:rPr>
                <a:t>输入您的标题</a:t>
              </a:r>
              <a:endParaRPr lang="en-US" sz="1400" b="1" dirty="0">
                <a:solidFill>
                  <a:schemeClr val="bg1">
                    <a:lumMod val="50000"/>
                  </a:schemeClr>
                </a:solidFill>
                <a:cs typeface="+mn-ea"/>
                <a:sym typeface="+mn-lt"/>
              </a:endParaRPr>
            </a:p>
          </p:txBody>
        </p:sp>
        <p:sp>
          <p:nvSpPr>
            <p:cNvPr id="99" name="PA-文本框 42">
              <a:extLst>
                <a:ext uri="{FF2B5EF4-FFF2-40B4-BE49-F238E27FC236}">
                  <a16:creationId xmlns="" xmlns:a16="http://schemas.microsoft.com/office/drawing/2014/main" id="{E085E676-EDF7-E248-8E5D-8082E782AC37}"/>
                </a:ext>
              </a:extLst>
            </p:cNvPr>
            <p:cNvSpPr txBox="1"/>
            <p:nvPr>
              <p:custDataLst>
                <p:tags r:id="rId7"/>
              </p:custDataLst>
            </p:nvPr>
          </p:nvSpPr>
          <p:spPr>
            <a:xfrm>
              <a:off x="5926137" y="5372299"/>
              <a:ext cx="3770283" cy="511037"/>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100" dirty="0">
                  <a:solidFill>
                    <a:schemeClr val="bg1">
                      <a:lumMod val="50000"/>
                    </a:schemeClr>
                  </a:solidFill>
                  <a:latin typeface="+mn-lt"/>
                  <a:ea typeface="+mn-ea"/>
                  <a:cs typeface="+mn-ea"/>
                  <a:sym typeface="+mn-lt"/>
                </a:rPr>
                <a:t>此处添加详细文本描述，建议与标题相关并符合整体语言风格，语言描述尽量简洁生动。</a:t>
              </a:r>
              <a:endParaRPr lang="id-ID" sz="1100" dirty="0">
                <a:solidFill>
                  <a:schemeClr val="bg1">
                    <a:lumMod val="50000"/>
                  </a:schemeClr>
                </a:solidFill>
                <a:latin typeface="+mn-lt"/>
                <a:ea typeface="+mn-ea"/>
                <a:cs typeface="+mn-ea"/>
                <a:sym typeface="+mn-lt"/>
              </a:endParaRPr>
            </a:p>
          </p:txBody>
        </p:sp>
      </p:grpSp>
      <p:grpSp>
        <p:nvGrpSpPr>
          <p:cNvPr id="100" name="PA-组合 2">
            <a:extLst>
              <a:ext uri="{FF2B5EF4-FFF2-40B4-BE49-F238E27FC236}">
                <a16:creationId xmlns="" xmlns:a16="http://schemas.microsoft.com/office/drawing/2014/main" id="{0E9FEB9A-3C43-1A41-81D3-3CBAB4211B42}"/>
              </a:ext>
            </a:extLst>
          </p:cNvPr>
          <p:cNvGrpSpPr/>
          <p:nvPr>
            <p:custDataLst>
              <p:tags r:id="rId3"/>
            </p:custDataLst>
          </p:nvPr>
        </p:nvGrpSpPr>
        <p:grpSpPr>
          <a:xfrm>
            <a:off x="7584058" y="4194829"/>
            <a:ext cx="3075053" cy="796141"/>
            <a:chOff x="5926136" y="5087195"/>
            <a:chExt cx="3770284" cy="796141"/>
          </a:xfrm>
        </p:grpSpPr>
        <p:sp>
          <p:nvSpPr>
            <p:cNvPr id="101" name="PA-文本框 6">
              <a:extLst>
                <a:ext uri="{FF2B5EF4-FFF2-40B4-BE49-F238E27FC236}">
                  <a16:creationId xmlns="" xmlns:a16="http://schemas.microsoft.com/office/drawing/2014/main" id="{598BFEB8-65BC-C340-AC66-2946FAC35E03}"/>
                </a:ext>
              </a:extLst>
            </p:cNvPr>
            <p:cNvSpPr txBox="1"/>
            <p:nvPr>
              <p:custDataLst>
                <p:tags r:id="rId4"/>
              </p:custDataLst>
            </p:nvPr>
          </p:nvSpPr>
          <p:spPr>
            <a:xfrm>
              <a:off x="5926136" y="5087195"/>
              <a:ext cx="1926667" cy="307777"/>
            </a:xfrm>
            <a:prstGeom prst="rect">
              <a:avLst/>
            </a:prstGeom>
            <a:noFill/>
          </p:spPr>
          <p:txBody>
            <a:bodyPr wrap="square" rtlCol="0">
              <a:spAutoFit/>
            </a:bodyPr>
            <a:lstStyle/>
            <a:p>
              <a:pPr algn="l"/>
              <a:r>
                <a:rPr lang="zh-CN" altLang="en-US" sz="1400" b="1" dirty="0">
                  <a:solidFill>
                    <a:schemeClr val="bg1">
                      <a:lumMod val="50000"/>
                    </a:schemeClr>
                  </a:solidFill>
                  <a:cs typeface="+mn-ea"/>
                  <a:sym typeface="+mn-lt"/>
                </a:rPr>
                <a:t>输入您的标题</a:t>
              </a:r>
              <a:endParaRPr lang="en-US" sz="1400" b="1" dirty="0">
                <a:solidFill>
                  <a:schemeClr val="bg1">
                    <a:lumMod val="50000"/>
                  </a:schemeClr>
                </a:solidFill>
                <a:cs typeface="+mn-ea"/>
                <a:sym typeface="+mn-lt"/>
              </a:endParaRPr>
            </a:p>
          </p:txBody>
        </p:sp>
        <p:sp>
          <p:nvSpPr>
            <p:cNvPr id="102" name="PA-文本框 42">
              <a:extLst>
                <a:ext uri="{FF2B5EF4-FFF2-40B4-BE49-F238E27FC236}">
                  <a16:creationId xmlns="" xmlns:a16="http://schemas.microsoft.com/office/drawing/2014/main" id="{019177D6-9AE5-7E45-BDF0-2136C0D921BC}"/>
                </a:ext>
              </a:extLst>
            </p:cNvPr>
            <p:cNvSpPr txBox="1"/>
            <p:nvPr>
              <p:custDataLst>
                <p:tags r:id="rId5"/>
              </p:custDataLst>
            </p:nvPr>
          </p:nvSpPr>
          <p:spPr>
            <a:xfrm>
              <a:off x="5926137" y="5372299"/>
              <a:ext cx="3770283" cy="511037"/>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100" dirty="0">
                  <a:solidFill>
                    <a:schemeClr val="bg1">
                      <a:lumMod val="50000"/>
                    </a:schemeClr>
                  </a:solidFill>
                  <a:latin typeface="+mn-lt"/>
                  <a:ea typeface="+mn-ea"/>
                  <a:cs typeface="+mn-ea"/>
                  <a:sym typeface="+mn-lt"/>
                </a:rPr>
                <a:t>此处添加详细文本描述，建议与标题相关并符合整体语言风格，语言描述尽量简洁生动。</a:t>
              </a:r>
              <a:endParaRPr lang="id-ID" sz="1100" dirty="0">
                <a:solidFill>
                  <a:schemeClr val="bg1">
                    <a:lumMod val="50000"/>
                  </a:schemeClr>
                </a:solidFill>
                <a:latin typeface="+mn-lt"/>
                <a:ea typeface="+mn-ea"/>
                <a:cs typeface="+mn-ea"/>
                <a:sym typeface="+mn-lt"/>
              </a:endParaRPr>
            </a:p>
          </p:txBody>
        </p:sp>
      </p:grpSp>
    </p:spTree>
    <p:extLst>
      <p:ext uri="{BB962C8B-B14F-4D97-AF65-F5344CB8AC3E}">
        <p14:creationId xmlns:p14="http://schemas.microsoft.com/office/powerpoint/2010/main" val="1994015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14:presetBounceEnd="50000">
                                      <p:stCondLst>
                                        <p:cond delay="500"/>
                                      </p:stCondLst>
                                      <p:childTnLst>
                                        <p:set>
                                          <p:cBhvr>
                                            <p:cTn id="6" dur="1" fill="hold">
                                              <p:stCondLst>
                                                <p:cond delay="0"/>
                                              </p:stCondLst>
                                            </p:cTn>
                                            <p:tgtEl>
                                              <p:spTgt spid="76"/>
                                            </p:tgtEl>
                                            <p:attrNameLst>
                                              <p:attrName>style.visibility</p:attrName>
                                            </p:attrNameLst>
                                          </p:cBhvr>
                                          <p:to>
                                            <p:strVal val="visible"/>
                                          </p:to>
                                        </p:set>
                                        <p:anim calcmode="lin" valueType="num" p14:bounceEnd="50000">
                                          <p:cBhvr additive="base">
                                            <p:cTn id="7" dur="1000" fill="hold"/>
                                            <p:tgtEl>
                                              <p:spTgt spid="76"/>
                                            </p:tgtEl>
                                            <p:attrNameLst>
                                              <p:attrName>ppt_x</p:attrName>
                                            </p:attrNameLst>
                                          </p:cBhvr>
                                          <p:tavLst>
                                            <p:tav tm="0">
                                              <p:val>
                                                <p:strVal val="#ppt_x"/>
                                              </p:val>
                                            </p:tav>
                                            <p:tav tm="100000">
                                              <p:val>
                                                <p:strVal val="#ppt_x"/>
                                              </p:val>
                                            </p:tav>
                                          </p:tavLst>
                                        </p:anim>
                                        <p:anim calcmode="lin" valueType="num" p14:bounceEnd="50000">
                                          <p:cBhvr additive="base">
                                            <p:cTn id="8" dur="1000" fill="hold"/>
                                            <p:tgtEl>
                                              <p:spTgt spid="7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14:presetBounceEnd="50000">
                                      <p:stCondLst>
                                        <p:cond delay="500"/>
                                      </p:stCondLst>
                                      <p:childTnLst>
                                        <p:set>
                                          <p:cBhvr>
                                            <p:cTn id="10" dur="1" fill="hold">
                                              <p:stCondLst>
                                                <p:cond delay="0"/>
                                              </p:stCondLst>
                                            </p:cTn>
                                            <p:tgtEl>
                                              <p:spTgt spid="86"/>
                                            </p:tgtEl>
                                            <p:attrNameLst>
                                              <p:attrName>style.visibility</p:attrName>
                                            </p:attrNameLst>
                                          </p:cBhvr>
                                          <p:to>
                                            <p:strVal val="visible"/>
                                          </p:to>
                                        </p:set>
                                        <p:anim calcmode="lin" valueType="num" p14:bounceEnd="50000">
                                          <p:cBhvr additive="base">
                                            <p:cTn id="11" dur="1000" fill="hold"/>
                                            <p:tgtEl>
                                              <p:spTgt spid="86"/>
                                            </p:tgtEl>
                                            <p:attrNameLst>
                                              <p:attrName>ppt_x</p:attrName>
                                            </p:attrNameLst>
                                          </p:cBhvr>
                                          <p:tavLst>
                                            <p:tav tm="0">
                                              <p:val>
                                                <p:strVal val="#ppt_x"/>
                                              </p:val>
                                            </p:tav>
                                            <p:tav tm="100000">
                                              <p:val>
                                                <p:strVal val="#ppt_x"/>
                                              </p:val>
                                            </p:tav>
                                          </p:tavLst>
                                        </p:anim>
                                        <p:anim calcmode="lin" valueType="num" p14:bounceEnd="50000">
                                          <p:cBhvr additive="base">
                                            <p:cTn id="12" dur="10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decel="100000" fill="hold" nodeType="withEffect">
                                      <p:stCondLst>
                                        <p:cond delay="1000"/>
                                      </p:stCondLst>
                                      <p:childTnLst>
                                        <p:set>
                                          <p:cBhvr>
                                            <p:cTn id="14" dur="1" fill="hold">
                                              <p:stCondLst>
                                                <p:cond delay="0"/>
                                              </p:stCondLst>
                                            </p:cTn>
                                            <p:tgtEl>
                                              <p:spTgt spid="81"/>
                                            </p:tgtEl>
                                            <p:attrNameLst>
                                              <p:attrName>style.visibility</p:attrName>
                                            </p:attrNameLst>
                                          </p:cBhvr>
                                          <p:to>
                                            <p:strVal val="visible"/>
                                          </p:to>
                                        </p:set>
                                        <p:anim calcmode="lin" valueType="num">
                                          <p:cBhvr additive="base">
                                            <p:cTn id="15" dur="750" fill="hold"/>
                                            <p:tgtEl>
                                              <p:spTgt spid="81"/>
                                            </p:tgtEl>
                                            <p:attrNameLst>
                                              <p:attrName>ppt_x</p:attrName>
                                            </p:attrNameLst>
                                          </p:cBhvr>
                                          <p:tavLst>
                                            <p:tav tm="0">
                                              <p:val>
                                                <p:strVal val="#ppt_x"/>
                                              </p:val>
                                            </p:tav>
                                            <p:tav tm="100000">
                                              <p:val>
                                                <p:strVal val="#ppt_x"/>
                                              </p:val>
                                            </p:tav>
                                          </p:tavLst>
                                        </p:anim>
                                        <p:anim calcmode="lin" valueType="num">
                                          <p:cBhvr additive="base">
                                            <p:cTn id="16" dur="750" fill="hold"/>
                                            <p:tgtEl>
                                              <p:spTgt spid="81"/>
                                            </p:tgtEl>
                                            <p:attrNameLst>
                                              <p:attrName>ppt_y</p:attrName>
                                            </p:attrNameLst>
                                          </p:cBhvr>
                                          <p:tavLst>
                                            <p:tav tm="0">
                                              <p:val>
                                                <p:strVal val="1+#ppt_h/2"/>
                                              </p:val>
                                            </p:tav>
                                            <p:tav tm="100000">
                                              <p:val>
                                                <p:strVal val="#ppt_y"/>
                                              </p:val>
                                            </p:tav>
                                          </p:tavLst>
                                        </p:anim>
                                      </p:childTnLst>
                                    </p:cTn>
                                  </p:par>
                                  <p:par>
                                    <p:cTn id="17" presetID="2" presetClass="entr" presetSubtype="4" decel="100000" fill="hold" nodeType="withEffect">
                                      <p:stCondLst>
                                        <p:cond delay="150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750" fill="hold"/>
                                            <p:tgtEl>
                                              <p:spTgt spid="78"/>
                                            </p:tgtEl>
                                            <p:attrNameLst>
                                              <p:attrName>ppt_x</p:attrName>
                                            </p:attrNameLst>
                                          </p:cBhvr>
                                          <p:tavLst>
                                            <p:tav tm="0">
                                              <p:val>
                                                <p:strVal val="#ppt_x"/>
                                              </p:val>
                                            </p:tav>
                                            <p:tav tm="100000">
                                              <p:val>
                                                <p:strVal val="#ppt_x"/>
                                              </p:val>
                                            </p:tav>
                                          </p:tavLst>
                                        </p:anim>
                                        <p:anim calcmode="lin" valueType="num">
                                          <p:cBhvr additive="base">
                                            <p:cTn id="20" dur="750" fill="hold"/>
                                            <p:tgtEl>
                                              <p:spTgt spid="78"/>
                                            </p:tgtEl>
                                            <p:attrNameLst>
                                              <p:attrName>ppt_y</p:attrName>
                                            </p:attrNameLst>
                                          </p:cBhvr>
                                          <p:tavLst>
                                            <p:tav tm="0">
                                              <p:val>
                                                <p:strVal val="1+#ppt_h/2"/>
                                              </p:val>
                                            </p:tav>
                                            <p:tav tm="100000">
                                              <p:val>
                                                <p:strVal val="#ppt_y"/>
                                              </p:val>
                                            </p:tav>
                                          </p:tavLst>
                                        </p:anim>
                                      </p:childTnLst>
                                    </p:cTn>
                                  </p:par>
                                  <p:par>
                                    <p:cTn id="21" presetID="22" presetClass="entr" presetSubtype="1" fill="hold" nodeType="withEffect">
                                      <p:stCondLst>
                                        <p:cond delay="0"/>
                                      </p:stCondLst>
                                      <p:childTnLst>
                                        <p:set>
                                          <p:cBhvr>
                                            <p:cTn id="22" dur="1" fill="hold">
                                              <p:stCondLst>
                                                <p:cond delay="0"/>
                                              </p:stCondLst>
                                            </p:cTn>
                                            <p:tgtEl>
                                              <p:spTgt spid="94"/>
                                            </p:tgtEl>
                                            <p:attrNameLst>
                                              <p:attrName>style.visibility</p:attrName>
                                            </p:attrNameLst>
                                          </p:cBhvr>
                                          <p:to>
                                            <p:strVal val="visible"/>
                                          </p:to>
                                        </p:set>
                                        <p:animEffect transition="in" filter="wipe(up)">
                                          <p:cBhvr>
                                            <p:cTn id="23" dur="500"/>
                                            <p:tgtEl>
                                              <p:spTgt spid="94"/>
                                            </p:tgtEl>
                                          </p:cBhvr>
                                        </p:animEffect>
                                      </p:childTnLst>
                                    </p:cTn>
                                  </p:par>
                                  <p:par>
                                    <p:cTn id="24" presetID="22" presetClass="entr" presetSubtype="1" fill="hold" nodeType="with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wipe(up)">
                                          <p:cBhvr>
                                            <p:cTn id="26" dur="500"/>
                                            <p:tgtEl>
                                              <p:spTgt spid="97"/>
                                            </p:tgtEl>
                                          </p:cBhvr>
                                        </p:animEffect>
                                      </p:childTnLst>
                                    </p:cTn>
                                  </p:par>
                                  <p:par>
                                    <p:cTn id="27" presetID="22" presetClass="entr" presetSubtype="1" fill="hold" nodeType="withEffect">
                                      <p:stCondLst>
                                        <p:cond delay="0"/>
                                      </p:stCondLst>
                                      <p:childTnLst>
                                        <p:set>
                                          <p:cBhvr>
                                            <p:cTn id="28" dur="1" fill="hold">
                                              <p:stCondLst>
                                                <p:cond delay="0"/>
                                              </p:stCondLst>
                                            </p:cTn>
                                            <p:tgtEl>
                                              <p:spTgt spid="100"/>
                                            </p:tgtEl>
                                            <p:attrNameLst>
                                              <p:attrName>style.visibility</p:attrName>
                                            </p:attrNameLst>
                                          </p:cBhvr>
                                          <p:to>
                                            <p:strVal val="visible"/>
                                          </p:to>
                                        </p:set>
                                        <p:animEffect transition="in" filter="wipe(up)">
                                          <p:cBhvr>
                                            <p:cTn id="2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500"/>
                                      </p:stCondLst>
                                      <p:childTnLst>
                                        <p:set>
                                          <p:cBhvr>
                                            <p:cTn id="6" dur="1" fill="hold">
                                              <p:stCondLst>
                                                <p:cond delay="0"/>
                                              </p:stCondLst>
                                            </p:cTn>
                                            <p:tgtEl>
                                              <p:spTgt spid="76"/>
                                            </p:tgtEl>
                                            <p:attrNameLst>
                                              <p:attrName>style.visibility</p:attrName>
                                            </p:attrNameLst>
                                          </p:cBhvr>
                                          <p:to>
                                            <p:strVal val="visible"/>
                                          </p:to>
                                        </p:set>
                                        <p:anim calcmode="lin" valueType="num">
                                          <p:cBhvr additive="base">
                                            <p:cTn id="7" dur="1000" fill="hold"/>
                                            <p:tgtEl>
                                              <p:spTgt spid="76"/>
                                            </p:tgtEl>
                                            <p:attrNameLst>
                                              <p:attrName>ppt_x</p:attrName>
                                            </p:attrNameLst>
                                          </p:cBhvr>
                                          <p:tavLst>
                                            <p:tav tm="0">
                                              <p:val>
                                                <p:strVal val="#ppt_x"/>
                                              </p:val>
                                            </p:tav>
                                            <p:tav tm="100000">
                                              <p:val>
                                                <p:strVal val="#ppt_x"/>
                                              </p:val>
                                            </p:tav>
                                          </p:tavLst>
                                        </p:anim>
                                        <p:anim calcmode="lin" valueType="num">
                                          <p:cBhvr additive="base">
                                            <p:cTn id="8" dur="1000" fill="hold"/>
                                            <p:tgtEl>
                                              <p:spTgt spid="7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50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1000" fill="hold"/>
                                            <p:tgtEl>
                                              <p:spTgt spid="86"/>
                                            </p:tgtEl>
                                            <p:attrNameLst>
                                              <p:attrName>ppt_x</p:attrName>
                                            </p:attrNameLst>
                                          </p:cBhvr>
                                          <p:tavLst>
                                            <p:tav tm="0">
                                              <p:val>
                                                <p:strVal val="#ppt_x"/>
                                              </p:val>
                                            </p:tav>
                                            <p:tav tm="100000">
                                              <p:val>
                                                <p:strVal val="#ppt_x"/>
                                              </p:val>
                                            </p:tav>
                                          </p:tavLst>
                                        </p:anim>
                                        <p:anim calcmode="lin" valueType="num">
                                          <p:cBhvr additive="base">
                                            <p:cTn id="12" dur="10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decel="100000" fill="hold" nodeType="withEffect">
                                      <p:stCondLst>
                                        <p:cond delay="1000"/>
                                      </p:stCondLst>
                                      <p:childTnLst>
                                        <p:set>
                                          <p:cBhvr>
                                            <p:cTn id="14" dur="1" fill="hold">
                                              <p:stCondLst>
                                                <p:cond delay="0"/>
                                              </p:stCondLst>
                                            </p:cTn>
                                            <p:tgtEl>
                                              <p:spTgt spid="81"/>
                                            </p:tgtEl>
                                            <p:attrNameLst>
                                              <p:attrName>style.visibility</p:attrName>
                                            </p:attrNameLst>
                                          </p:cBhvr>
                                          <p:to>
                                            <p:strVal val="visible"/>
                                          </p:to>
                                        </p:set>
                                        <p:anim calcmode="lin" valueType="num">
                                          <p:cBhvr additive="base">
                                            <p:cTn id="15" dur="750" fill="hold"/>
                                            <p:tgtEl>
                                              <p:spTgt spid="81"/>
                                            </p:tgtEl>
                                            <p:attrNameLst>
                                              <p:attrName>ppt_x</p:attrName>
                                            </p:attrNameLst>
                                          </p:cBhvr>
                                          <p:tavLst>
                                            <p:tav tm="0">
                                              <p:val>
                                                <p:strVal val="#ppt_x"/>
                                              </p:val>
                                            </p:tav>
                                            <p:tav tm="100000">
                                              <p:val>
                                                <p:strVal val="#ppt_x"/>
                                              </p:val>
                                            </p:tav>
                                          </p:tavLst>
                                        </p:anim>
                                        <p:anim calcmode="lin" valueType="num">
                                          <p:cBhvr additive="base">
                                            <p:cTn id="16" dur="750" fill="hold"/>
                                            <p:tgtEl>
                                              <p:spTgt spid="81"/>
                                            </p:tgtEl>
                                            <p:attrNameLst>
                                              <p:attrName>ppt_y</p:attrName>
                                            </p:attrNameLst>
                                          </p:cBhvr>
                                          <p:tavLst>
                                            <p:tav tm="0">
                                              <p:val>
                                                <p:strVal val="1+#ppt_h/2"/>
                                              </p:val>
                                            </p:tav>
                                            <p:tav tm="100000">
                                              <p:val>
                                                <p:strVal val="#ppt_y"/>
                                              </p:val>
                                            </p:tav>
                                          </p:tavLst>
                                        </p:anim>
                                      </p:childTnLst>
                                    </p:cTn>
                                  </p:par>
                                  <p:par>
                                    <p:cTn id="17" presetID="2" presetClass="entr" presetSubtype="4" decel="100000" fill="hold" nodeType="withEffect">
                                      <p:stCondLst>
                                        <p:cond delay="150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750" fill="hold"/>
                                            <p:tgtEl>
                                              <p:spTgt spid="78"/>
                                            </p:tgtEl>
                                            <p:attrNameLst>
                                              <p:attrName>ppt_x</p:attrName>
                                            </p:attrNameLst>
                                          </p:cBhvr>
                                          <p:tavLst>
                                            <p:tav tm="0">
                                              <p:val>
                                                <p:strVal val="#ppt_x"/>
                                              </p:val>
                                            </p:tav>
                                            <p:tav tm="100000">
                                              <p:val>
                                                <p:strVal val="#ppt_x"/>
                                              </p:val>
                                            </p:tav>
                                          </p:tavLst>
                                        </p:anim>
                                        <p:anim calcmode="lin" valueType="num">
                                          <p:cBhvr additive="base">
                                            <p:cTn id="20" dur="750" fill="hold"/>
                                            <p:tgtEl>
                                              <p:spTgt spid="78"/>
                                            </p:tgtEl>
                                            <p:attrNameLst>
                                              <p:attrName>ppt_y</p:attrName>
                                            </p:attrNameLst>
                                          </p:cBhvr>
                                          <p:tavLst>
                                            <p:tav tm="0">
                                              <p:val>
                                                <p:strVal val="1+#ppt_h/2"/>
                                              </p:val>
                                            </p:tav>
                                            <p:tav tm="100000">
                                              <p:val>
                                                <p:strVal val="#ppt_y"/>
                                              </p:val>
                                            </p:tav>
                                          </p:tavLst>
                                        </p:anim>
                                      </p:childTnLst>
                                    </p:cTn>
                                  </p:par>
                                  <p:par>
                                    <p:cTn id="21" presetID="22" presetClass="entr" presetSubtype="1" fill="hold" nodeType="withEffect">
                                      <p:stCondLst>
                                        <p:cond delay="0"/>
                                      </p:stCondLst>
                                      <p:childTnLst>
                                        <p:set>
                                          <p:cBhvr>
                                            <p:cTn id="22" dur="1" fill="hold">
                                              <p:stCondLst>
                                                <p:cond delay="0"/>
                                              </p:stCondLst>
                                            </p:cTn>
                                            <p:tgtEl>
                                              <p:spTgt spid="94"/>
                                            </p:tgtEl>
                                            <p:attrNameLst>
                                              <p:attrName>style.visibility</p:attrName>
                                            </p:attrNameLst>
                                          </p:cBhvr>
                                          <p:to>
                                            <p:strVal val="visible"/>
                                          </p:to>
                                        </p:set>
                                        <p:animEffect transition="in" filter="wipe(up)">
                                          <p:cBhvr>
                                            <p:cTn id="23" dur="500"/>
                                            <p:tgtEl>
                                              <p:spTgt spid="94"/>
                                            </p:tgtEl>
                                          </p:cBhvr>
                                        </p:animEffect>
                                      </p:childTnLst>
                                    </p:cTn>
                                  </p:par>
                                  <p:par>
                                    <p:cTn id="24" presetID="22" presetClass="entr" presetSubtype="1" fill="hold" nodeType="withEffect">
                                      <p:stCondLst>
                                        <p:cond delay="0"/>
                                      </p:stCondLst>
                                      <p:childTnLst>
                                        <p:set>
                                          <p:cBhvr>
                                            <p:cTn id="25" dur="1" fill="hold">
                                              <p:stCondLst>
                                                <p:cond delay="0"/>
                                              </p:stCondLst>
                                            </p:cTn>
                                            <p:tgtEl>
                                              <p:spTgt spid="97"/>
                                            </p:tgtEl>
                                            <p:attrNameLst>
                                              <p:attrName>style.visibility</p:attrName>
                                            </p:attrNameLst>
                                          </p:cBhvr>
                                          <p:to>
                                            <p:strVal val="visible"/>
                                          </p:to>
                                        </p:set>
                                        <p:animEffect transition="in" filter="wipe(up)">
                                          <p:cBhvr>
                                            <p:cTn id="26" dur="500"/>
                                            <p:tgtEl>
                                              <p:spTgt spid="97"/>
                                            </p:tgtEl>
                                          </p:cBhvr>
                                        </p:animEffect>
                                      </p:childTnLst>
                                    </p:cTn>
                                  </p:par>
                                  <p:par>
                                    <p:cTn id="27" presetID="22" presetClass="entr" presetSubtype="1" fill="hold" nodeType="withEffect">
                                      <p:stCondLst>
                                        <p:cond delay="0"/>
                                      </p:stCondLst>
                                      <p:childTnLst>
                                        <p:set>
                                          <p:cBhvr>
                                            <p:cTn id="28" dur="1" fill="hold">
                                              <p:stCondLst>
                                                <p:cond delay="0"/>
                                              </p:stCondLst>
                                            </p:cTn>
                                            <p:tgtEl>
                                              <p:spTgt spid="100"/>
                                            </p:tgtEl>
                                            <p:attrNameLst>
                                              <p:attrName>style.visibility</p:attrName>
                                            </p:attrNameLst>
                                          </p:cBhvr>
                                          <p:to>
                                            <p:strVal val="visible"/>
                                          </p:to>
                                        </p:set>
                                        <p:animEffect transition="in" filter="wipe(up)">
                                          <p:cBhvr>
                                            <p:cTn id="2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组合 37">
            <a:extLst>
              <a:ext uri="{FF2B5EF4-FFF2-40B4-BE49-F238E27FC236}">
                <a16:creationId xmlns="" xmlns:a16="http://schemas.microsoft.com/office/drawing/2014/main" id="{6943AAAD-C894-44AF-BEF7-B0C45CAD96BB}"/>
              </a:ext>
            </a:extLst>
          </p:cNvPr>
          <p:cNvGrpSpPr/>
          <p:nvPr/>
        </p:nvGrpSpPr>
        <p:grpSpPr>
          <a:xfrm>
            <a:off x="175487" y="170873"/>
            <a:ext cx="11841022" cy="6516254"/>
            <a:chOff x="175487" y="170873"/>
            <a:chExt cx="11841022" cy="6516254"/>
          </a:xfrm>
        </p:grpSpPr>
        <p:sp>
          <p:nvSpPr>
            <p:cNvPr id="39" name="矩形: 圆角 38">
              <a:extLst>
                <a:ext uri="{FF2B5EF4-FFF2-40B4-BE49-F238E27FC236}">
                  <a16:creationId xmlns="" xmlns:a16="http://schemas.microsoft.com/office/drawing/2014/main" id="{5A078E99-A142-44E6-BF5A-1A40BE5316DD}"/>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40" name="椭圆 39">
              <a:extLst>
                <a:ext uri="{FF2B5EF4-FFF2-40B4-BE49-F238E27FC236}">
                  <a16:creationId xmlns="" xmlns:a16="http://schemas.microsoft.com/office/drawing/2014/main" id="{34281B48-6145-46B0-AC09-522BDDE3BD0F}"/>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41" name="PA-文本框 6">
              <a:extLst>
                <a:ext uri="{FF2B5EF4-FFF2-40B4-BE49-F238E27FC236}">
                  <a16:creationId xmlns="" xmlns:a16="http://schemas.microsoft.com/office/drawing/2014/main" id="{0D5D565D-7CEC-455E-A179-1F55E6E3F7D5}"/>
                </a:ext>
              </a:extLst>
            </p:cNvPr>
            <p:cNvSpPr txBox="1"/>
            <p:nvPr>
              <p:custDataLst>
                <p:tags r:id="rId1"/>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2" name="矩形 1">
            <a:extLst>
              <a:ext uri="{FF2B5EF4-FFF2-40B4-BE49-F238E27FC236}">
                <a16:creationId xmlns="" xmlns:a16="http://schemas.microsoft.com/office/drawing/2014/main" id="{CB5F0C2E-0C93-465C-90A9-F353524A73AD}"/>
              </a:ext>
            </a:extLst>
          </p:cNvPr>
          <p:cNvSpPr/>
          <p:nvPr/>
        </p:nvSpPr>
        <p:spPr>
          <a:xfrm>
            <a:off x="1692380" y="3827324"/>
            <a:ext cx="1869014" cy="2070874"/>
          </a:xfrm>
          <a:prstGeom prst="rect">
            <a:avLst/>
          </a:prstGeom>
          <a:blipFill>
            <a:blip r:embed="rId4"/>
            <a:srcRect/>
            <a:stretch>
              <a:fillRect l="-60151" t="-16207" r="-33187" b="-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a:extLst>
              <a:ext uri="{FF2B5EF4-FFF2-40B4-BE49-F238E27FC236}">
                <a16:creationId xmlns="" xmlns:a16="http://schemas.microsoft.com/office/drawing/2014/main" id="{ECD62E1F-A599-41B2-B49C-85313D3EF516}"/>
              </a:ext>
            </a:extLst>
          </p:cNvPr>
          <p:cNvSpPr/>
          <p:nvPr/>
        </p:nvSpPr>
        <p:spPr>
          <a:xfrm>
            <a:off x="8591800" y="3871186"/>
            <a:ext cx="1869014" cy="2070874"/>
          </a:xfrm>
          <a:prstGeom prst="rect">
            <a:avLst/>
          </a:prstGeom>
          <a:blipFill>
            <a:blip r:embed="rId5"/>
            <a:srcRect/>
            <a:stretch>
              <a:fillRect l="-7840" r="-784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矩形 3">
            <a:extLst>
              <a:ext uri="{FF2B5EF4-FFF2-40B4-BE49-F238E27FC236}">
                <a16:creationId xmlns="" xmlns:a16="http://schemas.microsoft.com/office/drawing/2014/main" id="{561A8857-83F8-46C9-913F-C0ED26644928}"/>
              </a:ext>
            </a:extLst>
          </p:cNvPr>
          <p:cNvSpPr/>
          <p:nvPr/>
        </p:nvSpPr>
        <p:spPr>
          <a:xfrm>
            <a:off x="6320670" y="3855281"/>
            <a:ext cx="1869014" cy="2070874"/>
          </a:xfrm>
          <a:prstGeom prst="rect">
            <a:avLst/>
          </a:prstGeom>
          <a:blipFill>
            <a:blip r:embed="rId6"/>
            <a:srcRect/>
            <a:stretch>
              <a:fillRect l="-36138" r="-3613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 name="矩形 4">
            <a:extLst>
              <a:ext uri="{FF2B5EF4-FFF2-40B4-BE49-F238E27FC236}">
                <a16:creationId xmlns="" xmlns:a16="http://schemas.microsoft.com/office/drawing/2014/main" id="{416D7F3C-3395-453E-A1CA-36B61CA8D094}"/>
              </a:ext>
            </a:extLst>
          </p:cNvPr>
          <p:cNvSpPr/>
          <p:nvPr/>
        </p:nvSpPr>
        <p:spPr>
          <a:xfrm>
            <a:off x="4010738" y="3827324"/>
            <a:ext cx="1869014" cy="2070874"/>
          </a:xfrm>
          <a:prstGeom prst="rect">
            <a:avLst/>
          </a:prstGeom>
          <a:blipFill>
            <a:blip r:embed="rId5"/>
            <a:srcRect/>
            <a:stretch>
              <a:fillRect l="-26747" r="-2674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6" name="组合 5">
            <a:extLst>
              <a:ext uri="{FF2B5EF4-FFF2-40B4-BE49-F238E27FC236}">
                <a16:creationId xmlns="" xmlns:a16="http://schemas.microsoft.com/office/drawing/2014/main" id="{B0B9845B-5081-4D98-B1FF-8D44CDAB69E4}"/>
              </a:ext>
            </a:extLst>
          </p:cNvPr>
          <p:cNvGrpSpPr/>
          <p:nvPr/>
        </p:nvGrpSpPr>
        <p:grpSpPr>
          <a:xfrm>
            <a:off x="1645263" y="1768089"/>
            <a:ext cx="1971676" cy="2276603"/>
            <a:chOff x="1645263" y="1768089"/>
            <a:chExt cx="1971676" cy="2276603"/>
          </a:xfrm>
        </p:grpSpPr>
        <p:sp>
          <p:nvSpPr>
            <p:cNvPr id="7" name="îş1ïḓê">
              <a:extLst>
                <a:ext uri="{FF2B5EF4-FFF2-40B4-BE49-F238E27FC236}">
                  <a16:creationId xmlns="" xmlns:a16="http://schemas.microsoft.com/office/drawing/2014/main" id="{62A544F5-4311-444D-ABD7-FA9DC87E2B21}"/>
                </a:ext>
              </a:extLst>
            </p:cNvPr>
            <p:cNvSpPr/>
            <p:nvPr/>
          </p:nvSpPr>
          <p:spPr>
            <a:xfrm>
              <a:off x="1645263" y="1768089"/>
              <a:ext cx="1971675" cy="1863646"/>
            </a:xfrm>
            <a:prstGeom prst="roundRect">
              <a:avLst>
                <a:gd name="adj" fmla="val 3572"/>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8" name="îSḻíḋè">
              <a:extLst>
                <a:ext uri="{FF2B5EF4-FFF2-40B4-BE49-F238E27FC236}">
                  <a16:creationId xmlns="" xmlns:a16="http://schemas.microsoft.com/office/drawing/2014/main" id="{EB2C3FE5-E242-48A7-9572-210492DB8541}"/>
                </a:ext>
              </a:extLst>
            </p:cNvPr>
            <p:cNvSpPr/>
            <p:nvPr/>
          </p:nvSpPr>
          <p:spPr>
            <a:xfrm>
              <a:off x="1645264" y="2725784"/>
              <a:ext cx="1971675" cy="3933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dirty="0">
                  <a:solidFill>
                    <a:schemeClr val="tx1">
                      <a:lumMod val="75000"/>
                      <a:lumOff val="25000"/>
                    </a:schemeClr>
                  </a:solidFill>
                  <a:cs typeface="+mn-ea"/>
                  <a:sym typeface="+mn-lt"/>
                </a:rPr>
                <a:t>添加标题</a:t>
              </a:r>
            </a:p>
          </p:txBody>
        </p:sp>
        <p:sp>
          <p:nvSpPr>
            <p:cNvPr id="9" name="îśľíḓe">
              <a:extLst>
                <a:ext uri="{FF2B5EF4-FFF2-40B4-BE49-F238E27FC236}">
                  <a16:creationId xmlns="" xmlns:a16="http://schemas.microsoft.com/office/drawing/2014/main" id="{74B1ED23-32FD-495F-9DFB-1FC4406F941E}"/>
                </a:ext>
              </a:extLst>
            </p:cNvPr>
            <p:cNvSpPr txBox="1"/>
            <p:nvPr/>
          </p:nvSpPr>
          <p:spPr>
            <a:xfrm>
              <a:off x="1932270" y="1814165"/>
              <a:ext cx="1553682" cy="791894"/>
            </a:xfrm>
            <a:prstGeom prst="rect">
              <a:avLst/>
            </a:prstGeom>
            <a:noFill/>
          </p:spPr>
          <p:txBody>
            <a:bodyPr wrap="square" lIns="91440" tIns="45720" rIns="91440" bIns="4572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spc="300" dirty="0">
                  <a:solidFill>
                    <a:schemeClr val="bg1"/>
                  </a:solidFill>
                  <a:cs typeface="+mn-ea"/>
                  <a:sym typeface="+mn-lt"/>
                </a:rPr>
                <a:t>双击在此添加你的文本信息内容</a:t>
              </a:r>
              <a:endParaRPr lang="en-US" altLang="zh-CN" sz="1200" spc="300" dirty="0">
                <a:solidFill>
                  <a:schemeClr val="bg1"/>
                </a:solidFill>
                <a:cs typeface="+mn-ea"/>
                <a:sym typeface="+mn-lt"/>
              </a:endParaRPr>
            </a:p>
          </p:txBody>
        </p:sp>
        <p:grpSp>
          <p:nvGrpSpPr>
            <p:cNvPr id="10" name="išlïďe">
              <a:extLst>
                <a:ext uri="{FF2B5EF4-FFF2-40B4-BE49-F238E27FC236}">
                  <a16:creationId xmlns="" xmlns:a16="http://schemas.microsoft.com/office/drawing/2014/main" id="{33320DE9-84FA-4F23-9174-D1BF9396C569}"/>
                </a:ext>
              </a:extLst>
            </p:cNvPr>
            <p:cNvGrpSpPr/>
            <p:nvPr/>
          </p:nvGrpSpPr>
          <p:grpSpPr>
            <a:xfrm>
              <a:off x="2288020" y="3358551"/>
              <a:ext cx="686162" cy="686141"/>
              <a:chOff x="5309776" y="2581275"/>
              <a:chExt cx="1445408" cy="1445368"/>
            </a:xfrm>
          </p:grpSpPr>
          <p:sp>
            <p:nvSpPr>
              <p:cNvPr id="11" name="íṣľíḍê">
                <a:extLst>
                  <a:ext uri="{FF2B5EF4-FFF2-40B4-BE49-F238E27FC236}">
                    <a16:creationId xmlns="" xmlns:a16="http://schemas.microsoft.com/office/drawing/2014/main" id="{941BDB61-827D-496D-9445-E454F0B69D22}"/>
                  </a:ext>
                </a:extLst>
              </p:cNvPr>
              <p:cNvSpPr/>
              <p:nvPr/>
            </p:nvSpPr>
            <p:spPr>
              <a:xfrm>
                <a:off x="5309776" y="2581275"/>
                <a:ext cx="1445408" cy="144536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12" name="íšľidè">
                <a:extLst>
                  <a:ext uri="{FF2B5EF4-FFF2-40B4-BE49-F238E27FC236}">
                    <a16:creationId xmlns="" xmlns:a16="http://schemas.microsoft.com/office/drawing/2014/main" id="{B1591E78-E063-419A-BF4F-A8920B779FA2}"/>
                  </a:ext>
                </a:extLst>
              </p:cNvPr>
              <p:cNvSpPr/>
              <p:nvPr/>
            </p:nvSpPr>
            <p:spPr bwMode="auto">
              <a:xfrm>
                <a:off x="5672508" y="2972766"/>
                <a:ext cx="718398" cy="654880"/>
              </a:xfrm>
              <a:custGeom>
                <a:avLst/>
                <a:gdLst>
                  <a:gd name="T0" fmla="*/ 3495 w 7671"/>
                  <a:gd name="T1" fmla="*/ 13 h 7004"/>
                  <a:gd name="T2" fmla="*/ 1231 w 7671"/>
                  <a:gd name="T3" fmla="*/ 2655 h 7004"/>
                  <a:gd name="T4" fmla="*/ 72 w 7671"/>
                  <a:gd name="T5" fmla="*/ 2932 h 7004"/>
                  <a:gd name="T6" fmla="*/ 847 w 7671"/>
                  <a:gd name="T7" fmla="*/ 5568 h 7004"/>
                  <a:gd name="T8" fmla="*/ 3486 w 7671"/>
                  <a:gd name="T9" fmla="*/ 6995 h 7004"/>
                  <a:gd name="T10" fmla="*/ 7670 w 7671"/>
                  <a:gd name="T11" fmla="*/ 2832 h 7004"/>
                  <a:gd name="T12" fmla="*/ 151 w 7671"/>
                  <a:gd name="T13" fmla="*/ 4560 h 7004"/>
                  <a:gd name="T14" fmla="*/ 336 w 7671"/>
                  <a:gd name="T15" fmla="*/ 4160 h 7004"/>
                  <a:gd name="T16" fmla="*/ 162 w 7671"/>
                  <a:gd name="T17" fmla="*/ 3813 h 7004"/>
                  <a:gd name="T18" fmla="*/ 321 w 7671"/>
                  <a:gd name="T19" fmla="*/ 3331 h 7004"/>
                  <a:gd name="T20" fmla="*/ 689 w 7671"/>
                  <a:gd name="T21" fmla="*/ 4708 h 7004"/>
                  <a:gd name="T22" fmla="*/ 509 w 7671"/>
                  <a:gd name="T23" fmla="*/ 4140 h 7004"/>
                  <a:gd name="T24" fmla="*/ 692 w 7671"/>
                  <a:gd name="T25" fmla="*/ 3769 h 7004"/>
                  <a:gd name="T26" fmla="*/ 495 w 7671"/>
                  <a:gd name="T27" fmla="*/ 3269 h 7004"/>
                  <a:gd name="T28" fmla="*/ 1721 w 7671"/>
                  <a:gd name="T29" fmla="*/ 4980 h 7004"/>
                  <a:gd name="T30" fmla="*/ 1432 w 7671"/>
                  <a:gd name="T31" fmla="*/ 4244 h 7004"/>
                  <a:gd name="T32" fmla="*/ 1700 w 7671"/>
                  <a:gd name="T33" fmla="*/ 3686 h 7004"/>
                  <a:gd name="T34" fmla="*/ 1449 w 7671"/>
                  <a:gd name="T35" fmla="*/ 3018 h 7004"/>
                  <a:gd name="T36" fmla="*/ 1713 w 7671"/>
                  <a:gd name="T37" fmla="*/ 2381 h 7004"/>
                  <a:gd name="T38" fmla="*/ 1438 w 7671"/>
                  <a:gd name="T39" fmla="*/ 1807 h 7004"/>
                  <a:gd name="T40" fmla="*/ 2329 w 7671"/>
                  <a:gd name="T41" fmla="*/ 5112 h 7004"/>
                  <a:gd name="T42" fmla="*/ 1930 w 7671"/>
                  <a:gd name="T43" fmla="*/ 4323 h 7004"/>
                  <a:gd name="T44" fmla="*/ 2329 w 7671"/>
                  <a:gd name="T45" fmla="*/ 3597 h 7004"/>
                  <a:gd name="T46" fmla="*/ 1930 w 7671"/>
                  <a:gd name="T47" fmla="*/ 2923 h 7004"/>
                  <a:gd name="T48" fmla="*/ 2329 w 7671"/>
                  <a:gd name="T49" fmla="*/ 3597 h 7004"/>
                  <a:gd name="T50" fmla="*/ 1930 w 7671"/>
                  <a:gd name="T51" fmla="*/ 2223 h 7004"/>
                  <a:gd name="T52" fmla="*/ 2329 w 7671"/>
                  <a:gd name="T53" fmla="*/ 2082 h 7004"/>
                  <a:gd name="T54" fmla="*/ 2650 w 7671"/>
                  <a:gd name="T55" fmla="*/ 5254 h 7004"/>
                  <a:gd name="T56" fmla="*/ 3152 w 7671"/>
                  <a:gd name="T57" fmla="*/ 4435 h 7004"/>
                  <a:gd name="T58" fmla="*/ 2636 w 7671"/>
                  <a:gd name="T59" fmla="*/ 3595 h 7004"/>
                  <a:gd name="T60" fmla="*/ 3152 w 7671"/>
                  <a:gd name="T61" fmla="*/ 2623 h 7004"/>
                  <a:gd name="T62" fmla="*/ 2663 w 7671"/>
                  <a:gd name="T63" fmla="*/ 1956 h 7004"/>
                  <a:gd name="T64" fmla="*/ 3131 w 7671"/>
                  <a:gd name="T65" fmla="*/ 776 h 7004"/>
                  <a:gd name="T66" fmla="*/ 4990 w 7671"/>
                  <a:gd name="T67" fmla="*/ 1229 h 7004"/>
                  <a:gd name="T68" fmla="*/ 5441 w 7671"/>
                  <a:gd name="T69" fmla="*/ 2226 h 7004"/>
                  <a:gd name="T70" fmla="*/ 4948 w 7671"/>
                  <a:gd name="T71" fmla="*/ 2784 h 7004"/>
                  <a:gd name="T72" fmla="*/ 5453 w 7671"/>
                  <a:gd name="T73" fmla="*/ 3664 h 7004"/>
                  <a:gd name="T74" fmla="*/ 3706 w 7671"/>
                  <a:gd name="T75" fmla="*/ 694 h 7004"/>
                  <a:gd name="T76" fmla="*/ 4408 w 7671"/>
                  <a:gd name="T77" fmla="*/ 1907 h 7004"/>
                  <a:gd name="T78" fmla="*/ 3688 w 7671"/>
                  <a:gd name="T79" fmla="*/ 3518 h 7004"/>
                  <a:gd name="T80" fmla="*/ 4448 w 7671"/>
                  <a:gd name="T81" fmla="*/ 3557 h 7004"/>
                  <a:gd name="T82" fmla="*/ 5014 w 7671"/>
                  <a:gd name="T83" fmla="*/ 6300 h 7004"/>
                  <a:gd name="T84" fmla="*/ 4045 w 7671"/>
                  <a:gd name="T85" fmla="*/ 4424 h 7004"/>
                  <a:gd name="T86" fmla="*/ 5014 w 7671"/>
                  <a:gd name="T87" fmla="*/ 6300 h 7004"/>
                  <a:gd name="T88" fmla="*/ 5413 w 7671"/>
                  <a:gd name="T89" fmla="*/ 6118 h 7004"/>
                  <a:gd name="T90" fmla="*/ 6087 w 7671"/>
                  <a:gd name="T91" fmla="*/ 5892 h 7004"/>
                  <a:gd name="T92" fmla="*/ 5822 w 7671"/>
                  <a:gd name="T93" fmla="*/ 3640 h 7004"/>
                  <a:gd name="T94" fmla="*/ 6258 w 7671"/>
                  <a:gd name="T95" fmla="*/ 3660 h 7004"/>
                  <a:gd name="T96" fmla="*/ 5851 w 7671"/>
                  <a:gd name="T97" fmla="*/ 2352 h 7004"/>
                  <a:gd name="T98" fmla="*/ 6258 w 7671"/>
                  <a:gd name="T99" fmla="*/ 1803 h 7004"/>
                  <a:gd name="T100" fmla="*/ 6669 w 7671"/>
                  <a:gd name="T101" fmla="*/ 4852 h 7004"/>
                  <a:gd name="T102" fmla="*/ 6955 w 7671"/>
                  <a:gd name="T103" fmla="*/ 4202 h 7004"/>
                  <a:gd name="T104" fmla="*/ 6927 w 7671"/>
                  <a:gd name="T105" fmla="*/ 3741 h 7004"/>
                  <a:gd name="T106" fmla="*/ 6677 w 7671"/>
                  <a:gd name="T107" fmla="*/ 3084 h 7004"/>
                  <a:gd name="T108" fmla="*/ 7371 w 7671"/>
                  <a:gd name="T109" fmla="*/ 4717 h 7004"/>
                  <a:gd name="T110" fmla="*/ 7155 w 7671"/>
                  <a:gd name="T111" fmla="*/ 4176 h 7004"/>
                  <a:gd name="T112" fmla="*/ 7404 w 7671"/>
                  <a:gd name="T113" fmla="*/ 3726 h 7004"/>
                  <a:gd name="T114" fmla="*/ 7117 w 7671"/>
                  <a:gd name="T115" fmla="*/ 3219 h 7004"/>
                  <a:gd name="T116" fmla="*/ 7404 w 7671"/>
                  <a:gd name="T117" fmla="*/ 3726 h 7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671" h="7004">
                    <a:moveTo>
                      <a:pt x="7585" y="2716"/>
                    </a:moveTo>
                    <a:lnTo>
                      <a:pt x="6499" y="2383"/>
                    </a:lnTo>
                    <a:lnTo>
                      <a:pt x="6499" y="1573"/>
                    </a:lnTo>
                    <a:cubicBezTo>
                      <a:pt x="6499" y="1527"/>
                      <a:pt x="6473" y="1485"/>
                      <a:pt x="6432" y="1465"/>
                    </a:cubicBezTo>
                    <a:lnTo>
                      <a:pt x="3498" y="13"/>
                    </a:lnTo>
                    <a:cubicBezTo>
                      <a:pt x="3497" y="13"/>
                      <a:pt x="3497" y="13"/>
                      <a:pt x="3495" y="13"/>
                    </a:cubicBezTo>
                    <a:cubicBezTo>
                      <a:pt x="3490" y="10"/>
                      <a:pt x="3468" y="0"/>
                      <a:pt x="3436" y="2"/>
                    </a:cubicBezTo>
                    <a:cubicBezTo>
                      <a:pt x="3403" y="4"/>
                      <a:pt x="3379" y="20"/>
                      <a:pt x="3374" y="23"/>
                    </a:cubicBezTo>
                    <a:lnTo>
                      <a:pt x="3374" y="23"/>
                    </a:lnTo>
                    <a:lnTo>
                      <a:pt x="1282" y="1515"/>
                    </a:lnTo>
                    <a:cubicBezTo>
                      <a:pt x="1250" y="1538"/>
                      <a:pt x="1231" y="1574"/>
                      <a:pt x="1231" y="1613"/>
                    </a:cubicBezTo>
                    <a:lnTo>
                      <a:pt x="1231" y="2655"/>
                    </a:lnTo>
                    <a:lnTo>
                      <a:pt x="842" y="2609"/>
                    </a:lnTo>
                    <a:cubicBezTo>
                      <a:pt x="842" y="2609"/>
                      <a:pt x="841" y="2609"/>
                      <a:pt x="839" y="2609"/>
                    </a:cubicBezTo>
                    <a:cubicBezTo>
                      <a:pt x="834" y="2609"/>
                      <a:pt x="822" y="2608"/>
                      <a:pt x="811" y="2610"/>
                    </a:cubicBezTo>
                    <a:cubicBezTo>
                      <a:pt x="797" y="2612"/>
                      <a:pt x="785" y="2616"/>
                      <a:pt x="780" y="2618"/>
                    </a:cubicBezTo>
                    <a:cubicBezTo>
                      <a:pt x="780" y="2618"/>
                      <a:pt x="779" y="2618"/>
                      <a:pt x="779" y="2618"/>
                    </a:cubicBezTo>
                    <a:lnTo>
                      <a:pt x="72" y="2932"/>
                    </a:lnTo>
                    <a:cubicBezTo>
                      <a:pt x="28" y="2951"/>
                      <a:pt x="0" y="2994"/>
                      <a:pt x="0" y="3042"/>
                    </a:cubicBezTo>
                    <a:lnTo>
                      <a:pt x="0" y="5060"/>
                    </a:lnTo>
                    <a:cubicBezTo>
                      <a:pt x="0" y="5105"/>
                      <a:pt x="24" y="5145"/>
                      <a:pt x="63" y="5166"/>
                    </a:cubicBezTo>
                    <a:lnTo>
                      <a:pt x="772" y="5555"/>
                    </a:lnTo>
                    <a:cubicBezTo>
                      <a:pt x="772" y="5555"/>
                      <a:pt x="790" y="5566"/>
                      <a:pt x="813" y="5568"/>
                    </a:cubicBezTo>
                    <a:cubicBezTo>
                      <a:pt x="833" y="5571"/>
                      <a:pt x="847" y="5568"/>
                      <a:pt x="847" y="5568"/>
                    </a:cubicBezTo>
                    <a:lnTo>
                      <a:pt x="1231" y="5513"/>
                    </a:lnTo>
                    <a:lnTo>
                      <a:pt x="1231" y="5735"/>
                    </a:lnTo>
                    <a:cubicBezTo>
                      <a:pt x="1231" y="5779"/>
                      <a:pt x="1255" y="5820"/>
                      <a:pt x="1294" y="5841"/>
                    </a:cubicBezTo>
                    <a:lnTo>
                      <a:pt x="3386" y="6987"/>
                    </a:lnTo>
                    <a:cubicBezTo>
                      <a:pt x="3386" y="6987"/>
                      <a:pt x="3409" y="7001"/>
                      <a:pt x="3440" y="7002"/>
                    </a:cubicBezTo>
                    <a:cubicBezTo>
                      <a:pt x="3463" y="7004"/>
                      <a:pt x="3486" y="6995"/>
                      <a:pt x="3486" y="6995"/>
                    </a:cubicBezTo>
                    <a:lnTo>
                      <a:pt x="3486" y="6994"/>
                    </a:lnTo>
                    <a:lnTo>
                      <a:pt x="3486" y="6994"/>
                    </a:lnTo>
                    <a:lnTo>
                      <a:pt x="6420" y="5879"/>
                    </a:lnTo>
                    <a:lnTo>
                      <a:pt x="7592" y="5433"/>
                    </a:lnTo>
                    <a:cubicBezTo>
                      <a:pt x="7639" y="5416"/>
                      <a:pt x="7670" y="5371"/>
                      <a:pt x="7670" y="5321"/>
                    </a:cubicBezTo>
                    <a:lnTo>
                      <a:pt x="7670" y="2832"/>
                    </a:lnTo>
                    <a:cubicBezTo>
                      <a:pt x="7671" y="2779"/>
                      <a:pt x="7636" y="2732"/>
                      <a:pt x="7585" y="2716"/>
                    </a:cubicBezTo>
                    <a:close/>
                    <a:moveTo>
                      <a:pt x="337" y="4559"/>
                    </a:moveTo>
                    <a:cubicBezTo>
                      <a:pt x="337" y="4571"/>
                      <a:pt x="331" y="4583"/>
                      <a:pt x="321" y="4591"/>
                    </a:cubicBezTo>
                    <a:cubicBezTo>
                      <a:pt x="313" y="4596"/>
                      <a:pt x="305" y="4599"/>
                      <a:pt x="296" y="4599"/>
                    </a:cubicBezTo>
                    <a:cubicBezTo>
                      <a:pt x="293" y="4599"/>
                      <a:pt x="289" y="4598"/>
                      <a:pt x="286" y="4597"/>
                    </a:cubicBezTo>
                    <a:lnTo>
                      <a:pt x="151" y="4560"/>
                    </a:lnTo>
                    <a:cubicBezTo>
                      <a:pt x="134" y="4555"/>
                      <a:pt x="122" y="4539"/>
                      <a:pt x="122" y="4521"/>
                    </a:cubicBezTo>
                    <a:lnTo>
                      <a:pt x="122" y="4147"/>
                    </a:lnTo>
                    <a:cubicBezTo>
                      <a:pt x="122" y="4136"/>
                      <a:pt x="126" y="4125"/>
                      <a:pt x="135" y="4117"/>
                    </a:cubicBezTo>
                    <a:cubicBezTo>
                      <a:pt x="143" y="4109"/>
                      <a:pt x="155" y="4106"/>
                      <a:pt x="166" y="4107"/>
                    </a:cubicBezTo>
                    <a:lnTo>
                      <a:pt x="300" y="4120"/>
                    </a:lnTo>
                    <a:cubicBezTo>
                      <a:pt x="321" y="4122"/>
                      <a:pt x="336" y="4139"/>
                      <a:pt x="336" y="4160"/>
                    </a:cubicBezTo>
                    <a:lnTo>
                      <a:pt x="336" y="4559"/>
                    </a:lnTo>
                    <a:lnTo>
                      <a:pt x="337" y="4559"/>
                    </a:lnTo>
                    <a:close/>
                    <a:moveTo>
                      <a:pt x="337" y="3761"/>
                    </a:moveTo>
                    <a:cubicBezTo>
                      <a:pt x="337" y="3782"/>
                      <a:pt x="321" y="3800"/>
                      <a:pt x="300" y="3802"/>
                    </a:cubicBezTo>
                    <a:lnTo>
                      <a:pt x="165" y="3813"/>
                    </a:lnTo>
                    <a:lnTo>
                      <a:pt x="162" y="3813"/>
                    </a:lnTo>
                    <a:cubicBezTo>
                      <a:pt x="152" y="3813"/>
                      <a:pt x="142" y="3809"/>
                      <a:pt x="135" y="3802"/>
                    </a:cubicBezTo>
                    <a:cubicBezTo>
                      <a:pt x="126" y="3795"/>
                      <a:pt x="122" y="3784"/>
                      <a:pt x="122" y="3773"/>
                    </a:cubicBezTo>
                    <a:lnTo>
                      <a:pt x="122" y="3398"/>
                    </a:lnTo>
                    <a:cubicBezTo>
                      <a:pt x="122" y="3380"/>
                      <a:pt x="134" y="3364"/>
                      <a:pt x="152" y="3359"/>
                    </a:cubicBezTo>
                    <a:lnTo>
                      <a:pt x="286" y="3324"/>
                    </a:lnTo>
                    <a:cubicBezTo>
                      <a:pt x="298" y="3321"/>
                      <a:pt x="311" y="3323"/>
                      <a:pt x="321" y="3331"/>
                    </a:cubicBezTo>
                    <a:cubicBezTo>
                      <a:pt x="331" y="3339"/>
                      <a:pt x="337" y="3350"/>
                      <a:pt x="337" y="3363"/>
                    </a:cubicBezTo>
                    <a:lnTo>
                      <a:pt x="337" y="3761"/>
                    </a:lnTo>
                    <a:lnTo>
                      <a:pt x="337" y="3761"/>
                    </a:lnTo>
                    <a:close/>
                    <a:moveTo>
                      <a:pt x="729" y="4668"/>
                    </a:moveTo>
                    <a:cubicBezTo>
                      <a:pt x="729" y="4680"/>
                      <a:pt x="723" y="4692"/>
                      <a:pt x="714" y="4700"/>
                    </a:cubicBezTo>
                    <a:cubicBezTo>
                      <a:pt x="706" y="4705"/>
                      <a:pt x="698" y="4708"/>
                      <a:pt x="689" y="4708"/>
                    </a:cubicBezTo>
                    <a:cubicBezTo>
                      <a:pt x="686" y="4708"/>
                      <a:pt x="682" y="4707"/>
                      <a:pt x="678" y="4706"/>
                    </a:cubicBezTo>
                    <a:lnTo>
                      <a:pt x="494" y="4655"/>
                    </a:lnTo>
                    <a:cubicBezTo>
                      <a:pt x="477" y="4651"/>
                      <a:pt x="465" y="4635"/>
                      <a:pt x="465" y="4617"/>
                    </a:cubicBezTo>
                    <a:lnTo>
                      <a:pt x="465" y="4180"/>
                    </a:lnTo>
                    <a:cubicBezTo>
                      <a:pt x="465" y="4169"/>
                      <a:pt x="470" y="4158"/>
                      <a:pt x="478" y="4150"/>
                    </a:cubicBezTo>
                    <a:cubicBezTo>
                      <a:pt x="486" y="4143"/>
                      <a:pt x="498" y="4139"/>
                      <a:pt x="509" y="4140"/>
                    </a:cubicBezTo>
                    <a:lnTo>
                      <a:pt x="693" y="4158"/>
                    </a:lnTo>
                    <a:cubicBezTo>
                      <a:pt x="714" y="4160"/>
                      <a:pt x="729" y="4178"/>
                      <a:pt x="729" y="4198"/>
                    </a:cubicBezTo>
                    <a:lnTo>
                      <a:pt x="729" y="4668"/>
                    </a:lnTo>
                    <a:lnTo>
                      <a:pt x="729" y="4668"/>
                    </a:lnTo>
                    <a:close/>
                    <a:moveTo>
                      <a:pt x="729" y="3729"/>
                    </a:moveTo>
                    <a:cubicBezTo>
                      <a:pt x="729" y="3750"/>
                      <a:pt x="713" y="3767"/>
                      <a:pt x="692" y="3769"/>
                    </a:cubicBezTo>
                    <a:lnTo>
                      <a:pt x="508" y="3784"/>
                    </a:lnTo>
                    <a:lnTo>
                      <a:pt x="505" y="3784"/>
                    </a:lnTo>
                    <a:cubicBezTo>
                      <a:pt x="495" y="3784"/>
                      <a:pt x="485" y="3781"/>
                      <a:pt x="478" y="3774"/>
                    </a:cubicBezTo>
                    <a:cubicBezTo>
                      <a:pt x="469" y="3766"/>
                      <a:pt x="465" y="3756"/>
                      <a:pt x="465" y="3744"/>
                    </a:cubicBezTo>
                    <a:lnTo>
                      <a:pt x="465" y="3308"/>
                    </a:lnTo>
                    <a:cubicBezTo>
                      <a:pt x="465" y="3290"/>
                      <a:pt x="477" y="3274"/>
                      <a:pt x="495" y="3269"/>
                    </a:cubicBezTo>
                    <a:lnTo>
                      <a:pt x="679" y="3221"/>
                    </a:lnTo>
                    <a:cubicBezTo>
                      <a:pt x="691" y="3217"/>
                      <a:pt x="704" y="3220"/>
                      <a:pt x="714" y="3228"/>
                    </a:cubicBezTo>
                    <a:cubicBezTo>
                      <a:pt x="723" y="3235"/>
                      <a:pt x="729" y="3247"/>
                      <a:pt x="729" y="3260"/>
                    </a:cubicBezTo>
                    <a:lnTo>
                      <a:pt x="729" y="3729"/>
                    </a:lnTo>
                    <a:close/>
                    <a:moveTo>
                      <a:pt x="1737" y="4948"/>
                    </a:moveTo>
                    <a:cubicBezTo>
                      <a:pt x="1737" y="4960"/>
                      <a:pt x="1731" y="4972"/>
                      <a:pt x="1721" y="4980"/>
                    </a:cubicBezTo>
                    <a:cubicBezTo>
                      <a:pt x="1714" y="4985"/>
                      <a:pt x="1706" y="4988"/>
                      <a:pt x="1697" y="4988"/>
                    </a:cubicBezTo>
                    <a:cubicBezTo>
                      <a:pt x="1693" y="4988"/>
                      <a:pt x="1690" y="4987"/>
                      <a:pt x="1686" y="4986"/>
                    </a:cubicBezTo>
                    <a:lnTo>
                      <a:pt x="1449" y="4920"/>
                    </a:lnTo>
                    <a:cubicBezTo>
                      <a:pt x="1431" y="4916"/>
                      <a:pt x="1419" y="4900"/>
                      <a:pt x="1419" y="4882"/>
                    </a:cubicBezTo>
                    <a:lnTo>
                      <a:pt x="1419" y="4274"/>
                    </a:lnTo>
                    <a:cubicBezTo>
                      <a:pt x="1419" y="4262"/>
                      <a:pt x="1424" y="4251"/>
                      <a:pt x="1432" y="4244"/>
                    </a:cubicBezTo>
                    <a:cubicBezTo>
                      <a:pt x="1441" y="4236"/>
                      <a:pt x="1452" y="4232"/>
                      <a:pt x="1463" y="4233"/>
                    </a:cubicBezTo>
                    <a:lnTo>
                      <a:pt x="1701" y="4257"/>
                    </a:lnTo>
                    <a:cubicBezTo>
                      <a:pt x="1721" y="4259"/>
                      <a:pt x="1737" y="4276"/>
                      <a:pt x="1737" y="4297"/>
                    </a:cubicBezTo>
                    <a:lnTo>
                      <a:pt x="1737" y="4948"/>
                    </a:lnTo>
                    <a:close/>
                    <a:moveTo>
                      <a:pt x="1737" y="3646"/>
                    </a:moveTo>
                    <a:cubicBezTo>
                      <a:pt x="1737" y="3667"/>
                      <a:pt x="1721" y="3684"/>
                      <a:pt x="1700" y="3686"/>
                    </a:cubicBezTo>
                    <a:lnTo>
                      <a:pt x="1463" y="3705"/>
                    </a:lnTo>
                    <a:cubicBezTo>
                      <a:pt x="1462" y="3706"/>
                      <a:pt x="1461" y="3706"/>
                      <a:pt x="1459" y="3706"/>
                    </a:cubicBezTo>
                    <a:cubicBezTo>
                      <a:pt x="1449" y="3706"/>
                      <a:pt x="1440" y="3702"/>
                      <a:pt x="1432" y="3695"/>
                    </a:cubicBezTo>
                    <a:cubicBezTo>
                      <a:pt x="1424" y="3687"/>
                      <a:pt x="1419" y="3677"/>
                      <a:pt x="1419" y="3665"/>
                    </a:cubicBezTo>
                    <a:lnTo>
                      <a:pt x="1419" y="3057"/>
                    </a:lnTo>
                    <a:cubicBezTo>
                      <a:pt x="1419" y="3039"/>
                      <a:pt x="1432" y="3023"/>
                      <a:pt x="1449" y="3018"/>
                    </a:cubicBezTo>
                    <a:lnTo>
                      <a:pt x="1687" y="2956"/>
                    </a:lnTo>
                    <a:cubicBezTo>
                      <a:pt x="1699" y="2953"/>
                      <a:pt x="1712" y="2955"/>
                      <a:pt x="1721" y="2963"/>
                    </a:cubicBezTo>
                    <a:cubicBezTo>
                      <a:pt x="1731" y="2970"/>
                      <a:pt x="1737" y="2982"/>
                      <a:pt x="1737" y="2995"/>
                    </a:cubicBezTo>
                    <a:lnTo>
                      <a:pt x="1737" y="3646"/>
                    </a:lnTo>
                    <a:close/>
                    <a:moveTo>
                      <a:pt x="1737" y="2344"/>
                    </a:moveTo>
                    <a:cubicBezTo>
                      <a:pt x="1737" y="2360"/>
                      <a:pt x="1728" y="2374"/>
                      <a:pt x="1713" y="2381"/>
                    </a:cubicBezTo>
                    <a:lnTo>
                      <a:pt x="1476" y="2486"/>
                    </a:lnTo>
                    <a:cubicBezTo>
                      <a:pt x="1471" y="2488"/>
                      <a:pt x="1465" y="2489"/>
                      <a:pt x="1460" y="2489"/>
                    </a:cubicBezTo>
                    <a:cubicBezTo>
                      <a:pt x="1452" y="2489"/>
                      <a:pt x="1444" y="2487"/>
                      <a:pt x="1437" y="2483"/>
                    </a:cubicBezTo>
                    <a:cubicBezTo>
                      <a:pt x="1426" y="2475"/>
                      <a:pt x="1419" y="2463"/>
                      <a:pt x="1419" y="2449"/>
                    </a:cubicBezTo>
                    <a:lnTo>
                      <a:pt x="1419" y="1841"/>
                    </a:lnTo>
                    <a:cubicBezTo>
                      <a:pt x="1419" y="1827"/>
                      <a:pt x="1426" y="1814"/>
                      <a:pt x="1438" y="1807"/>
                    </a:cubicBezTo>
                    <a:lnTo>
                      <a:pt x="1676" y="1659"/>
                    </a:lnTo>
                    <a:cubicBezTo>
                      <a:pt x="1688" y="1651"/>
                      <a:pt x="1704" y="1651"/>
                      <a:pt x="1716" y="1658"/>
                    </a:cubicBezTo>
                    <a:cubicBezTo>
                      <a:pt x="1729" y="1665"/>
                      <a:pt x="1737" y="1678"/>
                      <a:pt x="1737" y="1693"/>
                    </a:cubicBezTo>
                    <a:lnTo>
                      <a:pt x="1737" y="2344"/>
                    </a:lnTo>
                    <a:lnTo>
                      <a:pt x="1737" y="2344"/>
                    </a:lnTo>
                    <a:close/>
                    <a:moveTo>
                      <a:pt x="2329" y="5112"/>
                    </a:moveTo>
                    <a:cubicBezTo>
                      <a:pt x="2329" y="5124"/>
                      <a:pt x="2323" y="5136"/>
                      <a:pt x="2313" y="5144"/>
                    </a:cubicBezTo>
                    <a:cubicBezTo>
                      <a:pt x="2306" y="5149"/>
                      <a:pt x="2297" y="5152"/>
                      <a:pt x="2289" y="5152"/>
                    </a:cubicBezTo>
                    <a:cubicBezTo>
                      <a:pt x="2285" y="5152"/>
                      <a:pt x="2281" y="5152"/>
                      <a:pt x="2278" y="5151"/>
                    </a:cubicBezTo>
                    <a:lnTo>
                      <a:pt x="1960" y="5062"/>
                    </a:lnTo>
                    <a:cubicBezTo>
                      <a:pt x="1942" y="5058"/>
                      <a:pt x="1930" y="5042"/>
                      <a:pt x="1930" y="5024"/>
                    </a:cubicBezTo>
                    <a:lnTo>
                      <a:pt x="1930" y="4323"/>
                    </a:lnTo>
                    <a:cubicBezTo>
                      <a:pt x="1930" y="4312"/>
                      <a:pt x="1935" y="4301"/>
                      <a:pt x="1943" y="4293"/>
                    </a:cubicBezTo>
                    <a:cubicBezTo>
                      <a:pt x="1952" y="4286"/>
                      <a:pt x="1963" y="4282"/>
                      <a:pt x="1974" y="4283"/>
                    </a:cubicBezTo>
                    <a:lnTo>
                      <a:pt x="2292" y="4314"/>
                    </a:lnTo>
                    <a:cubicBezTo>
                      <a:pt x="2313" y="4316"/>
                      <a:pt x="2329" y="4334"/>
                      <a:pt x="2329" y="4354"/>
                    </a:cubicBezTo>
                    <a:lnTo>
                      <a:pt x="2329" y="5112"/>
                    </a:lnTo>
                    <a:close/>
                    <a:moveTo>
                      <a:pt x="2329" y="3597"/>
                    </a:moveTo>
                    <a:cubicBezTo>
                      <a:pt x="2329" y="3618"/>
                      <a:pt x="2313" y="3635"/>
                      <a:pt x="2292" y="3637"/>
                    </a:cubicBezTo>
                    <a:lnTo>
                      <a:pt x="1974" y="3663"/>
                    </a:lnTo>
                    <a:cubicBezTo>
                      <a:pt x="1973" y="3663"/>
                      <a:pt x="1971" y="3664"/>
                      <a:pt x="1970" y="3664"/>
                    </a:cubicBezTo>
                    <a:cubicBezTo>
                      <a:pt x="1960" y="3664"/>
                      <a:pt x="1951" y="3660"/>
                      <a:pt x="1943" y="3653"/>
                    </a:cubicBezTo>
                    <a:cubicBezTo>
                      <a:pt x="1935" y="3645"/>
                      <a:pt x="1930" y="3634"/>
                      <a:pt x="1930" y="3623"/>
                    </a:cubicBezTo>
                    <a:lnTo>
                      <a:pt x="1930" y="2923"/>
                    </a:lnTo>
                    <a:cubicBezTo>
                      <a:pt x="1930" y="2905"/>
                      <a:pt x="1942" y="2889"/>
                      <a:pt x="1960" y="2884"/>
                    </a:cubicBezTo>
                    <a:lnTo>
                      <a:pt x="2278" y="2800"/>
                    </a:lnTo>
                    <a:cubicBezTo>
                      <a:pt x="2290" y="2797"/>
                      <a:pt x="2303" y="2800"/>
                      <a:pt x="2313" y="2807"/>
                    </a:cubicBezTo>
                    <a:cubicBezTo>
                      <a:pt x="2323" y="2815"/>
                      <a:pt x="2329" y="2827"/>
                      <a:pt x="2329" y="2839"/>
                    </a:cubicBezTo>
                    <a:lnTo>
                      <a:pt x="2329" y="3597"/>
                    </a:lnTo>
                    <a:lnTo>
                      <a:pt x="2329" y="3597"/>
                    </a:lnTo>
                    <a:close/>
                    <a:moveTo>
                      <a:pt x="2329" y="2082"/>
                    </a:moveTo>
                    <a:cubicBezTo>
                      <a:pt x="2329" y="2098"/>
                      <a:pt x="2319" y="2112"/>
                      <a:pt x="2305" y="2119"/>
                    </a:cubicBezTo>
                    <a:lnTo>
                      <a:pt x="1987" y="2260"/>
                    </a:lnTo>
                    <a:cubicBezTo>
                      <a:pt x="1982" y="2262"/>
                      <a:pt x="1976" y="2263"/>
                      <a:pt x="1970" y="2263"/>
                    </a:cubicBezTo>
                    <a:cubicBezTo>
                      <a:pt x="1963" y="2263"/>
                      <a:pt x="1955" y="2261"/>
                      <a:pt x="1949" y="2257"/>
                    </a:cubicBezTo>
                    <a:cubicBezTo>
                      <a:pt x="1937" y="2249"/>
                      <a:pt x="1930" y="2236"/>
                      <a:pt x="1930" y="2223"/>
                    </a:cubicBezTo>
                    <a:lnTo>
                      <a:pt x="1930" y="1523"/>
                    </a:lnTo>
                    <a:cubicBezTo>
                      <a:pt x="1930" y="1509"/>
                      <a:pt x="1938" y="1496"/>
                      <a:pt x="1949" y="1489"/>
                    </a:cubicBezTo>
                    <a:lnTo>
                      <a:pt x="2267" y="1290"/>
                    </a:lnTo>
                    <a:cubicBezTo>
                      <a:pt x="2280" y="1282"/>
                      <a:pt x="2295" y="1282"/>
                      <a:pt x="2308" y="1289"/>
                    </a:cubicBezTo>
                    <a:cubicBezTo>
                      <a:pt x="2321" y="1296"/>
                      <a:pt x="2329" y="1310"/>
                      <a:pt x="2329" y="1324"/>
                    </a:cubicBezTo>
                    <a:lnTo>
                      <a:pt x="2329" y="2082"/>
                    </a:lnTo>
                    <a:lnTo>
                      <a:pt x="2329" y="2082"/>
                    </a:lnTo>
                    <a:close/>
                    <a:moveTo>
                      <a:pt x="3152" y="5341"/>
                    </a:moveTo>
                    <a:cubicBezTo>
                      <a:pt x="3152" y="5352"/>
                      <a:pt x="3147" y="5364"/>
                      <a:pt x="3139" y="5372"/>
                    </a:cubicBezTo>
                    <a:cubicBezTo>
                      <a:pt x="3124" y="5387"/>
                      <a:pt x="3104" y="5387"/>
                      <a:pt x="3098" y="5387"/>
                    </a:cubicBezTo>
                    <a:lnTo>
                      <a:pt x="3097" y="5387"/>
                    </a:lnTo>
                    <a:cubicBezTo>
                      <a:pt x="3018" y="5387"/>
                      <a:pt x="2710" y="5276"/>
                      <a:pt x="2650" y="5254"/>
                    </a:cubicBezTo>
                    <a:cubicBezTo>
                      <a:pt x="2634" y="5248"/>
                      <a:pt x="2623" y="5233"/>
                      <a:pt x="2623" y="5216"/>
                    </a:cubicBezTo>
                    <a:lnTo>
                      <a:pt x="2623" y="4391"/>
                    </a:lnTo>
                    <a:cubicBezTo>
                      <a:pt x="2623" y="4380"/>
                      <a:pt x="2628" y="4369"/>
                      <a:pt x="2636" y="4361"/>
                    </a:cubicBezTo>
                    <a:cubicBezTo>
                      <a:pt x="2645" y="4354"/>
                      <a:pt x="2656" y="4350"/>
                      <a:pt x="2667" y="4351"/>
                    </a:cubicBezTo>
                    <a:lnTo>
                      <a:pt x="3115" y="4395"/>
                    </a:lnTo>
                    <a:cubicBezTo>
                      <a:pt x="3136" y="4397"/>
                      <a:pt x="3152" y="4414"/>
                      <a:pt x="3152" y="4435"/>
                    </a:cubicBezTo>
                    <a:cubicBezTo>
                      <a:pt x="3152" y="4444"/>
                      <a:pt x="3152" y="5302"/>
                      <a:pt x="3152" y="5341"/>
                    </a:cubicBezTo>
                    <a:close/>
                    <a:moveTo>
                      <a:pt x="3152" y="3529"/>
                    </a:moveTo>
                    <a:cubicBezTo>
                      <a:pt x="3152" y="3550"/>
                      <a:pt x="3136" y="3567"/>
                      <a:pt x="3115" y="3569"/>
                    </a:cubicBezTo>
                    <a:lnTo>
                      <a:pt x="2667" y="3606"/>
                    </a:lnTo>
                    <a:cubicBezTo>
                      <a:pt x="2665" y="3606"/>
                      <a:pt x="2664" y="3606"/>
                      <a:pt x="2663" y="3606"/>
                    </a:cubicBezTo>
                    <a:cubicBezTo>
                      <a:pt x="2653" y="3606"/>
                      <a:pt x="2643" y="3602"/>
                      <a:pt x="2636" y="3595"/>
                    </a:cubicBezTo>
                    <a:cubicBezTo>
                      <a:pt x="2628" y="3588"/>
                      <a:pt x="2623" y="3577"/>
                      <a:pt x="2623" y="3566"/>
                    </a:cubicBezTo>
                    <a:lnTo>
                      <a:pt x="2623" y="2741"/>
                    </a:lnTo>
                    <a:cubicBezTo>
                      <a:pt x="2623" y="2722"/>
                      <a:pt x="2635" y="2706"/>
                      <a:pt x="2653" y="2702"/>
                    </a:cubicBezTo>
                    <a:lnTo>
                      <a:pt x="3101" y="2584"/>
                    </a:lnTo>
                    <a:cubicBezTo>
                      <a:pt x="3113" y="2581"/>
                      <a:pt x="3126" y="2583"/>
                      <a:pt x="3136" y="2591"/>
                    </a:cubicBezTo>
                    <a:cubicBezTo>
                      <a:pt x="3146" y="2599"/>
                      <a:pt x="3152" y="2610"/>
                      <a:pt x="3152" y="2623"/>
                    </a:cubicBezTo>
                    <a:lnTo>
                      <a:pt x="3152" y="3529"/>
                    </a:lnTo>
                    <a:lnTo>
                      <a:pt x="3152" y="3529"/>
                    </a:lnTo>
                    <a:close/>
                    <a:moveTo>
                      <a:pt x="3152" y="1717"/>
                    </a:moveTo>
                    <a:cubicBezTo>
                      <a:pt x="3152" y="1733"/>
                      <a:pt x="3142" y="1748"/>
                      <a:pt x="3128" y="1754"/>
                    </a:cubicBezTo>
                    <a:lnTo>
                      <a:pt x="2680" y="1953"/>
                    </a:lnTo>
                    <a:cubicBezTo>
                      <a:pt x="2674" y="1955"/>
                      <a:pt x="2669" y="1956"/>
                      <a:pt x="2663" y="1956"/>
                    </a:cubicBezTo>
                    <a:cubicBezTo>
                      <a:pt x="2656" y="1956"/>
                      <a:pt x="2648" y="1954"/>
                      <a:pt x="2641" y="1950"/>
                    </a:cubicBezTo>
                    <a:cubicBezTo>
                      <a:pt x="2630" y="1942"/>
                      <a:pt x="2623" y="1930"/>
                      <a:pt x="2623" y="1916"/>
                    </a:cubicBezTo>
                    <a:lnTo>
                      <a:pt x="2623" y="1091"/>
                    </a:lnTo>
                    <a:cubicBezTo>
                      <a:pt x="2623" y="1077"/>
                      <a:pt x="2630" y="1064"/>
                      <a:pt x="2642" y="1057"/>
                    </a:cubicBezTo>
                    <a:lnTo>
                      <a:pt x="3090" y="777"/>
                    </a:lnTo>
                    <a:cubicBezTo>
                      <a:pt x="3103" y="769"/>
                      <a:pt x="3118" y="769"/>
                      <a:pt x="3131" y="776"/>
                    </a:cubicBezTo>
                    <a:cubicBezTo>
                      <a:pt x="3144" y="783"/>
                      <a:pt x="3152" y="797"/>
                      <a:pt x="3152" y="811"/>
                    </a:cubicBezTo>
                    <a:lnTo>
                      <a:pt x="3152" y="1717"/>
                    </a:lnTo>
                    <a:lnTo>
                      <a:pt x="3152" y="1717"/>
                    </a:lnTo>
                    <a:close/>
                    <a:moveTo>
                      <a:pt x="4934" y="1266"/>
                    </a:moveTo>
                    <a:cubicBezTo>
                      <a:pt x="4934" y="1252"/>
                      <a:pt x="4941" y="1240"/>
                      <a:pt x="4952" y="1232"/>
                    </a:cubicBezTo>
                    <a:cubicBezTo>
                      <a:pt x="4963" y="1225"/>
                      <a:pt x="4978" y="1224"/>
                      <a:pt x="4990" y="1229"/>
                    </a:cubicBezTo>
                    <a:lnTo>
                      <a:pt x="5469" y="1436"/>
                    </a:lnTo>
                    <a:cubicBezTo>
                      <a:pt x="5483" y="1442"/>
                      <a:pt x="5493" y="1457"/>
                      <a:pt x="5493" y="1473"/>
                    </a:cubicBezTo>
                    <a:lnTo>
                      <a:pt x="5493" y="2187"/>
                    </a:lnTo>
                    <a:cubicBezTo>
                      <a:pt x="5493" y="2200"/>
                      <a:pt x="5487" y="2212"/>
                      <a:pt x="5477" y="2220"/>
                    </a:cubicBezTo>
                    <a:cubicBezTo>
                      <a:pt x="5470" y="2225"/>
                      <a:pt x="5461" y="2228"/>
                      <a:pt x="5453" y="2228"/>
                    </a:cubicBezTo>
                    <a:cubicBezTo>
                      <a:pt x="5449" y="2228"/>
                      <a:pt x="5445" y="2227"/>
                      <a:pt x="5441" y="2226"/>
                    </a:cubicBezTo>
                    <a:lnTo>
                      <a:pt x="4963" y="2079"/>
                    </a:lnTo>
                    <a:cubicBezTo>
                      <a:pt x="4946" y="2074"/>
                      <a:pt x="4934" y="2058"/>
                      <a:pt x="4934" y="2040"/>
                    </a:cubicBezTo>
                    <a:lnTo>
                      <a:pt x="4934" y="1266"/>
                    </a:lnTo>
                    <a:lnTo>
                      <a:pt x="4934" y="1266"/>
                    </a:lnTo>
                    <a:close/>
                    <a:moveTo>
                      <a:pt x="4934" y="2815"/>
                    </a:moveTo>
                    <a:cubicBezTo>
                      <a:pt x="4934" y="2803"/>
                      <a:pt x="4939" y="2791"/>
                      <a:pt x="4948" y="2784"/>
                    </a:cubicBezTo>
                    <a:cubicBezTo>
                      <a:pt x="4958" y="2776"/>
                      <a:pt x="4970" y="2773"/>
                      <a:pt x="4981" y="2775"/>
                    </a:cubicBezTo>
                    <a:lnTo>
                      <a:pt x="5460" y="2862"/>
                    </a:lnTo>
                    <a:cubicBezTo>
                      <a:pt x="5479" y="2866"/>
                      <a:pt x="5493" y="2882"/>
                      <a:pt x="5493" y="2902"/>
                    </a:cubicBezTo>
                    <a:lnTo>
                      <a:pt x="5493" y="3623"/>
                    </a:lnTo>
                    <a:cubicBezTo>
                      <a:pt x="5493" y="3634"/>
                      <a:pt x="5488" y="3645"/>
                      <a:pt x="5480" y="3653"/>
                    </a:cubicBezTo>
                    <a:cubicBezTo>
                      <a:pt x="5473" y="3660"/>
                      <a:pt x="5463" y="3664"/>
                      <a:pt x="5453" y="3664"/>
                    </a:cubicBezTo>
                    <a:cubicBezTo>
                      <a:pt x="5452" y="3664"/>
                      <a:pt x="5451" y="3663"/>
                      <a:pt x="5450" y="3663"/>
                    </a:cubicBezTo>
                    <a:lnTo>
                      <a:pt x="4971" y="3629"/>
                    </a:lnTo>
                    <a:cubicBezTo>
                      <a:pt x="4950" y="3628"/>
                      <a:pt x="4934" y="3610"/>
                      <a:pt x="4934" y="3589"/>
                    </a:cubicBezTo>
                    <a:lnTo>
                      <a:pt x="4934" y="2815"/>
                    </a:lnTo>
                    <a:close/>
                    <a:moveTo>
                      <a:pt x="3688" y="727"/>
                    </a:moveTo>
                    <a:cubicBezTo>
                      <a:pt x="3688" y="714"/>
                      <a:pt x="3695" y="701"/>
                      <a:pt x="3706" y="694"/>
                    </a:cubicBezTo>
                    <a:cubicBezTo>
                      <a:pt x="3718" y="686"/>
                      <a:pt x="3732" y="685"/>
                      <a:pt x="3744" y="690"/>
                    </a:cubicBezTo>
                    <a:lnTo>
                      <a:pt x="4424" y="984"/>
                    </a:lnTo>
                    <a:cubicBezTo>
                      <a:pt x="4439" y="991"/>
                      <a:pt x="4449" y="1005"/>
                      <a:pt x="4449" y="1021"/>
                    </a:cubicBezTo>
                    <a:lnTo>
                      <a:pt x="4449" y="1867"/>
                    </a:lnTo>
                    <a:cubicBezTo>
                      <a:pt x="4449" y="1879"/>
                      <a:pt x="4442" y="1891"/>
                      <a:pt x="4432" y="1899"/>
                    </a:cubicBezTo>
                    <a:cubicBezTo>
                      <a:pt x="4425" y="1904"/>
                      <a:pt x="4417" y="1907"/>
                      <a:pt x="4408" y="1907"/>
                    </a:cubicBezTo>
                    <a:cubicBezTo>
                      <a:pt x="4404" y="1907"/>
                      <a:pt x="4400" y="1906"/>
                      <a:pt x="4396" y="1905"/>
                    </a:cubicBezTo>
                    <a:lnTo>
                      <a:pt x="3717" y="1696"/>
                    </a:lnTo>
                    <a:cubicBezTo>
                      <a:pt x="3700" y="1691"/>
                      <a:pt x="3688" y="1675"/>
                      <a:pt x="3688" y="1658"/>
                    </a:cubicBezTo>
                    <a:lnTo>
                      <a:pt x="3688" y="727"/>
                    </a:lnTo>
                    <a:lnTo>
                      <a:pt x="3688" y="727"/>
                    </a:lnTo>
                    <a:close/>
                    <a:moveTo>
                      <a:pt x="3688" y="3518"/>
                    </a:moveTo>
                    <a:lnTo>
                      <a:pt x="3688" y="2588"/>
                    </a:lnTo>
                    <a:cubicBezTo>
                      <a:pt x="3688" y="2576"/>
                      <a:pt x="3694" y="2564"/>
                      <a:pt x="3703" y="2557"/>
                    </a:cubicBezTo>
                    <a:cubicBezTo>
                      <a:pt x="3712" y="2549"/>
                      <a:pt x="3724" y="2546"/>
                      <a:pt x="3736" y="2548"/>
                    </a:cubicBezTo>
                    <a:lnTo>
                      <a:pt x="4415" y="2672"/>
                    </a:lnTo>
                    <a:cubicBezTo>
                      <a:pt x="4434" y="2676"/>
                      <a:pt x="4448" y="2692"/>
                      <a:pt x="4448" y="2712"/>
                    </a:cubicBezTo>
                    <a:lnTo>
                      <a:pt x="4448" y="3557"/>
                    </a:lnTo>
                    <a:cubicBezTo>
                      <a:pt x="4448" y="3568"/>
                      <a:pt x="4444" y="3579"/>
                      <a:pt x="4436" y="3586"/>
                    </a:cubicBezTo>
                    <a:cubicBezTo>
                      <a:pt x="4428" y="3593"/>
                      <a:pt x="4418" y="3597"/>
                      <a:pt x="4408" y="3597"/>
                    </a:cubicBezTo>
                    <a:cubicBezTo>
                      <a:pt x="4407" y="3597"/>
                      <a:pt x="4407" y="3597"/>
                      <a:pt x="4406" y="3597"/>
                    </a:cubicBezTo>
                    <a:lnTo>
                      <a:pt x="3726" y="3558"/>
                    </a:lnTo>
                    <a:cubicBezTo>
                      <a:pt x="3705" y="3557"/>
                      <a:pt x="3688" y="3539"/>
                      <a:pt x="3688" y="3518"/>
                    </a:cubicBezTo>
                    <a:close/>
                    <a:moveTo>
                      <a:pt x="5014" y="6300"/>
                    </a:moveTo>
                    <a:cubicBezTo>
                      <a:pt x="5014" y="6317"/>
                      <a:pt x="5004" y="6331"/>
                      <a:pt x="4989" y="6338"/>
                    </a:cubicBezTo>
                    <a:lnTo>
                      <a:pt x="4099" y="6676"/>
                    </a:lnTo>
                    <a:cubicBezTo>
                      <a:pt x="4094" y="6677"/>
                      <a:pt x="4089" y="6678"/>
                      <a:pt x="4085" y="6678"/>
                    </a:cubicBezTo>
                    <a:cubicBezTo>
                      <a:pt x="4077" y="6678"/>
                      <a:pt x="4069" y="6676"/>
                      <a:pt x="4062" y="6671"/>
                    </a:cubicBezTo>
                    <a:cubicBezTo>
                      <a:pt x="4051" y="6664"/>
                      <a:pt x="4045" y="6651"/>
                      <a:pt x="4045" y="6638"/>
                    </a:cubicBezTo>
                    <a:lnTo>
                      <a:pt x="4045" y="4424"/>
                    </a:lnTo>
                    <a:cubicBezTo>
                      <a:pt x="4045" y="4403"/>
                      <a:pt x="4061" y="4385"/>
                      <a:pt x="4082" y="4384"/>
                    </a:cubicBezTo>
                    <a:lnTo>
                      <a:pt x="4972" y="4323"/>
                    </a:lnTo>
                    <a:cubicBezTo>
                      <a:pt x="4983" y="4323"/>
                      <a:pt x="4994" y="4327"/>
                      <a:pt x="5002" y="4334"/>
                    </a:cubicBezTo>
                    <a:cubicBezTo>
                      <a:pt x="5010" y="4342"/>
                      <a:pt x="5015" y="4352"/>
                      <a:pt x="5015" y="4364"/>
                    </a:cubicBezTo>
                    <a:lnTo>
                      <a:pt x="5015" y="6300"/>
                    </a:lnTo>
                    <a:lnTo>
                      <a:pt x="5014" y="6300"/>
                    </a:lnTo>
                    <a:close/>
                    <a:moveTo>
                      <a:pt x="6087" y="5892"/>
                    </a:moveTo>
                    <a:cubicBezTo>
                      <a:pt x="6087" y="5909"/>
                      <a:pt x="6076" y="5924"/>
                      <a:pt x="6061" y="5930"/>
                    </a:cubicBezTo>
                    <a:lnTo>
                      <a:pt x="5467" y="6156"/>
                    </a:lnTo>
                    <a:cubicBezTo>
                      <a:pt x="5462" y="6157"/>
                      <a:pt x="5458" y="6158"/>
                      <a:pt x="5453" y="6158"/>
                    </a:cubicBezTo>
                    <a:cubicBezTo>
                      <a:pt x="5445" y="6158"/>
                      <a:pt x="5437" y="6156"/>
                      <a:pt x="5430" y="6151"/>
                    </a:cubicBezTo>
                    <a:cubicBezTo>
                      <a:pt x="5419" y="6144"/>
                      <a:pt x="5413" y="6131"/>
                      <a:pt x="5413" y="6118"/>
                    </a:cubicBezTo>
                    <a:lnTo>
                      <a:pt x="5413" y="4331"/>
                    </a:lnTo>
                    <a:cubicBezTo>
                      <a:pt x="5413" y="4310"/>
                      <a:pt x="5429" y="4293"/>
                      <a:pt x="5450" y="4291"/>
                    </a:cubicBezTo>
                    <a:lnTo>
                      <a:pt x="6044" y="4251"/>
                    </a:lnTo>
                    <a:cubicBezTo>
                      <a:pt x="6055" y="4250"/>
                      <a:pt x="6066" y="4254"/>
                      <a:pt x="6074" y="4262"/>
                    </a:cubicBezTo>
                    <a:cubicBezTo>
                      <a:pt x="6082" y="4269"/>
                      <a:pt x="6087" y="4280"/>
                      <a:pt x="6087" y="4291"/>
                    </a:cubicBezTo>
                    <a:lnTo>
                      <a:pt x="6087" y="5892"/>
                    </a:lnTo>
                    <a:close/>
                    <a:moveTo>
                      <a:pt x="6258" y="3660"/>
                    </a:moveTo>
                    <a:cubicBezTo>
                      <a:pt x="6258" y="3671"/>
                      <a:pt x="6253" y="3682"/>
                      <a:pt x="6245" y="3690"/>
                    </a:cubicBezTo>
                    <a:cubicBezTo>
                      <a:pt x="6238" y="3697"/>
                      <a:pt x="6228" y="3701"/>
                      <a:pt x="6218" y="3701"/>
                    </a:cubicBezTo>
                    <a:lnTo>
                      <a:pt x="6215" y="3701"/>
                    </a:lnTo>
                    <a:lnTo>
                      <a:pt x="5860" y="3680"/>
                    </a:lnTo>
                    <a:cubicBezTo>
                      <a:pt x="5839" y="3679"/>
                      <a:pt x="5822" y="3662"/>
                      <a:pt x="5822" y="3640"/>
                    </a:cubicBezTo>
                    <a:lnTo>
                      <a:pt x="5822" y="2977"/>
                    </a:lnTo>
                    <a:cubicBezTo>
                      <a:pt x="5822" y="2965"/>
                      <a:pt x="5828" y="2953"/>
                      <a:pt x="5837" y="2946"/>
                    </a:cubicBezTo>
                    <a:cubicBezTo>
                      <a:pt x="5846" y="2938"/>
                      <a:pt x="5858" y="2935"/>
                      <a:pt x="5870" y="2937"/>
                    </a:cubicBezTo>
                    <a:lnTo>
                      <a:pt x="6225" y="3002"/>
                    </a:lnTo>
                    <a:cubicBezTo>
                      <a:pt x="6244" y="3005"/>
                      <a:pt x="6258" y="3022"/>
                      <a:pt x="6258" y="3041"/>
                    </a:cubicBezTo>
                    <a:lnTo>
                      <a:pt x="6258" y="3660"/>
                    </a:lnTo>
                    <a:lnTo>
                      <a:pt x="6258" y="3660"/>
                    </a:lnTo>
                    <a:close/>
                    <a:moveTo>
                      <a:pt x="6258" y="2422"/>
                    </a:moveTo>
                    <a:cubicBezTo>
                      <a:pt x="6258" y="2435"/>
                      <a:pt x="6252" y="2447"/>
                      <a:pt x="6242" y="2455"/>
                    </a:cubicBezTo>
                    <a:cubicBezTo>
                      <a:pt x="6235" y="2460"/>
                      <a:pt x="6226" y="2463"/>
                      <a:pt x="6218" y="2463"/>
                    </a:cubicBezTo>
                    <a:cubicBezTo>
                      <a:pt x="6214" y="2463"/>
                      <a:pt x="6210" y="2462"/>
                      <a:pt x="6206" y="2461"/>
                    </a:cubicBezTo>
                    <a:lnTo>
                      <a:pt x="5851" y="2352"/>
                    </a:lnTo>
                    <a:cubicBezTo>
                      <a:pt x="5834" y="2346"/>
                      <a:pt x="5823" y="2331"/>
                      <a:pt x="5823" y="2313"/>
                    </a:cubicBezTo>
                    <a:lnTo>
                      <a:pt x="5823" y="1650"/>
                    </a:lnTo>
                    <a:cubicBezTo>
                      <a:pt x="5823" y="1636"/>
                      <a:pt x="5829" y="1624"/>
                      <a:pt x="5841" y="1616"/>
                    </a:cubicBezTo>
                    <a:cubicBezTo>
                      <a:pt x="5852" y="1609"/>
                      <a:pt x="5866" y="1608"/>
                      <a:pt x="5879" y="1613"/>
                    </a:cubicBezTo>
                    <a:lnTo>
                      <a:pt x="6234" y="1766"/>
                    </a:lnTo>
                    <a:cubicBezTo>
                      <a:pt x="6249" y="1773"/>
                      <a:pt x="6258" y="1787"/>
                      <a:pt x="6258" y="1803"/>
                    </a:cubicBezTo>
                    <a:lnTo>
                      <a:pt x="6258" y="2422"/>
                    </a:lnTo>
                    <a:lnTo>
                      <a:pt x="6258" y="2422"/>
                    </a:lnTo>
                    <a:close/>
                    <a:moveTo>
                      <a:pt x="6968" y="4762"/>
                    </a:moveTo>
                    <a:cubicBezTo>
                      <a:pt x="6968" y="4781"/>
                      <a:pt x="6954" y="4798"/>
                      <a:pt x="6935" y="4801"/>
                    </a:cubicBezTo>
                    <a:lnTo>
                      <a:pt x="6677" y="4851"/>
                    </a:lnTo>
                    <a:cubicBezTo>
                      <a:pt x="6674" y="4852"/>
                      <a:pt x="6672" y="4852"/>
                      <a:pt x="6669" y="4852"/>
                    </a:cubicBezTo>
                    <a:cubicBezTo>
                      <a:pt x="6660" y="4852"/>
                      <a:pt x="6651" y="4848"/>
                      <a:pt x="6644" y="4842"/>
                    </a:cubicBezTo>
                    <a:cubicBezTo>
                      <a:pt x="6635" y="4835"/>
                      <a:pt x="6629" y="4824"/>
                      <a:pt x="6629" y="4812"/>
                    </a:cubicBezTo>
                    <a:lnTo>
                      <a:pt x="6629" y="4249"/>
                    </a:lnTo>
                    <a:cubicBezTo>
                      <a:pt x="6629" y="4228"/>
                      <a:pt x="6646" y="4210"/>
                      <a:pt x="6667" y="4209"/>
                    </a:cubicBezTo>
                    <a:lnTo>
                      <a:pt x="6925" y="4191"/>
                    </a:lnTo>
                    <a:cubicBezTo>
                      <a:pt x="6936" y="4191"/>
                      <a:pt x="6947" y="4195"/>
                      <a:pt x="6955" y="4202"/>
                    </a:cubicBezTo>
                    <a:cubicBezTo>
                      <a:pt x="6963" y="4210"/>
                      <a:pt x="6968" y="4220"/>
                      <a:pt x="6968" y="4232"/>
                    </a:cubicBezTo>
                    <a:lnTo>
                      <a:pt x="6968" y="4762"/>
                    </a:lnTo>
                    <a:lnTo>
                      <a:pt x="6968" y="4762"/>
                    </a:lnTo>
                    <a:close/>
                    <a:moveTo>
                      <a:pt x="6968" y="3701"/>
                    </a:moveTo>
                    <a:cubicBezTo>
                      <a:pt x="6968" y="3712"/>
                      <a:pt x="6963" y="3723"/>
                      <a:pt x="6955" y="3730"/>
                    </a:cubicBezTo>
                    <a:cubicBezTo>
                      <a:pt x="6947" y="3737"/>
                      <a:pt x="6938" y="3741"/>
                      <a:pt x="6927" y="3741"/>
                    </a:cubicBezTo>
                    <a:lnTo>
                      <a:pt x="6925" y="3741"/>
                    </a:lnTo>
                    <a:lnTo>
                      <a:pt x="6667" y="3726"/>
                    </a:lnTo>
                    <a:cubicBezTo>
                      <a:pt x="6646" y="3725"/>
                      <a:pt x="6629" y="3708"/>
                      <a:pt x="6629" y="3686"/>
                    </a:cubicBezTo>
                    <a:lnTo>
                      <a:pt x="6629" y="3124"/>
                    </a:lnTo>
                    <a:cubicBezTo>
                      <a:pt x="6629" y="3112"/>
                      <a:pt x="6634" y="3101"/>
                      <a:pt x="6644" y="3093"/>
                    </a:cubicBezTo>
                    <a:cubicBezTo>
                      <a:pt x="6653" y="3085"/>
                      <a:pt x="6665" y="3082"/>
                      <a:pt x="6677" y="3084"/>
                    </a:cubicBezTo>
                    <a:lnTo>
                      <a:pt x="6934" y="3131"/>
                    </a:lnTo>
                    <a:cubicBezTo>
                      <a:pt x="6953" y="3135"/>
                      <a:pt x="6967" y="3151"/>
                      <a:pt x="6967" y="3171"/>
                    </a:cubicBezTo>
                    <a:lnTo>
                      <a:pt x="6967" y="3701"/>
                    </a:lnTo>
                    <a:lnTo>
                      <a:pt x="6968" y="3701"/>
                    </a:lnTo>
                    <a:close/>
                    <a:moveTo>
                      <a:pt x="7404" y="4678"/>
                    </a:moveTo>
                    <a:cubicBezTo>
                      <a:pt x="7404" y="4697"/>
                      <a:pt x="7390" y="4714"/>
                      <a:pt x="7371" y="4717"/>
                    </a:cubicBezTo>
                    <a:lnTo>
                      <a:pt x="7165" y="4757"/>
                    </a:lnTo>
                    <a:cubicBezTo>
                      <a:pt x="7162" y="4757"/>
                      <a:pt x="7160" y="4758"/>
                      <a:pt x="7157" y="4758"/>
                    </a:cubicBezTo>
                    <a:cubicBezTo>
                      <a:pt x="7148" y="4758"/>
                      <a:pt x="7139" y="4754"/>
                      <a:pt x="7132" y="4748"/>
                    </a:cubicBezTo>
                    <a:cubicBezTo>
                      <a:pt x="7122" y="4741"/>
                      <a:pt x="7117" y="4729"/>
                      <a:pt x="7117" y="4717"/>
                    </a:cubicBezTo>
                    <a:lnTo>
                      <a:pt x="7117" y="4216"/>
                    </a:lnTo>
                    <a:cubicBezTo>
                      <a:pt x="7117" y="4195"/>
                      <a:pt x="7134" y="4177"/>
                      <a:pt x="7155" y="4176"/>
                    </a:cubicBezTo>
                    <a:lnTo>
                      <a:pt x="7361" y="4162"/>
                    </a:lnTo>
                    <a:cubicBezTo>
                      <a:pt x="7372" y="4161"/>
                      <a:pt x="7383" y="4165"/>
                      <a:pt x="7391" y="4172"/>
                    </a:cubicBezTo>
                    <a:cubicBezTo>
                      <a:pt x="7399" y="4180"/>
                      <a:pt x="7404" y="4191"/>
                      <a:pt x="7404" y="4202"/>
                    </a:cubicBezTo>
                    <a:lnTo>
                      <a:pt x="7404" y="4678"/>
                    </a:lnTo>
                    <a:lnTo>
                      <a:pt x="7404" y="4678"/>
                    </a:lnTo>
                    <a:close/>
                    <a:moveTo>
                      <a:pt x="7404" y="3726"/>
                    </a:moveTo>
                    <a:cubicBezTo>
                      <a:pt x="7404" y="3737"/>
                      <a:pt x="7399" y="3748"/>
                      <a:pt x="7391" y="3755"/>
                    </a:cubicBezTo>
                    <a:cubicBezTo>
                      <a:pt x="7384" y="3762"/>
                      <a:pt x="7374" y="3766"/>
                      <a:pt x="7364" y="3766"/>
                    </a:cubicBezTo>
                    <a:cubicBezTo>
                      <a:pt x="7363" y="3766"/>
                      <a:pt x="7362" y="3766"/>
                      <a:pt x="7361" y="3766"/>
                    </a:cubicBezTo>
                    <a:lnTo>
                      <a:pt x="7155" y="3754"/>
                    </a:lnTo>
                    <a:cubicBezTo>
                      <a:pt x="7134" y="3753"/>
                      <a:pt x="7117" y="3736"/>
                      <a:pt x="7117" y="3714"/>
                    </a:cubicBezTo>
                    <a:lnTo>
                      <a:pt x="7117" y="3219"/>
                    </a:lnTo>
                    <a:cubicBezTo>
                      <a:pt x="7117" y="3207"/>
                      <a:pt x="7122" y="3196"/>
                      <a:pt x="7131" y="3188"/>
                    </a:cubicBezTo>
                    <a:cubicBezTo>
                      <a:pt x="7140" y="3181"/>
                      <a:pt x="7152" y="3177"/>
                      <a:pt x="7164" y="3179"/>
                    </a:cubicBezTo>
                    <a:lnTo>
                      <a:pt x="7370" y="3210"/>
                    </a:lnTo>
                    <a:cubicBezTo>
                      <a:pt x="7390" y="3213"/>
                      <a:pt x="7404" y="3230"/>
                      <a:pt x="7404" y="3250"/>
                    </a:cubicBezTo>
                    <a:lnTo>
                      <a:pt x="7404" y="3726"/>
                    </a:lnTo>
                    <a:lnTo>
                      <a:pt x="7404" y="3726"/>
                    </a:lnTo>
                    <a:close/>
                  </a:path>
                </a:pathLst>
              </a:custGeom>
              <a:solidFill>
                <a:schemeClr val="bg1"/>
              </a:solidFill>
              <a:ln>
                <a:noFill/>
              </a:ln>
            </p:spPr>
            <p:txBody>
              <a:bodyPr wrap="square" lIns="91440" tIns="45720" rIns="91440" bIns="45720" anchor="ctr">
                <a:normAutofit fontScale="92500" lnSpcReduction="2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grpSp>
      </p:grpSp>
      <p:grpSp>
        <p:nvGrpSpPr>
          <p:cNvPr id="13" name="组合 12">
            <a:extLst>
              <a:ext uri="{FF2B5EF4-FFF2-40B4-BE49-F238E27FC236}">
                <a16:creationId xmlns="" xmlns:a16="http://schemas.microsoft.com/office/drawing/2014/main" id="{39A2B072-9395-4C94-B733-83B80894B15B}"/>
              </a:ext>
            </a:extLst>
          </p:cNvPr>
          <p:cNvGrpSpPr/>
          <p:nvPr/>
        </p:nvGrpSpPr>
        <p:grpSpPr>
          <a:xfrm>
            <a:off x="3955196" y="1768089"/>
            <a:ext cx="1971676" cy="2276603"/>
            <a:chOff x="3955196" y="1768089"/>
            <a:chExt cx="1971676" cy="2276603"/>
          </a:xfrm>
        </p:grpSpPr>
        <p:sp>
          <p:nvSpPr>
            <p:cNvPr id="14" name="işľiḋé">
              <a:extLst>
                <a:ext uri="{FF2B5EF4-FFF2-40B4-BE49-F238E27FC236}">
                  <a16:creationId xmlns="" xmlns:a16="http://schemas.microsoft.com/office/drawing/2014/main" id="{FC575078-7C1A-49FC-83BA-5F55A0898947}"/>
                </a:ext>
              </a:extLst>
            </p:cNvPr>
            <p:cNvSpPr/>
            <p:nvPr/>
          </p:nvSpPr>
          <p:spPr>
            <a:xfrm>
              <a:off x="3955196" y="1768089"/>
              <a:ext cx="1971675" cy="1863646"/>
            </a:xfrm>
            <a:prstGeom prst="roundRect">
              <a:avLst>
                <a:gd name="adj" fmla="val 3572"/>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15" name="ïsļiḓè">
              <a:extLst>
                <a:ext uri="{FF2B5EF4-FFF2-40B4-BE49-F238E27FC236}">
                  <a16:creationId xmlns="" xmlns:a16="http://schemas.microsoft.com/office/drawing/2014/main" id="{20D99BE6-7B7B-451F-B3D2-171854C1BC0F}"/>
                </a:ext>
              </a:extLst>
            </p:cNvPr>
            <p:cNvSpPr/>
            <p:nvPr/>
          </p:nvSpPr>
          <p:spPr>
            <a:xfrm>
              <a:off x="3955197" y="2725784"/>
              <a:ext cx="1971675" cy="3933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dirty="0">
                  <a:solidFill>
                    <a:schemeClr val="tx1">
                      <a:lumMod val="75000"/>
                      <a:lumOff val="25000"/>
                    </a:schemeClr>
                  </a:solidFill>
                  <a:cs typeface="+mn-ea"/>
                  <a:sym typeface="+mn-lt"/>
                </a:rPr>
                <a:t>添加标题</a:t>
              </a:r>
            </a:p>
          </p:txBody>
        </p:sp>
        <p:grpSp>
          <p:nvGrpSpPr>
            <p:cNvPr id="16" name="íṣļiḓe">
              <a:extLst>
                <a:ext uri="{FF2B5EF4-FFF2-40B4-BE49-F238E27FC236}">
                  <a16:creationId xmlns="" xmlns:a16="http://schemas.microsoft.com/office/drawing/2014/main" id="{96939358-6D85-4C59-8491-3F99E2C85AA3}"/>
                </a:ext>
              </a:extLst>
            </p:cNvPr>
            <p:cNvGrpSpPr/>
            <p:nvPr/>
          </p:nvGrpSpPr>
          <p:grpSpPr>
            <a:xfrm>
              <a:off x="4597951" y="3358551"/>
              <a:ext cx="686162" cy="686141"/>
              <a:chOff x="5309776" y="2581275"/>
              <a:chExt cx="1445408" cy="1445368"/>
            </a:xfrm>
          </p:grpSpPr>
          <p:sp>
            <p:nvSpPr>
              <p:cNvPr id="18" name="ísľíḓé">
                <a:extLst>
                  <a:ext uri="{FF2B5EF4-FFF2-40B4-BE49-F238E27FC236}">
                    <a16:creationId xmlns="" xmlns:a16="http://schemas.microsoft.com/office/drawing/2014/main" id="{17BBD5CD-0B70-4783-8119-48D69C56F7FD}"/>
                  </a:ext>
                </a:extLst>
              </p:cNvPr>
              <p:cNvSpPr/>
              <p:nvPr/>
            </p:nvSpPr>
            <p:spPr>
              <a:xfrm>
                <a:off x="5309776" y="2581275"/>
                <a:ext cx="1445408" cy="144536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19" name="îṧḻïďè">
                <a:extLst>
                  <a:ext uri="{FF2B5EF4-FFF2-40B4-BE49-F238E27FC236}">
                    <a16:creationId xmlns="" xmlns:a16="http://schemas.microsoft.com/office/drawing/2014/main" id="{91B87B8E-DB5F-4ED5-A547-54C22EAA938C}"/>
                  </a:ext>
                </a:extLst>
              </p:cNvPr>
              <p:cNvSpPr/>
              <p:nvPr/>
            </p:nvSpPr>
            <p:spPr bwMode="auto">
              <a:xfrm>
                <a:off x="5672508" y="2993284"/>
                <a:ext cx="718398" cy="613843"/>
              </a:xfrm>
              <a:custGeom>
                <a:avLst/>
                <a:gdLst>
                  <a:gd name="connsiteX0" fmla="*/ 560224 w 607107"/>
                  <a:gd name="connsiteY0" fmla="*/ 279860 h 518750"/>
                  <a:gd name="connsiteX1" fmla="*/ 582459 w 607107"/>
                  <a:gd name="connsiteY1" fmla="*/ 280220 h 518750"/>
                  <a:gd name="connsiteX2" fmla="*/ 606440 w 607107"/>
                  <a:gd name="connsiteY2" fmla="*/ 300513 h 518750"/>
                  <a:gd name="connsiteX3" fmla="*/ 596135 w 607107"/>
                  <a:gd name="connsiteY3" fmla="*/ 329751 h 518750"/>
                  <a:gd name="connsiteX4" fmla="*/ 571865 w 607107"/>
                  <a:gd name="connsiteY4" fmla="*/ 348793 h 518750"/>
                  <a:gd name="connsiteX5" fmla="*/ 371834 w 607107"/>
                  <a:gd name="connsiteY5" fmla="*/ 500269 h 518750"/>
                  <a:gd name="connsiteX6" fmla="*/ 134050 w 607107"/>
                  <a:gd name="connsiteY6" fmla="*/ 494210 h 518750"/>
                  <a:gd name="connsiteX7" fmla="*/ 67213 w 607107"/>
                  <a:gd name="connsiteY7" fmla="*/ 511040 h 518750"/>
                  <a:gd name="connsiteX8" fmla="*/ 61145 w 607107"/>
                  <a:gd name="connsiteY8" fmla="*/ 511040 h 518750"/>
                  <a:gd name="connsiteX9" fmla="*/ 59701 w 607107"/>
                  <a:gd name="connsiteY9" fmla="*/ 510560 h 518750"/>
                  <a:gd name="connsiteX10" fmla="*/ 55656 w 607107"/>
                  <a:gd name="connsiteY10" fmla="*/ 507674 h 518750"/>
                  <a:gd name="connsiteX11" fmla="*/ 7502 w 607107"/>
                  <a:gd name="connsiteY11" fmla="*/ 432081 h 518750"/>
                  <a:gd name="connsiteX12" fmla="*/ 1435 w 607107"/>
                  <a:gd name="connsiteY12" fmla="*/ 423521 h 518750"/>
                  <a:gd name="connsiteX13" fmla="*/ 183 w 607107"/>
                  <a:gd name="connsiteY13" fmla="*/ 417077 h 518750"/>
                  <a:gd name="connsiteX14" fmla="*/ 4131 w 607107"/>
                  <a:gd name="connsiteY14" fmla="*/ 411788 h 518750"/>
                  <a:gd name="connsiteX15" fmla="*/ 95527 w 607107"/>
                  <a:gd name="connsiteY15" fmla="*/ 376588 h 518750"/>
                  <a:gd name="connsiteX16" fmla="*/ 266570 w 607107"/>
                  <a:gd name="connsiteY16" fmla="*/ 330231 h 518750"/>
                  <a:gd name="connsiteX17" fmla="*/ 327147 w 607107"/>
                  <a:gd name="connsiteY17" fmla="*/ 372741 h 518750"/>
                  <a:gd name="connsiteX18" fmla="*/ 233536 w 607107"/>
                  <a:gd name="connsiteY18" fmla="*/ 417943 h 518750"/>
                  <a:gd name="connsiteX19" fmla="*/ 360084 w 607107"/>
                  <a:gd name="connsiteY19" fmla="*/ 366393 h 518750"/>
                  <a:gd name="connsiteX20" fmla="*/ 365285 w 607107"/>
                  <a:gd name="connsiteY20" fmla="*/ 359372 h 518750"/>
                  <a:gd name="connsiteX21" fmla="*/ 524482 w 607107"/>
                  <a:gd name="connsiteY21" fmla="*/ 291473 h 518750"/>
                  <a:gd name="connsiteX22" fmla="*/ 560224 w 607107"/>
                  <a:gd name="connsiteY22" fmla="*/ 279860 h 518750"/>
                  <a:gd name="connsiteX23" fmla="*/ 231201 w 607107"/>
                  <a:gd name="connsiteY23" fmla="*/ 114447 h 518750"/>
                  <a:gd name="connsiteX24" fmla="*/ 227733 w 607107"/>
                  <a:gd name="connsiteY24" fmla="*/ 115409 h 518750"/>
                  <a:gd name="connsiteX25" fmla="*/ 204232 w 607107"/>
                  <a:gd name="connsiteY25" fmla="*/ 127912 h 518750"/>
                  <a:gd name="connsiteX26" fmla="*/ 200572 w 607107"/>
                  <a:gd name="connsiteY26" fmla="*/ 136280 h 518750"/>
                  <a:gd name="connsiteX27" fmla="*/ 203269 w 607107"/>
                  <a:gd name="connsiteY27" fmla="*/ 146860 h 518750"/>
                  <a:gd name="connsiteX28" fmla="*/ 207410 w 607107"/>
                  <a:gd name="connsiteY28" fmla="*/ 151862 h 518750"/>
                  <a:gd name="connsiteX29" fmla="*/ 213960 w 607107"/>
                  <a:gd name="connsiteY29" fmla="*/ 151573 h 518750"/>
                  <a:gd name="connsiteX30" fmla="*/ 222340 w 607107"/>
                  <a:gd name="connsiteY30" fmla="*/ 147053 h 518750"/>
                  <a:gd name="connsiteX31" fmla="*/ 222340 w 607107"/>
                  <a:gd name="connsiteY31" fmla="*/ 230058 h 518750"/>
                  <a:gd name="connsiteX32" fmla="*/ 229756 w 607107"/>
                  <a:gd name="connsiteY32" fmla="*/ 237464 h 518750"/>
                  <a:gd name="connsiteX33" fmla="*/ 243433 w 607107"/>
                  <a:gd name="connsiteY33" fmla="*/ 237464 h 518750"/>
                  <a:gd name="connsiteX34" fmla="*/ 250850 w 607107"/>
                  <a:gd name="connsiteY34" fmla="*/ 230058 h 518750"/>
                  <a:gd name="connsiteX35" fmla="*/ 250850 w 607107"/>
                  <a:gd name="connsiteY35" fmla="*/ 121853 h 518750"/>
                  <a:gd name="connsiteX36" fmla="*/ 243433 w 607107"/>
                  <a:gd name="connsiteY36" fmla="*/ 114447 h 518750"/>
                  <a:gd name="connsiteX37" fmla="*/ 230719 w 607107"/>
                  <a:gd name="connsiteY37" fmla="*/ 76070 h 518750"/>
                  <a:gd name="connsiteX38" fmla="*/ 330794 w 607107"/>
                  <a:gd name="connsiteY38" fmla="*/ 176004 h 518750"/>
                  <a:gd name="connsiteX39" fmla="*/ 230719 w 607107"/>
                  <a:gd name="connsiteY39" fmla="*/ 275841 h 518750"/>
                  <a:gd name="connsiteX40" fmla="*/ 130741 w 607107"/>
                  <a:gd name="connsiteY40" fmla="*/ 176004 h 518750"/>
                  <a:gd name="connsiteX41" fmla="*/ 230719 w 607107"/>
                  <a:gd name="connsiteY41" fmla="*/ 76070 h 518750"/>
                  <a:gd name="connsiteX42" fmla="*/ 371906 w 607107"/>
                  <a:gd name="connsiteY42" fmla="*/ 39432 h 518750"/>
                  <a:gd name="connsiteX43" fmla="*/ 368246 w 607107"/>
                  <a:gd name="connsiteY43" fmla="*/ 40297 h 518750"/>
                  <a:gd name="connsiteX44" fmla="*/ 344168 w 607107"/>
                  <a:gd name="connsiteY44" fmla="*/ 53185 h 518750"/>
                  <a:gd name="connsiteX45" fmla="*/ 340412 w 607107"/>
                  <a:gd name="connsiteY45" fmla="*/ 61744 h 518750"/>
                  <a:gd name="connsiteX46" fmla="*/ 343109 w 607107"/>
                  <a:gd name="connsiteY46" fmla="*/ 72612 h 518750"/>
                  <a:gd name="connsiteX47" fmla="*/ 347443 w 607107"/>
                  <a:gd name="connsiteY47" fmla="*/ 77709 h 518750"/>
                  <a:gd name="connsiteX48" fmla="*/ 354089 w 607107"/>
                  <a:gd name="connsiteY48" fmla="*/ 77421 h 518750"/>
                  <a:gd name="connsiteX49" fmla="*/ 362757 w 607107"/>
                  <a:gd name="connsiteY49" fmla="*/ 72804 h 518750"/>
                  <a:gd name="connsiteX50" fmla="*/ 362757 w 607107"/>
                  <a:gd name="connsiteY50" fmla="*/ 157919 h 518750"/>
                  <a:gd name="connsiteX51" fmla="*/ 370365 w 607107"/>
                  <a:gd name="connsiteY51" fmla="*/ 165517 h 518750"/>
                  <a:gd name="connsiteX52" fmla="*/ 384331 w 607107"/>
                  <a:gd name="connsiteY52" fmla="*/ 165517 h 518750"/>
                  <a:gd name="connsiteX53" fmla="*/ 391939 w 607107"/>
                  <a:gd name="connsiteY53" fmla="*/ 157919 h 518750"/>
                  <a:gd name="connsiteX54" fmla="*/ 391939 w 607107"/>
                  <a:gd name="connsiteY54" fmla="*/ 47029 h 518750"/>
                  <a:gd name="connsiteX55" fmla="*/ 384331 w 607107"/>
                  <a:gd name="connsiteY55" fmla="*/ 39432 h 518750"/>
                  <a:gd name="connsiteX56" fmla="*/ 371328 w 607107"/>
                  <a:gd name="connsiteY56" fmla="*/ 0 h 518750"/>
                  <a:gd name="connsiteX57" fmla="*/ 473901 w 607107"/>
                  <a:gd name="connsiteY57" fmla="*/ 102426 h 518750"/>
                  <a:gd name="connsiteX58" fmla="*/ 371328 w 607107"/>
                  <a:gd name="connsiteY58" fmla="*/ 204852 h 518750"/>
                  <a:gd name="connsiteX59" fmla="*/ 342531 w 607107"/>
                  <a:gd name="connsiteY59" fmla="*/ 200717 h 518750"/>
                  <a:gd name="connsiteX60" fmla="*/ 348117 w 607107"/>
                  <a:gd name="connsiteY60" fmla="*/ 167440 h 518750"/>
                  <a:gd name="connsiteX61" fmla="*/ 274342 w 607107"/>
                  <a:gd name="connsiteY61" fmla="*/ 69150 h 518750"/>
                  <a:gd name="connsiteX62" fmla="*/ 371328 w 607107"/>
                  <a:gd name="connsiteY62" fmla="*/ 0 h 51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607107" h="518750">
                    <a:moveTo>
                      <a:pt x="560224" y="279860"/>
                    </a:moveTo>
                    <a:cubicBezTo>
                      <a:pt x="569819" y="278441"/>
                      <a:pt x="577162" y="279018"/>
                      <a:pt x="582459" y="280220"/>
                    </a:cubicBezTo>
                    <a:cubicBezTo>
                      <a:pt x="595268" y="283010"/>
                      <a:pt x="604032" y="289742"/>
                      <a:pt x="606440" y="300513"/>
                    </a:cubicBezTo>
                    <a:cubicBezTo>
                      <a:pt x="608751" y="310804"/>
                      <a:pt x="604995" y="322826"/>
                      <a:pt x="596135" y="329751"/>
                    </a:cubicBezTo>
                    <a:cubicBezTo>
                      <a:pt x="587949" y="336098"/>
                      <a:pt x="579762" y="342542"/>
                      <a:pt x="571865" y="348793"/>
                    </a:cubicBezTo>
                    <a:lnTo>
                      <a:pt x="371834" y="500269"/>
                    </a:lnTo>
                    <a:cubicBezTo>
                      <a:pt x="306826" y="545471"/>
                      <a:pt x="137614" y="493440"/>
                      <a:pt x="134050" y="494210"/>
                    </a:cubicBezTo>
                    <a:lnTo>
                      <a:pt x="67213" y="511040"/>
                    </a:lnTo>
                    <a:cubicBezTo>
                      <a:pt x="65479" y="511521"/>
                      <a:pt x="63264" y="511425"/>
                      <a:pt x="61145" y="511040"/>
                    </a:cubicBezTo>
                    <a:cubicBezTo>
                      <a:pt x="60567" y="510848"/>
                      <a:pt x="60086" y="510752"/>
                      <a:pt x="59701" y="510560"/>
                    </a:cubicBezTo>
                    <a:cubicBezTo>
                      <a:pt x="58063" y="510079"/>
                      <a:pt x="56715" y="509021"/>
                      <a:pt x="55656" y="507674"/>
                    </a:cubicBezTo>
                    <a:cubicBezTo>
                      <a:pt x="40150" y="486131"/>
                      <a:pt x="22430" y="453335"/>
                      <a:pt x="7502" y="432081"/>
                    </a:cubicBezTo>
                    <a:lnTo>
                      <a:pt x="1435" y="423521"/>
                    </a:lnTo>
                    <a:cubicBezTo>
                      <a:pt x="183" y="421694"/>
                      <a:pt x="-299" y="419289"/>
                      <a:pt x="183" y="417077"/>
                    </a:cubicBezTo>
                    <a:cubicBezTo>
                      <a:pt x="664" y="414865"/>
                      <a:pt x="1723" y="412750"/>
                      <a:pt x="4131" y="411788"/>
                    </a:cubicBezTo>
                    <a:lnTo>
                      <a:pt x="95527" y="376588"/>
                    </a:lnTo>
                    <a:cubicBezTo>
                      <a:pt x="155816" y="356487"/>
                      <a:pt x="154179" y="328885"/>
                      <a:pt x="266570" y="330231"/>
                    </a:cubicBezTo>
                    <a:cubicBezTo>
                      <a:pt x="296618" y="330520"/>
                      <a:pt x="351706" y="324172"/>
                      <a:pt x="327147" y="372741"/>
                    </a:cubicBezTo>
                    <a:cubicBezTo>
                      <a:pt x="316650" y="393515"/>
                      <a:pt x="281979" y="420059"/>
                      <a:pt x="233536" y="417943"/>
                    </a:cubicBezTo>
                    <a:cubicBezTo>
                      <a:pt x="233344" y="419193"/>
                      <a:pt x="327244" y="456605"/>
                      <a:pt x="360084" y="366393"/>
                    </a:cubicBezTo>
                    <a:cubicBezTo>
                      <a:pt x="360084" y="366393"/>
                      <a:pt x="361433" y="361007"/>
                      <a:pt x="365285" y="359372"/>
                    </a:cubicBezTo>
                    <a:cubicBezTo>
                      <a:pt x="389940" y="348793"/>
                      <a:pt x="522459" y="292338"/>
                      <a:pt x="524482" y="291473"/>
                    </a:cubicBezTo>
                    <a:cubicBezTo>
                      <a:pt x="538784" y="284693"/>
                      <a:pt x="550629" y="281278"/>
                      <a:pt x="560224" y="279860"/>
                    </a:cubicBezTo>
                    <a:close/>
                    <a:moveTo>
                      <a:pt x="231201" y="114447"/>
                    </a:moveTo>
                    <a:cubicBezTo>
                      <a:pt x="230045" y="114447"/>
                      <a:pt x="228793" y="114832"/>
                      <a:pt x="227733" y="115409"/>
                    </a:cubicBezTo>
                    <a:lnTo>
                      <a:pt x="204232" y="127912"/>
                    </a:lnTo>
                    <a:cubicBezTo>
                      <a:pt x="201246" y="129548"/>
                      <a:pt x="199705" y="133010"/>
                      <a:pt x="200572" y="136280"/>
                    </a:cubicBezTo>
                    <a:lnTo>
                      <a:pt x="203269" y="146860"/>
                    </a:lnTo>
                    <a:cubicBezTo>
                      <a:pt x="203847" y="149073"/>
                      <a:pt x="205388" y="150900"/>
                      <a:pt x="207410" y="151862"/>
                    </a:cubicBezTo>
                    <a:cubicBezTo>
                      <a:pt x="209529" y="152727"/>
                      <a:pt x="211937" y="152631"/>
                      <a:pt x="213960" y="151573"/>
                    </a:cubicBezTo>
                    <a:lnTo>
                      <a:pt x="222340" y="147053"/>
                    </a:lnTo>
                    <a:lnTo>
                      <a:pt x="222340" y="230058"/>
                    </a:lnTo>
                    <a:cubicBezTo>
                      <a:pt x="222340" y="234098"/>
                      <a:pt x="225711" y="237464"/>
                      <a:pt x="229756" y="237464"/>
                    </a:cubicBezTo>
                    <a:lnTo>
                      <a:pt x="243433" y="237464"/>
                    </a:lnTo>
                    <a:cubicBezTo>
                      <a:pt x="247479" y="237464"/>
                      <a:pt x="250850" y="234098"/>
                      <a:pt x="250850" y="230058"/>
                    </a:cubicBezTo>
                    <a:lnTo>
                      <a:pt x="250850" y="121853"/>
                    </a:lnTo>
                    <a:cubicBezTo>
                      <a:pt x="250850" y="117813"/>
                      <a:pt x="247479" y="114447"/>
                      <a:pt x="243433" y="114447"/>
                    </a:cubicBezTo>
                    <a:close/>
                    <a:moveTo>
                      <a:pt x="230719" y="76070"/>
                    </a:moveTo>
                    <a:cubicBezTo>
                      <a:pt x="286006" y="76070"/>
                      <a:pt x="330794" y="120795"/>
                      <a:pt x="330794" y="176004"/>
                    </a:cubicBezTo>
                    <a:cubicBezTo>
                      <a:pt x="330794" y="231116"/>
                      <a:pt x="286006" y="275841"/>
                      <a:pt x="230719" y="275841"/>
                    </a:cubicBezTo>
                    <a:cubicBezTo>
                      <a:pt x="175529" y="275841"/>
                      <a:pt x="130741" y="231116"/>
                      <a:pt x="130741" y="176004"/>
                    </a:cubicBezTo>
                    <a:cubicBezTo>
                      <a:pt x="130741" y="120795"/>
                      <a:pt x="175529" y="76070"/>
                      <a:pt x="230719" y="76070"/>
                    </a:cubicBezTo>
                    <a:close/>
                    <a:moveTo>
                      <a:pt x="371906" y="39432"/>
                    </a:moveTo>
                    <a:cubicBezTo>
                      <a:pt x="370654" y="39432"/>
                      <a:pt x="369402" y="39720"/>
                      <a:pt x="368246" y="40297"/>
                    </a:cubicBezTo>
                    <a:lnTo>
                      <a:pt x="344168" y="53185"/>
                    </a:lnTo>
                    <a:cubicBezTo>
                      <a:pt x="341086" y="54819"/>
                      <a:pt x="339545" y="58378"/>
                      <a:pt x="340412" y="61744"/>
                    </a:cubicBezTo>
                    <a:lnTo>
                      <a:pt x="343109" y="72612"/>
                    </a:lnTo>
                    <a:cubicBezTo>
                      <a:pt x="343687" y="74920"/>
                      <a:pt x="345324" y="76747"/>
                      <a:pt x="347443" y="77709"/>
                    </a:cubicBezTo>
                    <a:cubicBezTo>
                      <a:pt x="349562" y="78671"/>
                      <a:pt x="352066" y="78575"/>
                      <a:pt x="354089" y="77421"/>
                    </a:cubicBezTo>
                    <a:lnTo>
                      <a:pt x="362757" y="72804"/>
                    </a:lnTo>
                    <a:lnTo>
                      <a:pt x="362757" y="157919"/>
                    </a:lnTo>
                    <a:cubicBezTo>
                      <a:pt x="362757" y="162054"/>
                      <a:pt x="366224" y="165517"/>
                      <a:pt x="370365" y="165517"/>
                    </a:cubicBezTo>
                    <a:lnTo>
                      <a:pt x="384331" y="165517"/>
                    </a:lnTo>
                    <a:cubicBezTo>
                      <a:pt x="388568" y="165517"/>
                      <a:pt x="391939" y="162054"/>
                      <a:pt x="391939" y="157919"/>
                    </a:cubicBezTo>
                    <a:lnTo>
                      <a:pt x="391939" y="47029"/>
                    </a:lnTo>
                    <a:cubicBezTo>
                      <a:pt x="391939" y="42798"/>
                      <a:pt x="388568" y="39432"/>
                      <a:pt x="384331" y="39432"/>
                    </a:cubicBezTo>
                    <a:close/>
                    <a:moveTo>
                      <a:pt x="371328" y="0"/>
                    </a:moveTo>
                    <a:cubicBezTo>
                      <a:pt x="428056" y="0"/>
                      <a:pt x="473901" y="45875"/>
                      <a:pt x="473901" y="102426"/>
                    </a:cubicBezTo>
                    <a:cubicBezTo>
                      <a:pt x="473901" y="158977"/>
                      <a:pt x="428056" y="204852"/>
                      <a:pt x="371328" y="204852"/>
                    </a:cubicBezTo>
                    <a:cubicBezTo>
                      <a:pt x="361312" y="204852"/>
                      <a:pt x="351681" y="203409"/>
                      <a:pt x="342531" y="200717"/>
                    </a:cubicBezTo>
                    <a:cubicBezTo>
                      <a:pt x="346095" y="190234"/>
                      <a:pt x="348117" y="179077"/>
                      <a:pt x="348117" y="167440"/>
                    </a:cubicBezTo>
                    <a:cubicBezTo>
                      <a:pt x="348117" y="120892"/>
                      <a:pt x="317008" y="81556"/>
                      <a:pt x="274342" y="69150"/>
                    </a:cubicBezTo>
                    <a:cubicBezTo>
                      <a:pt x="288211" y="28949"/>
                      <a:pt x="326447" y="0"/>
                      <a:pt x="371328" y="0"/>
                    </a:cubicBezTo>
                    <a:close/>
                  </a:path>
                </a:pathLst>
              </a:custGeom>
              <a:solidFill>
                <a:schemeClr val="bg1"/>
              </a:solidFill>
              <a:ln>
                <a:noFill/>
              </a:ln>
            </p:spPr>
            <p:txBody>
              <a:bodyPr wrap="square" lIns="91440" tIns="45720" rIns="91440" bIns="45720" anchor="ctr">
                <a:normAutofit fontScale="85000" lnSpcReduction="2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grpSp>
        <p:sp>
          <p:nvSpPr>
            <p:cNvPr id="17" name="îśľíḓe">
              <a:extLst>
                <a:ext uri="{FF2B5EF4-FFF2-40B4-BE49-F238E27FC236}">
                  <a16:creationId xmlns="" xmlns:a16="http://schemas.microsoft.com/office/drawing/2014/main" id="{87BEC5A7-1BA8-4FA0-936C-C021B949666B}"/>
                </a:ext>
              </a:extLst>
            </p:cNvPr>
            <p:cNvSpPr txBox="1"/>
            <p:nvPr/>
          </p:nvSpPr>
          <p:spPr>
            <a:xfrm>
              <a:off x="4163824" y="1814165"/>
              <a:ext cx="1553682" cy="791894"/>
            </a:xfrm>
            <a:prstGeom prst="rect">
              <a:avLst/>
            </a:prstGeom>
            <a:noFill/>
          </p:spPr>
          <p:txBody>
            <a:bodyPr wrap="square" lIns="91440" tIns="45720" rIns="91440" bIns="4572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spc="300" dirty="0">
                  <a:solidFill>
                    <a:schemeClr val="bg1"/>
                  </a:solidFill>
                  <a:cs typeface="+mn-ea"/>
                  <a:sym typeface="+mn-lt"/>
                </a:rPr>
                <a:t>双击在此添加你的文本信息内容</a:t>
              </a:r>
              <a:endParaRPr lang="en-US" altLang="zh-CN" sz="1200" spc="300" dirty="0">
                <a:solidFill>
                  <a:schemeClr val="bg1"/>
                </a:solidFill>
                <a:cs typeface="+mn-ea"/>
                <a:sym typeface="+mn-lt"/>
              </a:endParaRPr>
            </a:p>
          </p:txBody>
        </p:sp>
      </p:grpSp>
      <p:grpSp>
        <p:nvGrpSpPr>
          <p:cNvPr id="20" name="组合 19">
            <a:extLst>
              <a:ext uri="{FF2B5EF4-FFF2-40B4-BE49-F238E27FC236}">
                <a16:creationId xmlns="" xmlns:a16="http://schemas.microsoft.com/office/drawing/2014/main" id="{1A50C128-9D77-4B7E-B929-A5A2939F51B9}"/>
              </a:ext>
            </a:extLst>
          </p:cNvPr>
          <p:cNvGrpSpPr/>
          <p:nvPr/>
        </p:nvGrpSpPr>
        <p:grpSpPr>
          <a:xfrm>
            <a:off x="6265128" y="1768089"/>
            <a:ext cx="1971676" cy="2276603"/>
            <a:chOff x="6265128" y="1768089"/>
            <a:chExt cx="1971676" cy="2276603"/>
          </a:xfrm>
        </p:grpSpPr>
        <p:sp>
          <p:nvSpPr>
            <p:cNvPr id="21" name="i$ḻîḑê">
              <a:extLst>
                <a:ext uri="{FF2B5EF4-FFF2-40B4-BE49-F238E27FC236}">
                  <a16:creationId xmlns="" xmlns:a16="http://schemas.microsoft.com/office/drawing/2014/main" id="{51E7F0E5-3397-4AE2-9882-959C67B0B51D}"/>
                </a:ext>
              </a:extLst>
            </p:cNvPr>
            <p:cNvSpPr/>
            <p:nvPr/>
          </p:nvSpPr>
          <p:spPr>
            <a:xfrm>
              <a:off x="6265128" y="1768089"/>
              <a:ext cx="1971675" cy="1863646"/>
            </a:xfrm>
            <a:prstGeom prst="roundRect">
              <a:avLst>
                <a:gd name="adj" fmla="val 3572"/>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22" name="i$ḷiďè">
              <a:extLst>
                <a:ext uri="{FF2B5EF4-FFF2-40B4-BE49-F238E27FC236}">
                  <a16:creationId xmlns="" xmlns:a16="http://schemas.microsoft.com/office/drawing/2014/main" id="{BDA48BC8-FC7B-4323-BE3A-9FD543B8F8E5}"/>
                </a:ext>
              </a:extLst>
            </p:cNvPr>
            <p:cNvSpPr/>
            <p:nvPr/>
          </p:nvSpPr>
          <p:spPr>
            <a:xfrm>
              <a:off x="6265129" y="2725784"/>
              <a:ext cx="1971675" cy="3933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dirty="0">
                  <a:solidFill>
                    <a:schemeClr val="tx1">
                      <a:lumMod val="75000"/>
                      <a:lumOff val="25000"/>
                    </a:schemeClr>
                  </a:solidFill>
                  <a:cs typeface="+mn-ea"/>
                  <a:sym typeface="+mn-lt"/>
                </a:rPr>
                <a:t>添加标题</a:t>
              </a:r>
            </a:p>
          </p:txBody>
        </p:sp>
        <p:grpSp>
          <p:nvGrpSpPr>
            <p:cNvPr id="23" name="ïšḻiḋê">
              <a:extLst>
                <a:ext uri="{FF2B5EF4-FFF2-40B4-BE49-F238E27FC236}">
                  <a16:creationId xmlns="" xmlns:a16="http://schemas.microsoft.com/office/drawing/2014/main" id="{BE8D2E44-2E75-40E2-B3EF-04002E2BFC73}"/>
                </a:ext>
              </a:extLst>
            </p:cNvPr>
            <p:cNvGrpSpPr/>
            <p:nvPr/>
          </p:nvGrpSpPr>
          <p:grpSpPr>
            <a:xfrm>
              <a:off x="6907883" y="3358551"/>
              <a:ext cx="686162" cy="686141"/>
              <a:chOff x="5309776" y="2581275"/>
              <a:chExt cx="1445408" cy="1445368"/>
            </a:xfrm>
          </p:grpSpPr>
          <p:sp>
            <p:nvSpPr>
              <p:cNvPr id="25" name="î$ḷîdè">
                <a:extLst>
                  <a:ext uri="{FF2B5EF4-FFF2-40B4-BE49-F238E27FC236}">
                    <a16:creationId xmlns="" xmlns:a16="http://schemas.microsoft.com/office/drawing/2014/main" id="{72C24459-06D8-4049-B551-A782F81720F2}"/>
                  </a:ext>
                </a:extLst>
              </p:cNvPr>
              <p:cNvSpPr/>
              <p:nvPr/>
            </p:nvSpPr>
            <p:spPr>
              <a:xfrm>
                <a:off x="5309776" y="2581275"/>
                <a:ext cx="1445408" cy="144536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26" name="îsļíḋé">
                <a:extLst>
                  <a:ext uri="{FF2B5EF4-FFF2-40B4-BE49-F238E27FC236}">
                    <a16:creationId xmlns="" xmlns:a16="http://schemas.microsoft.com/office/drawing/2014/main" id="{E2A68F5D-F987-4A28-B041-F271025E994E}"/>
                  </a:ext>
                </a:extLst>
              </p:cNvPr>
              <p:cNvSpPr/>
              <p:nvPr/>
            </p:nvSpPr>
            <p:spPr bwMode="auto">
              <a:xfrm>
                <a:off x="5672508" y="2970157"/>
                <a:ext cx="718398" cy="660096"/>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608909" h="559493">
                    <a:moveTo>
                      <a:pt x="470180" y="272856"/>
                    </a:moveTo>
                    <a:lnTo>
                      <a:pt x="476019" y="272856"/>
                    </a:lnTo>
                    <a:lnTo>
                      <a:pt x="481953" y="272856"/>
                    </a:lnTo>
                    <a:cubicBezTo>
                      <a:pt x="509171" y="272856"/>
                      <a:pt x="531210" y="294963"/>
                      <a:pt x="531210" y="322056"/>
                    </a:cubicBezTo>
                    <a:lnTo>
                      <a:pt x="531210" y="376617"/>
                    </a:lnTo>
                    <a:cubicBezTo>
                      <a:pt x="531210" y="385084"/>
                      <a:pt x="526783" y="392609"/>
                      <a:pt x="520096" y="397031"/>
                    </a:cubicBezTo>
                    <a:lnTo>
                      <a:pt x="520096" y="449711"/>
                    </a:lnTo>
                    <a:cubicBezTo>
                      <a:pt x="520096" y="450558"/>
                      <a:pt x="520661" y="451498"/>
                      <a:pt x="521509" y="451875"/>
                    </a:cubicBezTo>
                    <a:cubicBezTo>
                      <a:pt x="528949" y="455450"/>
                      <a:pt x="565492" y="473888"/>
                      <a:pt x="599209" y="501639"/>
                    </a:cubicBezTo>
                    <a:cubicBezTo>
                      <a:pt x="605425" y="506625"/>
                      <a:pt x="608909" y="514150"/>
                      <a:pt x="608909" y="522052"/>
                    </a:cubicBezTo>
                    <a:lnTo>
                      <a:pt x="608909" y="559493"/>
                    </a:lnTo>
                    <a:lnTo>
                      <a:pt x="483083" y="559493"/>
                    </a:lnTo>
                    <a:lnTo>
                      <a:pt x="483083" y="515561"/>
                    </a:lnTo>
                    <a:cubicBezTo>
                      <a:pt x="483083" y="499475"/>
                      <a:pt x="476019" y="484424"/>
                      <a:pt x="463587" y="474264"/>
                    </a:cubicBezTo>
                    <a:cubicBezTo>
                      <a:pt x="453039" y="465609"/>
                      <a:pt x="442302" y="457707"/>
                      <a:pt x="431848" y="450558"/>
                    </a:cubicBezTo>
                    <a:cubicBezTo>
                      <a:pt x="431848" y="450370"/>
                      <a:pt x="431942" y="450087"/>
                      <a:pt x="431942" y="449711"/>
                    </a:cubicBezTo>
                    <a:lnTo>
                      <a:pt x="431942" y="397031"/>
                    </a:lnTo>
                    <a:cubicBezTo>
                      <a:pt x="425350" y="392609"/>
                      <a:pt x="420923" y="385084"/>
                      <a:pt x="420923" y="376617"/>
                    </a:cubicBezTo>
                    <a:lnTo>
                      <a:pt x="420923" y="322056"/>
                    </a:lnTo>
                    <a:cubicBezTo>
                      <a:pt x="420923" y="294775"/>
                      <a:pt x="443056" y="272856"/>
                      <a:pt x="470180" y="272856"/>
                    </a:cubicBezTo>
                    <a:close/>
                    <a:moveTo>
                      <a:pt x="127004" y="272856"/>
                    </a:moveTo>
                    <a:lnTo>
                      <a:pt x="132940" y="272856"/>
                    </a:lnTo>
                    <a:lnTo>
                      <a:pt x="138781" y="272856"/>
                    </a:lnTo>
                    <a:cubicBezTo>
                      <a:pt x="166104" y="272856"/>
                      <a:pt x="188057" y="294963"/>
                      <a:pt x="188057" y="322056"/>
                    </a:cubicBezTo>
                    <a:lnTo>
                      <a:pt x="188057" y="376617"/>
                    </a:lnTo>
                    <a:cubicBezTo>
                      <a:pt x="188057" y="385084"/>
                      <a:pt x="183629" y="392609"/>
                      <a:pt x="177033" y="397031"/>
                    </a:cubicBezTo>
                    <a:lnTo>
                      <a:pt x="177033" y="449711"/>
                    </a:lnTo>
                    <a:cubicBezTo>
                      <a:pt x="177033" y="449993"/>
                      <a:pt x="177128" y="450370"/>
                      <a:pt x="177128" y="450558"/>
                    </a:cubicBezTo>
                    <a:cubicBezTo>
                      <a:pt x="166670" y="457613"/>
                      <a:pt x="155929" y="465609"/>
                      <a:pt x="145376" y="474264"/>
                    </a:cubicBezTo>
                    <a:cubicBezTo>
                      <a:pt x="133034" y="484424"/>
                      <a:pt x="125874" y="499475"/>
                      <a:pt x="125874" y="515561"/>
                    </a:cubicBezTo>
                    <a:lnTo>
                      <a:pt x="125874" y="559493"/>
                    </a:lnTo>
                    <a:lnTo>
                      <a:pt x="0" y="559493"/>
                    </a:lnTo>
                    <a:lnTo>
                      <a:pt x="0" y="522052"/>
                    </a:lnTo>
                    <a:cubicBezTo>
                      <a:pt x="0" y="514150"/>
                      <a:pt x="3486" y="506625"/>
                      <a:pt x="9704" y="501639"/>
                    </a:cubicBezTo>
                    <a:cubicBezTo>
                      <a:pt x="43434" y="473888"/>
                      <a:pt x="79990" y="455450"/>
                      <a:pt x="87433" y="451875"/>
                    </a:cubicBezTo>
                    <a:cubicBezTo>
                      <a:pt x="88281" y="451498"/>
                      <a:pt x="88846" y="450558"/>
                      <a:pt x="88846" y="449711"/>
                    </a:cubicBezTo>
                    <a:lnTo>
                      <a:pt x="88846" y="397031"/>
                    </a:lnTo>
                    <a:cubicBezTo>
                      <a:pt x="82157" y="392609"/>
                      <a:pt x="77729" y="385084"/>
                      <a:pt x="77729" y="376617"/>
                    </a:cubicBezTo>
                    <a:lnTo>
                      <a:pt x="77729" y="322056"/>
                    </a:lnTo>
                    <a:cubicBezTo>
                      <a:pt x="77729" y="294775"/>
                      <a:pt x="99870" y="272856"/>
                      <a:pt x="127004" y="272856"/>
                    </a:cubicBezTo>
                    <a:close/>
                    <a:moveTo>
                      <a:pt x="297600" y="222543"/>
                    </a:moveTo>
                    <a:lnTo>
                      <a:pt x="304477" y="222543"/>
                    </a:lnTo>
                    <a:lnTo>
                      <a:pt x="311260" y="222543"/>
                    </a:lnTo>
                    <a:cubicBezTo>
                      <a:pt x="343291" y="222543"/>
                      <a:pt x="369198" y="248506"/>
                      <a:pt x="369198" y="280395"/>
                    </a:cubicBezTo>
                    <a:lnTo>
                      <a:pt x="369198" y="344455"/>
                    </a:lnTo>
                    <a:cubicBezTo>
                      <a:pt x="369198" y="354520"/>
                      <a:pt x="364017" y="363456"/>
                      <a:pt x="356198" y="368536"/>
                    </a:cubicBezTo>
                    <a:lnTo>
                      <a:pt x="356198" y="430432"/>
                    </a:lnTo>
                    <a:cubicBezTo>
                      <a:pt x="356198" y="431561"/>
                      <a:pt x="356857" y="432502"/>
                      <a:pt x="357893" y="433066"/>
                    </a:cubicBezTo>
                    <a:cubicBezTo>
                      <a:pt x="366655" y="437299"/>
                      <a:pt x="409520" y="459029"/>
                      <a:pt x="449275" y="491576"/>
                    </a:cubicBezTo>
                    <a:cubicBezTo>
                      <a:pt x="456435" y="497502"/>
                      <a:pt x="460580" y="506251"/>
                      <a:pt x="460580" y="515563"/>
                    </a:cubicBezTo>
                    <a:lnTo>
                      <a:pt x="460580" y="559493"/>
                    </a:lnTo>
                    <a:lnTo>
                      <a:pt x="304477" y="559493"/>
                    </a:lnTo>
                    <a:lnTo>
                      <a:pt x="148187" y="559493"/>
                    </a:lnTo>
                    <a:lnTo>
                      <a:pt x="148187" y="515563"/>
                    </a:lnTo>
                    <a:cubicBezTo>
                      <a:pt x="148187" y="506251"/>
                      <a:pt x="152332" y="497502"/>
                      <a:pt x="159492" y="491576"/>
                    </a:cubicBezTo>
                    <a:cubicBezTo>
                      <a:pt x="199342" y="459029"/>
                      <a:pt x="242206" y="437299"/>
                      <a:pt x="250967" y="433066"/>
                    </a:cubicBezTo>
                    <a:cubicBezTo>
                      <a:pt x="252004" y="432502"/>
                      <a:pt x="252569" y="431561"/>
                      <a:pt x="252569" y="430432"/>
                    </a:cubicBezTo>
                    <a:lnTo>
                      <a:pt x="252569" y="368536"/>
                    </a:lnTo>
                    <a:cubicBezTo>
                      <a:pt x="244844" y="363456"/>
                      <a:pt x="239663" y="354520"/>
                      <a:pt x="239663" y="344455"/>
                    </a:cubicBezTo>
                    <a:lnTo>
                      <a:pt x="239663" y="280395"/>
                    </a:lnTo>
                    <a:cubicBezTo>
                      <a:pt x="239663" y="248412"/>
                      <a:pt x="265664" y="222543"/>
                      <a:pt x="297600" y="222543"/>
                    </a:cubicBezTo>
                    <a:close/>
                    <a:moveTo>
                      <a:pt x="492495" y="40775"/>
                    </a:moveTo>
                    <a:cubicBezTo>
                      <a:pt x="488350" y="40775"/>
                      <a:pt x="487596" y="41528"/>
                      <a:pt x="487502" y="45854"/>
                    </a:cubicBezTo>
                    <a:lnTo>
                      <a:pt x="487502" y="51498"/>
                    </a:lnTo>
                    <a:cubicBezTo>
                      <a:pt x="487502" y="57142"/>
                      <a:pt x="487502" y="56953"/>
                      <a:pt x="482038" y="59023"/>
                    </a:cubicBezTo>
                    <a:cubicBezTo>
                      <a:pt x="469036" y="63726"/>
                      <a:pt x="460934" y="72661"/>
                      <a:pt x="460086" y="86864"/>
                    </a:cubicBezTo>
                    <a:cubicBezTo>
                      <a:pt x="459332" y="99374"/>
                      <a:pt x="465833" y="107934"/>
                      <a:pt x="476196" y="114048"/>
                    </a:cubicBezTo>
                    <a:cubicBezTo>
                      <a:pt x="482414" y="117810"/>
                      <a:pt x="489480" y="120068"/>
                      <a:pt x="496264" y="123078"/>
                    </a:cubicBezTo>
                    <a:cubicBezTo>
                      <a:pt x="498902" y="124206"/>
                      <a:pt x="501445" y="125617"/>
                      <a:pt x="503706" y="127310"/>
                    </a:cubicBezTo>
                    <a:cubicBezTo>
                      <a:pt x="510207" y="132578"/>
                      <a:pt x="508982" y="141513"/>
                      <a:pt x="501257" y="144900"/>
                    </a:cubicBezTo>
                    <a:cubicBezTo>
                      <a:pt x="497112" y="146781"/>
                      <a:pt x="492778" y="147157"/>
                      <a:pt x="488350" y="146687"/>
                    </a:cubicBezTo>
                    <a:cubicBezTo>
                      <a:pt x="481472" y="145746"/>
                      <a:pt x="474783" y="144053"/>
                      <a:pt x="468659" y="140761"/>
                    </a:cubicBezTo>
                    <a:cubicBezTo>
                      <a:pt x="464985" y="138880"/>
                      <a:pt x="463949" y="139350"/>
                      <a:pt x="462724" y="143301"/>
                    </a:cubicBezTo>
                    <a:cubicBezTo>
                      <a:pt x="461593" y="146687"/>
                      <a:pt x="460557" y="150167"/>
                      <a:pt x="459709" y="153553"/>
                    </a:cubicBezTo>
                    <a:cubicBezTo>
                      <a:pt x="458484" y="158162"/>
                      <a:pt x="458861" y="159291"/>
                      <a:pt x="463572" y="161548"/>
                    </a:cubicBezTo>
                    <a:cubicBezTo>
                      <a:pt x="469130" y="164370"/>
                      <a:pt x="475160" y="165687"/>
                      <a:pt x="481284" y="166722"/>
                    </a:cubicBezTo>
                    <a:cubicBezTo>
                      <a:pt x="486089" y="167474"/>
                      <a:pt x="486371" y="167568"/>
                      <a:pt x="486371" y="172647"/>
                    </a:cubicBezTo>
                    <a:lnTo>
                      <a:pt x="486371" y="179420"/>
                    </a:lnTo>
                    <a:cubicBezTo>
                      <a:pt x="486371" y="182147"/>
                      <a:pt x="487690" y="183934"/>
                      <a:pt x="490611" y="183934"/>
                    </a:cubicBezTo>
                    <a:cubicBezTo>
                      <a:pt x="493908" y="184029"/>
                      <a:pt x="497300" y="184029"/>
                      <a:pt x="500503" y="183934"/>
                    </a:cubicBezTo>
                    <a:cubicBezTo>
                      <a:pt x="503330" y="183934"/>
                      <a:pt x="504649" y="182430"/>
                      <a:pt x="504649" y="179608"/>
                    </a:cubicBezTo>
                    <a:cubicBezTo>
                      <a:pt x="504649" y="176504"/>
                      <a:pt x="504837" y="173494"/>
                      <a:pt x="504649" y="170390"/>
                    </a:cubicBezTo>
                    <a:cubicBezTo>
                      <a:pt x="504554" y="167192"/>
                      <a:pt x="505968" y="165687"/>
                      <a:pt x="508982" y="164840"/>
                    </a:cubicBezTo>
                    <a:cubicBezTo>
                      <a:pt x="515860" y="162959"/>
                      <a:pt x="521889" y="159197"/>
                      <a:pt x="526412" y="153647"/>
                    </a:cubicBezTo>
                    <a:cubicBezTo>
                      <a:pt x="538942" y="138221"/>
                      <a:pt x="534231" y="115835"/>
                      <a:pt x="516237" y="105865"/>
                    </a:cubicBezTo>
                    <a:cubicBezTo>
                      <a:pt x="510584" y="102761"/>
                      <a:pt x="504554" y="100503"/>
                      <a:pt x="498619" y="97964"/>
                    </a:cubicBezTo>
                    <a:cubicBezTo>
                      <a:pt x="495227" y="96647"/>
                      <a:pt x="492024" y="94860"/>
                      <a:pt x="489104" y="92602"/>
                    </a:cubicBezTo>
                    <a:cubicBezTo>
                      <a:pt x="483451" y="88087"/>
                      <a:pt x="484581" y="80657"/>
                      <a:pt x="491270" y="77835"/>
                    </a:cubicBezTo>
                    <a:cubicBezTo>
                      <a:pt x="493155" y="76894"/>
                      <a:pt x="495133" y="76706"/>
                      <a:pt x="497112" y="76518"/>
                    </a:cubicBezTo>
                    <a:cubicBezTo>
                      <a:pt x="504931" y="76142"/>
                      <a:pt x="512186" y="77553"/>
                      <a:pt x="519252" y="80939"/>
                    </a:cubicBezTo>
                    <a:cubicBezTo>
                      <a:pt x="522643" y="82538"/>
                      <a:pt x="523868" y="82067"/>
                      <a:pt x="524998" y="78399"/>
                    </a:cubicBezTo>
                    <a:cubicBezTo>
                      <a:pt x="526317" y="74543"/>
                      <a:pt x="527260" y="70686"/>
                      <a:pt x="528390" y="66736"/>
                    </a:cubicBezTo>
                    <a:cubicBezTo>
                      <a:pt x="529144" y="64102"/>
                      <a:pt x="528296" y="62503"/>
                      <a:pt x="525752" y="61374"/>
                    </a:cubicBezTo>
                    <a:cubicBezTo>
                      <a:pt x="521230" y="59399"/>
                      <a:pt x="516708" y="57988"/>
                      <a:pt x="511809" y="57236"/>
                    </a:cubicBezTo>
                    <a:cubicBezTo>
                      <a:pt x="505402" y="56201"/>
                      <a:pt x="505402" y="56201"/>
                      <a:pt x="505402" y="49805"/>
                    </a:cubicBezTo>
                    <a:cubicBezTo>
                      <a:pt x="505402" y="40775"/>
                      <a:pt x="505402" y="40775"/>
                      <a:pt x="496358" y="40775"/>
                    </a:cubicBezTo>
                    <a:close/>
                    <a:moveTo>
                      <a:pt x="496111" y="0"/>
                    </a:moveTo>
                    <a:cubicBezTo>
                      <a:pt x="524951" y="0"/>
                      <a:pt x="553781" y="10958"/>
                      <a:pt x="575779" y="32874"/>
                    </a:cubicBezTo>
                    <a:cubicBezTo>
                      <a:pt x="619776" y="76894"/>
                      <a:pt x="619776" y="148192"/>
                      <a:pt x="575779" y="192024"/>
                    </a:cubicBezTo>
                    <a:cubicBezTo>
                      <a:pt x="538754" y="229083"/>
                      <a:pt x="482226" y="234821"/>
                      <a:pt x="438982" y="209519"/>
                    </a:cubicBezTo>
                    <a:lnTo>
                      <a:pt x="438700" y="209237"/>
                    </a:lnTo>
                    <a:cubicBezTo>
                      <a:pt x="421742" y="222029"/>
                      <a:pt x="403559" y="224286"/>
                      <a:pt x="390840" y="222311"/>
                    </a:cubicBezTo>
                    <a:cubicBezTo>
                      <a:pt x="386600" y="221653"/>
                      <a:pt x="385752" y="215915"/>
                      <a:pt x="389615" y="214034"/>
                    </a:cubicBezTo>
                    <a:cubicBezTo>
                      <a:pt x="401297" y="208202"/>
                      <a:pt x="408552" y="196915"/>
                      <a:pt x="412886" y="187791"/>
                    </a:cubicBezTo>
                    <a:lnTo>
                      <a:pt x="411567" y="187038"/>
                    </a:lnTo>
                    <a:cubicBezTo>
                      <a:pt x="372374" y="142736"/>
                      <a:pt x="374070" y="75201"/>
                      <a:pt x="416371" y="32874"/>
                    </a:cubicBezTo>
                    <a:cubicBezTo>
                      <a:pt x="438417" y="10958"/>
                      <a:pt x="467270" y="0"/>
                      <a:pt x="496111" y="0"/>
                    </a:cubicBezTo>
                    <a:close/>
                  </a:path>
                </a:pathLst>
              </a:custGeom>
              <a:solidFill>
                <a:schemeClr val="bg1"/>
              </a:solidFill>
              <a:ln>
                <a:noFill/>
              </a:ln>
            </p:spPr>
            <p:txBody>
              <a:bodyPr wrap="square" lIns="91440" tIns="45720" rIns="91440" bIns="45720" anchor="ctr">
                <a:normAutofit fontScale="92500" lnSpcReduction="2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grpSp>
        <p:sp>
          <p:nvSpPr>
            <p:cNvPr id="24" name="îśľíḓe">
              <a:extLst>
                <a:ext uri="{FF2B5EF4-FFF2-40B4-BE49-F238E27FC236}">
                  <a16:creationId xmlns="" xmlns:a16="http://schemas.microsoft.com/office/drawing/2014/main" id="{5072D52E-578E-4B80-9301-BBEE371AAB99}"/>
                </a:ext>
              </a:extLst>
            </p:cNvPr>
            <p:cNvSpPr txBox="1"/>
            <p:nvPr/>
          </p:nvSpPr>
          <p:spPr>
            <a:xfrm>
              <a:off x="6473756" y="1814165"/>
              <a:ext cx="1553682" cy="791894"/>
            </a:xfrm>
            <a:prstGeom prst="rect">
              <a:avLst/>
            </a:prstGeom>
            <a:noFill/>
          </p:spPr>
          <p:txBody>
            <a:bodyPr wrap="square" lIns="91440" tIns="45720" rIns="91440" bIns="4572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spc="300" dirty="0">
                  <a:solidFill>
                    <a:schemeClr val="bg1"/>
                  </a:solidFill>
                  <a:cs typeface="+mn-ea"/>
                  <a:sym typeface="+mn-lt"/>
                </a:rPr>
                <a:t>双击在此添加你的文本信息内容</a:t>
              </a:r>
              <a:endParaRPr lang="en-US" altLang="zh-CN" sz="1200" spc="300" dirty="0">
                <a:solidFill>
                  <a:schemeClr val="bg1"/>
                </a:solidFill>
                <a:cs typeface="+mn-ea"/>
                <a:sym typeface="+mn-lt"/>
              </a:endParaRPr>
            </a:p>
          </p:txBody>
        </p:sp>
      </p:grpSp>
      <p:grpSp>
        <p:nvGrpSpPr>
          <p:cNvPr id="27" name="组合 26">
            <a:extLst>
              <a:ext uri="{FF2B5EF4-FFF2-40B4-BE49-F238E27FC236}">
                <a16:creationId xmlns="" xmlns:a16="http://schemas.microsoft.com/office/drawing/2014/main" id="{70D7E398-76D1-438D-97F2-7929C576B867}"/>
              </a:ext>
            </a:extLst>
          </p:cNvPr>
          <p:cNvGrpSpPr/>
          <p:nvPr/>
        </p:nvGrpSpPr>
        <p:grpSpPr>
          <a:xfrm>
            <a:off x="8575061" y="1768089"/>
            <a:ext cx="1971676" cy="2276603"/>
            <a:chOff x="8575061" y="1768089"/>
            <a:chExt cx="1971676" cy="2276603"/>
          </a:xfrm>
        </p:grpSpPr>
        <p:sp>
          <p:nvSpPr>
            <p:cNvPr id="28" name="ïṥḷîdé">
              <a:extLst>
                <a:ext uri="{FF2B5EF4-FFF2-40B4-BE49-F238E27FC236}">
                  <a16:creationId xmlns="" xmlns:a16="http://schemas.microsoft.com/office/drawing/2014/main" id="{62527E31-9FF6-4710-A6E5-FA86DC26799E}"/>
                </a:ext>
              </a:extLst>
            </p:cNvPr>
            <p:cNvSpPr/>
            <p:nvPr/>
          </p:nvSpPr>
          <p:spPr>
            <a:xfrm>
              <a:off x="8575061" y="1768089"/>
              <a:ext cx="1971675" cy="1863646"/>
            </a:xfrm>
            <a:prstGeom prst="roundRect">
              <a:avLst>
                <a:gd name="adj" fmla="val 3572"/>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29" name="íślîḑe">
              <a:extLst>
                <a:ext uri="{FF2B5EF4-FFF2-40B4-BE49-F238E27FC236}">
                  <a16:creationId xmlns="" xmlns:a16="http://schemas.microsoft.com/office/drawing/2014/main" id="{F4710722-BAC5-42B0-BBA7-9E42EA1E03B5}"/>
                </a:ext>
              </a:extLst>
            </p:cNvPr>
            <p:cNvSpPr/>
            <p:nvPr/>
          </p:nvSpPr>
          <p:spPr>
            <a:xfrm>
              <a:off x="8575062" y="2725784"/>
              <a:ext cx="1971675" cy="3933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dirty="0">
                  <a:solidFill>
                    <a:schemeClr val="tx1">
                      <a:lumMod val="75000"/>
                      <a:lumOff val="25000"/>
                    </a:schemeClr>
                  </a:solidFill>
                  <a:cs typeface="+mn-ea"/>
                  <a:sym typeface="+mn-lt"/>
                </a:rPr>
                <a:t>添加标题</a:t>
              </a:r>
            </a:p>
          </p:txBody>
        </p:sp>
        <p:grpSp>
          <p:nvGrpSpPr>
            <p:cNvPr id="30" name="ïšḻîďè">
              <a:extLst>
                <a:ext uri="{FF2B5EF4-FFF2-40B4-BE49-F238E27FC236}">
                  <a16:creationId xmlns="" xmlns:a16="http://schemas.microsoft.com/office/drawing/2014/main" id="{5F112EE3-3712-445D-9EC6-A885F394206F}"/>
                </a:ext>
              </a:extLst>
            </p:cNvPr>
            <p:cNvGrpSpPr/>
            <p:nvPr/>
          </p:nvGrpSpPr>
          <p:grpSpPr>
            <a:xfrm>
              <a:off x="9217815" y="3358551"/>
              <a:ext cx="686162" cy="686141"/>
              <a:chOff x="5309776" y="2581275"/>
              <a:chExt cx="1445408" cy="1445368"/>
            </a:xfrm>
          </p:grpSpPr>
          <p:sp>
            <p:nvSpPr>
              <p:cNvPr id="32" name="íṡļîḑè">
                <a:extLst>
                  <a:ext uri="{FF2B5EF4-FFF2-40B4-BE49-F238E27FC236}">
                    <a16:creationId xmlns="" xmlns:a16="http://schemas.microsoft.com/office/drawing/2014/main" id="{117B0379-557A-4B1C-9485-AC064F5F8023}"/>
                  </a:ext>
                </a:extLst>
              </p:cNvPr>
              <p:cNvSpPr/>
              <p:nvPr/>
            </p:nvSpPr>
            <p:spPr>
              <a:xfrm>
                <a:off x="5309776" y="2581275"/>
                <a:ext cx="1445408" cy="144536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33" name="îsliḑé">
                <a:extLst>
                  <a:ext uri="{FF2B5EF4-FFF2-40B4-BE49-F238E27FC236}">
                    <a16:creationId xmlns="" xmlns:a16="http://schemas.microsoft.com/office/drawing/2014/main" id="{1D14DE8D-9AA5-45CC-BD58-D77CD84D5672}"/>
                  </a:ext>
                </a:extLst>
              </p:cNvPr>
              <p:cNvSpPr/>
              <p:nvPr/>
            </p:nvSpPr>
            <p:spPr bwMode="auto">
              <a:xfrm>
                <a:off x="5672508" y="2972766"/>
                <a:ext cx="718398" cy="654880"/>
              </a:xfrm>
              <a:custGeom>
                <a:avLst/>
                <a:gdLst>
                  <a:gd name="T0" fmla="*/ 3495 w 7671"/>
                  <a:gd name="T1" fmla="*/ 13 h 7004"/>
                  <a:gd name="T2" fmla="*/ 1231 w 7671"/>
                  <a:gd name="T3" fmla="*/ 2655 h 7004"/>
                  <a:gd name="T4" fmla="*/ 72 w 7671"/>
                  <a:gd name="T5" fmla="*/ 2932 h 7004"/>
                  <a:gd name="T6" fmla="*/ 847 w 7671"/>
                  <a:gd name="T7" fmla="*/ 5568 h 7004"/>
                  <a:gd name="T8" fmla="*/ 3486 w 7671"/>
                  <a:gd name="T9" fmla="*/ 6995 h 7004"/>
                  <a:gd name="T10" fmla="*/ 7670 w 7671"/>
                  <a:gd name="T11" fmla="*/ 2832 h 7004"/>
                  <a:gd name="T12" fmla="*/ 151 w 7671"/>
                  <a:gd name="T13" fmla="*/ 4560 h 7004"/>
                  <a:gd name="T14" fmla="*/ 336 w 7671"/>
                  <a:gd name="T15" fmla="*/ 4160 h 7004"/>
                  <a:gd name="T16" fmla="*/ 162 w 7671"/>
                  <a:gd name="T17" fmla="*/ 3813 h 7004"/>
                  <a:gd name="T18" fmla="*/ 321 w 7671"/>
                  <a:gd name="T19" fmla="*/ 3331 h 7004"/>
                  <a:gd name="T20" fmla="*/ 689 w 7671"/>
                  <a:gd name="T21" fmla="*/ 4708 h 7004"/>
                  <a:gd name="T22" fmla="*/ 509 w 7671"/>
                  <a:gd name="T23" fmla="*/ 4140 h 7004"/>
                  <a:gd name="T24" fmla="*/ 692 w 7671"/>
                  <a:gd name="T25" fmla="*/ 3769 h 7004"/>
                  <a:gd name="T26" fmla="*/ 495 w 7671"/>
                  <a:gd name="T27" fmla="*/ 3269 h 7004"/>
                  <a:gd name="T28" fmla="*/ 1721 w 7671"/>
                  <a:gd name="T29" fmla="*/ 4980 h 7004"/>
                  <a:gd name="T30" fmla="*/ 1432 w 7671"/>
                  <a:gd name="T31" fmla="*/ 4244 h 7004"/>
                  <a:gd name="T32" fmla="*/ 1700 w 7671"/>
                  <a:gd name="T33" fmla="*/ 3686 h 7004"/>
                  <a:gd name="T34" fmla="*/ 1449 w 7671"/>
                  <a:gd name="T35" fmla="*/ 3018 h 7004"/>
                  <a:gd name="T36" fmla="*/ 1713 w 7671"/>
                  <a:gd name="T37" fmla="*/ 2381 h 7004"/>
                  <a:gd name="T38" fmla="*/ 1438 w 7671"/>
                  <a:gd name="T39" fmla="*/ 1807 h 7004"/>
                  <a:gd name="T40" fmla="*/ 2329 w 7671"/>
                  <a:gd name="T41" fmla="*/ 5112 h 7004"/>
                  <a:gd name="T42" fmla="*/ 1930 w 7671"/>
                  <a:gd name="T43" fmla="*/ 4323 h 7004"/>
                  <a:gd name="T44" fmla="*/ 2329 w 7671"/>
                  <a:gd name="T45" fmla="*/ 3597 h 7004"/>
                  <a:gd name="T46" fmla="*/ 1930 w 7671"/>
                  <a:gd name="T47" fmla="*/ 2923 h 7004"/>
                  <a:gd name="T48" fmla="*/ 2329 w 7671"/>
                  <a:gd name="T49" fmla="*/ 3597 h 7004"/>
                  <a:gd name="T50" fmla="*/ 1930 w 7671"/>
                  <a:gd name="T51" fmla="*/ 2223 h 7004"/>
                  <a:gd name="T52" fmla="*/ 2329 w 7671"/>
                  <a:gd name="T53" fmla="*/ 2082 h 7004"/>
                  <a:gd name="T54" fmla="*/ 2650 w 7671"/>
                  <a:gd name="T55" fmla="*/ 5254 h 7004"/>
                  <a:gd name="T56" fmla="*/ 3152 w 7671"/>
                  <a:gd name="T57" fmla="*/ 4435 h 7004"/>
                  <a:gd name="T58" fmla="*/ 2636 w 7671"/>
                  <a:gd name="T59" fmla="*/ 3595 h 7004"/>
                  <a:gd name="T60" fmla="*/ 3152 w 7671"/>
                  <a:gd name="T61" fmla="*/ 2623 h 7004"/>
                  <a:gd name="T62" fmla="*/ 2663 w 7671"/>
                  <a:gd name="T63" fmla="*/ 1956 h 7004"/>
                  <a:gd name="T64" fmla="*/ 3131 w 7671"/>
                  <a:gd name="T65" fmla="*/ 776 h 7004"/>
                  <a:gd name="T66" fmla="*/ 4990 w 7671"/>
                  <a:gd name="T67" fmla="*/ 1229 h 7004"/>
                  <a:gd name="T68" fmla="*/ 5441 w 7671"/>
                  <a:gd name="T69" fmla="*/ 2226 h 7004"/>
                  <a:gd name="T70" fmla="*/ 4948 w 7671"/>
                  <a:gd name="T71" fmla="*/ 2784 h 7004"/>
                  <a:gd name="T72" fmla="*/ 5453 w 7671"/>
                  <a:gd name="T73" fmla="*/ 3664 h 7004"/>
                  <a:gd name="T74" fmla="*/ 3706 w 7671"/>
                  <a:gd name="T75" fmla="*/ 694 h 7004"/>
                  <a:gd name="T76" fmla="*/ 4408 w 7671"/>
                  <a:gd name="T77" fmla="*/ 1907 h 7004"/>
                  <a:gd name="T78" fmla="*/ 3688 w 7671"/>
                  <a:gd name="T79" fmla="*/ 3518 h 7004"/>
                  <a:gd name="T80" fmla="*/ 4448 w 7671"/>
                  <a:gd name="T81" fmla="*/ 3557 h 7004"/>
                  <a:gd name="T82" fmla="*/ 5014 w 7671"/>
                  <a:gd name="T83" fmla="*/ 6300 h 7004"/>
                  <a:gd name="T84" fmla="*/ 4045 w 7671"/>
                  <a:gd name="T85" fmla="*/ 4424 h 7004"/>
                  <a:gd name="T86" fmla="*/ 5014 w 7671"/>
                  <a:gd name="T87" fmla="*/ 6300 h 7004"/>
                  <a:gd name="T88" fmla="*/ 5413 w 7671"/>
                  <a:gd name="T89" fmla="*/ 6118 h 7004"/>
                  <a:gd name="T90" fmla="*/ 6087 w 7671"/>
                  <a:gd name="T91" fmla="*/ 5892 h 7004"/>
                  <a:gd name="T92" fmla="*/ 5822 w 7671"/>
                  <a:gd name="T93" fmla="*/ 3640 h 7004"/>
                  <a:gd name="T94" fmla="*/ 6258 w 7671"/>
                  <a:gd name="T95" fmla="*/ 3660 h 7004"/>
                  <a:gd name="T96" fmla="*/ 5851 w 7671"/>
                  <a:gd name="T97" fmla="*/ 2352 h 7004"/>
                  <a:gd name="T98" fmla="*/ 6258 w 7671"/>
                  <a:gd name="T99" fmla="*/ 1803 h 7004"/>
                  <a:gd name="T100" fmla="*/ 6669 w 7671"/>
                  <a:gd name="T101" fmla="*/ 4852 h 7004"/>
                  <a:gd name="T102" fmla="*/ 6955 w 7671"/>
                  <a:gd name="T103" fmla="*/ 4202 h 7004"/>
                  <a:gd name="T104" fmla="*/ 6927 w 7671"/>
                  <a:gd name="T105" fmla="*/ 3741 h 7004"/>
                  <a:gd name="T106" fmla="*/ 6677 w 7671"/>
                  <a:gd name="T107" fmla="*/ 3084 h 7004"/>
                  <a:gd name="T108" fmla="*/ 7371 w 7671"/>
                  <a:gd name="T109" fmla="*/ 4717 h 7004"/>
                  <a:gd name="T110" fmla="*/ 7155 w 7671"/>
                  <a:gd name="T111" fmla="*/ 4176 h 7004"/>
                  <a:gd name="T112" fmla="*/ 7404 w 7671"/>
                  <a:gd name="T113" fmla="*/ 3726 h 7004"/>
                  <a:gd name="T114" fmla="*/ 7117 w 7671"/>
                  <a:gd name="T115" fmla="*/ 3219 h 7004"/>
                  <a:gd name="T116" fmla="*/ 7404 w 7671"/>
                  <a:gd name="T117" fmla="*/ 3726 h 7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671" h="7004">
                    <a:moveTo>
                      <a:pt x="7585" y="2716"/>
                    </a:moveTo>
                    <a:lnTo>
                      <a:pt x="6499" y="2383"/>
                    </a:lnTo>
                    <a:lnTo>
                      <a:pt x="6499" y="1573"/>
                    </a:lnTo>
                    <a:cubicBezTo>
                      <a:pt x="6499" y="1527"/>
                      <a:pt x="6473" y="1485"/>
                      <a:pt x="6432" y="1465"/>
                    </a:cubicBezTo>
                    <a:lnTo>
                      <a:pt x="3498" y="13"/>
                    </a:lnTo>
                    <a:cubicBezTo>
                      <a:pt x="3497" y="13"/>
                      <a:pt x="3497" y="13"/>
                      <a:pt x="3495" y="13"/>
                    </a:cubicBezTo>
                    <a:cubicBezTo>
                      <a:pt x="3490" y="10"/>
                      <a:pt x="3468" y="0"/>
                      <a:pt x="3436" y="2"/>
                    </a:cubicBezTo>
                    <a:cubicBezTo>
                      <a:pt x="3403" y="4"/>
                      <a:pt x="3379" y="20"/>
                      <a:pt x="3374" y="23"/>
                    </a:cubicBezTo>
                    <a:lnTo>
                      <a:pt x="3374" y="23"/>
                    </a:lnTo>
                    <a:lnTo>
                      <a:pt x="1282" y="1515"/>
                    </a:lnTo>
                    <a:cubicBezTo>
                      <a:pt x="1250" y="1538"/>
                      <a:pt x="1231" y="1574"/>
                      <a:pt x="1231" y="1613"/>
                    </a:cubicBezTo>
                    <a:lnTo>
                      <a:pt x="1231" y="2655"/>
                    </a:lnTo>
                    <a:lnTo>
                      <a:pt x="842" y="2609"/>
                    </a:lnTo>
                    <a:cubicBezTo>
                      <a:pt x="842" y="2609"/>
                      <a:pt x="841" y="2609"/>
                      <a:pt x="839" y="2609"/>
                    </a:cubicBezTo>
                    <a:cubicBezTo>
                      <a:pt x="834" y="2609"/>
                      <a:pt x="822" y="2608"/>
                      <a:pt x="811" y="2610"/>
                    </a:cubicBezTo>
                    <a:cubicBezTo>
                      <a:pt x="797" y="2612"/>
                      <a:pt x="785" y="2616"/>
                      <a:pt x="780" y="2618"/>
                    </a:cubicBezTo>
                    <a:cubicBezTo>
                      <a:pt x="780" y="2618"/>
                      <a:pt x="779" y="2618"/>
                      <a:pt x="779" y="2618"/>
                    </a:cubicBezTo>
                    <a:lnTo>
                      <a:pt x="72" y="2932"/>
                    </a:lnTo>
                    <a:cubicBezTo>
                      <a:pt x="28" y="2951"/>
                      <a:pt x="0" y="2994"/>
                      <a:pt x="0" y="3042"/>
                    </a:cubicBezTo>
                    <a:lnTo>
                      <a:pt x="0" y="5060"/>
                    </a:lnTo>
                    <a:cubicBezTo>
                      <a:pt x="0" y="5105"/>
                      <a:pt x="24" y="5145"/>
                      <a:pt x="63" y="5166"/>
                    </a:cubicBezTo>
                    <a:lnTo>
                      <a:pt x="772" y="5555"/>
                    </a:lnTo>
                    <a:cubicBezTo>
                      <a:pt x="772" y="5555"/>
                      <a:pt x="790" y="5566"/>
                      <a:pt x="813" y="5568"/>
                    </a:cubicBezTo>
                    <a:cubicBezTo>
                      <a:pt x="833" y="5571"/>
                      <a:pt x="847" y="5568"/>
                      <a:pt x="847" y="5568"/>
                    </a:cubicBezTo>
                    <a:lnTo>
                      <a:pt x="1231" y="5513"/>
                    </a:lnTo>
                    <a:lnTo>
                      <a:pt x="1231" y="5735"/>
                    </a:lnTo>
                    <a:cubicBezTo>
                      <a:pt x="1231" y="5779"/>
                      <a:pt x="1255" y="5820"/>
                      <a:pt x="1294" y="5841"/>
                    </a:cubicBezTo>
                    <a:lnTo>
                      <a:pt x="3386" y="6987"/>
                    </a:lnTo>
                    <a:cubicBezTo>
                      <a:pt x="3386" y="6987"/>
                      <a:pt x="3409" y="7001"/>
                      <a:pt x="3440" y="7002"/>
                    </a:cubicBezTo>
                    <a:cubicBezTo>
                      <a:pt x="3463" y="7004"/>
                      <a:pt x="3486" y="6995"/>
                      <a:pt x="3486" y="6995"/>
                    </a:cubicBezTo>
                    <a:lnTo>
                      <a:pt x="3486" y="6994"/>
                    </a:lnTo>
                    <a:lnTo>
                      <a:pt x="3486" y="6994"/>
                    </a:lnTo>
                    <a:lnTo>
                      <a:pt x="6420" y="5879"/>
                    </a:lnTo>
                    <a:lnTo>
                      <a:pt x="7592" y="5433"/>
                    </a:lnTo>
                    <a:cubicBezTo>
                      <a:pt x="7639" y="5416"/>
                      <a:pt x="7670" y="5371"/>
                      <a:pt x="7670" y="5321"/>
                    </a:cubicBezTo>
                    <a:lnTo>
                      <a:pt x="7670" y="2832"/>
                    </a:lnTo>
                    <a:cubicBezTo>
                      <a:pt x="7671" y="2779"/>
                      <a:pt x="7636" y="2732"/>
                      <a:pt x="7585" y="2716"/>
                    </a:cubicBezTo>
                    <a:close/>
                    <a:moveTo>
                      <a:pt x="337" y="4559"/>
                    </a:moveTo>
                    <a:cubicBezTo>
                      <a:pt x="337" y="4571"/>
                      <a:pt x="331" y="4583"/>
                      <a:pt x="321" y="4591"/>
                    </a:cubicBezTo>
                    <a:cubicBezTo>
                      <a:pt x="313" y="4596"/>
                      <a:pt x="305" y="4599"/>
                      <a:pt x="296" y="4599"/>
                    </a:cubicBezTo>
                    <a:cubicBezTo>
                      <a:pt x="293" y="4599"/>
                      <a:pt x="289" y="4598"/>
                      <a:pt x="286" y="4597"/>
                    </a:cubicBezTo>
                    <a:lnTo>
                      <a:pt x="151" y="4560"/>
                    </a:lnTo>
                    <a:cubicBezTo>
                      <a:pt x="134" y="4555"/>
                      <a:pt x="122" y="4539"/>
                      <a:pt x="122" y="4521"/>
                    </a:cubicBezTo>
                    <a:lnTo>
                      <a:pt x="122" y="4147"/>
                    </a:lnTo>
                    <a:cubicBezTo>
                      <a:pt x="122" y="4136"/>
                      <a:pt x="126" y="4125"/>
                      <a:pt x="135" y="4117"/>
                    </a:cubicBezTo>
                    <a:cubicBezTo>
                      <a:pt x="143" y="4109"/>
                      <a:pt x="155" y="4106"/>
                      <a:pt x="166" y="4107"/>
                    </a:cubicBezTo>
                    <a:lnTo>
                      <a:pt x="300" y="4120"/>
                    </a:lnTo>
                    <a:cubicBezTo>
                      <a:pt x="321" y="4122"/>
                      <a:pt x="336" y="4139"/>
                      <a:pt x="336" y="4160"/>
                    </a:cubicBezTo>
                    <a:lnTo>
                      <a:pt x="336" y="4559"/>
                    </a:lnTo>
                    <a:lnTo>
                      <a:pt x="337" y="4559"/>
                    </a:lnTo>
                    <a:close/>
                    <a:moveTo>
                      <a:pt x="337" y="3761"/>
                    </a:moveTo>
                    <a:cubicBezTo>
                      <a:pt x="337" y="3782"/>
                      <a:pt x="321" y="3800"/>
                      <a:pt x="300" y="3802"/>
                    </a:cubicBezTo>
                    <a:lnTo>
                      <a:pt x="165" y="3813"/>
                    </a:lnTo>
                    <a:lnTo>
                      <a:pt x="162" y="3813"/>
                    </a:lnTo>
                    <a:cubicBezTo>
                      <a:pt x="152" y="3813"/>
                      <a:pt x="142" y="3809"/>
                      <a:pt x="135" y="3802"/>
                    </a:cubicBezTo>
                    <a:cubicBezTo>
                      <a:pt x="126" y="3795"/>
                      <a:pt x="122" y="3784"/>
                      <a:pt x="122" y="3773"/>
                    </a:cubicBezTo>
                    <a:lnTo>
                      <a:pt x="122" y="3398"/>
                    </a:lnTo>
                    <a:cubicBezTo>
                      <a:pt x="122" y="3380"/>
                      <a:pt x="134" y="3364"/>
                      <a:pt x="152" y="3359"/>
                    </a:cubicBezTo>
                    <a:lnTo>
                      <a:pt x="286" y="3324"/>
                    </a:lnTo>
                    <a:cubicBezTo>
                      <a:pt x="298" y="3321"/>
                      <a:pt x="311" y="3323"/>
                      <a:pt x="321" y="3331"/>
                    </a:cubicBezTo>
                    <a:cubicBezTo>
                      <a:pt x="331" y="3339"/>
                      <a:pt x="337" y="3350"/>
                      <a:pt x="337" y="3363"/>
                    </a:cubicBezTo>
                    <a:lnTo>
                      <a:pt x="337" y="3761"/>
                    </a:lnTo>
                    <a:lnTo>
                      <a:pt x="337" y="3761"/>
                    </a:lnTo>
                    <a:close/>
                    <a:moveTo>
                      <a:pt x="729" y="4668"/>
                    </a:moveTo>
                    <a:cubicBezTo>
                      <a:pt x="729" y="4680"/>
                      <a:pt x="723" y="4692"/>
                      <a:pt x="714" y="4700"/>
                    </a:cubicBezTo>
                    <a:cubicBezTo>
                      <a:pt x="706" y="4705"/>
                      <a:pt x="698" y="4708"/>
                      <a:pt x="689" y="4708"/>
                    </a:cubicBezTo>
                    <a:cubicBezTo>
                      <a:pt x="686" y="4708"/>
                      <a:pt x="682" y="4707"/>
                      <a:pt x="678" y="4706"/>
                    </a:cubicBezTo>
                    <a:lnTo>
                      <a:pt x="494" y="4655"/>
                    </a:lnTo>
                    <a:cubicBezTo>
                      <a:pt x="477" y="4651"/>
                      <a:pt x="465" y="4635"/>
                      <a:pt x="465" y="4617"/>
                    </a:cubicBezTo>
                    <a:lnTo>
                      <a:pt x="465" y="4180"/>
                    </a:lnTo>
                    <a:cubicBezTo>
                      <a:pt x="465" y="4169"/>
                      <a:pt x="470" y="4158"/>
                      <a:pt x="478" y="4150"/>
                    </a:cubicBezTo>
                    <a:cubicBezTo>
                      <a:pt x="486" y="4143"/>
                      <a:pt x="498" y="4139"/>
                      <a:pt x="509" y="4140"/>
                    </a:cubicBezTo>
                    <a:lnTo>
                      <a:pt x="693" y="4158"/>
                    </a:lnTo>
                    <a:cubicBezTo>
                      <a:pt x="714" y="4160"/>
                      <a:pt x="729" y="4178"/>
                      <a:pt x="729" y="4198"/>
                    </a:cubicBezTo>
                    <a:lnTo>
                      <a:pt x="729" y="4668"/>
                    </a:lnTo>
                    <a:lnTo>
                      <a:pt x="729" y="4668"/>
                    </a:lnTo>
                    <a:close/>
                    <a:moveTo>
                      <a:pt x="729" y="3729"/>
                    </a:moveTo>
                    <a:cubicBezTo>
                      <a:pt x="729" y="3750"/>
                      <a:pt x="713" y="3767"/>
                      <a:pt x="692" y="3769"/>
                    </a:cubicBezTo>
                    <a:lnTo>
                      <a:pt x="508" y="3784"/>
                    </a:lnTo>
                    <a:lnTo>
                      <a:pt x="505" y="3784"/>
                    </a:lnTo>
                    <a:cubicBezTo>
                      <a:pt x="495" y="3784"/>
                      <a:pt x="485" y="3781"/>
                      <a:pt x="478" y="3774"/>
                    </a:cubicBezTo>
                    <a:cubicBezTo>
                      <a:pt x="469" y="3766"/>
                      <a:pt x="465" y="3756"/>
                      <a:pt x="465" y="3744"/>
                    </a:cubicBezTo>
                    <a:lnTo>
                      <a:pt x="465" y="3308"/>
                    </a:lnTo>
                    <a:cubicBezTo>
                      <a:pt x="465" y="3290"/>
                      <a:pt x="477" y="3274"/>
                      <a:pt x="495" y="3269"/>
                    </a:cubicBezTo>
                    <a:lnTo>
                      <a:pt x="679" y="3221"/>
                    </a:lnTo>
                    <a:cubicBezTo>
                      <a:pt x="691" y="3217"/>
                      <a:pt x="704" y="3220"/>
                      <a:pt x="714" y="3228"/>
                    </a:cubicBezTo>
                    <a:cubicBezTo>
                      <a:pt x="723" y="3235"/>
                      <a:pt x="729" y="3247"/>
                      <a:pt x="729" y="3260"/>
                    </a:cubicBezTo>
                    <a:lnTo>
                      <a:pt x="729" y="3729"/>
                    </a:lnTo>
                    <a:close/>
                    <a:moveTo>
                      <a:pt x="1737" y="4948"/>
                    </a:moveTo>
                    <a:cubicBezTo>
                      <a:pt x="1737" y="4960"/>
                      <a:pt x="1731" y="4972"/>
                      <a:pt x="1721" y="4980"/>
                    </a:cubicBezTo>
                    <a:cubicBezTo>
                      <a:pt x="1714" y="4985"/>
                      <a:pt x="1706" y="4988"/>
                      <a:pt x="1697" y="4988"/>
                    </a:cubicBezTo>
                    <a:cubicBezTo>
                      <a:pt x="1693" y="4988"/>
                      <a:pt x="1690" y="4987"/>
                      <a:pt x="1686" y="4986"/>
                    </a:cubicBezTo>
                    <a:lnTo>
                      <a:pt x="1449" y="4920"/>
                    </a:lnTo>
                    <a:cubicBezTo>
                      <a:pt x="1431" y="4916"/>
                      <a:pt x="1419" y="4900"/>
                      <a:pt x="1419" y="4882"/>
                    </a:cubicBezTo>
                    <a:lnTo>
                      <a:pt x="1419" y="4274"/>
                    </a:lnTo>
                    <a:cubicBezTo>
                      <a:pt x="1419" y="4262"/>
                      <a:pt x="1424" y="4251"/>
                      <a:pt x="1432" y="4244"/>
                    </a:cubicBezTo>
                    <a:cubicBezTo>
                      <a:pt x="1441" y="4236"/>
                      <a:pt x="1452" y="4232"/>
                      <a:pt x="1463" y="4233"/>
                    </a:cubicBezTo>
                    <a:lnTo>
                      <a:pt x="1701" y="4257"/>
                    </a:lnTo>
                    <a:cubicBezTo>
                      <a:pt x="1721" y="4259"/>
                      <a:pt x="1737" y="4276"/>
                      <a:pt x="1737" y="4297"/>
                    </a:cubicBezTo>
                    <a:lnTo>
                      <a:pt x="1737" y="4948"/>
                    </a:lnTo>
                    <a:close/>
                    <a:moveTo>
                      <a:pt x="1737" y="3646"/>
                    </a:moveTo>
                    <a:cubicBezTo>
                      <a:pt x="1737" y="3667"/>
                      <a:pt x="1721" y="3684"/>
                      <a:pt x="1700" y="3686"/>
                    </a:cubicBezTo>
                    <a:lnTo>
                      <a:pt x="1463" y="3705"/>
                    </a:lnTo>
                    <a:cubicBezTo>
                      <a:pt x="1462" y="3706"/>
                      <a:pt x="1461" y="3706"/>
                      <a:pt x="1459" y="3706"/>
                    </a:cubicBezTo>
                    <a:cubicBezTo>
                      <a:pt x="1449" y="3706"/>
                      <a:pt x="1440" y="3702"/>
                      <a:pt x="1432" y="3695"/>
                    </a:cubicBezTo>
                    <a:cubicBezTo>
                      <a:pt x="1424" y="3687"/>
                      <a:pt x="1419" y="3677"/>
                      <a:pt x="1419" y="3665"/>
                    </a:cubicBezTo>
                    <a:lnTo>
                      <a:pt x="1419" y="3057"/>
                    </a:lnTo>
                    <a:cubicBezTo>
                      <a:pt x="1419" y="3039"/>
                      <a:pt x="1432" y="3023"/>
                      <a:pt x="1449" y="3018"/>
                    </a:cubicBezTo>
                    <a:lnTo>
                      <a:pt x="1687" y="2956"/>
                    </a:lnTo>
                    <a:cubicBezTo>
                      <a:pt x="1699" y="2953"/>
                      <a:pt x="1712" y="2955"/>
                      <a:pt x="1721" y="2963"/>
                    </a:cubicBezTo>
                    <a:cubicBezTo>
                      <a:pt x="1731" y="2970"/>
                      <a:pt x="1737" y="2982"/>
                      <a:pt x="1737" y="2995"/>
                    </a:cubicBezTo>
                    <a:lnTo>
                      <a:pt x="1737" y="3646"/>
                    </a:lnTo>
                    <a:close/>
                    <a:moveTo>
                      <a:pt x="1737" y="2344"/>
                    </a:moveTo>
                    <a:cubicBezTo>
                      <a:pt x="1737" y="2360"/>
                      <a:pt x="1728" y="2374"/>
                      <a:pt x="1713" y="2381"/>
                    </a:cubicBezTo>
                    <a:lnTo>
                      <a:pt x="1476" y="2486"/>
                    </a:lnTo>
                    <a:cubicBezTo>
                      <a:pt x="1471" y="2488"/>
                      <a:pt x="1465" y="2489"/>
                      <a:pt x="1460" y="2489"/>
                    </a:cubicBezTo>
                    <a:cubicBezTo>
                      <a:pt x="1452" y="2489"/>
                      <a:pt x="1444" y="2487"/>
                      <a:pt x="1437" y="2483"/>
                    </a:cubicBezTo>
                    <a:cubicBezTo>
                      <a:pt x="1426" y="2475"/>
                      <a:pt x="1419" y="2463"/>
                      <a:pt x="1419" y="2449"/>
                    </a:cubicBezTo>
                    <a:lnTo>
                      <a:pt x="1419" y="1841"/>
                    </a:lnTo>
                    <a:cubicBezTo>
                      <a:pt x="1419" y="1827"/>
                      <a:pt x="1426" y="1814"/>
                      <a:pt x="1438" y="1807"/>
                    </a:cubicBezTo>
                    <a:lnTo>
                      <a:pt x="1676" y="1659"/>
                    </a:lnTo>
                    <a:cubicBezTo>
                      <a:pt x="1688" y="1651"/>
                      <a:pt x="1704" y="1651"/>
                      <a:pt x="1716" y="1658"/>
                    </a:cubicBezTo>
                    <a:cubicBezTo>
                      <a:pt x="1729" y="1665"/>
                      <a:pt x="1737" y="1678"/>
                      <a:pt x="1737" y="1693"/>
                    </a:cubicBezTo>
                    <a:lnTo>
                      <a:pt x="1737" y="2344"/>
                    </a:lnTo>
                    <a:lnTo>
                      <a:pt x="1737" y="2344"/>
                    </a:lnTo>
                    <a:close/>
                    <a:moveTo>
                      <a:pt x="2329" y="5112"/>
                    </a:moveTo>
                    <a:cubicBezTo>
                      <a:pt x="2329" y="5124"/>
                      <a:pt x="2323" y="5136"/>
                      <a:pt x="2313" y="5144"/>
                    </a:cubicBezTo>
                    <a:cubicBezTo>
                      <a:pt x="2306" y="5149"/>
                      <a:pt x="2297" y="5152"/>
                      <a:pt x="2289" y="5152"/>
                    </a:cubicBezTo>
                    <a:cubicBezTo>
                      <a:pt x="2285" y="5152"/>
                      <a:pt x="2281" y="5152"/>
                      <a:pt x="2278" y="5151"/>
                    </a:cubicBezTo>
                    <a:lnTo>
                      <a:pt x="1960" y="5062"/>
                    </a:lnTo>
                    <a:cubicBezTo>
                      <a:pt x="1942" y="5058"/>
                      <a:pt x="1930" y="5042"/>
                      <a:pt x="1930" y="5024"/>
                    </a:cubicBezTo>
                    <a:lnTo>
                      <a:pt x="1930" y="4323"/>
                    </a:lnTo>
                    <a:cubicBezTo>
                      <a:pt x="1930" y="4312"/>
                      <a:pt x="1935" y="4301"/>
                      <a:pt x="1943" y="4293"/>
                    </a:cubicBezTo>
                    <a:cubicBezTo>
                      <a:pt x="1952" y="4286"/>
                      <a:pt x="1963" y="4282"/>
                      <a:pt x="1974" y="4283"/>
                    </a:cubicBezTo>
                    <a:lnTo>
                      <a:pt x="2292" y="4314"/>
                    </a:lnTo>
                    <a:cubicBezTo>
                      <a:pt x="2313" y="4316"/>
                      <a:pt x="2329" y="4334"/>
                      <a:pt x="2329" y="4354"/>
                    </a:cubicBezTo>
                    <a:lnTo>
                      <a:pt x="2329" y="5112"/>
                    </a:lnTo>
                    <a:close/>
                    <a:moveTo>
                      <a:pt x="2329" y="3597"/>
                    </a:moveTo>
                    <a:cubicBezTo>
                      <a:pt x="2329" y="3618"/>
                      <a:pt x="2313" y="3635"/>
                      <a:pt x="2292" y="3637"/>
                    </a:cubicBezTo>
                    <a:lnTo>
                      <a:pt x="1974" y="3663"/>
                    </a:lnTo>
                    <a:cubicBezTo>
                      <a:pt x="1973" y="3663"/>
                      <a:pt x="1971" y="3664"/>
                      <a:pt x="1970" y="3664"/>
                    </a:cubicBezTo>
                    <a:cubicBezTo>
                      <a:pt x="1960" y="3664"/>
                      <a:pt x="1951" y="3660"/>
                      <a:pt x="1943" y="3653"/>
                    </a:cubicBezTo>
                    <a:cubicBezTo>
                      <a:pt x="1935" y="3645"/>
                      <a:pt x="1930" y="3634"/>
                      <a:pt x="1930" y="3623"/>
                    </a:cubicBezTo>
                    <a:lnTo>
                      <a:pt x="1930" y="2923"/>
                    </a:lnTo>
                    <a:cubicBezTo>
                      <a:pt x="1930" y="2905"/>
                      <a:pt x="1942" y="2889"/>
                      <a:pt x="1960" y="2884"/>
                    </a:cubicBezTo>
                    <a:lnTo>
                      <a:pt x="2278" y="2800"/>
                    </a:lnTo>
                    <a:cubicBezTo>
                      <a:pt x="2290" y="2797"/>
                      <a:pt x="2303" y="2800"/>
                      <a:pt x="2313" y="2807"/>
                    </a:cubicBezTo>
                    <a:cubicBezTo>
                      <a:pt x="2323" y="2815"/>
                      <a:pt x="2329" y="2827"/>
                      <a:pt x="2329" y="2839"/>
                    </a:cubicBezTo>
                    <a:lnTo>
                      <a:pt x="2329" y="3597"/>
                    </a:lnTo>
                    <a:lnTo>
                      <a:pt x="2329" y="3597"/>
                    </a:lnTo>
                    <a:close/>
                    <a:moveTo>
                      <a:pt x="2329" y="2082"/>
                    </a:moveTo>
                    <a:cubicBezTo>
                      <a:pt x="2329" y="2098"/>
                      <a:pt x="2319" y="2112"/>
                      <a:pt x="2305" y="2119"/>
                    </a:cubicBezTo>
                    <a:lnTo>
                      <a:pt x="1987" y="2260"/>
                    </a:lnTo>
                    <a:cubicBezTo>
                      <a:pt x="1982" y="2262"/>
                      <a:pt x="1976" y="2263"/>
                      <a:pt x="1970" y="2263"/>
                    </a:cubicBezTo>
                    <a:cubicBezTo>
                      <a:pt x="1963" y="2263"/>
                      <a:pt x="1955" y="2261"/>
                      <a:pt x="1949" y="2257"/>
                    </a:cubicBezTo>
                    <a:cubicBezTo>
                      <a:pt x="1937" y="2249"/>
                      <a:pt x="1930" y="2236"/>
                      <a:pt x="1930" y="2223"/>
                    </a:cubicBezTo>
                    <a:lnTo>
                      <a:pt x="1930" y="1523"/>
                    </a:lnTo>
                    <a:cubicBezTo>
                      <a:pt x="1930" y="1509"/>
                      <a:pt x="1938" y="1496"/>
                      <a:pt x="1949" y="1489"/>
                    </a:cubicBezTo>
                    <a:lnTo>
                      <a:pt x="2267" y="1290"/>
                    </a:lnTo>
                    <a:cubicBezTo>
                      <a:pt x="2280" y="1282"/>
                      <a:pt x="2295" y="1282"/>
                      <a:pt x="2308" y="1289"/>
                    </a:cubicBezTo>
                    <a:cubicBezTo>
                      <a:pt x="2321" y="1296"/>
                      <a:pt x="2329" y="1310"/>
                      <a:pt x="2329" y="1324"/>
                    </a:cubicBezTo>
                    <a:lnTo>
                      <a:pt x="2329" y="2082"/>
                    </a:lnTo>
                    <a:lnTo>
                      <a:pt x="2329" y="2082"/>
                    </a:lnTo>
                    <a:close/>
                    <a:moveTo>
                      <a:pt x="3152" y="5341"/>
                    </a:moveTo>
                    <a:cubicBezTo>
                      <a:pt x="3152" y="5352"/>
                      <a:pt x="3147" y="5364"/>
                      <a:pt x="3139" y="5372"/>
                    </a:cubicBezTo>
                    <a:cubicBezTo>
                      <a:pt x="3124" y="5387"/>
                      <a:pt x="3104" y="5387"/>
                      <a:pt x="3098" y="5387"/>
                    </a:cubicBezTo>
                    <a:lnTo>
                      <a:pt x="3097" y="5387"/>
                    </a:lnTo>
                    <a:cubicBezTo>
                      <a:pt x="3018" y="5387"/>
                      <a:pt x="2710" y="5276"/>
                      <a:pt x="2650" y="5254"/>
                    </a:cubicBezTo>
                    <a:cubicBezTo>
                      <a:pt x="2634" y="5248"/>
                      <a:pt x="2623" y="5233"/>
                      <a:pt x="2623" y="5216"/>
                    </a:cubicBezTo>
                    <a:lnTo>
                      <a:pt x="2623" y="4391"/>
                    </a:lnTo>
                    <a:cubicBezTo>
                      <a:pt x="2623" y="4380"/>
                      <a:pt x="2628" y="4369"/>
                      <a:pt x="2636" y="4361"/>
                    </a:cubicBezTo>
                    <a:cubicBezTo>
                      <a:pt x="2645" y="4354"/>
                      <a:pt x="2656" y="4350"/>
                      <a:pt x="2667" y="4351"/>
                    </a:cubicBezTo>
                    <a:lnTo>
                      <a:pt x="3115" y="4395"/>
                    </a:lnTo>
                    <a:cubicBezTo>
                      <a:pt x="3136" y="4397"/>
                      <a:pt x="3152" y="4414"/>
                      <a:pt x="3152" y="4435"/>
                    </a:cubicBezTo>
                    <a:cubicBezTo>
                      <a:pt x="3152" y="4444"/>
                      <a:pt x="3152" y="5302"/>
                      <a:pt x="3152" y="5341"/>
                    </a:cubicBezTo>
                    <a:close/>
                    <a:moveTo>
                      <a:pt x="3152" y="3529"/>
                    </a:moveTo>
                    <a:cubicBezTo>
                      <a:pt x="3152" y="3550"/>
                      <a:pt x="3136" y="3567"/>
                      <a:pt x="3115" y="3569"/>
                    </a:cubicBezTo>
                    <a:lnTo>
                      <a:pt x="2667" y="3606"/>
                    </a:lnTo>
                    <a:cubicBezTo>
                      <a:pt x="2665" y="3606"/>
                      <a:pt x="2664" y="3606"/>
                      <a:pt x="2663" y="3606"/>
                    </a:cubicBezTo>
                    <a:cubicBezTo>
                      <a:pt x="2653" y="3606"/>
                      <a:pt x="2643" y="3602"/>
                      <a:pt x="2636" y="3595"/>
                    </a:cubicBezTo>
                    <a:cubicBezTo>
                      <a:pt x="2628" y="3588"/>
                      <a:pt x="2623" y="3577"/>
                      <a:pt x="2623" y="3566"/>
                    </a:cubicBezTo>
                    <a:lnTo>
                      <a:pt x="2623" y="2741"/>
                    </a:lnTo>
                    <a:cubicBezTo>
                      <a:pt x="2623" y="2722"/>
                      <a:pt x="2635" y="2706"/>
                      <a:pt x="2653" y="2702"/>
                    </a:cubicBezTo>
                    <a:lnTo>
                      <a:pt x="3101" y="2584"/>
                    </a:lnTo>
                    <a:cubicBezTo>
                      <a:pt x="3113" y="2581"/>
                      <a:pt x="3126" y="2583"/>
                      <a:pt x="3136" y="2591"/>
                    </a:cubicBezTo>
                    <a:cubicBezTo>
                      <a:pt x="3146" y="2599"/>
                      <a:pt x="3152" y="2610"/>
                      <a:pt x="3152" y="2623"/>
                    </a:cubicBezTo>
                    <a:lnTo>
                      <a:pt x="3152" y="3529"/>
                    </a:lnTo>
                    <a:lnTo>
                      <a:pt x="3152" y="3529"/>
                    </a:lnTo>
                    <a:close/>
                    <a:moveTo>
                      <a:pt x="3152" y="1717"/>
                    </a:moveTo>
                    <a:cubicBezTo>
                      <a:pt x="3152" y="1733"/>
                      <a:pt x="3142" y="1748"/>
                      <a:pt x="3128" y="1754"/>
                    </a:cubicBezTo>
                    <a:lnTo>
                      <a:pt x="2680" y="1953"/>
                    </a:lnTo>
                    <a:cubicBezTo>
                      <a:pt x="2674" y="1955"/>
                      <a:pt x="2669" y="1956"/>
                      <a:pt x="2663" y="1956"/>
                    </a:cubicBezTo>
                    <a:cubicBezTo>
                      <a:pt x="2656" y="1956"/>
                      <a:pt x="2648" y="1954"/>
                      <a:pt x="2641" y="1950"/>
                    </a:cubicBezTo>
                    <a:cubicBezTo>
                      <a:pt x="2630" y="1942"/>
                      <a:pt x="2623" y="1930"/>
                      <a:pt x="2623" y="1916"/>
                    </a:cubicBezTo>
                    <a:lnTo>
                      <a:pt x="2623" y="1091"/>
                    </a:lnTo>
                    <a:cubicBezTo>
                      <a:pt x="2623" y="1077"/>
                      <a:pt x="2630" y="1064"/>
                      <a:pt x="2642" y="1057"/>
                    </a:cubicBezTo>
                    <a:lnTo>
                      <a:pt x="3090" y="777"/>
                    </a:lnTo>
                    <a:cubicBezTo>
                      <a:pt x="3103" y="769"/>
                      <a:pt x="3118" y="769"/>
                      <a:pt x="3131" y="776"/>
                    </a:cubicBezTo>
                    <a:cubicBezTo>
                      <a:pt x="3144" y="783"/>
                      <a:pt x="3152" y="797"/>
                      <a:pt x="3152" y="811"/>
                    </a:cubicBezTo>
                    <a:lnTo>
                      <a:pt x="3152" y="1717"/>
                    </a:lnTo>
                    <a:lnTo>
                      <a:pt x="3152" y="1717"/>
                    </a:lnTo>
                    <a:close/>
                    <a:moveTo>
                      <a:pt x="4934" y="1266"/>
                    </a:moveTo>
                    <a:cubicBezTo>
                      <a:pt x="4934" y="1252"/>
                      <a:pt x="4941" y="1240"/>
                      <a:pt x="4952" y="1232"/>
                    </a:cubicBezTo>
                    <a:cubicBezTo>
                      <a:pt x="4963" y="1225"/>
                      <a:pt x="4978" y="1224"/>
                      <a:pt x="4990" y="1229"/>
                    </a:cubicBezTo>
                    <a:lnTo>
                      <a:pt x="5469" y="1436"/>
                    </a:lnTo>
                    <a:cubicBezTo>
                      <a:pt x="5483" y="1442"/>
                      <a:pt x="5493" y="1457"/>
                      <a:pt x="5493" y="1473"/>
                    </a:cubicBezTo>
                    <a:lnTo>
                      <a:pt x="5493" y="2187"/>
                    </a:lnTo>
                    <a:cubicBezTo>
                      <a:pt x="5493" y="2200"/>
                      <a:pt x="5487" y="2212"/>
                      <a:pt x="5477" y="2220"/>
                    </a:cubicBezTo>
                    <a:cubicBezTo>
                      <a:pt x="5470" y="2225"/>
                      <a:pt x="5461" y="2228"/>
                      <a:pt x="5453" y="2228"/>
                    </a:cubicBezTo>
                    <a:cubicBezTo>
                      <a:pt x="5449" y="2228"/>
                      <a:pt x="5445" y="2227"/>
                      <a:pt x="5441" y="2226"/>
                    </a:cubicBezTo>
                    <a:lnTo>
                      <a:pt x="4963" y="2079"/>
                    </a:lnTo>
                    <a:cubicBezTo>
                      <a:pt x="4946" y="2074"/>
                      <a:pt x="4934" y="2058"/>
                      <a:pt x="4934" y="2040"/>
                    </a:cubicBezTo>
                    <a:lnTo>
                      <a:pt x="4934" y="1266"/>
                    </a:lnTo>
                    <a:lnTo>
                      <a:pt x="4934" y="1266"/>
                    </a:lnTo>
                    <a:close/>
                    <a:moveTo>
                      <a:pt x="4934" y="2815"/>
                    </a:moveTo>
                    <a:cubicBezTo>
                      <a:pt x="4934" y="2803"/>
                      <a:pt x="4939" y="2791"/>
                      <a:pt x="4948" y="2784"/>
                    </a:cubicBezTo>
                    <a:cubicBezTo>
                      <a:pt x="4958" y="2776"/>
                      <a:pt x="4970" y="2773"/>
                      <a:pt x="4981" y="2775"/>
                    </a:cubicBezTo>
                    <a:lnTo>
                      <a:pt x="5460" y="2862"/>
                    </a:lnTo>
                    <a:cubicBezTo>
                      <a:pt x="5479" y="2866"/>
                      <a:pt x="5493" y="2882"/>
                      <a:pt x="5493" y="2902"/>
                    </a:cubicBezTo>
                    <a:lnTo>
                      <a:pt x="5493" y="3623"/>
                    </a:lnTo>
                    <a:cubicBezTo>
                      <a:pt x="5493" y="3634"/>
                      <a:pt x="5488" y="3645"/>
                      <a:pt x="5480" y="3653"/>
                    </a:cubicBezTo>
                    <a:cubicBezTo>
                      <a:pt x="5473" y="3660"/>
                      <a:pt x="5463" y="3664"/>
                      <a:pt x="5453" y="3664"/>
                    </a:cubicBezTo>
                    <a:cubicBezTo>
                      <a:pt x="5452" y="3664"/>
                      <a:pt x="5451" y="3663"/>
                      <a:pt x="5450" y="3663"/>
                    </a:cubicBezTo>
                    <a:lnTo>
                      <a:pt x="4971" y="3629"/>
                    </a:lnTo>
                    <a:cubicBezTo>
                      <a:pt x="4950" y="3628"/>
                      <a:pt x="4934" y="3610"/>
                      <a:pt x="4934" y="3589"/>
                    </a:cubicBezTo>
                    <a:lnTo>
                      <a:pt x="4934" y="2815"/>
                    </a:lnTo>
                    <a:close/>
                    <a:moveTo>
                      <a:pt x="3688" y="727"/>
                    </a:moveTo>
                    <a:cubicBezTo>
                      <a:pt x="3688" y="714"/>
                      <a:pt x="3695" y="701"/>
                      <a:pt x="3706" y="694"/>
                    </a:cubicBezTo>
                    <a:cubicBezTo>
                      <a:pt x="3718" y="686"/>
                      <a:pt x="3732" y="685"/>
                      <a:pt x="3744" y="690"/>
                    </a:cubicBezTo>
                    <a:lnTo>
                      <a:pt x="4424" y="984"/>
                    </a:lnTo>
                    <a:cubicBezTo>
                      <a:pt x="4439" y="991"/>
                      <a:pt x="4449" y="1005"/>
                      <a:pt x="4449" y="1021"/>
                    </a:cubicBezTo>
                    <a:lnTo>
                      <a:pt x="4449" y="1867"/>
                    </a:lnTo>
                    <a:cubicBezTo>
                      <a:pt x="4449" y="1879"/>
                      <a:pt x="4442" y="1891"/>
                      <a:pt x="4432" y="1899"/>
                    </a:cubicBezTo>
                    <a:cubicBezTo>
                      <a:pt x="4425" y="1904"/>
                      <a:pt x="4417" y="1907"/>
                      <a:pt x="4408" y="1907"/>
                    </a:cubicBezTo>
                    <a:cubicBezTo>
                      <a:pt x="4404" y="1907"/>
                      <a:pt x="4400" y="1906"/>
                      <a:pt x="4396" y="1905"/>
                    </a:cubicBezTo>
                    <a:lnTo>
                      <a:pt x="3717" y="1696"/>
                    </a:lnTo>
                    <a:cubicBezTo>
                      <a:pt x="3700" y="1691"/>
                      <a:pt x="3688" y="1675"/>
                      <a:pt x="3688" y="1658"/>
                    </a:cubicBezTo>
                    <a:lnTo>
                      <a:pt x="3688" y="727"/>
                    </a:lnTo>
                    <a:lnTo>
                      <a:pt x="3688" y="727"/>
                    </a:lnTo>
                    <a:close/>
                    <a:moveTo>
                      <a:pt x="3688" y="3518"/>
                    </a:moveTo>
                    <a:lnTo>
                      <a:pt x="3688" y="2588"/>
                    </a:lnTo>
                    <a:cubicBezTo>
                      <a:pt x="3688" y="2576"/>
                      <a:pt x="3694" y="2564"/>
                      <a:pt x="3703" y="2557"/>
                    </a:cubicBezTo>
                    <a:cubicBezTo>
                      <a:pt x="3712" y="2549"/>
                      <a:pt x="3724" y="2546"/>
                      <a:pt x="3736" y="2548"/>
                    </a:cubicBezTo>
                    <a:lnTo>
                      <a:pt x="4415" y="2672"/>
                    </a:lnTo>
                    <a:cubicBezTo>
                      <a:pt x="4434" y="2676"/>
                      <a:pt x="4448" y="2692"/>
                      <a:pt x="4448" y="2712"/>
                    </a:cubicBezTo>
                    <a:lnTo>
                      <a:pt x="4448" y="3557"/>
                    </a:lnTo>
                    <a:cubicBezTo>
                      <a:pt x="4448" y="3568"/>
                      <a:pt x="4444" y="3579"/>
                      <a:pt x="4436" y="3586"/>
                    </a:cubicBezTo>
                    <a:cubicBezTo>
                      <a:pt x="4428" y="3593"/>
                      <a:pt x="4418" y="3597"/>
                      <a:pt x="4408" y="3597"/>
                    </a:cubicBezTo>
                    <a:cubicBezTo>
                      <a:pt x="4407" y="3597"/>
                      <a:pt x="4407" y="3597"/>
                      <a:pt x="4406" y="3597"/>
                    </a:cubicBezTo>
                    <a:lnTo>
                      <a:pt x="3726" y="3558"/>
                    </a:lnTo>
                    <a:cubicBezTo>
                      <a:pt x="3705" y="3557"/>
                      <a:pt x="3688" y="3539"/>
                      <a:pt x="3688" y="3518"/>
                    </a:cubicBezTo>
                    <a:close/>
                    <a:moveTo>
                      <a:pt x="5014" y="6300"/>
                    </a:moveTo>
                    <a:cubicBezTo>
                      <a:pt x="5014" y="6317"/>
                      <a:pt x="5004" y="6331"/>
                      <a:pt x="4989" y="6338"/>
                    </a:cubicBezTo>
                    <a:lnTo>
                      <a:pt x="4099" y="6676"/>
                    </a:lnTo>
                    <a:cubicBezTo>
                      <a:pt x="4094" y="6677"/>
                      <a:pt x="4089" y="6678"/>
                      <a:pt x="4085" y="6678"/>
                    </a:cubicBezTo>
                    <a:cubicBezTo>
                      <a:pt x="4077" y="6678"/>
                      <a:pt x="4069" y="6676"/>
                      <a:pt x="4062" y="6671"/>
                    </a:cubicBezTo>
                    <a:cubicBezTo>
                      <a:pt x="4051" y="6664"/>
                      <a:pt x="4045" y="6651"/>
                      <a:pt x="4045" y="6638"/>
                    </a:cubicBezTo>
                    <a:lnTo>
                      <a:pt x="4045" y="4424"/>
                    </a:lnTo>
                    <a:cubicBezTo>
                      <a:pt x="4045" y="4403"/>
                      <a:pt x="4061" y="4385"/>
                      <a:pt x="4082" y="4384"/>
                    </a:cubicBezTo>
                    <a:lnTo>
                      <a:pt x="4972" y="4323"/>
                    </a:lnTo>
                    <a:cubicBezTo>
                      <a:pt x="4983" y="4323"/>
                      <a:pt x="4994" y="4327"/>
                      <a:pt x="5002" y="4334"/>
                    </a:cubicBezTo>
                    <a:cubicBezTo>
                      <a:pt x="5010" y="4342"/>
                      <a:pt x="5015" y="4352"/>
                      <a:pt x="5015" y="4364"/>
                    </a:cubicBezTo>
                    <a:lnTo>
                      <a:pt x="5015" y="6300"/>
                    </a:lnTo>
                    <a:lnTo>
                      <a:pt x="5014" y="6300"/>
                    </a:lnTo>
                    <a:close/>
                    <a:moveTo>
                      <a:pt x="6087" y="5892"/>
                    </a:moveTo>
                    <a:cubicBezTo>
                      <a:pt x="6087" y="5909"/>
                      <a:pt x="6076" y="5924"/>
                      <a:pt x="6061" y="5930"/>
                    </a:cubicBezTo>
                    <a:lnTo>
                      <a:pt x="5467" y="6156"/>
                    </a:lnTo>
                    <a:cubicBezTo>
                      <a:pt x="5462" y="6157"/>
                      <a:pt x="5458" y="6158"/>
                      <a:pt x="5453" y="6158"/>
                    </a:cubicBezTo>
                    <a:cubicBezTo>
                      <a:pt x="5445" y="6158"/>
                      <a:pt x="5437" y="6156"/>
                      <a:pt x="5430" y="6151"/>
                    </a:cubicBezTo>
                    <a:cubicBezTo>
                      <a:pt x="5419" y="6144"/>
                      <a:pt x="5413" y="6131"/>
                      <a:pt x="5413" y="6118"/>
                    </a:cubicBezTo>
                    <a:lnTo>
                      <a:pt x="5413" y="4331"/>
                    </a:lnTo>
                    <a:cubicBezTo>
                      <a:pt x="5413" y="4310"/>
                      <a:pt x="5429" y="4293"/>
                      <a:pt x="5450" y="4291"/>
                    </a:cubicBezTo>
                    <a:lnTo>
                      <a:pt x="6044" y="4251"/>
                    </a:lnTo>
                    <a:cubicBezTo>
                      <a:pt x="6055" y="4250"/>
                      <a:pt x="6066" y="4254"/>
                      <a:pt x="6074" y="4262"/>
                    </a:cubicBezTo>
                    <a:cubicBezTo>
                      <a:pt x="6082" y="4269"/>
                      <a:pt x="6087" y="4280"/>
                      <a:pt x="6087" y="4291"/>
                    </a:cubicBezTo>
                    <a:lnTo>
                      <a:pt x="6087" y="5892"/>
                    </a:lnTo>
                    <a:close/>
                    <a:moveTo>
                      <a:pt x="6258" y="3660"/>
                    </a:moveTo>
                    <a:cubicBezTo>
                      <a:pt x="6258" y="3671"/>
                      <a:pt x="6253" y="3682"/>
                      <a:pt x="6245" y="3690"/>
                    </a:cubicBezTo>
                    <a:cubicBezTo>
                      <a:pt x="6238" y="3697"/>
                      <a:pt x="6228" y="3701"/>
                      <a:pt x="6218" y="3701"/>
                    </a:cubicBezTo>
                    <a:lnTo>
                      <a:pt x="6215" y="3701"/>
                    </a:lnTo>
                    <a:lnTo>
                      <a:pt x="5860" y="3680"/>
                    </a:lnTo>
                    <a:cubicBezTo>
                      <a:pt x="5839" y="3679"/>
                      <a:pt x="5822" y="3662"/>
                      <a:pt x="5822" y="3640"/>
                    </a:cubicBezTo>
                    <a:lnTo>
                      <a:pt x="5822" y="2977"/>
                    </a:lnTo>
                    <a:cubicBezTo>
                      <a:pt x="5822" y="2965"/>
                      <a:pt x="5828" y="2953"/>
                      <a:pt x="5837" y="2946"/>
                    </a:cubicBezTo>
                    <a:cubicBezTo>
                      <a:pt x="5846" y="2938"/>
                      <a:pt x="5858" y="2935"/>
                      <a:pt x="5870" y="2937"/>
                    </a:cubicBezTo>
                    <a:lnTo>
                      <a:pt x="6225" y="3002"/>
                    </a:lnTo>
                    <a:cubicBezTo>
                      <a:pt x="6244" y="3005"/>
                      <a:pt x="6258" y="3022"/>
                      <a:pt x="6258" y="3041"/>
                    </a:cubicBezTo>
                    <a:lnTo>
                      <a:pt x="6258" y="3660"/>
                    </a:lnTo>
                    <a:lnTo>
                      <a:pt x="6258" y="3660"/>
                    </a:lnTo>
                    <a:close/>
                    <a:moveTo>
                      <a:pt x="6258" y="2422"/>
                    </a:moveTo>
                    <a:cubicBezTo>
                      <a:pt x="6258" y="2435"/>
                      <a:pt x="6252" y="2447"/>
                      <a:pt x="6242" y="2455"/>
                    </a:cubicBezTo>
                    <a:cubicBezTo>
                      <a:pt x="6235" y="2460"/>
                      <a:pt x="6226" y="2463"/>
                      <a:pt x="6218" y="2463"/>
                    </a:cubicBezTo>
                    <a:cubicBezTo>
                      <a:pt x="6214" y="2463"/>
                      <a:pt x="6210" y="2462"/>
                      <a:pt x="6206" y="2461"/>
                    </a:cubicBezTo>
                    <a:lnTo>
                      <a:pt x="5851" y="2352"/>
                    </a:lnTo>
                    <a:cubicBezTo>
                      <a:pt x="5834" y="2346"/>
                      <a:pt x="5823" y="2331"/>
                      <a:pt x="5823" y="2313"/>
                    </a:cubicBezTo>
                    <a:lnTo>
                      <a:pt x="5823" y="1650"/>
                    </a:lnTo>
                    <a:cubicBezTo>
                      <a:pt x="5823" y="1636"/>
                      <a:pt x="5829" y="1624"/>
                      <a:pt x="5841" y="1616"/>
                    </a:cubicBezTo>
                    <a:cubicBezTo>
                      <a:pt x="5852" y="1609"/>
                      <a:pt x="5866" y="1608"/>
                      <a:pt x="5879" y="1613"/>
                    </a:cubicBezTo>
                    <a:lnTo>
                      <a:pt x="6234" y="1766"/>
                    </a:lnTo>
                    <a:cubicBezTo>
                      <a:pt x="6249" y="1773"/>
                      <a:pt x="6258" y="1787"/>
                      <a:pt x="6258" y="1803"/>
                    </a:cubicBezTo>
                    <a:lnTo>
                      <a:pt x="6258" y="2422"/>
                    </a:lnTo>
                    <a:lnTo>
                      <a:pt x="6258" y="2422"/>
                    </a:lnTo>
                    <a:close/>
                    <a:moveTo>
                      <a:pt x="6968" y="4762"/>
                    </a:moveTo>
                    <a:cubicBezTo>
                      <a:pt x="6968" y="4781"/>
                      <a:pt x="6954" y="4798"/>
                      <a:pt x="6935" y="4801"/>
                    </a:cubicBezTo>
                    <a:lnTo>
                      <a:pt x="6677" y="4851"/>
                    </a:lnTo>
                    <a:cubicBezTo>
                      <a:pt x="6674" y="4852"/>
                      <a:pt x="6672" y="4852"/>
                      <a:pt x="6669" y="4852"/>
                    </a:cubicBezTo>
                    <a:cubicBezTo>
                      <a:pt x="6660" y="4852"/>
                      <a:pt x="6651" y="4848"/>
                      <a:pt x="6644" y="4842"/>
                    </a:cubicBezTo>
                    <a:cubicBezTo>
                      <a:pt x="6635" y="4835"/>
                      <a:pt x="6629" y="4824"/>
                      <a:pt x="6629" y="4812"/>
                    </a:cubicBezTo>
                    <a:lnTo>
                      <a:pt x="6629" y="4249"/>
                    </a:lnTo>
                    <a:cubicBezTo>
                      <a:pt x="6629" y="4228"/>
                      <a:pt x="6646" y="4210"/>
                      <a:pt x="6667" y="4209"/>
                    </a:cubicBezTo>
                    <a:lnTo>
                      <a:pt x="6925" y="4191"/>
                    </a:lnTo>
                    <a:cubicBezTo>
                      <a:pt x="6936" y="4191"/>
                      <a:pt x="6947" y="4195"/>
                      <a:pt x="6955" y="4202"/>
                    </a:cubicBezTo>
                    <a:cubicBezTo>
                      <a:pt x="6963" y="4210"/>
                      <a:pt x="6968" y="4220"/>
                      <a:pt x="6968" y="4232"/>
                    </a:cubicBezTo>
                    <a:lnTo>
                      <a:pt x="6968" y="4762"/>
                    </a:lnTo>
                    <a:lnTo>
                      <a:pt x="6968" y="4762"/>
                    </a:lnTo>
                    <a:close/>
                    <a:moveTo>
                      <a:pt x="6968" y="3701"/>
                    </a:moveTo>
                    <a:cubicBezTo>
                      <a:pt x="6968" y="3712"/>
                      <a:pt x="6963" y="3723"/>
                      <a:pt x="6955" y="3730"/>
                    </a:cubicBezTo>
                    <a:cubicBezTo>
                      <a:pt x="6947" y="3737"/>
                      <a:pt x="6938" y="3741"/>
                      <a:pt x="6927" y="3741"/>
                    </a:cubicBezTo>
                    <a:lnTo>
                      <a:pt x="6925" y="3741"/>
                    </a:lnTo>
                    <a:lnTo>
                      <a:pt x="6667" y="3726"/>
                    </a:lnTo>
                    <a:cubicBezTo>
                      <a:pt x="6646" y="3725"/>
                      <a:pt x="6629" y="3708"/>
                      <a:pt x="6629" y="3686"/>
                    </a:cubicBezTo>
                    <a:lnTo>
                      <a:pt x="6629" y="3124"/>
                    </a:lnTo>
                    <a:cubicBezTo>
                      <a:pt x="6629" y="3112"/>
                      <a:pt x="6634" y="3101"/>
                      <a:pt x="6644" y="3093"/>
                    </a:cubicBezTo>
                    <a:cubicBezTo>
                      <a:pt x="6653" y="3085"/>
                      <a:pt x="6665" y="3082"/>
                      <a:pt x="6677" y="3084"/>
                    </a:cubicBezTo>
                    <a:lnTo>
                      <a:pt x="6934" y="3131"/>
                    </a:lnTo>
                    <a:cubicBezTo>
                      <a:pt x="6953" y="3135"/>
                      <a:pt x="6967" y="3151"/>
                      <a:pt x="6967" y="3171"/>
                    </a:cubicBezTo>
                    <a:lnTo>
                      <a:pt x="6967" y="3701"/>
                    </a:lnTo>
                    <a:lnTo>
                      <a:pt x="6968" y="3701"/>
                    </a:lnTo>
                    <a:close/>
                    <a:moveTo>
                      <a:pt x="7404" y="4678"/>
                    </a:moveTo>
                    <a:cubicBezTo>
                      <a:pt x="7404" y="4697"/>
                      <a:pt x="7390" y="4714"/>
                      <a:pt x="7371" y="4717"/>
                    </a:cubicBezTo>
                    <a:lnTo>
                      <a:pt x="7165" y="4757"/>
                    </a:lnTo>
                    <a:cubicBezTo>
                      <a:pt x="7162" y="4757"/>
                      <a:pt x="7160" y="4758"/>
                      <a:pt x="7157" y="4758"/>
                    </a:cubicBezTo>
                    <a:cubicBezTo>
                      <a:pt x="7148" y="4758"/>
                      <a:pt x="7139" y="4754"/>
                      <a:pt x="7132" y="4748"/>
                    </a:cubicBezTo>
                    <a:cubicBezTo>
                      <a:pt x="7122" y="4741"/>
                      <a:pt x="7117" y="4729"/>
                      <a:pt x="7117" y="4717"/>
                    </a:cubicBezTo>
                    <a:lnTo>
                      <a:pt x="7117" y="4216"/>
                    </a:lnTo>
                    <a:cubicBezTo>
                      <a:pt x="7117" y="4195"/>
                      <a:pt x="7134" y="4177"/>
                      <a:pt x="7155" y="4176"/>
                    </a:cubicBezTo>
                    <a:lnTo>
                      <a:pt x="7361" y="4162"/>
                    </a:lnTo>
                    <a:cubicBezTo>
                      <a:pt x="7372" y="4161"/>
                      <a:pt x="7383" y="4165"/>
                      <a:pt x="7391" y="4172"/>
                    </a:cubicBezTo>
                    <a:cubicBezTo>
                      <a:pt x="7399" y="4180"/>
                      <a:pt x="7404" y="4191"/>
                      <a:pt x="7404" y="4202"/>
                    </a:cubicBezTo>
                    <a:lnTo>
                      <a:pt x="7404" y="4678"/>
                    </a:lnTo>
                    <a:lnTo>
                      <a:pt x="7404" y="4678"/>
                    </a:lnTo>
                    <a:close/>
                    <a:moveTo>
                      <a:pt x="7404" y="3726"/>
                    </a:moveTo>
                    <a:cubicBezTo>
                      <a:pt x="7404" y="3737"/>
                      <a:pt x="7399" y="3748"/>
                      <a:pt x="7391" y="3755"/>
                    </a:cubicBezTo>
                    <a:cubicBezTo>
                      <a:pt x="7384" y="3762"/>
                      <a:pt x="7374" y="3766"/>
                      <a:pt x="7364" y="3766"/>
                    </a:cubicBezTo>
                    <a:cubicBezTo>
                      <a:pt x="7363" y="3766"/>
                      <a:pt x="7362" y="3766"/>
                      <a:pt x="7361" y="3766"/>
                    </a:cubicBezTo>
                    <a:lnTo>
                      <a:pt x="7155" y="3754"/>
                    </a:lnTo>
                    <a:cubicBezTo>
                      <a:pt x="7134" y="3753"/>
                      <a:pt x="7117" y="3736"/>
                      <a:pt x="7117" y="3714"/>
                    </a:cubicBezTo>
                    <a:lnTo>
                      <a:pt x="7117" y="3219"/>
                    </a:lnTo>
                    <a:cubicBezTo>
                      <a:pt x="7117" y="3207"/>
                      <a:pt x="7122" y="3196"/>
                      <a:pt x="7131" y="3188"/>
                    </a:cubicBezTo>
                    <a:cubicBezTo>
                      <a:pt x="7140" y="3181"/>
                      <a:pt x="7152" y="3177"/>
                      <a:pt x="7164" y="3179"/>
                    </a:cubicBezTo>
                    <a:lnTo>
                      <a:pt x="7370" y="3210"/>
                    </a:lnTo>
                    <a:cubicBezTo>
                      <a:pt x="7390" y="3213"/>
                      <a:pt x="7404" y="3230"/>
                      <a:pt x="7404" y="3250"/>
                    </a:cubicBezTo>
                    <a:lnTo>
                      <a:pt x="7404" y="3726"/>
                    </a:lnTo>
                    <a:lnTo>
                      <a:pt x="7404" y="3726"/>
                    </a:lnTo>
                    <a:close/>
                  </a:path>
                </a:pathLst>
              </a:custGeom>
              <a:solidFill>
                <a:schemeClr val="bg1"/>
              </a:solidFill>
              <a:ln>
                <a:noFill/>
              </a:ln>
            </p:spPr>
            <p:txBody>
              <a:bodyPr wrap="square" lIns="91440" tIns="45720" rIns="91440" bIns="45720" anchor="ctr">
                <a:normAutofit fontScale="92500" lnSpcReduction="2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grpSp>
        <p:sp>
          <p:nvSpPr>
            <p:cNvPr id="31" name="îśľíḓe">
              <a:extLst>
                <a:ext uri="{FF2B5EF4-FFF2-40B4-BE49-F238E27FC236}">
                  <a16:creationId xmlns="" xmlns:a16="http://schemas.microsoft.com/office/drawing/2014/main" id="{1AF329FE-D32F-4153-B9F1-7DD0396B46B0}"/>
                </a:ext>
              </a:extLst>
            </p:cNvPr>
            <p:cNvSpPr txBox="1"/>
            <p:nvPr/>
          </p:nvSpPr>
          <p:spPr>
            <a:xfrm>
              <a:off x="8783688" y="1794118"/>
              <a:ext cx="1553682" cy="791894"/>
            </a:xfrm>
            <a:prstGeom prst="rect">
              <a:avLst/>
            </a:prstGeom>
            <a:noFill/>
          </p:spPr>
          <p:txBody>
            <a:bodyPr wrap="square" lIns="91440" tIns="45720" rIns="91440" bIns="4572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spc="300" dirty="0">
                  <a:solidFill>
                    <a:schemeClr val="bg1"/>
                  </a:solidFill>
                  <a:cs typeface="+mn-ea"/>
                  <a:sym typeface="+mn-lt"/>
                </a:rPr>
                <a:t>双击在此添加你的文本信息内容</a:t>
              </a:r>
              <a:endParaRPr lang="en-US" altLang="zh-CN" sz="1200" spc="300" dirty="0">
                <a:solidFill>
                  <a:schemeClr val="bg1"/>
                </a:solidFill>
                <a:cs typeface="+mn-ea"/>
                <a:sym typeface="+mn-lt"/>
              </a:endParaRPr>
            </a:p>
          </p:txBody>
        </p:sp>
      </p:grpSp>
    </p:spTree>
    <p:extLst>
      <p:ext uri="{BB962C8B-B14F-4D97-AF65-F5344CB8AC3E}">
        <p14:creationId xmlns:p14="http://schemas.microsoft.com/office/powerpoint/2010/main" val="5141111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decel="50000" fill="hold">
                                          <p:stCondLst>
                                            <p:cond delay="0"/>
                                          </p:stCondLst>
                                        </p:cTn>
                                        <p:tgtEl>
                                          <p:spTgt spid="2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7"/>
                                        </p:tgtEl>
                                        <p:attrNameLst>
                                          <p:attrName>ppt_w</p:attrName>
                                        </p:attrNameLst>
                                      </p:cBhvr>
                                      <p:tavLst>
                                        <p:tav tm="0">
                                          <p:val>
                                            <p:strVal val="#ppt_w*.05"/>
                                          </p:val>
                                        </p:tav>
                                        <p:tav tm="100000">
                                          <p:val>
                                            <p:strVal val="#ppt_w"/>
                                          </p:val>
                                        </p:tav>
                                      </p:tavLst>
                                    </p:anim>
                                    <p:anim calcmode="lin" valueType="num">
                                      <p:cBhvr>
                                        <p:cTn id="10" dur="1000" fill="hold"/>
                                        <p:tgtEl>
                                          <p:spTgt spid="2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7"/>
                                        </p:tgtEl>
                                      </p:cBhvr>
                                    </p:animEffect>
                                  </p:childTnLst>
                                </p:cTn>
                              </p:par>
                              <p:par>
                                <p:cTn id="15" presetID="25"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decel="50000" fill="hold">
                                          <p:stCondLst>
                                            <p:cond delay="0"/>
                                          </p:stCondLst>
                                        </p:cTn>
                                        <p:tgtEl>
                                          <p:spTgt spid="20"/>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0"/>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0"/>
                                        </p:tgtEl>
                                        <p:attrNameLst>
                                          <p:attrName>ppt_w</p:attrName>
                                        </p:attrNameLst>
                                      </p:cBhvr>
                                      <p:tavLst>
                                        <p:tav tm="0">
                                          <p:val>
                                            <p:strVal val="#ppt_w*.05"/>
                                          </p:val>
                                        </p:tav>
                                        <p:tav tm="100000">
                                          <p:val>
                                            <p:strVal val="#ppt_w"/>
                                          </p:val>
                                        </p:tav>
                                      </p:tavLst>
                                    </p:anim>
                                    <p:anim calcmode="lin" valueType="num">
                                      <p:cBhvr>
                                        <p:cTn id="20" dur="1000" fill="hold"/>
                                        <p:tgtEl>
                                          <p:spTgt spid="20"/>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0"/>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0"/>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0"/>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0"/>
                                        </p:tgtEl>
                                      </p:cBhvr>
                                    </p:animEffect>
                                  </p:childTnLst>
                                </p:cTn>
                              </p:par>
                              <p:par>
                                <p:cTn id="25" presetID="25"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3"/>
                                        </p:tgtEl>
                                        <p:attrNameLst>
                                          <p:attrName>ppt_w</p:attrName>
                                        </p:attrNameLst>
                                      </p:cBhvr>
                                      <p:tavLst>
                                        <p:tav tm="0">
                                          <p:val>
                                            <p:strVal val="#ppt_w*.05"/>
                                          </p:val>
                                        </p:tav>
                                        <p:tav tm="100000">
                                          <p:val>
                                            <p:strVal val="#ppt_w"/>
                                          </p:val>
                                        </p:tav>
                                      </p:tavLst>
                                    </p:anim>
                                    <p:anim calcmode="lin" valueType="num">
                                      <p:cBhvr>
                                        <p:cTn id="30" dur="1000" fill="hold"/>
                                        <p:tgtEl>
                                          <p:spTgt spid="13"/>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3"/>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3"/>
                                        </p:tgtEl>
                                      </p:cBhvr>
                                    </p:animEffect>
                                  </p:childTnLst>
                                </p:cTn>
                              </p:par>
                              <p:par>
                                <p:cTn id="35" presetID="25" presetClass="entr" presetSubtype="0" fill="hold"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40" dur="1000" fill="hold"/>
                                        <p:tgtEl>
                                          <p:spTgt spid="6"/>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a:extLst>
              <a:ext uri="{FF2B5EF4-FFF2-40B4-BE49-F238E27FC236}">
                <a16:creationId xmlns="" xmlns:a16="http://schemas.microsoft.com/office/drawing/2014/main" id="{C7C82D4C-09BC-419C-A98E-A5657D08FBE2}"/>
              </a:ext>
            </a:extLst>
          </p:cNvPr>
          <p:cNvGrpSpPr/>
          <p:nvPr/>
        </p:nvGrpSpPr>
        <p:grpSpPr>
          <a:xfrm>
            <a:off x="175487" y="170873"/>
            <a:ext cx="11841022" cy="6516254"/>
            <a:chOff x="175487" y="170873"/>
            <a:chExt cx="11841022" cy="6516254"/>
          </a:xfrm>
        </p:grpSpPr>
        <p:sp>
          <p:nvSpPr>
            <p:cNvPr id="35" name="矩形: 圆角 34">
              <a:extLst>
                <a:ext uri="{FF2B5EF4-FFF2-40B4-BE49-F238E27FC236}">
                  <a16:creationId xmlns="" xmlns:a16="http://schemas.microsoft.com/office/drawing/2014/main" id="{2B397E0C-7F60-4DCA-A9B3-ED6D074D32F2}"/>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椭圆 35">
              <a:extLst>
                <a:ext uri="{FF2B5EF4-FFF2-40B4-BE49-F238E27FC236}">
                  <a16:creationId xmlns="" xmlns:a16="http://schemas.microsoft.com/office/drawing/2014/main" id="{47254E25-7F0B-4620-A826-D4492BCB68E8}"/>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37" name="PA-文本框 6">
              <a:extLst>
                <a:ext uri="{FF2B5EF4-FFF2-40B4-BE49-F238E27FC236}">
                  <a16:creationId xmlns="" xmlns:a16="http://schemas.microsoft.com/office/drawing/2014/main" id="{056D4B59-D89B-4705-86D5-BE3547D6FE79}"/>
                </a:ext>
              </a:extLst>
            </p:cNvPr>
            <p:cNvSpPr txBox="1"/>
            <p:nvPr>
              <p:custDataLst>
                <p:tags r:id="rId13"/>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grpSp>
        <p:nvGrpSpPr>
          <p:cNvPr id="2" name="Group 3">
            <a:extLst>
              <a:ext uri="{FF2B5EF4-FFF2-40B4-BE49-F238E27FC236}">
                <a16:creationId xmlns="" xmlns:a16="http://schemas.microsoft.com/office/drawing/2014/main" id="{429C8942-C351-4902-813E-DAE6FEA050A6}"/>
              </a:ext>
            </a:extLst>
          </p:cNvPr>
          <p:cNvGrpSpPr/>
          <p:nvPr/>
        </p:nvGrpSpPr>
        <p:grpSpPr>
          <a:xfrm>
            <a:off x="1070231" y="1329521"/>
            <a:ext cx="10051537" cy="4398861"/>
            <a:chOff x="1100786" y="1551735"/>
            <a:chExt cx="10052640" cy="4399344"/>
          </a:xfrm>
        </p:grpSpPr>
        <p:sp>
          <p:nvSpPr>
            <p:cNvPr id="3" name="Freeform 21">
              <a:extLst>
                <a:ext uri="{FF2B5EF4-FFF2-40B4-BE49-F238E27FC236}">
                  <a16:creationId xmlns="" xmlns:a16="http://schemas.microsoft.com/office/drawing/2014/main" id="{4EBD1809-FD9E-40C6-8768-0994432D1822}"/>
                </a:ext>
              </a:extLst>
            </p:cNvPr>
            <p:cNvSpPr/>
            <p:nvPr/>
          </p:nvSpPr>
          <p:spPr>
            <a:xfrm rot="19805282">
              <a:off x="1456384" y="1551735"/>
              <a:ext cx="9350488" cy="4399344"/>
            </a:xfrm>
            <a:custGeom>
              <a:avLst/>
              <a:gdLst>
                <a:gd name="connsiteX0" fmla="*/ 9210674 w 9350488"/>
                <a:gd name="connsiteY0" fmla="*/ 3819266 h 4399344"/>
                <a:gd name="connsiteX1" fmla="*/ 9350488 w 9350488"/>
                <a:gd name="connsiteY1" fmla="*/ 4082226 h 4399344"/>
                <a:gd name="connsiteX2" fmla="*/ 9033370 w 9350488"/>
                <a:gd name="connsiteY2" fmla="*/ 4399344 h 4399344"/>
                <a:gd name="connsiteX3" fmla="*/ 6852320 w 9350488"/>
                <a:gd name="connsiteY3" fmla="*/ 4399344 h 4399344"/>
                <a:gd name="connsiteX4" fmla="*/ 6844759 w 9350488"/>
                <a:gd name="connsiteY4" fmla="*/ 4398581 h 4399344"/>
                <a:gd name="connsiteX5" fmla="*/ 6831730 w 9350488"/>
                <a:gd name="connsiteY5" fmla="*/ 4398964 h 4399344"/>
                <a:gd name="connsiteX6" fmla="*/ 6805150 w 9350488"/>
                <a:gd name="connsiteY6" fmla="*/ 4394589 h 4399344"/>
                <a:gd name="connsiteX7" fmla="*/ 6788410 w 9350488"/>
                <a:gd name="connsiteY7" fmla="*/ 4392901 h 4399344"/>
                <a:gd name="connsiteX8" fmla="*/ 6781081 w 9350488"/>
                <a:gd name="connsiteY8" fmla="*/ 4390626 h 4399344"/>
                <a:gd name="connsiteX9" fmla="*/ 6771692 w 9350488"/>
                <a:gd name="connsiteY9" fmla="*/ 4389080 h 4399344"/>
                <a:gd name="connsiteX10" fmla="*/ 6748678 w 9350488"/>
                <a:gd name="connsiteY10" fmla="*/ 4380567 h 4399344"/>
                <a:gd name="connsiteX11" fmla="*/ 6728884 w 9350488"/>
                <a:gd name="connsiteY11" fmla="*/ 4374423 h 4399344"/>
                <a:gd name="connsiteX12" fmla="*/ 6722076 w 9350488"/>
                <a:gd name="connsiteY12" fmla="*/ 4370728 h 4399344"/>
                <a:gd name="connsiteX13" fmla="*/ 6714626 w 9350488"/>
                <a:gd name="connsiteY13" fmla="*/ 4367972 h 4399344"/>
                <a:gd name="connsiteX14" fmla="*/ 6695104 w 9350488"/>
                <a:gd name="connsiteY14" fmla="*/ 4356088 h 4399344"/>
                <a:gd name="connsiteX15" fmla="*/ 6675017 w 9350488"/>
                <a:gd name="connsiteY15" fmla="*/ 4345185 h 4399344"/>
                <a:gd name="connsiteX16" fmla="*/ 6668890 w 9350488"/>
                <a:gd name="connsiteY16" fmla="*/ 4340130 h 4399344"/>
                <a:gd name="connsiteX17" fmla="*/ 6662274 w 9350488"/>
                <a:gd name="connsiteY17" fmla="*/ 4336102 h 4399344"/>
                <a:gd name="connsiteX18" fmla="*/ 6647012 w 9350488"/>
                <a:gd name="connsiteY18" fmla="*/ 4322079 h 4399344"/>
                <a:gd name="connsiteX19" fmla="*/ 6628085 w 9350488"/>
                <a:gd name="connsiteY19" fmla="*/ 4306462 h 4399344"/>
                <a:gd name="connsiteX20" fmla="*/ 6622029 w 9350488"/>
                <a:gd name="connsiteY20" fmla="*/ 4299122 h 4399344"/>
                <a:gd name="connsiteX21" fmla="*/ 6616378 w 9350488"/>
                <a:gd name="connsiteY21" fmla="*/ 4293931 h 4399344"/>
                <a:gd name="connsiteX22" fmla="*/ 6606505 w 9350488"/>
                <a:gd name="connsiteY22" fmla="*/ 4280307 h 4399344"/>
                <a:gd name="connsiteX23" fmla="*/ 6589361 w 9350488"/>
                <a:gd name="connsiteY23" fmla="*/ 4259529 h 4399344"/>
                <a:gd name="connsiteX24" fmla="*/ 6583143 w 9350488"/>
                <a:gd name="connsiteY24" fmla="*/ 4248073 h 4399344"/>
                <a:gd name="connsiteX25" fmla="*/ 6578683 w 9350488"/>
                <a:gd name="connsiteY25" fmla="*/ 4241920 h 4399344"/>
                <a:gd name="connsiteX26" fmla="*/ 5577164 w 9350488"/>
                <a:gd name="connsiteY26" fmla="*/ 2519482 h 4399344"/>
                <a:gd name="connsiteX27" fmla="*/ 3584720 w 9350488"/>
                <a:gd name="connsiteY27" fmla="*/ 2519482 h 4399344"/>
                <a:gd name="connsiteX28" fmla="*/ 3577151 w 9350488"/>
                <a:gd name="connsiteY28" fmla="*/ 2518719 h 4399344"/>
                <a:gd name="connsiteX29" fmla="*/ 3564128 w 9350488"/>
                <a:gd name="connsiteY29" fmla="*/ 2519102 h 4399344"/>
                <a:gd name="connsiteX30" fmla="*/ 3537559 w 9350488"/>
                <a:gd name="connsiteY30" fmla="*/ 2514728 h 4399344"/>
                <a:gd name="connsiteX31" fmla="*/ 3520810 w 9350488"/>
                <a:gd name="connsiteY31" fmla="*/ 2513039 h 4399344"/>
                <a:gd name="connsiteX32" fmla="*/ 3513476 w 9350488"/>
                <a:gd name="connsiteY32" fmla="*/ 2510763 h 4399344"/>
                <a:gd name="connsiteX33" fmla="*/ 3504091 w 9350488"/>
                <a:gd name="connsiteY33" fmla="*/ 2509217 h 4399344"/>
                <a:gd name="connsiteX34" fmla="*/ 3481082 w 9350488"/>
                <a:gd name="connsiteY34" fmla="*/ 2500707 h 4399344"/>
                <a:gd name="connsiteX35" fmla="*/ 3461284 w 9350488"/>
                <a:gd name="connsiteY35" fmla="*/ 2494561 h 4399344"/>
                <a:gd name="connsiteX36" fmla="*/ 3454474 w 9350488"/>
                <a:gd name="connsiteY36" fmla="*/ 2490865 h 4399344"/>
                <a:gd name="connsiteX37" fmla="*/ 3447024 w 9350488"/>
                <a:gd name="connsiteY37" fmla="*/ 2488109 h 4399344"/>
                <a:gd name="connsiteX38" fmla="*/ 3427503 w 9350488"/>
                <a:gd name="connsiteY38" fmla="*/ 2476226 h 4399344"/>
                <a:gd name="connsiteX39" fmla="*/ 3407416 w 9350488"/>
                <a:gd name="connsiteY39" fmla="*/ 2465323 h 4399344"/>
                <a:gd name="connsiteX40" fmla="*/ 3401290 w 9350488"/>
                <a:gd name="connsiteY40" fmla="*/ 2460268 h 4399344"/>
                <a:gd name="connsiteX41" fmla="*/ 3394672 w 9350488"/>
                <a:gd name="connsiteY41" fmla="*/ 2456239 h 4399344"/>
                <a:gd name="connsiteX42" fmla="*/ 3379407 w 9350488"/>
                <a:gd name="connsiteY42" fmla="*/ 2442213 h 4399344"/>
                <a:gd name="connsiteX43" fmla="*/ 3360484 w 9350488"/>
                <a:gd name="connsiteY43" fmla="*/ 2426600 h 4399344"/>
                <a:gd name="connsiteX44" fmla="*/ 3354430 w 9350488"/>
                <a:gd name="connsiteY44" fmla="*/ 2419263 h 4399344"/>
                <a:gd name="connsiteX45" fmla="*/ 3348776 w 9350488"/>
                <a:gd name="connsiteY45" fmla="*/ 2414068 h 4399344"/>
                <a:gd name="connsiteX46" fmla="*/ 3338897 w 9350488"/>
                <a:gd name="connsiteY46" fmla="*/ 2400437 h 4399344"/>
                <a:gd name="connsiteX47" fmla="*/ 3321761 w 9350488"/>
                <a:gd name="connsiteY47" fmla="*/ 2379667 h 4399344"/>
                <a:gd name="connsiteX48" fmla="*/ 3315545 w 9350488"/>
                <a:gd name="connsiteY48" fmla="*/ 2368216 h 4399344"/>
                <a:gd name="connsiteX49" fmla="*/ 3311081 w 9350488"/>
                <a:gd name="connsiteY49" fmla="*/ 2362057 h 4399344"/>
                <a:gd name="connsiteX50" fmla="*/ 2309562 w 9350488"/>
                <a:gd name="connsiteY50" fmla="*/ 639619 h 4399344"/>
                <a:gd name="connsiteX51" fmla="*/ 317118 w 9350488"/>
                <a:gd name="connsiteY51" fmla="*/ 639619 h 4399344"/>
                <a:gd name="connsiteX52" fmla="*/ 1 w 9350488"/>
                <a:gd name="connsiteY52" fmla="*/ 322501 h 4399344"/>
                <a:gd name="connsiteX53" fmla="*/ 317119 w 9350488"/>
                <a:gd name="connsiteY53" fmla="*/ 5383 h 4399344"/>
                <a:gd name="connsiteX54" fmla="*/ 2436279 w 9350488"/>
                <a:gd name="connsiteY54" fmla="*/ 5383 h 4399344"/>
                <a:gd name="connsiteX55" fmla="*/ 2448735 w 9350488"/>
                <a:gd name="connsiteY55" fmla="*/ 2523 h 4399344"/>
                <a:gd name="connsiteX56" fmla="*/ 2627103 w 9350488"/>
                <a:gd name="connsiteY56" fmla="*/ 31715 h 4399344"/>
                <a:gd name="connsiteX57" fmla="*/ 2650943 w 9350488"/>
                <a:gd name="connsiteY57" fmla="*/ 46228 h 4399344"/>
                <a:gd name="connsiteX58" fmla="*/ 2675472 w 9350488"/>
                <a:gd name="connsiteY58" fmla="*/ 59542 h 4399344"/>
                <a:gd name="connsiteX59" fmla="*/ 2790366 w 9350488"/>
                <a:gd name="connsiteY59" fmla="*/ 199065 h 4399344"/>
                <a:gd name="connsiteX60" fmla="*/ 2794154 w 9350488"/>
                <a:gd name="connsiteY60" fmla="*/ 211270 h 4399344"/>
                <a:gd name="connsiteX61" fmla="*/ 3767495 w 9350488"/>
                <a:gd name="connsiteY61" fmla="*/ 1885246 h 4399344"/>
                <a:gd name="connsiteX62" fmla="*/ 5703881 w 9350488"/>
                <a:gd name="connsiteY62" fmla="*/ 1885246 h 4399344"/>
                <a:gd name="connsiteX63" fmla="*/ 5716337 w 9350488"/>
                <a:gd name="connsiteY63" fmla="*/ 1882386 h 4399344"/>
                <a:gd name="connsiteX64" fmla="*/ 5894704 w 9350488"/>
                <a:gd name="connsiteY64" fmla="*/ 1911577 h 4399344"/>
                <a:gd name="connsiteX65" fmla="*/ 5930433 w 9350488"/>
                <a:gd name="connsiteY65" fmla="*/ 1933328 h 4399344"/>
                <a:gd name="connsiteX66" fmla="*/ 5943074 w 9350488"/>
                <a:gd name="connsiteY66" fmla="*/ 1939405 h 4399344"/>
                <a:gd name="connsiteX67" fmla="*/ 6044613 w 9350488"/>
                <a:gd name="connsiteY67" fmla="*/ 2051207 h 4399344"/>
                <a:gd name="connsiteX68" fmla="*/ 6057322 w 9350488"/>
                <a:gd name="connsiteY68" fmla="*/ 2083506 h 4399344"/>
                <a:gd name="connsiteX69" fmla="*/ 7035096 w 9350488"/>
                <a:gd name="connsiteY69" fmla="*/ 3765107 h 4399344"/>
                <a:gd name="connsiteX70" fmla="*/ 9033370 w 9350488"/>
                <a:gd name="connsiteY70" fmla="*/ 3765107 h 4399344"/>
                <a:gd name="connsiteX71" fmla="*/ 9210674 w 9350488"/>
                <a:gd name="connsiteY71" fmla="*/ 3819266 h 4399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9350488" h="4399344">
                  <a:moveTo>
                    <a:pt x="9210674" y="3819266"/>
                  </a:moveTo>
                  <a:cubicBezTo>
                    <a:pt x="9295028" y="3876255"/>
                    <a:pt x="9350488" y="3972763"/>
                    <a:pt x="9350488" y="4082226"/>
                  </a:cubicBezTo>
                  <a:cubicBezTo>
                    <a:pt x="9350488" y="4257365"/>
                    <a:pt x="9208509" y="4399344"/>
                    <a:pt x="9033370" y="4399344"/>
                  </a:cubicBezTo>
                  <a:lnTo>
                    <a:pt x="6852320" y="4399344"/>
                  </a:lnTo>
                  <a:lnTo>
                    <a:pt x="6844759" y="4398581"/>
                  </a:lnTo>
                  <a:lnTo>
                    <a:pt x="6831730" y="4398964"/>
                  </a:lnTo>
                  <a:lnTo>
                    <a:pt x="6805150" y="4394589"/>
                  </a:lnTo>
                  <a:lnTo>
                    <a:pt x="6788410" y="4392901"/>
                  </a:lnTo>
                  <a:lnTo>
                    <a:pt x="6781081" y="4390626"/>
                  </a:lnTo>
                  <a:lnTo>
                    <a:pt x="6771692" y="4389080"/>
                  </a:lnTo>
                  <a:lnTo>
                    <a:pt x="6748678" y="4380567"/>
                  </a:lnTo>
                  <a:lnTo>
                    <a:pt x="6728884" y="4374423"/>
                  </a:lnTo>
                  <a:lnTo>
                    <a:pt x="6722076" y="4370728"/>
                  </a:lnTo>
                  <a:lnTo>
                    <a:pt x="6714626" y="4367972"/>
                  </a:lnTo>
                  <a:lnTo>
                    <a:pt x="6695104" y="4356088"/>
                  </a:lnTo>
                  <a:lnTo>
                    <a:pt x="6675017" y="4345185"/>
                  </a:lnTo>
                  <a:lnTo>
                    <a:pt x="6668890" y="4340130"/>
                  </a:lnTo>
                  <a:lnTo>
                    <a:pt x="6662274" y="4336102"/>
                  </a:lnTo>
                  <a:lnTo>
                    <a:pt x="6647012" y="4322079"/>
                  </a:lnTo>
                  <a:lnTo>
                    <a:pt x="6628085" y="4306462"/>
                  </a:lnTo>
                  <a:lnTo>
                    <a:pt x="6622029" y="4299122"/>
                  </a:lnTo>
                  <a:lnTo>
                    <a:pt x="6616378" y="4293931"/>
                  </a:lnTo>
                  <a:lnTo>
                    <a:pt x="6606505" y="4280307"/>
                  </a:lnTo>
                  <a:lnTo>
                    <a:pt x="6589361" y="4259529"/>
                  </a:lnTo>
                  <a:lnTo>
                    <a:pt x="6583143" y="4248073"/>
                  </a:lnTo>
                  <a:lnTo>
                    <a:pt x="6578683" y="4241920"/>
                  </a:lnTo>
                  <a:lnTo>
                    <a:pt x="5577164" y="2519482"/>
                  </a:lnTo>
                  <a:lnTo>
                    <a:pt x="3584720" y="2519482"/>
                  </a:lnTo>
                  <a:lnTo>
                    <a:pt x="3577151" y="2518719"/>
                  </a:lnTo>
                  <a:lnTo>
                    <a:pt x="3564128" y="2519102"/>
                  </a:lnTo>
                  <a:lnTo>
                    <a:pt x="3537559" y="2514728"/>
                  </a:lnTo>
                  <a:lnTo>
                    <a:pt x="3520810" y="2513039"/>
                  </a:lnTo>
                  <a:lnTo>
                    <a:pt x="3513476" y="2510763"/>
                  </a:lnTo>
                  <a:lnTo>
                    <a:pt x="3504091" y="2509217"/>
                  </a:lnTo>
                  <a:lnTo>
                    <a:pt x="3481082" y="2500707"/>
                  </a:lnTo>
                  <a:lnTo>
                    <a:pt x="3461284" y="2494561"/>
                  </a:lnTo>
                  <a:lnTo>
                    <a:pt x="3454474" y="2490865"/>
                  </a:lnTo>
                  <a:lnTo>
                    <a:pt x="3447024" y="2488109"/>
                  </a:lnTo>
                  <a:lnTo>
                    <a:pt x="3427503" y="2476226"/>
                  </a:lnTo>
                  <a:lnTo>
                    <a:pt x="3407416" y="2465323"/>
                  </a:lnTo>
                  <a:lnTo>
                    <a:pt x="3401290" y="2460268"/>
                  </a:lnTo>
                  <a:lnTo>
                    <a:pt x="3394672" y="2456239"/>
                  </a:lnTo>
                  <a:lnTo>
                    <a:pt x="3379407" y="2442213"/>
                  </a:lnTo>
                  <a:lnTo>
                    <a:pt x="3360484" y="2426600"/>
                  </a:lnTo>
                  <a:lnTo>
                    <a:pt x="3354430" y="2419263"/>
                  </a:lnTo>
                  <a:lnTo>
                    <a:pt x="3348776" y="2414068"/>
                  </a:lnTo>
                  <a:lnTo>
                    <a:pt x="3338897" y="2400437"/>
                  </a:lnTo>
                  <a:lnTo>
                    <a:pt x="3321761" y="2379667"/>
                  </a:lnTo>
                  <a:lnTo>
                    <a:pt x="3315545" y="2368216"/>
                  </a:lnTo>
                  <a:lnTo>
                    <a:pt x="3311081" y="2362057"/>
                  </a:lnTo>
                  <a:lnTo>
                    <a:pt x="2309562" y="639619"/>
                  </a:lnTo>
                  <a:lnTo>
                    <a:pt x="317118" y="639619"/>
                  </a:lnTo>
                  <a:cubicBezTo>
                    <a:pt x="141979" y="639619"/>
                    <a:pt x="0" y="497640"/>
                    <a:pt x="1" y="322501"/>
                  </a:cubicBezTo>
                  <a:cubicBezTo>
                    <a:pt x="0" y="147362"/>
                    <a:pt x="141979" y="5383"/>
                    <a:pt x="317119" y="5383"/>
                  </a:cubicBezTo>
                  <a:lnTo>
                    <a:pt x="2436279" y="5383"/>
                  </a:lnTo>
                  <a:lnTo>
                    <a:pt x="2448735" y="2523"/>
                  </a:lnTo>
                  <a:cubicBezTo>
                    <a:pt x="2510031" y="-5274"/>
                    <a:pt x="2572102" y="5149"/>
                    <a:pt x="2627103" y="31715"/>
                  </a:cubicBezTo>
                  <a:lnTo>
                    <a:pt x="2650943" y="46228"/>
                  </a:lnTo>
                  <a:lnTo>
                    <a:pt x="2675472" y="59542"/>
                  </a:lnTo>
                  <a:cubicBezTo>
                    <a:pt x="2726084" y="93735"/>
                    <a:pt x="2766295" y="142156"/>
                    <a:pt x="2790366" y="199065"/>
                  </a:cubicBezTo>
                  <a:lnTo>
                    <a:pt x="2794154" y="211270"/>
                  </a:lnTo>
                  <a:lnTo>
                    <a:pt x="3767495" y="1885246"/>
                  </a:lnTo>
                  <a:lnTo>
                    <a:pt x="5703881" y="1885246"/>
                  </a:lnTo>
                  <a:lnTo>
                    <a:pt x="5716337" y="1882386"/>
                  </a:lnTo>
                  <a:cubicBezTo>
                    <a:pt x="5777633" y="1874589"/>
                    <a:pt x="5839704" y="1885011"/>
                    <a:pt x="5894704" y="1911577"/>
                  </a:cubicBezTo>
                  <a:lnTo>
                    <a:pt x="5930433" y="1933328"/>
                  </a:lnTo>
                  <a:lnTo>
                    <a:pt x="5943074" y="1939405"/>
                  </a:lnTo>
                  <a:cubicBezTo>
                    <a:pt x="5985251" y="1967899"/>
                    <a:pt x="6020204" y="2006273"/>
                    <a:pt x="6044613" y="2051207"/>
                  </a:cubicBezTo>
                  <a:lnTo>
                    <a:pt x="6057322" y="2083506"/>
                  </a:lnTo>
                  <a:lnTo>
                    <a:pt x="7035096" y="3765107"/>
                  </a:lnTo>
                  <a:lnTo>
                    <a:pt x="9033370" y="3765107"/>
                  </a:lnTo>
                  <a:cubicBezTo>
                    <a:pt x="9099047" y="3765107"/>
                    <a:pt x="9160061" y="3785073"/>
                    <a:pt x="9210674" y="3819266"/>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66921" fontAlgn="base">
                <a:lnSpc>
                  <a:spcPct val="120000"/>
                </a:lnSpc>
                <a:spcBef>
                  <a:spcPct val="0"/>
                </a:spcBef>
                <a:spcAft>
                  <a:spcPct val="0"/>
                </a:spcAft>
                <a:defRPr/>
              </a:pPr>
              <a:endParaRPr lang="en-GB" sz="933">
                <a:solidFill>
                  <a:prstClr val="white"/>
                </a:solidFill>
                <a:cs typeface="+mn-ea"/>
                <a:sym typeface="+mn-lt"/>
              </a:endParaRPr>
            </a:p>
          </p:txBody>
        </p:sp>
        <p:sp>
          <p:nvSpPr>
            <p:cNvPr id="4" name="Rounded Rectangle 4">
              <a:extLst>
                <a:ext uri="{FF2B5EF4-FFF2-40B4-BE49-F238E27FC236}">
                  <a16:creationId xmlns="" xmlns:a16="http://schemas.microsoft.com/office/drawing/2014/main" id="{BB4009AC-260B-4803-B36B-36D62800EB85}"/>
                </a:ext>
              </a:extLst>
            </p:cNvPr>
            <p:cNvSpPr/>
            <p:nvPr/>
          </p:nvSpPr>
          <p:spPr>
            <a:xfrm rot="19805282">
              <a:off x="1100786" y="3962064"/>
              <a:ext cx="634909" cy="634236"/>
            </a:xfrm>
            <a:prstGeom prst="roundRect">
              <a:avLst>
                <a:gd name="adj" fmla="val 50000"/>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66921" fontAlgn="base">
                <a:lnSpc>
                  <a:spcPct val="120000"/>
                </a:lnSpc>
                <a:spcBef>
                  <a:spcPct val="0"/>
                </a:spcBef>
                <a:spcAft>
                  <a:spcPct val="0"/>
                </a:spcAft>
                <a:defRPr/>
              </a:pPr>
              <a:endParaRPr lang="en-GB" sz="933">
                <a:solidFill>
                  <a:prstClr val="white"/>
                </a:solidFill>
                <a:cs typeface="+mn-ea"/>
                <a:sym typeface="+mn-lt"/>
              </a:endParaRPr>
            </a:p>
          </p:txBody>
        </p:sp>
        <p:sp>
          <p:nvSpPr>
            <p:cNvPr id="5" name="Rounded Rectangle 17">
              <a:extLst>
                <a:ext uri="{FF2B5EF4-FFF2-40B4-BE49-F238E27FC236}">
                  <a16:creationId xmlns="" xmlns:a16="http://schemas.microsoft.com/office/drawing/2014/main" id="{E50772FB-1C81-408D-8550-5827CEDEE41A}"/>
                </a:ext>
              </a:extLst>
            </p:cNvPr>
            <p:cNvSpPr/>
            <p:nvPr/>
          </p:nvSpPr>
          <p:spPr>
            <a:xfrm rot="19805282">
              <a:off x="2976655" y="2907046"/>
              <a:ext cx="634909" cy="63423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66921" fontAlgn="base">
                <a:lnSpc>
                  <a:spcPct val="120000"/>
                </a:lnSpc>
                <a:spcBef>
                  <a:spcPct val="0"/>
                </a:spcBef>
                <a:spcAft>
                  <a:spcPct val="0"/>
                </a:spcAft>
                <a:defRPr/>
              </a:pPr>
              <a:endParaRPr lang="en-GB" sz="933">
                <a:solidFill>
                  <a:prstClr val="white"/>
                </a:solidFill>
                <a:cs typeface="+mn-ea"/>
                <a:sym typeface="+mn-lt"/>
              </a:endParaRPr>
            </a:p>
          </p:txBody>
        </p:sp>
        <p:sp>
          <p:nvSpPr>
            <p:cNvPr id="6" name="Rounded Rectangle 18">
              <a:extLst>
                <a:ext uri="{FF2B5EF4-FFF2-40B4-BE49-F238E27FC236}">
                  <a16:creationId xmlns="" xmlns:a16="http://schemas.microsoft.com/office/drawing/2014/main" id="{CF04DB11-0C95-4848-B2F0-F1DE762BF69C}"/>
                </a:ext>
              </a:extLst>
            </p:cNvPr>
            <p:cNvSpPr/>
            <p:nvPr/>
          </p:nvSpPr>
          <p:spPr>
            <a:xfrm rot="19805282">
              <a:off x="4856481" y="3966200"/>
              <a:ext cx="634909" cy="63423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66921" fontAlgn="base">
                <a:lnSpc>
                  <a:spcPct val="120000"/>
                </a:lnSpc>
                <a:spcBef>
                  <a:spcPct val="0"/>
                </a:spcBef>
                <a:spcAft>
                  <a:spcPct val="0"/>
                </a:spcAft>
                <a:defRPr/>
              </a:pPr>
              <a:endParaRPr lang="en-GB" sz="933">
                <a:solidFill>
                  <a:prstClr val="white"/>
                </a:solidFill>
                <a:cs typeface="+mn-ea"/>
                <a:sym typeface="+mn-lt"/>
              </a:endParaRPr>
            </a:p>
          </p:txBody>
        </p:sp>
        <p:sp>
          <p:nvSpPr>
            <p:cNvPr id="7" name="Rounded Rectangle 19">
              <a:extLst>
                <a:ext uri="{FF2B5EF4-FFF2-40B4-BE49-F238E27FC236}">
                  <a16:creationId xmlns="" xmlns:a16="http://schemas.microsoft.com/office/drawing/2014/main" id="{39AE2FBE-D6E5-4A10-B5B8-986B9D5C03F5}"/>
                </a:ext>
              </a:extLst>
            </p:cNvPr>
            <p:cNvSpPr/>
            <p:nvPr/>
          </p:nvSpPr>
          <p:spPr>
            <a:xfrm rot="19805282">
              <a:off x="6750373" y="2907049"/>
              <a:ext cx="634909" cy="63423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66921" fontAlgn="base">
                <a:lnSpc>
                  <a:spcPct val="120000"/>
                </a:lnSpc>
                <a:spcBef>
                  <a:spcPct val="0"/>
                </a:spcBef>
                <a:spcAft>
                  <a:spcPct val="0"/>
                </a:spcAft>
                <a:defRPr/>
              </a:pPr>
              <a:endParaRPr lang="en-GB" sz="933">
                <a:solidFill>
                  <a:prstClr val="white"/>
                </a:solidFill>
                <a:cs typeface="+mn-ea"/>
                <a:sym typeface="+mn-lt"/>
              </a:endParaRPr>
            </a:p>
          </p:txBody>
        </p:sp>
        <p:sp>
          <p:nvSpPr>
            <p:cNvPr id="8" name="Rounded Rectangle 20">
              <a:extLst>
                <a:ext uri="{FF2B5EF4-FFF2-40B4-BE49-F238E27FC236}">
                  <a16:creationId xmlns="" xmlns:a16="http://schemas.microsoft.com/office/drawing/2014/main" id="{FA9F928E-72E0-4DCC-A0D9-4DD9CD6760CC}"/>
                </a:ext>
              </a:extLst>
            </p:cNvPr>
            <p:cNvSpPr/>
            <p:nvPr/>
          </p:nvSpPr>
          <p:spPr>
            <a:xfrm rot="19805282">
              <a:off x="10518517" y="2907047"/>
              <a:ext cx="634909" cy="634236"/>
            </a:xfrm>
            <a:prstGeom prst="roundRect">
              <a:avLst>
                <a:gd name="adj" fmla="val 50000"/>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66921" fontAlgn="base">
                <a:lnSpc>
                  <a:spcPct val="120000"/>
                </a:lnSpc>
                <a:spcBef>
                  <a:spcPct val="0"/>
                </a:spcBef>
                <a:spcAft>
                  <a:spcPct val="0"/>
                </a:spcAft>
                <a:defRPr/>
              </a:pPr>
              <a:endParaRPr lang="en-GB" sz="933">
                <a:solidFill>
                  <a:prstClr val="white"/>
                </a:solidFill>
                <a:cs typeface="+mn-ea"/>
                <a:sym typeface="+mn-lt"/>
              </a:endParaRPr>
            </a:p>
          </p:txBody>
        </p:sp>
        <p:sp>
          <p:nvSpPr>
            <p:cNvPr id="9" name="Rounded Rectangle 22">
              <a:extLst>
                <a:ext uri="{FF2B5EF4-FFF2-40B4-BE49-F238E27FC236}">
                  <a16:creationId xmlns="" xmlns:a16="http://schemas.microsoft.com/office/drawing/2014/main" id="{9D4B006C-4D30-4AED-BB6A-526CCC5DCF04}"/>
                </a:ext>
              </a:extLst>
            </p:cNvPr>
            <p:cNvSpPr/>
            <p:nvPr/>
          </p:nvSpPr>
          <p:spPr>
            <a:xfrm rot="19805282">
              <a:off x="8614859" y="3962065"/>
              <a:ext cx="634909" cy="63423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66921" fontAlgn="base">
                <a:lnSpc>
                  <a:spcPct val="120000"/>
                </a:lnSpc>
                <a:spcBef>
                  <a:spcPct val="0"/>
                </a:spcBef>
                <a:spcAft>
                  <a:spcPct val="0"/>
                </a:spcAft>
                <a:defRPr/>
              </a:pPr>
              <a:endParaRPr lang="en-GB" sz="933">
                <a:solidFill>
                  <a:prstClr val="white"/>
                </a:solidFill>
                <a:cs typeface="+mn-ea"/>
                <a:sym typeface="+mn-lt"/>
              </a:endParaRPr>
            </a:p>
          </p:txBody>
        </p:sp>
        <p:sp>
          <p:nvSpPr>
            <p:cNvPr id="10" name="Freeform 23">
              <a:extLst>
                <a:ext uri="{FF2B5EF4-FFF2-40B4-BE49-F238E27FC236}">
                  <a16:creationId xmlns="" xmlns:a16="http://schemas.microsoft.com/office/drawing/2014/main" id="{0DF34C14-D430-4D8F-AAC5-E6D63EEDBA88}"/>
                </a:ext>
              </a:extLst>
            </p:cNvPr>
            <p:cNvSpPr>
              <a:spLocks noEditPoints="1"/>
            </p:cNvSpPr>
            <p:nvPr/>
          </p:nvSpPr>
          <p:spPr bwMode="auto">
            <a:xfrm>
              <a:off x="3100417" y="3031426"/>
              <a:ext cx="387383" cy="385476"/>
            </a:xfrm>
            <a:custGeom>
              <a:avLst/>
              <a:gdLst>
                <a:gd name="T0" fmla="*/ 6 w 94"/>
                <a:gd name="T1" fmla="*/ 28 h 94"/>
                <a:gd name="T2" fmla="*/ 32 w 94"/>
                <a:gd name="T3" fmla="*/ 4 h 94"/>
                <a:gd name="T4" fmla="*/ 67 w 94"/>
                <a:gd name="T5" fmla="*/ 6 h 94"/>
                <a:gd name="T6" fmla="*/ 90 w 94"/>
                <a:gd name="T7" fmla="*/ 32 h 94"/>
                <a:gd name="T8" fmla="*/ 88 w 94"/>
                <a:gd name="T9" fmla="*/ 67 h 94"/>
                <a:gd name="T10" fmla="*/ 88 w 94"/>
                <a:gd name="T11" fmla="*/ 67 h 94"/>
                <a:gd name="T12" fmla="*/ 62 w 94"/>
                <a:gd name="T13" fmla="*/ 90 h 94"/>
                <a:gd name="T14" fmla="*/ 27 w 94"/>
                <a:gd name="T15" fmla="*/ 89 h 94"/>
                <a:gd name="T16" fmla="*/ 27 w 94"/>
                <a:gd name="T17" fmla="*/ 89 h 94"/>
                <a:gd name="T18" fmla="*/ 4 w 94"/>
                <a:gd name="T19" fmla="*/ 62 h 94"/>
                <a:gd name="T20" fmla="*/ 6 w 94"/>
                <a:gd name="T21" fmla="*/ 28 h 94"/>
                <a:gd name="T22" fmla="*/ 6 w 94"/>
                <a:gd name="T23" fmla="*/ 28 h 94"/>
                <a:gd name="T24" fmla="*/ 20 w 94"/>
                <a:gd name="T25" fmla="*/ 27 h 94"/>
                <a:gd name="T26" fmla="*/ 16 w 94"/>
                <a:gd name="T27" fmla="*/ 32 h 94"/>
                <a:gd name="T28" fmla="*/ 16 w 94"/>
                <a:gd name="T29" fmla="*/ 32 h 94"/>
                <a:gd name="T30" fmla="*/ 15 w 94"/>
                <a:gd name="T31" fmla="*/ 35 h 94"/>
                <a:gd name="T32" fmla="*/ 36 w 94"/>
                <a:gd name="T33" fmla="*/ 37 h 94"/>
                <a:gd name="T34" fmla="*/ 34 w 94"/>
                <a:gd name="T35" fmla="*/ 40 h 94"/>
                <a:gd name="T36" fmla="*/ 32 w 94"/>
                <a:gd name="T37" fmla="*/ 45 h 94"/>
                <a:gd name="T38" fmla="*/ 13 w 94"/>
                <a:gd name="T39" fmla="*/ 53 h 94"/>
                <a:gd name="T40" fmla="*/ 15 w 94"/>
                <a:gd name="T41" fmla="*/ 59 h 94"/>
                <a:gd name="T42" fmla="*/ 15 w 94"/>
                <a:gd name="T43" fmla="*/ 59 h 94"/>
                <a:gd name="T44" fmla="*/ 16 w 94"/>
                <a:gd name="T45" fmla="*/ 60 h 94"/>
                <a:gd name="T46" fmla="*/ 29 w 94"/>
                <a:gd name="T47" fmla="*/ 54 h 94"/>
                <a:gd name="T48" fmla="*/ 26 w 94"/>
                <a:gd name="T49" fmla="*/ 74 h 94"/>
                <a:gd name="T50" fmla="*/ 32 w 94"/>
                <a:gd name="T51" fmla="*/ 78 h 94"/>
                <a:gd name="T52" fmla="*/ 32 w 94"/>
                <a:gd name="T53" fmla="*/ 78 h 94"/>
                <a:gd name="T54" fmla="*/ 33 w 94"/>
                <a:gd name="T55" fmla="*/ 79 h 94"/>
                <a:gd name="T56" fmla="*/ 34 w 94"/>
                <a:gd name="T57" fmla="*/ 78 h 94"/>
                <a:gd name="T58" fmla="*/ 36 w 94"/>
                <a:gd name="T59" fmla="*/ 55 h 94"/>
                <a:gd name="T60" fmla="*/ 48 w 94"/>
                <a:gd name="T61" fmla="*/ 67 h 94"/>
                <a:gd name="T62" fmla="*/ 60 w 94"/>
                <a:gd name="T63" fmla="*/ 79 h 94"/>
                <a:gd name="T64" fmla="*/ 65 w 94"/>
                <a:gd name="T65" fmla="*/ 77 h 94"/>
                <a:gd name="T66" fmla="*/ 66 w 94"/>
                <a:gd name="T67" fmla="*/ 74 h 94"/>
                <a:gd name="T68" fmla="*/ 54 w 94"/>
                <a:gd name="T69" fmla="*/ 62 h 94"/>
                <a:gd name="T70" fmla="*/ 39 w 94"/>
                <a:gd name="T71" fmla="*/ 48 h 94"/>
                <a:gd name="T72" fmla="*/ 41 w 94"/>
                <a:gd name="T73" fmla="*/ 43 h 94"/>
                <a:gd name="T74" fmla="*/ 43 w 94"/>
                <a:gd name="T75" fmla="*/ 39 h 94"/>
                <a:gd name="T76" fmla="*/ 49 w 94"/>
                <a:gd name="T77" fmla="*/ 42 h 94"/>
                <a:gd name="T78" fmla="*/ 77 w 94"/>
                <a:gd name="T79" fmla="*/ 64 h 94"/>
                <a:gd name="T80" fmla="*/ 78 w 94"/>
                <a:gd name="T81" fmla="*/ 62 h 94"/>
                <a:gd name="T82" fmla="*/ 78 w 94"/>
                <a:gd name="T83" fmla="*/ 62 h 94"/>
                <a:gd name="T84" fmla="*/ 80 w 94"/>
                <a:gd name="T85" fmla="*/ 56 h 94"/>
                <a:gd name="T86" fmla="*/ 53 w 94"/>
                <a:gd name="T87" fmla="*/ 35 h 94"/>
                <a:gd name="T88" fmla="*/ 47 w 94"/>
                <a:gd name="T89" fmla="*/ 32 h 94"/>
                <a:gd name="T90" fmla="*/ 50 w 94"/>
                <a:gd name="T91" fmla="*/ 28 h 94"/>
                <a:gd name="T92" fmla="*/ 56 w 94"/>
                <a:gd name="T93" fmla="*/ 30 h 94"/>
                <a:gd name="T94" fmla="*/ 74 w 94"/>
                <a:gd name="T95" fmla="*/ 28 h 94"/>
                <a:gd name="T96" fmla="*/ 71 w 94"/>
                <a:gd name="T97" fmla="*/ 23 h 94"/>
                <a:gd name="T98" fmla="*/ 70 w 94"/>
                <a:gd name="T99" fmla="*/ 22 h 94"/>
                <a:gd name="T100" fmla="*/ 58 w 94"/>
                <a:gd name="T101" fmla="*/ 23 h 94"/>
                <a:gd name="T102" fmla="*/ 55 w 94"/>
                <a:gd name="T103" fmla="*/ 22 h 94"/>
                <a:gd name="T104" fmla="*/ 62 w 94"/>
                <a:gd name="T105" fmla="*/ 16 h 94"/>
                <a:gd name="T106" fmla="*/ 53 w 94"/>
                <a:gd name="T107" fmla="*/ 14 h 94"/>
                <a:gd name="T108" fmla="*/ 49 w 94"/>
                <a:gd name="T109" fmla="*/ 18 h 94"/>
                <a:gd name="T110" fmla="*/ 43 w 94"/>
                <a:gd name="T111" fmla="*/ 13 h 94"/>
                <a:gd name="T112" fmla="*/ 37 w 94"/>
                <a:gd name="T113" fmla="*/ 15 h 94"/>
                <a:gd name="T114" fmla="*/ 35 w 94"/>
                <a:gd name="T115" fmla="*/ 16 h 94"/>
                <a:gd name="T116" fmla="*/ 44 w 94"/>
                <a:gd name="T117" fmla="*/ 24 h 94"/>
                <a:gd name="T118" fmla="*/ 40 w 94"/>
                <a:gd name="T119" fmla="*/ 30 h 94"/>
                <a:gd name="T120" fmla="*/ 20 w 94"/>
                <a:gd name="T121" fmla="*/ 2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 h="94">
                  <a:moveTo>
                    <a:pt x="6" y="28"/>
                  </a:moveTo>
                  <a:cubicBezTo>
                    <a:pt x="11" y="16"/>
                    <a:pt x="21" y="8"/>
                    <a:pt x="32" y="4"/>
                  </a:cubicBezTo>
                  <a:cubicBezTo>
                    <a:pt x="43" y="0"/>
                    <a:pt x="56" y="1"/>
                    <a:pt x="67" y="6"/>
                  </a:cubicBezTo>
                  <a:cubicBezTo>
                    <a:pt x="78" y="12"/>
                    <a:pt x="86" y="21"/>
                    <a:pt x="90" y="32"/>
                  </a:cubicBezTo>
                  <a:cubicBezTo>
                    <a:pt x="94" y="43"/>
                    <a:pt x="94" y="56"/>
                    <a:pt x="88" y="67"/>
                  </a:cubicBezTo>
                  <a:cubicBezTo>
                    <a:pt x="88" y="67"/>
                    <a:pt x="88" y="67"/>
                    <a:pt x="88" y="67"/>
                  </a:cubicBezTo>
                  <a:cubicBezTo>
                    <a:pt x="83" y="78"/>
                    <a:pt x="73" y="87"/>
                    <a:pt x="62" y="90"/>
                  </a:cubicBezTo>
                  <a:cubicBezTo>
                    <a:pt x="51" y="94"/>
                    <a:pt x="39" y="94"/>
                    <a:pt x="27" y="89"/>
                  </a:cubicBezTo>
                  <a:cubicBezTo>
                    <a:pt x="27" y="89"/>
                    <a:pt x="27" y="89"/>
                    <a:pt x="27" y="89"/>
                  </a:cubicBezTo>
                  <a:cubicBezTo>
                    <a:pt x="16" y="83"/>
                    <a:pt x="8" y="73"/>
                    <a:pt x="4" y="62"/>
                  </a:cubicBezTo>
                  <a:cubicBezTo>
                    <a:pt x="0" y="51"/>
                    <a:pt x="1" y="39"/>
                    <a:pt x="6" y="28"/>
                  </a:cubicBezTo>
                  <a:cubicBezTo>
                    <a:pt x="6" y="28"/>
                    <a:pt x="6" y="28"/>
                    <a:pt x="6" y="28"/>
                  </a:cubicBezTo>
                  <a:close/>
                  <a:moveTo>
                    <a:pt x="20" y="27"/>
                  </a:moveTo>
                  <a:cubicBezTo>
                    <a:pt x="18" y="29"/>
                    <a:pt x="17" y="30"/>
                    <a:pt x="16" y="32"/>
                  </a:cubicBezTo>
                  <a:cubicBezTo>
                    <a:pt x="16" y="32"/>
                    <a:pt x="16" y="32"/>
                    <a:pt x="16" y="32"/>
                  </a:cubicBezTo>
                  <a:cubicBezTo>
                    <a:pt x="16" y="33"/>
                    <a:pt x="15" y="34"/>
                    <a:pt x="15" y="35"/>
                  </a:cubicBezTo>
                  <a:cubicBezTo>
                    <a:pt x="21" y="34"/>
                    <a:pt x="28" y="34"/>
                    <a:pt x="36" y="37"/>
                  </a:cubicBezTo>
                  <a:cubicBezTo>
                    <a:pt x="35" y="38"/>
                    <a:pt x="35" y="39"/>
                    <a:pt x="34" y="40"/>
                  </a:cubicBezTo>
                  <a:cubicBezTo>
                    <a:pt x="33" y="42"/>
                    <a:pt x="32" y="43"/>
                    <a:pt x="32" y="45"/>
                  </a:cubicBezTo>
                  <a:cubicBezTo>
                    <a:pt x="26" y="45"/>
                    <a:pt x="20" y="47"/>
                    <a:pt x="13" y="53"/>
                  </a:cubicBezTo>
                  <a:cubicBezTo>
                    <a:pt x="14" y="55"/>
                    <a:pt x="14" y="57"/>
                    <a:pt x="15" y="59"/>
                  </a:cubicBezTo>
                  <a:cubicBezTo>
                    <a:pt x="15" y="59"/>
                    <a:pt x="15" y="59"/>
                    <a:pt x="15" y="59"/>
                  </a:cubicBezTo>
                  <a:cubicBezTo>
                    <a:pt x="16" y="60"/>
                    <a:pt x="16" y="60"/>
                    <a:pt x="16" y="60"/>
                  </a:cubicBezTo>
                  <a:cubicBezTo>
                    <a:pt x="21" y="56"/>
                    <a:pt x="25" y="54"/>
                    <a:pt x="29" y="54"/>
                  </a:cubicBezTo>
                  <a:cubicBezTo>
                    <a:pt x="27" y="61"/>
                    <a:pt x="26" y="68"/>
                    <a:pt x="26" y="74"/>
                  </a:cubicBezTo>
                  <a:cubicBezTo>
                    <a:pt x="28" y="76"/>
                    <a:pt x="30" y="77"/>
                    <a:pt x="32" y="78"/>
                  </a:cubicBezTo>
                  <a:cubicBezTo>
                    <a:pt x="32" y="78"/>
                    <a:pt x="32" y="78"/>
                    <a:pt x="32" y="78"/>
                  </a:cubicBezTo>
                  <a:cubicBezTo>
                    <a:pt x="33" y="78"/>
                    <a:pt x="33" y="78"/>
                    <a:pt x="33" y="79"/>
                  </a:cubicBezTo>
                  <a:cubicBezTo>
                    <a:pt x="34" y="78"/>
                    <a:pt x="34" y="78"/>
                    <a:pt x="34" y="78"/>
                  </a:cubicBezTo>
                  <a:cubicBezTo>
                    <a:pt x="33" y="72"/>
                    <a:pt x="34" y="64"/>
                    <a:pt x="36" y="55"/>
                  </a:cubicBezTo>
                  <a:cubicBezTo>
                    <a:pt x="41" y="58"/>
                    <a:pt x="44" y="62"/>
                    <a:pt x="48" y="67"/>
                  </a:cubicBezTo>
                  <a:cubicBezTo>
                    <a:pt x="52" y="71"/>
                    <a:pt x="56" y="76"/>
                    <a:pt x="60" y="79"/>
                  </a:cubicBezTo>
                  <a:cubicBezTo>
                    <a:pt x="62" y="78"/>
                    <a:pt x="63" y="78"/>
                    <a:pt x="65" y="77"/>
                  </a:cubicBezTo>
                  <a:cubicBezTo>
                    <a:pt x="66" y="74"/>
                    <a:pt x="66" y="74"/>
                    <a:pt x="66" y="74"/>
                  </a:cubicBezTo>
                  <a:cubicBezTo>
                    <a:pt x="62" y="71"/>
                    <a:pt x="58" y="67"/>
                    <a:pt x="54" y="62"/>
                  </a:cubicBezTo>
                  <a:cubicBezTo>
                    <a:pt x="49" y="56"/>
                    <a:pt x="44" y="51"/>
                    <a:pt x="39" y="48"/>
                  </a:cubicBezTo>
                  <a:cubicBezTo>
                    <a:pt x="40" y="46"/>
                    <a:pt x="40" y="45"/>
                    <a:pt x="41" y="43"/>
                  </a:cubicBezTo>
                  <a:cubicBezTo>
                    <a:pt x="42" y="42"/>
                    <a:pt x="42" y="40"/>
                    <a:pt x="43" y="39"/>
                  </a:cubicBezTo>
                  <a:cubicBezTo>
                    <a:pt x="45" y="40"/>
                    <a:pt x="47" y="41"/>
                    <a:pt x="49" y="42"/>
                  </a:cubicBezTo>
                  <a:cubicBezTo>
                    <a:pt x="61" y="47"/>
                    <a:pt x="71" y="55"/>
                    <a:pt x="77" y="64"/>
                  </a:cubicBezTo>
                  <a:cubicBezTo>
                    <a:pt x="77" y="63"/>
                    <a:pt x="78" y="63"/>
                    <a:pt x="78" y="62"/>
                  </a:cubicBezTo>
                  <a:cubicBezTo>
                    <a:pt x="78" y="62"/>
                    <a:pt x="78" y="62"/>
                    <a:pt x="78" y="62"/>
                  </a:cubicBezTo>
                  <a:cubicBezTo>
                    <a:pt x="79" y="60"/>
                    <a:pt x="80" y="58"/>
                    <a:pt x="80" y="56"/>
                  </a:cubicBezTo>
                  <a:cubicBezTo>
                    <a:pt x="74" y="47"/>
                    <a:pt x="63" y="40"/>
                    <a:pt x="53" y="35"/>
                  </a:cubicBezTo>
                  <a:cubicBezTo>
                    <a:pt x="51" y="34"/>
                    <a:pt x="49" y="33"/>
                    <a:pt x="47" y="32"/>
                  </a:cubicBezTo>
                  <a:cubicBezTo>
                    <a:pt x="48" y="31"/>
                    <a:pt x="49" y="29"/>
                    <a:pt x="50" y="28"/>
                  </a:cubicBezTo>
                  <a:cubicBezTo>
                    <a:pt x="52" y="29"/>
                    <a:pt x="54" y="30"/>
                    <a:pt x="56" y="30"/>
                  </a:cubicBezTo>
                  <a:cubicBezTo>
                    <a:pt x="66" y="32"/>
                    <a:pt x="73" y="28"/>
                    <a:pt x="74" y="28"/>
                  </a:cubicBezTo>
                  <a:cubicBezTo>
                    <a:pt x="71" y="23"/>
                    <a:pt x="71" y="23"/>
                    <a:pt x="71" y="23"/>
                  </a:cubicBezTo>
                  <a:cubicBezTo>
                    <a:pt x="71" y="22"/>
                    <a:pt x="70" y="22"/>
                    <a:pt x="70" y="22"/>
                  </a:cubicBezTo>
                  <a:cubicBezTo>
                    <a:pt x="68" y="22"/>
                    <a:pt x="63" y="24"/>
                    <a:pt x="58" y="23"/>
                  </a:cubicBezTo>
                  <a:cubicBezTo>
                    <a:pt x="57" y="23"/>
                    <a:pt x="56" y="22"/>
                    <a:pt x="55" y="22"/>
                  </a:cubicBezTo>
                  <a:cubicBezTo>
                    <a:pt x="57" y="20"/>
                    <a:pt x="60" y="18"/>
                    <a:pt x="62" y="16"/>
                  </a:cubicBezTo>
                  <a:cubicBezTo>
                    <a:pt x="59" y="15"/>
                    <a:pt x="56" y="14"/>
                    <a:pt x="53" y="14"/>
                  </a:cubicBezTo>
                  <a:cubicBezTo>
                    <a:pt x="52" y="15"/>
                    <a:pt x="50" y="16"/>
                    <a:pt x="49" y="18"/>
                  </a:cubicBezTo>
                  <a:cubicBezTo>
                    <a:pt x="47" y="16"/>
                    <a:pt x="45" y="15"/>
                    <a:pt x="43" y="13"/>
                  </a:cubicBezTo>
                  <a:cubicBezTo>
                    <a:pt x="41" y="14"/>
                    <a:pt x="39" y="14"/>
                    <a:pt x="37" y="15"/>
                  </a:cubicBezTo>
                  <a:cubicBezTo>
                    <a:pt x="35" y="16"/>
                    <a:pt x="35" y="16"/>
                    <a:pt x="35" y="16"/>
                  </a:cubicBezTo>
                  <a:cubicBezTo>
                    <a:pt x="35" y="16"/>
                    <a:pt x="39" y="20"/>
                    <a:pt x="44" y="24"/>
                  </a:cubicBezTo>
                  <a:cubicBezTo>
                    <a:pt x="42" y="26"/>
                    <a:pt x="41" y="28"/>
                    <a:pt x="40" y="30"/>
                  </a:cubicBezTo>
                  <a:cubicBezTo>
                    <a:pt x="33" y="28"/>
                    <a:pt x="26" y="27"/>
                    <a:pt x="20" y="27"/>
                  </a:cubicBezTo>
                  <a:close/>
                </a:path>
              </a:pathLst>
            </a:custGeom>
            <a:solidFill>
              <a:schemeClr val="bg1"/>
            </a:solidFill>
            <a:ln>
              <a:noFill/>
            </a:ln>
          </p:spPr>
          <p:txBody>
            <a:bodyPr vert="horz" wrap="square" lIns="121907" tIns="60955" rIns="121907" bIns="60955"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866921" fontAlgn="base">
                <a:lnSpc>
                  <a:spcPct val="120000"/>
                </a:lnSpc>
                <a:spcBef>
                  <a:spcPct val="0"/>
                </a:spcBef>
                <a:spcAft>
                  <a:spcPct val="0"/>
                </a:spcAft>
                <a:defRPr/>
              </a:pPr>
              <a:endParaRPr lang="zh-CN" altLang="en-US" sz="933">
                <a:solidFill>
                  <a:prstClr val="black"/>
                </a:solidFill>
                <a:cs typeface="+mn-ea"/>
                <a:sym typeface="+mn-lt"/>
              </a:endParaRPr>
            </a:p>
          </p:txBody>
        </p:sp>
        <p:sp>
          <p:nvSpPr>
            <p:cNvPr id="11" name="Freeform 24">
              <a:extLst>
                <a:ext uri="{FF2B5EF4-FFF2-40B4-BE49-F238E27FC236}">
                  <a16:creationId xmlns="" xmlns:a16="http://schemas.microsoft.com/office/drawing/2014/main" id="{D9136EF8-38AE-49EF-93DB-321C33F002C6}"/>
                </a:ext>
              </a:extLst>
            </p:cNvPr>
            <p:cNvSpPr>
              <a:spLocks noEditPoints="1"/>
            </p:cNvSpPr>
            <p:nvPr/>
          </p:nvSpPr>
          <p:spPr bwMode="auto">
            <a:xfrm>
              <a:off x="6878905" y="3031426"/>
              <a:ext cx="377843" cy="362576"/>
            </a:xfrm>
            <a:custGeom>
              <a:avLst/>
              <a:gdLst>
                <a:gd name="T0" fmla="*/ 80 w 198"/>
                <a:gd name="T1" fmla="*/ 39 h 190"/>
                <a:gd name="T2" fmla="*/ 32 w 198"/>
                <a:gd name="T3" fmla="*/ 39 h 190"/>
                <a:gd name="T4" fmla="*/ 24 w 198"/>
                <a:gd name="T5" fmla="*/ 52 h 190"/>
                <a:gd name="T6" fmla="*/ 32 w 198"/>
                <a:gd name="T7" fmla="*/ 65 h 190"/>
                <a:gd name="T8" fmla="*/ 80 w 198"/>
                <a:gd name="T9" fmla="*/ 65 h 190"/>
                <a:gd name="T10" fmla="*/ 80 w 198"/>
                <a:gd name="T11" fmla="*/ 39 h 190"/>
                <a:gd name="T12" fmla="*/ 80 w 198"/>
                <a:gd name="T13" fmla="*/ 39 h 190"/>
                <a:gd name="T14" fmla="*/ 114 w 198"/>
                <a:gd name="T15" fmla="*/ 65 h 190"/>
                <a:gd name="T16" fmla="*/ 170 w 198"/>
                <a:gd name="T17" fmla="*/ 65 h 190"/>
                <a:gd name="T18" fmla="*/ 177 w 198"/>
                <a:gd name="T19" fmla="*/ 65 h 190"/>
                <a:gd name="T20" fmla="*/ 179 w 198"/>
                <a:gd name="T21" fmla="*/ 69 h 190"/>
                <a:gd name="T22" fmla="*/ 194 w 198"/>
                <a:gd name="T23" fmla="*/ 93 h 190"/>
                <a:gd name="T24" fmla="*/ 198 w 198"/>
                <a:gd name="T25" fmla="*/ 99 h 190"/>
                <a:gd name="T26" fmla="*/ 194 w 198"/>
                <a:gd name="T27" fmla="*/ 103 h 190"/>
                <a:gd name="T28" fmla="*/ 179 w 198"/>
                <a:gd name="T29" fmla="*/ 127 h 190"/>
                <a:gd name="T30" fmla="*/ 177 w 198"/>
                <a:gd name="T31" fmla="*/ 134 h 190"/>
                <a:gd name="T32" fmla="*/ 170 w 198"/>
                <a:gd name="T33" fmla="*/ 134 h 190"/>
                <a:gd name="T34" fmla="*/ 114 w 198"/>
                <a:gd name="T35" fmla="*/ 134 h 190"/>
                <a:gd name="T36" fmla="*/ 114 w 198"/>
                <a:gd name="T37" fmla="*/ 164 h 190"/>
                <a:gd name="T38" fmla="*/ 164 w 198"/>
                <a:gd name="T39" fmla="*/ 164 h 190"/>
                <a:gd name="T40" fmla="*/ 164 w 198"/>
                <a:gd name="T41" fmla="*/ 190 h 190"/>
                <a:gd name="T42" fmla="*/ 37 w 198"/>
                <a:gd name="T43" fmla="*/ 190 h 190"/>
                <a:gd name="T44" fmla="*/ 37 w 198"/>
                <a:gd name="T45" fmla="*/ 164 h 190"/>
                <a:gd name="T46" fmla="*/ 82 w 198"/>
                <a:gd name="T47" fmla="*/ 164 h 190"/>
                <a:gd name="T48" fmla="*/ 82 w 198"/>
                <a:gd name="T49" fmla="*/ 86 h 190"/>
                <a:gd name="T50" fmla="*/ 26 w 198"/>
                <a:gd name="T51" fmla="*/ 86 h 190"/>
                <a:gd name="T52" fmla="*/ 19 w 198"/>
                <a:gd name="T53" fmla="*/ 86 h 190"/>
                <a:gd name="T54" fmla="*/ 17 w 198"/>
                <a:gd name="T55" fmla="*/ 80 h 190"/>
                <a:gd name="T56" fmla="*/ 2 w 198"/>
                <a:gd name="T57" fmla="*/ 56 h 190"/>
                <a:gd name="T58" fmla="*/ 0 w 198"/>
                <a:gd name="T59" fmla="*/ 52 h 190"/>
                <a:gd name="T60" fmla="*/ 2 w 198"/>
                <a:gd name="T61" fmla="*/ 45 h 190"/>
                <a:gd name="T62" fmla="*/ 17 w 198"/>
                <a:gd name="T63" fmla="*/ 21 h 190"/>
                <a:gd name="T64" fmla="*/ 19 w 198"/>
                <a:gd name="T65" fmla="*/ 17 h 190"/>
                <a:gd name="T66" fmla="*/ 26 w 198"/>
                <a:gd name="T67" fmla="*/ 17 h 190"/>
                <a:gd name="T68" fmla="*/ 82 w 198"/>
                <a:gd name="T69" fmla="*/ 17 h 190"/>
                <a:gd name="T70" fmla="*/ 82 w 198"/>
                <a:gd name="T71" fmla="*/ 13 h 190"/>
                <a:gd name="T72" fmla="*/ 99 w 198"/>
                <a:gd name="T73" fmla="*/ 0 h 190"/>
                <a:gd name="T74" fmla="*/ 114 w 198"/>
                <a:gd name="T75" fmla="*/ 13 h 190"/>
                <a:gd name="T76" fmla="*/ 114 w 198"/>
                <a:gd name="T77" fmla="*/ 65 h 190"/>
                <a:gd name="T78" fmla="*/ 114 w 198"/>
                <a:gd name="T79" fmla="*/ 65 h 190"/>
                <a:gd name="T80" fmla="*/ 166 w 198"/>
                <a:gd name="T81" fmla="*/ 84 h 190"/>
                <a:gd name="T82" fmla="*/ 116 w 198"/>
                <a:gd name="T83" fmla="*/ 84 h 190"/>
                <a:gd name="T84" fmla="*/ 116 w 198"/>
                <a:gd name="T85" fmla="*/ 112 h 190"/>
                <a:gd name="T86" fmla="*/ 166 w 198"/>
                <a:gd name="T87" fmla="*/ 112 h 190"/>
                <a:gd name="T88" fmla="*/ 175 w 198"/>
                <a:gd name="T89" fmla="*/ 99 h 190"/>
                <a:gd name="T90" fmla="*/ 166 w 198"/>
                <a:gd name="T91" fmla="*/ 84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8" h="190">
                  <a:moveTo>
                    <a:pt x="80" y="39"/>
                  </a:moveTo>
                  <a:lnTo>
                    <a:pt x="32" y="39"/>
                  </a:lnTo>
                  <a:lnTo>
                    <a:pt x="24" y="52"/>
                  </a:lnTo>
                  <a:lnTo>
                    <a:pt x="32" y="65"/>
                  </a:lnTo>
                  <a:lnTo>
                    <a:pt x="80" y="65"/>
                  </a:lnTo>
                  <a:lnTo>
                    <a:pt x="80" y="39"/>
                  </a:lnTo>
                  <a:lnTo>
                    <a:pt x="80" y="39"/>
                  </a:lnTo>
                  <a:close/>
                  <a:moveTo>
                    <a:pt x="114" y="65"/>
                  </a:moveTo>
                  <a:lnTo>
                    <a:pt x="170" y="65"/>
                  </a:lnTo>
                  <a:lnTo>
                    <a:pt x="177" y="65"/>
                  </a:lnTo>
                  <a:lnTo>
                    <a:pt x="179" y="69"/>
                  </a:lnTo>
                  <a:lnTo>
                    <a:pt x="194" y="93"/>
                  </a:lnTo>
                  <a:lnTo>
                    <a:pt x="198" y="99"/>
                  </a:lnTo>
                  <a:lnTo>
                    <a:pt x="194" y="103"/>
                  </a:lnTo>
                  <a:lnTo>
                    <a:pt x="179" y="127"/>
                  </a:lnTo>
                  <a:lnTo>
                    <a:pt x="177" y="134"/>
                  </a:lnTo>
                  <a:lnTo>
                    <a:pt x="170" y="134"/>
                  </a:lnTo>
                  <a:lnTo>
                    <a:pt x="114" y="134"/>
                  </a:lnTo>
                  <a:lnTo>
                    <a:pt x="114" y="164"/>
                  </a:lnTo>
                  <a:lnTo>
                    <a:pt x="164" y="164"/>
                  </a:lnTo>
                  <a:lnTo>
                    <a:pt x="164" y="190"/>
                  </a:lnTo>
                  <a:lnTo>
                    <a:pt x="37" y="190"/>
                  </a:lnTo>
                  <a:lnTo>
                    <a:pt x="37" y="164"/>
                  </a:lnTo>
                  <a:lnTo>
                    <a:pt x="82" y="164"/>
                  </a:lnTo>
                  <a:lnTo>
                    <a:pt x="82" y="86"/>
                  </a:lnTo>
                  <a:lnTo>
                    <a:pt x="26" y="86"/>
                  </a:lnTo>
                  <a:lnTo>
                    <a:pt x="19" y="86"/>
                  </a:lnTo>
                  <a:lnTo>
                    <a:pt x="17" y="80"/>
                  </a:lnTo>
                  <a:lnTo>
                    <a:pt x="2" y="56"/>
                  </a:lnTo>
                  <a:lnTo>
                    <a:pt x="0" y="52"/>
                  </a:lnTo>
                  <a:lnTo>
                    <a:pt x="2" y="45"/>
                  </a:lnTo>
                  <a:lnTo>
                    <a:pt x="17" y="21"/>
                  </a:lnTo>
                  <a:lnTo>
                    <a:pt x="19" y="17"/>
                  </a:lnTo>
                  <a:lnTo>
                    <a:pt x="26" y="17"/>
                  </a:lnTo>
                  <a:lnTo>
                    <a:pt x="82" y="17"/>
                  </a:lnTo>
                  <a:lnTo>
                    <a:pt x="82" y="13"/>
                  </a:lnTo>
                  <a:lnTo>
                    <a:pt x="99" y="0"/>
                  </a:lnTo>
                  <a:lnTo>
                    <a:pt x="114" y="13"/>
                  </a:lnTo>
                  <a:lnTo>
                    <a:pt x="114" y="65"/>
                  </a:lnTo>
                  <a:lnTo>
                    <a:pt x="114" y="65"/>
                  </a:lnTo>
                  <a:close/>
                  <a:moveTo>
                    <a:pt x="166" y="84"/>
                  </a:moveTo>
                  <a:lnTo>
                    <a:pt x="116" y="84"/>
                  </a:lnTo>
                  <a:lnTo>
                    <a:pt x="116" y="112"/>
                  </a:lnTo>
                  <a:lnTo>
                    <a:pt x="166" y="112"/>
                  </a:lnTo>
                  <a:lnTo>
                    <a:pt x="175" y="99"/>
                  </a:lnTo>
                  <a:lnTo>
                    <a:pt x="166" y="84"/>
                  </a:lnTo>
                  <a:close/>
                </a:path>
              </a:pathLst>
            </a:custGeom>
            <a:solidFill>
              <a:schemeClr val="bg1"/>
            </a:solidFill>
            <a:ln>
              <a:noFill/>
            </a:ln>
          </p:spPr>
          <p:txBody>
            <a:bodyPr vert="horz" wrap="square" lIns="121907" tIns="60955" rIns="121907" bIns="60955"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866921" fontAlgn="base">
                <a:lnSpc>
                  <a:spcPct val="120000"/>
                </a:lnSpc>
                <a:spcBef>
                  <a:spcPct val="0"/>
                </a:spcBef>
                <a:spcAft>
                  <a:spcPct val="0"/>
                </a:spcAft>
                <a:defRPr/>
              </a:pPr>
              <a:endParaRPr lang="zh-CN" altLang="en-US" sz="933">
                <a:solidFill>
                  <a:prstClr val="black"/>
                </a:solidFill>
                <a:cs typeface="+mn-ea"/>
                <a:sym typeface="+mn-lt"/>
              </a:endParaRPr>
            </a:p>
          </p:txBody>
        </p:sp>
        <p:sp>
          <p:nvSpPr>
            <p:cNvPr id="12" name="Freeform 25">
              <a:extLst>
                <a:ext uri="{FF2B5EF4-FFF2-40B4-BE49-F238E27FC236}">
                  <a16:creationId xmlns="" xmlns:a16="http://schemas.microsoft.com/office/drawing/2014/main" id="{F727C5EB-7ADA-4D96-A5D5-ED77AAD9819C}"/>
                </a:ext>
              </a:extLst>
            </p:cNvPr>
            <p:cNvSpPr>
              <a:spLocks noEditPoints="1"/>
            </p:cNvSpPr>
            <p:nvPr/>
          </p:nvSpPr>
          <p:spPr bwMode="auto">
            <a:xfrm>
              <a:off x="5005051" y="4114114"/>
              <a:ext cx="337768" cy="330136"/>
            </a:xfrm>
            <a:custGeom>
              <a:avLst/>
              <a:gdLst>
                <a:gd name="T0" fmla="*/ 74 w 82"/>
                <a:gd name="T1" fmla="*/ 6 h 80"/>
                <a:gd name="T2" fmla="*/ 67 w 82"/>
                <a:gd name="T3" fmla="*/ 27 h 80"/>
                <a:gd name="T4" fmla="*/ 65 w 82"/>
                <a:gd name="T5" fmla="*/ 30 h 80"/>
                <a:gd name="T6" fmla="*/ 75 w 82"/>
                <a:gd name="T7" fmla="*/ 71 h 80"/>
                <a:gd name="T8" fmla="*/ 66 w 82"/>
                <a:gd name="T9" fmla="*/ 80 h 80"/>
                <a:gd name="T10" fmla="*/ 44 w 82"/>
                <a:gd name="T11" fmla="*/ 50 h 80"/>
                <a:gd name="T12" fmla="*/ 36 w 82"/>
                <a:gd name="T13" fmla="*/ 57 h 80"/>
                <a:gd name="T14" fmla="*/ 39 w 82"/>
                <a:gd name="T15" fmla="*/ 70 h 80"/>
                <a:gd name="T16" fmla="*/ 34 w 82"/>
                <a:gd name="T17" fmla="*/ 75 h 80"/>
                <a:gd name="T18" fmla="*/ 26 w 82"/>
                <a:gd name="T19" fmla="*/ 61 h 80"/>
                <a:gd name="T20" fmla="*/ 21 w 82"/>
                <a:gd name="T21" fmla="*/ 67 h 80"/>
                <a:gd name="T22" fmla="*/ 16 w 82"/>
                <a:gd name="T23" fmla="*/ 62 h 80"/>
                <a:gd name="T24" fmla="*/ 21 w 82"/>
                <a:gd name="T25" fmla="*/ 57 h 80"/>
                <a:gd name="T26" fmla="*/ 7 w 82"/>
                <a:gd name="T27" fmla="*/ 50 h 80"/>
                <a:gd name="T28" fmla="*/ 12 w 82"/>
                <a:gd name="T29" fmla="*/ 44 h 80"/>
                <a:gd name="T30" fmla="*/ 25 w 82"/>
                <a:gd name="T31" fmla="*/ 47 h 80"/>
                <a:gd name="T32" fmla="*/ 32 w 82"/>
                <a:gd name="T33" fmla="*/ 39 h 80"/>
                <a:gd name="T34" fmla="*/ 0 w 82"/>
                <a:gd name="T35" fmla="*/ 18 h 80"/>
                <a:gd name="T36" fmla="*/ 9 w 82"/>
                <a:gd name="T37" fmla="*/ 8 h 80"/>
                <a:gd name="T38" fmla="*/ 51 w 82"/>
                <a:gd name="T39" fmla="*/ 16 h 80"/>
                <a:gd name="T40" fmla="*/ 53 w 82"/>
                <a:gd name="T41" fmla="*/ 13 h 80"/>
                <a:gd name="T42" fmla="*/ 74 w 82"/>
                <a:gd name="T43" fmla="*/ 6 h 80"/>
                <a:gd name="T44" fmla="*/ 82 w 82"/>
                <a:gd name="T45" fmla="*/ 50 h 80"/>
                <a:gd name="T46" fmla="*/ 74 w 82"/>
                <a:gd name="T47" fmla="*/ 42 h 80"/>
                <a:gd name="T48" fmla="*/ 72 w 82"/>
                <a:gd name="T49" fmla="*/ 44 h 80"/>
                <a:gd name="T50" fmla="*/ 76 w 82"/>
                <a:gd name="T51" fmla="*/ 57 h 80"/>
                <a:gd name="T52" fmla="*/ 82 w 82"/>
                <a:gd name="T53" fmla="*/ 50 h 80"/>
                <a:gd name="T54" fmla="*/ 29 w 82"/>
                <a:gd name="T55" fmla="*/ 0 h 80"/>
                <a:gd name="T56" fmla="*/ 23 w 82"/>
                <a:gd name="T57" fmla="*/ 7 h 80"/>
                <a:gd name="T58" fmla="*/ 36 w 82"/>
                <a:gd name="T59" fmla="*/ 10 h 80"/>
                <a:gd name="T60" fmla="*/ 37 w 82"/>
                <a:gd name="T61" fmla="*/ 8 h 80"/>
                <a:gd name="T62" fmla="*/ 29 w 82"/>
                <a:gd name="T6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 h="80">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chemeClr val="bg1"/>
            </a:solidFill>
            <a:ln>
              <a:noFill/>
            </a:ln>
          </p:spPr>
          <p:txBody>
            <a:bodyPr vert="horz" wrap="square" lIns="121907" tIns="60955" rIns="121907" bIns="60955"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866921" fontAlgn="base">
                <a:lnSpc>
                  <a:spcPct val="120000"/>
                </a:lnSpc>
                <a:spcBef>
                  <a:spcPct val="0"/>
                </a:spcBef>
                <a:spcAft>
                  <a:spcPct val="0"/>
                </a:spcAft>
                <a:defRPr/>
              </a:pPr>
              <a:endParaRPr lang="zh-CN" altLang="en-US" sz="933">
                <a:solidFill>
                  <a:prstClr val="black"/>
                </a:solidFill>
                <a:cs typeface="+mn-ea"/>
                <a:sym typeface="+mn-lt"/>
              </a:endParaRPr>
            </a:p>
          </p:txBody>
        </p:sp>
        <p:sp>
          <p:nvSpPr>
            <p:cNvPr id="13" name="Freeform 26">
              <a:extLst>
                <a:ext uri="{FF2B5EF4-FFF2-40B4-BE49-F238E27FC236}">
                  <a16:creationId xmlns="" xmlns:a16="http://schemas.microsoft.com/office/drawing/2014/main" id="{29F3DDB6-3B45-42EE-9D6A-BC0665A18E3E}"/>
                </a:ext>
              </a:extLst>
            </p:cNvPr>
            <p:cNvSpPr>
              <a:spLocks noEditPoints="1"/>
            </p:cNvSpPr>
            <p:nvPr/>
          </p:nvSpPr>
          <p:spPr bwMode="auto">
            <a:xfrm>
              <a:off x="8773924" y="4087398"/>
              <a:ext cx="316777" cy="383568"/>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p:spPr>
          <p:txBody>
            <a:bodyPr vert="horz" wrap="square" lIns="121907" tIns="60955" rIns="121907" bIns="60955"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866921" fontAlgn="base">
                <a:lnSpc>
                  <a:spcPct val="120000"/>
                </a:lnSpc>
                <a:spcBef>
                  <a:spcPct val="0"/>
                </a:spcBef>
                <a:spcAft>
                  <a:spcPct val="0"/>
                </a:spcAft>
                <a:defRPr/>
              </a:pPr>
              <a:endParaRPr lang="zh-CN" altLang="en-US" sz="933">
                <a:solidFill>
                  <a:prstClr val="black"/>
                </a:solidFill>
                <a:cs typeface="+mn-ea"/>
                <a:sym typeface="+mn-lt"/>
              </a:endParaRPr>
            </a:p>
          </p:txBody>
        </p:sp>
      </p:grpSp>
      <p:cxnSp>
        <p:nvCxnSpPr>
          <p:cNvPr id="14" name="Straight Arrow Connector 37">
            <a:extLst>
              <a:ext uri="{FF2B5EF4-FFF2-40B4-BE49-F238E27FC236}">
                <a16:creationId xmlns="" xmlns:a16="http://schemas.microsoft.com/office/drawing/2014/main" id="{D34439BA-46C9-4D62-9778-60779D653A41}"/>
              </a:ext>
            </a:extLst>
          </p:cNvPr>
          <p:cNvCxnSpPr/>
          <p:nvPr/>
        </p:nvCxnSpPr>
        <p:spPr>
          <a:xfrm>
            <a:off x="3323893" y="3528952"/>
            <a:ext cx="0" cy="960851"/>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40">
            <a:extLst>
              <a:ext uri="{FF2B5EF4-FFF2-40B4-BE49-F238E27FC236}">
                <a16:creationId xmlns="" xmlns:a16="http://schemas.microsoft.com/office/drawing/2014/main" id="{E58DF062-73E5-400D-8DE3-763BA03A3D95}"/>
              </a:ext>
            </a:extLst>
          </p:cNvPr>
          <p:cNvCxnSpPr/>
          <p:nvPr/>
        </p:nvCxnSpPr>
        <p:spPr>
          <a:xfrm>
            <a:off x="7097196" y="3528952"/>
            <a:ext cx="0" cy="960851"/>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41">
            <a:extLst>
              <a:ext uri="{FF2B5EF4-FFF2-40B4-BE49-F238E27FC236}">
                <a16:creationId xmlns="" xmlns:a16="http://schemas.microsoft.com/office/drawing/2014/main" id="{6C17FDF9-E0C9-491C-9334-D31CCF7F352C}"/>
              </a:ext>
            </a:extLst>
          </p:cNvPr>
          <p:cNvCxnSpPr/>
          <p:nvPr/>
        </p:nvCxnSpPr>
        <p:spPr>
          <a:xfrm flipV="1">
            <a:off x="8980716" y="2568632"/>
            <a:ext cx="0" cy="960851"/>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42">
            <a:extLst>
              <a:ext uri="{FF2B5EF4-FFF2-40B4-BE49-F238E27FC236}">
                <a16:creationId xmlns="" xmlns:a16="http://schemas.microsoft.com/office/drawing/2014/main" id="{CDB023DE-E3B1-4D85-BF1B-00FBC560ECD9}"/>
              </a:ext>
            </a:extLst>
          </p:cNvPr>
          <p:cNvCxnSpPr/>
          <p:nvPr/>
        </p:nvCxnSpPr>
        <p:spPr>
          <a:xfrm flipV="1">
            <a:off x="5222077" y="2568632"/>
            <a:ext cx="0" cy="960851"/>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18" name="PA-组合 27">
            <a:extLst>
              <a:ext uri="{FF2B5EF4-FFF2-40B4-BE49-F238E27FC236}">
                <a16:creationId xmlns="" xmlns:a16="http://schemas.microsoft.com/office/drawing/2014/main" id="{31BA9ACD-EB02-4708-A208-D9787381AD16}"/>
              </a:ext>
            </a:extLst>
          </p:cNvPr>
          <p:cNvGrpSpPr/>
          <p:nvPr>
            <p:custDataLst>
              <p:tags r:id="rId1"/>
            </p:custDataLst>
          </p:nvPr>
        </p:nvGrpSpPr>
        <p:grpSpPr>
          <a:xfrm>
            <a:off x="6322766" y="4774855"/>
            <a:ext cx="1926667" cy="1371401"/>
            <a:chOff x="6169650" y="4486172"/>
            <a:chExt cx="1926667" cy="1371401"/>
          </a:xfrm>
        </p:grpSpPr>
        <p:sp>
          <p:nvSpPr>
            <p:cNvPr id="19" name="PA-文本框 6">
              <a:extLst>
                <a:ext uri="{FF2B5EF4-FFF2-40B4-BE49-F238E27FC236}">
                  <a16:creationId xmlns="" xmlns:a16="http://schemas.microsoft.com/office/drawing/2014/main" id="{154A2BAD-D1C9-4AA4-B617-8F6A80286FCF}"/>
                </a:ext>
              </a:extLst>
            </p:cNvPr>
            <p:cNvSpPr txBox="1"/>
            <p:nvPr>
              <p:custDataLst>
                <p:tags r:id="rId11"/>
              </p:custDataLst>
            </p:nvPr>
          </p:nvSpPr>
          <p:spPr>
            <a:xfrm>
              <a:off x="6169650" y="4486172"/>
              <a:ext cx="1926666" cy="338554"/>
            </a:xfrm>
            <a:prstGeom prst="rect">
              <a:avLst/>
            </a:prstGeom>
            <a:noFill/>
          </p:spPr>
          <p:txBody>
            <a:bodyPr wrap="square" rtlCol="0">
              <a:spAutoFit/>
            </a:bodyPr>
            <a:lstStyle/>
            <a:p>
              <a:pPr algn="ctr"/>
              <a:r>
                <a:rPr lang="zh-CN" altLang="en-US" sz="1600" b="1" dirty="0">
                  <a:solidFill>
                    <a:schemeClr val="tx1">
                      <a:lumMod val="75000"/>
                      <a:lumOff val="25000"/>
                    </a:schemeClr>
                  </a:solidFill>
                  <a:cs typeface="+mn-ea"/>
                  <a:sym typeface="+mn-lt"/>
                </a:rPr>
                <a:t>输入您的标题</a:t>
              </a:r>
              <a:endParaRPr lang="en-US" sz="1600" b="1" dirty="0">
                <a:solidFill>
                  <a:schemeClr val="tx1">
                    <a:lumMod val="75000"/>
                    <a:lumOff val="25000"/>
                  </a:schemeClr>
                </a:solidFill>
                <a:cs typeface="+mn-ea"/>
                <a:sym typeface="+mn-lt"/>
              </a:endParaRPr>
            </a:p>
          </p:txBody>
        </p:sp>
        <p:sp>
          <p:nvSpPr>
            <p:cNvPr id="20" name="PA-文本框 42">
              <a:extLst>
                <a:ext uri="{FF2B5EF4-FFF2-40B4-BE49-F238E27FC236}">
                  <a16:creationId xmlns="" xmlns:a16="http://schemas.microsoft.com/office/drawing/2014/main" id="{CC71D41A-FAAC-4DA5-B267-41C52B9B1A60}"/>
                </a:ext>
              </a:extLst>
            </p:cNvPr>
            <p:cNvSpPr txBox="1"/>
            <p:nvPr>
              <p:custDataLst>
                <p:tags r:id="rId12"/>
              </p:custDataLst>
            </p:nvPr>
          </p:nvSpPr>
          <p:spPr>
            <a:xfrm>
              <a:off x="6169651" y="4824726"/>
              <a:ext cx="1926666" cy="1032847"/>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grpSp>
      <p:grpSp>
        <p:nvGrpSpPr>
          <p:cNvPr id="21" name="PA-组合 27">
            <a:extLst>
              <a:ext uri="{FF2B5EF4-FFF2-40B4-BE49-F238E27FC236}">
                <a16:creationId xmlns="" xmlns:a16="http://schemas.microsoft.com/office/drawing/2014/main" id="{2668E1BD-0614-4C00-811C-979FF2EA8BF9}"/>
              </a:ext>
            </a:extLst>
          </p:cNvPr>
          <p:cNvGrpSpPr/>
          <p:nvPr>
            <p:custDataLst>
              <p:tags r:id="rId2"/>
            </p:custDataLst>
          </p:nvPr>
        </p:nvGrpSpPr>
        <p:grpSpPr>
          <a:xfrm>
            <a:off x="2707975" y="4923373"/>
            <a:ext cx="1926667" cy="1371401"/>
            <a:chOff x="6169650" y="4486172"/>
            <a:chExt cx="1926667" cy="1371401"/>
          </a:xfrm>
        </p:grpSpPr>
        <p:sp>
          <p:nvSpPr>
            <p:cNvPr id="22" name="PA-文本框 6">
              <a:extLst>
                <a:ext uri="{FF2B5EF4-FFF2-40B4-BE49-F238E27FC236}">
                  <a16:creationId xmlns="" xmlns:a16="http://schemas.microsoft.com/office/drawing/2014/main" id="{32A7999A-3E1C-4425-8731-7DAA49307EB0}"/>
                </a:ext>
              </a:extLst>
            </p:cNvPr>
            <p:cNvSpPr txBox="1"/>
            <p:nvPr>
              <p:custDataLst>
                <p:tags r:id="rId9"/>
              </p:custDataLst>
            </p:nvPr>
          </p:nvSpPr>
          <p:spPr>
            <a:xfrm>
              <a:off x="6169650" y="4486172"/>
              <a:ext cx="1926666" cy="338554"/>
            </a:xfrm>
            <a:prstGeom prst="rect">
              <a:avLst/>
            </a:prstGeom>
            <a:noFill/>
          </p:spPr>
          <p:txBody>
            <a:bodyPr wrap="square" rtlCol="0">
              <a:spAutoFit/>
            </a:bodyPr>
            <a:lstStyle/>
            <a:p>
              <a:pPr algn="ctr"/>
              <a:r>
                <a:rPr lang="zh-CN" altLang="en-US" sz="1600" b="1" dirty="0">
                  <a:solidFill>
                    <a:schemeClr val="tx1">
                      <a:lumMod val="75000"/>
                      <a:lumOff val="25000"/>
                    </a:schemeClr>
                  </a:solidFill>
                  <a:cs typeface="+mn-ea"/>
                  <a:sym typeface="+mn-lt"/>
                </a:rPr>
                <a:t>输入您的标题</a:t>
              </a:r>
              <a:endParaRPr lang="en-US" sz="1600" b="1" dirty="0">
                <a:solidFill>
                  <a:schemeClr val="tx1">
                    <a:lumMod val="75000"/>
                    <a:lumOff val="25000"/>
                  </a:schemeClr>
                </a:solidFill>
                <a:cs typeface="+mn-ea"/>
                <a:sym typeface="+mn-lt"/>
              </a:endParaRPr>
            </a:p>
          </p:txBody>
        </p:sp>
        <p:sp>
          <p:nvSpPr>
            <p:cNvPr id="23" name="PA-文本框 42">
              <a:extLst>
                <a:ext uri="{FF2B5EF4-FFF2-40B4-BE49-F238E27FC236}">
                  <a16:creationId xmlns="" xmlns:a16="http://schemas.microsoft.com/office/drawing/2014/main" id="{C8961E1A-1A32-46D0-9BE4-FDECF8C44C69}"/>
                </a:ext>
              </a:extLst>
            </p:cNvPr>
            <p:cNvSpPr txBox="1"/>
            <p:nvPr>
              <p:custDataLst>
                <p:tags r:id="rId10"/>
              </p:custDataLst>
            </p:nvPr>
          </p:nvSpPr>
          <p:spPr>
            <a:xfrm>
              <a:off x="6169651" y="4824726"/>
              <a:ext cx="1926666" cy="1032847"/>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grpSp>
      <p:grpSp>
        <p:nvGrpSpPr>
          <p:cNvPr id="24" name="PA-组合 27">
            <a:extLst>
              <a:ext uri="{FF2B5EF4-FFF2-40B4-BE49-F238E27FC236}">
                <a16:creationId xmlns="" xmlns:a16="http://schemas.microsoft.com/office/drawing/2014/main" id="{BAB5143A-594D-4B40-A574-D8B5077CFEB9}"/>
              </a:ext>
            </a:extLst>
          </p:cNvPr>
          <p:cNvGrpSpPr/>
          <p:nvPr>
            <p:custDataLst>
              <p:tags r:id="rId3"/>
            </p:custDataLst>
          </p:nvPr>
        </p:nvGrpSpPr>
        <p:grpSpPr>
          <a:xfrm>
            <a:off x="8249432" y="1215313"/>
            <a:ext cx="1926667" cy="1371401"/>
            <a:chOff x="6169650" y="4486172"/>
            <a:chExt cx="1926667" cy="1371401"/>
          </a:xfrm>
        </p:grpSpPr>
        <p:sp>
          <p:nvSpPr>
            <p:cNvPr id="25" name="PA-文本框 6">
              <a:extLst>
                <a:ext uri="{FF2B5EF4-FFF2-40B4-BE49-F238E27FC236}">
                  <a16:creationId xmlns="" xmlns:a16="http://schemas.microsoft.com/office/drawing/2014/main" id="{13207CD4-DE55-4458-B872-E580535F90DD}"/>
                </a:ext>
              </a:extLst>
            </p:cNvPr>
            <p:cNvSpPr txBox="1"/>
            <p:nvPr>
              <p:custDataLst>
                <p:tags r:id="rId7"/>
              </p:custDataLst>
            </p:nvPr>
          </p:nvSpPr>
          <p:spPr>
            <a:xfrm>
              <a:off x="6169650" y="4486172"/>
              <a:ext cx="1926666" cy="338554"/>
            </a:xfrm>
            <a:prstGeom prst="rect">
              <a:avLst/>
            </a:prstGeom>
            <a:noFill/>
          </p:spPr>
          <p:txBody>
            <a:bodyPr wrap="square" rtlCol="0">
              <a:spAutoFit/>
            </a:bodyPr>
            <a:lstStyle/>
            <a:p>
              <a:pPr algn="ctr"/>
              <a:r>
                <a:rPr lang="zh-CN" altLang="en-US" sz="1600" b="1" dirty="0">
                  <a:solidFill>
                    <a:schemeClr val="tx1">
                      <a:lumMod val="75000"/>
                      <a:lumOff val="25000"/>
                    </a:schemeClr>
                  </a:solidFill>
                  <a:cs typeface="+mn-ea"/>
                  <a:sym typeface="+mn-lt"/>
                </a:rPr>
                <a:t>输入您的标题</a:t>
              </a:r>
              <a:endParaRPr lang="en-US" sz="1600" b="1" dirty="0">
                <a:solidFill>
                  <a:schemeClr val="tx1">
                    <a:lumMod val="75000"/>
                    <a:lumOff val="25000"/>
                  </a:schemeClr>
                </a:solidFill>
                <a:cs typeface="+mn-ea"/>
                <a:sym typeface="+mn-lt"/>
              </a:endParaRPr>
            </a:p>
          </p:txBody>
        </p:sp>
        <p:sp>
          <p:nvSpPr>
            <p:cNvPr id="26" name="PA-文本框 42">
              <a:extLst>
                <a:ext uri="{FF2B5EF4-FFF2-40B4-BE49-F238E27FC236}">
                  <a16:creationId xmlns="" xmlns:a16="http://schemas.microsoft.com/office/drawing/2014/main" id="{AF76FCB0-32F2-4D05-BAFA-B2E5BA6D6CA9}"/>
                </a:ext>
              </a:extLst>
            </p:cNvPr>
            <p:cNvSpPr txBox="1"/>
            <p:nvPr>
              <p:custDataLst>
                <p:tags r:id="rId8"/>
              </p:custDataLst>
            </p:nvPr>
          </p:nvSpPr>
          <p:spPr>
            <a:xfrm>
              <a:off x="6169651" y="4824726"/>
              <a:ext cx="1926666" cy="1032847"/>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grpSp>
      <p:grpSp>
        <p:nvGrpSpPr>
          <p:cNvPr id="27" name="PA-组合 27">
            <a:extLst>
              <a:ext uri="{FF2B5EF4-FFF2-40B4-BE49-F238E27FC236}">
                <a16:creationId xmlns="" xmlns:a16="http://schemas.microsoft.com/office/drawing/2014/main" id="{AD6EF0F9-F281-48F6-9028-D3B27F5A6D06}"/>
              </a:ext>
            </a:extLst>
          </p:cNvPr>
          <p:cNvGrpSpPr/>
          <p:nvPr>
            <p:custDataLst>
              <p:tags r:id="rId4"/>
            </p:custDataLst>
          </p:nvPr>
        </p:nvGrpSpPr>
        <p:grpSpPr>
          <a:xfrm>
            <a:off x="4103902" y="1123053"/>
            <a:ext cx="1926667" cy="1371401"/>
            <a:chOff x="6169650" y="4486172"/>
            <a:chExt cx="1926667" cy="1371401"/>
          </a:xfrm>
        </p:grpSpPr>
        <p:sp>
          <p:nvSpPr>
            <p:cNvPr id="28" name="PA-文本框 6">
              <a:extLst>
                <a:ext uri="{FF2B5EF4-FFF2-40B4-BE49-F238E27FC236}">
                  <a16:creationId xmlns="" xmlns:a16="http://schemas.microsoft.com/office/drawing/2014/main" id="{07F89C6F-AB1E-4B29-9D2D-887FEEC7F212}"/>
                </a:ext>
              </a:extLst>
            </p:cNvPr>
            <p:cNvSpPr txBox="1"/>
            <p:nvPr>
              <p:custDataLst>
                <p:tags r:id="rId5"/>
              </p:custDataLst>
            </p:nvPr>
          </p:nvSpPr>
          <p:spPr>
            <a:xfrm>
              <a:off x="6169650" y="4486172"/>
              <a:ext cx="1926666" cy="338554"/>
            </a:xfrm>
            <a:prstGeom prst="rect">
              <a:avLst/>
            </a:prstGeom>
            <a:noFill/>
          </p:spPr>
          <p:txBody>
            <a:bodyPr wrap="square" rtlCol="0">
              <a:spAutoFit/>
            </a:bodyPr>
            <a:lstStyle/>
            <a:p>
              <a:pPr algn="ctr"/>
              <a:r>
                <a:rPr lang="zh-CN" altLang="en-US" sz="1600" b="1" dirty="0">
                  <a:solidFill>
                    <a:schemeClr val="tx1">
                      <a:lumMod val="75000"/>
                      <a:lumOff val="25000"/>
                    </a:schemeClr>
                  </a:solidFill>
                  <a:cs typeface="+mn-ea"/>
                  <a:sym typeface="+mn-lt"/>
                </a:rPr>
                <a:t>输入您的标题</a:t>
              </a:r>
              <a:endParaRPr lang="en-US" sz="1600" b="1" dirty="0">
                <a:solidFill>
                  <a:schemeClr val="tx1">
                    <a:lumMod val="75000"/>
                    <a:lumOff val="25000"/>
                  </a:schemeClr>
                </a:solidFill>
                <a:cs typeface="+mn-ea"/>
                <a:sym typeface="+mn-lt"/>
              </a:endParaRPr>
            </a:p>
          </p:txBody>
        </p:sp>
        <p:sp>
          <p:nvSpPr>
            <p:cNvPr id="29" name="PA-文本框 42">
              <a:extLst>
                <a:ext uri="{FF2B5EF4-FFF2-40B4-BE49-F238E27FC236}">
                  <a16:creationId xmlns="" xmlns:a16="http://schemas.microsoft.com/office/drawing/2014/main" id="{393C7EB8-521B-49EC-9A78-172C3109D7BB}"/>
                </a:ext>
              </a:extLst>
            </p:cNvPr>
            <p:cNvSpPr txBox="1"/>
            <p:nvPr>
              <p:custDataLst>
                <p:tags r:id="rId6"/>
              </p:custDataLst>
            </p:nvPr>
          </p:nvSpPr>
          <p:spPr>
            <a:xfrm>
              <a:off x="6169651" y="4824726"/>
              <a:ext cx="1926666" cy="1032847"/>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grpSp>
      <p:sp>
        <p:nvSpPr>
          <p:cNvPr id="31" name="TextBox 4">
            <a:extLst>
              <a:ext uri="{FF2B5EF4-FFF2-40B4-BE49-F238E27FC236}">
                <a16:creationId xmlns="" xmlns:a16="http://schemas.microsoft.com/office/drawing/2014/main" id="{955006A4-156A-CDC2-BDC8-192E0EC40CFC}"/>
              </a:ext>
            </a:extLst>
          </p:cNvPr>
          <p:cNvSpPr txBox="1"/>
          <p:nvPr/>
        </p:nvSpPr>
        <p:spPr>
          <a:xfrm>
            <a:off x="667570" y="6737383"/>
            <a:ext cx="1440159" cy="118430"/>
          </a:xfrm>
          <a:prstGeom prst="rect">
            <a:avLst/>
          </a:prstGeom>
          <a:noFill/>
        </p:spPr>
        <p:txBody>
          <a:bodyPr wrap="square" rtlCol="0">
            <a:spAutoFit/>
          </a:bodyPr>
          <a:lstStyle/>
          <a:p>
            <a:pPr>
              <a:lnSpc>
                <a:spcPct val="200000"/>
              </a:lnSpc>
            </a:pPr>
            <a:r>
              <a:rPr lang="zh-CN" altLang="en-US" sz="100" dirty="0">
                <a:solidFill>
                  <a:schemeClr val="bg1"/>
                </a:solidFill>
                <a:latin typeface="微软雅黑" panose="020B0503020204020204" pitchFamily="34" charset="-122"/>
              </a:rPr>
              <a:t>行业</a:t>
            </a:r>
            <a:r>
              <a:rPr lang="en-US" altLang="zh-CN" sz="100" dirty="0">
                <a:solidFill>
                  <a:schemeClr val="bg1"/>
                </a:solidFill>
                <a:latin typeface="微软雅黑" panose="020B0503020204020204" pitchFamily="34" charset="-122"/>
              </a:rPr>
              <a:t>PPT</a:t>
            </a:r>
            <a:r>
              <a:rPr lang="zh-CN" altLang="en-US" sz="100" dirty="0">
                <a:solidFill>
                  <a:schemeClr val="bg1"/>
                </a:solidFill>
                <a:latin typeface="微软雅黑" panose="020B0503020204020204" pitchFamily="34" charset="-122"/>
              </a:rPr>
              <a:t>模板</a:t>
            </a:r>
            <a:r>
              <a:rPr lang="en-US" altLang="zh-CN" sz="100" dirty="0">
                <a:solidFill>
                  <a:schemeClr val="bg1"/>
                </a:solidFill>
                <a:latin typeface="微软雅黑" panose="020B0503020204020204" pitchFamily="34" charset="-122"/>
              </a:rPr>
              <a:t>http://www.1ppt.com/hangye/</a:t>
            </a:r>
          </a:p>
        </p:txBody>
      </p:sp>
    </p:spTree>
    <p:extLst>
      <p:ext uri="{BB962C8B-B14F-4D97-AF65-F5344CB8AC3E}">
        <p14:creationId xmlns:p14="http://schemas.microsoft.com/office/powerpoint/2010/main" val="5059732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up)">
                                      <p:cBhvr>
                                        <p:cTn id="11" dur="500"/>
                                        <p:tgtEl>
                                          <p:spTgt spid="14"/>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500"/>
                                        <p:tgtEl>
                                          <p:spTgt spid="15"/>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par>
                                <p:cTn id="24" presetID="42" presetClass="entr" presetSubtype="0" fill="hold" nodeType="withEffect">
                                  <p:stCondLst>
                                    <p:cond delay="20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20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anim calcmode="lin" valueType="num">
                                      <p:cBhvr>
                                        <p:cTn id="32" dur="1000" fill="hold"/>
                                        <p:tgtEl>
                                          <p:spTgt spid="21"/>
                                        </p:tgtEl>
                                        <p:attrNameLst>
                                          <p:attrName>ppt_x</p:attrName>
                                        </p:attrNameLst>
                                      </p:cBhvr>
                                      <p:tavLst>
                                        <p:tav tm="0">
                                          <p:val>
                                            <p:strVal val="#ppt_x"/>
                                          </p:val>
                                        </p:tav>
                                        <p:tav tm="100000">
                                          <p:val>
                                            <p:strVal val="#ppt_x"/>
                                          </p:val>
                                        </p:tav>
                                      </p:tavLst>
                                    </p:anim>
                                    <p:anim calcmode="lin" valueType="num">
                                      <p:cBhvr>
                                        <p:cTn id="33" dur="1000" fill="hold"/>
                                        <p:tgtEl>
                                          <p:spTgt spid="21"/>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200"/>
                                  </p:stCondLst>
                                  <p:childTnLst>
                                    <p:set>
                                      <p:cBhvr>
                                        <p:cTn id="35" dur="1" fill="hold">
                                          <p:stCondLst>
                                            <p:cond delay="0"/>
                                          </p:stCondLst>
                                        </p:cTn>
                                        <p:tgtEl>
                                          <p:spTgt spid="24"/>
                                        </p:tgtEl>
                                        <p:attrNameLst>
                                          <p:attrName>style.visibility</p:attrName>
                                        </p:attrNameLst>
                                      </p:cBhvr>
                                      <p:to>
                                        <p:strVal val="visible"/>
                                      </p:to>
                                    </p:set>
                                    <p:animEffect transition="in" filter="fade">
                                      <p:cBhvr>
                                        <p:cTn id="36" dur="1000"/>
                                        <p:tgtEl>
                                          <p:spTgt spid="24"/>
                                        </p:tgtEl>
                                      </p:cBhvr>
                                    </p:animEffect>
                                    <p:anim calcmode="lin" valueType="num">
                                      <p:cBhvr>
                                        <p:cTn id="37" dur="1000" fill="hold"/>
                                        <p:tgtEl>
                                          <p:spTgt spid="24"/>
                                        </p:tgtEl>
                                        <p:attrNameLst>
                                          <p:attrName>ppt_x</p:attrName>
                                        </p:attrNameLst>
                                      </p:cBhvr>
                                      <p:tavLst>
                                        <p:tav tm="0">
                                          <p:val>
                                            <p:strVal val="#ppt_x"/>
                                          </p:val>
                                        </p:tav>
                                        <p:tav tm="100000">
                                          <p:val>
                                            <p:strVal val="#ppt_x"/>
                                          </p:val>
                                        </p:tav>
                                      </p:tavLst>
                                    </p:anim>
                                    <p:anim calcmode="lin" valueType="num">
                                      <p:cBhvr>
                                        <p:cTn id="38" dur="1000" fill="hold"/>
                                        <p:tgtEl>
                                          <p:spTgt spid="24"/>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20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a:extLst>
              <a:ext uri="{FF2B5EF4-FFF2-40B4-BE49-F238E27FC236}">
                <a16:creationId xmlns="" xmlns:a16="http://schemas.microsoft.com/office/drawing/2014/main" id="{4080F980-0D9A-4FAA-90EA-052D6A9F39E4}"/>
              </a:ext>
            </a:extLst>
          </p:cNvPr>
          <p:cNvGrpSpPr/>
          <p:nvPr/>
        </p:nvGrpSpPr>
        <p:grpSpPr>
          <a:xfrm>
            <a:off x="175487" y="170873"/>
            <a:ext cx="11841022" cy="6516254"/>
            <a:chOff x="175487" y="170873"/>
            <a:chExt cx="11841022" cy="6516254"/>
          </a:xfrm>
        </p:grpSpPr>
        <p:sp>
          <p:nvSpPr>
            <p:cNvPr id="29" name="矩形: 圆角 28">
              <a:extLst>
                <a:ext uri="{FF2B5EF4-FFF2-40B4-BE49-F238E27FC236}">
                  <a16:creationId xmlns="" xmlns:a16="http://schemas.microsoft.com/office/drawing/2014/main" id="{76F55A7F-0E1C-4C95-AC06-A67D314CB662}"/>
                </a:ext>
              </a:extLst>
            </p:cNvPr>
            <p:cNvSpPr/>
            <p:nvPr/>
          </p:nvSpPr>
          <p:spPr>
            <a:xfrm>
              <a:off x="175487" y="170873"/>
              <a:ext cx="11841022" cy="6516254"/>
            </a:xfrm>
            <a:prstGeom prst="roundRect">
              <a:avLst>
                <a:gd name="adj" fmla="val 17647"/>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0" name="椭圆 29">
              <a:extLst>
                <a:ext uri="{FF2B5EF4-FFF2-40B4-BE49-F238E27FC236}">
                  <a16:creationId xmlns="" xmlns:a16="http://schemas.microsoft.com/office/drawing/2014/main" id="{0138806D-2CB1-4703-8D81-E0086A93F9EC}"/>
                </a:ext>
              </a:extLst>
            </p:cNvPr>
            <p:cNvSpPr/>
            <p:nvPr/>
          </p:nvSpPr>
          <p:spPr>
            <a:xfrm>
              <a:off x="706167" y="581881"/>
              <a:ext cx="354861" cy="354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70" tIns="60936" rIns="121870" bIns="60936" rtlCol="0" anchor="ctr"/>
            <a:lstStyle/>
            <a:p>
              <a:pPr algn="ctr"/>
              <a:endParaRPr lang="zh-CN" altLang="en-US" sz="1899" dirty="0">
                <a:solidFill>
                  <a:schemeClr val="bg1"/>
                </a:solidFill>
                <a:cs typeface="+mn-ea"/>
                <a:sym typeface="+mn-lt"/>
              </a:endParaRPr>
            </a:p>
          </p:txBody>
        </p:sp>
        <p:sp>
          <p:nvSpPr>
            <p:cNvPr id="31" name="PA-文本框 6">
              <a:extLst>
                <a:ext uri="{FF2B5EF4-FFF2-40B4-BE49-F238E27FC236}">
                  <a16:creationId xmlns="" xmlns:a16="http://schemas.microsoft.com/office/drawing/2014/main" id="{39FE9FC1-8614-4701-A897-DC0BA7A94A2A}"/>
                </a:ext>
              </a:extLst>
            </p:cNvPr>
            <p:cNvSpPr txBox="1"/>
            <p:nvPr>
              <p:custDataLst>
                <p:tags r:id="rId2"/>
              </p:custDataLst>
            </p:nvPr>
          </p:nvSpPr>
          <p:spPr>
            <a:xfrm>
              <a:off x="1183656" y="581881"/>
              <a:ext cx="1926666" cy="338554"/>
            </a:xfrm>
            <a:prstGeom prst="rect">
              <a:avLst/>
            </a:prstGeom>
            <a:noFill/>
          </p:spPr>
          <p:txBody>
            <a:bodyPr wrap="square" rtlCol="0">
              <a:spAutoFit/>
            </a:bodyPr>
            <a:lstStyle/>
            <a:p>
              <a:pPr algn="dist"/>
              <a:r>
                <a:rPr lang="zh-CN" altLang="en-US" sz="1600" b="1" dirty="0">
                  <a:solidFill>
                    <a:schemeClr val="bg1">
                      <a:lumMod val="50000"/>
                    </a:schemeClr>
                  </a:solidFill>
                  <a:cs typeface="+mn-ea"/>
                  <a:sym typeface="+mn-lt"/>
                </a:rPr>
                <a:t>单击输入标题</a:t>
              </a:r>
              <a:endParaRPr lang="en-US" sz="1600" b="1" dirty="0">
                <a:solidFill>
                  <a:schemeClr val="bg1">
                    <a:lumMod val="50000"/>
                  </a:schemeClr>
                </a:solidFill>
                <a:cs typeface="+mn-ea"/>
                <a:sym typeface="+mn-lt"/>
              </a:endParaRPr>
            </a:p>
          </p:txBody>
        </p:sp>
      </p:grpSp>
      <p:sp>
        <p:nvSpPr>
          <p:cNvPr id="32" name="Rectangle: Rounded Corners 2">
            <a:extLst>
              <a:ext uri="{FF2B5EF4-FFF2-40B4-BE49-F238E27FC236}">
                <a16:creationId xmlns="" xmlns:a16="http://schemas.microsoft.com/office/drawing/2014/main" id="{16557481-70F5-F64A-A8A8-0F0DE0613D1D}"/>
              </a:ext>
            </a:extLst>
          </p:cNvPr>
          <p:cNvSpPr/>
          <p:nvPr/>
        </p:nvSpPr>
        <p:spPr>
          <a:xfrm>
            <a:off x="6096000" y="1394302"/>
            <a:ext cx="4874342" cy="2399280"/>
          </a:xfrm>
          <a:prstGeom prst="roundRect">
            <a:avLst>
              <a:gd name="adj" fmla="val 538"/>
            </a:avLst>
          </a:prstGeom>
          <a:blipFill>
            <a:blip r:embed="rId5"/>
            <a:srcRect/>
            <a:stretch>
              <a:fillRect b="-4485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33" name="Rectangle: Rounded Corners 2">
            <a:extLst>
              <a:ext uri="{FF2B5EF4-FFF2-40B4-BE49-F238E27FC236}">
                <a16:creationId xmlns="" xmlns:a16="http://schemas.microsoft.com/office/drawing/2014/main" id="{4B4D0086-A933-E04B-A7D3-63C994A744FE}"/>
              </a:ext>
            </a:extLst>
          </p:cNvPr>
          <p:cNvSpPr/>
          <p:nvPr/>
        </p:nvSpPr>
        <p:spPr>
          <a:xfrm>
            <a:off x="1221658" y="1394302"/>
            <a:ext cx="4874342" cy="2399280"/>
          </a:xfrm>
          <a:prstGeom prst="roundRect">
            <a:avLst>
              <a:gd name="adj" fmla="val 538"/>
            </a:avLst>
          </a:prstGeom>
          <a:blipFill>
            <a:blip r:embed="rId6"/>
            <a:srcRect/>
            <a:stretch>
              <a:fillRect t="-2316" b="-2834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34" name="Rectangle: Rounded Corners 35">
            <a:extLst>
              <a:ext uri="{FF2B5EF4-FFF2-40B4-BE49-F238E27FC236}">
                <a16:creationId xmlns="" xmlns:a16="http://schemas.microsoft.com/office/drawing/2014/main" id="{1328A56C-65BA-9845-BB0E-11703AA9F2D3}"/>
              </a:ext>
            </a:extLst>
          </p:cNvPr>
          <p:cNvSpPr/>
          <p:nvPr/>
        </p:nvSpPr>
        <p:spPr>
          <a:xfrm>
            <a:off x="5465143" y="5844440"/>
            <a:ext cx="1261714" cy="382372"/>
          </a:xfrm>
          <a:prstGeom prst="roundRect">
            <a:avLst>
              <a:gd name="adj" fmla="val 50000"/>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cs typeface="+mn-ea"/>
                <a:sym typeface="+mn-lt"/>
              </a:rPr>
              <a:t>Find Us</a:t>
            </a:r>
            <a:endParaRPr lang="id-ID" sz="1400" dirty="0">
              <a:cs typeface="+mn-ea"/>
              <a:sym typeface="+mn-lt"/>
            </a:endParaRPr>
          </a:p>
        </p:txBody>
      </p:sp>
      <p:grpSp>
        <p:nvGrpSpPr>
          <p:cNvPr id="35" name="Group 11">
            <a:extLst>
              <a:ext uri="{FF2B5EF4-FFF2-40B4-BE49-F238E27FC236}">
                <a16:creationId xmlns="" xmlns:a16="http://schemas.microsoft.com/office/drawing/2014/main" id="{512D4834-A9E3-9742-96DA-50C5984DEBF7}"/>
              </a:ext>
            </a:extLst>
          </p:cNvPr>
          <p:cNvGrpSpPr/>
          <p:nvPr/>
        </p:nvGrpSpPr>
        <p:grpSpPr>
          <a:xfrm>
            <a:off x="2714720" y="2695503"/>
            <a:ext cx="1888218" cy="1688227"/>
            <a:chOff x="2451554" y="3005750"/>
            <a:chExt cx="1888218" cy="1688227"/>
          </a:xfrm>
        </p:grpSpPr>
        <p:sp>
          <p:nvSpPr>
            <p:cNvPr id="36" name="Rectangle: Rounded Corners 5">
              <a:extLst>
                <a:ext uri="{FF2B5EF4-FFF2-40B4-BE49-F238E27FC236}">
                  <a16:creationId xmlns="" xmlns:a16="http://schemas.microsoft.com/office/drawing/2014/main" id="{2CBEBDEF-7FCD-294E-B82F-D457799B54BE}"/>
                </a:ext>
              </a:extLst>
            </p:cNvPr>
            <p:cNvSpPr/>
            <p:nvPr/>
          </p:nvSpPr>
          <p:spPr>
            <a:xfrm>
              <a:off x="2451554" y="3005750"/>
              <a:ext cx="1888218" cy="1483440"/>
            </a:xfrm>
            <a:prstGeom prst="roundRect">
              <a:avLst>
                <a:gd name="adj" fmla="val 2608"/>
              </a:avLst>
            </a:prstGeom>
            <a:gradFill>
              <a:gsLst>
                <a:gs pos="100000">
                  <a:schemeClr val="accent1">
                    <a:lumMod val="75000"/>
                  </a:schemeClr>
                </a:gs>
                <a:gs pos="0">
                  <a:schemeClr val="accent1"/>
                </a:gs>
              </a:gsLst>
              <a:lin ang="2700000" scaled="1"/>
            </a:gradFill>
            <a:ln>
              <a:noFill/>
            </a:ln>
            <a:effectLst>
              <a:outerShdw blurRad="762000" dist="723900" dir="5400000" sx="85000" sy="85000" algn="t"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125">
                <a:cs typeface="+mn-ea"/>
                <a:sym typeface="+mn-lt"/>
              </a:endParaRPr>
            </a:p>
          </p:txBody>
        </p:sp>
        <p:grpSp>
          <p:nvGrpSpPr>
            <p:cNvPr id="37" name="Group 6">
              <a:extLst>
                <a:ext uri="{FF2B5EF4-FFF2-40B4-BE49-F238E27FC236}">
                  <a16:creationId xmlns="" xmlns:a16="http://schemas.microsoft.com/office/drawing/2014/main" id="{D15B462F-DCCF-D648-B9AF-848FDE5F71A8}"/>
                </a:ext>
              </a:extLst>
            </p:cNvPr>
            <p:cNvGrpSpPr/>
            <p:nvPr/>
          </p:nvGrpSpPr>
          <p:grpSpPr>
            <a:xfrm>
              <a:off x="3190875" y="4284403"/>
              <a:ext cx="409576" cy="409574"/>
              <a:chOff x="3864305" y="7386725"/>
              <a:chExt cx="936296" cy="936294"/>
            </a:xfrm>
          </p:grpSpPr>
          <p:sp>
            <p:nvSpPr>
              <p:cNvPr id="38" name="Oval 7">
                <a:extLst>
                  <a:ext uri="{FF2B5EF4-FFF2-40B4-BE49-F238E27FC236}">
                    <a16:creationId xmlns="" xmlns:a16="http://schemas.microsoft.com/office/drawing/2014/main" id="{11BEF6B6-3545-F544-BFD2-D8D3771F0669}"/>
                  </a:ext>
                </a:extLst>
              </p:cNvPr>
              <p:cNvSpPr/>
              <p:nvPr/>
            </p:nvSpPr>
            <p:spPr>
              <a:xfrm>
                <a:off x="3864305" y="7386725"/>
                <a:ext cx="936296" cy="936294"/>
              </a:xfrm>
              <a:prstGeom prst="ellipse">
                <a:avLst/>
              </a:prstGeom>
              <a:solidFill>
                <a:schemeClr val="bg1"/>
              </a:solidFill>
              <a:ln>
                <a:noFill/>
              </a:ln>
              <a:effectLst>
                <a:outerShdw blurRad="1270000" dist="139700" dir="5400000" sx="90000" sy="9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125">
                  <a:cs typeface="+mn-ea"/>
                  <a:sym typeface="+mn-lt"/>
                </a:endParaRPr>
              </a:p>
            </p:txBody>
          </p:sp>
          <p:grpSp>
            <p:nvGrpSpPr>
              <p:cNvPr id="39" name="Group 8">
                <a:extLst>
                  <a:ext uri="{FF2B5EF4-FFF2-40B4-BE49-F238E27FC236}">
                    <a16:creationId xmlns="" xmlns:a16="http://schemas.microsoft.com/office/drawing/2014/main" id="{194150B3-2D7C-1A4D-9582-C1072A9AEBF3}"/>
                  </a:ext>
                </a:extLst>
              </p:cNvPr>
              <p:cNvGrpSpPr/>
              <p:nvPr/>
            </p:nvGrpSpPr>
            <p:grpSpPr>
              <a:xfrm>
                <a:off x="4100281" y="7622700"/>
                <a:ext cx="464344" cy="464344"/>
                <a:chOff x="8204317" y="2115665"/>
                <a:chExt cx="464344" cy="464344"/>
              </a:xfrm>
              <a:solidFill>
                <a:schemeClr val="accent1"/>
              </a:solidFill>
            </p:grpSpPr>
            <p:sp>
              <p:nvSpPr>
                <p:cNvPr id="40" name="AutoShape 81">
                  <a:extLst>
                    <a:ext uri="{FF2B5EF4-FFF2-40B4-BE49-F238E27FC236}">
                      <a16:creationId xmlns="" xmlns:a16="http://schemas.microsoft.com/office/drawing/2014/main" id="{F1B8D8C9-DE56-1A4C-9AC9-C9C1EDE951AB}"/>
                    </a:ext>
                  </a:extLst>
                </p:cNvPr>
                <p:cNvSpPr>
                  <a:spLocks/>
                </p:cNvSpPr>
                <p:nvPr/>
              </p:nvSpPr>
              <p:spPr bwMode="auto">
                <a:xfrm>
                  <a:off x="8204317" y="2115665"/>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1906" tIns="11906" rIns="11906" bIns="11906" anchor="ctr"/>
                <a:lstStyle/>
                <a:p>
                  <a:pPr algn="ctr" defTabSz="142875" fontAlgn="base" hangingPunct="0">
                    <a:spcBef>
                      <a:spcPct val="0"/>
                    </a:spcBef>
                    <a:spcAft>
                      <a:spcPct val="0"/>
                    </a:spcAft>
                  </a:pPr>
                  <a:endParaRPr lang="en-US" sz="938" dirty="0">
                    <a:solidFill>
                      <a:srgbClr val="FFFFFF"/>
                    </a:solidFill>
                    <a:effectLst>
                      <a:outerShdw blurRad="38100" dist="38100" dir="2700000" algn="tl">
                        <a:srgbClr val="000000"/>
                      </a:outerShdw>
                    </a:effectLst>
                    <a:cs typeface="+mn-ea"/>
                    <a:sym typeface="+mn-lt"/>
                  </a:endParaRPr>
                </a:p>
              </p:txBody>
            </p:sp>
            <p:sp>
              <p:nvSpPr>
                <p:cNvPr id="41" name="AutoShape 82">
                  <a:extLst>
                    <a:ext uri="{FF2B5EF4-FFF2-40B4-BE49-F238E27FC236}">
                      <a16:creationId xmlns="" xmlns:a16="http://schemas.microsoft.com/office/drawing/2014/main" id="{1333ACAB-680E-6948-99FA-C53C0BE21C17}"/>
                    </a:ext>
                  </a:extLst>
                </p:cNvPr>
                <p:cNvSpPr>
                  <a:spLocks/>
                </p:cNvSpPr>
                <p:nvPr/>
              </p:nvSpPr>
              <p:spPr bwMode="auto">
                <a:xfrm>
                  <a:off x="8247973" y="2492697"/>
                  <a:ext cx="43657"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1906" tIns="11906" rIns="11906" bIns="11906" anchor="ctr"/>
                <a:lstStyle/>
                <a:p>
                  <a:pPr algn="ctr" defTabSz="142875" fontAlgn="base" hangingPunct="0">
                    <a:spcBef>
                      <a:spcPct val="0"/>
                    </a:spcBef>
                    <a:spcAft>
                      <a:spcPct val="0"/>
                    </a:spcAft>
                  </a:pPr>
                  <a:endParaRPr lang="en-US" sz="938" dirty="0">
                    <a:solidFill>
                      <a:srgbClr val="FFFFFF"/>
                    </a:solidFill>
                    <a:effectLst>
                      <a:outerShdw blurRad="38100" dist="38100" dir="2700000" algn="tl">
                        <a:srgbClr val="000000"/>
                      </a:outerShdw>
                    </a:effectLst>
                    <a:cs typeface="+mn-ea"/>
                    <a:sym typeface="+mn-lt"/>
                  </a:endParaRPr>
                </a:p>
              </p:txBody>
            </p:sp>
          </p:grpSp>
        </p:grpSp>
      </p:grpSp>
      <p:sp>
        <p:nvSpPr>
          <p:cNvPr id="42" name="Rectangle 13">
            <a:extLst>
              <a:ext uri="{FF2B5EF4-FFF2-40B4-BE49-F238E27FC236}">
                <a16:creationId xmlns="" xmlns:a16="http://schemas.microsoft.com/office/drawing/2014/main" id="{F370679D-376F-B94D-ACA5-BBF605B364FD}"/>
              </a:ext>
            </a:extLst>
          </p:cNvPr>
          <p:cNvSpPr/>
          <p:nvPr/>
        </p:nvSpPr>
        <p:spPr>
          <a:xfrm flipH="1">
            <a:off x="2788204" y="3485322"/>
            <a:ext cx="1741251" cy="261610"/>
          </a:xfrm>
          <a:prstGeom prst="rect">
            <a:avLst/>
          </a:prstGeom>
        </p:spPr>
        <p:txBody>
          <a:bodyPr wrap="square">
            <a:spAutoFit/>
          </a:bodyPr>
          <a:lstStyle/>
          <a:p>
            <a:pPr algn="ctr">
              <a:spcBef>
                <a:spcPts val="1200"/>
              </a:spcBef>
            </a:pPr>
            <a:r>
              <a:rPr lang="id-ID" sz="1100" dirty="0">
                <a:solidFill>
                  <a:schemeClr val="bg1"/>
                </a:solidFill>
                <a:cs typeface="+mn-ea"/>
                <a:sym typeface="+mn-lt"/>
              </a:rPr>
              <a:t>081333</a:t>
            </a:r>
            <a:r>
              <a:rPr lang="en-US" sz="1100" dirty="0">
                <a:solidFill>
                  <a:schemeClr val="bg1"/>
                </a:solidFill>
                <a:cs typeface="+mn-ea"/>
                <a:sym typeface="+mn-lt"/>
              </a:rPr>
              <a:t>556876</a:t>
            </a:r>
          </a:p>
        </p:txBody>
      </p:sp>
      <p:grpSp>
        <p:nvGrpSpPr>
          <p:cNvPr id="43" name="Group 32">
            <a:extLst>
              <a:ext uri="{FF2B5EF4-FFF2-40B4-BE49-F238E27FC236}">
                <a16:creationId xmlns="" xmlns:a16="http://schemas.microsoft.com/office/drawing/2014/main" id="{6F3C89B5-F467-DE4D-98B9-4C243F07D538}"/>
              </a:ext>
            </a:extLst>
          </p:cNvPr>
          <p:cNvGrpSpPr/>
          <p:nvPr/>
        </p:nvGrpSpPr>
        <p:grpSpPr>
          <a:xfrm>
            <a:off x="3080131" y="3041848"/>
            <a:ext cx="1113058" cy="358832"/>
            <a:chOff x="3192118" y="3041848"/>
            <a:chExt cx="1113058" cy="358832"/>
          </a:xfrm>
        </p:grpSpPr>
        <p:sp>
          <p:nvSpPr>
            <p:cNvPr id="44" name="TextBox 14">
              <a:extLst>
                <a:ext uri="{FF2B5EF4-FFF2-40B4-BE49-F238E27FC236}">
                  <a16:creationId xmlns="" xmlns:a16="http://schemas.microsoft.com/office/drawing/2014/main" id="{CDF958D2-EA36-1547-AD42-19150A433B83}"/>
                </a:ext>
              </a:extLst>
            </p:cNvPr>
            <p:cNvSpPr txBox="1"/>
            <p:nvPr/>
          </p:nvSpPr>
          <p:spPr>
            <a:xfrm>
              <a:off x="3512971" y="3075996"/>
              <a:ext cx="792205" cy="307777"/>
            </a:xfrm>
            <a:prstGeom prst="rect">
              <a:avLst/>
            </a:prstGeom>
            <a:noFill/>
          </p:spPr>
          <p:txBody>
            <a:bodyPr wrap="none" rtlCol="0">
              <a:spAutoFit/>
            </a:bodyPr>
            <a:lstStyle/>
            <a:p>
              <a:r>
                <a:rPr lang="en-US" sz="1400" b="1" i="1" dirty="0">
                  <a:solidFill>
                    <a:schemeClr val="bg1"/>
                  </a:solidFill>
                  <a:cs typeface="+mn-ea"/>
                  <a:sym typeface="+mn-lt"/>
                </a:rPr>
                <a:t>Call Us</a:t>
              </a:r>
              <a:endParaRPr lang="id-ID" sz="1400" b="1" i="1" dirty="0">
                <a:solidFill>
                  <a:schemeClr val="bg1"/>
                </a:solidFill>
                <a:cs typeface="+mn-ea"/>
                <a:sym typeface="+mn-lt"/>
              </a:endParaRPr>
            </a:p>
          </p:txBody>
        </p:sp>
        <p:sp>
          <p:nvSpPr>
            <p:cNvPr id="45" name="Freeform 76">
              <a:extLst>
                <a:ext uri="{FF2B5EF4-FFF2-40B4-BE49-F238E27FC236}">
                  <a16:creationId xmlns="" xmlns:a16="http://schemas.microsoft.com/office/drawing/2014/main" id="{8261B4A1-03C6-F24A-84CF-CB7F200CF89B}"/>
                </a:ext>
              </a:extLst>
            </p:cNvPr>
            <p:cNvSpPr>
              <a:spLocks noChangeArrowheads="1"/>
            </p:cNvSpPr>
            <p:nvPr/>
          </p:nvSpPr>
          <p:spPr bwMode="auto">
            <a:xfrm>
              <a:off x="3192118" y="3041848"/>
              <a:ext cx="208021" cy="358832"/>
            </a:xfrm>
            <a:custGeom>
              <a:avLst/>
              <a:gdLst>
                <a:gd name="T0" fmla="*/ 106806 w 283"/>
                <a:gd name="T1" fmla="*/ 0 h 489"/>
                <a:gd name="T2" fmla="*/ 106806 w 283"/>
                <a:gd name="T3" fmla="*/ 0 h 489"/>
                <a:gd name="T4" fmla="*/ 19746 w 283"/>
                <a:gd name="T5" fmla="*/ 0 h 489"/>
                <a:gd name="T6" fmla="*/ 0 w 283"/>
                <a:gd name="T7" fmla="*/ 19712 h 489"/>
                <a:gd name="T8" fmla="*/ 0 w 283"/>
                <a:gd name="T9" fmla="*/ 194435 h 489"/>
                <a:gd name="T10" fmla="*/ 19746 w 283"/>
                <a:gd name="T11" fmla="*/ 218627 h 489"/>
                <a:gd name="T12" fmla="*/ 106806 w 283"/>
                <a:gd name="T13" fmla="*/ 218627 h 489"/>
                <a:gd name="T14" fmla="*/ 126551 w 283"/>
                <a:gd name="T15" fmla="*/ 194435 h 489"/>
                <a:gd name="T16" fmla="*/ 126551 w 283"/>
                <a:gd name="T17" fmla="*/ 19712 h 489"/>
                <a:gd name="T18" fmla="*/ 106806 w 283"/>
                <a:gd name="T19" fmla="*/ 0 h 489"/>
                <a:gd name="T20" fmla="*/ 63276 w 283"/>
                <a:gd name="T21" fmla="*/ 206083 h 489"/>
                <a:gd name="T22" fmla="*/ 63276 w 283"/>
                <a:gd name="T23" fmla="*/ 206083 h 489"/>
                <a:gd name="T24" fmla="*/ 47569 w 283"/>
                <a:gd name="T25" fmla="*/ 198467 h 489"/>
                <a:gd name="T26" fmla="*/ 63276 w 283"/>
                <a:gd name="T27" fmla="*/ 186371 h 489"/>
                <a:gd name="T28" fmla="*/ 78982 w 283"/>
                <a:gd name="T29" fmla="*/ 198467 h 489"/>
                <a:gd name="T30" fmla="*/ 63276 w 283"/>
                <a:gd name="T31" fmla="*/ 206083 h 489"/>
                <a:gd name="T32" fmla="*/ 110845 w 283"/>
                <a:gd name="T33" fmla="*/ 174722 h 489"/>
                <a:gd name="T34" fmla="*/ 110845 w 283"/>
                <a:gd name="T35" fmla="*/ 174722 h 489"/>
                <a:gd name="T36" fmla="*/ 15707 w 283"/>
                <a:gd name="T37" fmla="*/ 174722 h 489"/>
                <a:gd name="T38" fmla="*/ 15707 w 283"/>
                <a:gd name="T39" fmla="*/ 27776 h 489"/>
                <a:gd name="T40" fmla="*/ 110845 w 283"/>
                <a:gd name="T41" fmla="*/ 27776 h 489"/>
                <a:gd name="T42" fmla="*/ 110845 w 283"/>
                <a:gd name="T43" fmla="*/ 174722 h 4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83" h="489">
                  <a:moveTo>
                    <a:pt x="238" y="0"/>
                  </a:moveTo>
                  <a:lnTo>
                    <a:pt x="238" y="0"/>
                  </a:lnTo>
                  <a:cubicBezTo>
                    <a:pt x="44" y="0"/>
                    <a:pt x="44" y="0"/>
                    <a:pt x="44" y="0"/>
                  </a:cubicBezTo>
                  <a:cubicBezTo>
                    <a:pt x="17" y="0"/>
                    <a:pt x="0" y="18"/>
                    <a:pt x="0" y="44"/>
                  </a:cubicBezTo>
                  <a:cubicBezTo>
                    <a:pt x="0" y="434"/>
                    <a:pt x="0" y="434"/>
                    <a:pt x="0" y="434"/>
                  </a:cubicBezTo>
                  <a:cubicBezTo>
                    <a:pt x="0" y="460"/>
                    <a:pt x="17" y="488"/>
                    <a:pt x="44" y="488"/>
                  </a:cubicBezTo>
                  <a:cubicBezTo>
                    <a:pt x="238" y="488"/>
                    <a:pt x="238" y="488"/>
                    <a:pt x="238" y="488"/>
                  </a:cubicBezTo>
                  <a:cubicBezTo>
                    <a:pt x="265" y="488"/>
                    <a:pt x="282" y="460"/>
                    <a:pt x="282" y="434"/>
                  </a:cubicBezTo>
                  <a:cubicBezTo>
                    <a:pt x="282" y="44"/>
                    <a:pt x="282" y="44"/>
                    <a:pt x="282" y="44"/>
                  </a:cubicBezTo>
                  <a:cubicBezTo>
                    <a:pt x="282" y="18"/>
                    <a:pt x="265" y="0"/>
                    <a:pt x="238" y="0"/>
                  </a:cubicBezTo>
                  <a:close/>
                  <a:moveTo>
                    <a:pt x="141" y="460"/>
                  </a:moveTo>
                  <a:lnTo>
                    <a:pt x="141" y="460"/>
                  </a:lnTo>
                  <a:cubicBezTo>
                    <a:pt x="123" y="460"/>
                    <a:pt x="106" y="451"/>
                    <a:pt x="106" y="443"/>
                  </a:cubicBezTo>
                  <a:cubicBezTo>
                    <a:pt x="106" y="425"/>
                    <a:pt x="123" y="416"/>
                    <a:pt x="141" y="416"/>
                  </a:cubicBezTo>
                  <a:cubicBezTo>
                    <a:pt x="159" y="416"/>
                    <a:pt x="176" y="425"/>
                    <a:pt x="176" y="443"/>
                  </a:cubicBezTo>
                  <a:cubicBezTo>
                    <a:pt x="176" y="451"/>
                    <a:pt x="159" y="460"/>
                    <a:pt x="141" y="460"/>
                  </a:cubicBezTo>
                  <a:close/>
                  <a:moveTo>
                    <a:pt x="247" y="390"/>
                  </a:moveTo>
                  <a:lnTo>
                    <a:pt x="247" y="390"/>
                  </a:lnTo>
                  <a:cubicBezTo>
                    <a:pt x="35" y="390"/>
                    <a:pt x="35" y="390"/>
                    <a:pt x="35" y="390"/>
                  </a:cubicBezTo>
                  <a:cubicBezTo>
                    <a:pt x="35" y="62"/>
                    <a:pt x="35" y="62"/>
                    <a:pt x="35" y="62"/>
                  </a:cubicBezTo>
                  <a:cubicBezTo>
                    <a:pt x="247" y="62"/>
                    <a:pt x="247" y="62"/>
                    <a:pt x="247" y="62"/>
                  </a:cubicBezTo>
                  <a:lnTo>
                    <a:pt x="247" y="390"/>
                  </a:ln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sz="1400" dirty="0">
                <a:solidFill>
                  <a:schemeClr val="bg1"/>
                </a:solidFill>
                <a:cs typeface="+mn-ea"/>
                <a:sym typeface="+mn-lt"/>
              </a:endParaRPr>
            </a:p>
          </p:txBody>
        </p:sp>
      </p:grpSp>
      <p:grpSp>
        <p:nvGrpSpPr>
          <p:cNvPr id="46" name="Group 20">
            <a:extLst>
              <a:ext uri="{FF2B5EF4-FFF2-40B4-BE49-F238E27FC236}">
                <a16:creationId xmlns="" xmlns:a16="http://schemas.microsoft.com/office/drawing/2014/main" id="{CCCE071F-3FA2-9A49-A9DD-7ECF513E283B}"/>
              </a:ext>
            </a:extLst>
          </p:cNvPr>
          <p:cNvGrpSpPr/>
          <p:nvPr/>
        </p:nvGrpSpPr>
        <p:grpSpPr>
          <a:xfrm>
            <a:off x="7589062" y="2695503"/>
            <a:ext cx="1888218" cy="1688227"/>
            <a:chOff x="2451554" y="3005750"/>
            <a:chExt cx="1888218" cy="1688227"/>
          </a:xfrm>
        </p:grpSpPr>
        <p:sp>
          <p:nvSpPr>
            <p:cNvPr id="47" name="Rectangle: Rounded Corners 21">
              <a:extLst>
                <a:ext uri="{FF2B5EF4-FFF2-40B4-BE49-F238E27FC236}">
                  <a16:creationId xmlns="" xmlns:a16="http://schemas.microsoft.com/office/drawing/2014/main" id="{86923C97-F1C2-284B-B4D1-233DB2A8F423}"/>
                </a:ext>
              </a:extLst>
            </p:cNvPr>
            <p:cNvSpPr/>
            <p:nvPr/>
          </p:nvSpPr>
          <p:spPr>
            <a:xfrm>
              <a:off x="2451554" y="3005750"/>
              <a:ext cx="1888218" cy="1483440"/>
            </a:xfrm>
            <a:prstGeom prst="roundRect">
              <a:avLst>
                <a:gd name="adj" fmla="val 2608"/>
              </a:avLst>
            </a:prstGeom>
            <a:gradFill>
              <a:gsLst>
                <a:gs pos="100000">
                  <a:schemeClr val="accent2">
                    <a:lumMod val="75000"/>
                  </a:schemeClr>
                </a:gs>
                <a:gs pos="0">
                  <a:schemeClr val="accent2"/>
                </a:gs>
              </a:gsLst>
              <a:lin ang="2700000" scaled="1"/>
            </a:gradFill>
            <a:ln>
              <a:noFill/>
            </a:ln>
            <a:effectLst>
              <a:outerShdw blurRad="762000" dist="723900" dir="5400000" sx="85000" sy="85000" algn="t"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125">
                <a:cs typeface="+mn-ea"/>
                <a:sym typeface="+mn-lt"/>
              </a:endParaRPr>
            </a:p>
          </p:txBody>
        </p:sp>
        <p:grpSp>
          <p:nvGrpSpPr>
            <p:cNvPr id="48" name="Group 22">
              <a:extLst>
                <a:ext uri="{FF2B5EF4-FFF2-40B4-BE49-F238E27FC236}">
                  <a16:creationId xmlns="" xmlns:a16="http://schemas.microsoft.com/office/drawing/2014/main" id="{B40FBA98-DEB2-E84D-BB49-4FA2B94B6238}"/>
                </a:ext>
              </a:extLst>
            </p:cNvPr>
            <p:cNvGrpSpPr/>
            <p:nvPr/>
          </p:nvGrpSpPr>
          <p:grpSpPr>
            <a:xfrm>
              <a:off x="3190875" y="4284403"/>
              <a:ext cx="409576" cy="409574"/>
              <a:chOff x="3864305" y="7386725"/>
              <a:chExt cx="936296" cy="936294"/>
            </a:xfrm>
          </p:grpSpPr>
          <p:sp>
            <p:nvSpPr>
              <p:cNvPr id="49" name="Oval 23">
                <a:extLst>
                  <a:ext uri="{FF2B5EF4-FFF2-40B4-BE49-F238E27FC236}">
                    <a16:creationId xmlns="" xmlns:a16="http://schemas.microsoft.com/office/drawing/2014/main" id="{4E561E0B-46A6-E34D-A7F3-323EA0EDD82E}"/>
                  </a:ext>
                </a:extLst>
              </p:cNvPr>
              <p:cNvSpPr/>
              <p:nvPr/>
            </p:nvSpPr>
            <p:spPr>
              <a:xfrm>
                <a:off x="3864305" y="7386725"/>
                <a:ext cx="936296" cy="936294"/>
              </a:xfrm>
              <a:prstGeom prst="ellipse">
                <a:avLst/>
              </a:prstGeom>
              <a:solidFill>
                <a:schemeClr val="bg1"/>
              </a:solidFill>
              <a:ln>
                <a:noFill/>
              </a:ln>
              <a:effectLst>
                <a:outerShdw blurRad="1270000" dist="139700" dir="5400000" sx="90000" sy="9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125">
                  <a:cs typeface="+mn-ea"/>
                  <a:sym typeface="+mn-lt"/>
                </a:endParaRPr>
              </a:p>
            </p:txBody>
          </p:sp>
          <p:grpSp>
            <p:nvGrpSpPr>
              <p:cNvPr id="50" name="Group 24">
                <a:extLst>
                  <a:ext uri="{FF2B5EF4-FFF2-40B4-BE49-F238E27FC236}">
                    <a16:creationId xmlns="" xmlns:a16="http://schemas.microsoft.com/office/drawing/2014/main" id="{63C0E3C3-EDC6-D846-B22D-F4983CA1C56F}"/>
                  </a:ext>
                </a:extLst>
              </p:cNvPr>
              <p:cNvGrpSpPr/>
              <p:nvPr/>
            </p:nvGrpSpPr>
            <p:grpSpPr>
              <a:xfrm>
                <a:off x="4100281" y="7622700"/>
                <a:ext cx="464344" cy="464344"/>
                <a:chOff x="8204317" y="2115665"/>
                <a:chExt cx="464344" cy="464344"/>
              </a:xfrm>
              <a:solidFill>
                <a:schemeClr val="accent1"/>
              </a:solidFill>
            </p:grpSpPr>
            <p:sp>
              <p:nvSpPr>
                <p:cNvPr id="51" name="AutoShape 81">
                  <a:extLst>
                    <a:ext uri="{FF2B5EF4-FFF2-40B4-BE49-F238E27FC236}">
                      <a16:creationId xmlns="" xmlns:a16="http://schemas.microsoft.com/office/drawing/2014/main" id="{B1018FE8-0D10-524C-A5CC-C0A6E10FD5BB}"/>
                    </a:ext>
                  </a:extLst>
                </p:cNvPr>
                <p:cNvSpPr>
                  <a:spLocks/>
                </p:cNvSpPr>
                <p:nvPr/>
              </p:nvSpPr>
              <p:spPr bwMode="auto">
                <a:xfrm>
                  <a:off x="8204317" y="2115665"/>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1906" tIns="11906" rIns="11906" bIns="11906" anchor="ctr"/>
                <a:lstStyle/>
                <a:p>
                  <a:pPr algn="ctr" defTabSz="142875" fontAlgn="base" hangingPunct="0">
                    <a:spcBef>
                      <a:spcPct val="0"/>
                    </a:spcBef>
                    <a:spcAft>
                      <a:spcPct val="0"/>
                    </a:spcAft>
                  </a:pPr>
                  <a:endParaRPr lang="en-US" sz="938" dirty="0">
                    <a:solidFill>
                      <a:srgbClr val="FFFFFF"/>
                    </a:solidFill>
                    <a:effectLst>
                      <a:outerShdw blurRad="38100" dist="38100" dir="2700000" algn="tl">
                        <a:srgbClr val="000000"/>
                      </a:outerShdw>
                    </a:effectLst>
                    <a:cs typeface="+mn-ea"/>
                    <a:sym typeface="+mn-lt"/>
                  </a:endParaRPr>
                </a:p>
              </p:txBody>
            </p:sp>
            <p:sp>
              <p:nvSpPr>
                <p:cNvPr id="52" name="AutoShape 82">
                  <a:extLst>
                    <a:ext uri="{FF2B5EF4-FFF2-40B4-BE49-F238E27FC236}">
                      <a16:creationId xmlns="" xmlns:a16="http://schemas.microsoft.com/office/drawing/2014/main" id="{5F300E66-04AE-6D4B-BE95-CB800880367B}"/>
                    </a:ext>
                  </a:extLst>
                </p:cNvPr>
                <p:cNvSpPr>
                  <a:spLocks/>
                </p:cNvSpPr>
                <p:nvPr/>
              </p:nvSpPr>
              <p:spPr bwMode="auto">
                <a:xfrm>
                  <a:off x="8247973" y="2492697"/>
                  <a:ext cx="43657"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1906" tIns="11906" rIns="11906" bIns="11906" anchor="ctr"/>
                <a:lstStyle/>
                <a:p>
                  <a:pPr algn="ctr" defTabSz="142875" fontAlgn="base" hangingPunct="0">
                    <a:spcBef>
                      <a:spcPct val="0"/>
                    </a:spcBef>
                    <a:spcAft>
                      <a:spcPct val="0"/>
                    </a:spcAft>
                  </a:pPr>
                  <a:endParaRPr lang="en-US" sz="938" dirty="0">
                    <a:solidFill>
                      <a:srgbClr val="FFFFFF"/>
                    </a:solidFill>
                    <a:effectLst>
                      <a:outerShdw blurRad="38100" dist="38100" dir="2700000" algn="tl">
                        <a:srgbClr val="000000"/>
                      </a:outerShdw>
                    </a:effectLst>
                    <a:cs typeface="+mn-ea"/>
                    <a:sym typeface="+mn-lt"/>
                  </a:endParaRPr>
                </a:p>
              </p:txBody>
            </p:sp>
          </p:grpSp>
        </p:grpSp>
      </p:grpSp>
      <p:sp>
        <p:nvSpPr>
          <p:cNvPr id="53" name="Rectangle 18">
            <a:extLst>
              <a:ext uri="{FF2B5EF4-FFF2-40B4-BE49-F238E27FC236}">
                <a16:creationId xmlns="" xmlns:a16="http://schemas.microsoft.com/office/drawing/2014/main" id="{1401437A-24B5-0842-B386-2B8800221801}"/>
              </a:ext>
            </a:extLst>
          </p:cNvPr>
          <p:cNvSpPr/>
          <p:nvPr/>
        </p:nvSpPr>
        <p:spPr>
          <a:xfrm flipH="1">
            <a:off x="7660778" y="3362212"/>
            <a:ext cx="1744787" cy="261610"/>
          </a:xfrm>
          <a:prstGeom prst="rect">
            <a:avLst/>
          </a:prstGeom>
        </p:spPr>
        <p:txBody>
          <a:bodyPr wrap="square">
            <a:spAutoFit/>
          </a:bodyPr>
          <a:lstStyle/>
          <a:p>
            <a:pPr algn="ctr">
              <a:spcBef>
                <a:spcPts val="1200"/>
              </a:spcBef>
            </a:pPr>
            <a:r>
              <a:rPr lang="en-US" sz="1100" dirty="0">
                <a:solidFill>
                  <a:schemeClr val="bg1"/>
                </a:solidFill>
                <a:cs typeface="+mn-ea"/>
                <a:sym typeface="+mn-lt"/>
              </a:rPr>
              <a:t>Example@gmail.com</a:t>
            </a:r>
          </a:p>
        </p:txBody>
      </p:sp>
      <p:grpSp>
        <p:nvGrpSpPr>
          <p:cNvPr id="54" name="Group 31">
            <a:extLst>
              <a:ext uri="{FF2B5EF4-FFF2-40B4-BE49-F238E27FC236}">
                <a16:creationId xmlns="" xmlns:a16="http://schemas.microsoft.com/office/drawing/2014/main" id="{98BD43CF-DFF3-814A-A3BF-E189DD14425E}"/>
              </a:ext>
            </a:extLst>
          </p:cNvPr>
          <p:cNvGrpSpPr/>
          <p:nvPr/>
        </p:nvGrpSpPr>
        <p:grpSpPr>
          <a:xfrm>
            <a:off x="7974126" y="2969178"/>
            <a:ext cx="1069857" cy="307777"/>
            <a:chOff x="7771176" y="2969178"/>
            <a:chExt cx="1069857" cy="307777"/>
          </a:xfrm>
        </p:grpSpPr>
        <p:sp>
          <p:nvSpPr>
            <p:cNvPr id="55" name="Freeform 51">
              <a:extLst>
                <a:ext uri="{FF2B5EF4-FFF2-40B4-BE49-F238E27FC236}">
                  <a16:creationId xmlns="" xmlns:a16="http://schemas.microsoft.com/office/drawing/2014/main" id="{CD54139B-6323-5E43-84C8-9A8361205E8A}"/>
                </a:ext>
              </a:extLst>
            </p:cNvPr>
            <p:cNvSpPr>
              <a:spLocks noChangeArrowheads="1"/>
            </p:cNvSpPr>
            <p:nvPr/>
          </p:nvSpPr>
          <p:spPr bwMode="auto">
            <a:xfrm>
              <a:off x="7771176" y="3039265"/>
              <a:ext cx="321896" cy="199034"/>
            </a:xfrm>
            <a:custGeom>
              <a:avLst/>
              <a:gdLst>
                <a:gd name="T0" fmla="*/ 8120 w 461"/>
                <a:gd name="T1" fmla="*/ 12182 h 285"/>
                <a:gd name="T2" fmla="*/ 8120 w 461"/>
                <a:gd name="T3" fmla="*/ 12182 h 285"/>
                <a:gd name="T4" fmla="*/ 91576 w 461"/>
                <a:gd name="T5" fmla="*/ 56398 h 285"/>
                <a:gd name="T6" fmla="*/ 104207 w 461"/>
                <a:gd name="T7" fmla="*/ 60008 h 285"/>
                <a:gd name="T8" fmla="*/ 111876 w 461"/>
                <a:gd name="T9" fmla="*/ 56398 h 285"/>
                <a:gd name="T10" fmla="*/ 195783 w 461"/>
                <a:gd name="T11" fmla="*/ 12182 h 285"/>
                <a:gd name="T12" fmla="*/ 199843 w 461"/>
                <a:gd name="T13" fmla="*/ 0 h 285"/>
                <a:gd name="T14" fmla="*/ 8120 w 461"/>
                <a:gd name="T15" fmla="*/ 0 h 285"/>
                <a:gd name="T16" fmla="*/ 8120 w 461"/>
                <a:gd name="T17" fmla="*/ 12182 h 285"/>
                <a:gd name="T18" fmla="*/ 199843 w 461"/>
                <a:gd name="T19" fmla="*/ 36095 h 285"/>
                <a:gd name="T20" fmla="*/ 199843 w 461"/>
                <a:gd name="T21" fmla="*/ 36095 h 285"/>
                <a:gd name="T22" fmla="*/ 111876 w 461"/>
                <a:gd name="T23" fmla="*/ 80311 h 285"/>
                <a:gd name="T24" fmla="*/ 104207 w 461"/>
                <a:gd name="T25" fmla="*/ 80311 h 285"/>
                <a:gd name="T26" fmla="*/ 91576 w 461"/>
                <a:gd name="T27" fmla="*/ 80311 h 285"/>
                <a:gd name="T28" fmla="*/ 8120 w 461"/>
                <a:gd name="T29" fmla="*/ 36095 h 285"/>
                <a:gd name="T30" fmla="*/ 4060 w 461"/>
                <a:gd name="T31" fmla="*/ 36095 h 285"/>
                <a:gd name="T32" fmla="*/ 4060 w 461"/>
                <a:gd name="T33" fmla="*/ 120015 h 285"/>
                <a:gd name="T34" fmla="*/ 15789 w 461"/>
                <a:gd name="T35" fmla="*/ 128137 h 285"/>
                <a:gd name="T36" fmla="*/ 191723 w 461"/>
                <a:gd name="T37" fmla="*/ 128137 h 285"/>
                <a:gd name="T38" fmla="*/ 203903 w 461"/>
                <a:gd name="T39" fmla="*/ 120015 h 285"/>
                <a:gd name="T40" fmla="*/ 203903 w 461"/>
                <a:gd name="T41" fmla="*/ 36095 h 285"/>
                <a:gd name="T42" fmla="*/ 199843 w 461"/>
                <a:gd name="T43" fmla="*/ 36095 h 28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61" h="285">
                  <a:moveTo>
                    <a:pt x="18" y="27"/>
                  </a:moveTo>
                  <a:lnTo>
                    <a:pt x="18" y="27"/>
                  </a:lnTo>
                  <a:cubicBezTo>
                    <a:pt x="35" y="35"/>
                    <a:pt x="203" y="125"/>
                    <a:pt x="203" y="125"/>
                  </a:cubicBezTo>
                  <a:cubicBezTo>
                    <a:pt x="212" y="133"/>
                    <a:pt x="221" y="133"/>
                    <a:pt x="231" y="133"/>
                  </a:cubicBezTo>
                  <a:cubicBezTo>
                    <a:pt x="239" y="133"/>
                    <a:pt x="248" y="133"/>
                    <a:pt x="248" y="125"/>
                  </a:cubicBezTo>
                  <a:cubicBezTo>
                    <a:pt x="256" y="125"/>
                    <a:pt x="425" y="35"/>
                    <a:pt x="434" y="27"/>
                  </a:cubicBezTo>
                  <a:cubicBezTo>
                    <a:pt x="452" y="18"/>
                    <a:pt x="460" y="0"/>
                    <a:pt x="443" y="0"/>
                  </a:cubicBezTo>
                  <a:cubicBezTo>
                    <a:pt x="18" y="0"/>
                    <a:pt x="18" y="0"/>
                    <a:pt x="18" y="0"/>
                  </a:cubicBezTo>
                  <a:cubicBezTo>
                    <a:pt x="0" y="0"/>
                    <a:pt x="9" y="18"/>
                    <a:pt x="18" y="27"/>
                  </a:cubicBezTo>
                  <a:close/>
                  <a:moveTo>
                    <a:pt x="443" y="80"/>
                  </a:moveTo>
                  <a:lnTo>
                    <a:pt x="443" y="80"/>
                  </a:lnTo>
                  <a:cubicBezTo>
                    <a:pt x="434" y="80"/>
                    <a:pt x="256" y="169"/>
                    <a:pt x="248" y="178"/>
                  </a:cubicBezTo>
                  <a:cubicBezTo>
                    <a:pt x="248" y="178"/>
                    <a:pt x="239" y="178"/>
                    <a:pt x="231" y="178"/>
                  </a:cubicBezTo>
                  <a:cubicBezTo>
                    <a:pt x="221" y="178"/>
                    <a:pt x="212" y="178"/>
                    <a:pt x="203" y="178"/>
                  </a:cubicBezTo>
                  <a:cubicBezTo>
                    <a:pt x="194" y="169"/>
                    <a:pt x="27" y="80"/>
                    <a:pt x="18" y="80"/>
                  </a:cubicBezTo>
                  <a:cubicBezTo>
                    <a:pt x="9" y="72"/>
                    <a:pt x="9" y="80"/>
                    <a:pt x="9" y="80"/>
                  </a:cubicBezTo>
                  <a:cubicBezTo>
                    <a:pt x="9" y="88"/>
                    <a:pt x="9" y="266"/>
                    <a:pt x="9" y="266"/>
                  </a:cubicBezTo>
                  <a:cubicBezTo>
                    <a:pt x="9" y="275"/>
                    <a:pt x="18" y="284"/>
                    <a:pt x="35" y="284"/>
                  </a:cubicBezTo>
                  <a:cubicBezTo>
                    <a:pt x="425" y="284"/>
                    <a:pt x="425" y="284"/>
                    <a:pt x="425" y="284"/>
                  </a:cubicBezTo>
                  <a:cubicBezTo>
                    <a:pt x="443" y="284"/>
                    <a:pt x="452" y="275"/>
                    <a:pt x="452" y="266"/>
                  </a:cubicBezTo>
                  <a:cubicBezTo>
                    <a:pt x="452" y="266"/>
                    <a:pt x="452" y="88"/>
                    <a:pt x="452" y="80"/>
                  </a:cubicBezTo>
                  <a:cubicBezTo>
                    <a:pt x="452" y="80"/>
                    <a:pt x="452" y="72"/>
                    <a:pt x="443" y="80"/>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sz="1400" dirty="0">
                <a:solidFill>
                  <a:schemeClr val="bg1"/>
                </a:solidFill>
                <a:cs typeface="+mn-ea"/>
                <a:sym typeface="+mn-lt"/>
              </a:endParaRPr>
            </a:p>
          </p:txBody>
        </p:sp>
        <p:sp>
          <p:nvSpPr>
            <p:cNvPr id="56" name="TextBox 19">
              <a:extLst>
                <a:ext uri="{FF2B5EF4-FFF2-40B4-BE49-F238E27FC236}">
                  <a16:creationId xmlns="" xmlns:a16="http://schemas.microsoft.com/office/drawing/2014/main" id="{F01A96A6-9367-BF43-9FED-9E469A968BC9}"/>
                </a:ext>
              </a:extLst>
            </p:cNvPr>
            <p:cNvSpPr txBox="1"/>
            <p:nvPr/>
          </p:nvSpPr>
          <p:spPr>
            <a:xfrm>
              <a:off x="8177069" y="2969178"/>
              <a:ext cx="663964" cy="307777"/>
            </a:xfrm>
            <a:prstGeom prst="rect">
              <a:avLst/>
            </a:prstGeom>
            <a:noFill/>
          </p:spPr>
          <p:txBody>
            <a:bodyPr wrap="none" rtlCol="0">
              <a:spAutoFit/>
            </a:bodyPr>
            <a:lstStyle/>
            <a:p>
              <a:r>
                <a:rPr lang="en-US" sz="1400" b="1" i="1" dirty="0">
                  <a:solidFill>
                    <a:schemeClr val="bg1"/>
                  </a:solidFill>
                  <a:cs typeface="+mn-ea"/>
                  <a:sym typeface="+mn-lt"/>
                </a:rPr>
                <a:t>Email</a:t>
              </a:r>
              <a:endParaRPr lang="id-ID" sz="1400" b="1" i="1" dirty="0">
                <a:solidFill>
                  <a:schemeClr val="bg1"/>
                </a:solidFill>
                <a:cs typeface="+mn-ea"/>
                <a:sym typeface="+mn-lt"/>
              </a:endParaRPr>
            </a:p>
          </p:txBody>
        </p:sp>
      </p:grpSp>
      <p:sp>
        <p:nvSpPr>
          <p:cNvPr id="57" name="PA-文本框 9">
            <a:extLst>
              <a:ext uri="{FF2B5EF4-FFF2-40B4-BE49-F238E27FC236}">
                <a16:creationId xmlns="" xmlns:a16="http://schemas.microsoft.com/office/drawing/2014/main" id="{D8762538-0D56-164F-A66B-4A7C032360EA}"/>
              </a:ext>
            </a:extLst>
          </p:cNvPr>
          <p:cNvSpPr txBox="1"/>
          <p:nvPr>
            <p:custDataLst>
              <p:tags r:id="rId1"/>
            </p:custDataLst>
          </p:nvPr>
        </p:nvSpPr>
        <p:spPr>
          <a:xfrm>
            <a:off x="2633274" y="4768423"/>
            <a:ext cx="6844006" cy="789127"/>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tx1">
                    <a:lumMod val="50000"/>
                    <a:lumOff val="50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Tree>
    <p:extLst>
      <p:ext uri="{BB962C8B-B14F-4D97-AF65-F5344CB8AC3E}">
        <p14:creationId xmlns:p14="http://schemas.microsoft.com/office/powerpoint/2010/main" val="40969407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14:presetBounceEnd="50000">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14:bounceEnd="50000">
                                          <p:cBhvr additive="base">
                                            <p:cTn id="7" dur="1000" fill="hold"/>
                                            <p:tgtEl>
                                              <p:spTgt spid="35"/>
                                            </p:tgtEl>
                                            <p:attrNameLst>
                                              <p:attrName>ppt_x</p:attrName>
                                            </p:attrNameLst>
                                          </p:cBhvr>
                                          <p:tavLst>
                                            <p:tav tm="0">
                                              <p:val>
                                                <p:strVal val="#ppt_x"/>
                                              </p:val>
                                            </p:tav>
                                            <p:tav tm="100000">
                                              <p:val>
                                                <p:strVal val="#ppt_x"/>
                                              </p:val>
                                            </p:tav>
                                          </p:tavLst>
                                        </p:anim>
                                        <p:anim calcmode="lin" valueType="num" p14:bounceEnd="50000">
                                          <p:cBhvr additive="base">
                                            <p:cTn id="8" dur="10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14:presetBounceEnd="50000">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14:bounceEnd="50000">
                                          <p:cBhvr additive="base">
                                            <p:cTn id="11" dur="1000" fill="hold"/>
                                            <p:tgtEl>
                                              <p:spTgt spid="43"/>
                                            </p:tgtEl>
                                            <p:attrNameLst>
                                              <p:attrName>ppt_x</p:attrName>
                                            </p:attrNameLst>
                                          </p:cBhvr>
                                          <p:tavLst>
                                            <p:tav tm="0">
                                              <p:val>
                                                <p:strVal val="#ppt_x"/>
                                              </p:val>
                                            </p:tav>
                                            <p:tav tm="100000">
                                              <p:val>
                                                <p:strVal val="#ppt_x"/>
                                              </p:val>
                                            </p:tav>
                                          </p:tavLst>
                                        </p:anim>
                                        <p:anim calcmode="lin" valueType="num" p14:bounceEnd="50000">
                                          <p:cBhvr additive="base">
                                            <p:cTn id="12" dur="1000" fill="hold"/>
                                            <p:tgtEl>
                                              <p:spTgt spid="4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14:presetBounceEnd="50000">
                                      <p:stCondLst>
                                        <p:cond delay="0"/>
                                      </p:stCondLst>
                                      <p:childTnLst>
                                        <p:set>
                                          <p:cBhvr>
                                            <p:cTn id="14" dur="1" fill="hold">
                                              <p:stCondLst>
                                                <p:cond delay="0"/>
                                              </p:stCondLst>
                                            </p:cTn>
                                            <p:tgtEl>
                                              <p:spTgt spid="42"/>
                                            </p:tgtEl>
                                            <p:attrNameLst>
                                              <p:attrName>style.visibility</p:attrName>
                                            </p:attrNameLst>
                                          </p:cBhvr>
                                          <p:to>
                                            <p:strVal val="visible"/>
                                          </p:to>
                                        </p:set>
                                        <p:anim calcmode="lin" valueType="num" p14:bounceEnd="50000">
                                          <p:cBhvr additive="base">
                                            <p:cTn id="15" dur="1000" fill="hold"/>
                                            <p:tgtEl>
                                              <p:spTgt spid="42"/>
                                            </p:tgtEl>
                                            <p:attrNameLst>
                                              <p:attrName>ppt_x</p:attrName>
                                            </p:attrNameLst>
                                          </p:cBhvr>
                                          <p:tavLst>
                                            <p:tav tm="0">
                                              <p:val>
                                                <p:strVal val="#ppt_x"/>
                                              </p:val>
                                            </p:tav>
                                            <p:tav tm="100000">
                                              <p:val>
                                                <p:strVal val="#ppt_x"/>
                                              </p:val>
                                            </p:tav>
                                          </p:tavLst>
                                        </p:anim>
                                        <p:anim calcmode="lin" valueType="num" p14:bounceEnd="50000">
                                          <p:cBhvr additive="base">
                                            <p:cTn id="16" dur="1000" fill="hold"/>
                                            <p:tgtEl>
                                              <p:spTgt spid="4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14:presetBounceEnd="50000">
                                      <p:stCondLst>
                                        <p:cond delay="0"/>
                                      </p:stCondLst>
                                      <p:childTnLst>
                                        <p:set>
                                          <p:cBhvr>
                                            <p:cTn id="18" dur="1" fill="hold">
                                              <p:stCondLst>
                                                <p:cond delay="0"/>
                                              </p:stCondLst>
                                            </p:cTn>
                                            <p:tgtEl>
                                              <p:spTgt spid="46"/>
                                            </p:tgtEl>
                                            <p:attrNameLst>
                                              <p:attrName>style.visibility</p:attrName>
                                            </p:attrNameLst>
                                          </p:cBhvr>
                                          <p:to>
                                            <p:strVal val="visible"/>
                                          </p:to>
                                        </p:set>
                                        <p:anim calcmode="lin" valueType="num" p14:bounceEnd="50000">
                                          <p:cBhvr additive="base">
                                            <p:cTn id="19" dur="1000" fill="hold"/>
                                            <p:tgtEl>
                                              <p:spTgt spid="46"/>
                                            </p:tgtEl>
                                            <p:attrNameLst>
                                              <p:attrName>ppt_x</p:attrName>
                                            </p:attrNameLst>
                                          </p:cBhvr>
                                          <p:tavLst>
                                            <p:tav tm="0">
                                              <p:val>
                                                <p:strVal val="#ppt_x"/>
                                              </p:val>
                                            </p:tav>
                                            <p:tav tm="100000">
                                              <p:val>
                                                <p:strVal val="#ppt_x"/>
                                              </p:val>
                                            </p:tav>
                                          </p:tavLst>
                                        </p:anim>
                                        <p:anim calcmode="lin" valueType="num" p14:bounceEnd="50000">
                                          <p:cBhvr additive="base">
                                            <p:cTn id="20" dur="1000" fill="hold"/>
                                            <p:tgtEl>
                                              <p:spTgt spid="4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14:presetBounceEnd="50000">
                                      <p:stCondLst>
                                        <p:cond delay="0"/>
                                      </p:stCondLst>
                                      <p:childTnLst>
                                        <p:set>
                                          <p:cBhvr>
                                            <p:cTn id="22" dur="1" fill="hold">
                                              <p:stCondLst>
                                                <p:cond delay="0"/>
                                              </p:stCondLst>
                                            </p:cTn>
                                            <p:tgtEl>
                                              <p:spTgt spid="54"/>
                                            </p:tgtEl>
                                            <p:attrNameLst>
                                              <p:attrName>style.visibility</p:attrName>
                                            </p:attrNameLst>
                                          </p:cBhvr>
                                          <p:to>
                                            <p:strVal val="visible"/>
                                          </p:to>
                                        </p:set>
                                        <p:anim calcmode="lin" valueType="num" p14:bounceEnd="50000">
                                          <p:cBhvr additive="base">
                                            <p:cTn id="23" dur="1000" fill="hold"/>
                                            <p:tgtEl>
                                              <p:spTgt spid="54"/>
                                            </p:tgtEl>
                                            <p:attrNameLst>
                                              <p:attrName>ppt_x</p:attrName>
                                            </p:attrNameLst>
                                          </p:cBhvr>
                                          <p:tavLst>
                                            <p:tav tm="0">
                                              <p:val>
                                                <p:strVal val="#ppt_x"/>
                                              </p:val>
                                            </p:tav>
                                            <p:tav tm="100000">
                                              <p:val>
                                                <p:strVal val="#ppt_x"/>
                                              </p:val>
                                            </p:tav>
                                          </p:tavLst>
                                        </p:anim>
                                        <p:anim calcmode="lin" valueType="num" p14:bounceEnd="50000">
                                          <p:cBhvr additive="base">
                                            <p:cTn id="24" dur="1000" fill="hold"/>
                                            <p:tgtEl>
                                              <p:spTgt spid="5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14:presetBounceEnd="50000">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14:bounceEnd="50000">
                                          <p:cBhvr additive="base">
                                            <p:cTn id="27" dur="1000" fill="hold"/>
                                            <p:tgtEl>
                                              <p:spTgt spid="53"/>
                                            </p:tgtEl>
                                            <p:attrNameLst>
                                              <p:attrName>ppt_x</p:attrName>
                                            </p:attrNameLst>
                                          </p:cBhvr>
                                          <p:tavLst>
                                            <p:tav tm="0">
                                              <p:val>
                                                <p:strVal val="#ppt_x"/>
                                              </p:val>
                                            </p:tav>
                                            <p:tav tm="100000">
                                              <p:val>
                                                <p:strVal val="#ppt_x"/>
                                              </p:val>
                                            </p:tav>
                                          </p:tavLst>
                                        </p:anim>
                                        <p:anim calcmode="lin" valueType="num" p14:bounceEnd="50000">
                                          <p:cBhvr additive="base">
                                            <p:cTn id="28" dur="1000" fill="hold"/>
                                            <p:tgtEl>
                                              <p:spTgt spid="53"/>
                                            </p:tgtEl>
                                            <p:attrNameLst>
                                              <p:attrName>ppt_y</p:attrName>
                                            </p:attrNameLst>
                                          </p:cBhvr>
                                          <p:tavLst>
                                            <p:tav tm="0">
                                              <p:val>
                                                <p:strVal val="1+#ppt_h/2"/>
                                              </p:val>
                                            </p:tav>
                                            <p:tav tm="100000">
                                              <p:val>
                                                <p:strVal val="#ppt_y"/>
                                              </p:val>
                                            </p:tav>
                                          </p:tavLst>
                                        </p:anim>
                                      </p:childTnLst>
                                    </p:cTn>
                                  </p:par>
                                  <p:par>
                                    <p:cTn id="29" presetID="53" presetClass="entr" presetSubtype="16" fill="hold" grpId="0" nodeType="withEffect">
                                      <p:stCondLst>
                                        <p:cond delay="100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par>
                                    <p:cTn id="34" presetID="22" presetClass="entr" presetSubtype="1" fill="hold" grpId="0" nodeType="withEffect">
                                      <p:stCondLst>
                                        <p:cond delay="800"/>
                                      </p:stCondLst>
                                      <p:childTnLst>
                                        <p:set>
                                          <p:cBhvr>
                                            <p:cTn id="35" dur="1" fill="hold">
                                              <p:stCondLst>
                                                <p:cond delay="0"/>
                                              </p:stCondLst>
                                            </p:cTn>
                                            <p:tgtEl>
                                              <p:spTgt spid="57"/>
                                            </p:tgtEl>
                                            <p:attrNameLst>
                                              <p:attrName>style.visibility</p:attrName>
                                            </p:attrNameLst>
                                          </p:cBhvr>
                                          <p:to>
                                            <p:strVal val="visible"/>
                                          </p:to>
                                        </p:set>
                                        <p:animEffect transition="in" filter="wipe(up)">
                                          <p:cBhvr>
                                            <p:cTn id="36"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42" grpId="0"/>
          <p:bldP spid="53" grpId="0"/>
          <p:bldP spid="57"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1000" fill="hold"/>
                                            <p:tgtEl>
                                              <p:spTgt spid="35"/>
                                            </p:tgtEl>
                                            <p:attrNameLst>
                                              <p:attrName>ppt_x</p:attrName>
                                            </p:attrNameLst>
                                          </p:cBhvr>
                                          <p:tavLst>
                                            <p:tav tm="0">
                                              <p:val>
                                                <p:strVal val="#ppt_x"/>
                                              </p:val>
                                            </p:tav>
                                            <p:tav tm="100000">
                                              <p:val>
                                                <p:strVal val="#ppt_x"/>
                                              </p:val>
                                            </p:tav>
                                          </p:tavLst>
                                        </p:anim>
                                        <p:anim calcmode="lin" valueType="num">
                                          <p:cBhvr additive="base">
                                            <p:cTn id="8" dur="10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anim calcmode="lin" valueType="num">
                                          <p:cBhvr additive="base">
                                            <p:cTn id="15" dur="1000" fill="hold"/>
                                            <p:tgtEl>
                                              <p:spTgt spid="42"/>
                                            </p:tgtEl>
                                            <p:attrNameLst>
                                              <p:attrName>ppt_x</p:attrName>
                                            </p:attrNameLst>
                                          </p:cBhvr>
                                          <p:tavLst>
                                            <p:tav tm="0">
                                              <p:val>
                                                <p:strVal val="#ppt_x"/>
                                              </p:val>
                                            </p:tav>
                                            <p:tav tm="100000">
                                              <p:val>
                                                <p:strVal val="#ppt_x"/>
                                              </p:val>
                                            </p:tav>
                                          </p:tavLst>
                                        </p:anim>
                                        <p:anim calcmode="lin" valueType="num">
                                          <p:cBhvr additive="base">
                                            <p:cTn id="16" dur="1000" fill="hold"/>
                                            <p:tgtEl>
                                              <p:spTgt spid="4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6"/>
                                            </p:tgtEl>
                                            <p:attrNameLst>
                                              <p:attrName>style.visibility</p:attrName>
                                            </p:attrNameLst>
                                          </p:cBhvr>
                                          <p:to>
                                            <p:strVal val="visible"/>
                                          </p:to>
                                        </p:set>
                                        <p:anim calcmode="lin" valueType="num">
                                          <p:cBhvr additive="base">
                                            <p:cTn id="19" dur="1000" fill="hold"/>
                                            <p:tgtEl>
                                              <p:spTgt spid="46"/>
                                            </p:tgtEl>
                                            <p:attrNameLst>
                                              <p:attrName>ppt_x</p:attrName>
                                            </p:attrNameLst>
                                          </p:cBhvr>
                                          <p:tavLst>
                                            <p:tav tm="0">
                                              <p:val>
                                                <p:strVal val="#ppt_x"/>
                                              </p:val>
                                            </p:tav>
                                            <p:tav tm="100000">
                                              <p:val>
                                                <p:strVal val="#ppt_x"/>
                                              </p:val>
                                            </p:tav>
                                          </p:tavLst>
                                        </p:anim>
                                        <p:anim calcmode="lin" valueType="num">
                                          <p:cBhvr additive="base">
                                            <p:cTn id="20" dur="1000" fill="hold"/>
                                            <p:tgtEl>
                                              <p:spTgt spid="4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4"/>
                                            </p:tgtEl>
                                            <p:attrNameLst>
                                              <p:attrName>style.visibility</p:attrName>
                                            </p:attrNameLst>
                                          </p:cBhvr>
                                          <p:to>
                                            <p:strVal val="visible"/>
                                          </p:to>
                                        </p:set>
                                        <p:anim calcmode="lin" valueType="num">
                                          <p:cBhvr additive="base">
                                            <p:cTn id="23" dur="1000" fill="hold"/>
                                            <p:tgtEl>
                                              <p:spTgt spid="54"/>
                                            </p:tgtEl>
                                            <p:attrNameLst>
                                              <p:attrName>ppt_x</p:attrName>
                                            </p:attrNameLst>
                                          </p:cBhvr>
                                          <p:tavLst>
                                            <p:tav tm="0">
                                              <p:val>
                                                <p:strVal val="#ppt_x"/>
                                              </p:val>
                                            </p:tav>
                                            <p:tav tm="100000">
                                              <p:val>
                                                <p:strVal val="#ppt_x"/>
                                              </p:val>
                                            </p:tav>
                                          </p:tavLst>
                                        </p:anim>
                                        <p:anim calcmode="lin" valueType="num">
                                          <p:cBhvr additive="base">
                                            <p:cTn id="24" dur="1000" fill="hold"/>
                                            <p:tgtEl>
                                              <p:spTgt spid="5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additive="base">
                                            <p:cTn id="27" dur="1000" fill="hold"/>
                                            <p:tgtEl>
                                              <p:spTgt spid="53"/>
                                            </p:tgtEl>
                                            <p:attrNameLst>
                                              <p:attrName>ppt_x</p:attrName>
                                            </p:attrNameLst>
                                          </p:cBhvr>
                                          <p:tavLst>
                                            <p:tav tm="0">
                                              <p:val>
                                                <p:strVal val="#ppt_x"/>
                                              </p:val>
                                            </p:tav>
                                            <p:tav tm="100000">
                                              <p:val>
                                                <p:strVal val="#ppt_x"/>
                                              </p:val>
                                            </p:tav>
                                          </p:tavLst>
                                        </p:anim>
                                        <p:anim calcmode="lin" valueType="num">
                                          <p:cBhvr additive="base">
                                            <p:cTn id="28" dur="1000" fill="hold"/>
                                            <p:tgtEl>
                                              <p:spTgt spid="53"/>
                                            </p:tgtEl>
                                            <p:attrNameLst>
                                              <p:attrName>ppt_y</p:attrName>
                                            </p:attrNameLst>
                                          </p:cBhvr>
                                          <p:tavLst>
                                            <p:tav tm="0">
                                              <p:val>
                                                <p:strVal val="1+#ppt_h/2"/>
                                              </p:val>
                                            </p:tav>
                                            <p:tav tm="100000">
                                              <p:val>
                                                <p:strVal val="#ppt_y"/>
                                              </p:val>
                                            </p:tav>
                                          </p:tavLst>
                                        </p:anim>
                                      </p:childTnLst>
                                    </p:cTn>
                                  </p:par>
                                  <p:par>
                                    <p:cTn id="29" presetID="53" presetClass="entr" presetSubtype="16" fill="hold" grpId="0" nodeType="withEffect">
                                      <p:stCondLst>
                                        <p:cond delay="100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par>
                                    <p:cTn id="34" presetID="22" presetClass="entr" presetSubtype="1" fill="hold" grpId="0" nodeType="withEffect">
                                      <p:stCondLst>
                                        <p:cond delay="800"/>
                                      </p:stCondLst>
                                      <p:childTnLst>
                                        <p:set>
                                          <p:cBhvr>
                                            <p:cTn id="35" dur="1" fill="hold">
                                              <p:stCondLst>
                                                <p:cond delay="0"/>
                                              </p:stCondLst>
                                            </p:cTn>
                                            <p:tgtEl>
                                              <p:spTgt spid="57"/>
                                            </p:tgtEl>
                                            <p:attrNameLst>
                                              <p:attrName>style.visibility</p:attrName>
                                            </p:attrNameLst>
                                          </p:cBhvr>
                                          <p:to>
                                            <p:strVal val="visible"/>
                                          </p:to>
                                        </p:set>
                                        <p:animEffect transition="in" filter="wipe(up)">
                                          <p:cBhvr>
                                            <p:cTn id="36"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42" grpId="0"/>
          <p:bldP spid="53" grpId="0"/>
          <p:bldP spid="57" grpId="0"/>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2"/>
            </a:gs>
          </a:gsLst>
          <a:lin ang="8400000" scaled="0"/>
        </a:gradFill>
        <a:effectLst/>
      </p:bgPr>
    </p:bg>
    <p:spTree>
      <p:nvGrpSpPr>
        <p:cNvPr id="1" name=""/>
        <p:cNvGrpSpPr/>
        <p:nvPr/>
      </p:nvGrpSpPr>
      <p:grpSpPr>
        <a:xfrm>
          <a:off x="0" y="0"/>
          <a:ext cx="0" cy="0"/>
          <a:chOff x="0" y="0"/>
          <a:chExt cx="0" cy="0"/>
        </a:xfrm>
      </p:grpSpPr>
      <p:sp>
        <p:nvSpPr>
          <p:cNvPr id="12" name="矩形: 圆角 11">
            <a:extLst>
              <a:ext uri="{FF2B5EF4-FFF2-40B4-BE49-F238E27FC236}">
                <a16:creationId xmlns="" xmlns:a16="http://schemas.microsoft.com/office/drawing/2014/main" id="{8AEB8101-004A-467C-9DAC-EF3A274E374B}"/>
              </a:ext>
            </a:extLst>
          </p:cNvPr>
          <p:cNvSpPr/>
          <p:nvPr/>
        </p:nvSpPr>
        <p:spPr>
          <a:xfrm>
            <a:off x="1413164" y="849745"/>
            <a:ext cx="9365672" cy="5180966"/>
          </a:xfrm>
          <a:prstGeom prst="roundRect">
            <a:avLst>
              <a:gd name="adj" fmla="val 17647"/>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1" name="矩形: 圆角 10">
            <a:extLst>
              <a:ext uri="{FF2B5EF4-FFF2-40B4-BE49-F238E27FC236}">
                <a16:creationId xmlns="" xmlns:a16="http://schemas.microsoft.com/office/drawing/2014/main" id="{40335B6A-2753-4863-964A-4993C8656D53}"/>
              </a:ext>
            </a:extLst>
          </p:cNvPr>
          <p:cNvSpPr/>
          <p:nvPr/>
        </p:nvSpPr>
        <p:spPr>
          <a:xfrm>
            <a:off x="1653309" y="1117600"/>
            <a:ext cx="8885382" cy="4645256"/>
          </a:xfrm>
          <a:prstGeom prst="roundRect">
            <a:avLst>
              <a:gd name="adj" fmla="val 17647"/>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0" name="矩形: 圆角 9">
            <a:extLst>
              <a:ext uri="{FF2B5EF4-FFF2-40B4-BE49-F238E27FC236}">
                <a16:creationId xmlns="" xmlns:a16="http://schemas.microsoft.com/office/drawing/2014/main" id="{B930D8BD-E66A-4E82-BEE4-1C8E8B4CAD3A}"/>
              </a:ext>
            </a:extLst>
          </p:cNvPr>
          <p:cNvSpPr/>
          <p:nvPr/>
        </p:nvSpPr>
        <p:spPr>
          <a:xfrm>
            <a:off x="1838032" y="1311564"/>
            <a:ext cx="8515932" cy="4233710"/>
          </a:xfrm>
          <a:prstGeom prst="roundRect">
            <a:avLst>
              <a:gd name="adj" fmla="val 17647"/>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8" name="矩形: 圆角 7">
            <a:extLst>
              <a:ext uri="{FF2B5EF4-FFF2-40B4-BE49-F238E27FC236}">
                <a16:creationId xmlns="" xmlns:a16="http://schemas.microsoft.com/office/drawing/2014/main" id="{41E5A572-84D4-4734-877A-14A25393BF84}"/>
              </a:ext>
            </a:extLst>
          </p:cNvPr>
          <p:cNvSpPr/>
          <p:nvPr/>
        </p:nvSpPr>
        <p:spPr>
          <a:xfrm>
            <a:off x="2031996" y="1448084"/>
            <a:ext cx="8128004" cy="3961832"/>
          </a:xfrm>
          <a:prstGeom prst="roundRect">
            <a:avLst>
              <a:gd name="adj" fmla="val 1764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4" name="矩形 3">
            <a:extLst>
              <a:ext uri="{FF2B5EF4-FFF2-40B4-BE49-F238E27FC236}">
                <a16:creationId xmlns="" xmlns:a16="http://schemas.microsoft.com/office/drawing/2014/main" id="{692C5E8E-E088-48D4-A047-DDD1C96EE428}"/>
              </a:ext>
            </a:extLst>
          </p:cNvPr>
          <p:cNvSpPr/>
          <p:nvPr/>
        </p:nvSpPr>
        <p:spPr>
          <a:xfrm>
            <a:off x="5437342" y="2945819"/>
            <a:ext cx="5664724" cy="574453"/>
          </a:xfrm>
          <a:prstGeom prst="rect">
            <a:avLst/>
          </a:prstGeom>
        </p:spPr>
        <p:txBody>
          <a:bodyPr wrap="square" lIns="0" tIns="0" rIns="0" bIns="0">
            <a:spAutoFit/>
          </a:bodyPr>
          <a:lstStyle/>
          <a:p>
            <a:pPr lvl="0"/>
            <a:r>
              <a:rPr lang="zh-CN" altLang="en-US" sz="3733" b="1" dirty="0">
                <a:solidFill>
                  <a:schemeClr val="tx1">
                    <a:lumMod val="75000"/>
                    <a:lumOff val="25000"/>
                  </a:schemeClr>
                </a:solidFill>
                <a:cs typeface="+mn-ea"/>
                <a:sym typeface="+mn-lt"/>
              </a:rPr>
              <a:t>单击添加标题</a:t>
            </a:r>
            <a:endParaRPr lang="en-US" altLang="zh-CN" sz="3733" b="1" dirty="0">
              <a:solidFill>
                <a:schemeClr val="tx1">
                  <a:lumMod val="75000"/>
                  <a:lumOff val="25000"/>
                </a:schemeClr>
              </a:solidFill>
              <a:cs typeface="+mn-ea"/>
              <a:sym typeface="+mn-lt"/>
            </a:endParaRPr>
          </a:p>
        </p:txBody>
      </p:sp>
      <p:sp>
        <p:nvSpPr>
          <p:cNvPr id="5" name="文本框 4">
            <a:extLst>
              <a:ext uri="{FF2B5EF4-FFF2-40B4-BE49-F238E27FC236}">
                <a16:creationId xmlns="" xmlns:a16="http://schemas.microsoft.com/office/drawing/2014/main" id="{8679B285-AAE4-49E0-96A7-37ED25BB4D3A}"/>
              </a:ext>
            </a:extLst>
          </p:cNvPr>
          <p:cNvSpPr txBox="1"/>
          <p:nvPr/>
        </p:nvSpPr>
        <p:spPr>
          <a:xfrm>
            <a:off x="5437342" y="3596480"/>
            <a:ext cx="3772392" cy="408894"/>
          </a:xfrm>
          <a:prstGeom prst="rect">
            <a:avLst/>
          </a:prstGeom>
          <a:noFill/>
        </p:spPr>
        <p:txBody>
          <a:bodyPr wrap="square" lIns="0" tIns="0" rIns="0" bIns="0" rtlCol="0">
            <a:spAutoFit/>
          </a:bodyPr>
          <a:lstStyle/>
          <a:p>
            <a:pPr>
              <a:lnSpc>
                <a:spcPct val="150000"/>
              </a:lnSpc>
            </a:pPr>
            <a:r>
              <a:rPr lang="zh-CN" altLang="en-US" sz="933" dirty="0">
                <a:solidFill>
                  <a:schemeClr val="tx1">
                    <a:lumMod val="75000"/>
                    <a:lumOff val="25000"/>
                  </a:schemeClr>
                </a:solidFill>
                <a:cs typeface="+mn-ea"/>
                <a:sym typeface="+mn-lt"/>
              </a:rPr>
              <a:t>请替换文字内容，修改文字内容，也可以直接复制你的内容到此。请替换文字内容，修改文字内容，也可以直接复制你的内容到此。</a:t>
            </a:r>
          </a:p>
        </p:txBody>
      </p:sp>
      <p:sp>
        <p:nvSpPr>
          <p:cNvPr id="6" name="椭圆 5">
            <a:extLst>
              <a:ext uri="{FF2B5EF4-FFF2-40B4-BE49-F238E27FC236}">
                <a16:creationId xmlns="" xmlns:a16="http://schemas.microsoft.com/office/drawing/2014/main" id="{7D559D33-1367-4A1A-A06C-2DC7836E75C0}"/>
              </a:ext>
            </a:extLst>
          </p:cNvPr>
          <p:cNvSpPr/>
          <p:nvPr/>
        </p:nvSpPr>
        <p:spPr>
          <a:xfrm>
            <a:off x="2947145" y="2847932"/>
            <a:ext cx="1316172" cy="1344680"/>
          </a:xfrm>
          <a:prstGeom prst="ellipse">
            <a:avLst/>
          </a:prstGeom>
          <a:gradFill>
            <a:gsLst>
              <a:gs pos="0">
                <a:schemeClr val="accent1"/>
              </a:gs>
              <a:gs pos="100000">
                <a:schemeClr val="accent2"/>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bg1"/>
                </a:solidFill>
                <a:cs typeface="+mn-ea"/>
                <a:sym typeface="+mn-lt"/>
              </a:rPr>
              <a:t>02</a:t>
            </a:r>
            <a:endParaRPr lang="zh-CN" altLang="en-US" sz="4400" b="1" dirty="0">
              <a:solidFill>
                <a:schemeClr val="bg1"/>
              </a:solidFill>
              <a:cs typeface="+mn-ea"/>
              <a:sym typeface="+mn-lt"/>
            </a:endParaRPr>
          </a:p>
        </p:txBody>
      </p:sp>
      <p:cxnSp>
        <p:nvCxnSpPr>
          <p:cNvPr id="7" name="直接连接符 9">
            <a:extLst>
              <a:ext uri="{FF2B5EF4-FFF2-40B4-BE49-F238E27FC236}">
                <a16:creationId xmlns="" xmlns:a16="http://schemas.microsoft.com/office/drawing/2014/main" id="{726C263E-0A6F-4747-9331-F2E69386E422}"/>
              </a:ext>
            </a:extLst>
          </p:cNvPr>
          <p:cNvCxnSpPr>
            <a:cxnSpLocks/>
          </p:cNvCxnSpPr>
          <p:nvPr/>
        </p:nvCxnSpPr>
        <p:spPr>
          <a:xfrm>
            <a:off x="4776716" y="2610471"/>
            <a:ext cx="0" cy="18196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6184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4*#ppt_w"/>
                                          </p:val>
                                        </p:tav>
                                        <p:tav tm="100000">
                                          <p:val>
                                            <p:strVal val="#ppt_w"/>
                                          </p:val>
                                        </p:tav>
                                      </p:tavLst>
                                    </p:anim>
                                    <p:anim calcmode="lin" valueType="num">
                                      <p:cBhvr>
                                        <p:cTn id="8" dur="500" fill="hold"/>
                                        <p:tgtEl>
                                          <p:spTgt spid="4"/>
                                        </p:tgtEl>
                                        <p:attrNameLst>
                                          <p:attrName>ppt_h</p:attrName>
                                        </p:attrNameLst>
                                      </p:cBhvr>
                                      <p:tavLst>
                                        <p:tav tm="0">
                                          <p:val>
                                            <p:strVal val="4*#ppt_h"/>
                                          </p:val>
                                        </p:tav>
                                        <p:tav tm="100000">
                                          <p:val>
                                            <p:strVal val="#ppt_h"/>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
  <p:tag name="ISPRING_ULTRA_SCORM_COURSE_ID" val="F517452E-978C-43FB-99E2-ED2C78FE6F1B"/>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C:\Users\codi\Desktop\20190423包图\4"/>
  <p:tag name="ISPRING_PRESENTATION_TITLE" val="绿色简约风医疗行业岗前培训PPT模板"/>
  <p:tag name="ISPRING_FIRST_PUBLISH" val="1"/>
</p:tagLst>
</file>

<file path=ppt/tags/tag10.xml><?xml version="1.0" encoding="utf-8"?>
<p:tagLst xmlns:a="http://schemas.openxmlformats.org/drawingml/2006/main" xmlns:r="http://schemas.openxmlformats.org/officeDocument/2006/relationships" xmlns:p="http://schemas.openxmlformats.org/presentationml/2006/main">
  <p:tag name="PA" val="v5.1.0"/>
</p:tagLst>
</file>

<file path=ppt/tags/tag11.xml><?xml version="1.0" encoding="utf-8"?>
<p:tagLst xmlns:a="http://schemas.openxmlformats.org/drawingml/2006/main" xmlns:r="http://schemas.openxmlformats.org/officeDocument/2006/relationships" xmlns:p="http://schemas.openxmlformats.org/presentationml/2006/main">
  <p:tag name="PA" val="v5.1.0"/>
</p:tagLst>
</file>

<file path=ppt/tags/tag12.xml><?xml version="1.0" encoding="utf-8"?>
<p:tagLst xmlns:a="http://schemas.openxmlformats.org/drawingml/2006/main" xmlns:r="http://schemas.openxmlformats.org/officeDocument/2006/relationships" xmlns:p="http://schemas.openxmlformats.org/presentationml/2006/main">
  <p:tag name="PA" val="v5.1.0"/>
</p:tagLst>
</file>

<file path=ppt/tags/tag13.xml><?xml version="1.0" encoding="utf-8"?>
<p:tagLst xmlns:a="http://schemas.openxmlformats.org/drawingml/2006/main" xmlns:r="http://schemas.openxmlformats.org/officeDocument/2006/relationships" xmlns:p="http://schemas.openxmlformats.org/presentationml/2006/main">
  <p:tag name="PA" val="v5.1.0"/>
</p:tagLst>
</file>

<file path=ppt/tags/tag14.xml><?xml version="1.0" encoding="utf-8"?>
<p:tagLst xmlns:a="http://schemas.openxmlformats.org/drawingml/2006/main" xmlns:r="http://schemas.openxmlformats.org/officeDocument/2006/relationships" xmlns:p="http://schemas.openxmlformats.org/presentationml/2006/main">
  <p:tag name="PA" val="v5.1.2"/>
</p:tagLst>
</file>

<file path=ppt/tags/tag15.xml><?xml version="1.0" encoding="utf-8"?>
<p:tagLst xmlns:a="http://schemas.openxmlformats.org/drawingml/2006/main" xmlns:r="http://schemas.openxmlformats.org/officeDocument/2006/relationships" xmlns:p="http://schemas.openxmlformats.org/presentationml/2006/main">
  <p:tag name="PA" val="v5.1.2"/>
</p:tagLst>
</file>

<file path=ppt/tags/tag16.xml><?xml version="1.0" encoding="utf-8"?>
<p:tagLst xmlns:a="http://schemas.openxmlformats.org/drawingml/2006/main" xmlns:r="http://schemas.openxmlformats.org/officeDocument/2006/relationships" xmlns:p="http://schemas.openxmlformats.org/presentationml/2006/main">
  <p:tag name="PA" val="v5.1.2"/>
</p:tagLst>
</file>

<file path=ppt/tags/tag17.xml><?xml version="1.0" encoding="utf-8"?>
<p:tagLst xmlns:a="http://schemas.openxmlformats.org/drawingml/2006/main" xmlns:r="http://schemas.openxmlformats.org/officeDocument/2006/relationships" xmlns:p="http://schemas.openxmlformats.org/presentationml/2006/main">
  <p:tag name="PA" val="v5.1.2"/>
</p:tagLst>
</file>

<file path=ppt/tags/tag18.xml><?xml version="1.0" encoding="utf-8"?>
<p:tagLst xmlns:a="http://schemas.openxmlformats.org/drawingml/2006/main" xmlns:r="http://schemas.openxmlformats.org/officeDocument/2006/relationships" xmlns:p="http://schemas.openxmlformats.org/presentationml/2006/main">
  <p:tag name="PA" val="v5.1.2"/>
</p:tagLst>
</file>

<file path=ppt/tags/tag19.xml><?xml version="1.0" encoding="utf-8"?>
<p:tagLst xmlns:a="http://schemas.openxmlformats.org/drawingml/2006/main" xmlns:r="http://schemas.openxmlformats.org/officeDocument/2006/relationships" xmlns:p="http://schemas.openxmlformats.org/presentationml/2006/main">
  <p:tag name="PA" val="v5.1.2"/>
</p:tagLst>
</file>

<file path=ppt/tags/tag2.xml><?xml version="1.0" encoding="utf-8"?>
<p:tagLst xmlns:a="http://schemas.openxmlformats.org/drawingml/2006/main" xmlns:r="http://schemas.openxmlformats.org/officeDocument/2006/relationships" xmlns:p="http://schemas.openxmlformats.org/presentationml/2006/main">
  <p:tag name="PA" val="v5.1.0"/>
</p:tagLst>
</file>

<file path=ppt/tags/tag20.xml><?xml version="1.0" encoding="utf-8"?>
<p:tagLst xmlns:a="http://schemas.openxmlformats.org/drawingml/2006/main" xmlns:r="http://schemas.openxmlformats.org/officeDocument/2006/relationships" xmlns:p="http://schemas.openxmlformats.org/presentationml/2006/main">
  <p:tag name="PA" val="v5.1.2"/>
</p:tagLst>
</file>

<file path=ppt/tags/tag21.xml><?xml version="1.0" encoding="utf-8"?>
<p:tagLst xmlns:a="http://schemas.openxmlformats.org/drawingml/2006/main" xmlns:r="http://schemas.openxmlformats.org/officeDocument/2006/relationships" xmlns:p="http://schemas.openxmlformats.org/presentationml/2006/main">
  <p:tag name="PA" val="v5.1.2"/>
</p:tagLst>
</file>

<file path=ppt/tags/tag22.xml><?xml version="1.0" encoding="utf-8"?>
<p:tagLst xmlns:a="http://schemas.openxmlformats.org/drawingml/2006/main" xmlns:r="http://schemas.openxmlformats.org/officeDocument/2006/relationships" xmlns:p="http://schemas.openxmlformats.org/presentationml/2006/main">
  <p:tag name="PA" val="v5.1.2"/>
</p:tagLst>
</file>

<file path=ppt/tags/tag23.xml><?xml version="1.0" encoding="utf-8"?>
<p:tagLst xmlns:a="http://schemas.openxmlformats.org/drawingml/2006/main" xmlns:r="http://schemas.openxmlformats.org/officeDocument/2006/relationships" xmlns:p="http://schemas.openxmlformats.org/presentationml/2006/main">
  <p:tag name="PA" val="v5.1.2"/>
</p:tagLst>
</file>

<file path=ppt/tags/tag24.xml><?xml version="1.0" encoding="utf-8"?>
<p:tagLst xmlns:a="http://schemas.openxmlformats.org/drawingml/2006/main" xmlns:r="http://schemas.openxmlformats.org/officeDocument/2006/relationships" xmlns:p="http://schemas.openxmlformats.org/presentationml/2006/main">
  <p:tag name="PA" val="v5.1.2"/>
</p:tagLst>
</file>

<file path=ppt/tags/tag25.xml><?xml version="1.0" encoding="utf-8"?>
<p:tagLst xmlns:a="http://schemas.openxmlformats.org/drawingml/2006/main" xmlns:r="http://schemas.openxmlformats.org/officeDocument/2006/relationships" xmlns:p="http://schemas.openxmlformats.org/presentationml/2006/main">
  <p:tag name="PA" val="v5.1.2"/>
</p:tagLst>
</file>

<file path=ppt/tags/tag26.xml><?xml version="1.0" encoding="utf-8"?>
<p:tagLst xmlns:a="http://schemas.openxmlformats.org/drawingml/2006/main" xmlns:r="http://schemas.openxmlformats.org/officeDocument/2006/relationships" xmlns:p="http://schemas.openxmlformats.org/presentationml/2006/main">
  <p:tag name="PA" val="v5.1.2"/>
</p:tagLst>
</file>

<file path=ppt/tags/tag27.xml><?xml version="1.0" encoding="utf-8"?>
<p:tagLst xmlns:a="http://schemas.openxmlformats.org/drawingml/2006/main" xmlns:r="http://schemas.openxmlformats.org/officeDocument/2006/relationships" xmlns:p="http://schemas.openxmlformats.org/presentationml/2006/main">
  <p:tag name="PA" val="v5.1.2"/>
</p:tagLst>
</file>

<file path=ppt/tags/tag28.xml><?xml version="1.0" encoding="utf-8"?>
<p:tagLst xmlns:a="http://schemas.openxmlformats.org/drawingml/2006/main" xmlns:r="http://schemas.openxmlformats.org/officeDocument/2006/relationships" xmlns:p="http://schemas.openxmlformats.org/presentationml/2006/main">
  <p:tag name="PA" val="v5.1.2"/>
</p:tagLst>
</file>

<file path=ppt/tags/tag29.xml><?xml version="1.0" encoding="utf-8"?>
<p:tagLst xmlns:a="http://schemas.openxmlformats.org/drawingml/2006/main" xmlns:r="http://schemas.openxmlformats.org/officeDocument/2006/relationships" xmlns:p="http://schemas.openxmlformats.org/presentationml/2006/main">
  <p:tag name="PA" val="v5.1.0"/>
</p:tagLst>
</file>

<file path=ppt/tags/tag3.xml><?xml version="1.0" encoding="utf-8"?>
<p:tagLst xmlns:a="http://schemas.openxmlformats.org/drawingml/2006/main" xmlns:r="http://schemas.openxmlformats.org/officeDocument/2006/relationships" xmlns:p="http://schemas.openxmlformats.org/presentationml/2006/main">
  <p:tag name="PA" val="v5.1.0"/>
</p:tagLst>
</file>

<file path=ppt/tags/tag30.xml><?xml version="1.0" encoding="utf-8"?>
<p:tagLst xmlns:a="http://schemas.openxmlformats.org/drawingml/2006/main" xmlns:r="http://schemas.openxmlformats.org/officeDocument/2006/relationships" xmlns:p="http://schemas.openxmlformats.org/presentationml/2006/main">
  <p:tag name="PA" val="v5.1.2"/>
</p:tagLst>
</file>

<file path=ppt/tags/tag31.xml><?xml version="1.0" encoding="utf-8"?>
<p:tagLst xmlns:a="http://schemas.openxmlformats.org/drawingml/2006/main" xmlns:r="http://schemas.openxmlformats.org/officeDocument/2006/relationships" xmlns:p="http://schemas.openxmlformats.org/presentationml/2006/main">
  <p:tag name="PA" val="v5.1.0"/>
</p:tagLst>
</file>

<file path=ppt/tags/tag32.xml><?xml version="1.0" encoding="utf-8"?>
<p:tagLst xmlns:a="http://schemas.openxmlformats.org/drawingml/2006/main" xmlns:r="http://schemas.openxmlformats.org/officeDocument/2006/relationships" xmlns:p="http://schemas.openxmlformats.org/presentationml/2006/main">
  <p:tag name="PA" val="v5.1.1"/>
</p:tagLst>
</file>

<file path=ppt/tags/tag33.xml><?xml version="1.0" encoding="utf-8"?>
<p:tagLst xmlns:a="http://schemas.openxmlformats.org/drawingml/2006/main" xmlns:r="http://schemas.openxmlformats.org/officeDocument/2006/relationships" xmlns:p="http://schemas.openxmlformats.org/presentationml/2006/main">
  <p:tag name="PA" val="v5.1.2"/>
</p:tagLst>
</file>

<file path=ppt/tags/tag34.xml><?xml version="1.0" encoding="utf-8"?>
<p:tagLst xmlns:a="http://schemas.openxmlformats.org/drawingml/2006/main" xmlns:r="http://schemas.openxmlformats.org/officeDocument/2006/relationships" xmlns:p="http://schemas.openxmlformats.org/presentationml/2006/main">
  <p:tag name="PA" val="v5.1.1"/>
</p:tagLst>
</file>

<file path=ppt/tags/tag35.xml><?xml version="1.0" encoding="utf-8"?>
<p:tagLst xmlns:a="http://schemas.openxmlformats.org/drawingml/2006/main" xmlns:r="http://schemas.openxmlformats.org/officeDocument/2006/relationships" xmlns:p="http://schemas.openxmlformats.org/presentationml/2006/main">
  <p:tag name="PA" val="v5.1.1"/>
</p:tagLst>
</file>

<file path=ppt/tags/tag36.xml><?xml version="1.0" encoding="utf-8"?>
<p:tagLst xmlns:a="http://schemas.openxmlformats.org/drawingml/2006/main" xmlns:r="http://schemas.openxmlformats.org/officeDocument/2006/relationships" xmlns:p="http://schemas.openxmlformats.org/presentationml/2006/main">
  <p:tag name="PA" val="v5.1.0"/>
</p:tagLst>
</file>

<file path=ppt/tags/tag37.xml><?xml version="1.0" encoding="utf-8"?>
<p:tagLst xmlns:a="http://schemas.openxmlformats.org/drawingml/2006/main" xmlns:r="http://schemas.openxmlformats.org/officeDocument/2006/relationships" xmlns:p="http://schemas.openxmlformats.org/presentationml/2006/main">
  <p:tag name="PA" val="v5.1.2"/>
</p:tagLst>
</file>

<file path=ppt/tags/tag38.xml><?xml version="1.0" encoding="utf-8"?>
<p:tagLst xmlns:a="http://schemas.openxmlformats.org/drawingml/2006/main" xmlns:r="http://schemas.openxmlformats.org/officeDocument/2006/relationships" xmlns:p="http://schemas.openxmlformats.org/presentationml/2006/main">
  <p:tag name="PA" val="v5.1.1"/>
</p:tagLst>
</file>

<file path=ppt/tags/tag39.xml><?xml version="1.0" encoding="utf-8"?>
<p:tagLst xmlns:a="http://schemas.openxmlformats.org/drawingml/2006/main" xmlns:r="http://schemas.openxmlformats.org/officeDocument/2006/relationships" xmlns:p="http://schemas.openxmlformats.org/presentationml/2006/main">
  <p:tag name="PA" val="v5.1.2"/>
</p:tagLst>
</file>

<file path=ppt/tags/tag4.xml><?xml version="1.0" encoding="utf-8"?>
<p:tagLst xmlns:a="http://schemas.openxmlformats.org/drawingml/2006/main" xmlns:r="http://schemas.openxmlformats.org/officeDocument/2006/relationships" xmlns:p="http://schemas.openxmlformats.org/presentationml/2006/main">
  <p:tag name="PA" val="v5.1.2"/>
</p:tagLst>
</file>

<file path=ppt/tags/tag40.xml><?xml version="1.0" encoding="utf-8"?>
<p:tagLst xmlns:a="http://schemas.openxmlformats.org/drawingml/2006/main" xmlns:r="http://schemas.openxmlformats.org/officeDocument/2006/relationships" xmlns:p="http://schemas.openxmlformats.org/presentationml/2006/main">
  <p:tag name="PA" val="v5.1.0"/>
</p:tagLst>
</file>

<file path=ppt/tags/tag41.xml><?xml version="1.0" encoding="utf-8"?>
<p:tagLst xmlns:a="http://schemas.openxmlformats.org/drawingml/2006/main" xmlns:r="http://schemas.openxmlformats.org/officeDocument/2006/relationships" xmlns:p="http://schemas.openxmlformats.org/presentationml/2006/main">
  <p:tag name="PA" val="v5.1.1"/>
</p:tagLst>
</file>

<file path=ppt/tags/tag42.xml><?xml version="1.0" encoding="utf-8"?>
<p:tagLst xmlns:a="http://schemas.openxmlformats.org/drawingml/2006/main" xmlns:r="http://schemas.openxmlformats.org/officeDocument/2006/relationships" xmlns:p="http://schemas.openxmlformats.org/presentationml/2006/main">
  <p:tag name="PA" val="v5.1.2"/>
</p:tagLst>
</file>

<file path=ppt/tags/tag43.xml><?xml version="1.0" encoding="utf-8"?>
<p:tagLst xmlns:a="http://schemas.openxmlformats.org/drawingml/2006/main" xmlns:r="http://schemas.openxmlformats.org/officeDocument/2006/relationships" xmlns:p="http://schemas.openxmlformats.org/presentationml/2006/main">
  <p:tag name="PA" val="v5.1.2"/>
</p:tagLst>
</file>

<file path=ppt/tags/tag44.xml><?xml version="1.0" encoding="utf-8"?>
<p:tagLst xmlns:a="http://schemas.openxmlformats.org/drawingml/2006/main" xmlns:r="http://schemas.openxmlformats.org/officeDocument/2006/relationships" xmlns:p="http://schemas.openxmlformats.org/presentationml/2006/main">
  <p:tag name="PA" val="v5.1.0"/>
</p:tagLst>
</file>

<file path=ppt/tags/tag45.xml><?xml version="1.0" encoding="utf-8"?>
<p:tagLst xmlns:a="http://schemas.openxmlformats.org/drawingml/2006/main" xmlns:r="http://schemas.openxmlformats.org/officeDocument/2006/relationships" xmlns:p="http://schemas.openxmlformats.org/presentationml/2006/main">
  <p:tag name="PA" val="v5.1.2"/>
</p:tagLst>
</file>

<file path=ppt/tags/tag46.xml><?xml version="1.0" encoding="utf-8"?>
<p:tagLst xmlns:a="http://schemas.openxmlformats.org/drawingml/2006/main" xmlns:r="http://schemas.openxmlformats.org/officeDocument/2006/relationships" xmlns:p="http://schemas.openxmlformats.org/presentationml/2006/main">
  <p:tag name="PA" val="v5.1.0"/>
</p:tagLst>
</file>

<file path=ppt/tags/tag47.xml><?xml version="1.0" encoding="utf-8"?>
<p:tagLst xmlns:a="http://schemas.openxmlformats.org/drawingml/2006/main" xmlns:r="http://schemas.openxmlformats.org/officeDocument/2006/relationships" xmlns:p="http://schemas.openxmlformats.org/presentationml/2006/main">
  <p:tag name="PA" val="v5.1.0"/>
</p:tagLst>
</file>

<file path=ppt/tags/tag48.xml><?xml version="1.0" encoding="utf-8"?>
<p:tagLst xmlns:a="http://schemas.openxmlformats.org/drawingml/2006/main" xmlns:r="http://schemas.openxmlformats.org/officeDocument/2006/relationships" xmlns:p="http://schemas.openxmlformats.org/presentationml/2006/main">
  <p:tag name="PA" val="v5.1.0"/>
</p:tagLst>
</file>

<file path=ppt/tags/tag49.xml><?xml version="1.0" encoding="utf-8"?>
<p:tagLst xmlns:a="http://schemas.openxmlformats.org/drawingml/2006/main" xmlns:r="http://schemas.openxmlformats.org/officeDocument/2006/relationships" xmlns:p="http://schemas.openxmlformats.org/presentationml/2006/main">
  <p:tag name="PA" val="v5.1.0"/>
</p:tagLst>
</file>

<file path=ppt/tags/tag5.xml><?xml version="1.0" encoding="utf-8"?>
<p:tagLst xmlns:a="http://schemas.openxmlformats.org/drawingml/2006/main" xmlns:r="http://schemas.openxmlformats.org/officeDocument/2006/relationships" xmlns:p="http://schemas.openxmlformats.org/presentationml/2006/main">
  <p:tag name="PA" val="v5.1.0"/>
</p:tagLst>
</file>

<file path=ppt/tags/tag50.xml><?xml version="1.0" encoding="utf-8"?>
<p:tagLst xmlns:a="http://schemas.openxmlformats.org/drawingml/2006/main" xmlns:r="http://schemas.openxmlformats.org/officeDocument/2006/relationships" xmlns:p="http://schemas.openxmlformats.org/presentationml/2006/main">
  <p:tag name="PA" val="v5.1.0"/>
</p:tagLst>
</file>

<file path=ppt/tags/tag51.xml><?xml version="1.0" encoding="utf-8"?>
<p:tagLst xmlns:a="http://schemas.openxmlformats.org/drawingml/2006/main" xmlns:r="http://schemas.openxmlformats.org/officeDocument/2006/relationships" xmlns:p="http://schemas.openxmlformats.org/presentationml/2006/main">
  <p:tag name="PA" val="v5.1.0"/>
</p:tagLst>
</file>

<file path=ppt/tags/tag52.xml><?xml version="1.0" encoding="utf-8"?>
<p:tagLst xmlns:a="http://schemas.openxmlformats.org/drawingml/2006/main" xmlns:r="http://schemas.openxmlformats.org/officeDocument/2006/relationships" xmlns:p="http://schemas.openxmlformats.org/presentationml/2006/main">
  <p:tag name="PA" val="v5.1.0"/>
</p:tagLst>
</file>

<file path=ppt/tags/tag53.xml><?xml version="1.0" encoding="utf-8"?>
<p:tagLst xmlns:a="http://schemas.openxmlformats.org/drawingml/2006/main" xmlns:r="http://schemas.openxmlformats.org/officeDocument/2006/relationships" xmlns:p="http://schemas.openxmlformats.org/presentationml/2006/main">
  <p:tag name="PA" val="v5.1.0"/>
</p:tagLst>
</file>

<file path=ppt/tags/tag54.xml><?xml version="1.0" encoding="utf-8"?>
<p:tagLst xmlns:a="http://schemas.openxmlformats.org/drawingml/2006/main" xmlns:r="http://schemas.openxmlformats.org/officeDocument/2006/relationships" xmlns:p="http://schemas.openxmlformats.org/presentationml/2006/main">
  <p:tag name="PA" val="v5.1.0"/>
</p:tagLst>
</file>

<file path=ppt/tags/tag55.xml><?xml version="1.0" encoding="utf-8"?>
<p:tagLst xmlns:a="http://schemas.openxmlformats.org/drawingml/2006/main" xmlns:r="http://schemas.openxmlformats.org/officeDocument/2006/relationships" xmlns:p="http://schemas.openxmlformats.org/presentationml/2006/main">
  <p:tag name="PA" val="v5.1.0"/>
</p:tagLst>
</file>

<file path=ppt/tags/tag56.xml><?xml version="1.0" encoding="utf-8"?>
<p:tagLst xmlns:a="http://schemas.openxmlformats.org/drawingml/2006/main" xmlns:r="http://schemas.openxmlformats.org/officeDocument/2006/relationships" xmlns:p="http://schemas.openxmlformats.org/presentationml/2006/main">
  <p:tag name="PA" val="v5.1.0"/>
</p:tagLst>
</file>

<file path=ppt/tags/tag57.xml><?xml version="1.0" encoding="utf-8"?>
<p:tagLst xmlns:a="http://schemas.openxmlformats.org/drawingml/2006/main" xmlns:r="http://schemas.openxmlformats.org/officeDocument/2006/relationships" xmlns:p="http://schemas.openxmlformats.org/presentationml/2006/main">
  <p:tag name="PA" val="v5.1.0"/>
</p:tagLst>
</file>

<file path=ppt/tags/tag58.xml><?xml version="1.0" encoding="utf-8"?>
<p:tagLst xmlns:a="http://schemas.openxmlformats.org/drawingml/2006/main" xmlns:r="http://schemas.openxmlformats.org/officeDocument/2006/relationships" xmlns:p="http://schemas.openxmlformats.org/presentationml/2006/main">
  <p:tag name="PA" val="v5.1.0"/>
</p:tagLst>
</file>

<file path=ppt/tags/tag59.xml><?xml version="1.0" encoding="utf-8"?>
<p:tagLst xmlns:a="http://schemas.openxmlformats.org/drawingml/2006/main" xmlns:r="http://schemas.openxmlformats.org/officeDocument/2006/relationships" xmlns:p="http://schemas.openxmlformats.org/presentationml/2006/main">
  <p:tag name="PA" val="v5.1.2"/>
</p:tagLst>
</file>

<file path=ppt/tags/tag6.xml><?xml version="1.0" encoding="utf-8"?>
<p:tagLst xmlns:a="http://schemas.openxmlformats.org/drawingml/2006/main" xmlns:r="http://schemas.openxmlformats.org/officeDocument/2006/relationships" xmlns:p="http://schemas.openxmlformats.org/presentationml/2006/main">
  <p:tag name="PA" val="v5.1.0"/>
</p:tagLst>
</file>

<file path=ppt/tags/tag60.xml><?xml version="1.0" encoding="utf-8"?>
<p:tagLst xmlns:a="http://schemas.openxmlformats.org/drawingml/2006/main" xmlns:r="http://schemas.openxmlformats.org/officeDocument/2006/relationships" xmlns:p="http://schemas.openxmlformats.org/presentationml/2006/main">
  <p:tag name="PA" val="v5.1.0"/>
</p:tagLst>
</file>

<file path=ppt/tags/tag61.xml><?xml version="1.0" encoding="utf-8"?>
<p:tagLst xmlns:a="http://schemas.openxmlformats.org/drawingml/2006/main" xmlns:r="http://schemas.openxmlformats.org/officeDocument/2006/relationships" xmlns:p="http://schemas.openxmlformats.org/presentationml/2006/main">
  <p:tag name="PA" val="v5.1.2"/>
</p:tagLst>
</file>

<file path=ppt/tags/tag62.xml><?xml version="1.0" encoding="utf-8"?>
<p:tagLst xmlns:a="http://schemas.openxmlformats.org/drawingml/2006/main" xmlns:r="http://schemas.openxmlformats.org/officeDocument/2006/relationships" xmlns:p="http://schemas.openxmlformats.org/presentationml/2006/main">
  <p:tag name="PA" val="v5.1.0"/>
</p:tagLst>
</file>

<file path=ppt/tags/tag63.xml><?xml version="1.0" encoding="utf-8"?>
<p:tagLst xmlns:a="http://schemas.openxmlformats.org/drawingml/2006/main" xmlns:r="http://schemas.openxmlformats.org/officeDocument/2006/relationships" xmlns:p="http://schemas.openxmlformats.org/presentationml/2006/main">
  <p:tag name="PA" val="v5.1.2"/>
</p:tagLst>
</file>

<file path=ppt/tags/tag64.xml><?xml version="1.0" encoding="utf-8"?>
<p:tagLst xmlns:a="http://schemas.openxmlformats.org/drawingml/2006/main" xmlns:r="http://schemas.openxmlformats.org/officeDocument/2006/relationships" xmlns:p="http://schemas.openxmlformats.org/presentationml/2006/main">
  <p:tag name="PA" val="v5.1.2"/>
</p:tagLst>
</file>

<file path=ppt/tags/tag65.xml><?xml version="1.0" encoding="utf-8"?>
<p:tagLst xmlns:a="http://schemas.openxmlformats.org/drawingml/2006/main" xmlns:r="http://schemas.openxmlformats.org/officeDocument/2006/relationships" xmlns:p="http://schemas.openxmlformats.org/presentationml/2006/main">
  <p:tag name="PA" val="v5.1.0"/>
</p:tagLst>
</file>

<file path=ppt/tags/tag66.xml><?xml version="1.0" encoding="utf-8"?>
<p:tagLst xmlns:a="http://schemas.openxmlformats.org/drawingml/2006/main" xmlns:r="http://schemas.openxmlformats.org/officeDocument/2006/relationships" xmlns:p="http://schemas.openxmlformats.org/presentationml/2006/main">
  <p:tag name="PA" val="v5.1.0"/>
</p:tagLst>
</file>

<file path=ppt/tags/tag67.xml><?xml version="1.0" encoding="utf-8"?>
<p:tagLst xmlns:a="http://schemas.openxmlformats.org/drawingml/2006/main" xmlns:r="http://schemas.openxmlformats.org/officeDocument/2006/relationships" xmlns:p="http://schemas.openxmlformats.org/presentationml/2006/main">
  <p:tag name="PA" val="v5.1.0"/>
</p:tagLst>
</file>

<file path=ppt/tags/tag68.xml><?xml version="1.0" encoding="utf-8"?>
<p:tagLst xmlns:a="http://schemas.openxmlformats.org/drawingml/2006/main" xmlns:r="http://schemas.openxmlformats.org/officeDocument/2006/relationships" xmlns:p="http://schemas.openxmlformats.org/presentationml/2006/main">
  <p:tag name="PA" val="v5.1.0"/>
</p:tagLst>
</file>

<file path=ppt/tags/tag69.xml><?xml version="1.0" encoding="utf-8"?>
<p:tagLst xmlns:a="http://schemas.openxmlformats.org/drawingml/2006/main" xmlns:r="http://schemas.openxmlformats.org/officeDocument/2006/relationships" xmlns:p="http://schemas.openxmlformats.org/presentationml/2006/main">
  <p:tag name="PA" val="v5.1.0"/>
</p:tagLst>
</file>

<file path=ppt/tags/tag7.xml><?xml version="1.0" encoding="utf-8"?>
<p:tagLst xmlns:a="http://schemas.openxmlformats.org/drawingml/2006/main" xmlns:r="http://schemas.openxmlformats.org/officeDocument/2006/relationships" xmlns:p="http://schemas.openxmlformats.org/presentationml/2006/main">
  <p:tag name="PA" val="v5.1.0"/>
</p:tagLst>
</file>

<file path=ppt/tags/tag70.xml><?xml version="1.0" encoding="utf-8"?>
<p:tagLst xmlns:a="http://schemas.openxmlformats.org/drawingml/2006/main" xmlns:r="http://schemas.openxmlformats.org/officeDocument/2006/relationships" xmlns:p="http://schemas.openxmlformats.org/presentationml/2006/main">
  <p:tag name="PA" val="v5.1.0"/>
</p:tagLst>
</file>

<file path=ppt/tags/tag71.xml><?xml version="1.0" encoding="utf-8"?>
<p:tagLst xmlns:a="http://schemas.openxmlformats.org/drawingml/2006/main" xmlns:r="http://schemas.openxmlformats.org/officeDocument/2006/relationships" xmlns:p="http://schemas.openxmlformats.org/presentationml/2006/main">
  <p:tag name="PA" val="v5.1.0"/>
</p:tagLst>
</file>

<file path=ppt/tags/tag72.xml><?xml version="1.0" encoding="utf-8"?>
<p:tagLst xmlns:a="http://schemas.openxmlformats.org/drawingml/2006/main" xmlns:r="http://schemas.openxmlformats.org/officeDocument/2006/relationships" xmlns:p="http://schemas.openxmlformats.org/presentationml/2006/main">
  <p:tag name="PA" val="v5.1.0"/>
</p:tagLst>
</file>

<file path=ppt/tags/tag73.xml><?xml version="1.0" encoding="utf-8"?>
<p:tagLst xmlns:a="http://schemas.openxmlformats.org/drawingml/2006/main" xmlns:r="http://schemas.openxmlformats.org/officeDocument/2006/relationships" xmlns:p="http://schemas.openxmlformats.org/presentationml/2006/main">
  <p:tag name="PA" val="v5.1.0"/>
</p:tagLst>
</file>

<file path=ppt/tags/tag74.xml><?xml version="1.0" encoding="utf-8"?>
<p:tagLst xmlns:a="http://schemas.openxmlformats.org/drawingml/2006/main" xmlns:r="http://schemas.openxmlformats.org/officeDocument/2006/relationships" xmlns:p="http://schemas.openxmlformats.org/presentationml/2006/main">
  <p:tag name="PA" val="v5.1.0"/>
</p:tagLst>
</file>

<file path=ppt/tags/tag75.xml><?xml version="1.0" encoding="utf-8"?>
<p:tagLst xmlns:a="http://schemas.openxmlformats.org/drawingml/2006/main" xmlns:r="http://schemas.openxmlformats.org/officeDocument/2006/relationships" xmlns:p="http://schemas.openxmlformats.org/presentationml/2006/main">
  <p:tag name="PA" val="v5.1.0"/>
</p:tagLst>
</file>

<file path=ppt/tags/tag76.xml><?xml version="1.0" encoding="utf-8"?>
<p:tagLst xmlns:a="http://schemas.openxmlformats.org/drawingml/2006/main" xmlns:r="http://schemas.openxmlformats.org/officeDocument/2006/relationships" xmlns:p="http://schemas.openxmlformats.org/presentationml/2006/main">
  <p:tag name="PA" val="v5.1.0"/>
</p:tagLst>
</file>

<file path=ppt/tags/tag77.xml><?xml version="1.0" encoding="utf-8"?>
<p:tagLst xmlns:a="http://schemas.openxmlformats.org/drawingml/2006/main" xmlns:r="http://schemas.openxmlformats.org/officeDocument/2006/relationships" xmlns:p="http://schemas.openxmlformats.org/presentationml/2006/main">
  <p:tag name="PA" val="v5.1.2"/>
</p:tagLst>
</file>

<file path=ppt/tags/tag78.xml><?xml version="1.0" encoding="utf-8"?>
<p:tagLst xmlns:a="http://schemas.openxmlformats.org/drawingml/2006/main" xmlns:r="http://schemas.openxmlformats.org/officeDocument/2006/relationships" xmlns:p="http://schemas.openxmlformats.org/presentationml/2006/main">
  <p:tag name="PA" val="v5.1.2"/>
</p:tagLst>
</file>

<file path=ppt/tags/tag79.xml><?xml version="1.0" encoding="utf-8"?>
<p:tagLst xmlns:a="http://schemas.openxmlformats.org/drawingml/2006/main" xmlns:r="http://schemas.openxmlformats.org/officeDocument/2006/relationships" xmlns:p="http://schemas.openxmlformats.org/presentationml/2006/main">
  <p:tag name="ISLIDE.DIAGRAM" val="f03d89bc-c8dd-4963-b17e-aa3005480c30"/>
</p:tagLst>
</file>

<file path=ppt/tags/tag8.xml><?xml version="1.0" encoding="utf-8"?>
<p:tagLst xmlns:a="http://schemas.openxmlformats.org/drawingml/2006/main" xmlns:r="http://schemas.openxmlformats.org/officeDocument/2006/relationships" xmlns:p="http://schemas.openxmlformats.org/presentationml/2006/main">
  <p:tag name="PA" val="v5.1.0"/>
</p:tagLst>
</file>

<file path=ppt/tags/tag80.xml><?xml version="1.0" encoding="utf-8"?>
<p:tagLst xmlns:a="http://schemas.openxmlformats.org/drawingml/2006/main" xmlns:r="http://schemas.openxmlformats.org/officeDocument/2006/relationships" xmlns:p="http://schemas.openxmlformats.org/presentationml/2006/main">
  <p:tag name="PA" val="v5.1.2"/>
</p:tagLst>
</file>

<file path=ppt/tags/tag81.xml><?xml version="1.0" encoding="utf-8"?>
<p:tagLst xmlns:a="http://schemas.openxmlformats.org/drawingml/2006/main" xmlns:r="http://schemas.openxmlformats.org/officeDocument/2006/relationships" xmlns:p="http://schemas.openxmlformats.org/presentationml/2006/main">
  <p:tag name="PA" val="v5.1.0"/>
</p:tagLst>
</file>

<file path=ppt/tags/tag82.xml><?xml version="1.0" encoding="utf-8"?>
<p:tagLst xmlns:a="http://schemas.openxmlformats.org/drawingml/2006/main" xmlns:r="http://schemas.openxmlformats.org/officeDocument/2006/relationships" xmlns:p="http://schemas.openxmlformats.org/presentationml/2006/main">
  <p:tag name="PA" val="v5.1.2"/>
</p:tagLst>
</file>

<file path=ppt/tags/tag9.xml><?xml version="1.0" encoding="utf-8"?>
<p:tagLst xmlns:a="http://schemas.openxmlformats.org/drawingml/2006/main" xmlns:r="http://schemas.openxmlformats.org/officeDocument/2006/relationships" xmlns:p="http://schemas.openxmlformats.org/presentationml/2006/main">
  <p:tag name="PA" val="v5.1.0"/>
</p:tagLst>
</file>

<file path=ppt/theme/theme1.xml><?xml version="1.0" encoding="utf-8"?>
<a:theme xmlns:a="http://schemas.openxmlformats.org/drawingml/2006/main" name="第一PPT，www.1ppt.com">
  <a:themeElements>
    <a:clrScheme name="自定义 27">
      <a:dk1>
        <a:srgbClr val="000000"/>
      </a:dk1>
      <a:lt1>
        <a:srgbClr val="FFFFFF"/>
      </a:lt1>
      <a:dk2>
        <a:srgbClr val="44546A"/>
      </a:dk2>
      <a:lt2>
        <a:srgbClr val="E7E6E6"/>
      </a:lt2>
      <a:accent1>
        <a:srgbClr val="01B46E"/>
      </a:accent1>
      <a:accent2>
        <a:srgbClr val="0387C8"/>
      </a:accent2>
      <a:accent3>
        <a:srgbClr val="A5A5A5"/>
      </a:accent3>
      <a:accent4>
        <a:srgbClr val="FFC000"/>
      </a:accent4>
      <a:accent5>
        <a:srgbClr val="5B9BD5"/>
      </a:accent5>
      <a:accent6>
        <a:srgbClr val="70AD47"/>
      </a:accent6>
      <a:hlink>
        <a:srgbClr val="0563C1"/>
      </a:hlink>
      <a:folHlink>
        <a:srgbClr val="954F72"/>
      </a:folHlink>
    </a:clrScheme>
    <a:fontScheme name="yrqchasa">
      <a:majorFont>
        <a:latin typeface="Arial" panose="020F0302020204030204"/>
        <a:ea typeface="微软雅黑"/>
        <a:cs typeface=""/>
      </a:majorFont>
      <a:minorFont>
        <a:latin typeface="Arial"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1795</Words>
  <Application>Microsoft Office PowerPoint</Application>
  <PresentationFormat>宽屏</PresentationFormat>
  <Paragraphs>194</Paragraphs>
  <Slides>25</Slides>
  <Notes>25</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25</vt:i4>
      </vt:variant>
    </vt:vector>
  </HeadingPairs>
  <TitlesOfParts>
    <vt:vector size="35" baseType="lpstr">
      <vt:lpstr>Meiryo</vt:lpstr>
      <vt:lpstr>等线</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32</cp:revision>
  <dcterms:created xsi:type="dcterms:W3CDTF">2019-04-11T14:20:42Z</dcterms:created>
  <dcterms:modified xsi:type="dcterms:W3CDTF">2022-12-28T10:46:08Z</dcterms:modified>
</cp:coreProperties>
</file>