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3" r:id="rId2"/>
    <p:sldMasterId id="2147483687" r:id="rId3"/>
  </p:sldMasterIdLst>
  <p:notesMasterIdLst>
    <p:notesMasterId r:id="rId29"/>
  </p:notesMasterIdLst>
  <p:sldIdLst>
    <p:sldId id="690" r:id="rId4"/>
    <p:sldId id="268" r:id="rId5"/>
    <p:sldId id="385" r:id="rId6"/>
    <p:sldId id="387" r:id="rId7"/>
    <p:sldId id="386" r:id="rId8"/>
    <p:sldId id="389" r:id="rId9"/>
    <p:sldId id="388" r:id="rId10"/>
    <p:sldId id="266" r:id="rId11"/>
    <p:sldId id="400" r:id="rId12"/>
    <p:sldId id="403" r:id="rId13"/>
    <p:sldId id="396" r:id="rId14"/>
    <p:sldId id="390" r:id="rId15"/>
    <p:sldId id="399" r:id="rId16"/>
    <p:sldId id="391" r:id="rId17"/>
    <p:sldId id="401" r:id="rId18"/>
    <p:sldId id="393" r:id="rId19"/>
    <p:sldId id="392" r:id="rId20"/>
    <p:sldId id="405" r:id="rId21"/>
    <p:sldId id="402" r:id="rId22"/>
    <p:sldId id="397" r:id="rId23"/>
    <p:sldId id="398" r:id="rId24"/>
    <p:sldId id="404" r:id="rId25"/>
    <p:sldId id="689" r:id="rId26"/>
    <p:sldId id="691" r:id="rId27"/>
    <p:sldId id="69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52348"/>
    <a:srgbClr val="222337"/>
    <a:srgbClr val="2C2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08"/>
  </p:normalViewPr>
  <p:slideViewPr>
    <p:cSldViewPr snapToGrid="0">
      <p:cViewPr varScale="1">
        <p:scale>
          <a:sx n="106" d="100"/>
          <a:sy n="106" d="100"/>
        </p:scale>
        <p:origin x="948" y="11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F233C-2C7C-401F-866A-733E6D3EE37D}"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E4B01-6510-4A8D-85F2-DDBB179ABC92}" type="slidenum">
              <a:rPr lang="zh-CN" altLang="en-US" smtClean="0"/>
              <a:t>‹#›</a:t>
            </a:fld>
            <a:endParaRPr lang="zh-CN" altLang="en-US"/>
          </a:p>
        </p:txBody>
      </p:sp>
    </p:spTree>
    <p:extLst>
      <p:ext uri="{BB962C8B-B14F-4D97-AF65-F5344CB8AC3E}">
        <p14:creationId xmlns:p14="http://schemas.microsoft.com/office/powerpoint/2010/main" val="182193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1</a:t>
            </a:fld>
            <a:endParaRPr lang="zh-CN" altLang="en-US"/>
          </a:p>
        </p:txBody>
      </p:sp>
    </p:spTree>
    <p:extLst>
      <p:ext uri="{BB962C8B-B14F-4D97-AF65-F5344CB8AC3E}">
        <p14:creationId xmlns:p14="http://schemas.microsoft.com/office/powerpoint/2010/main" val="152258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114886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391779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364389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153661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31283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15</a:t>
            </a:fld>
            <a:endParaRPr lang="zh-CN" altLang="en-US"/>
          </a:p>
        </p:txBody>
      </p:sp>
    </p:spTree>
    <p:extLst>
      <p:ext uri="{BB962C8B-B14F-4D97-AF65-F5344CB8AC3E}">
        <p14:creationId xmlns:p14="http://schemas.microsoft.com/office/powerpoint/2010/main" val="271215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81329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163945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212341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19</a:t>
            </a:fld>
            <a:endParaRPr lang="zh-CN" altLang="en-US"/>
          </a:p>
        </p:txBody>
      </p:sp>
    </p:spTree>
    <p:extLst>
      <p:ext uri="{BB962C8B-B14F-4D97-AF65-F5344CB8AC3E}">
        <p14:creationId xmlns:p14="http://schemas.microsoft.com/office/powerpoint/2010/main" val="311690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BF73E-838A-4EF7-A608-F6465718D433}" type="slidenum">
              <a:rPr lang="zh-CN" altLang="en-US" smtClean="0"/>
              <a:t>2</a:t>
            </a:fld>
            <a:endParaRPr lang="zh-CN" altLang="en-US"/>
          </a:p>
        </p:txBody>
      </p:sp>
    </p:spTree>
    <p:extLst>
      <p:ext uri="{BB962C8B-B14F-4D97-AF65-F5344CB8AC3E}">
        <p14:creationId xmlns:p14="http://schemas.microsoft.com/office/powerpoint/2010/main" val="1757639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93278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3499869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4251138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319033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24</a:t>
            </a:fld>
            <a:endParaRPr lang="zh-CN" altLang="en-US"/>
          </a:p>
        </p:txBody>
      </p:sp>
    </p:spTree>
    <p:extLst>
      <p:ext uri="{BB962C8B-B14F-4D97-AF65-F5344CB8AC3E}">
        <p14:creationId xmlns:p14="http://schemas.microsoft.com/office/powerpoint/2010/main" val="1555238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2180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3</a:t>
            </a:fld>
            <a:endParaRPr lang="zh-CN" altLang="en-US"/>
          </a:p>
        </p:txBody>
      </p:sp>
    </p:spTree>
    <p:extLst>
      <p:ext uri="{BB962C8B-B14F-4D97-AF65-F5344CB8AC3E}">
        <p14:creationId xmlns:p14="http://schemas.microsoft.com/office/powerpoint/2010/main" val="334011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4</a:t>
            </a:fld>
            <a:endParaRPr lang="zh-CN" altLang="en-US"/>
          </a:p>
        </p:txBody>
      </p:sp>
    </p:spTree>
    <p:extLst>
      <p:ext uri="{BB962C8B-B14F-4D97-AF65-F5344CB8AC3E}">
        <p14:creationId xmlns:p14="http://schemas.microsoft.com/office/powerpoint/2010/main" val="111542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5</a:t>
            </a:fld>
            <a:endParaRPr lang="zh-CN" altLang="en-US"/>
          </a:p>
        </p:txBody>
      </p:sp>
    </p:spTree>
    <p:extLst>
      <p:ext uri="{BB962C8B-B14F-4D97-AF65-F5344CB8AC3E}">
        <p14:creationId xmlns:p14="http://schemas.microsoft.com/office/powerpoint/2010/main" val="70865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4574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7</a:t>
            </a:fld>
            <a:endParaRPr lang="zh-CN" altLang="en-US"/>
          </a:p>
        </p:txBody>
      </p:sp>
    </p:spTree>
    <p:extLst>
      <p:ext uri="{BB962C8B-B14F-4D97-AF65-F5344CB8AC3E}">
        <p14:creationId xmlns:p14="http://schemas.microsoft.com/office/powerpoint/2010/main" val="383916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ECF09-8DDD-477F-9770-C6A84064B3E6}" type="slidenum">
              <a:rPr kumimoji="0" lang="zh-CN" altLang="en-US" sz="1200" b="0" i="0" u="none" strike="noStrike" kern="1200" cap="none" spc="0" normalizeH="0" baseline="0" noProof="0" smtClean="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Noto Sans S Chinese DemiLight" panose="020B0400000000000000" pitchFamily="34" charset="-122"/>
              <a:ea typeface="Noto Sans S Chinese DemiLight" panose="020B0400000000000000" pitchFamily="34" charset="-122"/>
              <a:cs typeface="+mn-cs"/>
            </a:endParaRPr>
          </a:p>
        </p:txBody>
      </p:sp>
    </p:spTree>
    <p:extLst>
      <p:ext uri="{BB962C8B-B14F-4D97-AF65-F5344CB8AC3E}">
        <p14:creationId xmlns:p14="http://schemas.microsoft.com/office/powerpoint/2010/main" val="1099898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61E4B01-6510-4A8D-85F2-DDBB179ABC92}" type="slidenum">
              <a:rPr lang="zh-CN" altLang="en-US" smtClean="0"/>
              <a:t>9</a:t>
            </a:fld>
            <a:endParaRPr lang="zh-CN" altLang="en-US"/>
          </a:p>
        </p:txBody>
      </p:sp>
    </p:spTree>
    <p:extLst>
      <p:ext uri="{BB962C8B-B14F-4D97-AF65-F5344CB8AC3E}">
        <p14:creationId xmlns:p14="http://schemas.microsoft.com/office/powerpoint/2010/main" val="183453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F6D7B0-BE8A-48BE-A281-EEA908303E0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19AD3B7-ADB4-4EE2-B704-C21DB9504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08B9AFE-A91E-4AD8-BB70-88A429506387}"/>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 id="{6596273F-F4BA-4C63-93F9-DCA4BE7E0E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6296729-E4E7-4093-A1A6-C6AD58263B8B}"/>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4115545896"/>
      </p:ext>
    </p:extLst>
  </p:cSld>
  <p:clrMapOvr>
    <a:masterClrMapping/>
  </p:clrMapOvr>
  <p:transition spd="med" advClick="0" advTm="5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BBEB6F8-E41C-477D-A905-240FA30DCA8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65D9477-6906-4AE1-975B-EE1D4AF78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95C260C-C447-4561-9801-0D42D548D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7842B16-B6BE-43B9-821C-50481A84E8B3}"/>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xmlns="" id="{F559D50E-3A65-44F5-894C-804520B29C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E6620FA-C677-42B5-A00A-9B3CD1D1B9FD}"/>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1815750188"/>
      </p:ext>
    </p:extLst>
  </p:cSld>
  <p:clrMapOvr>
    <a:masterClrMapping/>
  </p:clrMapOvr>
  <p:transition spd="med" advClick="0" advTm="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0E70A5-62A0-4B14-99FE-7814CAB174E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5505DE5-550D-47CD-A803-61688EEB36D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89EA31C-8200-4BD4-B25E-6EEB46FAE5BB}"/>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 id="{84CCEB75-1F3D-412F-BEAC-8BCD000472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E49371C-9959-45CB-BED7-195FEA1AFDF7}"/>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4102363308"/>
      </p:ext>
    </p:extLst>
  </p:cSld>
  <p:clrMapOvr>
    <a:masterClrMapping/>
  </p:clrMapOvr>
  <p:transition spd="med" advClick="0" advTm="5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C32A69A-5A5E-41D5-B988-F301AFB2B87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E390B46-29C4-4E7D-8F32-3726F3EE8791}"/>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F668F4D-2412-487F-B4A5-33273E56BE63}"/>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 id="{523362FF-BFF2-41DF-B7B6-C00AC497B5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4ADB886-C106-4C7E-B19F-B37C32444436}"/>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947015854"/>
      </p:ext>
    </p:extLst>
  </p:cSld>
  <p:clrMapOvr>
    <a:masterClrMapping/>
  </p:clrMapOvr>
  <p:transition spd="med" advClick="0" advTm="5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1E96118-B055-4DC4-93B2-360C28108D66}"/>
              </a:ext>
            </a:extLst>
          </p:cNvPr>
          <p:cNvSpPr>
            <a:spLocks noGrp="1"/>
          </p:cNvSpPr>
          <p:nvPr>
            <p:ph type="dt" sz="half" idx="10"/>
          </p:nvPr>
        </p:nvSpPr>
        <p:spPr/>
        <p:txBody>
          <a:bodyPr/>
          <a:lstStyle/>
          <a:p>
            <a:fld id="{946447DE-D658-42AB-B35B-950898AA3616}" type="datetimeFigureOut">
              <a:rPr lang="zh-CN" altLang="en-US" smtClean="0"/>
              <a:t>2022/12/29</a:t>
            </a:fld>
            <a:endParaRPr lang="zh-CN" altLang="en-US"/>
          </a:p>
        </p:txBody>
      </p:sp>
      <p:sp>
        <p:nvSpPr>
          <p:cNvPr id="3" name="页脚占位符 2">
            <a:extLst>
              <a:ext uri="{FF2B5EF4-FFF2-40B4-BE49-F238E27FC236}">
                <a16:creationId xmlns:a16="http://schemas.microsoft.com/office/drawing/2014/main" xmlns="" id="{527436A0-B152-4A5B-B15C-ABD1D7277D1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25EDF6E-1CF4-4801-A1E6-891EC6A23BB5}"/>
              </a:ext>
            </a:extLst>
          </p:cNvPr>
          <p:cNvSpPr>
            <a:spLocks noGrp="1"/>
          </p:cNvSpPr>
          <p:nvPr>
            <p:ph type="sldNum" sz="quarter" idx="12"/>
          </p:nvPr>
        </p:nvSpPr>
        <p:spPr/>
        <p:txBody>
          <a:bodyPr/>
          <a:lstStyle/>
          <a:p>
            <a:fld id="{88FECBF4-EDD8-4299-83C1-9C3D69405664}" type="slidenum">
              <a:rPr lang="zh-CN" altLang="en-US" smtClean="0"/>
              <a:t>‹#›</a:t>
            </a:fld>
            <a:endParaRPr lang="zh-CN" altLang="en-US"/>
          </a:p>
        </p:txBody>
      </p:sp>
    </p:spTree>
    <p:extLst>
      <p:ext uri="{BB962C8B-B14F-4D97-AF65-F5344CB8AC3E}">
        <p14:creationId xmlns:p14="http://schemas.microsoft.com/office/powerpoint/2010/main" val="1969618254"/>
      </p:ext>
    </p:extLst>
  </p:cSld>
  <p:clrMapOvr>
    <a:masterClrMapping/>
  </p:clrMapOvr>
  <p:transition spd="med" advClick="0" advTm="5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4575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0497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50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7139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315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056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6722E8-E699-47AF-AAAF-FCC50A4BE01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91614AC-DD59-4B7A-9082-9CFFB091E63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AAC21E5-602B-4CDD-8E07-9661A564FC77}"/>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 id="{01D027D9-7BA9-44C9-B5B6-AF253A38CC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BEB6C0B-9652-4346-AFDC-D01FF22E55BC}"/>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3111844082"/>
      </p:ext>
    </p:extLst>
  </p:cSld>
  <p:clrMapOvr>
    <a:masterClrMapping/>
  </p:clrMapOvr>
  <p:transition spd="med" advClick="0" advTm="5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372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54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6730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3831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9252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4202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4382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95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1829A8-8D93-44EF-B9A1-FC45C9A3750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71D592C-3C3B-4B37-988D-126171299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A4A95DD-8B78-4FD0-819D-07980E7CC050}"/>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 id="{34E48551-EC9D-435D-8124-A0379B2D87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60AE8E0-E4FE-4608-8D17-1270BE7D3E36}"/>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2989569384"/>
      </p:ext>
    </p:extLst>
  </p:cSld>
  <p:clrMapOvr>
    <a:masterClrMapping/>
  </p:clrMapOvr>
  <p:transition spd="med" advClick="0"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B86CEB-B918-4A10-9561-5BA88A3449B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71B77A2-2108-417A-BD99-5CA2C3F8AE9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94A3A806-E2A3-4E30-91AF-2C8DC0E8A6D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FCB01791-EBF4-4CF5-857B-896E615ADC8B}"/>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xmlns="" id="{EDA22A3D-D2BC-4C16-8EF1-C38472C1757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F6E6CCA-EF9E-47EB-AF59-618AF6004871}"/>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3094030608"/>
      </p:ext>
    </p:extLst>
  </p:cSld>
  <p:clrMapOvr>
    <a:masterClrMapping/>
  </p:clrMapOvr>
  <p:transition spd="med" advClick="0" advTm="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71FE4A-2AD5-42FE-B890-76D696B5CB8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48553C8-D604-42CE-AF24-383FD51AA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1BD03F5F-2FA5-4E4B-8416-597D2F14AA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F26BFD2-B400-4ED2-AD4B-856BD9CD6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AFD56D17-9EE4-4F8F-AFF3-9DBFA77FF09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8A287DC8-3BB0-475B-9CA2-3F18679F09F8}"/>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8" name="页脚占位符 7">
            <a:extLst>
              <a:ext uri="{FF2B5EF4-FFF2-40B4-BE49-F238E27FC236}">
                <a16:creationId xmlns:a16="http://schemas.microsoft.com/office/drawing/2014/main" xmlns="" id="{550047BA-395D-46BF-84C5-A889908E55A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2EAE5AE-7CB1-4267-A630-80BA93E47EA2}"/>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2204965856"/>
      </p:ext>
    </p:extLst>
  </p:cSld>
  <p:clrMapOvr>
    <a:masterClrMapping/>
  </p:clrMapOvr>
  <p:transition spd="med" advClick="0" advTm="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71FE4A-2AD5-42FE-B890-76D696B5CB8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48553C8-D604-42CE-AF24-383FD51AA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1BD03F5F-2FA5-4E4B-8416-597D2F14AA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F26BFD2-B400-4ED2-AD4B-856BD9CD6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AFD56D17-9EE4-4F8F-AFF3-9DBFA77FF09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8A287DC8-3BB0-475B-9CA2-3F18679F09F8}"/>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8" name="页脚占位符 7">
            <a:extLst>
              <a:ext uri="{FF2B5EF4-FFF2-40B4-BE49-F238E27FC236}">
                <a16:creationId xmlns:a16="http://schemas.microsoft.com/office/drawing/2014/main" xmlns="" id="{550047BA-395D-46BF-84C5-A889908E55A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2EAE5AE-7CB1-4267-A630-80BA93E47EA2}"/>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
        <p:nvSpPr>
          <p:cNvPr id="11" name="TextBox 4">
            <a:extLst>
              <a:ext uri="{FF2B5EF4-FFF2-40B4-BE49-F238E27FC236}">
                <a16:creationId xmlns:a16="http://schemas.microsoft.com/office/drawing/2014/main" xmlns="" id="{730CE6F5-815E-22EA-9E17-7B84921E4693}"/>
              </a:ext>
            </a:extLst>
          </p:cNvPr>
          <p:cNvSpPr txBox="1"/>
          <p:nvPr userDrawn="1"/>
        </p:nvSpPr>
        <p:spPr>
          <a:xfrm>
            <a:off x="1649762"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1582009015"/>
      </p:ext>
    </p:extLst>
  </p:cSld>
  <p:clrMapOvr>
    <a:masterClrMapping/>
  </p:clrMapOvr>
  <p:transition spd="med" advClick="0" advTm="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D25C4D-E482-40B8-9005-8ECDFBFF483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E163BFA-C8E5-470E-8FBC-FB4627D7F790}"/>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4" name="页脚占位符 3">
            <a:extLst>
              <a:ext uri="{FF2B5EF4-FFF2-40B4-BE49-F238E27FC236}">
                <a16:creationId xmlns:a16="http://schemas.microsoft.com/office/drawing/2014/main" xmlns="" id="{02606961-CEB8-4070-94A5-639CD0C18E8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E5E32793-39F8-46B6-8942-07C0C74D71FF}"/>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829695021"/>
      </p:ext>
    </p:extLst>
  </p:cSld>
  <p:clrMapOvr>
    <a:masterClrMapping/>
  </p:clrMapOvr>
  <p:transition spd="med" advClick="0" advTm="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F15ADC2-D2C4-4C42-9BD8-C86C5B0A3126}"/>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3" name="页脚占位符 2">
            <a:extLst>
              <a:ext uri="{FF2B5EF4-FFF2-40B4-BE49-F238E27FC236}">
                <a16:creationId xmlns:a16="http://schemas.microsoft.com/office/drawing/2014/main" xmlns="" id="{2D5D5D09-0E2E-4E6A-B3F1-F084E107628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417709D6-0D9E-4126-905C-AE821224350F}"/>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2779781976"/>
      </p:ext>
    </p:extLst>
  </p:cSld>
  <p:clrMapOvr>
    <a:masterClrMapping/>
  </p:clrMapOvr>
  <p:transition spd="med" advClick="0" advTm="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29BEDCB-E4A3-4CE3-AB57-C0927EFA22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4FF881D-1BE5-4EE8-8A5F-A9AB734D6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4CE3B4B-79DF-4FBC-95C1-A265A679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D089166-9AF8-44A7-9976-E19CB4D0194B}"/>
              </a:ext>
            </a:extLst>
          </p:cNvPr>
          <p:cNvSpPr>
            <a:spLocks noGrp="1"/>
          </p:cNvSpPr>
          <p:nvPr>
            <p:ph type="dt" sz="half" idx="10"/>
          </p:nvPr>
        </p:nvSpPr>
        <p:spPr/>
        <p:txBody>
          <a:bodyPr/>
          <a:lstStyle/>
          <a:p>
            <a:fld id="{5D2D1494-06AC-49A4-AEEA-84ED4D892A2D}"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xmlns="" id="{792B4BCD-E4F0-42A1-8B34-E79C647472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63BC99B-8652-41F4-BF4E-BD0659C57730}"/>
              </a:ext>
            </a:extLst>
          </p:cNvPr>
          <p:cNvSpPr>
            <a:spLocks noGrp="1"/>
          </p:cNvSpPr>
          <p:nvPr>
            <p:ph type="sldNum" sz="quarter" idx="12"/>
          </p:nvPr>
        </p:nvSpPr>
        <p:spPr/>
        <p:txBody>
          <a:body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3163764566"/>
      </p:ext>
    </p:extLst>
  </p:cSld>
  <p:clrMapOvr>
    <a:masterClrMapping/>
  </p:clrMapOvr>
  <p:transition spd="med" advClick="0" advTm="5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8EDADF6-9AFA-4AD0-BA58-4005EEAB9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6B1DA4F-1D38-42F8-95C2-C79E5067D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76DE68E-BD68-4A99-8229-C7C835BC9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D1494-06AC-49A4-AEEA-84ED4D892A2D}"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 id="{7D70E8F3-46CE-4012-BCED-0CC783C49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6FA9DE6C-49F5-4523-9504-4E4940AFD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A3C4B-F9B6-4053-9CD6-FC646378D07B}" type="slidenum">
              <a:rPr lang="zh-CN" altLang="en-US" smtClean="0"/>
              <a:t>‹#›</a:t>
            </a:fld>
            <a:endParaRPr lang="zh-CN" altLang="en-US"/>
          </a:p>
        </p:txBody>
      </p:sp>
    </p:spTree>
    <p:extLst>
      <p:ext uri="{BB962C8B-B14F-4D97-AF65-F5344CB8AC3E}">
        <p14:creationId xmlns:p14="http://schemas.microsoft.com/office/powerpoint/2010/main" val="22904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2" r:id="rId6"/>
    <p:sldLayoutId id="2147483654" r:id="rId7"/>
    <p:sldLayoutId id="2147483655" r:id="rId8"/>
    <p:sldLayoutId id="2147483656" r:id="rId9"/>
    <p:sldLayoutId id="2147483657" r:id="rId10"/>
    <p:sldLayoutId id="2147483658" r:id="rId11"/>
    <p:sldLayoutId id="2147483659" r:id="rId12"/>
    <p:sldLayoutId id="2147483681" r:id="rId13"/>
  </p:sldLayoutIdLst>
  <p:transition spd="med" advClick="0" advTm="5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4765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53160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641011E-C9B6-4C6E-9689-483D03EB78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xmlns="" id="{4AF2E967-33D3-4F5B-BCD7-72E3B282AFEA}"/>
              </a:ext>
            </a:extLst>
          </p:cNvPr>
          <p:cNvSpPr/>
          <p:nvPr/>
        </p:nvSpPr>
        <p:spPr>
          <a:xfrm>
            <a:off x="0" y="0"/>
            <a:ext cx="12192000" cy="6858000"/>
          </a:xfrm>
          <a:prstGeom prst="rect">
            <a:avLst/>
          </a:prstGeom>
          <a:solidFill>
            <a:srgbClr val="222337">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23EF6F3F-154C-441E-906A-638775A330B6}"/>
              </a:ext>
            </a:extLst>
          </p:cNvPr>
          <p:cNvSpPr/>
          <p:nvPr/>
        </p:nvSpPr>
        <p:spPr>
          <a:xfrm>
            <a:off x="479458" y="3273704"/>
            <a:ext cx="4877734" cy="2276062"/>
          </a:xfrm>
          <a:prstGeom prst="rect">
            <a:avLst/>
          </a:prstGeom>
          <a:solidFill>
            <a:srgbClr val="252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矩形 10">
            <a:extLst>
              <a:ext uri="{FF2B5EF4-FFF2-40B4-BE49-F238E27FC236}">
                <a16:creationId xmlns:a16="http://schemas.microsoft.com/office/drawing/2014/main" xmlns="" id="{50F6F1BF-4478-4F52-91AA-2930A44F75C3}"/>
              </a:ext>
            </a:extLst>
          </p:cNvPr>
          <p:cNvSpPr/>
          <p:nvPr/>
        </p:nvSpPr>
        <p:spPr>
          <a:xfrm>
            <a:off x="280988" y="234950"/>
            <a:ext cx="11630025" cy="63881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2" name="图片 11" descr="旅行画册">
            <a:extLst>
              <a:ext uri="{FF2B5EF4-FFF2-40B4-BE49-F238E27FC236}">
                <a16:creationId xmlns:a16="http://schemas.microsoft.com/office/drawing/2014/main" xmlns="" id="{0F600667-EAB0-4722-9AC6-7301E68496D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7233724" y="1487138"/>
            <a:ext cx="3973989" cy="4062628"/>
          </a:xfrm>
          <a:prstGeom prst="rect">
            <a:avLst/>
          </a:prstGeom>
        </p:spPr>
      </p:pic>
      <p:sp>
        <p:nvSpPr>
          <p:cNvPr id="13" name="文本框 12">
            <a:extLst>
              <a:ext uri="{FF2B5EF4-FFF2-40B4-BE49-F238E27FC236}">
                <a16:creationId xmlns:a16="http://schemas.microsoft.com/office/drawing/2014/main" xmlns="" id="{0A15CCF5-534E-47C7-A21A-F11E720272A1}"/>
              </a:ext>
            </a:extLst>
          </p:cNvPr>
          <p:cNvSpPr txBox="1"/>
          <p:nvPr/>
        </p:nvSpPr>
        <p:spPr>
          <a:xfrm>
            <a:off x="1182757" y="3826565"/>
            <a:ext cx="58442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lumMod val="95000"/>
                  </a:prstClr>
                </a:solidFill>
                <a:effectLst/>
                <a:uLnTx/>
                <a:uFillTx/>
                <a:cs typeface="+mn-ea"/>
                <a:sym typeface="+mn-lt"/>
              </a:rPr>
              <a:t>在无休无止的忙碌里 翻出时间</a:t>
            </a:r>
            <a:endParaRPr kumimoji="0" lang="en-US" altLang="zh-CN" sz="2000" b="0" i="0" u="none" strike="noStrike" kern="1200" cap="none" spc="0" normalizeH="0" baseline="0" noProof="0" dirty="0">
              <a:ln>
                <a:noFill/>
              </a:ln>
              <a:solidFill>
                <a:prstClr val="white">
                  <a:lumMod val="9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lumMod val="95000"/>
                  </a:prstClr>
                </a:solidFill>
                <a:effectLst/>
                <a:uLnTx/>
                <a:uFillTx/>
                <a:cs typeface="+mn-ea"/>
                <a:sym typeface="+mn-lt"/>
              </a:rPr>
              <a:t>在平凡与惊喜中，让自己隆重出场</a:t>
            </a:r>
          </a:p>
        </p:txBody>
      </p:sp>
      <p:sp>
        <p:nvSpPr>
          <p:cNvPr id="14" name="文本框 13">
            <a:extLst>
              <a:ext uri="{FF2B5EF4-FFF2-40B4-BE49-F238E27FC236}">
                <a16:creationId xmlns:a16="http://schemas.microsoft.com/office/drawing/2014/main" xmlns="" id="{77C0DB50-A4C1-4992-AD16-D4FD93B0B1F7}"/>
              </a:ext>
            </a:extLst>
          </p:cNvPr>
          <p:cNvSpPr txBox="1"/>
          <p:nvPr/>
        </p:nvSpPr>
        <p:spPr>
          <a:xfrm>
            <a:off x="6495060" y="3233948"/>
            <a:ext cx="738664" cy="231581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85000"/>
                  </a:prstClr>
                </a:solidFill>
                <a:effectLst/>
                <a:uLnTx/>
                <a:uFillTx/>
                <a:cs typeface="+mn-ea"/>
                <a:sym typeface="+mn-lt"/>
              </a:rPr>
              <a:t>汇报人</a:t>
            </a:r>
            <a:r>
              <a:rPr kumimoji="0" lang="zh-CN" altLang="en-US" sz="1800" b="0" i="0" u="none" strike="noStrike" kern="1200" cap="none" spc="0" normalizeH="0" baseline="0" noProof="0" dirty="0" smtClean="0">
                <a:ln>
                  <a:noFill/>
                </a:ln>
                <a:solidFill>
                  <a:prstClr val="white">
                    <a:lumMod val="85000"/>
                  </a:prstClr>
                </a:solidFill>
                <a:effectLst/>
                <a:uLnTx/>
                <a:uFillTx/>
                <a:cs typeface="+mn-ea"/>
                <a:sym typeface="+mn-lt"/>
              </a:rPr>
              <a:t>：</a:t>
            </a:r>
            <a:r>
              <a:rPr lang="zh-CN" altLang="en-US" noProof="0" dirty="0">
                <a:solidFill>
                  <a:prstClr val="white">
                    <a:lumMod val="85000"/>
                  </a:prstClr>
                </a:solidFill>
                <a:cs typeface="+mn-ea"/>
                <a:sym typeface="+mn-lt"/>
              </a:rPr>
              <a:t>优</a:t>
            </a:r>
            <a:r>
              <a:rPr lang="zh-CN" altLang="en-US" noProof="0" dirty="0" smtClean="0">
                <a:solidFill>
                  <a:prstClr val="white">
                    <a:lumMod val="85000"/>
                  </a:prstClr>
                </a:solidFill>
                <a:cs typeface="+mn-ea"/>
                <a:sym typeface="+mn-lt"/>
              </a:rPr>
              <a:t>品</a:t>
            </a:r>
            <a:r>
              <a:rPr lang="en-US" altLang="zh-CN" noProof="0" dirty="0" smtClean="0">
                <a:solidFill>
                  <a:prstClr val="white">
                    <a:lumMod val="85000"/>
                  </a:prstClr>
                </a:solidFill>
                <a:cs typeface="+mn-ea"/>
                <a:sym typeface="+mn-lt"/>
              </a:rPr>
              <a:t>PPT</a:t>
            </a:r>
            <a:endParaRPr kumimoji="0" lang="en-US" altLang="zh-CN" sz="1800" b="0" i="0" u="none" strike="noStrike" kern="1200" cap="none" spc="0" normalizeH="0" baseline="0" noProof="0" dirty="0">
              <a:ln>
                <a:noFill/>
              </a:ln>
              <a:solidFill>
                <a:prstClr val="white">
                  <a:lumMod val="8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85000"/>
                  </a:prstClr>
                </a:solidFill>
                <a:effectLst/>
                <a:uLnTx/>
                <a:uFillTx/>
                <a:cs typeface="+mn-ea"/>
                <a:sym typeface="+mn-lt"/>
              </a:rPr>
              <a:t>汇报时间：</a:t>
            </a:r>
            <a:r>
              <a:rPr kumimoji="0" lang="en-US" altLang="zh-CN" sz="1800" b="0" i="0" u="none" strike="noStrike" kern="1200" cap="none" spc="0" normalizeH="0" baseline="0" noProof="0" dirty="0" smtClean="0">
                <a:ln>
                  <a:noFill/>
                </a:ln>
                <a:solidFill>
                  <a:prstClr val="white">
                    <a:lumMod val="85000"/>
                  </a:prstClr>
                </a:solidFill>
                <a:effectLst/>
                <a:uLnTx/>
                <a:uFillTx/>
                <a:cs typeface="+mn-ea"/>
                <a:sym typeface="+mn-lt"/>
              </a:rPr>
              <a:t>20XX</a:t>
            </a:r>
            <a:r>
              <a:rPr kumimoji="0" lang="zh-CN" altLang="en-US" sz="1800" b="0" i="0" u="none" strike="noStrike" kern="1200" cap="none" spc="0" normalizeH="0" baseline="0" noProof="0" dirty="0" smtClean="0">
                <a:ln>
                  <a:noFill/>
                </a:ln>
                <a:solidFill>
                  <a:prstClr val="white">
                    <a:lumMod val="85000"/>
                  </a:prstClr>
                </a:solidFill>
                <a:effectLst/>
                <a:uLnTx/>
                <a:uFillTx/>
                <a:cs typeface="+mn-ea"/>
                <a:sym typeface="+mn-lt"/>
              </a:rPr>
              <a:t>年</a:t>
            </a:r>
            <a:endParaRPr kumimoji="0" lang="zh-CN" altLang="en-US" sz="1800" b="0" i="0" u="none" strike="noStrike" kern="1200" cap="none" spc="0" normalizeH="0" baseline="0" noProof="0" dirty="0">
              <a:ln>
                <a:noFill/>
              </a:ln>
              <a:solidFill>
                <a:prstClr val="white">
                  <a:lumMod val="85000"/>
                </a:prstClr>
              </a:solidFill>
              <a:effectLst/>
              <a:uLnTx/>
              <a:uFillTx/>
              <a:cs typeface="+mn-ea"/>
              <a:sym typeface="+mn-lt"/>
            </a:endParaRPr>
          </a:p>
        </p:txBody>
      </p:sp>
      <p:sp>
        <p:nvSpPr>
          <p:cNvPr id="15" name="文本框 14">
            <a:extLst>
              <a:ext uri="{FF2B5EF4-FFF2-40B4-BE49-F238E27FC236}">
                <a16:creationId xmlns:a16="http://schemas.microsoft.com/office/drawing/2014/main" xmlns="" id="{6B1F7175-E51B-4DAC-B80E-EDAD18202E89}"/>
              </a:ext>
            </a:extLst>
          </p:cNvPr>
          <p:cNvSpPr txBox="1"/>
          <p:nvPr/>
        </p:nvSpPr>
        <p:spPr>
          <a:xfrm>
            <a:off x="400412" y="2549687"/>
            <a:ext cx="267362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500" b="1" i="0" u="none" strike="noStrike" kern="1200" cap="none" spc="0" normalizeH="0" baseline="0" noProof="0" dirty="0">
                <a:ln>
                  <a:noFill/>
                </a:ln>
                <a:solidFill>
                  <a:prstClr val="white"/>
                </a:solidFill>
                <a:effectLst/>
                <a:uLnTx/>
                <a:uFillTx/>
                <a:cs typeface="+mn-ea"/>
                <a:sym typeface="+mn-lt"/>
              </a:rPr>
              <a:t>“</a:t>
            </a:r>
          </a:p>
        </p:txBody>
      </p:sp>
      <p:sp>
        <p:nvSpPr>
          <p:cNvPr id="16" name="文本框 15">
            <a:extLst>
              <a:ext uri="{FF2B5EF4-FFF2-40B4-BE49-F238E27FC236}">
                <a16:creationId xmlns:a16="http://schemas.microsoft.com/office/drawing/2014/main" xmlns="" id="{1D33EEF9-20DD-4976-A7C2-8992150C2F20}"/>
              </a:ext>
            </a:extLst>
          </p:cNvPr>
          <p:cNvSpPr txBox="1"/>
          <p:nvPr/>
        </p:nvSpPr>
        <p:spPr>
          <a:xfrm flipV="1">
            <a:off x="2976970" y="4063597"/>
            <a:ext cx="267362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500" b="1" i="0" u="none" strike="noStrike" kern="1200" cap="none" spc="0" normalizeH="0" baseline="0" noProof="0" dirty="0">
                <a:ln>
                  <a:noFill/>
                </a:ln>
                <a:solidFill>
                  <a:prstClr val="white"/>
                </a:solidFill>
                <a:effectLst/>
                <a:uLnTx/>
                <a:uFillTx/>
                <a:cs typeface="+mn-ea"/>
                <a:sym typeface="+mn-lt"/>
              </a:rPr>
              <a:t>“</a:t>
            </a:r>
          </a:p>
        </p:txBody>
      </p:sp>
    </p:spTree>
    <p:extLst>
      <p:ext uri="{BB962C8B-B14F-4D97-AF65-F5344CB8AC3E}">
        <p14:creationId xmlns:p14="http://schemas.microsoft.com/office/powerpoint/2010/main" val="2405351669"/>
      </p:ext>
    </p:extLst>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a:extLst>
              <a:ext uri="{FF2B5EF4-FFF2-40B4-BE49-F238E27FC236}">
                <a16:creationId xmlns:a16="http://schemas.microsoft.com/office/drawing/2014/main" xmlns="" id="{09945025-159D-420B-9955-C49A5610277A}"/>
              </a:ext>
            </a:extLst>
          </p:cNvPr>
          <p:cNvSpPr/>
          <p:nvPr/>
        </p:nvSpPr>
        <p:spPr>
          <a:xfrm>
            <a:off x="931781" y="779544"/>
            <a:ext cx="382979" cy="693729"/>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shutterstock_309501539.jpg">
            <a:extLst>
              <a:ext uri="{FF2B5EF4-FFF2-40B4-BE49-F238E27FC236}">
                <a16:creationId xmlns:a16="http://schemas.microsoft.com/office/drawing/2014/main" xmlns="" id="{3A63B4AC-4767-4C93-983B-5E1FAC72E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0490" y="1951217"/>
            <a:ext cx="4453210" cy="2955564"/>
          </a:xfrm>
          <a:prstGeom prst="rect">
            <a:avLst/>
          </a:prstGeom>
        </p:spPr>
      </p:pic>
      <p:sp>
        <p:nvSpPr>
          <p:cNvPr id="10" name="文本框 9">
            <a:extLst>
              <a:ext uri="{FF2B5EF4-FFF2-40B4-BE49-F238E27FC236}">
                <a16:creationId xmlns:a16="http://schemas.microsoft.com/office/drawing/2014/main" xmlns="" id="{58AE4316-4E16-45E4-9418-781E201C4257}"/>
              </a:ext>
            </a:extLst>
          </p:cNvPr>
          <p:cNvSpPr txBox="1"/>
          <p:nvPr/>
        </p:nvSpPr>
        <p:spPr>
          <a:xfrm>
            <a:off x="811530" y="2069244"/>
            <a:ext cx="3004731" cy="584775"/>
          </a:xfrm>
          <a:prstGeom prst="rect">
            <a:avLst/>
          </a:prstGeom>
          <a:noFill/>
        </p:spPr>
        <p:txBody>
          <a:bodyPr wrap="square" rtlCol="0">
            <a:spAutoFit/>
          </a:bodyPr>
          <a:lstStyle/>
          <a:p>
            <a:pPr lvl="0">
              <a:defRPr/>
            </a:pPr>
            <a:r>
              <a:rPr lang="zh-CN" altLang="en-US" sz="3200" b="1" spc="300" dirty="0">
                <a:solidFill>
                  <a:srgbClr val="252348"/>
                </a:solidFill>
                <a:cs typeface="+mn-ea"/>
                <a:sym typeface="+mn-lt"/>
              </a:rPr>
              <a:t>泰国</a:t>
            </a:r>
            <a:r>
              <a:rPr lang="en-US" altLang="zh-CN" sz="3200" spc="300" dirty="0">
                <a:solidFill>
                  <a:prstClr val="black">
                    <a:lumMod val="75000"/>
                    <a:lumOff val="25000"/>
                  </a:prstClr>
                </a:solidFill>
                <a:cs typeface="+mn-ea"/>
                <a:sym typeface="+mn-lt"/>
              </a:rPr>
              <a:t>&amp;</a:t>
            </a:r>
            <a:r>
              <a:rPr lang="zh-CN" altLang="en-US" sz="3200" spc="300" dirty="0">
                <a:solidFill>
                  <a:prstClr val="black">
                    <a:lumMod val="75000"/>
                    <a:lumOff val="25000"/>
                  </a:prstClr>
                </a:solidFill>
                <a:cs typeface="+mn-ea"/>
                <a:sym typeface="+mn-lt"/>
              </a:rPr>
              <a:t>旅行</a:t>
            </a:r>
          </a:p>
        </p:txBody>
      </p:sp>
      <p:cxnSp>
        <p:nvCxnSpPr>
          <p:cNvPr id="11" name="直接连接符 10">
            <a:extLst>
              <a:ext uri="{FF2B5EF4-FFF2-40B4-BE49-F238E27FC236}">
                <a16:creationId xmlns:a16="http://schemas.microsoft.com/office/drawing/2014/main" xmlns="" id="{A2EA18CC-D076-45F5-B56F-BADB57C53282}"/>
              </a:ext>
            </a:extLst>
          </p:cNvPr>
          <p:cNvCxnSpPr>
            <a:cxnSpLocks/>
          </p:cNvCxnSpPr>
          <p:nvPr/>
        </p:nvCxnSpPr>
        <p:spPr>
          <a:xfrm>
            <a:off x="953622" y="2754233"/>
            <a:ext cx="774101"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xmlns="" id="{639EB7DF-F613-489F-A5DC-652F62B6E6DA}"/>
              </a:ext>
            </a:extLst>
          </p:cNvPr>
          <p:cNvSpPr txBox="1"/>
          <p:nvPr/>
        </p:nvSpPr>
        <p:spPr>
          <a:xfrm>
            <a:off x="872134" y="2869650"/>
            <a:ext cx="6320556" cy="1200329"/>
          </a:xfrm>
          <a:prstGeom prst="rect">
            <a:avLst/>
          </a:prstGeom>
          <a:noFill/>
        </p:spPr>
        <p:txBody>
          <a:bodyPr wrap="square" rtlCol="0">
            <a:spAutoFit/>
          </a:bodyPr>
          <a:lstStyle/>
          <a:p>
            <a:pPr>
              <a:lnSpc>
                <a:spcPct val="150000"/>
              </a:lnSpc>
              <a:defRPr/>
            </a:pPr>
            <a:r>
              <a:rPr lang="zh-CN" altLang="en-US" sz="12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p>
          <a:p>
            <a:pPr lvl="0">
              <a:lnSpc>
                <a:spcPct val="150000"/>
              </a:lnSpc>
              <a:defRPr/>
            </a:pP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文本框 13">
            <a:extLst>
              <a:ext uri="{FF2B5EF4-FFF2-40B4-BE49-F238E27FC236}">
                <a16:creationId xmlns:a16="http://schemas.microsoft.com/office/drawing/2014/main" xmlns="" id="{231B00DD-2063-4A3E-B36A-AF78279EFEE0}"/>
              </a:ext>
            </a:extLst>
          </p:cNvPr>
          <p:cNvSpPr txBox="1"/>
          <p:nvPr/>
        </p:nvSpPr>
        <p:spPr>
          <a:xfrm>
            <a:off x="811530" y="4041317"/>
            <a:ext cx="6320556" cy="1200329"/>
          </a:xfrm>
          <a:prstGeom prst="rect">
            <a:avLst/>
          </a:prstGeom>
          <a:noFill/>
        </p:spPr>
        <p:txBody>
          <a:bodyPr wrap="square" rtlCol="0">
            <a:spAutoFit/>
          </a:bodyPr>
          <a:lstStyle/>
          <a:p>
            <a:pPr>
              <a:lnSpc>
                <a:spcPct val="150000"/>
              </a:lnSpc>
              <a:defRPr/>
            </a:pPr>
            <a:r>
              <a:rPr lang="zh-CN" altLang="en-US" sz="12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p>
          <a:p>
            <a:pPr lvl="0">
              <a:lnSpc>
                <a:spcPct val="150000"/>
              </a:lnSpc>
              <a:defRPr/>
            </a:pP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extLst>
      <p:ext uri="{BB962C8B-B14F-4D97-AF65-F5344CB8AC3E}">
        <p14:creationId xmlns:p14="http://schemas.microsoft.com/office/powerpoint/2010/main" val="286799816"/>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 id="{C83D90EA-C8F5-425D-BF67-048B320830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658" y="342898"/>
            <a:ext cx="11699842" cy="6172202"/>
          </a:xfrm>
          <a:prstGeom prst="rect">
            <a:avLst/>
          </a:prstGeom>
        </p:spPr>
      </p:pic>
      <p:sp>
        <p:nvSpPr>
          <p:cNvPr id="5" name="矩形 4">
            <a:extLst>
              <a:ext uri="{FF2B5EF4-FFF2-40B4-BE49-F238E27FC236}">
                <a16:creationId xmlns:a16="http://schemas.microsoft.com/office/drawing/2014/main" xmlns="" id="{356BB5D5-447D-4353-AB31-C07507F87346}"/>
              </a:ext>
            </a:extLst>
          </p:cNvPr>
          <p:cNvSpPr/>
          <p:nvPr/>
        </p:nvSpPr>
        <p:spPr>
          <a:xfrm>
            <a:off x="3957636" y="1447064"/>
            <a:ext cx="7386637" cy="3912336"/>
          </a:xfrm>
          <a:prstGeom prst="rect">
            <a:avLst/>
          </a:prstGeom>
          <a:no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xmlns="" id="{C78B2975-F018-420D-AF88-6179511DE85F}"/>
              </a:ext>
            </a:extLst>
          </p:cNvPr>
          <p:cNvSpPr txBox="1"/>
          <p:nvPr/>
        </p:nvSpPr>
        <p:spPr>
          <a:xfrm>
            <a:off x="7762030" y="3215430"/>
            <a:ext cx="3907682" cy="119590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5400" b="0" i="0" u="none" strike="noStrike" kern="1200" cap="none" spc="300" normalizeH="0" baseline="0" noProof="0" dirty="0">
                <a:ln>
                  <a:noFill/>
                </a:ln>
                <a:solidFill>
                  <a:schemeClr val="bg1"/>
                </a:solidFill>
                <a:effectLst/>
                <a:uLnTx/>
                <a:uFillTx/>
                <a:cs typeface="+mn-ea"/>
                <a:sym typeface="+mn-lt"/>
              </a:rPr>
              <a:t>泰国之旅</a:t>
            </a:r>
            <a:endParaRPr kumimoji="0" lang="en-US" altLang="zh-CN" sz="5400" b="0" i="0" u="none" strike="noStrike" kern="1200" cap="none" spc="300" normalizeH="0" baseline="0" noProof="0" dirty="0">
              <a:ln>
                <a:noFill/>
              </a:ln>
              <a:solidFill>
                <a:schemeClr val="bg1"/>
              </a:solidFill>
              <a:effectLst/>
              <a:uLnTx/>
              <a:uFillTx/>
              <a:cs typeface="+mn-ea"/>
              <a:sym typeface="+mn-lt"/>
            </a:endParaRPr>
          </a:p>
        </p:txBody>
      </p:sp>
      <p:sp>
        <p:nvSpPr>
          <p:cNvPr id="7" name="文本框 6">
            <a:extLst>
              <a:ext uri="{FF2B5EF4-FFF2-40B4-BE49-F238E27FC236}">
                <a16:creationId xmlns:a16="http://schemas.microsoft.com/office/drawing/2014/main" xmlns="" id="{7C26AFF9-DF72-40D9-BEED-BD3D42997426}"/>
              </a:ext>
            </a:extLst>
          </p:cNvPr>
          <p:cNvSpPr txBox="1"/>
          <p:nvPr/>
        </p:nvSpPr>
        <p:spPr>
          <a:xfrm>
            <a:off x="7698295" y="4077044"/>
            <a:ext cx="3907682" cy="119590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5400" b="0" i="0" u="none" strike="noStrike" kern="1200" cap="none" spc="300" normalizeH="0" baseline="0" noProof="0" dirty="0">
                <a:ln>
                  <a:noFill/>
                </a:ln>
                <a:solidFill>
                  <a:schemeClr val="bg1"/>
                </a:solidFill>
                <a:effectLst/>
                <a:uLnTx/>
                <a:uFillTx/>
                <a:cs typeface="+mn-ea"/>
                <a:sym typeface="+mn-lt"/>
              </a:rPr>
              <a:t>难忘经历</a:t>
            </a:r>
            <a:endParaRPr kumimoji="0" lang="en-US" altLang="zh-CN" sz="5400" b="0" i="0" u="none" strike="noStrike" kern="1200" cap="none" spc="300" normalizeH="0" baseline="0" noProof="0" dirty="0">
              <a:ln>
                <a:noFill/>
              </a:ln>
              <a:solidFill>
                <a:schemeClr val="bg1"/>
              </a:solidFill>
              <a:effectLst/>
              <a:uLnTx/>
              <a:uFillTx/>
              <a:cs typeface="+mn-ea"/>
              <a:sym typeface="+mn-lt"/>
            </a:endParaRPr>
          </a:p>
        </p:txBody>
      </p:sp>
      <p:sp>
        <p:nvSpPr>
          <p:cNvPr id="8" name="文本框 7">
            <a:extLst>
              <a:ext uri="{FF2B5EF4-FFF2-40B4-BE49-F238E27FC236}">
                <a16:creationId xmlns:a16="http://schemas.microsoft.com/office/drawing/2014/main" xmlns="" id="{F5982C9B-5579-4084-A5C2-C74B7E8EEC28}"/>
              </a:ext>
            </a:extLst>
          </p:cNvPr>
          <p:cNvSpPr txBox="1"/>
          <p:nvPr/>
        </p:nvSpPr>
        <p:spPr>
          <a:xfrm>
            <a:off x="693739" y="2768095"/>
            <a:ext cx="2932109" cy="923330"/>
          </a:xfrm>
          <a:prstGeom prst="rect">
            <a:avLst/>
          </a:prstGeom>
          <a:noFill/>
        </p:spPr>
        <p:txBody>
          <a:bodyPr wrap="square" rtlCol="0">
            <a:spAutoFit/>
          </a:bodyPr>
          <a:lstStyle/>
          <a:p>
            <a:pPr lvl="0">
              <a:lnSpc>
                <a:spcPct val="150000"/>
              </a:lnSpc>
              <a:defRPr/>
            </a:pPr>
            <a:r>
              <a:rPr lang="zh-CN" altLang="en-US" sz="1200" dirty="0">
                <a:solidFill>
                  <a:schemeClr val="bg1"/>
                </a:solidFill>
                <a:cs typeface="+mn-ea"/>
                <a:sym typeface="+mn-lt"/>
              </a:rPr>
              <a:t>点击此处输入相关文本内容点击此处输入相关文本内容点击此处输入相关文本内容点击此处输入相关文本内容点击</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2303796923"/>
      </p:ext>
    </p:ext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 id="{0A0F2635-9E36-4C08-A4DD-A39F8D582C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205" y="384100"/>
            <a:ext cx="4014412" cy="6048597"/>
          </a:xfrm>
          <a:prstGeom prst="rect">
            <a:avLst/>
          </a:prstGeom>
        </p:spPr>
      </p:pic>
      <p:pic>
        <p:nvPicPr>
          <p:cNvPr id="4" name="图片 3">
            <a:extLst>
              <a:ext uri="{FF2B5EF4-FFF2-40B4-BE49-F238E27FC236}">
                <a16:creationId xmlns:a16="http://schemas.microsoft.com/office/drawing/2014/main" xmlns="" id="{5426BB52-D21B-4A37-A5BD-B37C8CD648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7800" y="2910818"/>
            <a:ext cx="2307279" cy="3471218"/>
          </a:xfrm>
          <a:prstGeom prst="rect">
            <a:avLst/>
          </a:prstGeom>
        </p:spPr>
      </p:pic>
      <p:pic>
        <p:nvPicPr>
          <p:cNvPr id="5" name="图片 4">
            <a:extLst>
              <a:ext uri="{FF2B5EF4-FFF2-40B4-BE49-F238E27FC236}">
                <a16:creationId xmlns:a16="http://schemas.microsoft.com/office/drawing/2014/main" xmlns="" id="{1F0C24AB-826E-421B-8991-08D101593B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7799" y="806530"/>
            <a:ext cx="2307278" cy="1544808"/>
          </a:xfrm>
          <a:prstGeom prst="rect">
            <a:avLst/>
          </a:prstGeom>
        </p:spPr>
      </p:pic>
      <p:pic>
        <p:nvPicPr>
          <p:cNvPr id="6" name="图片 5">
            <a:extLst>
              <a:ext uri="{FF2B5EF4-FFF2-40B4-BE49-F238E27FC236}">
                <a16:creationId xmlns:a16="http://schemas.microsoft.com/office/drawing/2014/main" xmlns="" id="{5A1EC937-2CB2-451E-B8C5-5408DB2C4B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4800" y="425302"/>
            <a:ext cx="3465702" cy="2307264"/>
          </a:xfrm>
          <a:prstGeom prst="rect">
            <a:avLst/>
          </a:prstGeom>
        </p:spPr>
      </p:pic>
      <p:grpSp>
        <p:nvGrpSpPr>
          <p:cNvPr id="14" name="组合 13">
            <a:extLst>
              <a:ext uri="{FF2B5EF4-FFF2-40B4-BE49-F238E27FC236}">
                <a16:creationId xmlns:a16="http://schemas.microsoft.com/office/drawing/2014/main" xmlns="" id="{F4C9D372-E38A-493E-B640-71289C93A761}"/>
              </a:ext>
            </a:extLst>
          </p:cNvPr>
          <p:cNvGrpSpPr/>
          <p:nvPr/>
        </p:nvGrpSpPr>
        <p:grpSpPr>
          <a:xfrm>
            <a:off x="7550149" y="3408398"/>
            <a:ext cx="4078324" cy="2220529"/>
            <a:chOff x="552449" y="3741941"/>
            <a:chExt cx="4078324" cy="2220529"/>
          </a:xfrm>
        </p:grpSpPr>
        <p:sp>
          <p:nvSpPr>
            <p:cNvPr id="15" name="文本框 14">
              <a:extLst>
                <a:ext uri="{FF2B5EF4-FFF2-40B4-BE49-F238E27FC236}">
                  <a16:creationId xmlns:a16="http://schemas.microsoft.com/office/drawing/2014/main" xmlns="" id="{172B27C9-1A9D-43A6-A46A-6A59F89B6B24}"/>
                </a:ext>
              </a:extLst>
            </p:cNvPr>
            <p:cNvSpPr txBox="1"/>
            <p:nvPr/>
          </p:nvSpPr>
          <p:spPr>
            <a:xfrm>
              <a:off x="552449" y="3741941"/>
              <a:ext cx="31366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dirty="0">
                  <a:ln>
                    <a:noFill/>
                  </a:ln>
                  <a:solidFill>
                    <a:srgbClr val="252348"/>
                  </a:solidFill>
                  <a:effectLst/>
                  <a:uLnTx/>
                  <a:uFillTx/>
                  <a:cs typeface="+mn-ea"/>
                  <a:sym typeface="+mn-lt"/>
                </a:rPr>
                <a:t>泰国</a:t>
              </a:r>
              <a:r>
                <a:rPr kumimoji="0" lang="en-US" altLang="zh-CN" sz="3200" b="0" i="0" u="none" strike="noStrike" kern="1200" cap="none" spc="300" normalizeH="0" baseline="0" noProof="0" dirty="0">
                  <a:ln>
                    <a:noFill/>
                  </a:ln>
                  <a:solidFill>
                    <a:prstClr val="black">
                      <a:lumMod val="75000"/>
                      <a:lumOff val="25000"/>
                    </a:prstClr>
                  </a:solidFill>
                  <a:effectLst/>
                  <a:uLnTx/>
                  <a:uFillTx/>
                  <a:cs typeface="+mn-ea"/>
                  <a:sym typeface="+mn-lt"/>
                </a:rPr>
                <a:t>&amp;</a:t>
              </a:r>
              <a:r>
                <a:rPr kumimoji="0" lang="zh-CN" altLang="en-US" sz="3200" b="0" i="0" u="none" strike="noStrike" kern="1200" cap="none" spc="300" normalizeH="0" baseline="0" noProof="0" dirty="0">
                  <a:ln>
                    <a:noFill/>
                  </a:ln>
                  <a:solidFill>
                    <a:prstClr val="black">
                      <a:lumMod val="75000"/>
                      <a:lumOff val="25000"/>
                    </a:prstClr>
                  </a:solidFill>
                  <a:effectLst/>
                  <a:uLnTx/>
                  <a:uFillTx/>
                  <a:cs typeface="+mn-ea"/>
                  <a:sym typeface="+mn-lt"/>
                </a:rPr>
                <a:t>旅行</a:t>
              </a:r>
            </a:p>
          </p:txBody>
        </p:sp>
        <p:cxnSp>
          <p:nvCxnSpPr>
            <p:cNvPr id="16" name="直接连接符 15">
              <a:extLst>
                <a:ext uri="{FF2B5EF4-FFF2-40B4-BE49-F238E27FC236}">
                  <a16:creationId xmlns:a16="http://schemas.microsoft.com/office/drawing/2014/main" xmlns="" id="{556809A0-D357-47B5-AA2E-3FF44CD39862}"/>
                </a:ext>
              </a:extLst>
            </p:cNvPr>
            <p:cNvCxnSpPr>
              <a:cxnSpLocks/>
            </p:cNvCxnSpPr>
            <p:nvPr/>
          </p:nvCxnSpPr>
          <p:spPr>
            <a:xfrm>
              <a:off x="700777" y="4439382"/>
              <a:ext cx="80807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277A11BE-0EA7-451D-8C4C-3DD764374E7A}"/>
                </a:ext>
              </a:extLst>
            </p:cNvPr>
            <p:cNvSpPr txBox="1"/>
            <p:nvPr/>
          </p:nvSpPr>
          <p:spPr>
            <a:xfrm>
              <a:off x="604748" y="4577475"/>
              <a:ext cx="4026025" cy="1384995"/>
            </a:xfrm>
            <a:prstGeom prst="rect">
              <a:avLst/>
            </a:prstGeom>
            <a:noFill/>
          </p:spPr>
          <p:txBody>
            <a:bodyPr wrap="square" rtlCol="0">
              <a:spAutoFit/>
            </a:bodyPr>
            <a:lstStyle/>
            <a:p>
              <a:pPr lvl="0">
                <a:lnSpc>
                  <a:spcPct val="150000"/>
                </a:lnSpc>
                <a:defRPr/>
              </a:pPr>
              <a:r>
                <a:rPr lang="zh-CN" altLang="en-US" sz="14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8" name="矩形 17">
            <a:extLst>
              <a:ext uri="{FF2B5EF4-FFF2-40B4-BE49-F238E27FC236}">
                <a16:creationId xmlns:a16="http://schemas.microsoft.com/office/drawing/2014/main" xmlns="" id="{634FF17B-651E-4914-A285-2AD18AD700E1}"/>
              </a:ext>
            </a:extLst>
          </p:cNvPr>
          <p:cNvSpPr/>
          <p:nvPr/>
        </p:nvSpPr>
        <p:spPr>
          <a:xfrm>
            <a:off x="11245494" y="5846215"/>
            <a:ext cx="382979" cy="436475"/>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507302437"/>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47"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图片占位符 4">
            <a:extLst>
              <a:ext uri="{FF2B5EF4-FFF2-40B4-BE49-F238E27FC236}">
                <a16:creationId xmlns:a16="http://schemas.microsoft.com/office/drawing/2014/main" xmlns="" id="{FECD61EA-890D-437E-8926-4FA4EBF32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3372" y="484388"/>
            <a:ext cx="6759244" cy="4525564"/>
          </a:xfrm>
          <a:prstGeom prst="rect">
            <a:avLst/>
          </a:prstGeom>
        </p:spPr>
      </p:pic>
      <p:grpSp>
        <p:nvGrpSpPr>
          <p:cNvPr id="11" name="Group 600">
            <a:extLst>
              <a:ext uri="{FF2B5EF4-FFF2-40B4-BE49-F238E27FC236}">
                <a16:creationId xmlns:a16="http://schemas.microsoft.com/office/drawing/2014/main" xmlns="" id="{67D9DBD6-A0D9-44AE-A654-56BFBE9FE69F}"/>
              </a:ext>
            </a:extLst>
          </p:cNvPr>
          <p:cNvGrpSpPr/>
          <p:nvPr/>
        </p:nvGrpSpPr>
        <p:grpSpPr>
          <a:xfrm>
            <a:off x="974202" y="5150998"/>
            <a:ext cx="10243596" cy="978028"/>
            <a:chOff x="-1" y="-134982"/>
            <a:chExt cx="20487191" cy="1956054"/>
          </a:xfrm>
        </p:grpSpPr>
        <p:sp>
          <p:nvSpPr>
            <p:cNvPr id="12" name="Shape 597">
              <a:extLst>
                <a:ext uri="{FF2B5EF4-FFF2-40B4-BE49-F238E27FC236}">
                  <a16:creationId xmlns:a16="http://schemas.microsoft.com/office/drawing/2014/main" xmlns="" id="{A52205BC-12FF-48F7-97D6-29DD4E0D1108}"/>
                </a:ext>
              </a:extLst>
            </p:cNvPr>
            <p:cNvSpPr/>
            <p:nvPr/>
          </p:nvSpPr>
          <p:spPr>
            <a:xfrm>
              <a:off x="-1" y="374523"/>
              <a:ext cx="8938986" cy="1446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22860" tIns="22860" rIns="22860" bIns="22860" numCol="1" anchor="ctr">
              <a:spAutoFit/>
            </a:bodyPr>
            <a:lstStyle>
              <a:lvl1pPr defTabSz="1828431">
                <a:defRPr sz="8800" cap="all">
                  <a:solidFill>
                    <a:srgbClr val="25211E"/>
                  </a:solidFill>
                  <a:latin typeface="Futura LT Light"/>
                  <a:ea typeface="Futura LT Light"/>
                  <a:cs typeface="Futura LT Light"/>
                  <a:sym typeface="Futura LT Light"/>
                </a:defRPr>
              </a:lvl1pPr>
            </a:lstStyle>
            <a:p>
              <a:r>
                <a:rPr lang="en-US" sz="4400" dirty="0">
                  <a:latin typeface="+mn-lt"/>
                  <a:ea typeface="+mn-ea"/>
                  <a:cs typeface="+mn-ea"/>
                  <a:sym typeface="+mn-lt"/>
                </a:rPr>
                <a:t>TAIGUO TRAVEL</a:t>
              </a:r>
              <a:endParaRPr sz="4400" dirty="0">
                <a:latin typeface="+mn-lt"/>
                <a:ea typeface="+mn-ea"/>
                <a:cs typeface="+mn-ea"/>
                <a:sym typeface="+mn-lt"/>
              </a:endParaRPr>
            </a:p>
          </p:txBody>
        </p:sp>
        <p:sp>
          <p:nvSpPr>
            <p:cNvPr id="14" name="Shape 598">
              <a:extLst>
                <a:ext uri="{FF2B5EF4-FFF2-40B4-BE49-F238E27FC236}">
                  <a16:creationId xmlns:a16="http://schemas.microsoft.com/office/drawing/2014/main" xmlns="" id="{A98E6AB1-1EBB-4087-99BE-706E032C1C93}"/>
                </a:ext>
              </a:extLst>
            </p:cNvPr>
            <p:cNvSpPr/>
            <p:nvPr/>
          </p:nvSpPr>
          <p:spPr>
            <a:xfrm>
              <a:off x="8458339" y="-134982"/>
              <a:ext cx="12028851" cy="17543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ctr">
              <a:spAutoFit/>
            </a:bodyPr>
            <a:lstStyle>
              <a:lvl1pPr algn="just" defTabSz="1087636">
                <a:lnSpc>
                  <a:spcPct val="120000"/>
                </a:lnSpc>
                <a:spcBef>
                  <a:spcPts val="400"/>
                </a:spcBef>
                <a:defRPr sz="2800">
                  <a:solidFill>
                    <a:srgbClr val="25211E"/>
                  </a:solidFill>
                  <a:latin typeface="Futura LT Light"/>
                  <a:ea typeface="Futura LT Light"/>
                  <a:cs typeface="Futura LT Light"/>
                  <a:sym typeface="Futura LT Light"/>
                </a:defRPr>
              </a:lvl1pPr>
            </a:lstStyle>
            <a:p>
              <a:pPr>
                <a:lnSpc>
                  <a:spcPct val="150000"/>
                </a:lnSpc>
              </a:pPr>
              <a:r>
                <a:rPr lang="zh-CN" altLang="en-US" sz="1200" dirty="0">
                  <a:latin typeface="+mn-lt"/>
                  <a:ea typeface="+mn-ea"/>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a:t>
              </a:r>
              <a:endParaRPr sz="1200" dirty="0">
                <a:latin typeface="+mn-lt"/>
                <a:ea typeface="+mn-ea"/>
                <a:cs typeface="+mn-ea"/>
                <a:sym typeface="+mn-lt"/>
              </a:endParaRPr>
            </a:p>
          </p:txBody>
        </p:sp>
        <p:sp>
          <p:nvSpPr>
            <p:cNvPr id="15" name="Shape 599">
              <a:extLst>
                <a:ext uri="{FF2B5EF4-FFF2-40B4-BE49-F238E27FC236}">
                  <a16:creationId xmlns:a16="http://schemas.microsoft.com/office/drawing/2014/main" xmlns="" id="{65CF71D1-1520-432C-9FF8-F929AC549B2D}"/>
                </a:ext>
              </a:extLst>
            </p:cNvPr>
            <p:cNvSpPr/>
            <p:nvPr/>
          </p:nvSpPr>
          <p:spPr>
            <a:xfrm>
              <a:off x="1" y="-72914"/>
              <a:ext cx="7117532" cy="5232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60" tIns="22860" rIns="22860" bIns="22860" numCol="1" anchor="ctr">
              <a:spAutoFit/>
            </a:bodyPr>
            <a:lstStyle>
              <a:lvl1pPr defTabSz="1828431">
                <a:defRPr sz="2800" cap="all">
                  <a:solidFill>
                    <a:srgbClr val="25211E"/>
                  </a:solidFill>
                  <a:latin typeface="Futura LT Light"/>
                  <a:ea typeface="Futura LT Light"/>
                  <a:cs typeface="Futura LT Light"/>
                  <a:sym typeface="Futura LT Light"/>
                </a:defRPr>
              </a:lvl1pPr>
            </a:lstStyle>
            <a:p>
              <a:r>
                <a:rPr lang="zh-CN" altLang="en-US" sz="1400" dirty="0">
                  <a:latin typeface="+mn-lt"/>
                  <a:ea typeface="+mn-ea"/>
                  <a:cs typeface="+mn-ea"/>
                  <a:sym typeface="+mn-lt"/>
                </a:rPr>
                <a:t>相关标题文本</a:t>
              </a:r>
              <a:endParaRPr sz="1400" dirty="0">
                <a:latin typeface="+mn-lt"/>
                <a:ea typeface="+mn-ea"/>
                <a:cs typeface="+mn-ea"/>
                <a:sym typeface="+mn-lt"/>
              </a:endParaRPr>
            </a:p>
          </p:txBody>
        </p:sp>
      </p:grpSp>
      <p:grpSp>
        <p:nvGrpSpPr>
          <p:cNvPr id="16" name="Group 604">
            <a:extLst>
              <a:ext uri="{FF2B5EF4-FFF2-40B4-BE49-F238E27FC236}">
                <a16:creationId xmlns:a16="http://schemas.microsoft.com/office/drawing/2014/main" xmlns="" id="{03C18CC3-8E44-4057-9660-41C25773026D}"/>
              </a:ext>
            </a:extLst>
          </p:cNvPr>
          <p:cNvGrpSpPr/>
          <p:nvPr/>
        </p:nvGrpSpPr>
        <p:grpSpPr>
          <a:xfrm>
            <a:off x="537145" y="4863867"/>
            <a:ext cx="2098430" cy="880467"/>
            <a:chOff x="0" y="0"/>
            <a:chExt cx="4196859" cy="1760932"/>
          </a:xfrm>
        </p:grpSpPr>
        <p:sp>
          <p:nvSpPr>
            <p:cNvPr id="17" name="Shape 601">
              <a:extLst>
                <a:ext uri="{FF2B5EF4-FFF2-40B4-BE49-F238E27FC236}">
                  <a16:creationId xmlns:a16="http://schemas.microsoft.com/office/drawing/2014/main" xmlns="" id="{9B001553-C94A-48A6-AC8D-A662CBBA8B99}"/>
                </a:ext>
              </a:extLst>
            </p:cNvPr>
            <p:cNvSpPr/>
            <p:nvPr/>
          </p:nvSpPr>
          <p:spPr>
            <a:xfrm rot="16200000">
              <a:off x="-1" y="0"/>
              <a:ext cx="279404" cy="27940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Futura LT Light"/>
                  <a:ea typeface="Futura LT Light"/>
                  <a:cs typeface="Futura LT Light"/>
                  <a:sym typeface="Futura LT Light"/>
                </a:defRPr>
              </a:pPr>
              <a:endParaRPr sz="900">
                <a:cs typeface="+mn-ea"/>
                <a:sym typeface="+mn-lt"/>
              </a:endParaRPr>
            </a:p>
          </p:txBody>
        </p:sp>
        <p:sp>
          <p:nvSpPr>
            <p:cNvPr id="18" name="Shape 602">
              <a:extLst>
                <a:ext uri="{FF2B5EF4-FFF2-40B4-BE49-F238E27FC236}">
                  <a16:creationId xmlns:a16="http://schemas.microsoft.com/office/drawing/2014/main" xmlns="" id="{0BEFF274-127F-4626-8BA6-5903C14DD8F1}"/>
                </a:ext>
              </a:extLst>
            </p:cNvPr>
            <p:cNvSpPr/>
            <p:nvPr/>
          </p:nvSpPr>
          <p:spPr>
            <a:xfrm flipV="1">
              <a:off x="139701" y="139700"/>
              <a:ext cx="1" cy="1621233"/>
            </a:xfrm>
            <a:prstGeom prst="line">
              <a:avLst/>
            </a:prstGeom>
            <a:noFill/>
            <a:ln w="25400" cap="flat">
              <a:solidFill>
                <a:srgbClr val="000000"/>
              </a:solidFill>
              <a:prstDash val="solid"/>
              <a:miter lim="800000"/>
            </a:ln>
            <a:effectLst/>
          </p:spPr>
          <p:txBody>
            <a:bodyPr wrap="square" lIns="45719" tIns="45719" rIns="45719" bIns="45719" numCol="1" anchor="t">
              <a:noAutofit/>
            </a:bodyPr>
            <a:lstStyle/>
            <a:p>
              <a:pPr>
                <a:defRPr>
                  <a:latin typeface="Futura LT Light"/>
                  <a:ea typeface="Futura LT Light"/>
                  <a:cs typeface="Futura LT Light"/>
                  <a:sym typeface="Futura LT Light"/>
                </a:defRPr>
              </a:pPr>
              <a:endParaRPr sz="900">
                <a:cs typeface="+mn-ea"/>
                <a:sym typeface="+mn-lt"/>
              </a:endParaRPr>
            </a:p>
          </p:txBody>
        </p:sp>
        <p:sp>
          <p:nvSpPr>
            <p:cNvPr id="19" name="Shape 603">
              <a:extLst>
                <a:ext uri="{FF2B5EF4-FFF2-40B4-BE49-F238E27FC236}">
                  <a16:creationId xmlns:a16="http://schemas.microsoft.com/office/drawing/2014/main" xmlns="" id="{3053E1D6-DDE8-4289-B642-08896388BBE8}"/>
                </a:ext>
              </a:extLst>
            </p:cNvPr>
            <p:cNvSpPr/>
            <p:nvPr/>
          </p:nvSpPr>
          <p:spPr>
            <a:xfrm>
              <a:off x="127001" y="152401"/>
              <a:ext cx="4069859" cy="1"/>
            </a:xfrm>
            <a:prstGeom prst="line">
              <a:avLst/>
            </a:prstGeom>
            <a:noFill/>
            <a:ln w="25400" cap="flat">
              <a:solidFill>
                <a:srgbClr val="000000"/>
              </a:solidFill>
              <a:prstDash val="solid"/>
              <a:miter lim="800000"/>
            </a:ln>
            <a:effectLst/>
          </p:spPr>
          <p:txBody>
            <a:bodyPr wrap="square" lIns="45719" tIns="45719" rIns="45719" bIns="45719" numCol="1" anchor="t">
              <a:noAutofit/>
            </a:bodyPr>
            <a:lstStyle/>
            <a:p>
              <a:pPr>
                <a:defRPr>
                  <a:latin typeface="Futura LT Light"/>
                  <a:ea typeface="Futura LT Light"/>
                  <a:cs typeface="Futura LT Light"/>
                  <a:sym typeface="Futura LT Light"/>
                </a:defRPr>
              </a:pPr>
              <a:endParaRPr sz="900">
                <a:cs typeface="+mn-ea"/>
                <a:sym typeface="+mn-lt"/>
              </a:endParaRPr>
            </a:p>
          </p:txBody>
        </p:sp>
      </p:grpSp>
      <p:grpSp>
        <p:nvGrpSpPr>
          <p:cNvPr id="20" name="Group 608">
            <a:extLst>
              <a:ext uri="{FF2B5EF4-FFF2-40B4-BE49-F238E27FC236}">
                <a16:creationId xmlns:a16="http://schemas.microsoft.com/office/drawing/2014/main" xmlns="" id="{BB0ECB70-D88F-49C9-A340-D0EA6CC7D6AF}"/>
              </a:ext>
            </a:extLst>
          </p:cNvPr>
          <p:cNvGrpSpPr/>
          <p:nvPr/>
        </p:nvGrpSpPr>
        <p:grpSpPr>
          <a:xfrm rot="10800000">
            <a:off x="9274599" y="5304100"/>
            <a:ext cx="2380257" cy="880467"/>
            <a:chOff x="0" y="0"/>
            <a:chExt cx="4760513" cy="1760932"/>
          </a:xfrm>
        </p:grpSpPr>
        <p:sp>
          <p:nvSpPr>
            <p:cNvPr id="21" name="Shape 605">
              <a:extLst>
                <a:ext uri="{FF2B5EF4-FFF2-40B4-BE49-F238E27FC236}">
                  <a16:creationId xmlns:a16="http://schemas.microsoft.com/office/drawing/2014/main" xmlns="" id="{3A154469-9731-4304-919E-30B79BD12645}"/>
                </a:ext>
              </a:extLst>
            </p:cNvPr>
            <p:cNvSpPr/>
            <p:nvPr/>
          </p:nvSpPr>
          <p:spPr>
            <a:xfrm rot="16200000">
              <a:off x="-1" y="0"/>
              <a:ext cx="279404" cy="27940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Futura LT Light"/>
                  <a:ea typeface="Futura LT Light"/>
                  <a:cs typeface="Futura LT Light"/>
                  <a:sym typeface="Futura LT Light"/>
                </a:defRPr>
              </a:pPr>
              <a:endParaRPr sz="900">
                <a:cs typeface="+mn-ea"/>
                <a:sym typeface="+mn-lt"/>
              </a:endParaRPr>
            </a:p>
          </p:txBody>
        </p:sp>
        <p:sp>
          <p:nvSpPr>
            <p:cNvPr id="22" name="Shape 606">
              <a:extLst>
                <a:ext uri="{FF2B5EF4-FFF2-40B4-BE49-F238E27FC236}">
                  <a16:creationId xmlns:a16="http://schemas.microsoft.com/office/drawing/2014/main" xmlns="" id="{5BF0AB55-8025-423B-9AD4-E1B6B4B90672}"/>
                </a:ext>
              </a:extLst>
            </p:cNvPr>
            <p:cNvSpPr/>
            <p:nvPr/>
          </p:nvSpPr>
          <p:spPr>
            <a:xfrm flipV="1">
              <a:off x="139701" y="139700"/>
              <a:ext cx="1" cy="1621233"/>
            </a:xfrm>
            <a:prstGeom prst="line">
              <a:avLst/>
            </a:prstGeom>
            <a:noFill/>
            <a:ln w="25400" cap="flat">
              <a:solidFill>
                <a:srgbClr val="000000"/>
              </a:solidFill>
              <a:prstDash val="solid"/>
              <a:miter lim="800000"/>
            </a:ln>
            <a:effectLst/>
          </p:spPr>
          <p:txBody>
            <a:bodyPr wrap="square" lIns="45719" tIns="45719" rIns="45719" bIns="45719" numCol="1" anchor="t">
              <a:noAutofit/>
            </a:bodyPr>
            <a:lstStyle/>
            <a:p>
              <a:pPr>
                <a:defRPr>
                  <a:latin typeface="Futura LT Light"/>
                  <a:ea typeface="Futura LT Light"/>
                  <a:cs typeface="Futura LT Light"/>
                  <a:sym typeface="Futura LT Light"/>
                </a:defRPr>
              </a:pPr>
              <a:endParaRPr sz="900">
                <a:cs typeface="+mn-ea"/>
                <a:sym typeface="+mn-lt"/>
              </a:endParaRPr>
            </a:p>
          </p:txBody>
        </p:sp>
        <p:sp>
          <p:nvSpPr>
            <p:cNvPr id="23" name="Shape 607">
              <a:extLst>
                <a:ext uri="{FF2B5EF4-FFF2-40B4-BE49-F238E27FC236}">
                  <a16:creationId xmlns:a16="http://schemas.microsoft.com/office/drawing/2014/main" xmlns="" id="{70A4C74B-580D-4064-9D97-E1B0813D1FA4}"/>
                </a:ext>
              </a:extLst>
            </p:cNvPr>
            <p:cNvSpPr/>
            <p:nvPr/>
          </p:nvSpPr>
          <p:spPr>
            <a:xfrm>
              <a:off x="127001" y="152401"/>
              <a:ext cx="4633513" cy="1"/>
            </a:xfrm>
            <a:prstGeom prst="line">
              <a:avLst/>
            </a:prstGeom>
            <a:noFill/>
            <a:ln w="25400" cap="flat">
              <a:solidFill>
                <a:srgbClr val="000000"/>
              </a:solidFill>
              <a:prstDash val="solid"/>
              <a:miter lim="800000"/>
            </a:ln>
            <a:effectLst/>
          </p:spPr>
          <p:txBody>
            <a:bodyPr wrap="square" lIns="45719" tIns="45719" rIns="45719" bIns="45719" numCol="1" anchor="t">
              <a:noAutofit/>
            </a:bodyPr>
            <a:lstStyle/>
            <a:p>
              <a:pPr>
                <a:defRPr>
                  <a:latin typeface="Futura LT Light"/>
                  <a:ea typeface="Futura LT Light"/>
                  <a:cs typeface="Futura LT Light"/>
                  <a:sym typeface="Futura LT Light"/>
                </a:defRPr>
              </a:pPr>
              <a:endParaRPr sz="900">
                <a:cs typeface="+mn-ea"/>
                <a:sym typeface="+mn-lt"/>
              </a:endParaRPr>
            </a:p>
          </p:txBody>
        </p:sp>
      </p:grpSp>
      <p:pic>
        <p:nvPicPr>
          <p:cNvPr id="24" name="图片占位符 4">
            <a:extLst>
              <a:ext uri="{FF2B5EF4-FFF2-40B4-BE49-F238E27FC236}">
                <a16:creationId xmlns:a16="http://schemas.microsoft.com/office/drawing/2014/main" xmlns="" id="{AE5B5D55-A104-48B5-8EDC-7F4B8B4E05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066" y="1151691"/>
            <a:ext cx="4701540" cy="3147855"/>
          </a:xfrm>
          <a:prstGeom prst="rect">
            <a:avLst/>
          </a:prstGeom>
        </p:spPr>
      </p:pic>
    </p:spTree>
    <p:extLst>
      <p:ext uri="{BB962C8B-B14F-4D97-AF65-F5344CB8AC3E}">
        <p14:creationId xmlns:p14="http://schemas.microsoft.com/office/powerpoint/2010/main" val="739696651"/>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tile tx="0" ty="0" sx="100000" sy="100000" flip="none" algn="ctr"/>
        </a:blip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 id="{CE4C5543-AFDF-439F-ADE3-554D925B586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68300" y="342899"/>
            <a:ext cx="11633200" cy="6295906"/>
          </a:xfrm>
          <a:prstGeom prst="rect">
            <a:avLst/>
          </a:prstGeom>
        </p:spPr>
      </p:pic>
      <p:sp>
        <p:nvSpPr>
          <p:cNvPr id="5" name="矩形 4">
            <a:extLst>
              <a:ext uri="{FF2B5EF4-FFF2-40B4-BE49-F238E27FC236}">
                <a16:creationId xmlns:a16="http://schemas.microsoft.com/office/drawing/2014/main" xmlns="" id="{004D0A1D-3A7C-4D2E-BB5D-B80E3A936D6A}"/>
              </a:ext>
            </a:extLst>
          </p:cNvPr>
          <p:cNvSpPr/>
          <p:nvPr/>
        </p:nvSpPr>
        <p:spPr>
          <a:xfrm>
            <a:off x="368300" y="219195"/>
            <a:ext cx="11633200" cy="6419610"/>
          </a:xfrm>
          <a:prstGeom prst="rect">
            <a:avLst/>
          </a:prstGeom>
          <a:solidFill>
            <a:srgbClr val="222337">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73B8F82C-8146-406A-8E23-061A3D51D7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901" y="1291990"/>
            <a:ext cx="2394273" cy="3602099"/>
          </a:xfrm>
          <a:prstGeom prst="rect">
            <a:avLst/>
          </a:prstGeom>
          <a:effectLst>
            <a:outerShdw blurRad="63500" sx="102000" sy="102000" algn="ctr" rotWithShape="0">
              <a:prstClr val="black">
                <a:alpha val="40000"/>
              </a:prstClr>
            </a:outerShdw>
          </a:effectLst>
        </p:spPr>
      </p:pic>
      <p:pic>
        <p:nvPicPr>
          <p:cNvPr id="9" name="图片 8">
            <a:extLst>
              <a:ext uri="{FF2B5EF4-FFF2-40B4-BE49-F238E27FC236}">
                <a16:creationId xmlns:a16="http://schemas.microsoft.com/office/drawing/2014/main" xmlns="" id="{9D944D92-6C5D-4755-A354-172F033792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6146" y="2227080"/>
            <a:ext cx="2170964" cy="3260970"/>
          </a:xfrm>
          <a:prstGeom prst="rect">
            <a:avLst/>
          </a:prstGeom>
          <a:effectLst>
            <a:outerShdw blurRad="63500" sx="102000" sy="102000" algn="ctr" rotWithShape="0">
              <a:prstClr val="black">
                <a:alpha val="40000"/>
              </a:prstClr>
            </a:outerShdw>
          </a:effectLst>
        </p:spPr>
      </p:pic>
      <p:pic>
        <p:nvPicPr>
          <p:cNvPr id="10" name="图片 9">
            <a:extLst>
              <a:ext uri="{FF2B5EF4-FFF2-40B4-BE49-F238E27FC236}">
                <a16:creationId xmlns:a16="http://schemas.microsoft.com/office/drawing/2014/main" xmlns="" id="{F1BD88FA-B03D-4032-8999-4112B1C80F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392" y="2227080"/>
            <a:ext cx="3307537" cy="2214519"/>
          </a:xfrm>
          <a:prstGeom prst="rect">
            <a:avLst/>
          </a:prstGeom>
          <a:effectLst>
            <a:outerShdw blurRad="63500" sx="102000" sy="102000" algn="ctr" rotWithShape="0">
              <a:prstClr val="black">
                <a:alpha val="40000"/>
              </a:prstClr>
            </a:outerShdw>
          </a:effectLst>
        </p:spPr>
      </p:pic>
      <p:grpSp>
        <p:nvGrpSpPr>
          <p:cNvPr id="11" name="组合 10">
            <a:extLst>
              <a:ext uri="{FF2B5EF4-FFF2-40B4-BE49-F238E27FC236}">
                <a16:creationId xmlns:a16="http://schemas.microsoft.com/office/drawing/2014/main" xmlns="" id="{4442617C-0783-4619-B992-317F543F3AE3}"/>
              </a:ext>
            </a:extLst>
          </p:cNvPr>
          <p:cNvGrpSpPr/>
          <p:nvPr/>
        </p:nvGrpSpPr>
        <p:grpSpPr>
          <a:xfrm>
            <a:off x="819149" y="4756271"/>
            <a:ext cx="4078324" cy="1442638"/>
            <a:chOff x="552449" y="3741941"/>
            <a:chExt cx="4078324" cy="1442638"/>
          </a:xfrm>
        </p:grpSpPr>
        <p:sp>
          <p:nvSpPr>
            <p:cNvPr id="12" name="文本框 11">
              <a:extLst>
                <a:ext uri="{FF2B5EF4-FFF2-40B4-BE49-F238E27FC236}">
                  <a16:creationId xmlns:a16="http://schemas.microsoft.com/office/drawing/2014/main" xmlns="" id="{E2F339A9-229F-4D9F-8581-0963C61E2E4A}"/>
                </a:ext>
              </a:extLst>
            </p:cNvPr>
            <p:cNvSpPr txBox="1"/>
            <p:nvPr/>
          </p:nvSpPr>
          <p:spPr>
            <a:xfrm>
              <a:off x="552449" y="3741941"/>
              <a:ext cx="31366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dirty="0">
                  <a:ln>
                    <a:noFill/>
                  </a:ln>
                  <a:solidFill>
                    <a:schemeClr val="bg1"/>
                  </a:solidFill>
                  <a:effectLst/>
                  <a:uLnTx/>
                  <a:uFillTx/>
                  <a:cs typeface="+mn-ea"/>
                  <a:sym typeface="+mn-lt"/>
                </a:rPr>
                <a:t>泰国</a:t>
              </a:r>
              <a:r>
                <a:rPr kumimoji="0" lang="en-US" altLang="zh-CN" sz="3200" b="0" i="0" u="none" strike="noStrike" kern="1200" cap="none" spc="300" normalizeH="0" baseline="0" noProof="0" dirty="0">
                  <a:ln>
                    <a:noFill/>
                  </a:ln>
                  <a:solidFill>
                    <a:schemeClr val="bg1"/>
                  </a:solidFill>
                  <a:effectLst/>
                  <a:uLnTx/>
                  <a:uFillTx/>
                  <a:cs typeface="+mn-ea"/>
                  <a:sym typeface="+mn-lt"/>
                </a:rPr>
                <a:t>&amp;</a:t>
              </a:r>
              <a:r>
                <a:rPr kumimoji="0" lang="zh-CN" altLang="en-US" sz="3200" b="0" i="0" u="none" strike="noStrike" kern="1200" cap="none" spc="300" normalizeH="0" baseline="0" noProof="0" dirty="0">
                  <a:ln>
                    <a:noFill/>
                  </a:ln>
                  <a:solidFill>
                    <a:schemeClr val="bg1"/>
                  </a:solidFill>
                  <a:effectLst/>
                  <a:uLnTx/>
                  <a:uFillTx/>
                  <a:cs typeface="+mn-ea"/>
                  <a:sym typeface="+mn-lt"/>
                </a:rPr>
                <a:t>旅行</a:t>
              </a:r>
            </a:p>
          </p:txBody>
        </p:sp>
        <p:cxnSp>
          <p:nvCxnSpPr>
            <p:cNvPr id="14" name="直接连接符 13">
              <a:extLst>
                <a:ext uri="{FF2B5EF4-FFF2-40B4-BE49-F238E27FC236}">
                  <a16:creationId xmlns:a16="http://schemas.microsoft.com/office/drawing/2014/main" xmlns="" id="{EB9A4033-2D32-402C-A2D9-7AC6F05023A0}"/>
                </a:ext>
              </a:extLst>
            </p:cNvPr>
            <p:cNvCxnSpPr>
              <a:cxnSpLocks/>
            </p:cNvCxnSpPr>
            <p:nvPr/>
          </p:nvCxnSpPr>
          <p:spPr>
            <a:xfrm>
              <a:off x="700777" y="4439382"/>
              <a:ext cx="808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767FAE54-6EDA-4E44-A3F8-A03C2380953A}"/>
                </a:ext>
              </a:extLst>
            </p:cNvPr>
            <p:cNvSpPr txBox="1"/>
            <p:nvPr/>
          </p:nvSpPr>
          <p:spPr>
            <a:xfrm>
              <a:off x="604748" y="4482977"/>
              <a:ext cx="4026025" cy="701602"/>
            </a:xfrm>
            <a:prstGeom prst="rect">
              <a:avLst/>
            </a:prstGeom>
            <a:noFill/>
          </p:spPr>
          <p:txBody>
            <a:bodyPr wrap="square" rtlCol="0">
              <a:spAutoFit/>
            </a:bodyPr>
            <a:lstStyle/>
            <a:p>
              <a:pPr lvl="0">
                <a:lnSpc>
                  <a:spcPct val="150000"/>
                </a:lnSpc>
                <a:defRPr/>
              </a:pPr>
              <a:r>
                <a:rPr lang="zh-CN" altLang="en-US" sz="1400" dirty="0">
                  <a:solidFill>
                    <a:schemeClr val="bg1"/>
                  </a:solidFill>
                  <a:cs typeface="+mn-ea"/>
                  <a:sym typeface="+mn-lt"/>
                </a:rPr>
                <a:t>点击此处输入相关文本内容点击此处输入相关文本内容点击此处输入</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grpSp>
      <p:sp>
        <p:nvSpPr>
          <p:cNvPr id="16" name="矩形 15">
            <a:extLst>
              <a:ext uri="{FF2B5EF4-FFF2-40B4-BE49-F238E27FC236}">
                <a16:creationId xmlns:a16="http://schemas.microsoft.com/office/drawing/2014/main" xmlns="" id="{B0FC0BBD-F20F-4E29-89D7-44A0B84FC182}"/>
              </a:ext>
            </a:extLst>
          </p:cNvPr>
          <p:cNvSpPr/>
          <p:nvPr/>
        </p:nvSpPr>
        <p:spPr>
          <a:xfrm>
            <a:off x="4380977" y="1049796"/>
            <a:ext cx="1032992" cy="117728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76913928"/>
      </p:ext>
    </p:ext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D4CF04C-DA95-479E-A166-25AFAEAE2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
            <a:ext cx="12192000" cy="6857990"/>
          </a:xfrm>
          <a:prstGeom prst="rect">
            <a:avLst/>
          </a:prstGeom>
        </p:spPr>
      </p:pic>
      <p:sp>
        <p:nvSpPr>
          <p:cNvPr id="4" name="矩形 3">
            <a:extLst>
              <a:ext uri="{FF2B5EF4-FFF2-40B4-BE49-F238E27FC236}">
                <a16:creationId xmlns:a16="http://schemas.microsoft.com/office/drawing/2014/main" xmlns="" id="{52E06ACC-188F-4CC3-9DC1-83B5726AD9CE}"/>
              </a:ext>
            </a:extLst>
          </p:cNvPr>
          <p:cNvSpPr/>
          <p:nvPr/>
        </p:nvSpPr>
        <p:spPr>
          <a:xfrm>
            <a:off x="333375" y="447675"/>
            <a:ext cx="11591925" cy="5962650"/>
          </a:xfrm>
          <a:prstGeom prst="rect">
            <a:avLst/>
          </a:prstGeom>
          <a:solidFill>
            <a:srgbClr val="252348">
              <a:alpha val="8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xmlns="" id="{60F585F5-3691-420C-AD8A-22C462A206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0981" y="1655428"/>
            <a:ext cx="5107962" cy="3830972"/>
          </a:xfrm>
          <a:prstGeom prst="rect">
            <a:avLst/>
          </a:prstGeom>
        </p:spPr>
      </p:pic>
      <p:sp>
        <p:nvSpPr>
          <p:cNvPr id="6" name="矩形 5">
            <a:extLst>
              <a:ext uri="{FF2B5EF4-FFF2-40B4-BE49-F238E27FC236}">
                <a16:creationId xmlns:a16="http://schemas.microsoft.com/office/drawing/2014/main" xmlns="" id="{70F38D3A-239E-42F2-AC6F-5DF512748C72}"/>
              </a:ext>
            </a:extLst>
          </p:cNvPr>
          <p:cNvSpPr/>
          <p:nvPr/>
        </p:nvSpPr>
        <p:spPr>
          <a:xfrm>
            <a:off x="10725130" y="241300"/>
            <a:ext cx="793750" cy="20447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xmlns="" id="{1620AE34-D8A3-4135-83E5-CDA8C5382B4D}"/>
              </a:ext>
            </a:extLst>
          </p:cNvPr>
          <p:cNvSpPr txBox="1"/>
          <p:nvPr/>
        </p:nvSpPr>
        <p:spPr>
          <a:xfrm>
            <a:off x="10004424" y="3454490"/>
            <a:ext cx="2187575" cy="1862048"/>
          </a:xfrm>
          <a:prstGeom prst="rect">
            <a:avLst/>
          </a:prstGeom>
          <a:noFill/>
        </p:spPr>
        <p:txBody>
          <a:bodyPr wrap="square" rtlCol="0">
            <a:spAutoFit/>
          </a:bodyPr>
          <a:lstStyle/>
          <a:p>
            <a:r>
              <a:rPr lang="en-US" altLang="zh-CN" sz="11500" dirty="0">
                <a:solidFill>
                  <a:schemeClr val="bg1"/>
                </a:solidFill>
                <a:cs typeface="+mn-ea"/>
                <a:sym typeface="+mn-lt"/>
              </a:rPr>
              <a:t>03</a:t>
            </a:r>
            <a:endParaRPr lang="zh-CN" altLang="en-US" sz="11500" dirty="0">
              <a:solidFill>
                <a:schemeClr val="bg1"/>
              </a:solidFill>
              <a:cs typeface="+mn-ea"/>
              <a:sym typeface="+mn-lt"/>
            </a:endParaRPr>
          </a:p>
        </p:txBody>
      </p:sp>
      <p:sp>
        <p:nvSpPr>
          <p:cNvPr id="8" name="文本框 7">
            <a:extLst>
              <a:ext uri="{FF2B5EF4-FFF2-40B4-BE49-F238E27FC236}">
                <a16:creationId xmlns:a16="http://schemas.microsoft.com/office/drawing/2014/main" xmlns="" id="{54852D3E-B597-4121-A7D5-68A12C0628FF}"/>
              </a:ext>
            </a:extLst>
          </p:cNvPr>
          <p:cNvSpPr txBox="1"/>
          <p:nvPr/>
        </p:nvSpPr>
        <p:spPr>
          <a:xfrm>
            <a:off x="7542233" y="2363314"/>
            <a:ext cx="2286000" cy="3323987"/>
          </a:xfrm>
          <a:prstGeom prst="rect">
            <a:avLst/>
          </a:prstGeom>
          <a:noFill/>
        </p:spPr>
        <p:txBody>
          <a:bodyPr wrap="square" rtlCol="0">
            <a:spAutoFit/>
          </a:bodyPr>
          <a:lstStyle/>
          <a:p>
            <a:pPr algn="r">
              <a:lnSpc>
                <a:spcPct val="150000"/>
              </a:lnSpc>
            </a:pPr>
            <a:r>
              <a:rPr lang="zh-CN" altLang="en-US" sz="2000" dirty="0">
                <a:solidFill>
                  <a:schemeClr val="bg1"/>
                </a:solidFill>
                <a:cs typeface="+mn-ea"/>
                <a:sym typeface="+mn-lt"/>
              </a:rPr>
              <a:t>在这一天</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我丢下我所有的疲倦和理想</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带着我的</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相机和电脑</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远离繁华</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走向空旷。</a:t>
            </a:r>
          </a:p>
        </p:txBody>
      </p:sp>
      <p:sp>
        <p:nvSpPr>
          <p:cNvPr id="9" name="文本框 8">
            <a:extLst>
              <a:ext uri="{FF2B5EF4-FFF2-40B4-BE49-F238E27FC236}">
                <a16:creationId xmlns:a16="http://schemas.microsoft.com/office/drawing/2014/main" xmlns="" id="{325E8496-8681-4707-B138-89649A183217}"/>
              </a:ext>
            </a:extLst>
          </p:cNvPr>
          <p:cNvSpPr txBox="1"/>
          <p:nvPr/>
        </p:nvSpPr>
        <p:spPr>
          <a:xfrm>
            <a:off x="6825053" y="1655428"/>
            <a:ext cx="34848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300" normalizeH="0" baseline="0" noProof="0" dirty="0">
                <a:ln>
                  <a:noFill/>
                </a:ln>
                <a:solidFill>
                  <a:schemeClr val="bg1"/>
                </a:solidFill>
                <a:effectLst/>
                <a:uLnTx/>
                <a:uFillTx/>
                <a:cs typeface="+mn-ea"/>
                <a:sym typeface="+mn-lt"/>
              </a:rPr>
              <a:t>最后的那一天</a:t>
            </a:r>
          </a:p>
        </p:txBody>
      </p:sp>
    </p:spTree>
    <p:extLst>
      <p:ext uri="{BB962C8B-B14F-4D97-AF65-F5344CB8AC3E}">
        <p14:creationId xmlns:p14="http://schemas.microsoft.com/office/powerpoint/2010/main" val="4073583803"/>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xmlns="" id="{4C526204-2A5C-44F1-B9BA-8F8C45332F99}"/>
              </a:ext>
            </a:extLst>
          </p:cNvPr>
          <p:cNvGrpSpPr/>
          <p:nvPr/>
        </p:nvGrpSpPr>
        <p:grpSpPr>
          <a:xfrm>
            <a:off x="1175039" y="561991"/>
            <a:ext cx="10648661" cy="5953109"/>
            <a:chOff x="542588" y="0"/>
            <a:chExt cx="11116012" cy="6214379"/>
          </a:xfrm>
        </p:grpSpPr>
        <p:pic>
          <p:nvPicPr>
            <p:cNvPr id="3" name="图片 2">
              <a:extLst>
                <a:ext uri="{FF2B5EF4-FFF2-40B4-BE49-F238E27FC236}">
                  <a16:creationId xmlns:a16="http://schemas.microsoft.com/office/drawing/2014/main" xmlns="" id="{BECAFB9A-7CC5-4778-9F89-719D37EC9B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3021" y="3887"/>
              <a:ext cx="2864712" cy="1901289"/>
            </a:xfrm>
            <a:prstGeom prst="rect">
              <a:avLst/>
            </a:prstGeom>
          </p:spPr>
        </p:pic>
        <p:pic>
          <p:nvPicPr>
            <p:cNvPr id="4" name="图片 3">
              <a:extLst>
                <a:ext uri="{FF2B5EF4-FFF2-40B4-BE49-F238E27FC236}">
                  <a16:creationId xmlns:a16="http://schemas.microsoft.com/office/drawing/2014/main" xmlns="" id="{12C0031C-0922-4AD0-9A59-150DAD96F2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9087" y="2157410"/>
              <a:ext cx="2692582" cy="4056969"/>
            </a:xfrm>
            <a:prstGeom prst="rect">
              <a:avLst/>
            </a:prstGeom>
          </p:spPr>
        </p:pic>
        <p:pic>
          <p:nvPicPr>
            <p:cNvPr id="5" name="图片 4">
              <a:extLst>
                <a:ext uri="{FF2B5EF4-FFF2-40B4-BE49-F238E27FC236}">
                  <a16:creationId xmlns:a16="http://schemas.microsoft.com/office/drawing/2014/main" xmlns="" id="{2EDB13DD-2DEB-4420-ABED-F7BCD04D02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588" y="0"/>
              <a:ext cx="3911241" cy="2618721"/>
            </a:xfrm>
            <a:prstGeom prst="rect">
              <a:avLst/>
            </a:prstGeom>
          </p:spPr>
        </p:pic>
        <p:pic>
          <p:nvPicPr>
            <p:cNvPr id="6" name="图片 5">
              <a:extLst>
                <a:ext uri="{FF2B5EF4-FFF2-40B4-BE49-F238E27FC236}">
                  <a16:creationId xmlns:a16="http://schemas.microsoft.com/office/drawing/2014/main" xmlns="" id="{7C755CD2-D38E-4E27-A90E-9AFB35C3E3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04213" y="3980938"/>
              <a:ext cx="2675929" cy="2006947"/>
            </a:xfrm>
            <a:prstGeom prst="rect">
              <a:avLst/>
            </a:prstGeom>
          </p:spPr>
        </p:pic>
        <p:grpSp>
          <p:nvGrpSpPr>
            <p:cNvPr id="7" name="组合 6">
              <a:extLst>
                <a:ext uri="{FF2B5EF4-FFF2-40B4-BE49-F238E27FC236}">
                  <a16:creationId xmlns:a16="http://schemas.microsoft.com/office/drawing/2014/main" xmlns="" id="{184A57FA-65CB-4587-A4CF-F6EA979C4689}"/>
                </a:ext>
              </a:extLst>
            </p:cNvPr>
            <p:cNvGrpSpPr/>
            <p:nvPr/>
          </p:nvGrpSpPr>
          <p:grpSpPr>
            <a:xfrm>
              <a:off x="568801" y="3683940"/>
              <a:ext cx="3701036" cy="1943965"/>
              <a:chOff x="568801" y="297804"/>
              <a:chExt cx="3701036" cy="1943965"/>
            </a:xfrm>
          </p:grpSpPr>
          <p:sp>
            <p:nvSpPr>
              <p:cNvPr id="8" name="文本框 7">
                <a:extLst>
                  <a:ext uri="{FF2B5EF4-FFF2-40B4-BE49-F238E27FC236}">
                    <a16:creationId xmlns:a16="http://schemas.microsoft.com/office/drawing/2014/main" xmlns="" id="{6374E9C5-DF7D-40B1-AD0F-F37A4659D31B}"/>
                  </a:ext>
                </a:extLst>
              </p:cNvPr>
              <p:cNvSpPr txBox="1"/>
              <p:nvPr/>
            </p:nvSpPr>
            <p:spPr>
              <a:xfrm>
                <a:off x="568801" y="297804"/>
                <a:ext cx="3136604" cy="610440"/>
              </a:xfrm>
              <a:prstGeom prst="rect">
                <a:avLst/>
              </a:prstGeom>
              <a:noFill/>
            </p:spPr>
            <p:txBody>
              <a:bodyPr wrap="square" rtlCol="0">
                <a:spAutoFit/>
              </a:bodyPr>
              <a:lstStyle/>
              <a:p>
                <a:pPr lvl="0">
                  <a:defRPr/>
                </a:pPr>
                <a:r>
                  <a:rPr lang="zh-CN" altLang="en-US" sz="3200" b="1" spc="300" dirty="0">
                    <a:solidFill>
                      <a:srgbClr val="252348"/>
                    </a:solidFill>
                    <a:cs typeface="+mn-ea"/>
                    <a:sym typeface="+mn-lt"/>
                  </a:rPr>
                  <a:t>泰国</a:t>
                </a:r>
                <a:r>
                  <a:rPr lang="en-US" altLang="zh-CN" sz="3200" spc="300" dirty="0">
                    <a:solidFill>
                      <a:prstClr val="black">
                        <a:lumMod val="75000"/>
                        <a:lumOff val="25000"/>
                      </a:prstClr>
                    </a:solidFill>
                    <a:cs typeface="+mn-ea"/>
                    <a:sym typeface="+mn-lt"/>
                  </a:rPr>
                  <a:t>&amp;</a:t>
                </a:r>
                <a:r>
                  <a:rPr lang="zh-CN" altLang="en-US" sz="3200" spc="300" dirty="0">
                    <a:solidFill>
                      <a:prstClr val="black">
                        <a:lumMod val="75000"/>
                        <a:lumOff val="25000"/>
                      </a:prstClr>
                    </a:solidFill>
                    <a:cs typeface="+mn-ea"/>
                    <a:sym typeface="+mn-lt"/>
                  </a:rPr>
                  <a:t>旅行</a:t>
                </a:r>
              </a:p>
            </p:txBody>
          </p:sp>
          <p:cxnSp>
            <p:nvCxnSpPr>
              <p:cNvPr id="9" name="直接连接符 8">
                <a:extLst>
                  <a:ext uri="{FF2B5EF4-FFF2-40B4-BE49-F238E27FC236}">
                    <a16:creationId xmlns:a16="http://schemas.microsoft.com/office/drawing/2014/main" xmlns="" id="{16D43C4F-60AC-426E-B53C-9AB47BEB5FC2}"/>
                  </a:ext>
                </a:extLst>
              </p:cNvPr>
              <p:cNvCxnSpPr>
                <a:cxnSpLocks/>
              </p:cNvCxnSpPr>
              <p:nvPr/>
            </p:nvCxnSpPr>
            <p:spPr>
              <a:xfrm>
                <a:off x="717129" y="1012856"/>
                <a:ext cx="80807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E1474582-B40A-44AE-99C3-D2AD1D3B831B}"/>
                  </a:ext>
                </a:extLst>
              </p:cNvPr>
              <p:cNvSpPr txBox="1"/>
              <p:nvPr/>
            </p:nvSpPr>
            <p:spPr>
              <a:xfrm>
                <a:off x="632065" y="1133338"/>
                <a:ext cx="3637772" cy="1108431"/>
              </a:xfrm>
              <a:prstGeom prst="rect">
                <a:avLst/>
              </a:prstGeom>
              <a:noFill/>
            </p:spPr>
            <p:txBody>
              <a:bodyPr wrap="square" rtlCol="0">
                <a:spAutoFit/>
              </a:bodyPr>
              <a:lstStyle/>
              <a:p>
                <a:pPr lvl="0">
                  <a:lnSpc>
                    <a:spcPct val="150000"/>
                  </a:lnSpc>
                  <a:defRPr/>
                </a:pPr>
                <a:r>
                  <a:rPr lang="zh-CN" altLang="en-US" sz="1400" dirty="0">
                    <a:solidFill>
                      <a:prstClr val="black">
                        <a:lumMod val="75000"/>
                        <a:lumOff val="25000"/>
                      </a:prstClr>
                    </a:solidFill>
                    <a:cs typeface="+mn-ea"/>
                    <a:sym typeface="+mn-lt"/>
                  </a:rPr>
                  <a:t>点击此处输入相关文本内容点击此处输入相关文本内容点击此处输入相关文本内容点击此处输入相关文本内容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1" name="文本框 10">
              <a:extLst>
                <a:ext uri="{FF2B5EF4-FFF2-40B4-BE49-F238E27FC236}">
                  <a16:creationId xmlns:a16="http://schemas.microsoft.com/office/drawing/2014/main" xmlns="" id="{BDE34F15-5AE2-450F-8151-D6E6FC85615B}"/>
                </a:ext>
              </a:extLst>
            </p:cNvPr>
            <p:cNvSpPr txBox="1"/>
            <p:nvPr/>
          </p:nvSpPr>
          <p:spPr>
            <a:xfrm>
              <a:off x="7922164" y="1380374"/>
              <a:ext cx="3736436" cy="1445780"/>
            </a:xfrm>
            <a:prstGeom prst="rect">
              <a:avLst/>
            </a:prstGeom>
            <a:noFill/>
          </p:spPr>
          <p:txBody>
            <a:bodyPr wrap="square" rtlCol="0">
              <a:spAutoFit/>
            </a:bodyPr>
            <a:lstStyle/>
            <a:p>
              <a:pPr lvl="0">
                <a:lnSpc>
                  <a:spcPct val="150000"/>
                </a:lnSpc>
                <a:defRPr/>
              </a:pPr>
              <a:r>
                <a:rPr lang="zh-CN" altLang="en-US" sz="14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14" name="直接连接符 13">
              <a:extLst>
                <a:ext uri="{FF2B5EF4-FFF2-40B4-BE49-F238E27FC236}">
                  <a16:creationId xmlns:a16="http://schemas.microsoft.com/office/drawing/2014/main" xmlns="" id="{6FC939FD-CEAB-481A-BE97-4E2E14975EFF}"/>
                </a:ext>
              </a:extLst>
            </p:cNvPr>
            <p:cNvCxnSpPr/>
            <p:nvPr/>
          </p:nvCxnSpPr>
          <p:spPr>
            <a:xfrm>
              <a:off x="1867787" y="5092995"/>
              <a:ext cx="34024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xmlns="" id="{50D52E76-B31B-4713-AA7F-A5F5A4AC72AB}"/>
              </a:ext>
            </a:extLst>
          </p:cNvPr>
          <p:cNvSpPr/>
          <p:nvPr/>
        </p:nvSpPr>
        <p:spPr>
          <a:xfrm>
            <a:off x="11169294" y="614371"/>
            <a:ext cx="382979" cy="693729"/>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55694573"/>
      </p:ext>
    </p:ext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 id="{60ECDF84-B7AB-444C-9518-6D8A235AD1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300" y="342899"/>
            <a:ext cx="11633200" cy="6172202"/>
          </a:xfrm>
          <a:prstGeom prst="rect">
            <a:avLst/>
          </a:prstGeom>
        </p:spPr>
      </p:pic>
      <p:sp>
        <p:nvSpPr>
          <p:cNvPr id="5" name="矩形 4">
            <a:extLst>
              <a:ext uri="{FF2B5EF4-FFF2-40B4-BE49-F238E27FC236}">
                <a16:creationId xmlns:a16="http://schemas.microsoft.com/office/drawing/2014/main" xmlns="" id="{A4F5AB89-C7F7-411D-9D80-19584D9ACE68}"/>
              </a:ext>
            </a:extLst>
          </p:cNvPr>
          <p:cNvSpPr/>
          <p:nvPr/>
        </p:nvSpPr>
        <p:spPr>
          <a:xfrm>
            <a:off x="1663072" y="1028700"/>
            <a:ext cx="1778628" cy="41364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xmlns="" id="{2E07B337-9923-4FAE-B446-ECCBEF09CDC4}"/>
              </a:ext>
            </a:extLst>
          </p:cNvPr>
          <p:cNvSpPr txBox="1"/>
          <p:nvPr/>
        </p:nvSpPr>
        <p:spPr>
          <a:xfrm>
            <a:off x="10344258" y="4323411"/>
            <a:ext cx="1657242" cy="21812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300" normalizeH="0" baseline="0" noProof="0" dirty="0">
                <a:ln>
                  <a:noFill/>
                </a:ln>
                <a:solidFill>
                  <a:schemeClr val="bg1">
                    <a:alpha val="41000"/>
                  </a:schemeClr>
                </a:solidFill>
                <a:effectLst/>
                <a:uLnTx/>
                <a:uFillTx/>
                <a:cs typeface="+mn-ea"/>
                <a:sym typeface="+mn-lt"/>
              </a:rPr>
              <a:t>泰国</a:t>
            </a:r>
            <a:endParaRPr kumimoji="0" lang="en-US" altLang="zh-CN" sz="4800" b="0" i="0" u="none" strike="noStrike" kern="1200" cap="none" spc="300" normalizeH="0" baseline="0" noProof="0" dirty="0">
              <a:ln>
                <a:noFill/>
              </a:ln>
              <a:solidFill>
                <a:schemeClr val="bg1">
                  <a:alpha val="41000"/>
                </a:schemeClr>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300" normalizeH="0" baseline="0" noProof="0" dirty="0">
                <a:ln>
                  <a:noFill/>
                </a:ln>
                <a:solidFill>
                  <a:schemeClr val="bg1">
                    <a:alpha val="41000"/>
                  </a:schemeClr>
                </a:solidFill>
                <a:effectLst/>
                <a:uLnTx/>
                <a:uFillTx/>
                <a:cs typeface="+mn-ea"/>
                <a:sym typeface="+mn-lt"/>
              </a:rPr>
              <a:t>之旅</a:t>
            </a:r>
          </a:p>
        </p:txBody>
      </p:sp>
      <p:sp>
        <p:nvSpPr>
          <p:cNvPr id="10" name="文本框 9">
            <a:extLst>
              <a:ext uri="{FF2B5EF4-FFF2-40B4-BE49-F238E27FC236}">
                <a16:creationId xmlns:a16="http://schemas.microsoft.com/office/drawing/2014/main" xmlns="" id="{2D4D8A33-6C10-4982-A91F-BDEA391BC852}"/>
              </a:ext>
            </a:extLst>
          </p:cNvPr>
          <p:cNvSpPr txBox="1"/>
          <p:nvPr/>
        </p:nvSpPr>
        <p:spPr>
          <a:xfrm>
            <a:off x="1909674" y="1579327"/>
            <a:ext cx="1532026" cy="3323987"/>
          </a:xfrm>
          <a:prstGeom prst="rect">
            <a:avLst/>
          </a:prstGeom>
          <a:noFill/>
        </p:spPr>
        <p:txBody>
          <a:bodyPr wrap="square" rtlCol="0">
            <a:spAutoFit/>
          </a:bodyPr>
          <a:lstStyle/>
          <a:p>
            <a:pPr>
              <a:lnSpc>
                <a:spcPct val="150000"/>
              </a:lnSpc>
              <a:defRPr/>
            </a:pPr>
            <a:r>
              <a:rPr lang="zh-CN" altLang="en-US" sz="1400" dirty="0">
                <a:solidFill>
                  <a:schemeClr val="bg1"/>
                </a:solidFill>
                <a:cs typeface="+mn-ea"/>
                <a:sym typeface="+mn-lt"/>
              </a:rPr>
              <a:t>点击此处输入相关文本内容点击此处输入相关文本内容点击此处输入点击此处输入相关文本内容点击此处输入相关文本内容点击此处输入</a:t>
            </a:r>
          </a:p>
          <a:p>
            <a:pPr lvl="0">
              <a:lnSpc>
                <a:spcPct val="150000"/>
              </a:lnSpc>
              <a:defRPr/>
            </a:pP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3183354107"/>
      </p:ext>
    </p:ext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a:extLst>
              <a:ext uri="{FF2B5EF4-FFF2-40B4-BE49-F238E27FC236}">
                <a16:creationId xmlns:a16="http://schemas.microsoft.com/office/drawing/2014/main" xmlns="" id="{09945025-159D-420B-9955-C49A5610277A}"/>
              </a:ext>
            </a:extLst>
          </p:cNvPr>
          <p:cNvSpPr/>
          <p:nvPr/>
        </p:nvSpPr>
        <p:spPr>
          <a:xfrm>
            <a:off x="931781" y="779544"/>
            <a:ext cx="382979" cy="693729"/>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shutterstock_107447789.jpg">
            <a:extLst>
              <a:ext uri="{FF2B5EF4-FFF2-40B4-BE49-F238E27FC236}">
                <a16:creationId xmlns:a16="http://schemas.microsoft.com/office/drawing/2014/main" xmlns="" id="{83067F69-25E8-49AD-AD7C-EF67B01DC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4647" y="877320"/>
            <a:ext cx="3178173" cy="2109331"/>
          </a:xfrm>
          <a:prstGeom prst="rect">
            <a:avLst/>
          </a:prstGeom>
        </p:spPr>
      </p:pic>
      <p:pic>
        <p:nvPicPr>
          <p:cNvPr id="5" name="shutterstock_59164180.jpg">
            <a:extLst>
              <a:ext uri="{FF2B5EF4-FFF2-40B4-BE49-F238E27FC236}">
                <a16:creationId xmlns:a16="http://schemas.microsoft.com/office/drawing/2014/main" xmlns="" id="{6E05A077-0A91-4473-B6D4-2ED7C17FB3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4645" y="3734198"/>
            <a:ext cx="3178174" cy="2383630"/>
          </a:xfrm>
          <a:prstGeom prst="rect">
            <a:avLst/>
          </a:prstGeom>
        </p:spPr>
      </p:pic>
      <p:sp>
        <p:nvSpPr>
          <p:cNvPr id="6" name="文本框 5">
            <a:extLst>
              <a:ext uri="{FF2B5EF4-FFF2-40B4-BE49-F238E27FC236}">
                <a16:creationId xmlns:a16="http://schemas.microsoft.com/office/drawing/2014/main" xmlns="" id="{AF48CE62-8F74-4B38-B3F2-65B7F250D251}"/>
              </a:ext>
            </a:extLst>
          </p:cNvPr>
          <p:cNvSpPr txBox="1"/>
          <p:nvPr/>
        </p:nvSpPr>
        <p:spPr>
          <a:xfrm>
            <a:off x="781050" y="1950686"/>
            <a:ext cx="3004731" cy="584775"/>
          </a:xfrm>
          <a:prstGeom prst="rect">
            <a:avLst/>
          </a:prstGeom>
          <a:noFill/>
        </p:spPr>
        <p:txBody>
          <a:bodyPr wrap="square" rtlCol="0">
            <a:spAutoFit/>
          </a:bodyPr>
          <a:lstStyle/>
          <a:p>
            <a:pPr lvl="0">
              <a:defRPr/>
            </a:pPr>
            <a:r>
              <a:rPr lang="zh-CN" altLang="en-US" sz="3200" b="1" spc="300" dirty="0">
                <a:solidFill>
                  <a:srgbClr val="252348"/>
                </a:solidFill>
                <a:cs typeface="+mn-ea"/>
                <a:sym typeface="+mn-lt"/>
              </a:rPr>
              <a:t>泰国</a:t>
            </a:r>
            <a:r>
              <a:rPr lang="en-US" altLang="zh-CN" sz="3200" spc="300" dirty="0">
                <a:solidFill>
                  <a:prstClr val="black">
                    <a:lumMod val="75000"/>
                    <a:lumOff val="25000"/>
                  </a:prstClr>
                </a:solidFill>
                <a:cs typeface="+mn-ea"/>
                <a:sym typeface="+mn-lt"/>
              </a:rPr>
              <a:t>&amp;</a:t>
            </a:r>
            <a:r>
              <a:rPr lang="zh-CN" altLang="en-US" sz="3200" spc="300" dirty="0">
                <a:solidFill>
                  <a:prstClr val="black">
                    <a:lumMod val="75000"/>
                    <a:lumOff val="25000"/>
                  </a:prstClr>
                </a:solidFill>
                <a:cs typeface="+mn-ea"/>
                <a:sym typeface="+mn-lt"/>
              </a:rPr>
              <a:t>旅行</a:t>
            </a:r>
          </a:p>
        </p:txBody>
      </p:sp>
      <p:cxnSp>
        <p:nvCxnSpPr>
          <p:cNvPr id="7" name="直接连接符 6">
            <a:extLst>
              <a:ext uri="{FF2B5EF4-FFF2-40B4-BE49-F238E27FC236}">
                <a16:creationId xmlns:a16="http://schemas.microsoft.com/office/drawing/2014/main" xmlns="" id="{9F47B323-4BFF-4A96-8B9E-DD5F7F2651AB}"/>
              </a:ext>
            </a:extLst>
          </p:cNvPr>
          <p:cNvCxnSpPr>
            <a:cxnSpLocks/>
          </p:cNvCxnSpPr>
          <p:nvPr/>
        </p:nvCxnSpPr>
        <p:spPr>
          <a:xfrm>
            <a:off x="923142" y="2635675"/>
            <a:ext cx="774101"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D711BB9D-624F-48CC-A8D2-2A5E7E38D9F6}"/>
              </a:ext>
            </a:extLst>
          </p:cNvPr>
          <p:cNvSpPr txBox="1"/>
          <p:nvPr/>
        </p:nvSpPr>
        <p:spPr>
          <a:xfrm>
            <a:off x="841654" y="2751092"/>
            <a:ext cx="6320556" cy="1200329"/>
          </a:xfrm>
          <a:prstGeom prst="rect">
            <a:avLst/>
          </a:prstGeom>
          <a:noFill/>
        </p:spPr>
        <p:txBody>
          <a:bodyPr wrap="square" rtlCol="0">
            <a:spAutoFit/>
          </a:bodyPr>
          <a:lstStyle/>
          <a:p>
            <a:pPr>
              <a:lnSpc>
                <a:spcPct val="150000"/>
              </a:lnSpc>
              <a:defRPr/>
            </a:pPr>
            <a:r>
              <a:rPr lang="zh-CN" altLang="en-US" sz="12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p>
          <a:p>
            <a:pPr lvl="0">
              <a:lnSpc>
                <a:spcPct val="150000"/>
              </a:lnSpc>
              <a:defRPr/>
            </a:pP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0" name="文本框 9">
            <a:extLst>
              <a:ext uri="{FF2B5EF4-FFF2-40B4-BE49-F238E27FC236}">
                <a16:creationId xmlns:a16="http://schemas.microsoft.com/office/drawing/2014/main" xmlns="" id="{D8C4FD4E-9F21-4BAA-BA73-D3574FDC9935}"/>
              </a:ext>
            </a:extLst>
          </p:cNvPr>
          <p:cNvSpPr txBox="1"/>
          <p:nvPr/>
        </p:nvSpPr>
        <p:spPr>
          <a:xfrm>
            <a:off x="841654" y="3939447"/>
            <a:ext cx="6320556" cy="1200329"/>
          </a:xfrm>
          <a:prstGeom prst="rect">
            <a:avLst/>
          </a:prstGeom>
          <a:noFill/>
        </p:spPr>
        <p:txBody>
          <a:bodyPr wrap="square" rtlCol="0">
            <a:spAutoFit/>
          </a:bodyPr>
          <a:lstStyle/>
          <a:p>
            <a:pPr>
              <a:lnSpc>
                <a:spcPct val="150000"/>
              </a:lnSpc>
              <a:defRPr/>
            </a:pPr>
            <a:r>
              <a:rPr lang="zh-CN" altLang="en-US" sz="12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p>
          <a:p>
            <a:pPr lvl="0">
              <a:lnSpc>
                <a:spcPct val="150000"/>
              </a:lnSpc>
              <a:defRPr/>
            </a:pP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extLst>
      <p:ext uri="{BB962C8B-B14F-4D97-AF65-F5344CB8AC3E}">
        <p14:creationId xmlns:p14="http://schemas.microsoft.com/office/powerpoint/2010/main" val="4193882190"/>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D4CF04C-DA95-479E-A166-25AFAEAE2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
            <a:ext cx="12192000" cy="6857990"/>
          </a:xfrm>
          <a:prstGeom prst="rect">
            <a:avLst/>
          </a:prstGeom>
        </p:spPr>
      </p:pic>
      <p:sp>
        <p:nvSpPr>
          <p:cNvPr id="4" name="矩形 3">
            <a:extLst>
              <a:ext uri="{FF2B5EF4-FFF2-40B4-BE49-F238E27FC236}">
                <a16:creationId xmlns:a16="http://schemas.microsoft.com/office/drawing/2014/main" xmlns="" id="{52E06ACC-188F-4CC3-9DC1-83B5726AD9CE}"/>
              </a:ext>
            </a:extLst>
          </p:cNvPr>
          <p:cNvSpPr/>
          <p:nvPr/>
        </p:nvSpPr>
        <p:spPr>
          <a:xfrm>
            <a:off x="333375" y="447675"/>
            <a:ext cx="11591925" cy="5962650"/>
          </a:xfrm>
          <a:prstGeom prst="rect">
            <a:avLst/>
          </a:prstGeom>
          <a:solidFill>
            <a:srgbClr val="252348">
              <a:alpha val="8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xmlns="" id="{60F585F5-3691-420C-AD8A-22C462A206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3667" y="1655428"/>
            <a:ext cx="2542589" cy="3830972"/>
          </a:xfrm>
          <a:prstGeom prst="rect">
            <a:avLst/>
          </a:prstGeom>
        </p:spPr>
      </p:pic>
      <p:sp>
        <p:nvSpPr>
          <p:cNvPr id="6" name="矩形 5">
            <a:extLst>
              <a:ext uri="{FF2B5EF4-FFF2-40B4-BE49-F238E27FC236}">
                <a16:creationId xmlns:a16="http://schemas.microsoft.com/office/drawing/2014/main" xmlns="" id="{70F38D3A-239E-42F2-AC6F-5DF512748C72}"/>
              </a:ext>
            </a:extLst>
          </p:cNvPr>
          <p:cNvSpPr/>
          <p:nvPr/>
        </p:nvSpPr>
        <p:spPr>
          <a:xfrm>
            <a:off x="10725130" y="241300"/>
            <a:ext cx="793750" cy="20447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xmlns="" id="{1620AE34-D8A3-4135-83E5-CDA8C5382B4D}"/>
              </a:ext>
            </a:extLst>
          </p:cNvPr>
          <p:cNvSpPr txBox="1"/>
          <p:nvPr/>
        </p:nvSpPr>
        <p:spPr>
          <a:xfrm>
            <a:off x="10004424" y="3454490"/>
            <a:ext cx="2071311" cy="1862048"/>
          </a:xfrm>
          <a:prstGeom prst="rect">
            <a:avLst/>
          </a:prstGeom>
          <a:noFill/>
        </p:spPr>
        <p:txBody>
          <a:bodyPr wrap="square" rtlCol="0">
            <a:spAutoFit/>
          </a:bodyPr>
          <a:lstStyle/>
          <a:p>
            <a:r>
              <a:rPr lang="en-US" altLang="zh-CN" sz="11500" dirty="0">
                <a:solidFill>
                  <a:schemeClr val="bg1"/>
                </a:solidFill>
                <a:cs typeface="+mn-ea"/>
                <a:sym typeface="+mn-lt"/>
              </a:rPr>
              <a:t>04</a:t>
            </a:r>
            <a:endParaRPr lang="zh-CN" altLang="en-US" sz="11500" dirty="0">
              <a:solidFill>
                <a:schemeClr val="bg1"/>
              </a:solidFill>
              <a:cs typeface="+mn-ea"/>
              <a:sym typeface="+mn-lt"/>
            </a:endParaRPr>
          </a:p>
        </p:txBody>
      </p:sp>
      <p:sp>
        <p:nvSpPr>
          <p:cNvPr id="8" name="文本框 7">
            <a:extLst>
              <a:ext uri="{FF2B5EF4-FFF2-40B4-BE49-F238E27FC236}">
                <a16:creationId xmlns:a16="http://schemas.microsoft.com/office/drawing/2014/main" xmlns="" id="{54852D3E-B597-4121-A7D5-68A12C0628FF}"/>
              </a:ext>
            </a:extLst>
          </p:cNvPr>
          <p:cNvSpPr txBox="1"/>
          <p:nvPr/>
        </p:nvSpPr>
        <p:spPr>
          <a:xfrm>
            <a:off x="7542233" y="2363314"/>
            <a:ext cx="2286000" cy="3323987"/>
          </a:xfrm>
          <a:prstGeom prst="rect">
            <a:avLst/>
          </a:prstGeom>
          <a:noFill/>
        </p:spPr>
        <p:txBody>
          <a:bodyPr wrap="square" rtlCol="0">
            <a:spAutoFit/>
          </a:bodyPr>
          <a:lstStyle/>
          <a:p>
            <a:pPr algn="r">
              <a:lnSpc>
                <a:spcPct val="150000"/>
              </a:lnSpc>
            </a:pPr>
            <a:r>
              <a:rPr lang="zh-CN" altLang="en-US" sz="2000" dirty="0">
                <a:solidFill>
                  <a:schemeClr val="bg1"/>
                </a:solidFill>
                <a:cs typeface="+mn-ea"/>
                <a:sym typeface="+mn-lt"/>
              </a:rPr>
              <a:t>在这一天</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我丢下我所有的疲倦和理想</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带着我的</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相机和电脑</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远离繁华</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走向空旷。</a:t>
            </a:r>
          </a:p>
        </p:txBody>
      </p:sp>
      <p:sp>
        <p:nvSpPr>
          <p:cNvPr id="9" name="文本框 8">
            <a:extLst>
              <a:ext uri="{FF2B5EF4-FFF2-40B4-BE49-F238E27FC236}">
                <a16:creationId xmlns:a16="http://schemas.microsoft.com/office/drawing/2014/main" xmlns="" id="{325E8496-8681-4707-B138-89649A183217}"/>
              </a:ext>
            </a:extLst>
          </p:cNvPr>
          <p:cNvSpPr txBox="1"/>
          <p:nvPr/>
        </p:nvSpPr>
        <p:spPr>
          <a:xfrm>
            <a:off x="6901303" y="1655428"/>
            <a:ext cx="34848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300" normalizeH="0" baseline="0" noProof="0" dirty="0">
                <a:ln>
                  <a:noFill/>
                </a:ln>
                <a:solidFill>
                  <a:schemeClr val="bg1"/>
                </a:solidFill>
                <a:effectLst/>
                <a:uLnTx/>
                <a:uFillTx/>
                <a:cs typeface="+mn-ea"/>
                <a:sym typeface="+mn-lt"/>
              </a:rPr>
              <a:t>夜半思念</a:t>
            </a:r>
          </a:p>
        </p:txBody>
      </p:sp>
    </p:spTree>
    <p:extLst>
      <p:ext uri="{BB962C8B-B14F-4D97-AF65-F5344CB8AC3E}">
        <p14:creationId xmlns:p14="http://schemas.microsoft.com/office/powerpoint/2010/main" val="3270557582"/>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1DAC71E-D7A5-449D-A88F-E0AEEA2402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10" name="任意多边形: 形状 9">
            <a:extLst>
              <a:ext uri="{FF2B5EF4-FFF2-40B4-BE49-F238E27FC236}">
                <a16:creationId xmlns:a16="http://schemas.microsoft.com/office/drawing/2014/main" xmlns="" id="{63E9A484-2A03-49FD-967B-D700787A7E0C}"/>
              </a:ext>
            </a:extLst>
          </p:cNvPr>
          <p:cNvSpPr/>
          <p:nvPr/>
        </p:nvSpPr>
        <p:spPr>
          <a:xfrm>
            <a:off x="487839" y="349250"/>
            <a:ext cx="11394122" cy="6159500"/>
          </a:xfrm>
          <a:custGeom>
            <a:avLst/>
            <a:gdLst>
              <a:gd name="connsiteX0" fmla="*/ 0 w 11394122"/>
              <a:gd name="connsiteY0" fmla="*/ 0 h 6159500"/>
              <a:gd name="connsiteX1" fmla="*/ 4808061 w 11394122"/>
              <a:gd name="connsiteY1" fmla="*/ 0 h 6159500"/>
              <a:gd name="connsiteX2" fmla="*/ 5608161 w 11394122"/>
              <a:gd name="connsiteY2" fmla="*/ 800100 h 6159500"/>
              <a:gd name="connsiteX3" fmla="*/ 6408261 w 11394122"/>
              <a:gd name="connsiteY3" fmla="*/ 0 h 6159500"/>
              <a:gd name="connsiteX4" fmla="*/ 11394122 w 11394122"/>
              <a:gd name="connsiteY4" fmla="*/ 0 h 6159500"/>
              <a:gd name="connsiteX5" fmla="*/ 11394122 w 11394122"/>
              <a:gd name="connsiteY5" fmla="*/ 6159500 h 6159500"/>
              <a:gd name="connsiteX6" fmla="*/ 0 w 11394122"/>
              <a:gd name="connsiteY6" fmla="*/ 615950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4122" h="6159500">
                <a:moveTo>
                  <a:pt x="0" y="0"/>
                </a:moveTo>
                <a:lnTo>
                  <a:pt x="4808061" y="0"/>
                </a:lnTo>
                <a:cubicBezTo>
                  <a:pt x="4808061" y="441883"/>
                  <a:pt x="5166278" y="800100"/>
                  <a:pt x="5608161" y="800100"/>
                </a:cubicBezTo>
                <a:cubicBezTo>
                  <a:pt x="6050044" y="800100"/>
                  <a:pt x="6408261" y="441883"/>
                  <a:pt x="6408261" y="0"/>
                </a:cubicBezTo>
                <a:lnTo>
                  <a:pt x="11394122" y="0"/>
                </a:lnTo>
                <a:lnTo>
                  <a:pt x="11394122" y="6159500"/>
                </a:lnTo>
                <a:lnTo>
                  <a:pt x="0" y="6159500"/>
                </a:lnTo>
                <a:close/>
              </a:path>
            </a:pathLst>
          </a:custGeom>
          <a:solidFill>
            <a:srgbClr val="252348">
              <a:alpha val="77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A6FB9E79-19E8-400A-9DC7-FF3E0810FEE1}"/>
              </a:ext>
            </a:extLst>
          </p:cNvPr>
          <p:cNvSpPr/>
          <p:nvPr/>
        </p:nvSpPr>
        <p:spPr>
          <a:xfrm>
            <a:off x="8407400" y="1460500"/>
            <a:ext cx="2743200" cy="41656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xmlns="" id="{77B98F66-6D2F-4B3E-834C-E745725304BA}"/>
              </a:ext>
            </a:extLst>
          </p:cNvPr>
          <p:cNvSpPr txBox="1"/>
          <p:nvPr/>
        </p:nvSpPr>
        <p:spPr>
          <a:xfrm>
            <a:off x="8307457" y="1670050"/>
            <a:ext cx="2308324" cy="4572000"/>
          </a:xfrm>
          <a:prstGeom prst="rect">
            <a:avLst/>
          </a:prstGeom>
          <a:noFill/>
        </p:spPr>
        <p:txBody>
          <a:bodyPr vert="eaVert" wrap="square" rtlCol="0">
            <a:spAutoFit/>
          </a:bodyPr>
          <a:lstStyle/>
          <a:p>
            <a:r>
              <a:rPr lang="zh-CN" altLang="en-US" sz="13800" b="1" dirty="0">
                <a:solidFill>
                  <a:schemeClr val="bg1"/>
                </a:solidFill>
                <a:cs typeface="+mn-ea"/>
                <a:sym typeface="+mn-lt"/>
              </a:rPr>
              <a:t>目录</a:t>
            </a:r>
          </a:p>
        </p:txBody>
      </p:sp>
      <p:sp>
        <p:nvSpPr>
          <p:cNvPr id="13" name="文本框 12">
            <a:extLst>
              <a:ext uri="{FF2B5EF4-FFF2-40B4-BE49-F238E27FC236}">
                <a16:creationId xmlns:a16="http://schemas.microsoft.com/office/drawing/2014/main" xmlns="" id="{9D5D22CF-09A7-4909-968B-42C2BC5E16F9}"/>
              </a:ext>
            </a:extLst>
          </p:cNvPr>
          <p:cNvSpPr txBox="1"/>
          <p:nvPr/>
        </p:nvSpPr>
        <p:spPr>
          <a:xfrm>
            <a:off x="10144527" y="2374900"/>
            <a:ext cx="738664" cy="281305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是一个高度发达的资本主义国家，也是世界第三大经济体</a:t>
            </a:r>
          </a:p>
        </p:txBody>
      </p:sp>
      <p:grpSp>
        <p:nvGrpSpPr>
          <p:cNvPr id="14" name="组合 13">
            <a:extLst>
              <a:ext uri="{FF2B5EF4-FFF2-40B4-BE49-F238E27FC236}">
                <a16:creationId xmlns:a16="http://schemas.microsoft.com/office/drawing/2014/main" xmlns="" id="{13E7396D-5939-49F1-89FD-409149996CB2}"/>
              </a:ext>
            </a:extLst>
          </p:cNvPr>
          <p:cNvGrpSpPr/>
          <p:nvPr/>
        </p:nvGrpSpPr>
        <p:grpSpPr>
          <a:xfrm>
            <a:off x="7103851" y="4427094"/>
            <a:ext cx="272367" cy="161514"/>
            <a:chOff x="5201061" y="3497550"/>
            <a:chExt cx="272367" cy="161514"/>
          </a:xfrm>
        </p:grpSpPr>
        <p:grpSp>
          <p:nvGrpSpPr>
            <p:cNvPr id="15" name="组合 14">
              <a:extLst>
                <a:ext uri="{FF2B5EF4-FFF2-40B4-BE49-F238E27FC236}">
                  <a16:creationId xmlns:a16="http://schemas.microsoft.com/office/drawing/2014/main" xmlns="" id="{F39FBC28-0FF6-4F50-BBD8-A3CEB58E5440}"/>
                </a:ext>
              </a:extLst>
            </p:cNvPr>
            <p:cNvGrpSpPr/>
            <p:nvPr/>
          </p:nvGrpSpPr>
          <p:grpSpPr>
            <a:xfrm>
              <a:off x="5201061" y="3497550"/>
              <a:ext cx="159133" cy="161514"/>
              <a:chOff x="3314700" y="1054100"/>
              <a:chExt cx="159133" cy="161514"/>
            </a:xfrm>
          </p:grpSpPr>
          <p:sp>
            <p:nvSpPr>
              <p:cNvPr id="19" name="椭圆 18">
                <a:extLst>
                  <a:ext uri="{FF2B5EF4-FFF2-40B4-BE49-F238E27FC236}">
                    <a16:creationId xmlns:a16="http://schemas.microsoft.com/office/drawing/2014/main" xmlns="" id="{5D4EB98B-59C3-4C71-95DF-9DD6DA7FAF7B}"/>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a16="http://schemas.microsoft.com/office/drawing/2014/main" xmlns="" id="{FEC02615-14B0-4E6F-83C9-BBBD55B48341}"/>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xmlns="" id="{81B7749D-A8C0-4BB8-857F-8BEACA30C218}"/>
                </a:ext>
              </a:extLst>
            </p:cNvPr>
            <p:cNvGrpSpPr/>
            <p:nvPr/>
          </p:nvGrpSpPr>
          <p:grpSpPr>
            <a:xfrm rot="5400000">
              <a:off x="5331839" y="3504106"/>
              <a:ext cx="143382" cy="139796"/>
              <a:chOff x="3312316" y="1063625"/>
              <a:chExt cx="143382" cy="139796"/>
            </a:xfrm>
          </p:grpSpPr>
          <p:sp>
            <p:nvSpPr>
              <p:cNvPr id="17" name="椭圆 16">
                <a:extLst>
                  <a:ext uri="{FF2B5EF4-FFF2-40B4-BE49-F238E27FC236}">
                    <a16:creationId xmlns:a16="http://schemas.microsoft.com/office/drawing/2014/main" xmlns="" id="{B546D53F-0509-43C9-9376-83B1939BD1C3}"/>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8" name="直接连接符 17">
                <a:extLst>
                  <a:ext uri="{FF2B5EF4-FFF2-40B4-BE49-F238E27FC236}">
                    <a16:creationId xmlns:a16="http://schemas.microsoft.com/office/drawing/2014/main" xmlns="" id="{0F55FA25-0467-4AE2-918F-FE7B7D9FBA59}"/>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文本框 27">
            <a:extLst>
              <a:ext uri="{FF2B5EF4-FFF2-40B4-BE49-F238E27FC236}">
                <a16:creationId xmlns:a16="http://schemas.microsoft.com/office/drawing/2014/main" xmlns="" id="{ADD545DD-319C-48BC-8EDD-C40BE06836B3}"/>
              </a:ext>
            </a:extLst>
          </p:cNvPr>
          <p:cNvSpPr txBox="1"/>
          <p:nvPr/>
        </p:nvSpPr>
        <p:spPr>
          <a:xfrm>
            <a:off x="6836312" y="1725537"/>
            <a:ext cx="800219" cy="2722439"/>
          </a:xfrm>
          <a:prstGeom prst="rect">
            <a:avLst/>
          </a:prstGeom>
          <a:noFill/>
        </p:spPr>
        <p:txBody>
          <a:bodyPr vert="eaVert" wrap="square" rtlCol="0">
            <a:spAutoFit/>
          </a:bodyPr>
          <a:lstStyle/>
          <a:p>
            <a:r>
              <a:rPr lang="zh-CN" altLang="en-US" sz="4000" b="1" dirty="0">
                <a:solidFill>
                  <a:schemeClr val="bg1"/>
                </a:solidFill>
                <a:cs typeface="+mn-ea"/>
                <a:sym typeface="+mn-lt"/>
              </a:rPr>
              <a:t>泰国的一夜</a:t>
            </a:r>
          </a:p>
        </p:txBody>
      </p:sp>
      <p:grpSp>
        <p:nvGrpSpPr>
          <p:cNvPr id="29" name="组合 28">
            <a:extLst>
              <a:ext uri="{FF2B5EF4-FFF2-40B4-BE49-F238E27FC236}">
                <a16:creationId xmlns:a16="http://schemas.microsoft.com/office/drawing/2014/main" xmlns="" id="{B857B86F-AD64-4777-ABDD-1B43DD0485CF}"/>
              </a:ext>
            </a:extLst>
          </p:cNvPr>
          <p:cNvGrpSpPr/>
          <p:nvPr/>
        </p:nvGrpSpPr>
        <p:grpSpPr>
          <a:xfrm>
            <a:off x="5398051" y="3939920"/>
            <a:ext cx="272367" cy="161514"/>
            <a:chOff x="5201061" y="3497550"/>
            <a:chExt cx="272367" cy="161514"/>
          </a:xfrm>
        </p:grpSpPr>
        <p:grpSp>
          <p:nvGrpSpPr>
            <p:cNvPr id="30" name="组合 29">
              <a:extLst>
                <a:ext uri="{FF2B5EF4-FFF2-40B4-BE49-F238E27FC236}">
                  <a16:creationId xmlns:a16="http://schemas.microsoft.com/office/drawing/2014/main" xmlns="" id="{1A6AA001-AB8E-4DC8-9C70-01E6BDF64B1A}"/>
                </a:ext>
              </a:extLst>
            </p:cNvPr>
            <p:cNvGrpSpPr/>
            <p:nvPr/>
          </p:nvGrpSpPr>
          <p:grpSpPr>
            <a:xfrm>
              <a:off x="5201061" y="3497550"/>
              <a:ext cx="159133" cy="161514"/>
              <a:chOff x="3314700" y="1054100"/>
              <a:chExt cx="159133" cy="161514"/>
            </a:xfrm>
          </p:grpSpPr>
          <p:sp>
            <p:nvSpPr>
              <p:cNvPr id="34" name="椭圆 33">
                <a:extLst>
                  <a:ext uri="{FF2B5EF4-FFF2-40B4-BE49-F238E27FC236}">
                    <a16:creationId xmlns:a16="http://schemas.microsoft.com/office/drawing/2014/main" xmlns="" id="{F54E56DF-97FF-4061-B3F4-83840FA3D106}"/>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a:extLst>
                  <a:ext uri="{FF2B5EF4-FFF2-40B4-BE49-F238E27FC236}">
                    <a16:creationId xmlns:a16="http://schemas.microsoft.com/office/drawing/2014/main" xmlns="" id="{4EE5F9D6-92ED-4517-88D4-D0AD8D759538}"/>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xmlns="" id="{CCAF3CBE-C91A-4F47-BA16-40FA94D7A46A}"/>
                </a:ext>
              </a:extLst>
            </p:cNvPr>
            <p:cNvGrpSpPr/>
            <p:nvPr/>
          </p:nvGrpSpPr>
          <p:grpSpPr>
            <a:xfrm rot="5400000">
              <a:off x="5331839" y="3504106"/>
              <a:ext cx="143382" cy="139796"/>
              <a:chOff x="3312316" y="1063625"/>
              <a:chExt cx="143382" cy="139796"/>
            </a:xfrm>
          </p:grpSpPr>
          <p:sp>
            <p:nvSpPr>
              <p:cNvPr id="32" name="椭圆 31">
                <a:extLst>
                  <a:ext uri="{FF2B5EF4-FFF2-40B4-BE49-F238E27FC236}">
                    <a16:creationId xmlns:a16="http://schemas.microsoft.com/office/drawing/2014/main" xmlns="" id="{9F8305AB-4A70-436F-921A-B9FA17C5CA22}"/>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3" name="直接连接符 32">
                <a:extLst>
                  <a:ext uri="{FF2B5EF4-FFF2-40B4-BE49-F238E27FC236}">
                    <a16:creationId xmlns:a16="http://schemas.microsoft.com/office/drawing/2014/main" xmlns="" id="{DDFA9410-400F-49C3-B33A-0918FC555262}"/>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文本框 35">
            <a:extLst>
              <a:ext uri="{FF2B5EF4-FFF2-40B4-BE49-F238E27FC236}">
                <a16:creationId xmlns:a16="http://schemas.microsoft.com/office/drawing/2014/main" xmlns="" id="{3135440F-FBDE-4DD3-A81E-D5F7C9B57EBB}"/>
              </a:ext>
            </a:extLst>
          </p:cNvPr>
          <p:cNvSpPr txBox="1"/>
          <p:nvPr/>
        </p:nvSpPr>
        <p:spPr>
          <a:xfrm>
            <a:off x="5134126" y="1729706"/>
            <a:ext cx="800219" cy="2722439"/>
          </a:xfrm>
          <a:prstGeom prst="rect">
            <a:avLst/>
          </a:prstGeom>
          <a:noFill/>
        </p:spPr>
        <p:txBody>
          <a:bodyPr vert="eaVert" wrap="square" rtlCol="0">
            <a:spAutoFit/>
          </a:bodyPr>
          <a:lstStyle/>
          <a:p>
            <a:r>
              <a:rPr lang="zh-CN" altLang="en-US" sz="4000" b="1" dirty="0">
                <a:solidFill>
                  <a:schemeClr val="bg1"/>
                </a:solidFill>
                <a:cs typeface="+mn-ea"/>
                <a:sym typeface="+mn-lt"/>
              </a:rPr>
              <a:t>我的恋爱</a:t>
            </a:r>
          </a:p>
        </p:txBody>
      </p:sp>
      <p:grpSp>
        <p:nvGrpSpPr>
          <p:cNvPr id="37" name="组合 36">
            <a:extLst>
              <a:ext uri="{FF2B5EF4-FFF2-40B4-BE49-F238E27FC236}">
                <a16:creationId xmlns:a16="http://schemas.microsoft.com/office/drawing/2014/main" xmlns="" id="{19380396-3D56-4512-B0BE-D1B1A8531565}"/>
              </a:ext>
            </a:extLst>
          </p:cNvPr>
          <p:cNvGrpSpPr/>
          <p:nvPr/>
        </p:nvGrpSpPr>
        <p:grpSpPr>
          <a:xfrm>
            <a:off x="5416125" y="4202717"/>
            <a:ext cx="272367" cy="161514"/>
            <a:chOff x="5201061" y="3497550"/>
            <a:chExt cx="272367" cy="161514"/>
          </a:xfrm>
        </p:grpSpPr>
        <p:grpSp>
          <p:nvGrpSpPr>
            <p:cNvPr id="38" name="组合 37">
              <a:extLst>
                <a:ext uri="{FF2B5EF4-FFF2-40B4-BE49-F238E27FC236}">
                  <a16:creationId xmlns:a16="http://schemas.microsoft.com/office/drawing/2014/main" xmlns="" id="{C04D9714-33F6-496D-81A0-EA1D9AA1EC29}"/>
                </a:ext>
              </a:extLst>
            </p:cNvPr>
            <p:cNvGrpSpPr/>
            <p:nvPr/>
          </p:nvGrpSpPr>
          <p:grpSpPr>
            <a:xfrm>
              <a:off x="5201061" y="3497550"/>
              <a:ext cx="159133" cy="161514"/>
              <a:chOff x="3314700" y="1054100"/>
              <a:chExt cx="159133" cy="161514"/>
            </a:xfrm>
          </p:grpSpPr>
          <p:sp>
            <p:nvSpPr>
              <p:cNvPr id="42" name="椭圆 41">
                <a:extLst>
                  <a:ext uri="{FF2B5EF4-FFF2-40B4-BE49-F238E27FC236}">
                    <a16:creationId xmlns:a16="http://schemas.microsoft.com/office/drawing/2014/main" xmlns="" id="{607190C1-04C8-43FB-9157-ABBF1809DF96}"/>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连接符 42">
                <a:extLst>
                  <a:ext uri="{FF2B5EF4-FFF2-40B4-BE49-F238E27FC236}">
                    <a16:creationId xmlns:a16="http://schemas.microsoft.com/office/drawing/2014/main" xmlns="" id="{3B51945A-C07A-4C60-85D2-E92AAEFB8A16}"/>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0FC13662-7DD5-4ADD-9892-853E7FFE7D13}"/>
                </a:ext>
              </a:extLst>
            </p:cNvPr>
            <p:cNvGrpSpPr/>
            <p:nvPr/>
          </p:nvGrpSpPr>
          <p:grpSpPr>
            <a:xfrm rot="5400000">
              <a:off x="5331839" y="3504106"/>
              <a:ext cx="143382" cy="139796"/>
              <a:chOff x="3312316" y="1063625"/>
              <a:chExt cx="143382" cy="139796"/>
            </a:xfrm>
          </p:grpSpPr>
          <p:sp>
            <p:nvSpPr>
              <p:cNvPr id="40" name="椭圆 39">
                <a:extLst>
                  <a:ext uri="{FF2B5EF4-FFF2-40B4-BE49-F238E27FC236}">
                    <a16:creationId xmlns:a16="http://schemas.microsoft.com/office/drawing/2014/main" xmlns="" id="{57E51A42-BFD0-44C2-80C2-E08C0BAA25E5}"/>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41" name="直接连接符 40">
                <a:extLst>
                  <a:ext uri="{FF2B5EF4-FFF2-40B4-BE49-F238E27FC236}">
                    <a16:creationId xmlns:a16="http://schemas.microsoft.com/office/drawing/2014/main" xmlns="" id="{B8D2B753-F7C9-418F-B52B-5E17C3FC4E7E}"/>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4" name="文本框 43">
            <a:extLst>
              <a:ext uri="{FF2B5EF4-FFF2-40B4-BE49-F238E27FC236}">
                <a16:creationId xmlns:a16="http://schemas.microsoft.com/office/drawing/2014/main" xmlns="" id="{A6CDB037-96D9-4283-B828-EEF2657B3B79}"/>
              </a:ext>
            </a:extLst>
          </p:cNvPr>
          <p:cNvSpPr txBox="1"/>
          <p:nvPr/>
        </p:nvSpPr>
        <p:spPr>
          <a:xfrm>
            <a:off x="3484434" y="1760239"/>
            <a:ext cx="800219" cy="3167361"/>
          </a:xfrm>
          <a:prstGeom prst="rect">
            <a:avLst/>
          </a:prstGeom>
          <a:noFill/>
        </p:spPr>
        <p:txBody>
          <a:bodyPr vert="eaVert" wrap="square" rtlCol="0">
            <a:spAutoFit/>
          </a:bodyPr>
          <a:lstStyle/>
          <a:p>
            <a:r>
              <a:rPr lang="zh-CN" altLang="en-US" sz="4000" b="1" dirty="0">
                <a:solidFill>
                  <a:schemeClr val="bg1"/>
                </a:solidFill>
                <a:cs typeface="+mn-ea"/>
                <a:sym typeface="+mn-lt"/>
              </a:rPr>
              <a:t>最后的那一天</a:t>
            </a:r>
          </a:p>
        </p:txBody>
      </p:sp>
      <p:grpSp>
        <p:nvGrpSpPr>
          <p:cNvPr id="45" name="组合 44">
            <a:extLst>
              <a:ext uri="{FF2B5EF4-FFF2-40B4-BE49-F238E27FC236}">
                <a16:creationId xmlns:a16="http://schemas.microsoft.com/office/drawing/2014/main" xmlns="" id="{F673A0C7-E7BC-4A44-81A6-591709FD0D7B}"/>
              </a:ext>
            </a:extLst>
          </p:cNvPr>
          <p:cNvGrpSpPr/>
          <p:nvPr/>
        </p:nvGrpSpPr>
        <p:grpSpPr>
          <a:xfrm>
            <a:off x="3740079" y="4846843"/>
            <a:ext cx="272367" cy="161514"/>
            <a:chOff x="5201061" y="3497550"/>
            <a:chExt cx="272367" cy="161514"/>
          </a:xfrm>
        </p:grpSpPr>
        <p:grpSp>
          <p:nvGrpSpPr>
            <p:cNvPr id="46" name="组合 45">
              <a:extLst>
                <a:ext uri="{FF2B5EF4-FFF2-40B4-BE49-F238E27FC236}">
                  <a16:creationId xmlns:a16="http://schemas.microsoft.com/office/drawing/2014/main" xmlns="" id="{4553FBFF-F0E5-41D0-937B-084DED9FAB93}"/>
                </a:ext>
              </a:extLst>
            </p:cNvPr>
            <p:cNvGrpSpPr/>
            <p:nvPr/>
          </p:nvGrpSpPr>
          <p:grpSpPr>
            <a:xfrm>
              <a:off x="5201061" y="3497550"/>
              <a:ext cx="159133" cy="161514"/>
              <a:chOff x="3314700" y="1054100"/>
              <a:chExt cx="159133" cy="161514"/>
            </a:xfrm>
          </p:grpSpPr>
          <p:sp>
            <p:nvSpPr>
              <p:cNvPr id="50" name="椭圆 49">
                <a:extLst>
                  <a:ext uri="{FF2B5EF4-FFF2-40B4-BE49-F238E27FC236}">
                    <a16:creationId xmlns:a16="http://schemas.microsoft.com/office/drawing/2014/main" xmlns="" id="{F37FB4B2-A0DC-46F2-9133-0FBD5192DE08}"/>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1" name="直接连接符 50">
                <a:extLst>
                  <a:ext uri="{FF2B5EF4-FFF2-40B4-BE49-F238E27FC236}">
                    <a16:creationId xmlns:a16="http://schemas.microsoft.com/office/drawing/2014/main" xmlns="" id="{0BB0A0EB-8F20-4FBA-8ACA-5B80C74B275E}"/>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5CA0441-38E3-48DA-8854-72F2C536860B}"/>
                </a:ext>
              </a:extLst>
            </p:cNvPr>
            <p:cNvGrpSpPr/>
            <p:nvPr/>
          </p:nvGrpSpPr>
          <p:grpSpPr>
            <a:xfrm rot="5400000">
              <a:off x="5331839" y="3504106"/>
              <a:ext cx="143382" cy="139796"/>
              <a:chOff x="3312316" y="1063625"/>
              <a:chExt cx="143382" cy="139796"/>
            </a:xfrm>
          </p:grpSpPr>
          <p:sp>
            <p:nvSpPr>
              <p:cNvPr id="48" name="椭圆 47">
                <a:extLst>
                  <a:ext uri="{FF2B5EF4-FFF2-40B4-BE49-F238E27FC236}">
                    <a16:creationId xmlns:a16="http://schemas.microsoft.com/office/drawing/2014/main" xmlns="" id="{EB55C5B6-000C-4FE3-BC62-E86337A6F70A}"/>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49" name="直接连接符 48">
                <a:extLst>
                  <a:ext uri="{FF2B5EF4-FFF2-40B4-BE49-F238E27FC236}">
                    <a16:creationId xmlns:a16="http://schemas.microsoft.com/office/drawing/2014/main" xmlns="" id="{CC8F17CE-A10E-4E61-BDD8-2189039C76F0}"/>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a:extLst>
              <a:ext uri="{FF2B5EF4-FFF2-40B4-BE49-F238E27FC236}">
                <a16:creationId xmlns:a16="http://schemas.microsoft.com/office/drawing/2014/main" xmlns="" id="{F2D9084A-10E0-40A5-8C11-8E0F60AF162B}"/>
              </a:ext>
            </a:extLst>
          </p:cNvPr>
          <p:cNvGrpSpPr/>
          <p:nvPr/>
        </p:nvGrpSpPr>
        <p:grpSpPr>
          <a:xfrm>
            <a:off x="3748359" y="5126466"/>
            <a:ext cx="272367" cy="161514"/>
            <a:chOff x="5201061" y="3497550"/>
            <a:chExt cx="272367" cy="161514"/>
          </a:xfrm>
        </p:grpSpPr>
        <p:grpSp>
          <p:nvGrpSpPr>
            <p:cNvPr id="53" name="组合 52">
              <a:extLst>
                <a:ext uri="{FF2B5EF4-FFF2-40B4-BE49-F238E27FC236}">
                  <a16:creationId xmlns:a16="http://schemas.microsoft.com/office/drawing/2014/main" xmlns="" id="{3266FA08-A5E1-445D-AF00-231F3C99B6E4}"/>
                </a:ext>
              </a:extLst>
            </p:cNvPr>
            <p:cNvGrpSpPr/>
            <p:nvPr/>
          </p:nvGrpSpPr>
          <p:grpSpPr>
            <a:xfrm>
              <a:off x="5201061" y="3497550"/>
              <a:ext cx="159133" cy="161514"/>
              <a:chOff x="3314700" y="1054100"/>
              <a:chExt cx="159133" cy="161514"/>
            </a:xfrm>
          </p:grpSpPr>
          <p:sp>
            <p:nvSpPr>
              <p:cNvPr id="57" name="椭圆 56">
                <a:extLst>
                  <a:ext uri="{FF2B5EF4-FFF2-40B4-BE49-F238E27FC236}">
                    <a16:creationId xmlns:a16="http://schemas.microsoft.com/office/drawing/2014/main" xmlns="" id="{EE2DEB4E-424C-4BCA-A383-B7CB346CA48D}"/>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8" name="直接连接符 57">
                <a:extLst>
                  <a:ext uri="{FF2B5EF4-FFF2-40B4-BE49-F238E27FC236}">
                    <a16:creationId xmlns:a16="http://schemas.microsoft.com/office/drawing/2014/main" xmlns="" id="{2872F885-8F40-479A-8600-9E3B4C80094F}"/>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a16="http://schemas.microsoft.com/office/drawing/2014/main" xmlns="" id="{0FD2DD29-A1DF-4B55-9125-B5D332DBA94E}"/>
                </a:ext>
              </a:extLst>
            </p:cNvPr>
            <p:cNvGrpSpPr/>
            <p:nvPr/>
          </p:nvGrpSpPr>
          <p:grpSpPr>
            <a:xfrm rot="5400000">
              <a:off x="5331839" y="3504106"/>
              <a:ext cx="143382" cy="139796"/>
              <a:chOff x="3312316" y="1063625"/>
              <a:chExt cx="143382" cy="139796"/>
            </a:xfrm>
          </p:grpSpPr>
          <p:sp>
            <p:nvSpPr>
              <p:cNvPr id="55" name="椭圆 54">
                <a:extLst>
                  <a:ext uri="{FF2B5EF4-FFF2-40B4-BE49-F238E27FC236}">
                    <a16:creationId xmlns:a16="http://schemas.microsoft.com/office/drawing/2014/main" xmlns="" id="{AD39021E-43AA-42A4-9AC2-B0BC3A4D821E}"/>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56" name="直接连接符 55">
                <a:extLst>
                  <a:ext uri="{FF2B5EF4-FFF2-40B4-BE49-F238E27FC236}">
                    <a16:creationId xmlns:a16="http://schemas.microsoft.com/office/drawing/2014/main" xmlns="" id="{C8570B2F-35CA-415C-A8F2-BE35FD9C6031}"/>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9" name="组合 58">
            <a:extLst>
              <a:ext uri="{FF2B5EF4-FFF2-40B4-BE49-F238E27FC236}">
                <a16:creationId xmlns:a16="http://schemas.microsoft.com/office/drawing/2014/main" xmlns="" id="{33246F19-1213-4DBB-B20A-8A5CA1851CB8}"/>
              </a:ext>
            </a:extLst>
          </p:cNvPr>
          <p:cNvGrpSpPr/>
          <p:nvPr/>
        </p:nvGrpSpPr>
        <p:grpSpPr>
          <a:xfrm>
            <a:off x="3748359" y="5371051"/>
            <a:ext cx="272367" cy="161514"/>
            <a:chOff x="5201061" y="3497550"/>
            <a:chExt cx="272367" cy="161514"/>
          </a:xfrm>
        </p:grpSpPr>
        <p:grpSp>
          <p:nvGrpSpPr>
            <p:cNvPr id="60" name="组合 59">
              <a:extLst>
                <a:ext uri="{FF2B5EF4-FFF2-40B4-BE49-F238E27FC236}">
                  <a16:creationId xmlns:a16="http://schemas.microsoft.com/office/drawing/2014/main" xmlns="" id="{900D2EF6-C72F-4ED5-87ED-EC48EE630284}"/>
                </a:ext>
              </a:extLst>
            </p:cNvPr>
            <p:cNvGrpSpPr/>
            <p:nvPr/>
          </p:nvGrpSpPr>
          <p:grpSpPr>
            <a:xfrm>
              <a:off x="5201061" y="3497550"/>
              <a:ext cx="159133" cy="161514"/>
              <a:chOff x="3314700" y="1054100"/>
              <a:chExt cx="159133" cy="161514"/>
            </a:xfrm>
          </p:grpSpPr>
          <p:sp>
            <p:nvSpPr>
              <p:cNvPr id="64" name="椭圆 63">
                <a:extLst>
                  <a:ext uri="{FF2B5EF4-FFF2-40B4-BE49-F238E27FC236}">
                    <a16:creationId xmlns:a16="http://schemas.microsoft.com/office/drawing/2014/main" xmlns="" id="{F45783C8-C30A-466D-B857-187E970C9584}"/>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5" name="直接连接符 64">
                <a:extLst>
                  <a:ext uri="{FF2B5EF4-FFF2-40B4-BE49-F238E27FC236}">
                    <a16:creationId xmlns:a16="http://schemas.microsoft.com/office/drawing/2014/main" xmlns="" id="{C411492D-232F-4602-84D5-EFDB475B690C}"/>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a:extLst>
                <a:ext uri="{FF2B5EF4-FFF2-40B4-BE49-F238E27FC236}">
                  <a16:creationId xmlns:a16="http://schemas.microsoft.com/office/drawing/2014/main" xmlns="" id="{7E0A341E-F4E1-41C0-81F1-12E699A10D26}"/>
                </a:ext>
              </a:extLst>
            </p:cNvPr>
            <p:cNvGrpSpPr/>
            <p:nvPr/>
          </p:nvGrpSpPr>
          <p:grpSpPr>
            <a:xfrm rot="5400000">
              <a:off x="5331839" y="3504106"/>
              <a:ext cx="143382" cy="139796"/>
              <a:chOff x="3312316" y="1063625"/>
              <a:chExt cx="143382" cy="139796"/>
            </a:xfrm>
          </p:grpSpPr>
          <p:sp>
            <p:nvSpPr>
              <p:cNvPr id="62" name="椭圆 61">
                <a:extLst>
                  <a:ext uri="{FF2B5EF4-FFF2-40B4-BE49-F238E27FC236}">
                    <a16:creationId xmlns:a16="http://schemas.microsoft.com/office/drawing/2014/main" xmlns="" id="{4CF0945B-8FCC-4B6B-828E-3D5BE40B1BCD}"/>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63" name="直接连接符 62">
                <a:extLst>
                  <a:ext uri="{FF2B5EF4-FFF2-40B4-BE49-F238E27FC236}">
                    <a16:creationId xmlns:a16="http://schemas.microsoft.com/office/drawing/2014/main" xmlns="" id="{4C732D56-127E-401E-81CD-5BF64D58B51C}"/>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6" name="文本框 65">
            <a:extLst>
              <a:ext uri="{FF2B5EF4-FFF2-40B4-BE49-F238E27FC236}">
                <a16:creationId xmlns:a16="http://schemas.microsoft.com/office/drawing/2014/main" xmlns="" id="{D1EE1662-F7C3-47B7-892E-B57CB358CFD7}"/>
              </a:ext>
            </a:extLst>
          </p:cNvPr>
          <p:cNvSpPr txBox="1"/>
          <p:nvPr/>
        </p:nvSpPr>
        <p:spPr>
          <a:xfrm>
            <a:off x="1794446" y="1768418"/>
            <a:ext cx="800219" cy="3167361"/>
          </a:xfrm>
          <a:prstGeom prst="rect">
            <a:avLst/>
          </a:prstGeom>
          <a:noFill/>
        </p:spPr>
        <p:txBody>
          <a:bodyPr vert="eaVert" wrap="square" rtlCol="0">
            <a:spAutoFit/>
          </a:bodyPr>
          <a:lstStyle/>
          <a:p>
            <a:r>
              <a:rPr lang="zh-CN" altLang="en-US" sz="4000" b="1" dirty="0">
                <a:solidFill>
                  <a:schemeClr val="bg1"/>
                </a:solidFill>
                <a:cs typeface="+mn-ea"/>
                <a:sym typeface="+mn-lt"/>
              </a:rPr>
              <a:t>夜半思念</a:t>
            </a:r>
          </a:p>
        </p:txBody>
      </p:sp>
      <p:grpSp>
        <p:nvGrpSpPr>
          <p:cNvPr id="67" name="组合 66">
            <a:extLst>
              <a:ext uri="{FF2B5EF4-FFF2-40B4-BE49-F238E27FC236}">
                <a16:creationId xmlns:a16="http://schemas.microsoft.com/office/drawing/2014/main" xmlns="" id="{9414690A-98B1-4D08-830C-0C9478F3F3B8}"/>
              </a:ext>
            </a:extLst>
          </p:cNvPr>
          <p:cNvGrpSpPr/>
          <p:nvPr/>
        </p:nvGrpSpPr>
        <p:grpSpPr>
          <a:xfrm>
            <a:off x="2036564" y="4041541"/>
            <a:ext cx="272367" cy="161514"/>
            <a:chOff x="5201061" y="3497550"/>
            <a:chExt cx="272367" cy="161514"/>
          </a:xfrm>
        </p:grpSpPr>
        <p:grpSp>
          <p:nvGrpSpPr>
            <p:cNvPr id="68" name="组合 67">
              <a:extLst>
                <a:ext uri="{FF2B5EF4-FFF2-40B4-BE49-F238E27FC236}">
                  <a16:creationId xmlns:a16="http://schemas.microsoft.com/office/drawing/2014/main" xmlns="" id="{E983150D-1B81-4C46-9E9A-97D231639834}"/>
                </a:ext>
              </a:extLst>
            </p:cNvPr>
            <p:cNvGrpSpPr/>
            <p:nvPr/>
          </p:nvGrpSpPr>
          <p:grpSpPr>
            <a:xfrm>
              <a:off x="5201061" y="3497550"/>
              <a:ext cx="159133" cy="161514"/>
              <a:chOff x="3314700" y="1054100"/>
              <a:chExt cx="159133" cy="161514"/>
            </a:xfrm>
          </p:grpSpPr>
          <p:sp>
            <p:nvSpPr>
              <p:cNvPr id="72" name="椭圆 71">
                <a:extLst>
                  <a:ext uri="{FF2B5EF4-FFF2-40B4-BE49-F238E27FC236}">
                    <a16:creationId xmlns:a16="http://schemas.microsoft.com/office/drawing/2014/main" xmlns="" id="{E95CBB39-EF57-40B5-8EFB-16CBC7700708}"/>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3" name="直接连接符 72">
                <a:extLst>
                  <a:ext uri="{FF2B5EF4-FFF2-40B4-BE49-F238E27FC236}">
                    <a16:creationId xmlns:a16="http://schemas.microsoft.com/office/drawing/2014/main" xmlns="" id="{A9B42486-612C-4768-B4A8-6ECF6B47FEDA}"/>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组合 68">
              <a:extLst>
                <a:ext uri="{FF2B5EF4-FFF2-40B4-BE49-F238E27FC236}">
                  <a16:creationId xmlns:a16="http://schemas.microsoft.com/office/drawing/2014/main" xmlns="" id="{F072506F-466E-4EE0-9773-353805E3494F}"/>
                </a:ext>
              </a:extLst>
            </p:cNvPr>
            <p:cNvGrpSpPr/>
            <p:nvPr/>
          </p:nvGrpSpPr>
          <p:grpSpPr>
            <a:xfrm rot="5400000">
              <a:off x="5331839" y="3504106"/>
              <a:ext cx="143382" cy="139796"/>
              <a:chOff x="3312316" y="1063625"/>
              <a:chExt cx="143382" cy="139796"/>
            </a:xfrm>
          </p:grpSpPr>
          <p:sp>
            <p:nvSpPr>
              <p:cNvPr id="70" name="椭圆 69">
                <a:extLst>
                  <a:ext uri="{FF2B5EF4-FFF2-40B4-BE49-F238E27FC236}">
                    <a16:creationId xmlns:a16="http://schemas.microsoft.com/office/drawing/2014/main" xmlns="" id="{2E268BAB-8D9C-4FF0-93CA-58C1C8442721}"/>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1" name="直接连接符 70">
                <a:extLst>
                  <a:ext uri="{FF2B5EF4-FFF2-40B4-BE49-F238E27FC236}">
                    <a16:creationId xmlns:a16="http://schemas.microsoft.com/office/drawing/2014/main" xmlns="" id="{B6CCF180-8A7E-42F1-8F0C-885CA3AEE0B2}"/>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4" name="组合 73">
            <a:extLst>
              <a:ext uri="{FF2B5EF4-FFF2-40B4-BE49-F238E27FC236}">
                <a16:creationId xmlns:a16="http://schemas.microsoft.com/office/drawing/2014/main" xmlns="" id="{0E24157C-842D-4F43-97CD-6FADD2438C55}"/>
              </a:ext>
            </a:extLst>
          </p:cNvPr>
          <p:cNvGrpSpPr/>
          <p:nvPr/>
        </p:nvGrpSpPr>
        <p:grpSpPr>
          <a:xfrm>
            <a:off x="2044844" y="4321164"/>
            <a:ext cx="272367" cy="161514"/>
            <a:chOff x="5201061" y="3497550"/>
            <a:chExt cx="272367" cy="161514"/>
          </a:xfrm>
        </p:grpSpPr>
        <p:grpSp>
          <p:nvGrpSpPr>
            <p:cNvPr id="75" name="组合 74">
              <a:extLst>
                <a:ext uri="{FF2B5EF4-FFF2-40B4-BE49-F238E27FC236}">
                  <a16:creationId xmlns:a16="http://schemas.microsoft.com/office/drawing/2014/main" xmlns="" id="{0F722776-FA26-4C17-9FF1-5CD9A9B84867}"/>
                </a:ext>
              </a:extLst>
            </p:cNvPr>
            <p:cNvGrpSpPr/>
            <p:nvPr/>
          </p:nvGrpSpPr>
          <p:grpSpPr>
            <a:xfrm>
              <a:off x="5201061" y="3497550"/>
              <a:ext cx="159133" cy="161514"/>
              <a:chOff x="3314700" y="1054100"/>
              <a:chExt cx="159133" cy="161514"/>
            </a:xfrm>
          </p:grpSpPr>
          <p:sp>
            <p:nvSpPr>
              <p:cNvPr id="79" name="椭圆 78">
                <a:extLst>
                  <a:ext uri="{FF2B5EF4-FFF2-40B4-BE49-F238E27FC236}">
                    <a16:creationId xmlns:a16="http://schemas.microsoft.com/office/drawing/2014/main" xmlns="" id="{60C60EA6-4F2B-4F78-9610-763DB50FB11C}"/>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0" name="直接连接符 79">
                <a:extLst>
                  <a:ext uri="{FF2B5EF4-FFF2-40B4-BE49-F238E27FC236}">
                    <a16:creationId xmlns:a16="http://schemas.microsoft.com/office/drawing/2014/main" xmlns="" id="{61EC3EDC-9094-415B-B1C1-2C596ACBD9DA}"/>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组合 75">
              <a:extLst>
                <a:ext uri="{FF2B5EF4-FFF2-40B4-BE49-F238E27FC236}">
                  <a16:creationId xmlns:a16="http://schemas.microsoft.com/office/drawing/2014/main" xmlns="" id="{850C2D1C-E0CB-47C6-9735-D2E483111F19}"/>
                </a:ext>
              </a:extLst>
            </p:cNvPr>
            <p:cNvGrpSpPr/>
            <p:nvPr/>
          </p:nvGrpSpPr>
          <p:grpSpPr>
            <a:xfrm rot="5400000">
              <a:off x="5331839" y="3504106"/>
              <a:ext cx="143382" cy="139796"/>
              <a:chOff x="3312316" y="1063625"/>
              <a:chExt cx="143382" cy="139796"/>
            </a:xfrm>
          </p:grpSpPr>
          <p:sp>
            <p:nvSpPr>
              <p:cNvPr id="77" name="椭圆 76">
                <a:extLst>
                  <a:ext uri="{FF2B5EF4-FFF2-40B4-BE49-F238E27FC236}">
                    <a16:creationId xmlns:a16="http://schemas.microsoft.com/office/drawing/2014/main" xmlns="" id="{14F7E790-5D5C-4C00-8231-F3B77713C900}"/>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8" name="直接连接符 77">
                <a:extLst>
                  <a:ext uri="{FF2B5EF4-FFF2-40B4-BE49-F238E27FC236}">
                    <a16:creationId xmlns:a16="http://schemas.microsoft.com/office/drawing/2014/main" xmlns="" id="{5446EE58-884F-4D69-9097-32CB71964AA8}"/>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1" name="组合 80">
            <a:extLst>
              <a:ext uri="{FF2B5EF4-FFF2-40B4-BE49-F238E27FC236}">
                <a16:creationId xmlns:a16="http://schemas.microsoft.com/office/drawing/2014/main" xmlns="" id="{F1D3D10D-9BE6-40C1-8C45-72ABD793581B}"/>
              </a:ext>
            </a:extLst>
          </p:cNvPr>
          <p:cNvGrpSpPr/>
          <p:nvPr/>
        </p:nvGrpSpPr>
        <p:grpSpPr>
          <a:xfrm>
            <a:off x="2044844" y="4565749"/>
            <a:ext cx="272367" cy="161514"/>
            <a:chOff x="5201061" y="3497550"/>
            <a:chExt cx="272367" cy="161514"/>
          </a:xfrm>
        </p:grpSpPr>
        <p:grpSp>
          <p:nvGrpSpPr>
            <p:cNvPr id="82" name="组合 81">
              <a:extLst>
                <a:ext uri="{FF2B5EF4-FFF2-40B4-BE49-F238E27FC236}">
                  <a16:creationId xmlns:a16="http://schemas.microsoft.com/office/drawing/2014/main" xmlns="" id="{EEADC213-8DA5-4343-80CF-C9AB5490F12B}"/>
                </a:ext>
              </a:extLst>
            </p:cNvPr>
            <p:cNvGrpSpPr/>
            <p:nvPr/>
          </p:nvGrpSpPr>
          <p:grpSpPr>
            <a:xfrm>
              <a:off x="5201061" y="3497550"/>
              <a:ext cx="159133" cy="161514"/>
              <a:chOff x="3314700" y="1054100"/>
              <a:chExt cx="159133" cy="161514"/>
            </a:xfrm>
          </p:grpSpPr>
          <p:sp>
            <p:nvSpPr>
              <p:cNvPr id="86" name="椭圆 85">
                <a:extLst>
                  <a:ext uri="{FF2B5EF4-FFF2-40B4-BE49-F238E27FC236}">
                    <a16:creationId xmlns:a16="http://schemas.microsoft.com/office/drawing/2014/main" xmlns="" id="{993DD686-135F-4B3A-9CE2-FEBF92437883}"/>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7" name="直接连接符 86">
                <a:extLst>
                  <a:ext uri="{FF2B5EF4-FFF2-40B4-BE49-F238E27FC236}">
                    <a16:creationId xmlns:a16="http://schemas.microsoft.com/office/drawing/2014/main" xmlns="" id="{FC94EB20-ED30-4A43-8DD5-CD7EDDD8835A}"/>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xmlns="" id="{DBE73F68-82CE-4BAE-9FCC-5D134CA5278E}"/>
                </a:ext>
              </a:extLst>
            </p:cNvPr>
            <p:cNvGrpSpPr/>
            <p:nvPr/>
          </p:nvGrpSpPr>
          <p:grpSpPr>
            <a:xfrm rot="5400000">
              <a:off x="5331839" y="3504106"/>
              <a:ext cx="143382" cy="139796"/>
              <a:chOff x="3312316" y="1063625"/>
              <a:chExt cx="143382" cy="139796"/>
            </a:xfrm>
          </p:grpSpPr>
          <p:sp>
            <p:nvSpPr>
              <p:cNvPr id="84" name="椭圆 83">
                <a:extLst>
                  <a:ext uri="{FF2B5EF4-FFF2-40B4-BE49-F238E27FC236}">
                    <a16:creationId xmlns:a16="http://schemas.microsoft.com/office/drawing/2014/main" xmlns="" id="{0F9D0E96-8F79-480D-BC1F-C0F380763780}"/>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85" name="直接连接符 84">
                <a:extLst>
                  <a:ext uri="{FF2B5EF4-FFF2-40B4-BE49-F238E27FC236}">
                    <a16:creationId xmlns:a16="http://schemas.microsoft.com/office/drawing/2014/main" xmlns="" id="{93544B3E-B5C5-4181-A5D2-68BA4AD0D112}"/>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8" name="组合 87">
            <a:extLst>
              <a:ext uri="{FF2B5EF4-FFF2-40B4-BE49-F238E27FC236}">
                <a16:creationId xmlns:a16="http://schemas.microsoft.com/office/drawing/2014/main" xmlns="" id="{5698BB83-F138-4BA2-B093-93EB09F603C1}"/>
              </a:ext>
            </a:extLst>
          </p:cNvPr>
          <p:cNvGrpSpPr/>
          <p:nvPr/>
        </p:nvGrpSpPr>
        <p:grpSpPr>
          <a:xfrm>
            <a:off x="2058371" y="4838238"/>
            <a:ext cx="272367" cy="161514"/>
            <a:chOff x="5201061" y="3497550"/>
            <a:chExt cx="272367" cy="161514"/>
          </a:xfrm>
        </p:grpSpPr>
        <p:grpSp>
          <p:nvGrpSpPr>
            <p:cNvPr id="89" name="组合 88">
              <a:extLst>
                <a:ext uri="{FF2B5EF4-FFF2-40B4-BE49-F238E27FC236}">
                  <a16:creationId xmlns:a16="http://schemas.microsoft.com/office/drawing/2014/main" xmlns="" id="{8E827B7E-D8BF-4401-80B4-40ACAB0758BE}"/>
                </a:ext>
              </a:extLst>
            </p:cNvPr>
            <p:cNvGrpSpPr/>
            <p:nvPr/>
          </p:nvGrpSpPr>
          <p:grpSpPr>
            <a:xfrm>
              <a:off x="5201061" y="3497550"/>
              <a:ext cx="159133" cy="161514"/>
              <a:chOff x="3314700" y="1054100"/>
              <a:chExt cx="159133" cy="161514"/>
            </a:xfrm>
          </p:grpSpPr>
          <p:sp>
            <p:nvSpPr>
              <p:cNvPr id="93" name="椭圆 92">
                <a:extLst>
                  <a:ext uri="{FF2B5EF4-FFF2-40B4-BE49-F238E27FC236}">
                    <a16:creationId xmlns:a16="http://schemas.microsoft.com/office/drawing/2014/main" xmlns="" id="{116CA6E5-8C8E-4B0B-8655-15C43DD6DBEE}"/>
                  </a:ext>
                </a:extLst>
              </p:cNvPr>
              <p:cNvSpPr/>
              <p:nvPr/>
            </p:nvSpPr>
            <p:spPr>
              <a:xfrm>
                <a:off x="3314700" y="105410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4" name="直接连接符 93">
                <a:extLst>
                  <a:ext uri="{FF2B5EF4-FFF2-40B4-BE49-F238E27FC236}">
                    <a16:creationId xmlns:a16="http://schemas.microsoft.com/office/drawing/2014/main" xmlns="" id="{E0B4398F-5554-447C-8608-C4D86AFCDB03}"/>
                  </a:ext>
                </a:extLst>
              </p:cNvPr>
              <p:cNvCxnSpPr>
                <a:cxnSpLocks/>
              </p:cNvCxnSpPr>
              <p:nvPr/>
            </p:nvCxnSpPr>
            <p:spPr>
              <a:xfrm>
                <a:off x="3335178" y="1076959"/>
                <a:ext cx="138655" cy="138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xmlns="" id="{01CAD841-9B83-4C4E-806D-2B362F578CFB}"/>
                </a:ext>
              </a:extLst>
            </p:cNvPr>
            <p:cNvGrpSpPr/>
            <p:nvPr/>
          </p:nvGrpSpPr>
          <p:grpSpPr>
            <a:xfrm rot="5400000">
              <a:off x="5331839" y="3504106"/>
              <a:ext cx="143382" cy="139796"/>
              <a:chOff x="3312316" y="1063625"/>
              <a:chExt cx="143382" cy="139796"/>
            </a:xfrm>
          </p:grpSpPr>
          <p:sp>
            <p:nvSpPr>
              <p:cNvPr id="91" name="椭圆 90">
                <a:extLst>
                  <a:ext uri="{FF2B5EF4-FFF2-40B4-BE49-F238E27FC236}">
                    <a16:creationId xmlns:a16="http://schemas.microsoft.com/office/drawing/2014/main" xmlns="" id="{DC98545E-EEAA-4602-8BE1-1E7917EBEB9A}"/>
                  </a:ext>
                </a:extLst>
              </p:cNvPr>
              <p:cNvSpPr/>
              <p:nvPr/>
            </p:nvSpPr>
            <p:spPr>
              <a:xfrm>
                <a:off x="3312316" y="106362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92" name="直接连接符 91">
                <a:extLst>
                  <a:ext uri="{FF2B5EF4-FFF2-40B4-BE49-F238E27FC236}">
                    <a16:creationId xmlns:a16="http://schemas.microsoft.com/office/drawing/2014/main" xmlns="" id="{ADEB56CC-6012-400A-8BC4-58AD912C934D}"/>
                  </a:ext>
                </a:extLst>
              </p:cNvPr>
              <p:cNvCxnSpPr>
                <a:cxnSpLocks/>
              </p:cNvCxnSpPr>
              <p:nvPr/>
            </p:nvCxnSpPr>
            <p:spPr>
              <a:xfrm rot="16200000" flipH="1">
                <a:off x="3335176" y="1082899"/>
                <a:ext cx="120522" cy="120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5" name="文本框 94">
            <a:extLst>
              <a:ext uri="{FF2B5EF4-FFF2-40B4-BE49-F238E27FC236}">
                <a16:creationId xmlns:a16="http://schemas.microsoft.com/office/drawing/2014/main" xmlns="" id="{67FEB7BE-9223-4831-92DB-B58748AF68AC}"/>
              </a:ext>
            </a:extLst>
          </p:cNvPr>
          <p:cNvSpPr txBox="1"/>
          <p:nvPr/>
        </p:nvSpPr>
        <p:spPr>
          <a:xfrm>
            <a:off x="6292442" y="1900844"/>
            <a:ext cx="738664" cy="281305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一个高度发达的资本主义国家，也是世界第三大经济体</a:t>
            </a:r>
          </a:p>
        </p:txBody>
      </p:sp>
      <p:sp>
        <p:nvSpPr>
          <p:cNvPr id="96" name="文本框 95">
            <a:extLst>
              <a:ext uri="{FF2B5EF4-FFF2-40B4-BE49-F238E27FC236}">
                <a16:creationId xmlns:a16="http://schemas.microsoft.com/office/drawing/2014/main" xmlns="" id="{7F055A69-AA35-4518-89BE-B7889C7D465D}"/>
              </a:ext>
            </a:extLst>
          </p:cNvPr>
          <p:cNvSpPr txBox="1"/>
          <p:nvPr/>
        </p:nvSpPr>
        <p:spPr>
          <a:xfrm>
            <a:off x="4486356" y="1900844"/>
            <a:ext cx="738664" cy="281305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一个高度发达的资本主义国家，也是世界第三大经济体</a:t>
            </a:r>
          </a:p>
        </p:txBody>
      </p:sp>
      <p:sp>
        <p:nvSpPr>
          <p:cNvPr id="97" name="文本框 96">
            <a:extLst>
              <a:ext uri="{FF2B5EF4-FFF2-40B4-BE49-F238E27FC236}">
                <a16:creationId xmlns:a16="http://schemas.microsoft.com/office/drawing/2014/main" xmlns="" id="{40C87201-AFF5-4822-B272-B8A408A1E838}"/>
              </a:ext>
            </a:extLst>
          </p:cNvPr>
          <p:cNvSpPr txBox="1"/>
          <p:nvPr/>
        </p:nvSpPr>
        <p:spPr>
          <a:xfrm>
            <a:off x="2903519" y="1873422"/>
            <a:ext cx="738664" cy="281305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一个高度发达的资本主义国家，也是世界第三大经济体</a:t>
            </a:r>
          </a:p>
        </p:txBody>
      </p:sp>
      <p:sp>
        <p:nvSpPr>
          <p:cNvPr id="98" name="文本框 97">
            <a:extLst>
              <a:ext uri="{FF2B5EF4-FFF2-40B4-BE49-F238E27FC236}">
                <a16:creationId xmlns:a16="http://schemas.microsoft.com/office/drawing/2014/main" xmlns="" id="{088D8E1A-9D79-4E4E-89C9-0EC1767BBA38}"/>
              </a:ext>
            </a:extLst>
          </p:cNvPr>
          <p:cNvSpPr txBox="1"/>
          <p:nvPr/>
        </p:nvSpPr>
        <p:spPr>
          <a:xfrm>
            <a:off x="1097433" y="1817773"/>
            <a:ext cx="738664" cy="2813050"/>
          </a:xfrm>
          <a:prstGeom prst="rect">
            <a:avLst/>
          </a:prstGeom>
          <a:noFill/>
        </p:spPr>
        <p:txBody>
          <a:bodyPr vert="eaVert" wrap="square" rtlCol="0">
            <a:spAutoFit/>
          </a:bodyPr>
          <a:lstStyle/>
          <a:p>
            <a:pPr>
              <a:lnSpc>
                <a:spcPct val="150000"/>
              </a:lnSpc>
            </a:pPr>
            <a:r>
              <a:rPr lang="zh-CN" altLang="en-US" sz="1200" dirty="0">
                <a:solidFill>
                  <a:schemeClr val="bg1"/>
                </a:solidFill>
                <a:cs typeface="+mn-ea"/>
                <a:sym typeface="+mn-lt"/>
              </a:rPr>
              <a:t>一个高度发达的资本主义国家，也是世界第三大经济体</a:t>
            </a:r>
          </a:p>
        </p:txBody>
      </p:sp>
    </p:spTree>
    <p:extLst>
      <p:ext uri="{BB962C8B-B14F-4D97-AF65-F5344CB8AC3E}">
        <p14:creationId xmlns:p14="http://schemas.microsoft.com/office/powerpoint/2010/main" val="2539994787"/>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000"/>
                                        <p:tgtEl>
                                          <p:spTgt spid="59"/>
                                        </p:tgtEl>
                                      </p:cBhvr>
                                    </p:animEffect>
                                    <p:anim calcmode="lin" valueType="num">
                                      <p:cBhvr>
                                        <p:cTn id="64" dur="1000" fill="hold"/>
                                        <p:tgtEl>
                                          <p:spTgt spid="59"/>
                                        </p:tgtEl>
                                        <p:attrNameLst>
                                          <p:attrName>ppt_x</p:attrName>
                                        </p:attrNameLst>
                                      </p:cBhvr>
                                      <p:tavLst>
                                        <p:tav tm="0">
                                          <p:val>
                                            <p:strVal val="#ppt_x"/>
                                          </p:val>
                                        </p:tav>
                                        <p:tav tm="100000">
                                          <p:val>
                                            <p:strVal val="#ppt_x"/>
                                          </p:val>
                                        </p:tav>
                                      </p:tavLst>
                                    </p:anim>
                                    <p:anim calcmode="lin" valueType="num">
                                      <p:cBhvr>
                                        <p:cTn id="65" dur="1000" fill="hold"/>
                                        <p:tgtEl>
                                          <p:spTgt spid="5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anim calcmode="lin" valueType="num">
                                      <p:cBhvr>
                                        <p:cTn id="69" dur="1000" fill="hold"/>
                                        <p:tgtEl>
                                          <p:spTgt spid="66"/>
                                        </p:tgtEl>
                                        <p:attrNameLst>
                                          <p:attrName>ppt_x</p:attrName>
                                        </p:attrNameLst>
                                      </p:cBhvr>
                                      <p:tavLst>
                                        <p:tav tm="0">
                                          <p:val>
                                            <p:strVal val="#ppt_x"/>
                                          </p:val>
                                        </p:tav>
                                        <p:tav tm="100000">
                                          <p:val>
                                            <p:strVal val="#ppt_x"/>
                                          </p:val>
                                        </p:tav>
                                      </p:tavLst>
                                    </p:anim>
                                    <p:anim calcmode="lin" valueType="num">
                                      <p:cBhvr>
                                        <p:cTn id="70" dur="1000" fill="hold"/>
                                        <p:tgtEl>
                                          <p:spTgt spid="6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1000"/>
                                        <p:tgtEl>
                                          <p:spTgt spid="67"/>
                                        </p:tgtEl>
                                      </p:cBhvr>
                                    </p:animEffect>
                                    <p:anim calcmode="lin" valueType="num">
                                      <p:cBhvr>
                                        <p:cTn id="74" dur="1000" fill="hold"/>
                                        <p:tgtEl>
                                          <p:spTgt spid="67"/>
                                        </p:tgtEl>
                                        <p:attrNameLst>
                                          <p:attrName>ppt_x</p:attrName>
                                        </p:attrNameLst>
                                      </p:cBhvr>
                                      <p:tavLst>
                                        <p:tav tm="0">
                                          <p:val>
                                            <p:strVal val="#ppt_x"/>
                                          </p:val>
                                        </p:tav>
                                        <p:tav tm="100000">
                                          <p:val>
                                            <p:strVal val="#ppt_x"/>
                                          </p:val>
                                        </p:tav>
                                      </p:tavLst>
                                    </p:anim>
                                    <p:anim calcmode="lin" valueType="num">
                                      <p:cBhvr>
                                        <p:cTn id="75" dur="1000" fill="hold"/>
                                        <p:tgtEl>
                                          <p:spTgt spid="6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1000"/>
                                        <p:tgtEl>
                                          <p:spTgt spid="74"/>
                                        </p:tgtEl>
                                      </p:cBhvr>
                                    </p:animEffect>
                                    <p:anim calcmode="lin" valueType="num">
                                      <p:cBhvr>
                                        <p:cTn id="79" dur="1000" fill="hold"/>
                                        <p:tgtEl>
                                          <p:spTgt spid="74"/>
                                        </p:tgtEl>
                                        <p:attrNameLst>
                                          <p:attrName>ppt_x</p:attrName>
                                        </p:attrNameLst>
                                      </p:cBhvr>
                                      <p:tavLst>
                                        <p:tav tm="0">
                                          <p:val>
                                            <p:strVal val="#ppt_x"/>
                                          </p:val>
                                        </p:tav>
                                        <p:tav tm="100000">
                                          <p:val>
                                            <p:strVal val="#ppt_x"/>
                                          </p:val>
                                        </p:tav>
                                      </p:tavLst>
                                    </p:anim>
                                    <p:anim calcmode="lin" valueType="num">
                                      <p:cBhvr>
                                        <p:cTn id="80" dur="1000" fill="hold"/>
                                        <p:tgtEl>
                                          <p:spTgt spid="7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1000"/>
                                        <p:tgtEl>
                                          <p:spTgt spid="81"/>
                                        </p:tgtEl>
                                      </p:cBhvr>
                                    </p:animEffect>
                                    <p:anim calcmode="lin" valueType="num">
                                      <p:cBhvr>
                                        <p:cTn id="84" dur="1000" fill="hold"/>
                                        <p:tgtEl>
                                          <p:spTgt spid="81"/>
                                        </p:tgtEl>
                                        <p:attrNameLst>
                                          <p:attrName>ppt_x</p:attrName>
                                        </p:attrNameLst>
                                      </p:cBhvr>
                                      <p:tavLst>
                                        <p:tav tm="0">
                                          <p:val>
                                            <p:strVal val="#ppt_x"/>
                                          </p:val>
                                        </p:tav>
                                        <p:tav tm="100000">
                                          <p:val>
                                            <p:strVal val="#ppt_x"/>
                                          </p:val>
                                        </p:tav>
                                      </p:tavLst>
                                    </p:anim>
                                    <p:anim calcmode="lin" valueType="num">
                                      <p:cBhvr>
                                        <p:cTn id="85" dur="1000" fill="hold"/>
                                        <p:tgtEl>
                                          <p:spTgt spid="8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1000"/>
                                        <p:tgtEl>
                                          <p:spTgt spid="88"/>
                                        </p:tgtEl>
                                      </p:cBhvr>
                                    </p:animEffect>
                                    <p:anim calcmode="lin" valueType="num">
                                      <p:cBhvr>
                                        <p:cTn id="89" dur="1000" fill="hold"/>
                                        <p:tgtEl>
                                          <p:spTgt spid="88"/>
                                        </p:tgtEl>
                                        <p:attrNameLst>
                                          <p:attrName>ppt_x</p:attrName>
                                        </p:attrNameLst>
                                      </p:cBhvr>
                                      <p:tavLst>
                                        <p:tav tm="0">
                                          <p:val>
                                            <p:strVal val="#ppt_x"/>
                                          </p:val>
                                        </p:tav>
                                        <p:tav tm="100000">
                                          <p:val>
                                            <p:strVal val="#ppt_x"/>
                                          </p:val>
                                        </p:tav>
                                      </p:tavLst>
                                    </p:anim>
                                    <p:anim calcmode="lin" valueType="num">
                                      <p:cBhvr>
                                        <p:cTn id="90" dur="1000" fill="hold"/>
                                        <p:tgtEl>
                                          <p:spTgt spid="8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fade">
                                      <p:cBhvr>
                                        <p:cTn id="93" dur="1000"/>
                                        <p:tgtEl>
                                          <p:spTgt spid="95"/>
                                        </p:tgtEl>
                                      </p:cBhvr>
                                    </p:animEffect>
                                    <p:anim calcmode="lin" valueType="num">
                                      <p:cBhvr>
                                        <p:cTn id="94" dur="1000" fill="hold"/>
                                        <p:tgtEl>
                                          <p:spTgt spid="95"/>
                                        </p:tgtEl>
                                        <p:attrNameLst>
                                          <p:attrName>ppt_x</p:attrName>
                                        </p:attrNameLst>
                                      </p:cBhvr>
                                      <p:tavLst>
                                        <p:tav tm="0">
                                          <p:val>
                                            <p:strVal val="#ppt_x"/>
                                          </p:val>
                                        </p:tav>
                                        <p:tav tm="100000">
                                          <p:val>
                                            <p:strVal val="#ppt_x"/>
                                          </p:val>
                                        </p:tav>
                                      </p:tavLst>
                                    </p:anim>
                                    <p:anim calcmode="lin" valueType="num">
                                      <p:cBhvr>
                                        <p:cTn id="95" dur="1000" fill="hold"/>
                                        <p:tgtEl>
                                          <p:spTgt spid="9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fade">
                                      <p:cBhvr>
                                        <p:cTn id="98" dur="1000"/>
                                        <p:tgtEl>
                                          <p:spTgt spid="96"/>
                                        </p:tgtEl>
                                      </p:cBhvr>
                                    </p:animEffect>
                                    <p:anim calcmode="lin" valueType="num">
                                      <p:cBhvr>
                                        <p:cTn id="99" dur="1000" fill="hold"/>
                                        <p:tgtEl>
                                          <p:spTgt spid="96"/>
                                        </p:tgtEl>
                                        <p:attrNameLst>
                                          <p:attrName>ppt_x</p:attrName>
                                        </p:attrNameLst>
                                      </p:cBhvr>
                                      <p:tavLst>
                                        <p:tav tm="0">
                                          <p:val>
                                            <p:strVal val="#ppt_x"/>
                                          </p:val>
                                        </p:tav>
                                        <p:tav tm="100000">
                                          <p:val>
                                            <p:strVal val="#ppt_x"/>
                                          </p:val>
                                        </p:tav>
                                      </p:tavLst>
                                    </p:anim>
                                    <p:anim calcmode="lin" valueType="num">
                                      <p:cBhvr>
                                        <p:cTn id="100" dur="1000" fill="hold"/>
                                        <p:tgtEl>
                                          <p:spTgt spid="9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1000"/>
                                        <p:tgtEl>
                                          <p:spTgt spid="97"/>
                                        </p:tgtEl>
                                      </p:cBhvr>
                                    </p:animEffect>
                                    <p:anim calcmode="lin" valueType="num">
                                      <p:cBhvr>
                                        <p:cTn id="104" dur="1000" fill="hold"/>
                                        <p:tgtEl>
                                          <p:spTgt spid="97"/>
                                        </p:tgtEl>
                                        <p:attrNameLst>
                                          <p:attrName>ppt_x</p:attrName>
                                        </p:attrNameLst>
                                      </p:cBhvr>
                                      <p:tavLst>
                                        <p:tav tm="0">
                                          <p:val>
                                            <p:strVal val="#ppt_x"/>
                                          </p:val>
                                        </p:tav>
                                        <p:tav tm="100000">
                                          <p:val>
                                            <p:strVal val="#ppt_x"/>
                                          </p:val>
                                        </p:tav>
                                      </p:tavLst>
                                    </p:anim>
                                    <p:anim calcmode="lin" valueType="num">
                                      <p:cBhvr>
                                        <p:cTn id="105" dur="1000" fill="hold"/>
                                        <p:tgtEl>
                                          <p:spTgt spid="9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8"/>
                                        </p:tgtEl>
                                        <p:attrNameLst>
                                          <p:attrName>style.visibility</p:attrName>
                                        </p:attrNameLst>
                                      </p:cBhvr>
                                      <p:to>
                                        <p:strVal val="visible"/>
                                      </p:to>
                                    </p:set>
                                    <p:animEffect transition="in" filter="fade">
                                      <p:cBhvr>
                                        <p:cTn id="108" dur="1000"/>
                                        <p:tgtEl>
                                          <p:spTgt spid="98"/>
                                        </p:tgtEl>
                                      </p:cBhvr>
                                    </p:animEffect>
                                    <p:anim calcmode="lin" valueType="num">
                                      <p:cBhvr>
                                        <p:cTn id="109" dur="1000" fill="hold"/>
                                        <p:tgtEl>
                                          <p:spTgt spid="98"/>
                                        </p:tgtEl>
                                        <p:attrNameLst>
                                          <p:attrName>ppt_x</p:attrName>
                                        </p:attrNameLst>
                                      </p:cBhvr>
                                      <p:tavLst>
                                        <p:tav tm="0">
                                          <p:val>
                                            <p:strVal val="#ppt_x"/>
                                          </p:val>
                                        </p:tav>
                                        <p:tav tm="100000">
                                          <p:val>
                                            <p:strVal val="#ppt_x"/>
                                          </p:val>
                                        </p:tav>
                                      </p:tavLst>
                                    </p:anim>
                                    <p:anim calcmode="lin" valueType="num">
                                      <p:cBhvr>
                                        <p:cTn id="11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28" grpId="0"/>
      <p:bldP spid="36" grpId="0"/>
      <p:bldP spid="44" grpId="0"/>
      <p:bldP spid="66" grpId="0"/>
      <p:bldP spid="95" grpId="0"/>
      <p:bldP spid="96" grpId="0"/>
      <p:bldP spid="97"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6" name="shutterstock_232171045.jpg">
            <a:extLst>
              <a:ext uri="{FF2B5EF4-FFF2-40B4-BE49-F238E27FC236}">
                <a16:creationId xmlns:a16="http://schemas.microsoft.com/office/drawing/2014/main" xmlns="" id="{192FFB75-9713-481E-9B01-5FA78D052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097" y="342899"/>
            <a:ext cx="11756403" cy="6172201"/>
          </a:xfrm>
          <a:prstGeom prst="rect">
            <a:avLst/>
          </a:prstGeom>
        </p:spPr>
      </p:pic>
      <p:sp>
        <p:nvSpPr>
          <p:cNvPr id="29" name="Shape 464">
            <a:extLst>
              <a:ext uri="{FF2B5EF4-FFF2-40B4-BE49-F238E27FC236}">
                <a16:creationId xmlns:a16="http://schemas.microsoft.com/office/drawing/2014/main" xmlns="" id="{184CD761-08D8-42F2-8FD4-F72473F3C46A}"/>
              </a:ext>
            </a:extLst>
          </p:cNvPr>
          <p:cNvSpPr/>
          <p:nvPr/>
        </p:nvSpPr>
        <p:spPr>
          <a:xfrm>
            <a:off x="1063109" y="967214"/>
            <a:ext cx="1969770" cy="1974387"/>
          </a:xfrm>
          <a:prstGeom prst="rect">
            <a:avLst/>
          </a:prstGeom>
          <a:ln w="12700">
            <a:miter lim="400000"/>
          </a:ln>
          <a:extLst>
            <a:ext uri="{C572A759-6A51-4108-AA02-DFA0A04FC94B}">
              <ma14:wrappingTextBoxFlag xmlns="" xmlns:ma14="http://schemas.microsoft.com/office/mac/drawingml/2011/main" val="1"/>
            </a:ext>
          </a:extLst>
        </p:spPr>
        <p:txBody>
          <a:bodyPr wrap="none" lIns="22860" rIns="22860" anchor="ctr">
            <a:spAutoFit/>
          </a:bodyPr>
          <a:lstStyle>
            <a:lvl1pPr defTabSz="2438338">
              <a:lnSpc>
                <a:spcPct val="80000"/>
              </a:lnSpc>
              <a:defRPr sz="30000">
                <a:latin typeface="鯨海酔侯"/>
                <a:ea typeface="鯨海酔侯"/>
                <a:cs typeface="鯨海酔侯"/>
                <a:sym typeface="鯨海酔侯"/>
              </a:defRPr>
            </a:lvl1pPr>
          </a:lstStyle>
          <a:p>
            <a:r>
              <a:rPr lang="zh-CN" altLang="en-US" sz="15000" dirty="0">
                <a:solidFill>
                  <a:srgbClr val="5B505C"/>
                </a:solidFill>
                <a:latin typeface="+mn-lt"/>
                <a:ea typeface="+mn-ea"/>
                <a:cs typeface="+mn-ea"/>
                <a:sym typeface="+mn-lt"/>
              </a:rPr>
              <a:t>泰</a:t>
            </a:r>
            <a:endParaRPr sz="15000" dirty="0">
              <a:solidFill>
                <a:srgbClr val="5B505C"/>
              </a:solidFill>
              <a:latin typeface="+mn-lt"/>
              <a:ea typeface="+mn-ea"/>
              <a:cs typeface="+mn-ea"/>
              <a:sym typeface="+mn-lt"/>
            </a:endParaRPr>
          </a:p>
        </p:txBody>
      </p:sp>
      <p:sp>
        <p:nvSpPr>
          <p:cNvPr id="31" name="Shape 467">
            <a:extLst>
              <a:ext uri="{FF2B5EF4-FFF2-40B4-BE49-F238E27FC236}">
                <a16:creationId xmlns:a16="http://schemas.microsoft.com/office/drawing/2014/main" xmlns="" id="{9D3BAE7E-F1AC-48A5-AF19-FF894C815019}"/>
              </a:ext>
            </a:extLst>
          </p:cNvPr>
          <p:cNvSpPr/>
          <p:nvPr/>
        </p:nvSpPr>
        <p:spPr>
          <a:xfrm>
            <a:off x="2213308" y="4188042"/>
            <a:ext cx="3780335" cy="923330"/>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lvl1pPr algn="just" defTabSz="2438338">
              <a:lnSpc>
                <a:spcPct val="120000"/>
              </a:lnSpc>
              <a:defRPr sz="2800">
                <a:solidFill>
                  <a:srgbClr val="FFFFFF"/>
                </a:solidFill>
                <a:latin typeface="Futura LT Medium"/>
                <a:ea typeface="Futura LT Medium"/>
                <a:cs typeface="Futura LT Medium"/>
                <a:sym typeface="Futura LT Medium"/>
              </a:defRPr>
            </a:lvl1pPr>
          </a:lstStyle>
          <a:p>
            <a:pPr>
              <a:lnSpc>
                <a:spcPct val="150000"/>
              </a:lnSpc>
            </a:pPr>
            <a:r>
              <a:rPr lang="zh-CN" altLang="en-US" sz="1200" dirty="0">
                <a:latin typeface="+mn-lt"/>
                <a:ea typeface="+mn-ea"/>
                <a:cs typeface="+mn-ea"/>
                <a:sym typeface="+mn-lt"/>
              </a:rPr>
              <a:t>点击此处输入相关文本内容点击此处输入相关文本内容点击此处输入相关文本内容点击此处输入相关文本内容点击此处输入相关文本内容</a:t>
            </a:r>
            <a:endParaRPr sz="1200" dirty="0">
              <a:latin typeface="+mn-lt"/>
              <a:ea typeface="+mn-ea"/>
              <a:cs typeface="+mn-ea"/>
              <a:sym typeface="+mn-lt"/>
            </a:endParaRPr>
          </a:p>
        </p:txBody>
      </p:sp>
      <p:sp>
        <p:nvSpPr>
          <p:cNvPr id="32" name="Shape 468">
            <a:extLst>
              <a:ext uri="{FF2B5EF4-FFF2-40B4-BE49-F238E27FC236}">
                <a16:creationId xmlns:a16="http://schemas.microsoft.com/office/drawing/2014/main" xmlns="" id="{DE4A9E6F-840D-4375-8295-DE59EA667C7D}"/>
              </a:ext>
            </a:extLst>
          </p:cNvPr>
          <p:cNvSpPr/>
          <p:nvPr/>
        </p:nvSpPr>
        <p:spPr>
          <a:xfrm>
            <a:off x="2027546" y="1748986"/>
            <a:ext cx="4975234" cy="1785104"/>
          </a:xfrm>
          <a:prstGeom prst="rect">
            <a:avLst/>
          </a:prstGeom>
          <a:ln w="12700">
            <a:miter lim="400000"/>
          </a:ln>
          <a:extLst>
            <a:ext uri="{C572A759-6A51-4108-AA02-DFA0A04FC94B}">
              <ma14:wrappingTextBoxFlag xmlns="" xmlns:ma14="http://schemas.microsoft.com/office/mac/drawingml/2011/main" val="1"/>
            </a:ext>
          </a:extLst>
        </p:spPr>
        <p:txBody>
          <a:bodyPr wrap="square" lIns="22860" rIns="22860">
            <a:spAutoFit/>
          </a:bodyPr>
          <a:lstStyle>
            <a:lvl1pPr defTabSz="2438338">
              <a:lnSpc>
                <a:spcPct val="80000"/>
              </a:lnSpc>
              <a:defRPr sz="11000" spc="-16">
                <a:solidFill>
                  <a:srgbClr val="FFFFFF"/>
                </a:solidFill>
                <a:latin typeface="Futura LT Medium"/>
                <a:ea typeface="Futura LT Medium"/>
                <a:cs typeface="Futura LT Medium"/>
                <a:sym typeface="Futura LT Medium"/>
              </a:defRPr>
            </a:lvl1pPr>
          </a:lstStyle>
          <a:p>
            <a:pPr>
              <a:lnSpc>
                <a:spcPct val="100000"/>
              </a:lnSpc>
            </a:pPr>
            <a:r>
              <a:rPr lang="en-US" sz="5500" dirty="0">
                <a:latin typeface="+mn-lt"/>
                <a:ea typeface="+mn-ea"/>
                <a:cs typeface="+mn-ea"/>
                <a:sym typeface="+mn-lt"/>
              </a:rPr>
              <a:t>The Beauty Of   The World</a:t>
            </a:r>
          </a:p>
        </p:txBody>
      </p:sp>
      <p:sp>
        <p:nvSpPr>
          <p:cNvPr id="33" name="矩形 32">
            <a:extLst>
              <a:ext uri="{FF2B5EF4-FFF2-40B4-BE49-F238E27FC236}">
                <a16:creationId xmlns:a16="http://schemas.microsoft.com/office/drawing/2014/main" xmlns="" id="{43FC5CF4-567C-4FD4-A38B-6654F93FF074}"/>
              </a:ext>
            </a:extLst>
          </p:cNvPr>
          <p:cNvSpPr/>
          <p:nvPr/>
        </p:nvSpPr>
        <p:spPr>
          <a:xfrm>
            <a:off x="1573228" y="963368"/>
            <a:ext cx="1638653" cy="29682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194843795"/>
      </p:ext>
    </p:ext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 id="{08D88FE4-F702-4CA3-81C1-BBC9F144F3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300" y="1083667"/>
            <a:ext cx="6245860" cy="4684395"/>
          </a:xfrm>
          <a:prstGeom prst="rect">
            <a:avLst/>
          </a:prstGeom>
        </p:spPr>
      </p:pic>
      <p:sp>
        <p:nvSpPr>
          <p:cNvPr id="4" name="文本框 3">
            <a:extLst>
              <a:ext uri="{FF2B5EF4-FFF2-40B4-BE49-F238E27FC236}">
                <a16:creationId xmlns:a16="http://schemas.microsoft.com/office/drawing/2014/main" xmlns="" id="{F9025A41-8FF0-4264-890B-07449DAE723C}"/>
              </a:ext>
            </a:extLst>
          </p:cNvPr>
          <p:cNvSpPr txBox="1"/>
          <p:nvPr/>
        </p:nvSpPr>
        <p:spPr>
          <a:xfrm>
            <a:off x="7204710" y="1104008"/>
            <a:ext cx="3004731" cy="584775"/>
          </a:xfrm>
          <a:prstGeom prst="rect">
            <a:avLst/>
          </a:prstGeom>
          <a:noFill/>
        </p:spPr>
        <p:txBody>
          <a:bodyPr wrap="square" rtlCol="0">
            <a:spAutoFit/>
          </a:bodyPr>
          <a:lstStyle/>
          <a:p>
            <a:pPr lvl="0">
              <a:defRPr/>
            </a:pPr>
            <a:r>
              <a:rPr lang="zh-CN" altLang="en-US" sz="3200" b="1" spc="300" dirty="0">
                <a:solidFill>
                  <a:srgbClr val="252348"/>
                </a:solidFill>
                <a:cs typeface="+mn-ea"/>
                <a:sym typeface="+mn-lt"/>
              </a:rPr>
              <a:t>泰国</a:t>
            </a:r>
            <a:r>
              <a:rPr lang="en-US" altLang="zh-CN" sz="3200" spc="300" dirty="0">
                <a:solidFill>
                  <a:prstClr val="black">
                    <a:lumMod val="75000"/>
                    <a:lumOff val="25000"/>
                  </a:prstClr>
                </a:solidFill>
                <a:cs typeface="+mn-ea"/>
                <a:sym typeface="+mn-lt"/>
              </a:rPr>
              <a:t>&amp;</a:t>
            </a:r>
            <a:r>
              <a:rPr lang="zh-CN" altLang="en-US" sz="3200" spc="300" dirty="0">
                <a:solidFill>
                  <a:prstClr val="black">
                    <a:lumMod val="75000"/>
                    <a:lumOff val="25000"/>
                  </a:prstClr>
                </a:solidFill>
                <a:cs typeface="+mn-ea"/>
                <a:sym typeface="+mn-lt"/>
              </a:rPr>
              <a:t>旅行</a:t>
            </a:r>
          </a:p>
        </p:txBody>
      </p:sp>
      <p:cxnSp>
        <p:nvCxnSpPr>
          <p:cNvPr id="5" name="直接连接符 4">
            <a:extLst>
              <a:ext uri="{FF2B5EF4-FFF2-40B4-BE49-F238E27FC236}">
                <a16:creationId xmlns:a16="http://schemas.microsoft.com/office/drawing/2014/main" xmlns="" id="{1FC8C190-7507-43BA-9F1C-7D0F12E9C65C}"/>
              </a:ext>
            </a:extLst>
          </p:cNvPr>
          <p:cNvCxnSpPr>
            <a:cxnSpLocks/>
          </p:cNvCxnSpPr>
          <p:nvPr/>
        </p:nvCxnSpPr>
        <p:spPr>
          <a:xfrm>
            <a:off x="7346802" y="1788997"/>
            <a:ext cx="774101"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xmlns="" id="{71052F60-930E-43E1-9135-D5825138B4A0}"/>
              </a:ext>
            </a:extLst>
          </p:cNvPr>
          <p:cNvSpPr txBox="1"/>
          <p:nvPr/>
        </p:nvSpPr>
        <p:spPr>
          <a:xfrm>
            <a:off x="7265314" y="1904414"/>
            <a:ext cx="4423766" cy="1477328"/>
          </a:xfrm>
          <a:prstGeom prst="rect">
            <a:avLst/>
          </a:prstGeom>
          <a:noFill/>
        </p:spPr>
        <p:txBody>
          <a:bodyPr wrap="square" rtlCol="0">
            <a:spAutoFit/>
          </a:bodyPr>
          <a:lstStyle/>
          <a:p>
            <a:pPr>
              <a:lnSpc>
                <a:spcPct val="150000"/>
              </a:lnSpc>
              <a:defRPr/>
            </a:pPr>
            <a:r>
              <a:rPr lang="zh-CN" altLang="en-US" sz="12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p>
          <a:p>
            <a:pPr lvl="0">
              <a:lnSpc>
                <a:spcPct val="150000"/>
              </a:lnSpc>
              <a:defRPr/>
            </a:pP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7" name="文本框 6">
            <a:extLst>
              <a:ext uri="{FF2B5EF4-FFF2-40B4-BE49-F238E27FC236}">
                <a16:creationId xmlns:a16="http://schemas.microsoft.com/office/drawing/2014/main" xmlns="" id="{F66FB4D7-3E98-4A85-BD40-347ED09A1826}"/>
              </a:ext>
            </a:extLst>
          </p:cNvPr>
          <p:cNvSpPr txBox="1"/>
          <p:nvPr/>
        </p:nvSpPr>
        <p:spPr>
          <a:xfrm>
            <a:off x="7277969" y="3250298"/>
            <a:ext cx="4423766" cy="2862322"/>
          </a:xfrm>
          <a:prstGeom prst="rect">
            <a:avLst/>
          </a:prstGeom>
          <a:noFill/>
        </p:spPr>
        <p:txBody>
          <a:bodyPr wrap="square" rtlCol="0">
            <a:spAutoFit/>
          </a:bodyPr>
          <a:lstStyle/>
          <a:p>
            <a:pPr>
              <a:lnSpc>
                <a:spcPct val="150000"/>
              </a:lnSpc>
              <a:defRPr/>
            </a:pPr>
            <a:r>
              <a:rPr lang="zh-CN" altLang="en-US" sz="12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endParaRPr lang="en-US" altLang="zh-CN" sz="1200" dirty="0">
              <a:solidFill>
                <a:prstClr val="black">
                  <a:lumMod val="75000"/>
                  <a:lumOff val="25000"/>
                </a:prstClr>
              </a:solidFill>
              <a:cs typeface="+mn-ea"/>
              <a:sym typeface="+mn-lt"/>
            </a:endParaRPr>
          </a:p>
          <a:p>
            <a:pPr>
              <a:lnSpc>
                <a:spcPct val="150000"/>
              </a:lnSpc>
              <a:defRPr/>
            </a:pPr>
            <a:endParaRPr lang="en-US" altLang="zh-CN" sz="1200" dirty="0">
              <a:solidFill>
                <a:prstClr val="black">
                  <a:lumMod val="75000"/>
                  <a:lumOff val="25000"/>
                </a:prstClr>
              </a:solidFill>
              <a:cs typeface="+mn-ea"/>
              <a:sym typeface="+mn-lt"/>
            </a:endParaRPr>
          </a:p>
          <a:p>
            <a:pPr>
              <a:lnSpc>
                <a:spcPct val="150000"/>
              </a:lnSpc>
              <a:defRPr/>
            </a:pPr>
            <a:r>
              <a:rPr lang="zh-CN" altLang="en-US" sz="1200" dirty="0">
                <a:solidFill>
                  <a:prstClr val="black">
                    <a:lumMod val="75000"/>
                    <a:lumOff val="25000"/>
                  </a:prstClr>
                </a:solidFill>
                <a:cs typeface="+mn-ea"/>
                <a:sym typeface="+mn-lt"/>
              </a:rPr>
              <a:t>输入相关文本内容点击此处输入相关文本内容点击此处输入相关文本内容点击此处输入相关文本内容点击此处输入相关文本内容</a:t>
            </a:r>
          </a:p>
          <a:p>
            <a:pPr>
              <a:lnSpc>
                <a:spcPct val="150000"/>
              </a:lnSpc>
              <a:defRPr/>
            </a:pPr>
            <a:endParaRPr lang="zh-CN" altLang="en-US" sz="1200" dirty="0">
              <a:solidFill>
                <a:prstClr val="black">
                  <a:lumMod val="75000"/>
                  <a:lumOff val="25000"/>
                </a:prstClr>
              </a:solidFill>
              <a:cs typeface="+mn-ea"/>
              <a:sym typeface="+mn-lt"/>
            </a:endParaRPr>
          </a:p>
          <a:p>
            <a:pPr lvl="0">
              <a:lnSpc>
                <a:spcPct val="150000"/>
              </a:lnSpc>
              <a:defRPr/>
            </a:pPr>
            <a:endPar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8" name="矩形 7">
            <a:extLst>
              <a:ext uri="{FF2B5EF4-FFF2-40B4-BE49-F238E27FC236}">
                <a16:creationId xmlns:a16="http://schemas.microsoft.com/office/drawing/2014/main" xmlns="" id="{09945025-159D-420B-9955-C49A5610277A}"/>
              </a:ext>
            </a:extLst>
          </p:cNvPr>
          <p:cNvSpPr/>
          <p:nvPr/>
        </p:nvSpPr>
        <p:spPr>
          <a:xfrm>
            <a:off x="10913981" y="779544"/>
            <a:ext cx="382979" cy="693729"/>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51999072"/>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a:extLst>
              <a:ext uri="{FF2B5EF4-FFF2-40B4-BE49-F238E27FC236}">
                <a16:creationId xmlns:a16="http://schemas.microsoft.com/office/drawing/2014/main" xmlns="" id="{09945025-159D-420B-9955-C49A5610277A}"/>
              </a:ext>
            </a:extLst>
          </p:cNvPr>
          <p:cNvSpPr/>
          <p:nvPr/>
        </p:nvSpPr>
        <p:spPr>
          <a:xfrm>
            <a:off x="7112296" y="514001"/>
            <a:ext cx="382979" cy="693729"/>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shutterstock_128021273.jpg">
            <a:extLst>
              <a:ext uri="{FF2B5EF4-FFF2-40B4-BE49-F238E27FC236}">
                <a16:creationId xmlns:a16="http://schemas.microsoft.com/office/drawing/2014/main" xmlns="" id="{85144D0E-EE61-4ACE-8CE0-C00E90CA0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138" y="1633560"/>
            <a:ext cx="3226469" cy="2160241"/>
          </a:xfrm>
          <a:prstGeom prst="rect">
            <a:avLst/>
          </a:prstGeom>
        </p:spPr>
      </p:pic>
      <p:pic>
        <p:nvPicPr>
          <p:cNvPr id="16" name="shutterstock_236476819.jpg">
            <a:extLst>
              <a:ext uri="{FF2B5EF4-FFF2-40B4-BE49-F238E27FC236}">
                <a16:creationId xmlns:a16="http://schemas.microsoft.com/office/drawing/2014/main" xmlns="" id="{7EECB1AC-18E4-4332-B4E8-AE652CA0C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2381" y="1633560"/>
            <a:ext cx="3254879" cy="2160241"/>
          </a:xfrm>
          <a:prstGeom prst="rect">
            <a:avLst/>
          </a:prstGeom>
        </p:spPr>
      </p:pic>
      <p:pic>
        <p:nvPicPr>
          <p:cNvPr id="17" name="shutterstock_274986074.jpg">
            <a:extLst>
              <a:ext uri="{FF2B5EF4-FFF2-40B4-BE49-F238E27FC236}">
                <a16:creationId xmlns:a16="http://schemas.microsoft.com/office/drawing/2014/main" xmlns="" id="{B385AD30-738D-44EE-90FF-881BAA60BB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7959" y="1633722"/>
            <a:ext cx="3244617" cy="2160078"/>
          </a:xfrm>
          <a:prstGeom prst="rect">
            <a:avLst/>
          </a:prstGeom>
        </p:spPr>
      </p:pic>
      <p:pic>
        <p:nvPicPr>
          <p:cNvPr id="18" name="shutterstock_250235083.jpg">
            <a:extLst>
              <a:ext uri="{FF2B5EF4-FFF2-40B4-BE49-F238E27FC236}">
                <a16:creationId xmlns:a16="http://schemas.microsoft.com/office/drawing/2014/main" xmlns="" id="{BCC0D7CD-FE76-458B-8698-292F248F4E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7155" y="4045990"/>
            <a:ext cx="3226225" cy="2160078"/>
          </a:xfrm>
          <a:prstGeom prst="rect">
            <a:avLst/>
          </a:prstGeom>
        </p:spPr>
      </p:pic>
      <p:pic>
        <p:nvPicPr>
          <p:cNvPr id="19" name="shutterstock_22242580.jpg">
            <a:extLst>
              <a:ext uri="{FF2B5EF4-FFF2-40B4-BE49-F238E27FC236}">
                <a16:creationId xmlns:a16="http://schemas.microsoft.com/office/drawing/2014/main" xmlns="" id="{DD34698C-22C6-4D83-B1E7-942B11F372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58823" y="4045828"/>
            <a:ext cx="3241995" cy="2160241"/>
          </a:xfrm>
          <a:prstGeom prst="rect">
            <a:avLst/>
          </a:prstGeom>
        </p:spPr>
      </p:pic>
      <p:pic>
        <p:nvPicPr>
          <p:cNvPr id="20" name="shutterstock_219417310.jpg">
            <a:extLst>
              <a:ext uri="{FF2B5EF4-FFF2-40B4-BE49-F238E27FC236}">
                <a16:creationId xmlns:a16="http://schemas.microsoft.com/office/drawing/2014/main" xmlns="" id="{8AFF48CA-984B-4E34-BFAE-1DA0E34E35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138" y="4045828"/>
            <a:ext cx="3226469" cy="2160241"/>
          </a:xfrm>
          <a:prstGeom prst="rect">
            <a:avLst/>
          </a:prstGeom>
        </p:spPr>
      </p:pic>
      <p:sp>
        <p:nvSpPr>
          <p:cNvPr id="24" name="文本框 23">
            <a:extLst>
              <a:ext uri="{FF2B5EF4-FFF2-40B4-BE49-F238E27FC236}">
                <a16:creationId xmlns:a16="http://schemas.microsoft.com/office/drawing/2014/main" xmlns="" id="{AA1DC964-750E-434B-95CD-7BB9F9D3C0F3}"/>
              </a:ext>
            </a:extLst>
          </p:cNvPr>
          <p:cNvSpPr txBox="1"/>
          <p:nvPr/>
        </p:nvSpPr>
        <p:spPr>
          <a:xfrm>
            <a:off x="4888214" y="844797"/>
            <a:ext cx="24155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300" normalizeH="0" baseline="0" noProof="0" dirty="0">
                <a:ln>
                  <a:noFill/>
                </a:ln>
                <a:solidFill>
                  <a:srgbClr val="252348"/>
                </a:solidFill>
                <a:effectLst/>
                <a:uLnTx/>
                <a:uFillTx/>
                <a:cs typeface="+mn-ea"/>
                <a:sym typeface="+mn-lt"/>
              </a:rPr>
              <a:t>泰国</a:t>
            </a:r>
            <a:r>
              <a:rPr kumimoji="0" lang="en-US" altLang="zh-CN" sz="2800" b="0" i="0" u="none" strike="noStrike" kern="1200" cap="none" spc="300" normalizeH="0" baseline="0" noProof="0" dirty="0">
                <a:ln>
                  <a:noFill/>
                </a:ln>
                <a:solidFill>
                  <a:prstClr val="black">
                    <a:lumMod val="75000"/>
                    <a:lumOff val="25000"/>
                  </a:prstClr>
                </a:solidFill>
                <a:effectLst/>
                <a:uLnTx/>
                <a:uFillTx/>
                <a:cs typeface="+mn-ea"/>
                <a:sym typeface="+mn-lt"/>
              </a:rPr>
              <a:t>&amp;</a:t>
            </a:r>
            <a:r>
              <a:rPr kumimoji="0" lang="zh-CN" altLang="en-US" sz="2800" b="0" i="0" u="none" strike="noStrike" kern="1200" cap="none" spc="300" normalizeH="0" baseline="0" noProof="0" dirty="0">
                <a:ln>
                  <a:noFill/>
                </a:ln>
                <a:solidFill>
                  <a:prstClr val="black">
                    <a:lumMod val="75000"/>
                    <a:lumOff val="25000"/>
                  </a:prstClr>
                </a:solidFill>
                <a:effectLst/>
                <a:uLnTx/>
                <a:uFillTx/>
                <a:cs typeface="+mn-ea"/>
                <a:sym typeface="+mn-lt"/>
              </a:rPr>
              <a:t>旅行</a:t>
            </a:r>
          </a:p>
        </p:txBody>
      </p:sp>
    </p:spTree>
    <p:extLst>
      <p:ext uri="{BB962C8B-B14F-4D97-AF65-F5344CB8AC3E}">
        <p14:creationId xmlns:p14="http://schemas.microsoft.com/office/powerpoint/2010/main" val="3499105794"/>
      </p:ext>
    </p:extLst>
  </p:cSld>
  <p:clrMapOvr>
    <a:masterClrMapping/>
  </p:clrMapOvr>
  <p:transition spd="med"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nodeType="withEffect">
                                  <p:stCondLst>
                                    <p:cond delay="7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5" presetClass="entr" presetSubtype="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nodeType="withEffect">
                                  <p:stCondLst>
                                    <p:cond delay="12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shutterstock_228880105.jpg">
            <a:extLst>
              <a:ext uri="{FF2B5EF4-FFF2-40B4-BE49-F238E27FC236}">
                <a16:creationId xmlns:a16="http://schemas.microsoft.com/office/drawing/2014/main" xmlns="" id="{706059F2-02D1-4374-9E2B-FAEA45BDB0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9881" y="748314"/>
            <a:ext cx="4023819" cy="2678825"/>
          </a:xfrm>
          <a:prstGeom prst="rect">
            <a:avLst/>
          </a:prstGeom>
        </p:spPr>
      </p:pic>
      <p:pic>
        <p:nvPicPr>
          <p:cNvPr id="12" name="shutterstock_237359170.jpg">
            <a:extLst>
              <a:ext uri="{FF2B5EF4-FFF2-40B4-BE49-F238E27FC236}">
                <a16:creationId xmlns:a16="http://schemas.microsoft.com/office/drawing/2014/main" xmlns="" id="{0C503BB6-C5A3-42CD-B750-3039FD2AF7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436" y="752436"/>
            <a:ext cx="4023819" cy="2670581"/>
          </a:xfrm>
          <a:prstGeom prst="rect">
            <a:avLst/>
          </a:prstGeom>
        </p:spPr>
      </p:pic>
      <p:grpSp>
        <p:nvGrpSpPr>
          <p:cNvPr id="14" name="组合 13">
            <a:extLst>
              <a:ext uri="{FF2B5EF4-FFF2-40B4-BE49-F238E27FC236}">
                <a16:creationId xmlns:a16="http://schemas.microsoft.com/office/drawing/2014/main" xmlns="" id="{31CD14E0-16DE-4139-9198-039F518347A3}"/>
              </a:ext>
            </a:extLst>
          </p:cNvPr>
          <p:cNvGrpSpPr/>
          <p:nvPr/>
        </p:nvGrpSpPr>
        <p:grpSpPr>
          <a:xfrm>
            <a:off x="4597121" y="746455"/>
            <a:ext cx="3144044" cy="2682546"/>
            <a:chOff x="8232623" y="6959600"/>
            <a:chExt cx="7918754" cy="6756400"/>
          </a:xfrm>
        </p:grpSpPr>
        <p:sp>
          <p:nvSpPr>
            <p:cNvPr id="15" name="Shape 1120">
              <a:extLst>
                <a:ext uri="{FF2B5EF4-FFF2-40B4-BE49-F238E27FC236}">
                  <a16:creationId xmlns:a16="http://schemas.microsoft.com/office/drawing/2014/main" xmlns="" id="{D3C117E2-A02A-4055-9BDB-EE1DB148D3D6}"/>
                </a:ext>
              </a:extLst>
            </p:cNvPr>
            <p:cNvSpPr/>
            <p:nvPr/>
          </p:nvSpPr>
          <p:spPr>
            <a:xfrm>
              <a:off x="8232623" y="6959600"/>
              <a:ext cx="7918754" cy="6756400"/>
            </a:xfrm>
            <a:prstGeom prst="rect">
              <a:avLst/>
            </a:prstGeom>
            <a:solidFill>
              <a:srgbClr val="252348"/>
            </a:solidFill>
            <a:ln w="12700">
              <a:miter lim="400000"/>
            </a:ln>
          </p:spPr>
          <p:txBody>
            <a:bodyPr lIns="45719" tIns="45719" rIns="45719" bIns="45719" anchor="ctr"/>
            <a:lstStyle/>
            <a:p>
              <a:pPr algn="ctr">
                <a:defRPr>
                  <a:solidFill>
                    <a:srgbClr val="81D7D1"/>
                  </a:solidFill>
                  <a:latin typeface="方正尚酷简体"/>
                  <a:ea typeface="方正尚酷简体"/>
                  <a:cs typeface="方正尚酷简体"/>
                  <a:sym typeface="方正尚酷简体"/>
                </a:defRPr>
              </a:pPr>
              <a:endParaRPr sz="900">
                <a:solidFill>
                  <a:schemeClr val="bg1"/>
                </a:solidFill>
                <a:cs typeface="+mn-ea"/>
                <a:sym typeface="+mn-lt"/>
              </a:endParaRPr>
            </a:p>
          </p:txBody>
        </p:sp>
        <p:sp>
          <p:nvSpPr>
            <p:cNvPr id="16" name="Shape 1157">
              <a:extLst>
                <a:ext uri="{FF2B5EF4-FFF2-40B4-BE49-F238E27FC236}">
                  <a16:creationId xmlns:a16="http://schemas.microsoft.com/office/drawing/2014/main" xmlns="" id="{4B38F188-EF97-4496-A6A0-7A08A66D952E}"/>
                </a:ext>
              </a:extLst>
            </p:cNvPr>
            <p:cNvSpPr/>
            <p:nvPr/>
          </p:nvSpPr>
          <p:spPr>
            <a:xfrm>
              <a:off x="8818240" y="10088322"/>
              <a:ext cx="6983911" cy="2790656"/>
            </a:xfrm>
            <a:prstGeom prst="rect">
              <a:avLst/>
            </a:prstGeom>
            <a:ln w="12700">
              <a:miter lim="400000"/>
            </a:ln>
            <a:extLst>
              <a:ext uri="{C572A759-6A51-4108-AA02-DFA0A04FC94B}">
                <ma14:wrappingTextBoxFlag xmlns="" xmlns:ma14="http://schemas.microsoft.com/office/mac/drawingml/2011/main" val="1"/>
              </a:ext>
            </a:extLst>
          </p:spPr>
          <p:txBody>
            <a:bodyPr wrap="square" tIns="45720" bIns="45720">
              <a:spAutoFit/>
            </a:bodyPr>
            <a:lstStyle>
              <a:lvl1pPr algn="just">
                <a:spcBef>
                  <a:spcPts val="2000"/>
                </a:spcBef>
                <a:defRPr sz="2200">
                  <a:solidFill>
                    <a:srgbClr val="25211E"/>
                  </a:solidFill>
                  <a:latin typeface="Futura LT Light"/>
                  <a:ea typeface="Futura LT Light"/>
                  <a:cs typeface="Futura LT Light"/>
                  <a:sym typeface="Futura LT Light"/>
                </a:defRPr>
              </a:lvl1pPr>
            </a:lstStyle>
            <a:p>
              <a:pPr algn="ctr">
                <a:lnSpc>
                  <a:spcPct val="150000"/>
                </a:lnSpc>
              </a:pPr>
              <a:r>
                <a:rPr lang="zh-CN" altLang="en-US" sz="1100" dirty="0">
                  <a:solidFill>
                    <a:schemeClr val="bg1"/>
                  </a:solidFill>
                  <a:latin typeface="+mn-lt"/>
                  <a:ea typeface="+mn-ea"/>
                  <a:cs typeface="+mn-ea"/>
                  <a:sym typeface="+mn-lt"/>
                </a:rPr>
                <a:t>点击此处输入相关文本内容点击此处输入相关文本内容点击此处输入相关文本内容点击此处输入相关文本内容点击此处输入相关文本内容点击此处输入相关文本内容</a:t>
              </a:r>
              <a:endParaRPr sz="1100" dirty="0">
                <a:solidFill>
                  <a:schemeClr val="bg1"/>
                </a:solidFill>
                <a:latin typeface="+mn-lt"/>
                <a:ea typeface="+mn-ea"/>
                <a:cs typeface="+mn-ea"/>
                <a:sym typeface="+mn-lt"/>
              </a:endParaRPr>
            </a:p>
          </p:txBody>
        </p:sp>
        <p:sp>
          <p:nvSpPr>
            <p:cNvPr id="17" name="Shape 1158">
              <a:extLst>
                <a:ext uri="{FF2B5EF4-FFF2-40B4-BE49-F238E27FC236}">
                  <a16:creationId xmlns:a16="http://schemas.microsoft.com/office/drawing/2014/main" xmlns="" id="{CACA696E-A01B-4512-968D-5534157EECBF}"/>
                </a:ext>
              </a:extLst>
            </p:cNvPr>
            <p:cNvSpPr/>
            <p:nvPr/>
          </p:nvSpPr>
          <p:spPr>
            <a:xfrm>
              <a:off x="11425312" y="9721854"/>
              <a:ext cx="1533378" cy="0"/>
            </a:xfrm>
            <a:prstGeom prst="line">
              <a:avLst/>
            </a:prstGeom>
            <a:ln w="25400">
              <a:solidFill>
                <a:schemeClr val="bg1"/>
              </a:solidFill>
              <a:miter lim="400000"/>
            </a:ln>
          </p:spPr>
          <p:txBody>
            <a:bodyPr lIns="25400" tIns="25400" rIns="25400" bIns="25400" anchor="ctr"/>
            <a:lstStyle/>
            <a:p>
              <a:pPr algn="ctr" defTabSz="412750">
                <a:defRPr sz="3200">
                  <a:latin typeface="Helvetica Light"/>
                  <a:ea typeface="Helvetica Light"/>
                  <a:cs typeface="Helvetica Light"/>
                  <a:sym typeface="Helvetica Light"/>
                </a:defRPr>
              </a:pPr>
              <a:endParaRPr sz="1600">
                <a:cs typeface="+mn-ea"/>
                <a:sym typeface="+mn-lt"/>
              </a:endParaRPr>
            </a:p>
          </p:txBody>
        </p:sp>
        <p:sp>
          <p:nvSpPr>
            <p:cNvPr id="18" name="Shape 357">
              <a:extLst>
                <a:ext uri="{FF2B5EF4-FFF2-40B4-BE49-F238E27FC236}">
                  <a16:creationId xmlns:a16="http://schemas.microsoft.com/office/drawing/2014/main" xmlns="" id="{5D5CD259-9239-4525-A98F-D342B8BB91C3}"/>
                </a:ext>
              </a:extLst>
            </p:cNvPr>
            <p:cNvSpPr/>
            <p:nvPr/>
          </p:nvSpPr>
          <p:spPr>
            <a:xfrm>
              <a:off x="9129729" y="8378198"/>
              <a:ext cx="6197583" cy="105941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ctr" defTabSz="825500">
                <a:defRPr sz="7300" cap="all" spc="-511">
                  <a:solidFill>
                    <a:srgbClr val="FFFFFF"/>
                  </a:solidFill>
                  <a:latin typeface="Didot"/>
                  <a:ea typeface="Didot"/>
                  <a:cs typeface="Didot"/>
                  <a:sym typeface="Didot"/>
                </a:defRPr>
              </a:lvl1pPr>
            </a:lstStyle>
            <a:p>
              <a:r>
                <a:rPr lang="en-US" sz="2400" cap="none" spc="0" dirty="0">
                  <a:solidFill>
                    <a:schemeClr val="bg1"/>
                  </a:solidFill>
                  <a:latin typeface="+mn-lt"/>
                  <a:ea typeface="+mn-ea"/>
                  <a:cs typeface="+mn-ea"/>
                  <a:sym typeface="+mn-lt"/>
                </a:rPr>
                <a:t>TAIGUO TRAVEL</a:t>
              </a:r>
            </a:p>
          </p:txBody>
        </p:sp>
        <p:sp>
          <p:nvSpPr>
            <p:cNvPr id="19" name="Shape 545">
              <a:extLst>
                <a:ext uri="{FF2B5EF4-FFF2-40B4-BE49-F238E27FC236}">
                  <a16:creationId xmlns:a16="http://schemas.microsoft.com/office/drawing/2014/main" xmlns="" id="{32E7A888-C35E-4554-84E4-DD85470AB932}"/>
                </a:ext>
              </a:extLst>
            </p:cNvPr>
            <p:cNvSpPr/>
            <p:nvPr/>
          </p:nvSpPr>
          <p:spPr>
            <a:xfrm>
              <a:off x="9980810" y="7609463"/>
              <a:ext cx="4495407" cy="775178"/>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spAutoFit/>
            </a:bodyPr>
            <a:lstStyle>
              <a:lvl1pPr defTabSz="914400">
                <a:defRPr sz="2800" cap="all">
                  <a:solidFill>
                    <a:srgbClr val="E7E7E7"/>
                  </a:solidFill>
                  <a:latin typeface="Futura LT Light"/>
                  <a:ea typeface="Futura LT Light"/>
                  <a:cs typeface="Futura LT Light"/>
                  <a:sym typeface="Futura LT Light"/>
                </a:defRPr>
              </a:lvl1pPr>
            </a:lstStyle>
            <a:p>
              <a:pPr algn="ctr"/>
              <a:r>
                <a:rPr lang="en-US" sz="1400" cap="none" dirty="0">
                  <a:solidFill>
                    <a:schemeClr val="bg1"/>
                  </a:solidFill>
                  <a:latin typeface="+mn-lt"/>
                  <a:ea typeface="+mn-ea"/>
                  <a:cs typeface="+mn-ea"/>
                  <a:sym typeface="+mn-lt"/>
                </a:rPr>
                <a:t>Elegance And Luxury</a:t>
              </a:r>
            </a:p>
          </p:txBody>
        </p:sp>
      </p:grpSp>
      <p:grpSp>
        <p:nvGrpSpPr>
          <p:cNvPr id="20" name="组合 19">
            <a:extLst>
              <a:ext uri="{FF2B5EF4-FFF2-40B4-BE49-F238E27FC236}">
                <a16:creationId xmlns:a16="http://schemas.microsoft.com/office/drawing/2014/main" xmlns="" id="{539B8E14-C284-4E36-A2AB-3ABBB1B1C4AD}"/>
              </a:ext>
            </a:extLst>
          </p:cNvPr>
          <p:cNvGrpSpPr/>
          <p:nvPr/>
        </p:nvGrpSpPr>
        <p:grpSpPr>
          <a:xfrm>
            <a:off x="441436" y="3629412"/>
            <a:ext cx="3144044" cy="2682546"/>
            <a:chOff x="8232623" y="6959600"/>
            <a:chExt cx="7918754" cy="6756400"/>
          </a:xfrm>
        </p:grpSpPr>
        <p:sp>
          <p:nvSpPr>
            <p:cNvPr id="21" name="Shape 1120">
              <a:extLst>
                <a:ext uri="{FF2B5EF4-FFF2-40B4-BE49-F238E27FC236}">
                  <a16:creationId xmlns:a16="http://schemas.microsoft.com/office/drawing/2014/main" xmlns="" id="{7CD78809-0404-45CC-87E3-498AF98D86E2}"/>
                </a:ext>
              </a:extLst>
            </p:cNvPr>
            <p:cNvSpPr/>
            <p:nvPr/>
          </p:nvSpPr>
          <p:spPr>
            <a:xfrm>
              <a:off x="8232623" y="6959600"/>
              <a:ext cx="7918754" cy="6756400"/>
            </a:xfrm>
            <a:prstGeom prst="rect">
              <a:avLst/>
            </a:prstGeom>
            <a:solidFill>
              <a:srgbClr val="252348"/>
            </a:solidFill>
            <a:ln w="12700">
              <a:miter lim="400000"/>
            </a:ln>
          </p:spPr>
          <p:txBody>
            <a:bodyPr lIns="45719" tIns="45719" rIns="45719" bIns="45719" anchor="ctr"/>
            <a:lstStyle/>
            <a:p>
              <a:pPr algn="ctr">
                <a:defRPr>
                  <a:solidFill>
                    <a:srgbClr val="81D7D1"/>
                  </a:solidFill>
                  <a:latin typeface="方正尚酷简体"/>
                  <a:ea typeface="方正尚酷简体"/>
                  <a:cs typeface="方正尚酷简体"/>
                  <a:sym typeface="方正尚酷简体"/>
                </a:defRPr>
              </a:pPr>
              <a:endParaRPr sz="900">
                <a:solidFill>
                  <a:schemeClr val="bg1"/>
                </a:solidFill>
                <a:cs typeface="+mn-ea"/>
                <a:sym typeface="+mn-lt"/>
              </a:endParaRPr>
            </a:p>
          </p:txBody>
        </p:sp>
        <p:sp>
          <p:nvSpPr>
            <p:cNvPr id="22" name="Shape 1157">
              <a:extLst>
                <a:ext uri="{FF2B5EF4-FFF2-40B4-BE49-F238E27FC236}">
                  <a16:creationId xmlns:a16="http://schemas.microsoft.com/office/drawing/2014/main" xmlns="" id="{E90D0CE4-8B7B-47D0-927A-8D50E976EFCB}"/>
                </a:ext>
              </a:extLst>
            </p:cNvPr>
            <p:cNvSpPr/>
            <p:nvPr/>
          </p:nvSpPr>
          <p:spPr>
            <a:xfrm>
              <a:off x="8818240" y="10088322"/>
              <a:ext cx="6983911" cy="2790656"/>
            </a:xfrm>
            <a:prstGeom prst="rect">
              <a:avLst/>
            </a:prstGeom>
            <a:ln w="12700">
              <a:miter lim="400000"/>
            </a:ln>
            <a:extLst>
              <a:ext uri="{C572A759-6A51-4108-AA02-DFA0A04FC94B}">
                <ma14:wrappingTextBoxFlag xmlns="" xmlns:ma14="http://schemas.microsoft.com/office/mac/drawingml/2011/main" val="1"/>
              </a:ext>
            </a:extLst>
          </p:spPr>
          <p:txBody>
            <a:bodyPr wrap="square" tIns="45720" bIns="45720">
              <a:spAutoFit/>
            </a:bodyPr>
            <a:lstStyle>
              <a:lvl1pPr algn="just">
                <a:spcBef>
                  <a:spcPts val="2000"/>
                </a:spcBef>
                <a:defRPr sz="2200">
                  <a:solidFill>
                    <a:srgbClr val="25211E"/>
                  </a:solidFill>
                  <a:latin typeface="Futura LT Light"/>
                  <a:ea typeface="Futura LT Light"/>
                  <a:cs typeface="Futura LT Light"/>
                  <a:sym typeface="Futura LT Light"/>
                </a:defRPr>
              </a:lvl1pPr>
            </a:lstStyle>
            <a:p>
              <a:pPr algn="ctr">
                <a:lnSpc>
                  <a:spcPct val="150000"/>
                </a:lnSpc>
              </a:pPr>
              <a:r>
                <a:rPr lang="zh-CN" altLang="en-US" sz="1100" dirty="0">
                  <a:solidFill>
                    <a:schemeClr val="bg1"/>
                  </a:solidFill>
                  <a:latin typeface="+mn-lt"/>
                  <a:ea typeface="+mn-ea"/>
                  <a:cs typeface="+mn-ea"/>
                  <a:sym typeface="+mn-lt"/>
                </a:rPr>
                <a:t>点击此处输入相关文本内容点击此处输入相关文本内容点击此处输入相关文本内容点击此处输入相关文本内容点击此处输入相关文本内容点击此处输入相关文本内容</a:t>
              </a:r>
              <a:endParaRPr sz="1100" dirty="0">
                <a:solidFill>
                  <a:schemeClr val="bg1"/>
                </a:solidFill>
                <a:latin typeface="+mn-lt"/>
                <a:ea typeface="+mn-ea"/>
                <a:cs typeface="+mn-ea"/>
                <a:sym typeface="+mn-lt"/>
              </a:endParaRPr>
            </a:p>
          </p:txBody>
        </p:sp>
        <p:sp>
          <p:nvSpPr>
            <p:cNvPr id="23" name="Shape 1158">
              <a:extLst>
                <a:ext uri="{FF2B5EF4-FFF2-40B4-BE49-F238E27FC236}">
                  <a16:creationId xmlns:a16="http://schemas.microsoft.com/office/drawing/2014/main" xmlns="" id="{EE2E126D-9E62-45FD-86CA-437A83565D5C}"/>
                </a:ext>
              </a:extLst>
            </p:cNvPr>
            <p:cNvSpPr/>
            <p:nvPr/>
          </p:nvSpPr>
          <p:spPr>
            <a:xfrm>
              <a:off x="11425312" y="9721854"/>
              <a:ext cx="1533378" cy="0"/>
            </a:xfrm>
            <a:prstGeom prst="line">
              <a:avLst/>
            </a:prstGeom>
            <a:ln w="25400">
              <a:solidFill>
                <a:schemeClr val="bg1"/>
              </a:solidFill>
              <a:miter lim="400000"/>
            </a:ln>
          </p:spPr>
          <p:txBody>
            <a:bodyPr lIns="25400" tIns="25400" rIns="25400" bIns="25400" anchor="ctr"/>
            <a:lstStyle/>
            <a:p>
              <a:pPr algn="ctr" defTabSz="412750">
                <a:defRPr sz="3200">
                  <a:latin typeface="Helvetica Light"/>
                  <a:ea typeface="Helvetica Light"/>
                  <a:cs typeface="Helvetica Light"/>
                  <a:sym typeface="Helvetica Light"/>
                </a:defRPr>
              </a:pPr>
              <a:endParaRPr sz="1600">
                <a:cs typeface="+mn-ea"/>
                <a:sym typeface="+mn-lt"/>
              </a:endParaRPr>
            </a:p>
          </p:txBody>
        </p:sp>
        <p:sp>
          <p:nvSpPr>
            <p:cNvPr id="24" name="Shape 357">
              <a:extLst>
                <a:ext uri="{FF2B5EF4-FFF2-40B4-BE49-F238E27FC236}">
                  <a16:creationId xmlns:a16="http://schemas.microsoft.com/office/drawing/2014/main" xmlns="" id="{F8E48B88-20FD-4F60-BFEB-80EC1626948F}"/>
                </a:ext>
              </a:extLst>
            </p:cNvPr>
            <p:cNvSpPr/>
            <p:nvPr/>
          </p:nvSpPr>
          <p:spPr>
            <a:xfrm>
              <a:off x="9129729" y="8378198"/>
              <a:ext cx="6197583" cy="105941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ctr" defTabSz="825500">
                <a:defRPr sz="7300" cap="all" spc="-511">
                  <a:solidFill>
                    <a:srgbClr val="FFFFFF"/>
                  </a:solidFill>
                  <a:latin typeface="Didot"/>
                  <a:ea typeface="Didot"/>
                  <a:cs typeface="Didot"/>
                  <a:sym typeface="Didot"/>
                </a:defRPr>
              </a:lvl1pPr>
            </a:lstStyle>
            <a:p>
              <a:r>
                <a:rPr lang="en-US" sz="2400" cap="none" spc="0" dirty="0">
                  <a:solidFill>
                    <a:schemeClr val="bg1"/>
                  </a:solidFill>
                  <a:latin typeface="+mn-lt"/>
                  <a:ea typeface="+mn-ea"/>
                  <a:cs typeface="+mn-ea"/>
                  <a:sym typeface="+mn-lt"/>
                </a:rPr>
                <a:t>TAIGUO TRAVEL</a:t>
              </a:r>
            </a:p>
          </p:txBody>
        </p:sp>
        <p:sp>
          <p:nvSpPr>
            <p:cNvPr id="25" name="Shape 545">
              <a:extLst>
                <a:ext uri="{FF2B5EF4-FFF2-40B4-BE49-F238E27FC236}">
                  <a16:creationId xmlns:a16="http://schemas.microsoft.com/office/drawing/2014/main" xmlns="" id="{39864E62-1373-4E14-ACEB-223DF218783A}"/>
                </a:ext>
              </a:extLst>
            </p:cNvPr>
            <p:cNvSpPr/>
            <p:nvPr/>
          </p:nvSpPr>
          <p:spPr>
            <a:xfrm>
              <a:off x="9980810" y="7609463"/>
              <a:ext cx="4495407" cy="775178"/>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spAutoFit/>
            </a:bodyPr>
            <a:lstStyle>
              <a:lvl1pPr defTabSz="914400">
                <a:defRPr sz="2800" cap="all">
                  <a:solidFill>
                    <a:srgbClr val="E7E7E7"/>
                  </a:solidFill>
                  <a:latin typeface="Futura LT Light"/>
                  <a:ea typeface="Futura LT Light"/>
                  <a:cs typeface="Futura LT Light"/>
                  <a:sym typeface="Futura LT Light"/>
                </a:defRPr>
              </a:lvl1pPr>
            </a:lstStyle>
            <a:p>
              <a:pPr algn="ctr"/>
              <a:r>
                <a:rPr lang="en-US" sz="1400" cap="none" dirty="0">
                  <a:solidFill>
                    <a:schemeClr val="bg1"/>
                  </a:solidFill>
                  <a:latin typeface="+mn-lt"/>
                  <a:ea typeface="+mn-ea"/>
                  <a:cs typeface="+mn-ea"/>
                  <a:sym typeface="+mn-lt"/>
                </a:rPr>
                <a:t>Elegance And Luxury</a:t>
              </a:r>
            </a:p>
          </p:txBody>
        </p:sp>
      </p:grpSp>
      <p:pic>
        <p:nvPicPr>
          <p:cNvPr id="26" name="shutterstock_237359170.jpg">
            <a:extLst>
              <a:ext uri="{FF2B5EF4-FFF2-40B4-BE49-F238E27FC236}">
                <a16:creationId xmlns:a16="http://schemas.microsoft.com/office/drawing/2014/main" xmlns="" id="{0DE3F10A-01BD-4624-839F-C6F225AFC4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992" y="3629412"/>
            <a:ext cx="3976035" cy="2682546"/>
          </a:xfrm>
          <a:prstGeom prst="rect">
            <a:avLst/>
          </a:prstGeom>
        </p:spPr>
      </p:pic>
      <p:sp>
        <p:nvSpPr>
          <p:cNvPr id="27" name="文本框 26">
            <a:extLst>
              <a:ext uri="{FF2B5EF4-FFF2-40B4-BE49-F238E27FC236}">
                <a16:creationId xmlns:a16="http://schemas.microsoft.com/office/drawing/2014/main" xmlns="" id="{85399DE1-F3C2-4BF7-9C08-62ED797C8D7E}"/>
              </a:ext>
            </a:extLst>
          </p:cNvPr>
          <p:cNvSpPr txBox="1"/>
          <p:nvPr/>
        </p:nvSpPr>
        <p:spPr>
          <a:xfrm>
            <a:off x="9043697" y="4613277"/>
            <a:ext cx="3004731" cy="584775"/>
          </a:xfrm>
          <a:prstGeom prst="rect">
            <a:avLst/>
          </a:prstGeom>
          <a:noFill/>
        </p:spPr>
        <p:txBody>
          <a:bodyPr wrap="square" rtlCol="0">
            <a:spAutoFit/>
          </a:bodyPr>
          <a:lstStyle/>
          <a:p>
            <a:pPr lvl="0">
              <a:defRPr/>
            </a:pPr>
            <a:r>
              <a:rPr lang="zh-CN" altLang="en-US" sz="3200" b="1" spc="300" dirty="0">
                <a:solidFill>
                  <a:srgbClr val="252348"/>
                </a:solidFill>
                <a:cs typeface="+mn-ea"/>
                <a:sym typeface="+mn-lt"/>
              </a:rPr>
              <a:t>泰国</a:t>
            </a:r>
            <a:r>
              <a:rPr lang="en-US" altLang="zh-CN" sz="3200" spc="300" dirty="0">
                <a:solidFill>
                  <a:prstClr val="black">
                    <a:lumMod val="75000"/>
                    <a:lumOff val="25000"/>
                  </a:prstClr>
                </a:solidFill>
                <a:cs typeface="+mn-ea"/>
                <a:sym typeface="+mn-lt"/>
              </a:rPr>
              <a:t>&amp;</a:t>
            </a:r>
            <a:r>
              <a:rPr lang="zh-CN" altLang="en-US" sz="3200" spc="300" dirty="0">
                <a:solidFill>
                  <a:prstClr val="black">
                    <a:lumMod val="75000"/>
                    <a:lumOff val="25000"/>
                  </a:prstClr>
                </a:solidFill>
                <a:cs typeface="+mn-ea"/>
                <a:sym typeface="+mn-lt"/>
              </a:rPr>
              <a:t>旅行</a:t>
            </a:r>
          </a:p>
        </p:txBody>
      </p:sp>
    </p:spTree>
    <p:extLst>
      <p:ext uri="{BB962C8B-B14F-4D97-AF65-F5344CB8AC3E}">
        <p14:creationId xmlns:p14="http://schemas.microsoft.com/office/powerpoint/2010/main" val="2187464098"/>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9333" fill="hold" grpId="0" nodeType="afterEffect">
                                  <p:stCondLst>
                                    <p:cond delay="0"/>
                                  </p:stCondLst>
                                  <p:iterate>
                                    <p:tmAbs val="0"/>
                                  </p:iterate>
                                  <p:childTnLst>
                                    <p:set>
                                      <p:cBhvr>
                                        <p:cTn id="6" fill="hold"/>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0-#ppt_w/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49333" fill="hold" grpId="0" nodeType="withEffect">
                                  <p:stCondLst>
                                    <p:cond delay="0"/>
                                  </p:stCondLst>
                                  <p:iterate>
                                    <p:tmAbs val="0"/>
                                  </p:iterate>
                                  <p:childTnLst>
                                    <p:set>
                                      <p:cBhvr>
                                        <p:cTn id="10" fill="hold"/>
                                        <p:tgtEl>
                                          <p:spTgt spid="11"/>
                                        </p:tgtEl>
                                        <p:attrNameLst>
                                          <p:attrName>style.visibility</p:attrName>
                                        </p:attrNameLst>
                                      </p:cBhvr>
                                      <p:to>
                                        <p:strVal val="visible"/>
                                      </p:to>
                                    </p:set>
                                    <p:anim calcmode="lin" valueType="num">
                                      <p:cBhvr>
                                        <p:cTn id="11" dur="1000" fill="hold"/>
                                        <p:tgtEl>
                                          <p:spTgt spid="11"/>
                                        </p:tgtEl>
                                        <p:attrNameLst>
                                          <p:attrName>ppt_x</p:attrName>
                                        </p:attrNameLst>
                                      </p:cBhvr>
                                      <p:tavLst>
                                        <p:tav tm="0">
                                          <p:val>
                                            <p:strVal val="1+#ppt_w/2"/>
                                          </p:val>
                                        </p:tav>
                                        <p:tav tm="100000">
                                          <p:val>
                                            <p:strVal val="#ppt_x"/>
                                          </p:val>
                                        </p:tav>
                                      </p:tavLst>
                                    </p:anim>
                                    <p:anim calcmode="lin" valueType="num">
                                      <p:cBhvr>
                                        <p:cTn id="12" dur="1000" fill="hold"/>
                                        <p:tgtEl>
                                          <p:spTgt spid="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anim calcmode="lin" valueType="num">
                                      <p:cBhvr>
                                        <p:cTn id="16" dur="750" fill="hold"/>
                                        <p:tgtEl>
                                          <p:spTgt spid="14"/>
                                        </p:tgtEl>
                                        <p:attrNameLst>
                                          <p:attrName>ppt_x</p:attrName>
                                        </p:attrNameLst>
                                      </p:cBhvr>
                                      <p:tavLst>
                                        <p:tav tm="0">
                                          <p:val>
                                            <p:strVal val="#ppt_x"/>
                                          </p:val>
                                        </p:tav>
                                        <p:tav tm="100000">
                                          <p:val>
                                            <p:strVal val="#ppt_x"/>
                                          </p:val>
                                        </p:tav>
                                      </p:tavLst>
                                    </p:anim>
                                    <p:anim calcmode="lin" valueType="num">
                                      <p:cBhvr>
                                        <p:cTn id="17" dur="75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8" decel="49333" fill="hold" grpId="0" nodeType="afterEffect">
                                  <p:stCondLst>
                                    <p:cond delay="0"/>
                                  </p:stCondLst>
                                  <p:iterate>
                                    <p:tmAbs val="0"/>
                                  </p:iterate>
                                  <p:childTnLst>
                                    <p:set>
                                      <p:cBhvr>
                                        <p:cTn id="25" fill="hold"/>
                                        <p:tgtEl>
                                          <p:spTgt spid="26"/>
                                        </p:tgtEl>
                                        <p:attrNameLst>
                                          <p:attrName>style.visibility</p:attrName>
                                        </p:attrNameLst>
                                      </p:cBhvr>
                                      <p:to>
                                        <p:strVal val="visible"/>
                                      </p:to>
                                    </p:set>
                                    <p:anim calcmode="lin" valueType="num">
                                      <p:cBhvr>
                                        <p:cTn id="26" dur="1000" fill="hold"/>
                                        <p:tgtEl>
                                          <p:spTgt spid="26"/>
                                        </p:tgtEl>
                                        <p:attrNameLst>
                                          <p:attrName>ppt_x</p:attrName>
                                        </p:attrNameLst>
                                      </p:cBhvr>
                                      <p:tavLst>
                                        <p:tav tm="0">
                                          <p:val>
                                            <p:strVal val="0-#ppt_w/2"/>
                                          </p:val>
                                        </p:tav>
                                        <p:tav tm="100000">
                                          <p:val>
                                            <p:strVal val="#ppt_x"/>
                                          </p:val>
                                        </p:tav>
                                      </p:tavLst>
                                    </p:anim>
                                    <p:anim calcmode="lin" valueType="num">
                                      <p:cBhvr>
                                        <p:cTn id="2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animBg="1" advAuto="0"/>
      <p:bldP spid="26"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641011E-C9B6-4C6E-9689-483D03EB78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矩形 3">
            <a:extLst>
              <a:ext uri="{FF2B5EF4-FFF2-40B4-BE49-F238E27FC236}">
                <a16:creationId xmlns:a16="http://schemas.microsoft.com/office/drawing/2014/main" xmlns="" id="{4AF2E967-33D3-4F5B-BCD7-72E3B282AFEA}"/>
              </a:ext>
            </a:extLst>
          </p:cNvPr>
          <p:cNvSpPr/>
          <p:nvPr/>
        </p:nvSpPr>
        <p:spPr>
          <a:xfrm>
            <a:off x="0" y="0"/>
            <a:ext cx="12192000" cy="6858000"/>
          </a:xfrm>
          <a:prstGeom prst="rect">
            <a:avLst/>
          </a:prstGeom>
          <a:solidFill>
            <a:srgbClr val="222337">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23EF6F3F-154C-441E-906A-638775A330B6}"/>
              </a:ext>
            </a:extLst>
          </p:cNvPr>
          <p:cNvSpPr/>
          <p:nvPr/>
        </p:nvSpPr>
        <p:spPr>
          <a:xfrm>
            <a:off x="479458" y="3273704"/>
            <a:ext cx="4877734" cy="2276062"/>
          </a:xfrm>
          <a:prstGeom prst="rect">
            <a:avLst/>
          </a:prstGeom>
          <a:solidFill>
            <a:srgbClr val="252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矩形 10">
            <a:extLst>
              <a:ext uri="{FF2B5EF4-FFF2-40B4-BE49-F238E27FC236}">
                <a16:creationId xmlns:a16="http://schemas.microsoft.com/office/drawing/2014/main" xmlns="" id="{50F6F1BF-4478-4F52-91AA-2930A44F75C3}"/>
              </a:ext>
            </a:extLst>
          </p:cNvPr>
          <p:cNvSpPr/>
          <p:nvPr/>
        </p:nvSpPr>
        <p:spPr>
          <a:xfrm>
            <a:off x="280988" y="234950"/>
            <a:ext cx="11630025" cy="63881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2" name="图片 11" descr="旅行画册">
            <a:extLst>
              <a:ext uri="{FF2B5EF4-FFF2-40B4-BE49-F238E27FC236}">
                <a16:creationId xmlns:a16="http://schemas.microsoft.com/office/drawing/2014/main" xmlns="" id="{0F600667-EAB0-4722-9AC6-7301E68496D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7233724" y="1487138"/>
            <a:ext cx="3973989" cy="4062628"/>
          </a:xfrm>
          <a:prstGeom prst="rect">
            <a:avLst/>
          </a:prstGeom>
        </p:spPr>
      </p:pic>
      <p:sp>
        <p:nvSpPr>
          <p:cNvPr id="13" name="文本框 12">
            <a:extLst>
              <a:ext uri="{FF2B5EF4-FFF2-40B4-BE49-F238E27FC236}">
                <a16:creationId xmlns:a16="http://schemas.microsoft.com/office/drawing/2014/main" xmlns="" id="{0A15CCF5-534E-47C7-A21A-F11E720272A1}"/>
              </a:ext>
            </a:extLst>
          </p:cNvPr>
          <p:cNvSpPr txBox="1"/>
          <p:nvPr/>
        </p:nvSpPr>
        <p:spPr>
          <a:xfrm>
            <a:off x="1182757" y="3826565"/>
            <a:ext cx="39359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prstClr val="white">
                    <a:lumMod val="95000"/>
                  </a:prstClr>
                </a:solidFill>
                <a:effectLst/>
                <a:uLnTx/>
                <a:uFillTx/>
                <a:cs typeface="+mn-ea"/>
                <a:sym typeface="+mn-lt"/>
              </a:rPr>
              <a:t>谢谢观看</a:t>
            </a:r>
          </a:p>
        </p:txBody>
      </p:sp>
      <p:sp>
        <p:nvSpPr>
          <p:cNvPr id="14" name="文本框 13">
            <a:extLst>
              <a:ext uri="{FF2B5EF4-FFF2-40B4-BE49-F238E27FC236}">
                <a16:creationId xmlns:a16="http://schemas.microsoft.com/office/drawing/2014/main" xmlns="" id="{77C0DB50-A4C1-4992-AD16-D4FD93B0B1F7}"/>
              </a:ext>
            </a:extLst>
          </p:cNvPr>
          <p:cNvSpPr txBox="1"/>
          <p:nvPr/>
        </p:nvSpPr>
        <p:spPr>
          <a:xfrm>
            <a:off x="6495060" y="3233948"/>
            <a:ext cx="738664" cy="231581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85000"/>
                  </a:prstClr>
                </a:solidFill>
                <a:effectLst/>
                <a:uLnTx/>
                <a:uFillTx/>
                <a:cs typeface="+mn-ea"/>
                <a:sym typeface="+mn-lt"/>
              </a:rPr>
              <a:t>汇报人</a:t>
            </a:r>
            <a:r>
              <a:rPr kumimoji="0" lang="zh-CN" altLang="en-US" sz="1800" b="0" i="0" u="none" strike="noStrike" kern="1200" cap="none" spc="0" normalizeH="0" baseline="0" noProof="0" dirty="0" smtClean="0">
                <a:ln>
                  <a:noFill/>
                </a:ln>
                <a:solidFill>
                  <a:prstClr val="white">
                    <a:lumMod val="85000"/>
                  </a:prstClr>
                </a:solidFill>
                <a:effectLst/>
                <a:uLnTx/>
                <a:uFillTx/>
                <a:cs typeface="+mn-ea"/>
                <a:sym typeface="+mn-lt"/>
              </a:rPr>
              <a:t>：</a:t>
            </a:r>
            <a:r>
              <a:rPr lang="zh-CN" altLang="en-US" dirty="0">
                <a:solidFill>
                  <a:prstClr val="white">
                    <a:lumMod val="85000"/>
                  </a:prstClr>
                </a:solidFill>
                <a:cs typeface="+mn-ea"/>
                <a:sym typeface="+mn-lt"/>
              </a:rPr>
              <a:t>优</a:t>
            </a:r>
            <a:r>
              <a:rPr lang="zh-CN" altLang="en-US" dirty="0" smtClean="0">
                <a:solidFill>
                  <a:prstClr val="white">
                    <a:lumMod val="85000"/>
                  </a:prstClr>
                </a:solidFill>
                <a:cs typeface="+mn-ea"/>
                <a:sym typeface="+mn-lt"/>
              </a:rPr>
              <a:t>品</a:t>
            </a:r>
            <a:r>
              <a:rPr lang="en-US" altLang="zh-CN" dirty="0" smtClean="0">
                <a:solidFill>
                  <a:prstClr val="white">
                    <a:lumMod val="85000"/>
                  </a:prstClr>
                </a:solidFill>
                <a:cs typeface="+mn-ea"/>
                <a:sym typeface="+mn-lt"/>
              </a:rPr>
              <a:t>PPT</a:t>
            </a:r>
            <a:endParaRPr kumimoji="0" lang="en-US" altLang="zh-CN" sz="1800" b="0" i="0" u="none" strike="noStrike" kern="1200" cap="none" spc="0" normalizeH="0" baseline="0" noProof="0" dirty="0">
              <a:ln>
                <a:noFill/>
              </a:ln>
              <a:solidFill>
                <a:prstClr val="white">
                  <a:lumMod val="8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85000"/>
                  </a:prstClr>
                </a:solidFill>
                <a:effectLst/>
                <a:uLnTx/>
                <a:uFillTx/>
                <a:cs typeface="+mn-ea"/>
                <a:sym typeface="+mn-lt"/>
              </a:rPr>
              <a:t>汇报时间：</a:t>
            </a:r>
            <a:r>
              <a:rPr kumimoji="0" lang="en-US" altLang="zh-CN" sz="1800" b="0" i="0" u="none" strike="noStrike" kern="1200" cap="none" spc="0" normalizeH="0" baseline="0" noProof="0" dirty="0" smtClean="0">
                <a:ln>
                  <a:noFill/>
                </a:ln>
                <a:solidFill>
                  <a:prstClr val="white">
                    <a:lumMod val="85000"/>
                  </a:prstClr>
                </a:solidFill>
                <a:effectLst/>
                <a:uLnTx/>
                <a:uFillTx/>
                <a:cs typeface="+mn-ea"/>
                <a:sym typeface="+mn-lt"/>
              </a:rPr>
              <a:t>20XX</a:t>
            </a:r>
            <a:r>
              <a:rPr kumimoji="0" lang="zh-CN" altLang="en-US" sz="1800" b="0" i="0" u="none" strike="noStrike" kern="1200" cap="none" spc="0" normalizeH="0" baseline="0" noProof="0" dirty="0" smtClean="0">
                <a:ln>
                  <a:noFill/>
                </a:ln>
                <a:solidFill>
                  <a:prstClr val="white">
                    <a:lumMod val="85000"/>
                  </a:prstClr>
                </a:solidFill>
                <a:effectLst/>
                <a:uLnTx/>
                <a:uFillTx/>
                <a:cs typeface="+mn-ea"/>
                <a:sym typeface="+mn-lt"/>
              </a:rPr>
              <a:t>年</a:t>
            </a:r>
            <a:endParaRPr kumimoji="0" lang="zh-CN" altLang="en-US" sz="1800" b="0" i="0" u="none" strike="noStrike" kern="1200" cap="none" spc="0" normalizeH="0" baseline="0" noProof="0" dirty="0">
              <a:ln>
                <a:noFill/>
              </a:ln>
              <a:solidFill>
                <a:prstClr val="white">
                  <a:lumMod val="85000"/>
                </a:prstClr>
              </a:solidFill>
              <a:effectLst/>
              <a:uLnTx/>
              <a:uFillTx/>
              <a:cs typeface="+mn-ea"/>
              <a:sym typeface="+mn-lt"/>
            </a:endParaRPr>
          </a:p>
        </p:txBody>
      </p:sp>
      <p:sp>
        <p:nvSpPr>
          <p:cNvPr id="15" name="文本框 14">
            <a:extLst>
              <a:ext uri="{FF2B5EF4-FFF2-40B4-BE49-F238E27FC236}">
                <a16:creationId xmlns:a16="http://schemas.microsoft.com/office/drawing/2014/main" xmlns="" id="{6B1F7175-E51B-4DAC-B80E-EDAD18202E89}"/>
              </a:ext>
            </a:extLst>
          </p:cNvPr>
          <p:cNvSpPr txBox="1"/>
          <p:nvPr/>
        </p:nvSpPr>
        <p:spPr>
          <a:xfrm>
            <a:off x="400412" y="2549687"/>
            <a:ext cx="267362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500" b="1" i="0" u="none" strike="noStrike" kern="1200" cap="none" spc="0" normalizeH="0" baseline="0" noProof="0" dirty="0">
                <a:ln>
                  <a:noFill/>
                </a:ln>
                <a:solidFill>
                  <a:prstClr val="white"/>
                </a:solidFill>
                <a:effectLst/>
                <a:uLnTx/>
                <a:uFillTx/>
                <a:cs typeface="+mn-ea"/>
                <a:sym typeface="+mn-lt"/>
              </a:rPr>
              <a:t>“</a:t>
            </a:r>
          </a:p>
        </p:txBody>
      </p:sp>
      <p:sp>
        <p:nvSpPr>
          <p:cNvPr id="16" name="文本框 15">
            <a:extLst>
              <a:ext uri="{FF2B5EF4-FFF2-40B4-BE49-F238E27FC236}">
                <a16:creationId xmlns:a16="http://schemas.microsoft.com/office/drawing/2014/main" xmlns="" id="{1D33EEF9-20DD-4976-A7C2-8992150C2F20}"/>
              </a:ext>
            </a:extLst>
          </p:cNvPr>
          <p:cNvSpPr txBox="1"/>
          <p:nvPr/>
        </p:nvSpPr>
        <p:spPr>
          <a:xfrm flipV="1">
            <a:off x="2976970" y="4063597"/>
            <a:ext cx="2673626"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500" b="1" i="0" u="none" strike="noStrike" kern="1200" cap="none" spc="0" normalizeH="0" baseline="0" noProof="0" dirty="0">
                <a:ln>
                  <a:noFill/>
                </a:ln>
                <a:solidFill>
                  <a:prstClr val="white"/>
                </a:solidFill>
                <a:effectLst/>
                <a:uLnTx/>
                <a:uFillTx/>
                <a:cs typeface="+mn-ea"/>
                <a:sym typeface="+mn-lt"/>
              </a:rPr>
              <a:t>“</a:t>
            </a:r>
          </a:p>
        </p:txBody>
      </p:sp>
    </p:spTree>
    <p:extLst>
      <p:ext uri="{BB962C8B-B14F-4D97-AF65-F5344CB8AC3E}">
        <p14:creationId xmlns:p14="http://schemas.microsoft.com/office/powerpoint/2010/main" val="246478179"/>
      </p:ext>
    </p:extLst>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673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D4CF04C-DA95-479E-A166-25AFAEAE2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
            <a:ext cx="12192000" cy="6857990"/>
          </a:xfrm>
          <a:prstGeom prst="rect">
            <a:avLst/>
          </a:prstGeom>
        </p:spPr>
      </p:pic>
      <p:sp>
        <p:nvSpPr>
          <p:cNvPr id="4" name="矩形 3">
            <a:extLst>
              <a:ext uri="{FF2B5EF4-FFF2-40B4-BE49-F238E27FC236}">
                <a16:creationId xmlns:a16="http://schemas.microsoft.com/office/drawing/2014/main" xmlns="" id="{52E06ACC-188F-4CC3-9DC1-83B5726AD9CE}"/>
              </a:ext>
            </a:extLst>
          </p:cNvPr>
          <p:cNvSpPr/>
          <p:nvPr/>
        </p:nvSpPr>
        <p:spPr>
          <a:xfrm>
            <a:off x="333375" y="447675"/>
            <a:ext cx="11591925" cy="5962650"/>
          </a:xfrm>
          <a:prstGeom prst="rect">
            <a:avLst/>
          </a:prstGeom>
          <a:solidFill>
            <a:srgbClr val="252348">
              <a:alpha val="8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xmlns="" id="{60F585F5-3691-420C-AD8A-22C462A206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843" y="1659399"/>
            <a:ext cx="5760238" cy="3823030"/>
          </a:xfrm>
          <a:prstGeom prst="rect">
            <a:avLst/>
          </a:prstGeom>
        </p:spPr>
      </p:pic>
      <p:sp>
        <p:nvSpPr>
          <p:cNvPr id="6" name="矩形 5">
            <a:extLst>
              <a:ext uri="{FF2B5EF4-FFF2-40B4-BE49-F238E27FC236}">
                <a16:creationId xmlns:a16="http://schemas.microsoft.com/office/drawing/2014/main" xmlns="" id="{70F38D3A-239E-42F2-AC6F-5DF512748C72}"/>
              </a:ext>
            </a:extLst>
          </p:cNvPr>
          <p:cNvSpPr/>
          <p:nvPr/>
        </p:nvSpPr>
        <p:spPr>
          <a:xfrm>
            <a:off x="10725130" y="241300"/>
            <a:ext cx="793750" cy="20447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xmlns="" id="{1620AE34-D8A3-4135-83E5-CDA8C5382B4D}"/>
              </a:ext>
            </a:extLst>
          </p:cNvPr>
          <p:cNvSpPr txBox="1"/>
          <p:nvPr/>
        </p:nvSpPr>
        <p:spPr>
          <a:xfrm>
            <a:off x="10004424" y="3454490"/>
            <a:ext cx="1920875" cy="1862048"/>
          </a:xfrm>
          <a:prstGeom prst="rect">
            <a:avLst/>
          </a:prstGeom>
          <a:noFill/>
        </p:spPr>
        <p:txBody>
          <a:bodyPr wrap="square" rtlCol="0">
            <a:spAutoFit/>
          </a:bodyPr>
          <a:lstStyle/>
          <a:p>
            <a:r>
              <a:rPr lang="en-US" altLang="zh-CN" sz="11500" dirty="0">
                <a:solidFill>
                  <a:schemeClr val="bg1"/>
                </a:solidFill>
                <a:cs typeface="+mn-ea"/>
                <a:sym typeface="+mn-lt"/>
              </a:rPr>
              <a:t>01</a:t>
            </a:r>
            <a:endParaRPr lang="zh-CN" altLang="en-US" sz="11500" dirty="0">
              <a:solidFill>
                <a:schemeClr val="bg1"/>
              </a:solidFill>
              <a:cs typeface="+mn-ea"/>
              <a:sym typeface="+mn-lt"/>
            </a:endParaRPr>
          </a:p>
        </p:txBody>
      </p:sp>
      <p:sp>
        <p:nvSpPr>
          <p:cNvPr id="8" name="文本框 7">
            <a:extLst>
              <a:ext uri="{FF2B5EF4-FFF2-40B4-BE49-F238E27FC236}">
                <a16:creationId xmlns:a16="http://schemas.microsoft.com/office/drawing/2014/main" xmlns="" id="{54852D3E-B597-4121-A7D5-68A12C0628FF}"/>
              </a:ext>
            </a:extLst>
          </p:cNvPr>
          <p:cNvSpPr txBox="1"/>
          <p:nvPr/>
        </p:nvSpPr>
        <p:spPr>
          <a:xfrm>
            <a:off x="7542233" y="2363314"/>
            <a:ext cx="2286000" cy="3323987"/>
          </a:xfrm>
          <a:prstGeom prst="rect">
            <a:avLst/>
          </a:prstGeom>
          <a:noFill/>
        </p:spPr>
        <p:txBody>
          <a:bodyPr wrap="square" rtlCol="0">
            <a:spAutoFit/>
          </a:bodyPr>
          <a:lstStyle/>
          <a:p>
            <a:pPr algn="r">
              <a:lnSpc>
                <a:spcPct val="150000"/>
              </a:lnSpc>
            </a:pPr>
            <a:r>
              <a:rPr lang="zh-CN" altLang="en-US" sz="2000" dirty="0">
                <a:solidFill>
                  <a:schemeClr val="bg1"/>
                </a:solidFill>
                <a:cs typeface="+mn-ea"/>
                <a:sym typeface="+mn-lt"/>
              </a:rPr>
              <a:t>在这一天</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我丢下我所有的疲倦和理想</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带着我的</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相机和电脑</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远离繁华</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走向空旷。</a:t>
            </a:r>
          </a:p>
        </p:txBody>
      </p:sp>
      <p:sp>
        <p:nvSpPr>
          <p:cNvPr id="9" name="文本框 8">
            <a:extLst>
              <a:ext uri="{FF2B5EF4-FFF2-40B4-BE49-F238E27FC236}">
                <a16:creationId xmlns:a16="http://schemas.microsoft.com/office/drawing/2014/main" xmlns="" id="{325E8496-8681-4707-B138-89649A183217}"/>
              </a:ext>
            </a:extLst>
          </p:cNvPr>
          <p:cNvSpPr txBox="1"/>
          <p:nvPr/>
        </p:nvSpPr>
        <p:spPr>
          <a:xfrm>
            <a:off x="6893669" y="1655428"/>
            <a:ext cx="3110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300" normalizeH="0" baseline="0" noProof="0" dirty="0">
                <a:ln>
                  <a:noFill/>
                </a:ln>
                <a:solidFill>
                  <a:schemeClr val="bg1"/>
                </a:solidFill>
                <a:effectLst/>
                <a:uLnTx/>
                <a:uFillTx/>
                <a:cs typeface="+mn-ea"/>
                <a:sym typeface="+mn-lt"/>
              </a:rPr>
              <a:t>泰国的一天</a:t>
            </a:r>
          </a:p>
        </p:txBody>
      </p:sp>
    </p:spTree>
    <p:extLst>
      <p:ext uri="{BB962C8B-B14F-4D97-AF65-F5344CB8AC3E}">
        <p14:creationId xmlns:p14="http://schemas.microsoft.com/office/powerpoint/2010/main" val="2958120425"/>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19D010E-8516-4D44-B199-069EADC5940B}"/>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78FE0D8E-4200-48C0-BE64-AA6600C2C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300" y="1407136"/>
            <a:ext cx="6210300" cy="4158026"/>
          </a:xfrm>
          <a:prstGeom prst="rect">
            <a:avLst/>
          </a:prstGeom>
        </p:spPr>
      </p:pic>
      <p:sp>
        <p:nvSpPr>
          <p:cNvPr id="8" name="文本框 7">
            <a:extLst>
              <a:ext uri="{FF2B5EF4-FFF2-40B4-BE49-F238E27FC236}">
                <a16:creationId xmlns:a16="http://schemas.microsoft.com/office/drawing/2014/main" xmlns="" id="{31EF05F4-DE0B-423E-AF51-AF198ECCAD1D}"/>
              </a:ext>
            </a:extLst>
          </p:cNvPr>
          <p:cNvSpPr txBox="1"/>
          <p:nvPr/>
        </p:nvSpPr>
        <p:spPr>
          <a:xfrm>
            <a:off x="7027018" y="1552105"/>
            <a:ext cx="3907682" cy="10732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300" normalizeH="0" baseline="0" noProof="0" dirty="0">
                <a:ln>
                  <a:noFill/>
                </a:ln>
                <a:solidFill>
                  <a:srgbClr val="252348"/>
                </a:solidFill>
                <a:effectLst/>
                <a:uLnTx/>
                <a:uFillTx/>
                <a:cs typeface="+mn-ea"/>
                <a:sym typeface="+mn-lt"/>
              </a:rPr>
              <a:t>泰国之旅</a:t>
            </a:r>
          </a:p>
        </p:txBody>
      </p:sp>
      <p:sp>
        <p:nvSpPr>
          <p:cNvPr id="9" name="文本框 8">
            <a:extLst>
              <a:ext uri="{FF2B5EF4-FFF2-40B4-BE49-F238E27FC236}">
                <a16:creationId xmlns:a16="http://schemas.microsoft.com/office/drawing/2014/main" xmlns="" id="{910C715A-902F-492D-8266-EC857FC89C1D}"/>
              </a:ext>
            </a:extLst>
          </p:cNvPr>
          <p:cNvSpPr txBox="1"/>
          <p:nvPr/>
        </p:nvSpPr>
        <p:spPr>
          <a:xfrm>
            <a:off x="7170366" y="3510275"/>
            <a:ext cx="3416300" cy="1477328"/>
          </a:xfrm>
          <a:prstGeom prst="rect">
            <a:avLst/>
          </a:prstGeom>
          <a:noFill/>
        </p:spPr>
        <p:txBody>
          <a:bodyPr wrap="square" rtlCol="0">
            <a:spAutoFit/>
          </a:bodyPr>
          <a:lstStyle/>
          <a:p>
            <a:pPr algn="ctr">
              <a:lnSpc>
                <a:spcPct val="150000"/>
              </a:lnSpc>
            </a:pPr>
            <a:r>
              <a:rPr lang="zh-CN" altLang="en-US" sz="2000" dirty="0">
                <a:solidFill>
                  <a:srgbClr val="252348"/>
                </a:solidFill>
                <a:cs typeface="+mn-ea"/>
                <a:sym typeface="+mn-lt"/>
              </a:rPr>
              <a:t>背上背包</a:t>
            </a:r>
            <a:endParaRPr lang="en-US" altLang="zh-CN" sz="2000" dirty="0">
              <a:solidFill>
                <a:srgbClr val="252348"/>
              </a:solidFill>
              <a:cs typeface="+mn-ea"/>
              <a:sym typeface="+mn-lt"/>
            </a:endParaRPr>
          </a:p>
          <a:p>
            <a:pPr algn="ctr">
              <a:lnSpc>
                <a:spcPct val="150000"/>
              </a:lnSpc>
            </a:pPr>
            <a:r>
              <a:rPr lang="zh-CN" altLang="en-US" sz="2000" dirty="0">
                <a:solidFill>
                  <a:srgbClr val="252348"/>
                </a:solidFill>
                <a:cs typeface="+mn-ea"/>
                <a:sym typeface="+mn-lt"/>
              </a:rPr>
              <a:t>在这一刻</a:t>
            </a:r>
            <a:endParaRPr lang="en-US" altLang="zh-CN" sz="2000" dirty="0">
              <a:solidFill>
                <a:srgbClr val="252348"/>
              </a:solidFill>
              <a:cs typeface="+mn-ea"/>
              <a:sym typeface="+mn-lt"/>
            </a:endParaRPr>
          </a:p>
          <a:p>
            <a:pPr algn="ctr">
              <a:lnSpc>
                <a:spcPct val="150000"/>
              </a:lnSpc>
            </a:pPr>
            <a:r>
              <a:rPr lang="zh-CN" altLang="en-US" sz="2000" dirty="0">
                <a:solidFill>
                  <a:srgbClr val="252348"/>
                </a:solidFill>
                <a:cs typeface="+mn-ea"/>
                <a:sym typeface="+mn-lt"/>
              </a:rPr>
              <a:t>只有我自己和远方</a:t>
            </a:r>
          </a:p>
        </p:txBody>
      </p:sp>
      <p:sp>
        <p:nvSpPr>
          <p:cNvPr id="10" name="文本框 9">
            <a:extLst>
              <a:ext uri="{FF2B5EF4-FFF2-40B4-BE49-F238E27FC236}">
                <a16:creationId xmlns:a16="http://schemas.microsoft.com/office/drawing/2014/main" xmlns="" id="{94EA04BD-FFF2-4303-B876-928A861D39A6}"/>
              </a:ext>
            </a:extLst>
          </p:cNvPr>
          <p:cNvSpPr txBox="1"/>
          <p:nvPr/>
        </p:nvSpPr>
        <p:spPr>
          <a:xfrm>
            <a:off x="7272709" y="3082360"/>
            <a:ext cx="3416300" cy="460191"/>
          </a:xfrm>
          <a:prstGeom prst="rect">
            <a:avLst/>
          </a:prstGeom>
          <a:noFill/>
        </p:spPr>
        <p:txBody>
          <a:bodyPr wrap="square" rtlCol="0">
            <a:spAutoFit/>
          </a:bodyPr>
          <a:lstStyle/>
          <a:p>
            <a:pPr algn="dist">
              <a:lnSpc>
                <a:spcPct val="150000"/>
              </a:lnSpc>
            </a:pPr>
            <a:r>
              <a:rPr lang="en-US" altLang="zh-CN" dirty="0">
                <a:solidFill>
                  <a:srgbClr val="252348"/>
                </a:solidFill>
                <a:cs typeface="+mn-ea"/>
                <a:sym typeface="+mn-lt"/>
              </a:rPr>
              <a:t>LIFE IS A LONG TRAVEL</a:t>
            </a:r>
            <a:endParaRPr lang="zh-CN" altLang="en-US" dirty="0">
              <a:solidFill>
                <a:srgbClr val="252348"/>
              </a:solidFill>
              <a:cs typeface="+mn-ea"/>
              <a:sym typeface="+mn-lt"/>
            </a:endParaRPr>
          </a:p>
        </p:txBody>
      </p:sp>
      <p:sp>
        <p:nvSpPr>
          <p:cNvPr id="11" name="矩形 10">
            <a:extLst>
              <a:ext uri="{FF2B5EF4-FFF2-40B4-BE49-F238E27FC236}">
                <a16:creationId xmlns:a16="http://schemas.microsoft.com/office/drawing/2014/main" xmlns="" id="{E964FA8F-E9E5-42D6-9BE6-C41140B8AB75}"/>
              </a:ext>
            </a:extLst>
          </p:cNvPr>
          <p:cNvSpPr/>
          <p:nvPr/>
        </p:nvSpPr>
        <p:spPr>
          <a:xfrm>
            <a:off x="11112499" y="643025"/>
            <a:ext cx="382979" cy="436475"/>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xmlns="" id="{2E61BE55-87FA-46AB-9005-59EE7BA95551}"/>
              </a:ext>
            </a:extLst>
          </p:cNvPr>
          <p:cNvSpPr/>
          <p:nvPr/>
        </p:nvSpPr>
        <p:spPr>
          <a:xfrm>
            <a:off x="1053472" y="4191000"/>
            <a:ext cx="1778628" cy="15964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915216" y="643025"/>
            <a:ext cx="1955548"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extLst>
      <p:ext uri="{BB962C8B-B14F-4D97-AF65-F5344CB8AC3E}">
        <p14:creationId xmlns:p14="http://schemas.microsoft.com/office/powerpoint/2010/main" val="733816934"/>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19D010E-8516-4D44-B199-069EADC5940B}"/>
              </a:ext>
            </a:extLst>
          </p:cNvPr>
          <p:cNvSpPr/>
          <p:nvPr/>
        </p:nvSpPr>
        <p:spPr>
          <a:xfrm>
            <a:off x="368300" y="342899"/>
            <a:ext cx="11633200" cy="6172201"/>
          </a:xfrm>
          <a:prstGeom prst="rect">
            <a:avLst/>
          </a:prstGeom>
          <a:solidFill>
            <a:srgbClr val="25234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78FE0D8E-4200-48C0-BE64-AA6600C2C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520" y="1047757"/>
            <a:ext cx="6349980" cy="4762485"/>
          </a:xfrm>
          <a:prstGeom prst="rect">
            <a:avLst/>
          </a:prstGeom>
        </p:spPr>
      </p:pic>
      <p:sp>
        <p:nvSpPr>
          <p:cNvPr id="4" name="矩形 3">
            <a:extLst>
              <a:ext uri="{FF2B5EF4-FFF2-40B4-BE49-F238E27FC236}">
                <a16:creationId xmlns:a16="http://schemas.microsoft.com/office/drawing/2014/main" xmlns="" id="{B02FA7F5-6950-4444-9813-AB1984D7290D}"/>
              </a:ext>
            </a:extLst>
          </p:cNvPr>
          <p:cNvSpPr/>
          <p:nvPr/>
        </p:nvSpPr>
        <p:spPr>
          <a:xfrm>
            <a:off x="984230" y="723900"/>
            <a:ext cx="1682770" cy="27051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xmlns="" id="{2BA10BDF-D30E-4F5B-AB0E-984AF97E4D85}"/>
              </a:ext>
            </a:extLst>
          </p:cNvPr>
          <p:cNvSpPr txBox="1"/>
          <p:nvPr/>
        </p:nvSpPr>
        <p:spPr>
          <a:xfrm>
            <a:off x="880218" y="980605"/>
            <a:ext cx="1890793" cy="21812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300" normalizeH="0" baseline="0" noProof="0" dirty="0">
                <a:ln>
                  <a:noFill/>
                </a:ln>
                <a:solidFill>
                  <a:schemeClr val="bg1"/>
                </a:solidFill>
                <a:effectLst/>
                <a:uLnTx/>
                <a:uFillTx/>
                <a:cs typeface="+mn-ea"/>
                <a:sym typeface="+mn-lt"/>
              </a:rPr>
              <a:t>泰国</a:t>
            </a:r>
            <a:endParaRPr kumimoji="0" lang="en-US" altLang="zh-CN" sz="4800" b="0" i="0" u="none" strike="noStrike" kern="1200" cap="none" spc="300" normalizeH="0" baseline="0" noProof="0" dirty="0">
              <a:ln>
                <a:noFill/>
              </a:ln>
              <a:solidFill>
                <a:schemeClr val="bg1"/>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300" normalizeH="0" baseline="0" noProof="0" dirty="0">
                <a:ln>
                  <a:noFill/>
                </a:ln>
                <a:solidFill>
                  <a:schemeClr val="bg1"/>
                </a:solidFill>
                <a:effectLst/>
                <a:uLnTx/>
                <a:uFillTx/>
                <a:cs typeface="+mn-ea"/>
                <a:sym typeface="+mn-lt"/>
              </a:rPr>
              <a:t>之旅</a:t>
            </a:r>
          </a:p>
        </p:txBody>
      </p:sp>
      <p:sp>
        <p:nvSpPr>
          <p:cNvPr id="6" name="文本框 5">
            <a:extLst>
              <a:ext uri="{FF2B5EF4-FFF2-40B4-BE49-F238E27FC236}">
                <a16:creationId xmlns:a16="http://schemas.microsoft.com/office/drawing/2014/main" xmlns="" id="{FAEE0893-5504-4A5F-AAA2-8D195CA5DCB8}"/>
              </a:ext>
            </a:extLst>
          </p:cNvPr>
          <p:cNvSpPr txBox="1"/>
          <p:nvPr/>
        </p:nvSpPr>
        <p:spPr>
          <a:xfrm>
            <a:off x="934666" y="3911600"/>
            <a:ext cx="3416300" cy="1477328"/>
          </a:xfrm>
          <a:prstGeom prst="rect">
            <a:avLst/>
          </a:prstGeom>
          <a:noFill/>
        </p:spPr>
        <p:txBody>
          <a:bodyPr wrap="square" rtlCol="0">
            <a:spAutoFit/>
          </a:bodyPr>
          <a:lstStyle/>
          <a:p>
            <a:pPr>
              <a:lnSpc>
                <a:spcPct val="150000"/>
              </a:lnSpc>
            </a:pPr>
            <a:r>
              <a:rPr lang="zh-CN" altLang="en-US" sz="2000" dirty="0">
                <a:solidFill>
                  <a:schemeClr val="bg1"/>
                </a:solidFill>
                <a:cs typeface="+mn-ea"/>
                <a:sym typeface="+mn-lt"/>
              </a:rPr>
              <a:t>背上背包</a:t>
            </a:r>
            <a:endParaRPr lang="en-US" altLang="zh-CN" sz="2000" dirty="0">
              <a:solidFill>
                <a:schemeClr val="bg1"/>
              </a:solidFill>
              <a:cs typeface="+mn-ea"/>
              <a:sym typeface="+mn-lt"/>
            </a:endParaRPr>
          </a:p>
          <a:p>
            <a:pPr>
              <a:lnSpc>
                <a:spcPct val="150000"/>
              </a:lnSpc>
            </a:pPr>
            <a:r>
              <a:rPr lang="zh-CN" altLang="en-US" sz="2000" dirty="0">
                <a:solidFill>
                  <a:schemeClr val="bg1"/>
                </a:solidFill>
                <a:cs typeface="+mn-ea"/>
                <a:sym typeface="+mn-lt"/>
              </a:rPr>
              <a:t>在这一刻</a:t>
            </a:r>
            <a:endParaRPr lang="en-US" altLang="zh-CN" sz="2000" dirty="0">
              <a:solidFill>
                <a:schemeClr val="bg1"/>
              </a:solidFill>
              <a:cs typeface="+mn-ea"/>
              <a:sym typeface="+mn-lt"/>
            </a:endParaRPr>
          </a:p>
          <a:p>
            <a:pPr>
              <a:lnSpc>
                <a:spcPct val="150000"/>
              </a:lnSpc>
            </a:pPr>
            <a:r>
              <a:rPr lang="zh-CN" altLang="en-US" sz="2000" dirty="0">
                <a:solidFill>
                  <a:schemeClr val="bg1"/>
                </a:solidFill>
                <a:cs typeface="+mn-ea"/>
                <a:sym typeface="+mn-lt"/>
              </a:rPr>
              <a:t>只有我自己和远方</a:t>
            </a:r>
          </a:p>
        </p:txBody>
      </p:sp>
      <p:sp>
        <p:nvSpPr>
          <p:cNvPr id="7" name="文本框 6">
            <a:extLst>
              <a:ext uri="{FF2B5EF4-FFF2-40B4-BE49-F238E27FC236}">
                <a16:creationId xmlns:a16="http://schemas.microsoft.com/office/drawing/2014/main" xmlns="" id="{D4BF7E17-AD11-46CB-8EE2-D4AD643660FC}"/>
              </a:ext>
            </a:extLst>
          </p:cNvPr>
          <p:cNvSpPr txBox="1"/>
          <p:nvPr/>
        </p:nvSpPr>
        <p:spPr>
          <a:xfrm>
            <a:off x="882660" y="5412716"/>
            <a:ext cx="3416300" cy="460191"/>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LIFE IS A LONG TRAVEL</a:t>
            </a:r>
            <a:endParaRPr lang="zh-CN" altLang="en-US" dirty="0">
              <a:solidFill>
                <a:schemeClr val="bg1"/>
              </a:solidFill>
              <a:cs typeface="+mn-ea"/>
              <a:sym typeface="+mn-lt"/>
            </a:endParaRPr>
          </a:p>
        </p:txBody>
      </p:sp>
    </p:spTree>
    <p:extLst>
      <p:ext uri="{BB962C8B-B14F-4D97-AF65-F5344CB8AC3E}">
        <p14:creationId xmlns:p14="http://schemas.microsoft.com/office/powerpoint/2010/main" val="2154426887"/>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xmlns="" id="{F26AA00C-1B1F-C471-F03D-6EEB7B4D2837}"/>
              </a:ext>
            </a:extLst>
          </p:cNvPr>
          <p:cNvSpPr txBox="1"/>
          <p:nvPr/>
        </p:nvSpPr>
        <p:spPr>
          <a:xfrm>
            <a:off x="1508852" y="6390093"/>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rPr>
              <a:t>行业</a:t>
            </a:r>
            <a:r>
              <a:rPr lang="en-US" altLang="zh-CN" sz="100" dirty="0">
                <a:solidFill>
                  <a:prstClr val="black"/>
                </a:solidFill>
                <a:latin typeface="微软雅黑" panose="020B0503020204020204" pitchFamily="34" charset="-122"/>
              </a:rPr>
              <a:t>PPT</a:t>
            </a:r>
            <a:r>
              <a:rPr lang="zh-CN" altLang="en-US" sz="100" dirty="0">
                <a:solidFill>
                  <a:prstClr val="black"/>
                </a:solidFill>
                <a:latin typeface="微软雅黑" panose="020B0503020204020204" pitchFamily="34" charset="-122"/>
              </a:rPr>
              <a:t>模板</a:t>
            </a:r>
            <a:r>
              <a:rPr lang="en-US" altLang="zh-CN" sz="100" dirty="0">
                <a:solidFill>
                  <a:prstClr val="black"/>
                </a:solidFill>
                <a:latin typeface="微软雅黑" panose="020B0503020204020204" pitchFamily="34" charset="-122"/>
              </a:rPr>
              <a:t>http://www.1ppt.com/hangye/</a:t>
            </a:r>
          </a:p>
        </p:txBody>
      </p:sp>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5" name="图片 14">
            <a:extLst>
              <a:ext uri="{FF2B5EF4-FFF2-40B4-BE49-F238E27FC236}">
                <a16:creationId xmlns:a16="http://schemas.microsoft.com/office/drawing/2014/main" xmlns="" id="{A835D74B-BC97-418C-969B-749B9EEC82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83" y="481489"/>
            <a:ext cx="4662651" cy="3121818"/>
          </a:xfrm>
          <a:prstGeom prst="rect">
            <a:avLst/>
          </a:prstGeom>
        </p:spPr>
      </p:pic>
      <p:pic>
        <p:nvPicPr>
          <p:cNvPr id="16" name="图片 15">
            <a:extLst>
              <a:ext uri="{FF2B5EF4-FFF2-40B4-BE49-F238E27FC236}">
                <a16:creationId xmlns:a16="http://schemas.microsoft.com/office/drawing/2014/main" xmlns="" id="{A3CDD2D3-EF82-4280-9EB0-31799AEE36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3327" y="1419214"/>
            <a:ext cx="2671762" cy="4019570"/>
          </a:xfrm>
          <a:prstGeom prst="rect">
            <a:avLst/>
          </a:prstGeom>
        </p:spPr>
      </p:pic>
      <p:pic>
        <p:nvPicPr>
          <p:cNvPr id="17" name="图片 16">
            <a:extLst>
              <a:ext uri="{FF2B5EF4-FFF2-40B4-BE49-F238E27FC236}">
                <a16:creationId xmlns:a16="http://schemas.microsoft.com/office/drawing/2014/main" xmlns="" id="{DF9EA403-ED11-47BF-BE47-1040DB2AA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59316" y="4371027"/>
            <a:ext cx="2897538" cy="1929012"/>
          </a:xfrm>
          <a:prstGeom prst="rect">
            <a:avLst/>
          </a:prstGeom>
        </p:spPr>
      </p:pic>
      <p:grpSp>
        <p:nvGrpSpPr>
          <p:cNvPr id="18" name="组合 17">
            <a:extLst>
              <a:ext uri="{FF2B5EF4-FFF2-40B4-BE49-F238E27FC236}">
                <a16:creationId xmlns:a16="http://schemas.microsoft.com/office/drawing/2014/main" xmlns="" id="{20616F09-D1A9-4760-BC5A-BB150159F9BD}"/>
              </a:ext>
            </a:extLst>
          </p:cNvPr>
          <p:cNvGrpSpPr/>
          <p:nvPr/>
        </p:nvGrpSpPr>
        <p:grpSpPr>
          <a:xfrm>
            <a:off x="552449" y="3903524"/>
            <a:ext cx="5048251" cy="2220529"/>
            <a:chOff x="552449" y="3741941"/>
            <a:chExt cx="5048251" cy="2220529"/>
          </a:xfrm>
        </p:grpSpPr>
        <p:sp>
          <p:nvSpPr>
            <p:cNvPr id="19" name="文本框 18">
              <a:extLst>
                <a:ext uri="{FF2B5EF4-FFF2-40B4-BE49-F238E27FC236}">
                  <a16:creationId xmlns:a16="http://schemas.microsoft.com/office/drawing/2014/main" xmlns="" id="{8C176402-2286-411C-9187-AD0DC06AED1E}"/>
                </a:ext>
              </a:extLst>
            </p:cNvPr>
            <p:cNvSpPr txBox="1"/>
            <p:nvPr/>
          </p:nvSpPr>
          <p:spPr>
            <a:xfrm>
              <a:off x="552449" y="3741941"/>
              <a:ext cx="31366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dirty="0">
                  <a:ln>
                    <a:noFill/>
                  </a:ln>
                  <a:solidFill>
                    <a:srgbClr val="252348"/>
                  </a:solidFill>
                  <a:effectLst/>
                  <a:uLnTx/>
                  <a:uFillTx/>
                  <a:cs typeface="+mn-ea"/>
                  <a:sym typeface="+mn-lt"/>
                </a:rPr>
                <a:t>泰国</a:t>
              </a:r>
              <a:r>
                <a:rPr kumimoji="0" lang="en-US" altLang="zh-CN" sz="3200" b="0" i="0" u="none" strike="noStrike" kern="1200" cap="none" spc="300" normalizeH="0" baseline="0" noProof="0" dirty="0">
                  <a:ln>
                    <a:noFill/>
                  </a:ln>
                  <a:solidFill>
                    <a:prstClr val="black">
                      <a:lumMod val="75000"/>
                      <a:lumOff val="25000"/>
                    </a:prstClr>
                  </a:solidFill>
                  <a:effectLst/>
                  <a:uLnTx/>
                  <a:uFillTx/>
                  <a:cs typeface="+mn-ea"/>
                  <a:sym typeface="+mn-lt"/>
                </a:rPr>
                <a:t>&amp;</a:t>
              </a:r>
              <a:r>
                <a:rPr kumimoji="0" lang="zh-CN" altLang="en-US" sz="3200" b="0" i="0" u="none" strike="noStrike" kern="1200" cap="none" spc="300" normalizeH="0" baseline="0" noProof="0" dirty="0">
                  <a:ln>
                    <a:noFill/>
                  </a:ln>
                  <a:solidFill>
                    <a:prstClr val="black">
                      <a:lumMod val="75000"/>
                      <a:lumOff val="25000"/>
                    </a:prstClr>
                  </a:solidFill>
                  <a:effectLst/>
                  <a:uLnTx/>
                  <a:uFillTx/>
                  <a:cs typeface="+mn-ea"/>
                  <a:sym typeface="+mn-lt"/>
                </a:rPr>
                <a:t>旅行</a:t>
              </a:r>
            </a:p>
          </p:txBody>
        </p:sp>
        <p:cxnSp>
          <p:nvCxnSpPr>
            <p:cNvPr id="20" name="直接连接符 19">
              <a:extLst>
                <a:ext uri="{FF2B5EF4-FFF2-40B4-BE49-F238E27FC236}">
                  <a16:creationId xmlns:a16="http://schemas.microsoft.com/office/drawing/2014/main" xmlns="" id="{4DB1E07F-AF02-4B8D-B5BC-51F567007598}"/>
                </a:ext>
              </a:extLst>
            </p:cNvPr>
            <p:cNvCxnSpPr>
              <a:cxnSpLocks/>
            </p:cNvCxnSpPr>
            <p:nvPr/>
          </p:nvCxnSpPr>
          <p:spPr>
            <a:xfrm>
              <a:off x="700777" y="4439382"/>
              <a:ext cx="80807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xmlns="" id="{1DCD54BF-8369-47FA-ABB1-FC8BD70775A5}"/>
                </a:ext>
              </a:extLst>
            </p:cNvPr>
            <p:cNvSpPr txBox="1"/>
            <p:nvPr/>
          </p:nvSpPr>
          <p:spPr>
            <a:xfrm>
              <a:off x="604748" y="4577475"/>
              <a:ext cx="4995952" cy="1384995"/>
            </a:xfrm>
            <a:prstGeom prst="rect">
              <a:avLst/>
            </a:prstGeom>
            <a:noFill/>
          </p:spPr>
          <p:txBody>
            <a:bodyPr wrap="square" rtlCol="0">
              <a:spAutoFit/>
            </a:bodyPr>
            <a:lstStyle/>
            <a:p>
              <a:pPr lvl="0">
                <a:lnSpc>
                  <a:spcPct val="150000"/>
                </a:lnSpc>
                <a:defRPr/>
              </a:pPr>
              <a:r>
                <a:rPr lang="zh-CN" altLang="en-US" sz="14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23" name="文本框 22">
            <a:extLst>
              <a:ext uri="{FF2B5EF4-FFF2-40B4-BE49-F238E27FC236}">
                <a16:creationId xmlns:a16="http://schemas.microsoft.com/office/drawing/2014/main" xmlns="" id="{5305D901-03FF-4B99-8160-F9B78B7CF9F7}"/>
              </a:ext>
            </a:extLst>
          </p:cNvPr>
          <p:cNvSpPr txBox="1"/>
          <p:nvPr/>
        </p:nvSpPr>
        <p:spPr>
          <a:xfrm>
            <a:off x="8896348" y="1605452"/>
            <a:ext cx="2780734" cy="2031325"/>
          </a:xfrm>
          <a:prstGeom prst="rect">
            <a:avLst/>
          </a:prstGeom>
          <a:noFill/>
        </p:spPr>
        <p:txBody>
          <a:bodyPr wrap="square" rtlCol="0">
            <a:spAutoFit/>
          </a:bodyPr>
          <a:lstStyle/>
          <a:p>
            <a:pPr lvl="0" algn="just">
              <a:lnSpc>
                <a:spcPct val="150000"/>
              </a:lnSpc>
              <a:defRPr/>
            </a:pPr>
            <a:r>
              <a:rPr lang="zh-CN" altLang="en-US" sz="14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5" name="矩形 24">
            <a:extLst>
              <a:ext uri="{FF2B5EF4-FFF2-40B4-BE49-F238E27FC236}">
                <a16:creationId xmlns:a16="http://schemas.microsoft.com/office/drawing/2014/main" xmlns="" id="{C40580FC-B920-4435-AD77-3D6B4CD7B74C}"/>
              </a:ext>
            </a:extLst>
          </p:cNvPr>
          <p:cNvSpPr/>
          <p:nvPr/>
        </p:nvSpPr>
        <p:spPr>
          <a:xfrm>
            <a:off x="11294103" y="672023"/>
            <a:ext cx="382979" cy="436475"/>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03778135"/>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19D010E-8516-4D44-B199-069EADC5940B}"/>
              </a:ext>
            </a:extLst>
          </p:cNvPr>
          <p:cNvSpPr/>
          <p:nvPr/>
        </p:nvSpPr>
        <p:spPr>
          <a:xfrm>
            <a:off x="368300" y="342899"/>
            <a:ext cx="11633200" cy="6172201"/>
          </a:xfrm>
          <a:prstGeom prst="rect">
            <a:avLst/>
          </a:prstGeom>
          <a:solidFill>
            <a:srgbClr val="25234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EC6D3023-419B-48DE-9437-0533E6D78E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998" y="342899"/>
            <a:ext cx="8915115" cy="5969001"/>
          </a:xfrm>
          <a:prstGeom prst="rect">
            <a:avLst/>
          </a:prstGeom>
        </p:spPr>
      </p:pic>
      <p:sp>
        <p:nvSpPr>
          <p:cNvPr id="9" name="矩形 8">
            <a:extLst>
              <a:ext uri="{FF2B5EF4-FFF2-40B4-BE49-F238E27FC236}">
                <a16:creationId xmlns:a16="http://schemas.microsoft.com/office/drawing/2014/main" xmlns="" id="{174974CF-EA80-4D33-A453-805A26E650CE}"/>
              </a:ext>
            </a:extLst>
          </p:cNvPr>
          <p:cNvSpPr/>
          <p:nvPr/>
        </p:nvSpPr>
        <p:spPr>
          <a:xfrm>
            <a:off x="4940300" y="4178300"/>
            <a:ext cx="4483100" cy="15964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xmlns="" id="{3E2C5EC6-C0AB-49FD-A455-CF1167A39BC5}"/>
              </a:ext>
            </a:extLst>
          </p:cNvPr>
          <p:cNvSpPr txBox="1"/>
          <p:nvPr/>
        </p:nvSpPr>
        <p:spPr>
          <a:xfrm>
            <a:off x="5228009" y="4434682"/>
            <a:ext cx="3907682" cy="10732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800" b="0" i="0" u="none" strike="noStrike" kern="1200" cap="none" spc="300" normalizeH="0" baseline="0" noProof="0" dirty="0">
                <a:ln>
                  <a:noFill/>
                </a:ln>
                <a:solidFill>
                  <a:schemeClr val="bg1"/>
                </a:solidFill>
                <a:effectLst/>
                <a:uLnTx/>
                <a:uFillTx/>
                <a:cs typeface="+mn-ea"/>
                <a:sym typeface="+mn-lt"/>
              </a:rPr>
              <a:t>泰国之旅</a:t>
            </a:r>
          </a:p>
        </p:txBody>
      </p:sp>
      <p:sp>
        <p:nvSpPr>
          <p:cNvPr id="11" name="文本框 10">
            <a:extLst>
              <a:ext uri="{FF2B5EF4-FFF2-40B4-BE49-F238E27FC236}">
                <a16:creationId xmlns:a16="http://schemas.microsoft.com/office/drawing/2014/main" xmlns="" id="{0657D3A7-AFE4-4A7A-A9F1-9B1B48AB845E}"/>
              </a:ext>
            </a:extLst>
          </p:cNvPr>
          <p:cNvSpPr txBox="1"/>
          <p:nvPr/>
        </p:nvSpPr>
        <p:spPr>
          <a:xfrm>
            <a:off x="10013930" y="1373555"/>
            <a:ext cx="1308100" cy="4401205"/>
          </a:xfrm>
          <a:prstGeom prst="rect">
            <a:avLst/>
          </a:prstGeom>
          <a:noFill/>
        </p:spPr>
        <p:txBody>
          <a:bodyPr wrap="square" rtlCol="0">
            <a:spAutoFit/>
          </a:bodyPr>
          <a:lstStyle/>
          <a:p>
            <a:pPr algn="ctr"/>
            <a:r>
              <a:rPr lang="zh-CN" altLang="en-US" sz="2000" dirty="0">
                <a:solidFill>
                  <a:schemeClr val="bg1"/>
                </a:solidFill>
                <a:cs typeface="+mn-ea"/>
                <a:sym typeface="+mn-lt"/>
              </a:rPr>
              <a:t>一个人</a:t>
            </a:r>
            <a:endParaRPr lang="en-US" altLang="zh-CN" sz="2000" dirty="0">
              <a:solidFill>
                <a:schemeClr val="bg1"/>
              </a:solidFill>
              <a:cs typeface="+mn-ea"/>
              <a:sym typeface="+mn-lt"/>
            </a:endParaRPr>
          </a:p>
          <a:p>
            <a:pPr algn="ct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一条路</a:t>
            </a:r>
            <a:endParaRPr lang="en-US" altLang="zh-CN" sz="2000" dirty="0">
              <a:solidFill>
                <a:schemeClr val="bg1"/>
              </a:solidFill>
              <a:cs typeface="+mn-ea"/>
              <a:sym typeface="+mn-lt"/>
            </a:endParaRPr>
          </a:p>
          <a:p>
            <a:pPr algn="ct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人在途中</a:t>
            </a:r>
            <a:endParaRPr lang="en-US" altLang="zh-CN" sz="2000" dirty="0">
              <a:solidFill>
                <a:schemeClr val="bg1"/>
              </a:solidFill>
              <a:cs typeface="+mn-ea"/>
              <a:sym typeface="+mn-lt"/>
            </a:endParaRPr>
          </a:p>
          <a:p>
            <a:pPr algn="ct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人在泰国</a:t>
            </a:r>
            <a:endParaRPr lang="en-US" altLang="zh-CN" sz="2000" dirty="0">
              <a:solidFill>
                <a:schemeClr val="bg1"/>
              </a:solidFill>
              <a:cs typeface="+mn-ea"/>
              <a:sym typeface="+mn-lt"/>
            </a:endParaRPr>
          </a:p>
          <a:p>
            <a:pPr algn="ct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今天</a:t>
            </a:r>
            <a:endParaRPr lang="en-US" altLang="zh-CN" sz="2000" dirty="0">
              <a:solidFill>
                <a:schemeClr val="bg1"/>
              </a:solidFill>
              <a:cs typeface="+mn-ea"/>
              <a:sym typeface="+mn-lt"/>
            </a:endParaRPr>
          </a:p>
          <a:p>
            <a:pPr algn="ct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明天</a:t>
            </a:r>
            <a:endParaRPr lang="en-US" altLang="zh-CN" sz="2000" dirty="0">
              <a:solidFill>
                <a:schemeClr val="bg1"/>
              </a:solidFill>
              <a:cs typeface="+mn-ea"/>
              <a:sym typeface="+mn-lt"/>
            </a:endParaRPr>
          </a:p>
          <a:p>
            <a:pPr algn="ct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一直在旅行</a:t>
            </a:r>
          </a:p>
        </p:txBody>
      </p:sp>
      <p:sp>
        <p:nvSpPr>
          <p:cNvPr id="12" name="矩形 11">
            <a:extLst>
              <a:ext uri="{FF2B5EF4-FFF2-40B4-BE49-F238E27FC236}">
                <a16:creationId xmlns:a16="http://schemas.microsoft.com/office/drawing/2014/main" xmlns="" id="{D42D6F6D-DBAF-4486-A766-8EB105E657C4}"/>
              </a:ext>
            </a:extLst>
          </p:cNvPr>
          <p:cNvSpPr/>
          <p:nvPr/>
        </p:nvSpPr>
        <p:spPr>
          <a:xfrm>
            <a:off x="11322031" y="566825"/>
            <a:ext cx="478248" cy="5253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94754506"/>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2348"/>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4563931-5313-4745-BB5C-7EEADF64D1DC}"/>
              </a:ext>
            </a:extLst>
          </p:cNvPr>
          <p:cNvSpPr/>
          <p:nvPr/>
        </p:nvSpPr>
        <p:spPr>
          <a:xfrm>
            <a:off x="368300" y="342899"/>
            <a:ext cx="11633200" cy="61722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 id="{E9AD22DA-3B45-451A-A227-62A5BCD07C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92" y="2975552"/>
            <a:ext cx="4946700" cy="3312000"/>
          </a:xfrm>
          <a:prstGeom prst="rect">
            <a:avLst/>
          </a:prstGeom>
        </p:spPr>
      </p:pic>
      <p:pic>
        <p:nvPicPr>
          <p:cNvPr id="5" name="图片 4">
            <a:extLst>
              <a:ext uri="{FF2B5EF4-FFF2-40B4-BE49-F238E27FC236}">
                <a16:creationId xmlns:a16="http://schemas.microsoft.com/office/drawing/2014/main" xmlns="" id="{8AFFA8D6-C0A1-4DE7-A20E-651CBFF74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4240" y="391878"/>
            <a:ext cx="4416000" cy="3312000"/>
          </a:xfrm>
          <a:prstGeom prst="rect">
            <a:avLst/>
          </a:prstGeom>
        </p:spPr>
      </p:pic>
      <p:grpSp>
        <p:nvGrpSpPr>
          <p:cNvPr id="4" name="组合 3">
            <a:extLst>
              <a:ext uri="{FF2B5EF4-FFF2-40B4-BE49-F238E27FC236}">
                <a16:creationId xmlns:a16="http://schemas.microsoft.com/office/drawing/2014/main" xmlns="" id="{E94D39D6-34B1-4CF0-A841-C66567E70828}"/>
              </a:ext>
            </a:extLst>
          </p:cNvPr>
          <p:cNvGrpSpPr/>
          <p:nvPr/>
        </p:nvGrpSpPr>
        <p:grpSpPr>
          <a:xfrm>
            <a:off x="6096000" y="4056725"/>
            <a:ext cx="5295900" cy="2023562"/>
            <a:chOff x="6096000" y="4056725"/>
            <a:chExt cx="5295900" cy="2023562"/>
          </a:xfrm>
        </p:grpSpPr>
        <p:sp>
          <p:nvSpPr>
            <p:cNvPr id="11" name="文本框 10">
              <a:extLst>
                <a:ext uri="{FF2B5EF4-FFF2-40B4-BE49-F238E27FC236}">
                  <a16:creationId xmlns:a16="http://schemas.microsoft.com/office/drawing/2014/main" xmlns="" id="{197EAF02-F832-4456-A4C1-936BAFC715FB}"/>
                </a:ext>
              </a:extLst>
            </p:cNvPr>
            <p:cNvSpPr txBox="1"/>
            <p:nvPr/>
          </p:nvSpPr>
          <p:spPr>
            <a:xfrm>
              <a:off x="6096000" y="4056725"/>
              <a:ext cx="5295900" cy="1708160"/>
            </a:xfrm>
            <a:prstGeom prst="rect">
              <a:avLst/>
            </a:prstGeom>
            <a:noFill/>
          </p:spPr>
          <p:txBody>
            <a:bodyPr wrap="square" rtlCol="0">
              <a:spAutoFit/>
            </a:bodyPr>
            <a:lstStyle/>
            <a:p>
              <a:pPr lvl="0">
                <a:lnSpc>
                  <a:spcPct val="150000"/>
                </a:lnSpc>
                <a:defRPr/>
              </a:pPr>
              <a:r>
                <a:rPr lang="zh-CN" altLang="en-US" sz="1400" dirty="0">
                  <a:solidFill>
                    <a:prstClr val="black">
                      <a:lumMod val="75000"/>
                      <a:lumOff val="25000"/>
                    </a:prstClr>
                  </a:solidFill>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12" name="直接连接符 11">
              <a:extLst>
                <a:ext uri="{FF2B5EF4-FFF2-40B4-BE49-F238E27FC236}">
                  <a16:creationId xmlns:a16="http://schemas.microsoft.com/office/drawing/2014/main" xmlns="" id="{C882FF81-31AA-40B2-8CE9-9CC82004668B}"/>
                </a:ext>
              </a:extLst>
            </p:cNvPr>
            <p:cNvCxnSpPr>
              <a:cxnSpLocks/>
            </p:cNvCxnSpPr>
            <p:nvPr/>
          </p:nvCxnSpPr>
          <p:spPr>
            <a:xfrm>
              <a:off x="6256139" y="6080287"/>
              <a:ext cx="808075" cy="0"/>
            </a:xfrm>
            <a:prstGeom prst="line">
              <a:avLst/>
            </a:prstGeom>
            <a:ln w="38100">
              <a:solidFill>
                <a:srgbClr val="252348"/>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xmlns="" id="{99EDC738-9564-4F3F-8E8E-E195E492E47F}"/>
              </a:ext>
            </a:extLst>
          </p:cNvPr>
          <p:cNvGrpSpPr/>
          <p:nvPr/>
        </p:nvGrpSpPr>
        <p:grpSpPr>
          <a:xfrm>
            <a:off x="949980" y="1808954"/>
            <a:ext cx="3136604" cy="743770"/>
            <a:chOff x="765543" y="1888883"/>
            <a:chExt cx="3136604" cy="743770"/>
          </a:xfrm>
        </p:grpSpPr>
        <p:sp>
          <p:nvSpPr>
            <p:cNvPr id="9" name="文本框 8">
              <a:extLst>
                <a:ext uri="{FF2B5EF4-FFF2-40B4-BE49-F238E27FC236}">
                  <a16:creationId xmlns:a16="http://schemas.microsoft.com/office/drawing/2014/main" xmlns="" id="{3B653F1F-3DC7-4FAB-BBFF-BD8FD4BAEA5F}"/>
                </a:ext>
              </a:extLst>
            </p:cNvPr>
            <p:cNvSpPr txBox="1"/>
            <p:nvPr/>
          </p:nvSpPr>
          <p:spPr>
            <a:xfrm>
              <a:off x="765543" y="2047878"/>
              <a:ext cx="313660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dirty="0">
                  <a:ln>
                    <a:noFill/>
                  </a:ln>
                  <a:solidFill>
                    <a:srgbClr val="252348"/>
                  </a:solidFill>
                  <a:effectLst/>
                  <a:uLnTx/>
                  <a:uFillTx/>
                  <a:cs typeface="+mn-ea"/>
                  <a:sym typeface="+mn-lt"/>
                </a:rPr>
                <a:t>泰国</a:t>
              </a:r>
              <a:r>
                <a:rPr kumimoji="0" lang="en-US" altLang="zh-CN" sz="3200" b="0" i="0" u="none" strike="noStrike" kern="1200" cap="none" spc="300" normalizeH="0" baseline="0" noProof="0" dirty="0">
                  <a:ln>
                    <a:noFill/>
                  </a:ln>
                  <a:solidFill>
                    <a:prstClr val="black">
                      <a:lumMod val="75000"/>
                      <a:lumOff val="25000"/>
                    </a:prstClr>
                  </a:solidFill>
                  <a:effectLst/>
                  <a:uLnTx/>
                  <a:uFillTx/>
                  <a:cs typeface="+mn-ea"/>
                  <a:sym typeface="+mn-lt"/>
                </a:rPr>
                <a:t>&amp;</a:t>
              </a:r>
              <a:r>
                <a:rPr kumimoji="0" lang="zh-CN" altLang="en-US" sz="3200" b="0" i="0" u="none" strike="noStrike" kern="1200" cap="none" spc="300" normalizeH="0" baseline="0" noProof="0" dirty="0">
                  <a:ln>
                    <a:noFill/>
                  </a:ln>
                  <a:solidFill>
                    <a:prstClr val="black">
                      <a:lumMod val="75000"/>
                      <a:lumOff val="25000"/>
                    </a:prstClr>
                  </a:solidFill>
                  <a:effectLst/>
                  <a:uLnTx/>
                  <a:uFillTx/>
                  <a:cs typeface="+mn-ea"/>
                  <a:sym typeface="+mn-lt"/>
                </a:rPr>
                <a:t>旅行</a:t>
              </a:r>
            </a:p>
          </p:txBody>
        </p:sp>
        <p:cxnSp>
          <p:nvCxnSpPr>
            <p:cNvPr id="10" name="直接连接符 9">
              <a:extLst>
                <a:ext uri="{FF2B5EF4-FFF2-40B4-BE49-F238E27FC236}">
                  <a16:creationId xmlns:a16="http://schemas.microsoft.com/office/drawing/2014/main" xmlns="" id="{ECC68066-FB2B-407B-9DD2-503F8B92A650}"/>
                </a:ext>
              </a:extLst>
            </p:cNvPr>
            <p:cNvCxnSpPr>
              <a:cxnSpLocks/>
            </p:cNvCxnSpPr>
            <p:nvPr/>
          </p:nvCxnSpPr>
          <p:spPr>
            <a:xfrm>
              <a:off x="3464752" y="1888883"/>
              <a:ext cx="241004" cy="0"/>
            </a:xfrm>
            <a:prstGeom prst="line">
              <a:avLst/>
            </a:prstGeom>
            <a:ln w="34925" cap="rnd">
              <a:solidFill>
                <a:srgbClr val="2C6B5A"/>
              </a:solidFill>
              <a:prstDash val="sysDot"/>
              <a:round/>
            </a:ln>
          </p:spPr>
          <p:style>
            <a:lnRef idx="1">
              <a:schemeClr val="accent1"/>
            </a:lnRef>
            <a:fillRef idx="0">
              <a:schemeClr val="accent1"/>
            </a:fillRef>
            <a:effectRef idx="0">
              <a:schemeClr val="accent1"/>
            </a:effectRef>
            <a:fontRef idx="minor">
              <a:schemeClr val="tx1"/>
            </a:fontRef>
          </p:style>
        </p:cxnSp>
      </p:grpSp>
      <p:sp>
        <p:nvSpPr>
          <p:cNvPr id="14" name="矩形 13">
            <a:extLst>
              <a:ext uri="{FF2B5EF4-FFF2-40B4-BE49-F238E27FC236}">
                <a16:creationId xmlns:a16="http://schemas.microsoft.com/office/drawing/2014/main" xmlns="" id="{7AD6BA57-881B-410D-A0D6-DDF598869C0A}"/>
              </a:ext>
            </a:extLst>
          </p:cNvPr>
          <p:cNvSpPr/>
          <p:nvPr/>
        </p:nvSpPr>
        <p:spPr>
          <a:xfrm>
            <a:off x="758490" y="643025"/>
            <a:ext cx="382979" cy="436475"/>
          </a:xfrm>
          <a:prstGeom prst="rect">
            <a:avLst/>
          </a:prstGeom>
          <a:noFill/>
          <a:ln w="57150">
            <a:solidFill>
              <a:srgbClr val="252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960543076"/>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D4CF04C-DA95-479E-A166-25AFAEAE2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
            <a:ext cx="12192000" cy="6857990"/>
          </a:xfrm>
          <a:prstGeom prst="rect">
            <a:avLst/>
          </a:prstGeom>
        </p:spPr>
      </p:pic>
      <p:sp>
        <p:nvSpPr>
          <p:cNvPr id="4" name="矩形 3">
            <a:extLst>
              <a:ext uri="{FF2B5EF4-FFF2-40B4-BE49-F238E27FC236}">
                <a16:creationId xmlns:a16="http://schemas.microsoft.com/office/drawing/2014/main" xmlns="" id="{52E06ACC-188F-4CC3-9DC1-83B5726AD9CE}"/>
              </a:ext>
            </a:extLst>
          </p:cNvPr>
          <p:cNvSpPr/>
          <p:nvPr/>
        </p:nvSpPr>
        <p:spPr>
          <a:xfrm>
            <a:off x="333375" y="447675"/>
            <a:ext cx="11591925" cy="5962650"/>
          </a:xfrm>
          <a:prstGeom prst="rect">
            <a:avLst/>
          </a:prstGeom>
          <a:solidFill>
            <a:srgbClr val="252348">
              <a:alpha val="8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xmlns="" id="{60F585F5-3691-420C-AD8A-22C462A206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843" y="1659399"/>
            <a:ext cx="5760238" cy="3823030"/>
          </a:xfrm>
          <a:prstGeom prst="rect">
            <a:avLst/>
          </a:prstGeom>
        </p:spPr>
      </p:pic>
      <p:sp>
        <p:nvSpPr>
          <p:cNvPr id="6" name="矩形 5">
            <a:extLst>
              <a:ext uri="{FF2B5EF4-FFF2-40B4-BE49-F238E27FC236}">
                <a16:creationId xmlns:a16="http://schemas.microsoft.com/office/drawing/2014/main" xmlns="" id="{70F38D3A-239E-42F2-AC6F-5DF512748C72}"/>
              </a:ext>
            </a:extLst>
          </p:cNvPr>
          <p:cNvSpPr/>
          <p:nvPr/>
        </p:nvSpPr>
        <p:spPr>
          <a:xfrm>
            <a:off x="10725130" y="241300"/>
            <a:ext cx="793750" cy="20447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xmlns="" id="{1620AE34-D8A3-4135-83E5-CDA8C5382B4D}"/>
              </a:ext>
            </a:extLst>
          </p:cNvPr>
          <p:cNvSpPr txBox="1"/>
          <p:nvPr/>
        </p:nvSpPr>
        <p:spPr>
          <a:xfrm>
            <a:off x="10004425" y="3454490"/>
            <a:ext cx="2109018" cy="1862048"/>
          </a:xfrm>
          <a:prstGeom prst="rect">
            <a:avLst/>
          </a:prstGeom>
          <a:noFill/>
        </p:spPr>
        <p:txBody>
          <a:bodyPr wrap="square" rtlCol="0">
            <a:spAutoFit/>
          </a:bodyPr>
          <a:lstStyle/>
          <a:p>
            <a:r>
              <a:rPr lang="en-US" altLang="zh-CN" sz="11500" dirty="0">
                <a:solidFill>
                  <a:schemeClr val="bg1"/>
                </a:solidFill>
                <a:cs typeface="+mn-ea"/>
                <a:sym typeface="+mn-lt"/>
              </a:rPr>
              <a:t>02</a:t>
            </a:r>
            <a:endParaRPr lang="zh-CN" altLang="en-US" sz="11500" dirty="0">
              <a:solidFill>
                <a:schemeClr val="bg1"/>
              </a:solidFill>
              <a:cs typeface="+mn-ea"/>
              <a:sym typeface="+mn-lt"/>
            </a:endParaRPr>
          </a:p>
        </p:txBody>
      </p:sp>
      <p:sp>
        <p:nvSpPr>
          <p:cNvPr id="8" name="文本框 7">
            <a:extLst>
              <a:ext uri="{FF2B5EF4-FFF2-40B4-BE49-F238E27FC236}">
                <a16:creationId xmlns:a16="http://schemas.microsoft.com/office/drawing/2014/main" xmlns="" id="{54852D3E-B597-4121-A7D5-68A12C0628FF}"/>
              </a:ext>
            </a:extLst>
          </p:cNvPr>
          <p:cNvSpPr txBox="1"/>
          <p:nvPr/>
        </p:nvSpPr>
        <p:spPr>
          <a:xfrm>
            <a:off x="7542233" y="2363314"/>
            <a:ext cx="2286000" cy="3323987"/>
          </a:xfrm>
          <a:prstGeom prst="rect">
            <a:avLst/>
          </a:prstGeom>
          <a:noFill/>
        </p:spPr>
        <p:txBody>
          <a:bodyPr wrap="square" rtlCol="0">
            <a:spAutoFit/>
          </a:bodyPr>
          <a:lstStyle/>
          <a:p>
            <a:pPr algn="r">
              <a:lnSpc>
                <a:spcPct val="150000"/>
              </a:lnSpc>
            </a:pPr>
            <a:r>
              <a:rPr lang="zh-CN" altLang="en-US" sz="2000" dirty="0">
                <a:solidFill>
                  <a:schemeClr val="bg1"/>
                </a:solidFill>
                <a:cs typeface="+mn-ea"/>
                <a:sym typeface="+mn-lt"/>
              </a:rPr>
              <a:t>在这一天</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我丢下我所有的疲倦和理想</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带着我的</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相机和电脑</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远离繁华</a:t>
            </a:r>
            <a:endParaRPr lang="en-US" altLang="zh-CN" sz="2000" dirty="0">
              <a:solidFill>
                <a:schemeClr val="bg1"/>
              </a:solidFill>
              <a:cs typeface="+mn-ea"/>
              <a:sym typeface="+mn-lt"/>
            </a:endParaRPr>
          </a:p>
          <a:p>
            <a:pPr algn="r">
              <a:lnSpc>
                <a:spcPct val="150000"/>
              </a:lnSpc>
            </a:pPr>
            <a:r>
              <a:rPr lang="zh-CN" altLang="en-US" sz="2000" dirty="0">
                <a:solidFill>
                  <a:schemeClr val="bg1"/>
                </a:solidFill>
                <a:cs typeface="+mn-ea"/>
                <a:sym typeface="+mn-lt"/>
              </a:rPr>
              <a:t>走向空旷。</a:t>
            </a:r>
          </a:p>
        </p:txBody>
      </p:sp>
      <p:sp>
        <p:nvSpPr>
          <p:cNvPr id="9" name="文本框 8">
            <a:extLst>
              <a:ext uri="{FF2B5EF4-FFF2-40B4-BE49-F238E27FC236}">
                <a16:creationId xmlns:a16="http://schemas.microsoft.com/office/drawing/2014/main" xmlns="" id="{325E8496-8681-4707-B138-89649A183217}"/>
              </a:ext>
            </a:extLst>
          </p:cNvPr>
          <p:cNvSpPr txBox="1"/>
          <p:nvPr/>
        </p:nvSpPr>
        <p:spPr>
          <a:xfrm>
            <a:off x="7129855" y="1655428"/>
            <a:ext cx="3110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300" normalizeH="0" baseline="0" noProof="0" dirty="0">
                <a:ln>
                  <a:noFill/>
                </a:ln>
                <a:solidFill>
                  <a:schemeClr val="bg1"/>
                </a:solidFill>
                <a:effectLst/>
                <a:uLnTx/>
                <a:uFillTx/>
                <a:cs typeface="+mn-ea"/>
                <a:sym typeface="+mn-lt"/>
              </a:rPr>
              <a:t>我的恋爱</a:t>
            </a:r>
          </a:p>
        </p:txBody>
      </p:sp>
    </p:spTree>
    <p:extLst>
      <p:ext uri="{BB962C8B-B14F-4D97-AF65-F5344CB8AC3E}">
        <p14:creationId xmlns:p14="http://schemas.microsoft.com/office/powerpoint/2010/main" val="2415446999"/>
      </p:ext>
    </p:extLst>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FA3E169-BAFF-41E9-A18B-BDFF96F268F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0  4月份第五批已完成修改\17865362"/>
  <p:tag name="ISPRING_PRESENTATION_TITLE" val="5bfe4a44b78f0"/>
  <p:tag name="ISPRING_FIRST_PUBLISH"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vdpakxc">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1248</Words>
  <Application>Microsoft Office PowerPoint</Application>
  <PresentationFormat>宽屏</PresentationFormat>
  <Paragraphs>157</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25</vt:i4>
      </vt:variant>
    </vt:vector>
  </HeadingPairs>
  <TitlesOfParts>
    <vt:vector size="39" baseType="lpstr">
      <vt:lpstr>Futura LT Light</vt:lpstr>
      <vt:lpstr>Meiryo</vt:lpstr>
      <vt:lpstr>Noto Sans S Chinese DemiLight</vt:lpstr>
      <vt:lpstr>等线</vt:lpstr>
      <vt:lpstr>方正尚酷简体</vt:lpstr>
      <vt:lpstr>宋体</vt:lpstr>
      <vt:lpstr>微软雅黑</vt:lpstr>
      <vt:lpstr>Arial</vt:lpstr>
      <vt:lpstr>Calibri</vt:lpstr>
      <vt:lpstr>Calibri Light</vt:lpstr>
      <vt:lpstr>Helvetica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2018-11-27T08:58:38Z</dcterms:created>
  <dcterms:modified xsi:type="dcterms:W3CDTF">2022-12-29T01:34:09Z</dcterms:modified>
</cp:coreProperties>
</file>