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83" r:id="rId3"/>
  </p:sldMasterIdLst>
  <p:notesMasterIdLst>
    <p:notesMasterId r:id="rId29"/>
  </p:notesMasterIdLst>
  <p:sldIdLst>
    <p:sldId id="283" r:id="rId4"/>
    <p:sldId id="299" r:id="rId5"/>
    <p:sldId id="261" r:id="rId6"/>
    <p:sldId id="284" r:id="rId7"/>
    <p:sldId id="2336" r:id="rId8"/>
    <p:sldId id="2331" r:id="rId9"/>
    <p:sldId id="2236" r:id="rId10"/>
    <p:sldId id="2292" r:id="rId11"/>
    <p:sldId id="2284" r:id="rId12"/>
    <p:sldId id="2338" r:id="rId13"/>
    <p:sldId id="2247" r:id="rId14"/>
    <p:sldId id="2233" r:id="rId15"/>
    <p:sldId id="2235" r:id="rId16"/>
    <p:sldId id="2245" r:id="rId17"/>
    <p:sldId id="2339" r:id="rId18"/>
    <p:sldId id="2241" r:id="rId19"/>
    <p:sldId id="2340" r:id="rId20"/>
    <p:sldId id="2291" r:id="rId21"/>
    <p:sldId id="2341" r:id="rId22"/>
    <p:sldId id="2342" r:id="rId23"/>
    <p:sldId id="2251" r:id="rId24"/>
    <p:sldId id="2253" r:id="rId25"/>
    <p:sldId id="2257" r:id="rId26"/>
    <p:sldId id="2337" r:id="rId27"/>
    <p:sldId id="234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B46B"/>
    <a:srgbClr val="41A749"/>
    <a:srgbClr val="59585B"/>
    <a:srgbClr val="E64106"/>
    <a:srgbClr val="E6E6E6"/>
    <a:srgbClr val="FEFEFE"/>
    <a:srgbClr val="0066AE"/>
    <a:srgbClr val="32A3DB"/>
    <a:srgbClr val="ADDAF1"/>
    <a:srgbClr val="989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7" autoAdjust="0"/>
    <p:restoredTop sz="96314" autoAdjust="0"/>
  </p:normalViewPr>
  <p:slideViewPr>
    <p:cSldViewPr snapToGrid="0">
      <p:cViewPr varScale="1">
        <p:scale>
          <a:sx n="108" d="100"/>
          <a:sy n="108" d="100"/>
        </p:scale>
        <p:origin x="66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9F6D67DF-CF82-44E4-9FB6-564B8C4C207B}" type="datetimeFigureOut">
              <a:rPr lang="zh-CN" altLang="en-US" smtClean="0"/>
              <a:pPr/>
              <a:t>2022/12/29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2D3751E1-17AB-487A-80A7-25A0F24E0602}" type="slidenum">
              <a:rPr lang="zh-CN" altLang="en-US" smtClean="0"/>
              <a:pPr/>
              <a:t>‹#›</a:t>
            </a:fld>
            <a:endParaRPr lang="zh-CN" altLang="en-US" dirty="0"/>
          </a:p>
        </p:txBody>
      </p:sp>
    </p:spTree>
    <p:extLst>
      <p:ext uri="{BB962C8B-B14F-4D97-AF65-F5344CB8AC3E}">
        <p14:creationId xmlns:p14="http://schemas.microsoft.com/office/powerpoint/2010/main" val="275477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a:t>
            </a:fld>
            <a:endParaRPr lang="zh-CN" altLang="en-US"/>
          </a:p>
        </p:txBody>
      </p:sp>
    </p:spTree>
    <p:extLst>
      <p:ext uri="{BB962C8B-B14F-4D97-AF65-F5344CB8AC3E}">
        <p14:creationId xmlns:p14="http://schemas.microsoft.com/office/powerpoint/2010/main" val="237116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294530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89697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59317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https://www.ypppt.com/</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0697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27682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50854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64272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62906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5916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5589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2</a:t>
            </a:fld>
            <a:endParaRPr lang="zh-CN" altLang="en-US"/>
          </a:p>
        </p:txBody>
      </p:sp>
    </p:spTree>
    <p:extLst>
      <p:ext uri="{BB962C8B-B14F-4D97-AF65-F5344CB8AC3E}">
        <p14:creationId xmlns:p14="http://schemas.microsoft.com/office/powerpoint/2010/main" val="332473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85362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58731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23</a:t>
            </a:fld>
            <a:endParaRPr lang="en-US"/>
          </a:p>
        </p:txBody>
      </p:sp>
    </p:spTree>
    <p:extLst>
      <p:ext uri="{BB962C8B-B14F-4D97-AF65-F5344CB8AC3E}">
        <p14:creationId xmlns:p14="http://schemas.microsoft.com/office/powerpoint/2010/main" val="99827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4070587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5627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3</a:t>
            </a:fld>
            <a:endParaRPr lang="zh-CN" altLang="en-US"/>
          </a:p>
        </p:txBody>
      </p:sp>
    </p:spTree>
    <p:extLst>
      <p:ext uri="{BB962C8B-B14F-4D97-AF65-F5344CB8AC3E}">
        <p14:creationId xmlns:p14="http://schemas.microsoft.com/office/powerpoint/2010/main" val="166014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4</a:t>
            </a:fld>
            <a:endParaRPr lang="zh-CN" altLang="en-US"/>
          </a:p>
        </p:txBody>
      </p:sp>
    </p:spTree>
    <p:extLst>
      <p:ext uri="{BB962C8B-B14F-4D97-AF65-F5344CB8AC3E}">
        <p14:creationId xmlns:p14="http://schemas.microsoft.com/office/powerpoint/2010/main" val="400347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09387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6348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22141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91771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98265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8EEDD68-07F7-4DF9-9092-8BDA6BAC020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93CBFB3E-282B-4C48-976A-93AF8708B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6E13EBF-A9BA-4FEA-9D8F-5A8994305388}"/>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5" name="页脚占位符 4">
            <a:extLst>
              <a:ext uri="{FF2B5EF4-FFF2-40B4-BE49-F238E27FC236}">
                <a16:creationId xmlns="" xmlns:a16="http://schemas.microsoft.com/office/drawing/2014/main" id="{2F26C676-7FC5-4742-A542-ED7067DBE3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6750099-AEC4-48DB-AF90-ACDE2FBD9CF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70570212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0BF0460-120D-4F4A-BF1A-B67F5E5FC69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EDA56C3-8C9F-4550-A4C7-8A97A3070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8DBC31E-EF24-48B8-9663-2D8BF3B62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20DC01-E688-41BA-8E40-564E13EF7BAE}"/>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6" name="页脚占位符 5">
            <a:extLst>
              <a:ext uri="{FF2B5EF4-FFF2-40B4-BE49-F238E27FC236}">
                <a16:creationId xmlns="" xmlns:a16="http://schemas.microsoft.com/office/drawing/2014/main" id="{5798B482-5017-4C8E-8E6F-1CF5A648CD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7EE877E-E4EC-4149-8EE6-EA0359F61EF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69153596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9B5F260-BE9E-48E3-9E69-4B1799A6D2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04C221E-E24F-4DCD-9BF5-94AE6FED6E6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AEE35C0-14A1-4134-BDF6-AA97B11D7487}"/>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5" name="页脚占位符 4">
            <a:extLst>
              <a:ext uri="{FF2B5EF4-FFF2-40B4-BE49-F238E27FC236}">
                <a16:creationId xmlns="" xmlns:a16="http://schemas.microsoft.com/office/drawing/2014/main" id="{461BD5CD-ABD5-4676-96F9-57B9DFE09E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627E9B0-ADA5-4EDC-8202-4ED818C11BA4}"/>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5394860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2FEF2C6-03B6-41C6-8216-A908FBBB2AB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661D26B-6070-4859-9F39-0680F3FAA10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F35ECDC-C0AA-4E5F-986D-719B036715C2}"/>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5" name="页脚占位符 4">
            <a:extLst>
              <a:ext uri="{FF2B5EF4-FFF2-40B4-BE49-F238E27FC236}">
                <a16:creationId xmlns="" xmlns:a16="http://schemas.microsoft.com/office/drawing/2014/main" id="{009BEF82-D1F5-4A30-90BC-B42CAC9A1B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79F1D0B-C1D2-4DFF-B024-01FA11AA8CB3}"/>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70846711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4" name="Picture Placeholder 3"/>
          <p:cNvSpPr>
            <a:spLocks noGrp="1"/>
          </p:cNvSpPr>
          <p:nvPr>
            <p:ph type="pic" sz="quarter" idx="51"/>
          </p:nvPr>
        </p:nvSpPr>
        <p:spPr>
          <a:xfrm>
            <a:off x="5040681" y="1776805"/>
            <a:ext cx="2072532" cy="2071993"/>
          </a:xfrm>
          <a:custGeom>
            <a:avLst/>
            <a:gdLst>
              <a:gd name="connsiteX0" fmla="*/ 2076436 w 4143985"/>
              <a:gd name="connsiteY0" fmla="*/ 2 h 4143986"/>
              <a:gd name="connsiteX1" fmla="*/ 2588092 w 4143985"/>
              <a:gd name="connsiteY1" fmla="*/ 213223 h 4143986"/>
              <a:gd name="connsiteX2" fmla="*/ 3932959 w 4143985"/>
              <a:gd name="connsiteY2" fmla="*/ 1563871 h 4143986"/>
              <a:gd name="connsiteX3" fmla="*/ 3930763 w 4143985"/>
              <a:gd name="connsiteY3" fmla="*/ 2588092 h 4143986"/>
              <a:gd name="connsiteX4" fmla="*/ 2580115 w 4143985"/>
              <a:gd name="connsiteY4" fmla="*/ 3932960 h 4143986"/>
              <a:gd name="connsiteX5" fmla="*/ 1555894 w 4143985"/>
              <a:gd name="connsiteY5" fmla="*/ 3930763 h 4143986"/>
              <a:gd name="connsiteX6" fmla="*/ 211027 w 4143985"/>
              <a:gd name="connsiteY6" fmla="*/ 2580115 h 4143986"/>
              <a:gd name="connsiteX7" fmla="*/ 213223 w 4143985"/>
              <a:gd name="connsiteY7" fmla="*/ 1555895 h 4143986"/>
              <a:gd name="connsiteX8" fmla="*/ 1563871 w 4143985"/>
              <a:gd name="connsiteY8" fmla="*/ 211027 h 4143986"/>
              <a:gd name="connsiteX9" fmla="*/ 2076436 w 4143985"/>
              <a:gd name="connsiteY9" fmla="*/ 2 h 41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985" h="4143986">
                <a:moveTo>
                  <a:pt x="2076436" y="2"/>
                </a:moveTo>
                <a:cubicBezTo>
                  <a:pt x="2261784" y="399"/>
                  <a:pt x="2446980" y="71505"/>
                  <a:pt x="2588092" y="213223"/>
                </a:cubicBezTo>
                <a:lnTo>
                  <a:pt x="3932959" y="1563871"/>
                </a:lnTo>
                <a:cubicBezTo>
                  <a:pt x="4215184" y="1847309"/>
                  <a:pt x="4214200" y="2305868"/>
                  <a:pt x="3930763" y="2588092"/>
                </a:cubicBezTo>
                <a:lnTo>
                  <a:pt x="2580115" y="3932960"/>
                </a:lnTo>
                <a:cubicBezTo>
                  <a:pt x="2296678" y="4215184"/>
                  <a:pt x="1838119" y="4214201"/>
                  <a:pt x="1555894" y="3930763"/>
                </a:cubicBezTo>
                <a:lnTo>
                  <a:pt x="211027" y="2580115"/>
                </a:lnTo>
                <a:cubicBezTo>
                  <a:pt x="-71198" y="2296678"/>
                  <a:pt x="-70214" y="1838119"/>
                  <a:pt x="213223" y="1555895"/>
                </a:cubicBezTo>
                <a:lnTo>
                  <a:pt x="1563871" y="211027"/>
                </a:lnTo>
                <a:cubicBezTo>
                  <a:pt x="1705590" y="69915"/>
                  <a:pt x="1891089" y="-396"/>
                  <a:pt x="2076436" y="2"/>
                </a:cubicBezTo>
                <a:close/>
              </a:path>
            </a:pathLst>
          </a:custGeom>
          <a:effectLst/>
        </p:spPr>
        <p:txBody>
          <a:bodyPr wrap="square">
            <a:no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85566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General Slide">
    <p:spTree>
      <p:nvGrpSpPr>
        <p:cNvPr id="1" name=""/>
        <p:cNvGrpSpPr/>
        <p:nvPr/>
      </p:nvGrpSpPr>
      <p:grpSpPr>
        <a:xfrm>
          <a:off x="0" y="0"/>
          <a:ext cx="0" cy="0"/>
          <a:chOff x="0" y="0"/>
          <a:chExt cx="0" cy="0"/>
        </a:xfrm>
      </p:grpSpPr>
      <p:sp>
        <p:nvSpPr>
          <p:cNvPr id="13" name="Picture Placeholder 13"/>
          <p:cNvSpPr>
            <a:spLocks noGrp="1"/>
          </p:cNvSpPr>
          <p:nvPr>
            <p:ph type="pic" sz="quarter" idx="50"/>
          </p:nvPr>
        </p:nvSpPr>
        <p:spPr>
          <a:xfrm>
            <a:off x="9135228" y="4404732"/>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4" name="Picture Placeholder 13"/>
          <p:cNvSpPr>
            <a:spLocks noGrp="1"/>
          </p:cNvSpPr>
          <p:nvPr>
            <p:ph type="pic" sz="quarter" idx="51"/>
          </p:nvPr>
        </p:nvSpPr>
        <p:spPr>
          <a:xfrm>
            <a:off x="6089610" y="4404732"/>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5" name="Picture Placeholder 13"/>
          <p:cNvSpPr>
            <a:spLocks noGrp="1"/>
          </p:cNvSpPr>
          <p:nvPr>
            <p:ph type="pic" sz="quarter" idx="52"/>
          </p:nvPr>
        </p:nvSpPr>
        <p:spPr>
          <a:xfrm>
            <a:off x="3045618" y="4404732"/>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6" name="Picture Placeholder 13"/>
          <p:cNvSpPr>
            <a:spLocks noGrp="1"/>
          </p:cNvSpPr>
          <p:nvPr>
            <p:ph type="pic" sz="quarter" idx="53"/>
          </p:nvPr>
        </p:nvSpPr>
        <p:spPr>
          <a:xfrm>
            <a:off x="1" y="4404732"/>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6" name="Picture Placeholder 13"/>
          <p:cNvSpPr>
            <a:spLocks noGrp="1"/>
          </p:cNvSpPr>
          <p:nvPr>
            <p:ph type="pic" sz="quarter" idx="54"/>
          </p:nvPr>
        </p:nvSpPr>
        <p:spPr>
          <a:xfrm>
            <a:off x="9135228"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7" name="Picture Placeholder 13"/>
          <p:cNvSpPr>
            <a:spLocks noGrp="1"/>
          </p:cNvSpPr>
          <p:nvPr>
            <p:ph type="pic" sz="quarter" idx="55"/>
          </p:nvPr>
        </p:nvSpPr>
        <p:spPr>
          <a:xfrm>
            <a:off x="6089610"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8" name="Picture Placeholder 13"/>
          <p:cNvSpPr>
            <a:spLocks noGrp="1"/>
          </p:cNvSpPr>
          <p:nvPr>
            <p:ph type="pic" sz="quarter" idx="56"/>
          </p:nvPr>
        </p:nvSpPr>
        <p:spPr>
          <a:xfrm>
            <a:off x="3045618"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9" name="Picture Placeholder 13"/>
          <p:cNvSpPr>
            <a:spLocks noGrp="1"/>
          </p:cNvSpPr>
          <p:nvPr>
            <p:ph type="pic" sz="quarter" idx="57"/>
          </p:nvPr>
        </p:nvSpPr>
        <p:spPr>
          <a:xfrm>
            <a:off x="1"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3925862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Welcome">
    <p:spTree>
      <p:nvGrpSpPr>
        <p:cNvPr id="1" name=""/>
        <p:cNvGrpSpPr/>
        <p:nvPr/>
      </p:nvGrpSpPr>
      <p:grpSpPr>
        <a:xfrm>
          <a:off x="0" y="0"/>
          <a:ext cx="0" cy="0"/>
          <a:chOff x="0" y="0"/>
          <a:chExt cx="0" cy="0"/>
        </a:xfrm>
      </p:grpSpPr>
      <p:sp>
        <p:nvSpPr>
          <p:cNvPr id="9" name="Picture Placeholder 13"/>
          <p:cNvSpPr>
            <a:spLocks noGrp="1"/>
          </p:cNvSpPr>
          <p:nvPr>
            <p:ph type="pic" sz="quarter" idx="57"/>
          </p:nvPr>
        </p:nvSpPr>
        <p:spPr>
          <a:xfrm>
            <a:off x="4037794" y="2136095"/>
            <a:ext cx="5376287" cy="3729447"/>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0" name="Picture Placeholder 13"/>
          <p:cNvSpPr>
            <a:spLocks noGrp="1"/>
          </p:cNvSpPr>
          <p:nvPr>
            <p:ph type="pic" sz="quarter" idx="58"/>
          </p:nvPr>
        </p:nvSpPr>
        <p:spPr>
          <a:xfrm>
            <a:off x="1263867" y="1288603"/>
            <a:ext cx="4658973" cy="3339154"/>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3509112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3" name="Picture Placeholder 13"/>
          <p:cNvSpPr>
            <a:spLocks noGrp="1"/>
          </p:cNvSpPr>
          <p:nvPr>
            <p:ph type="pic" sz="quarter" idx="26"/>
          </p:nvPr>
        </p:nvSpPr>
        <p:spPr>
          <a:xfrm>
            <a:off x="1" y="-3964"/>
            <a:ext cx="12191999" cy="4107613"/>
          </a:xfrm>
          <a:prstGeom prst="rect">
            <a:avLst/>
          </a:prstGeo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95810817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am 4">
    <p:spTree>
      <p:nvGrpSpPr>
        <p:cNvPr id="1" name=""/>
        <p:cNvGrpSpPr/>
        <p:nvPr/>
      </p:nvGrpSpPr>
      <p:grpSpPr>
        <a:xfrm>
          <a:off x="0" y="0"/>
          <a:ext cx="0" cy="0"/>
          <a:chOff x="0" y="0"/>
          <a:chExt cx="0" cy="0"/>
        </a:xfrm>
      </p:grpSpPr>
      <p:sp>
        <p:nvSpPr>
          <p:cNvPr id="6" name="Picture Placeholder 13"/>
          <p:cNvSpPr>
            <a:spLocks noGrp="1"/>
          </p:cNvSpPr>
          <p:nvPr>
            <p:ph type="pic" sz="quarter" idx="57"/>
          </p:nvPr>
        </p:nvSpPr>
        <p:spPr>
          <a:xfrm>
            <a:off x="6562076" y="1566125"/>
            <a:ext cx="2138141" cy="3184295"/>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8" name="Picture Placeholder 13"/>
          <p:cNvSpPr>
            <a:spLocks noGrp="1"/>
          </p:cNvSpPr>
          <p:nvPr>
            <p:ph type="pic" sz="quarter" idx="59"/>
          </p:nvPr>
        </p:nvSpPr>
        <p:spPr>
          <a:xfrm>
            <a:off x="8992545" y="1566125"/>
            <a:ext cx="2138141" cy="3184295"/>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9" name="Picture Placeholder 13"/>
          <p:cNvSpPr>
            <a:spLocks noGrp="1"/>
          </p:cNvSpPr>
          <p:nvPr>
            <p:ph type="pic" sz="quarter" idx="60"/>
          </p:nvPr>
        </p:nvSpPr>
        <p:spPr>
          <a:xfrm>
            <a:off x="4175094" y="1566125"/>
            <a:ext cx="2138141" cy="3184295"/>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995243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4509" y="0"/>
            <a:ext cx="3741139"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6800729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General Slide">
    <p:spTree>
      <p:nvGrpSpPr>
        <p:cNvPr id="1" name=""/>
        <p:cNvGrpSpPr/>
        <p:nvPr/>
      </p:nvGrpSpPr>
      <p:grpSpPr>
        <a:xfrm>
          <a:off x="0" y="0"/>
          <a:ext cx="0" cy="0"/>
          <a:chOff x="0" y="0"/>
          <a:chExt cx="0" cy="0"/>
        </a:xfrm>
      </p:grpSpPr>
      <p:sp>
        <p:nvSpPr>
          <p:cNvPr id="13" name="Picture Placeholder 13"/>
          <p:cNvSpPr>
            <a:spLocks noGrp="1"/>
          </p:cNvSpPr>
          <p:nvPr>
            <p:ph type="pic" sz="quarter" idx="50"/>
          </p:nvPr>
        </p:nvSpPr>
        <p:spPr>
          <a:xfrm>
            <a:off x="9135228"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4" name="Picture Placeholder 13"/>
          <p:cNvSpPr>
            <a:spLocks noGrp="1"/>
          </p:cNvSpPr>
          <p:nvPr>
            <p:ph type="pic" sz="quarter" idx="51"/>
          </p:nvPr>
        </p:nvSpPr>
        <p:spPr>
          <a:xfrm>
            <a:off x="6089610"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5" name="Picture Placeholder 13"/>
          <p:cNvSpPr>
            <a:spLocks noGrp="1"/>
          </p:cNvSpPr>
          <p:nvPr>
            <p:ph type="pic" sz="quarter" idx="52"/>
          </p:nvPr>
        </p:nvSpPr>
        <p:spPr>
          <a:xfrm>
            <a:off x="3045618"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6" name="Picture Placeholder 13"/>
          <p:cNvSpPr>
            <a:spLocks noGrp="1"/>
          </p:cNvSpPr>
          <p:nvPr>
            <p:ph type="pic" sz="quarter" idx="53"/>
          </p:nvPr>
        </p:nvSpPr>
        <p:spPr>
          <a:xfrm>
            <a:off x="1" y="-1"/>
            <a:ext cx="3045618" cy="2453269"/>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7686243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6404AB-EB70-4D13-8543-257C72A8ED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E431061-56DA-4D91-B288-7BCAB2426A0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6ED2263-2E40-4EB8-AF93-8F24F42AEB7F}"/>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5" name="页脚占位符 4">
            <a:extLst>
              <a:ext uri="{FF2B5EF4-FFF2-40B4-BE49-F238E27FC236}">
                <a16:creationId xmlns="" xmlns:a16="http://schemas.microsoft.com/office/drawing/2014/main" id="{0586CDE7-657A-43AD-BA3D-2C2941B9CB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57D3BFE-1E72-4A5F-BA19-B70A25971E2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196666489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字魂59号-创粗黑" panose="00000500000000000000" pitchFamily="2" charset="-122"/>
            </a:endParaRPr>
          </a:p>
        </p:txBody>
      </p:sp>
      <p:sp>
        <p:nvSpPr>
          <p:cNvPr id="2" name="Picture Placeholder 13"/>
          <p:cNvSpPr>
            <a:spLocks noGrp="1"/>
          </p:cNvSpPr>
          <p:nvPr>
            <p:ph type="pic" sz="quarter" idx="13"/>
          </p:nvPr>
        </p:nvSpPr>
        <p:spPr>
          <a:xfrm>
            <a:off x="6090694" y="0"/>
            <a:ext cx="6101306" cy="6858000"/>
          </a:xfrm>
          <a:prstGeom prst="rect">
            <a:avLst/>
          </a:prstGeom>
          <a:effectLst/>
        </p:spPr>
        <p:txBody>
          <a:bodyPr>
            <a:normAutofit/>
          </a:bodyPr>
          <a:lstStyle>
            <a:lvl1pPr marL="0" indent="0">
              <a:buNone/>
              <a:defRPr sz="2100">
                <a:ln>
                  <a:noFill/>
                </a:ln>
                <a:solidFill>
                  <a:schemeClr val="bg1">
                    <a:lumMod val="85000"/>
                  </a:schemeClr>
                </a:solidFill>
                <a:latin typeface="字魂59号-创粗黑" panose="00000500000000000000" pitchFamily="2" charset="-122"/>
                <a:ea typeface="字魂59号-创粗黑" panose="00000500000000000000" pitchFamily="2" charset="-122"/>
                <a:cs typeface="字魂59号-创粗黑" panose="00000500000000000000" pitchFamily="2" charset="-122"/>
              </a:defRPr>
            </a:lvl1pPr>
          </a:lstStyle>
          <a:p>
            <a:endParaRPr lang="en-US" dirty="0"/>
          </a:p>
        </p:txBody>
      </p:sp>
    </p:spTree>
    <p:extLst>
      <p:ext uri="{BB962C8B-B14F-4D97-AF65-F5344CB8AC3E}">
        <p14:creationId xmlns:p14="http://schemas.microsoft.com/office/powerpoint/2010/main" val="240182049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581058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Welcome">
    <p:spTree>
      <p:nvGrpSpPr>
        <p:cNvPr id="1" name=""/>
        <p:cNvGrpSpPr/>
        <p:nvPr/>
      </p:nvGrpSpPr>
      <p:grpSpPr>
        <a:xfrm>
          <a:off x="0" y="0"/>
          <a:ext cx="0" cy="0"/>
          <a:chOff x="0" y="0"/>
          <a:chExt cx="0" cy="0"/>
        </a:xfrm>
      </p:grpSpPr>
      <p:sp>
        <p:nvSpPr>
          <p:cNvPr id="5" name="Picture Placeholder 13"/>
          <p:cNvSpPr>
            <a:spLocks noGrp="1"/>
          </p:cNvSpPr>
          <p:nvPr>
            <p:ph type="pic" sz="quarter" idx="57"/>
          </p:nvPr>
        </p:nvSpPr>
        <p:spPr>
          <a:xfrm>
            <a:off x="7086320" y="1277451"/>
            <a:ext cx="3457778" cy="4204010"/>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1493214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kills">
    <p:spTree>
      <p:nvGrpSpPr>
        <p:cNvPr id="1" name=""/>
        <p:cNvGrpSpPr/>
        <p:nvPr/>
      </p:nvGrpSpPr>
      <p:grpSpPr>
        <a:xfrm>
          <a:off x="0" y="0"/>
          <a:ext cx="0" cy="0"/>
          <a:chOff x="0" y="0"/>
          <a:chExt cx="0" cy="0"/>
        </a:xfrm>
      </p:grpSpPr>
      <p:sp>
        <p:nvSpPr>
          <p:cNvPr id="10" name="Picture Placeholder 13"/>
          <p:cNvSpPr>
            <a:spLocks noGrp="1"/>
          </p:cNvSpPr>
          <p:nvPr>
            <p:ph type="pic" sz="quarter" idx="52"/>
          </p:nvPr>
        </p:nvSpPr>
        <p:spPr>
          <a:xfrm>
            <a:off x="1390621" y="1918009"/>
            <a:ext cx="1983745" cy="2117464"/>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2" name="Picture Placeholder 13"/>
          <p:cNvSpPr>
            <a:spLocks noGrp="1"/>
          </p:cNvSpPr>
          <p:nvPr>
            <p:ph type="pic" sz="quarter" idx="53"/>
          </p:nvPr>
        </p:nvSpPr>
        <p:spPr>
          <a:xfrm>
            <a:off x="5117487" y="1918009"/>
            <a:ext cx="1983745" cy="2117464"/>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13" name="Picture Placeholder 13"/>
          <p:cNvSpPr>
            <a:spLocks noGrp="1"/>
          </p:cNvSpPr>
          <p:nvPr>
            <p:ph type="pic" sz="quarter" idx="51"/>
          </p:nvPr>
        </p:nvSpPr>
        <p:spPr>
          <a:xfrm>
            <a:off x="8713109" y="1918009"/>
            <a:ext cx="1983745" cy="2117464"/>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9625929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4063999" cy="6858000"/>
          </a:xfrm>
          <a:prstGeom prst="rect">
            <a:avLst/>
          </a:prstGeom>
        </p:spPr>
        <p:txBody>
          <a:bodyPr>
            <a:normAutofit/>
          </a:bodyPr>
          <a:lstStyle>
            <a:lvl1pPr>
              <a:defRPr sz="1400"/>
            </a:lvl1pPr>
          </a:lstStyle>
          <a:p>
            <a:endParaRPr lang="en-US"/>
          </a:p>
        </p:txBody>
      </p:sp>
      <p:sp>
        <p:nvSpPr>
          <p:cNvPr id="10" name="Picture Placeholder 2"/>
          <p:cNvSpPr>
            <a:spLocks noGrp="1"/>
          </p:cNvSpPr>
          <p:nvPr>
            <p:ph type="pic" sz="quarter" idx="11"/>
          </p:nvPr>
        </p:nvSpPr>
        <p:spPr>
          <a:xfrm>
            <a:off x="4063999" y="1"/>
            <a:ext cx="4063999" cy="6858000"/>
          </a:xfrm>
          <a:prstGeom prst="rect">
            <a:avLst/>
          </a:prstGeom>
        </p:spPr>
        <p:txBody>
          <a:bodyPr>
            <a:normAutofit/>
          </a:bodyPr>
          <a:lstStyle>
            <a:lvl1pPr>
              <a:defRPr sz="1400"/>
            </a:lvl1pPr>
          </a:lstStyle>
          <a:p>
            <a:endParaRPr lang="en-US"/>
          </a:p>
        </p:txBody>
      </p:sp>
      <p:sp>
        <p:nvSpPr>
          <p:cNvPr id="11" name="Picture Placeholder 2"/>
          <p:cNvSpPr>
            <a:spLocks noGrp="1"/>
          </p:cNvSpPr>
          <p:nvPr>
            <p:ph type="pic" sz="quarter" idx="12"/>
          </p:nvPr>
        </p:nvSpPr>
        <p:spPr>
          <a:xfrm>
            <a:off x="8128001" y="1"/>
            <a:ext cx="4063999" cy="6858000"/>
          </a:xfrm>
          <a:prstGeom prst="rect">
            <a:avLst/>
          </a:prstGeom>
        </p:spPr>
        <p:txBody>
          <a:bodyPr>
            <a:normAutofit/>
          </a:bodyPr>
          <a:lstStyle>
            <a:lvl1pPr>
              <a:defRPr sz="1400"/>
            </a:lvl1pPr>
          </a:lstStyle>
          <a:p>
            <a:endParaRPr lang="en-US"/>
          </a:p>
        </p:txBody>
      </p:sp>
    </p:spTree>
    <p:extLst>
      <p:ext uri="{BB962C8B-B14F-4D97-AF65-F5344CB8AC3E}">
        <p14:creationId xmlns:p14="http://schemas.microsoft.com/office/powerpoint/2010/main" val="69465154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General Slide">
    <p:spTree>
      <p:nvGrpSpPr>
        <p:cNvPr id="1" name=""/>
        <p:cNvGrpSpPr/>
        <p:nvPr/>
      </p:nvGrpSpPr>
      <p:grpSpPr>
        <a:xfrm>
          <a:off x="0" y="0"/>
          <a:ext cx="0" cy="0"/>
          <a:chOff x="0" y="0"/>
          <a:chExt cx="0" cy="0"/>
        </a:xfrm>
      </p:grpSpPr>
      <p:sp>
        <p:nvSpPr>
          <p:cNvPr id="3" name="Picture Placeholder 13"/>
          <p:cNvSpPr>
            <a:spLocks noGrp="1"/>
          </p:cNvSpPr>
          <p:nvPr>
            <p:ph type="pic" sz="quarter" idx="40"/>
          </p:nvPr>
        </p:nvSpPr>
        <p:spPr>
          <a:xfrm>
            <a:off x="4541664" y="529682"/>
            <a:ext cx="3567384" cy="4772722"/>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
        <p:nvSpPr>
          <p:cNvPr id="4" name="Picture Placeholder 13"/>
          <p:cNvSpPr>
            <a:spLocks noGrp="1"/>
          </p:cNvSpPr>
          <p:nvPr>
            <p:ph type="pic" sz="quarter" idx="41"/>
          </p:nvPr>
        </p:nvSpPr>
        <p:spPr>
          <a:xfrm>
            <a:off x="782724" y="1661532"/>
            <a:ext cx="3567384" cy="4772722"/>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850276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2218088" y="0"/>
            <a:ext cx="2847186" cy="6858000"/>
          </a:xfrm>
          <a:prstGeom prst="rect">
            <a:avLst/>
          </a:prstGeo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28381035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602504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790675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95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ED6BB29-6D9F-4259-9649-FD3336E49B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F8BC16FC-2FC1-462A-B144-CA732FEF2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7C0C07F0-A32D-494D-A3AE-D0605D7C7D10}"/>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5" name="页脚占位符 4">
            <a:extLst>
              <a:ext uri="{FF2B5EF4-FFF2-40B4-BE49-F238E27FC236}">
                <a16:creationId xmlns="" xmlns:a16="http://schemas.microsoft.com/office/drawing/2014/main" id="{9DF77B98-86AE-492B-A723-ED6F97CC65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C16FDF-A5ED-4423-9924-40C5AB6820FD}"/>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12767392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0219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4316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152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5929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008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8989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3678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2751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9092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618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19BE4E6-010D-422D-8A43-916D826705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059182A-909B-4127-A8AB-1C0B0968192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05462126-8A2D-4CE6-8772-BEC4F66BCDC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CFE7C791-DF5A-40CC-829F-3B2A4FB81552}"/>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6" name="页脚占位符 5">
            <a:extLst>
              <a:ext uri="{FF2B5EF4-FFF2-40B4-BE49-F238E27FC236}">
                <a16:creationId xmlns="" xmlns:a16="http://schemas.microsoft.com/office/drawing/2014/main" id="{B3BB5747-D3E0-45B9-8F9D-A1EE14568D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0F2DA91-784B-435F-ADC6-5CA8B166F1BD}"/>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1580281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17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CE7E1AF-DD10-486A-B8A4-40304F4424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BE9F8B6-E58F-4B6E-8BED-FED86AB1C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86B3E2BD-FC52-4AF8-ADD0-9B9D44663C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0907ECA-A84A-4D01-AC10-CE3DB6D5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238A45A1-F0DB-4BB2-8C9F-9CBD1511B7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61AF358-CEB3-4716-86C2-53A70E064E4D}"/>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8" name="页脚占位符 7">
            <a:extLst>
              <a:ext uri="{FF2B5EF4-FFF2-40B4-BE49-F238E27FC236}">
                <a16:creationId xmlns="" xmlns:a16="http://schemas.microsoft.com/office/drawing/2014/main" id="{289FBC55-9F97-4E49-BC44-815534720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A0C797DB-DED4-4BF4-9ABA-95C3461090D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333043706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CE7E1AF-DD10-486A-B8A4-40304F4424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BE9F8B6-E58F-4B6E-8BED-FED86AB1C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86B3E2BD-FC52-4AF8-ADD0-9B9D44663C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0907ECA-A84A-4D01-AC10-CE3DB6D5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238A45A1-F0DB-4BB2-8C9F-9CBD1511B7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61AF358-CEB3-4716-86C2-53A70E064E4D}"/>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8" name="页脚占位符 7">
            <a:extLst>
              <a:ext uri="{FF2B5EF4-FFF2-40B4-BE49-F238E27FC236}">
                <a16:creationId xmlns="" xmlns:a16="http://schemas.microsoft.com/office/drawing/2014/main" id="{289FBC55-9F97-4E49-BC44-815534720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A0C797DB-DED4-4BF4-9ABA-95C3461090D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
        <p:nvSpPr>
          <p:cNvPr id="11" name="TextBox 4">
            <a:extLst>
              <a:ext uri="{FF2B5EF4-FFF2-40B4-BE49-F238E27FC236}">
                <a16:creationId xmlns="" xmlns:a16="http://schemas.microsoft.com/office/drawing/2014/main" id="{F7DA2404-5BE2-C623-9D8A-E37A183BB77D}"/>
              </a:ext>
            </a:extLst>
          </p:cNvPr>
          <p:cNvSpPr txBox="1"/>
          <p:nvPr userDrawn="1"/>
        </p:nvSpPr>
        <p:spPr>
          <a:xfrm>
            <a:off x="838200" y="666226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199525206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9739BD-42B0-46CE-BE51-FB35FD5877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3D2C71D-9539-47FF-872C-7D475D8AFB3D}"/>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4" name="页脚占位符 3">
            <a:extLst>
              <a:ext uri="{FF2B5EF4-FFF2-40B4-BE49-F238E27FC236}">
                <a16:creationId xmlns="" xmlns:a16="http://schemas.microsoft.com/office/drawing/2014/main" id="{0801F44D-3A15-40AB-A325-1EBA00B2CB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60D7FAE0-DC81-4DDA-AC3A-91AF5F748CD5}"/>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96144316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589F7AC-15E6-481E-9A12-82C564F9F9E8}"/>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3" name="页脚占位符 2">
            <a:extLst>
              <a:ext uri="{FF2B5EF4-FFF2-40B4-BE49-F238E27FC236}">
                <a16:creationId xmlns="" xmlns:a16="http://schemas.microsoft.com/office/drawing/2014/main" id="{712AF03D-F21F-4BF4-A349-88C80A30C1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C8C89124-1FEE-4371-A02A-0E9F2247F47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38992967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13115B7-60FC-4E6D-8527-2405D42535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77D02859-4FDF-4497-9F8A-5A2E1346A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FBAAC726-4093-45B6-91D9-5FEE6C9DD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B2A62C-93E5-45FE-980C-C681D1DCC261}"/>
              </a:ext>
            </a:extLst>
          </p:cNvPr>
          <p:cNvSpPr>
            <a:spLocks noGrp="1"/>
          </p:cNvSpPr>
          <p:nvPr>
            <p:ph type="dt" sz="half" idx="10"/>
          </p:nvPr>
        </p:nvSpPr>
        <p:spPr/>
        <p:txBody>
          <a:bodyPr/>
          <a:lstStyle/>
          <a:p>
            <a:fld id="{C18EDF5E-578C-4F7F-BA8F-EE7896D35C60}" type="datetimeFigureOut">
              <a:rPr lang="zh-CN" altLang="en-US" smtClean="0"/>
              <a:t>2022/12/29</a:t>
            </a:fld>
            <a:endParaRPr lang="zh-CN" altLang="en-US"/>
          </a:p>
        </p:txBody>
      </p:sp>
      <p:sp>
        <p:nvSpPr>
          <p:cNvPr id="6" name="页脚占位符 5">
            <a:extLst>
              <a:ext uri="{FF2B5EF4-FFF2-40B4-BE49-F238E27FC236}">
                <a16:creationId xmlns="" xmlns:a16="http://schemas.microsoft.com/office/drawing/2014/main" id="{C87B0584-DD24-433D-99DB-A507B73F0C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97DE6C6-CFDE-48C2-A188-1837C92622BB}"/>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97714962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B829A06E-1D14-41AA-B975-9335333AC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B25C32E2-FDAE-4EAE-A736-999A3CE6C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4A572E24-B8CA-4530-9959-B49186C03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C18EDF5E-578C-4F7F-BA8F-EE7896D35C60}" type="datetimeFigureOut">
              <a:rPr lang="zh-CN" altLang="en-US" smtClean="0"/>
              <a:pPr/>
              <a:t>2022/12/29</a:t>
            </a:fld>
            <a:endParaRPr lang="zh-CN" altLang="en-US" dirty="0"/>
          </a:p>
        </p:txBody>
      </p:sp>
      <p:sp>
        <p:nvSpPr>
          <p:cNvPr id="5" name="页脚占位符 4">
            <a:extLst>
              <a:ext uri="{FF2B5EF4-FFF2-40B4-BE49-F238E27FC236}">
                <a16:creationId xmlns="" xmlns:a16="http://schemas.microsoft.com/office/drawing/2014/main" id="{A32E7A62-6A96-45B6-91D6-FD5915714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 xmlns:a16="http://schemas.microsoft.com/office/drawing/2014/main" id="{92CFB206-6B25-467D-A8A9-A98D6E725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6BA964AD-4DC7-4E6B-9B49-09BCF06D9FE3}" type="slidenum">
              <a:rPr lang="zh-CN" altLang="en-US" smtClean="0"/>
              <a:pPr/>
              <a:t>‹#›</a:t>
            </a:fld>
            <a:endParaRPr lang="zh-CN" altLang="en-US" dirty="0"/>
          </a:p>
        </p:txBody>
      </p:sp>
    </p:spTree>
    <p:extLst>
      <p:ext uri="{BB962C8B-B14F-4D97-AF65-F5344CB8AC3E}">
        <p14:creationId xmlns:p14="http://schemas.microsoft.com/office/powerpoint/2010/main" val="53392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8"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2" r:id="rId24"/>
    <p:sldLayoutId id="2147483673" r:id="rId25"/>
    <p:sldLayoutId id="2147483677" r:id="rId26"/>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51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69782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98C1B081-8BC0-47E0-AAD4-224B6E72EA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图片 3">
            <a:extLst>
              <a:ext uri="{FF2B5EF4-FFF2-40B4-BE49-F238E27FC236}">
                <a16:creationId xmlns="" xmlns:a16="http://schemas.microsoft.com/office/drawing/2014/main" id="{6821B0B3-ABC8-468D-92E9-70E5EE690A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942" y="1539632"/>
            <a:ext cx="4305958" cy="2405236"/>
          </a:xfrm>
          <a:prstGeom prst="rect">
            <a:avLst/>
          </a:prstGeom>
        </p:spPr>
      </p:pic>
      <p:sp>
        <p:nvSpPr>
          <p:cNvPr id="6" name="文本框 5">
            <a:extLst>
              <a:ext uri="{FF2B5EF4-FFF2-40B4-BE49-F238E27FC236}">
                <a16:creationId xmlns="" xmlns:a16="http://schemas.microsoft.com/office/drawing/2014/main" id="{08C1D4B2-F35B-488A-8E5D-FB28F6B9208B}"/>
              </a:ext>
            </a:extLst>
          </p:cNvPr>
          <p:cNvSpPr txBox="1"/>
          <p:nvPr/>
        </p:nvSpPr>
        <p:spPr>
          <a:xfrm>
            <a:off x="4740032" y="4562143"/>
            <a:ext cx="7137055" cy="1138773"/>
          </a:xfrm>
          <a:prstGeom prst="rect">
            <a:avLst/>
          </a:prstGeom>
          <a:noFill/>
        </p:spPr>
        <p:txBody>
          <a:bodyPr wrap="square" rtlCol="0">
            <a:spAutoFit/>
          </a:bodyPr>
          <a:lstStyle/>
          <a:p>
            <a:pPr algn="ctr"/>
            <a:r>
              <a:rPr lang="zh-CN" altLang="en-US" sz="5400" dirty="0">
                <a:solidFill>
                  <a:srgbClr val="41A749"/>
                </a:solidFill>
                <a:cs typeface="+mn-ea"/>
                <a:sym typeface="+mn-lt"/>
              </a:rPr>
              <a:t>产品介绍</a:t>
            </a:r>
            <a:r>
              <a:rPr lang="en-US" altLang="zh-CN" sz="5400" dirty="0">
                <a:solidFill>
                  <a:srgbClr val="41A749"/>
                </a:solidFill>
                <a:cs typeface="+mn-ea"/>
                <a:sym typeface="+mn-lt"/>
              </a:rPr>
              <a:t>PPT</a:t>
            </a:r>
            <a:r>
              <a:rPr lang="zh-CN" altLang="en-US" sz="5400" dirty="0">
                <a:solidFill>
                  <a:srgbClr val="41A749"/>
                </a:solidFill>
                <a:cs typeface="+mn-ea"/>
                <a:sym typeface="+mn-lt"/>
              </a:rPr>
              <a:t>模板</a:t>
            </a:r>
            <a:endParaRPr lang="en-US" altLang="zh-CN" sz="5400" dirty="0">
              <a:solidFill>
                <a:srgbClr val="41A749"/>
              </a:solidFill>
              <a:cs typeface="+mn-ea"/>
              <a:sym typeface="+mn-lt"/>
            </a:endParaRPr>
          </a:p>
          <a:p>
            <a:pPr algn="ctr"/>
            <a:r>
              <a:rPr lang="en-US" altLang="zh-CN" sz="1400" dirty="0">
                <a:solidFill>
                  <a:srgbClr val="41A749"/>
                </a:solidFill>
                <a:cs typeface="+mn-ea"/>
                <a:sym typeface="+mn-lt"/>
              </a:rPr>
              <a:t>Great achievement of the construction bank</a:t>
            </a:r>
            <a:endParaRPr lang="zh-CN" altLang="en-US" sz="1400" dirty="0">
              <a:solidFill>
                <a:srgbClr val="41A749"/>
              </a:solidFill>
              <a:cs typeface="+mn-ea"/>
              <a:sym typeface="+mn-lt"/>
            </a:endParaRPr>
          </a:p>
        </p:txBody>
      </p:sp>
      <p:pic>
        <p:nvPicPr>
          <p:cNvPr id="5" name="图片 4" descr="图片包含 物体, 时钟&#10;&#10;描述已自动生成">
            <a:extLst>
              <a:ext uri="{FF2B5EF4-FFF2-40B4-BE49-F238E27FC236}">
                <a16:creationId xmlns="" xmlns:a16="http://schemas.microsoft.com/office/drawing/2014/main" id="{920AE5A9-796B-414C-A749-EF2AE6D2682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19363" y="1956914"/>
            <a:ext cx="6178395" cy="2518059"/>
          </a:xfrm>
          <a:prstGeom prst="rect">
            <a:avLst/>
          </a:prstGeom>
        </p:spPr>
      </p:pic>
      <p:pic>
        <p:nvPicPr>
          <p:cNvPr id="9" name="图片 8" descr="图片包含 墙壁&#10;&#10;描述已自动生成">
            <a:extLst>
              <a:ext uri="{FF2B5EF4-FFF2-40B4-BE49-F238E27FC236}">
                <a16:creationId xmlns="" xmlns:a16="http://schemas.microsoft.com/office/drawing/2014/main" id="{161B8210-383C-48B2-9D3A-A1FCB9268FB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42794" y="4318460"/>
            <a:ext cx="4056254" cy="1930348"/>
          </a:xfrm>
          <a:prstGeom prst="rect">
            <a:avLst/>
          </a:prstGeom>
        </p:spPr>
      </p:pic>
    </p:spTree>
    <p:extLst>
      <p:ext uri="{BB962C8B-B14F-4D97-AF65-F5344CB8AC3E}">
        <p14:creationId xmlns:p14="http://schemas.microsoft.com/office/powerpoint/2010/main" val="112096058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txBox="1">
            <a:spLocks/>
          </p:cNvSpPr>
          <p:nvPr/>
        </p:nvSpPr>
        <p:spPr>
          <a:xfrm>
            <a:off x="2417299" y="4769235"/>
            <a:ext cx="7319303" cy="6099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endParaRPr lang="en-US" sz="1200" dirty="0">
              <a:solidFill>
                <a:srgbClr val="59585B"/>
              </a:solidFill>
              <a:latin typeface="+mn-lt"/>
              <a:cs typeface="+mn-ea"/>
              <a:sym typeface="+mn-lt"/>
            </a:endParaRPr>
          </a:p>
        </p:txBody>
      </p:sp>
      <p:sp>
        <p:nvSpPr>
          <p:cNvPr id="16" name="TextBox 15"/>
          <p:cNvSpPr txBox="1"/>
          <p:nvPr/>
        </p:nvSpPr>
        <p:spPr>
          <a:xfrm>
            <a:off x="5545900" y="4032174"/>
            <a:ext cx="896399" cy="501740"/>
          </a:xfrm>
          <a:prstGeom prst="rect">
            <a:avLst/>
          </a:prstGeom>
          <a:noFill/>
        </p:spPr>
        <p:txBody>
          <a:bodyPr wrap="none" rtlCol="0" anchor="ctr" anchorCtr="0">
            <a:spAutoFit/>
          </a:bodyPr>
          <a:lstStyle/>
          <a:p>
            <a:pPr algn="ctr">
              <a:lnSpc>
                <a:spcPts val="2830"/>
              </a:lnSpc>
            </a:pPr>
            <a:r>
              <a:rPr lang="en-US" altLang="zh-CN" sz="4800" b="1" spc="100" dirty="0">
                <a:solidFill>
                  <a:srgbClr val="59585B"/>
                </a:solidFill>
                <a:cs typeface="+mn-ea"/>
                <a:sym typeface="+mn-lt"/>
              </a:rPr>
              <a:t>02</a:t>
            </a:r>
            <a:endParaRPr lang="en-US" sz="4800" b="1" spc="100" dirty="0">
              <a:solidFill>
                <a:srgbClr val="59585B"/>
              </a:solidFill>
              <a:cs typeface="+mn-ea"/>
              <a:sym typeface="+mn-lt"/>
            </a:endParaRPr>
          </a:p>
        </p:txBody>
      </p:sp>
      <p:sp>
        <p:nvSpPr>
          <p:cNvPr id="10" name="TextBox 9"/>
          <p:cNvSpPr txBox="1"/>
          <p:nvPr/>
        </p:nvSpPr>
        <p:spPr>
          <a:xfrm>
            <a:off x="5189528" y="2974091"/>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产品介绍</a:t>
            </a:r>
            <a:endParaRPr lang="en-US" sz="3000" spc="100" dirty="0">
              <a:solidFill>
                <a:srgbClr val="59585B"/>
              </a:solidFill>
              <a:cs typeface="+mn-ea"/>
              <a:sym typeface="+mn-lt"/>
            </a:endParaRPr>
          </a:p>
        </p:txBody>
      </p:sp>
      <p:pic>
        <p:nvPicPr>
          <p:cNvPr id="4" name="Picture Placeholder 3"/>
          <p:cNvPicPr>
            <a:picLocks noGrp="1" noChangeAspect="1"/>
          </p:cNvPicPr>
          <p:nvPr>
            <p:ph type="pic" sz="quarter" idx="51"/>
          </p:nvPr>
        </p:nvPicPr>
        <p:blipFill rotWithShape="1">
          <a:blip r:embed="rId3" cstate="screen">
            <a:extLst>
              <a:ext uri="{28A0092B-C50C-407E-A947-70E740481C1C}">
                <a14:useLocalDpi xmlns:a14="http://schemas.microsoft.com/office/drawing/2010/main"/>
              </a:ext>
            </a:extLst>
          </a:blip>
          <a:srcRect/>
          <a:stretch/>
        </p:blipFill>
        <p:spPr>
          <a:xfrm>
            <a:off x="5040684" y="1375873"/>
            <a:ext cx="2072532" cy="1734796"/>
          </a:xfrm>
        </p:spPr>
      </p:pic>
    </p:spTree>
    <p:extLst>
      <p:ext uri="{BB962C8B-B14F-4D97-AF65-F5344CB8AC3E}">
        <p14:creationId xmlns:p14="http://schemas.microsoft.com/office/powerpoint/2010/main" val="186231609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6996131" y="4045733"/>
            <a:ext cx="2107040" cy="127679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a:t>
            </a:r>
            <a:endParaRPr lang="en-US" sz="1200" dirty="0">
              <a:solidFill>
                <a:srgbClr val="59585B"/>
              </a:solidFill>
              <a:latin typeface="+mn-lt"/>
              <a:cs typeface="+mn-ea"/>
              <a:sym typeface="+mn-lt"/>
            </a:endParaRPr>
          </a:p>
        </p:txBody>
      </p:sp>
      <p:sp>
        <p:nvSpPr>
          <p:cNvPr id="15" name="TextBox 14"/>
          <p:cNvSpPr txBox="1"/>
          <p:nvPr/>
        </p:nvSpPr>
        <p:spPr>
          <a:xfrm>
            <a:off x="6880101" y="3492026"/>
            <a:ext cx="2339102"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16" name="Oval 15"/>
          <p:cNvSpPr/>
          <p:nvPr/>
        </p:nvSpPr>
        <p:spPr>
          <a:xfrm>
            <a:off x="7496852" y="2083620"/>
            <a:ext cx="1109396" cy="1109396"/>
          </a:xfrm>
          <a:prstGeom prst="ellipse">
            <a:avLst/>
          </a:prstGeom>
          <a:noFill/>
          <a:ln>
            <a:solidFill>
              <a:srgbClr val="59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8" name="Subtitle 2"/>
          <p:cNvSpPr txBox="1">
            <a:spLocks/>
          </p:cNvSpPr>
          <p:nvPr/>
        </p:nvSpPr>
        <p:spPr>
          <a:xfrm>
            <a:off x="9453619" y="4045733"/>
            <a:ext cx="2107040" cy="127679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a:t>
            </a:r>
            <a:endParaRPr lang="en-US" sz="1200" dirty="0">
              <a:solidFill>
                <a:srgbClr val="59585B"/>
              </a:solidFill>
              <a:latin typeface="+mn-lt"/>
              <a:cs typeface="+mn-ea"/>
              <a:sym typeface="+mn-lt"/>
            </a:endParaRPr>
          </a:p>
        </p:txBody>
      </p:sp>
      <p:sp>
        <p:nvSpPr>
          <p:cNvPr id="19" name="TextBox 18"/>
          <p:cNvSpPr txBox="1"/>
          <p:nvPr/>
        </p:nvSpPr>
        <p:spPr>
          <a:xfrm>
            <a:off x="9337590" y="3492026"/>
            <a:ext cx="2339102"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20" name="Oval 19"/>
          <p:cNvSpPr/>
          <p:nvPr/>
        </p:nvSpPr>
        <p:spPr>
          <a:xfrm>
            <a:off x="9954340" y="2083620"/>
            <a:ext cx="1109396" cy="1109396"/>
          </a:xfrm>
          <a:prstGeom prst="ellipse">
            <a:avLst/>
          </a:prstGeom>
          <a:noFill/>
          <a:ln>
            <a:solidFill>
              <a:srgbClr val="59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22" name="Subtitle 2"/>
          <p:cNvSpPr txBox="1">
            <a:spLocks/>
          </p:cNvSpPr>
          <p:nvPr/>
        </p:nvSpPr>
        <p:spPr>
          <a:xfrm>
            <a:off x="4554014" y="4045733"/>
            <a:ext cx="2107040" cy="127679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a:t>
            </a:r>
            <a:endParaRPr lang="en-US" sz="1200" dirty="0">
              <a:solidFill>
                <a:srgbClr val="59585B"/>
              </a:solidFill>
              <a:latin typeface="+mn-lt"/>
              <a:cs typeface="+mn-ea"/>
              <a:sym typeface="+mn-lt"/>
            </a:endParaRPr>
          </a:p>
        </p:txBody>
      </p:sp>
      <p:sp>
        <p:nvSpPr>
          <p:cNvPr id="23" name="TextBox 22"/>
          <p:cNvSpPr txBox="1"/>
          <p:nvPr/>
        </p:nvSpPr>
        <p:spPr>
          <a:xfrm>
            <a:off x="4437984" y="3492026"/>
            <a:ext cx="2339102"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24" name="Oval 23"/>
          <p:cNvSpPr/>
          <p:nvPr/>
        </p:nvSpPr>
        <p:spPr>
          <a:xfrm>
            <a:off x="5054735" y="2083620"/>
            <a:ext cx="1109396" cy="1109396"/>
          </a:xfrm>
          <a:prstGeom prst="ellipse">
            <a:avLst/>
          </a:prstGeom>
          <a:noFill/>
          <a:ln>
            <a:solidFill>
              <a:srgbClr val="59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28" name="Shape 2563"/>
          <p:cNvSpPr/>
          <p:nvPr/>
        </p:nvSpPr>
        <p:spPr>
          <a:xfrm>
            <a:off x="5449199" y="2467311"/>
            <a:ext cx="342013" cy="342013"/>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29" name="Shape 2588"/>
          <p:cNvSpPr/>
          <p:nvPr/>
        </p:nvSpPr>
        <p:spPr>
          <a:xfrm>
            <a:off x="7894639" y="2498391"/>
            <a:ext cx="342012" cy="310933"/>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30" name="Shape 2629"/>
          <p:cNvSpPr/>
          <p:nvPr/>
        </p:nvSpPr>
        <p:spPr>
          <a:xfrm>
            <a:off x="10348805" y="2467311"/>
            <a:ext cx="342109" cy="342013"/>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pic>
        <p:nvPicPr>
          <p:cNvPr id="3" name="Picture Placeholder 2"/>
          <p:cNvPicPr>
            <a:picLocks noGrp="1" noChangeAspect="1"/>
          </p:cNvPicPr>
          <p:nvPr>
            <p:ph type="pic" sz="quarter" idx="60"/>
          </p:nvPr>
        </p:nvPicPr>
        <p:blipFill rotWithShape="1">
          <a:blip r:embed="rId3" cstate="screen">
            <a:extLst>
              <a:ext uri="{28A0092B-C50C-407E-A947-70E740481C1C}">
                <a14:useLocalDpi xmlns:a14="http://schemas.microsoft.com/office/drawing/2010/main"/>
              </a:ext>
            </a:extLst>
          </a:blip>
          <a:srcRect/>
          <a:stretch/>
        </p:blipFill>
        <p:spPr>
          <a:xfrm>
            <a:off x="-4509" y="0"/>
            <a:ext cx="3741139" cy="6858000"/>
          </a:xfrm>
        </p:spPr>
      </p:pic>
      <p:sp>
        <p:nvSpPr>
          <p:cNvPr id="17" name="TextBox 9">
            <a:extLst>
              <a:ext uri="{FF2B5EF4-FFF2-40B4-BE49-F238E27FC236}">
                <a16:creationId xmlns="" xmlns:a16="http://schemas.microsoft.com/office/drawing/2014/main" id="{5ED8FD67-A7C7-4260-A98A-C75DC6C98EC0}"/>
              </a:ext>
            </a:extLst>
          </p:cNvPr>
          <p:cNvSpPr txBox="1"/>
          <p:nvPr/>
        </p:nvSpPr>
        <p:spPr>
          <a:xfrm>
            <a:off x="4783661" y="849742"/>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产品介绍</a:t>
            </a:r>
            <a:endParaRPr lang="en-US" sz="3000" spc="100" dirty="0">
              <a:solidFill>
                <a:srgbClr val="59585B"/>
              </a:solidFill>
              <a:cs typeface="+mn-ea"/>
              <a:sym typeface="+mn-lt"/>
            </a:endParaRPr>
          </a:p>
        </p:txBody>
      </p:sp>
    </p:spTree>
    <p:extLst>
      <p:ext uri="{BB962C8B-B14F-4D97-AF65-F5344CB8AC3E}">
        <p14:creationId xmlns:p14="http://schemas.microsoft.com/office/powerpoint/2010/main" val="192470061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53"/>
          </p:nvPr>
        </p:nvPicPr>
        <p:blipFill>
          <a:blip r:embed="rId3" cstate="screen">
            <a:extLst>
              <a:ext uri="{28A0092B-C50C-407E-A947-70E740481C1C}">
                <a14:useLocalDpi xmlns:a14="http://schemas.microsoft.com/office/drawing/2010/main"/>
              </a:ext>
            </a:extLst>
          </a:blip>
          <a:srcRect/>
          <a:stretch>
            <a:fillRect/>
          </a:stretch>
        </p:blipFill>
        <p:spPr>
          <a:xfrm>
            <a:off x="0" y="1787027"/>
            <a:ext cx="3045618" cy="2024066"/>
          </a:xfrm>
        </p:spPr>
      </p:pic>
      <p:pic>
        <p:nvPicPr>
          <p:cNvPr id="8" name="Picture Placeholder 7"/>
          <p:cNvPicPr>
            <a:picLocks noGrp="1" noChangeAspect="1"/>
          </p:cNvPicPr>
          <p:nvPr>
            <p:ph type="pic" sz="quarter" idx="52"/>
          </p:nvPr>
        </p:nvPicPr>
        <p:blipFill>
          <a:blip r:embed="rId4" cstate="screen">
            <a:extLst>
              <a:ext uri="{28A0092B-C50C-407E-A947-70E740481C1C}">
                <a14:useLocalDpi xmlns:a14="http://schemas.microsoft.com/office/drawing/2010/main"/>
              </a:ext>
            </a:extLst>
          </a:blip>
          <a:srcRect/>
          <a:stretch>
            <a:fillRect/>
          </a:stretch>
        </p:blipFill>
        <p:spPr>
          <a:xfrm>
            <a:off x="3045617" y="1783854"/>
            <a:ext cx="3045618" cy="2030412"/>
          </a:xfrm>
        </p:spPr>
      </p:pic>
      <p:pic>
        <p:nvPicPr>
          <p:cNvPr id="20" name="Picture Placeholder 19"/>
          <p:cNvPicPr>
            <a:picLocks noGrp="1" noChangeAspect="1"/>
          </p:cNvPicPr>
          <p:nvPr>
            <p:ph type="pic" sz="quarter" idx="51"/>
          </p:nvPr>
        </p:nvPicPr>
        <p:blipFill>
          <a:blip r:embed="rId5" cstate="screen">
            <a:extLst>
              <a:ext uri="{28A0092B-C50C-407E-A947-70E740481C1C}">
                <a14:useLocalDpi xmlns:a14="http://schemas.microsoft.com/office/drawing/2010/main"/>
              </a:ext>
            </a:extLst>
          </a:blip>
          <a:srcRect/>
          <a:stretch>
            <a:fillRect/>
          </a:stretch>
        </p:blipFill>
        <p:spPr>
          <a:xfrm>
            <a:off x="6089609" y="1783854"/>
            <a:ext cx="3045618" cy="2030412"/>
          </a:xfrm>
        </p:spPr>
      </p:pic>
      <p:pic>
        <p:nvPicPr>
          <p:cNvPr id="24" name="Picture Placeholder 23"/>
          <p:cNvPicPr>
            <a:picLocks noGrp="1" noChangeAspect="1"/>
          </p:cNvPicPr>
          <p:nvPr>
            <p:ph type="pic" sz="quarter" idx="50"/>
          </p:nvPr>
        </p:nvPicPr>
        <p:blipFill>
          <a:blip r:embed="rId6" cstate="screen">
            <a:extLst>
              <a:ext uri="{28A0092B-C50C-407E-A947-70E740481C1C}">
                <a14:useLocalDpi xmlns:a14="http://schemas.microsoft.com/office/drawing/2010/main"/>
              </a:ext>
            </a:extLst>
          </a:blip>
          <a:srcRect/>
          <a:stretch>
            <a:fillRect/>
          </a:stretch>
        </p:blipFill>
        <p:spPr>
          <a:xfrm>
            <a:off x="9135227" y="1783854"/>
            <a:ext cx="3045618" cy="2030412"/>
          </a:xfrm>
        </p:spPr>
      </p:pic>
      <p:sp>
        <p:nvSpPr>
          <p:cNvPr id="26" name="TextBox 9">
            <a:extLst>
              <a:ext uri="{FF2B5EF4-FFF2-40B4-BE49-F238E27FC236}">
                <a16:creationId xmlns="" xmlns:a16="http://schemas.microsoft.com/office/drawing/2014/main" id="{D11B8FDE-EDDB-4944-88BF-F75822F63550}"/>
              </a:ext>
            </a:extLst>
          </p:cNvPr>
          <p:cNvSpPr txBox="1"/>
          <p:nvPr/>
        </p:nvSpPr>
        <p:spPr>
          <a:xfrm>
            <a:off x="5202186" y="652783"/>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产品介绍</a:t>
            </a:r>
            <a:endParaRPr lang="en-US" sz="3000" spc="100" dirty="0">
              <a:solidFill>
                <a:srgbClr val="59585B"/>
              </a:solidFill>
              <a:cs typeface="+mn-ea"/>
              <a:sym typeface="+mn-lt"/>
            </a:endParaRPr>
          </a:p>
        </p:txBody>
      </p:sp>
      <p:sp>
        <p:nvSpPr>
          <p:cNvPr id="9" name="Subtitle 2"/>
          <p:cNvSpPr txBox="1">
            <a:spLocks/>
          </p:cNvSpPr>
          <p:nvPr/>
        </p:nvSpPr>
        <p:spPr>
          <a:xfrm>
            <a:off x="3613671" y="4717761"/>
            <a:ext cx="2122836"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此处输入文字此处输入文字此处此处输入文字此处输入文字此处此处输入文字此处输入文字此处</a:t>
            </a:r>
            <a:endParaRPr lang="en-US" sz="1200" dirty="0">
              <a:solidFill>
                <a:srgbClr val="59585B"/>
              </a:solidFill>
              <a:latin typeface="+mn-lt"/>
              <a:cs typeface="+mn-ea"/>
              <a:sym typeface="+mn-lt"/>
            </a:endParaRPr>
          </a:p>
        </p:txBody>
      </p:sp>
      <p:sp>
        <p:nvSpPr>
          <p:cNvPr id="10" name="TextBox 9"/>
          <p:cNvSpPr txBox="1"/>
          <p:nvPr/>
        </p:nvSpPr>
        <p:spPr>
          <a:xfrm>
            <a:off x="3487374" y="4345085"/>
            <a:ext cx="2339102" cy="276999"/>
          </a:xfrm>
          <a:prstGeom prst="rect">
            <a:avLst/>
          </a:prstGeom>
          <a:noFill/>
        </p:spPr>
        <p:txBody>
          <a:bodyPr wrap="none" rtlCol="0" anchor="ctr" anchorCtr="0">
            <a:spAutoFit/>
          </a:bodyPr>
          <a:lstStyle/>
          <a:p>
            <a:pPr algn="ctr"/>
            <a:r>
              <a:rPr lang="zh-CN" altLang="en-US" sz="1200" dirty="0">
                <a:solidFill>
                  <a:srgbClr val="41A749"/>
                </a:solidFill>
                <a:cs typeface="+mn-ea"/>
                <a:sym typeface="+mn-lt"/>
              </a:rPr>
              <a:t>此处输入文字此处输入文字此处</a:t>
            </a:r>
            <a:endParaRPr lang="en-US" sz="1200" dirty="0">
              <a:solidFill>
                <a:srgbClr val="41A749"/>
              </a:solidFill>
              <a:cs typeface="+mn-ea"/>
              <a:sym typeface="+mn-lt"/>
            </a:endParaRPr>
          </a:p>
        </p:txBody>
      </p:sp>
      <p:sp>
        <p:nvSpPr>
          <p:cNvPr id="11" name="Oval 10"/>
          <p:cNvSpPr/>
          <p:nvPr/>
        </p:nvSpPr>
        <p:spPr>
          <a:xfrm>
            <a:off x="4394517" y="3530521"/>
            <a:ext cx="561144" cy="561144"/>
          </a:xfrm>
          <a:prstGeom prst="ellipse">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41A749"/>
              </a:solidFill>
              <a:cs typeface="+mn-ea"/>
              <a:sym typeface="+mn-lt"/>
            </a:endParaRPr>
          </a:p>
        </p:txBody>
      </p:sp>
      <p:sp>
        <p:nvSpPr>
          <p:cNvPr id="12" name="Subtitle 2"/>
          <p:cNvSpPr txBox="1">
            <a:spLocks/>
          </p:cNvSpPr>
          <p:nvPr/>
        </p:nvSpPr>
        <p:spPr>
          <a:xfrm>
            <a:off x="9690621" y="4717761"/>
            <a:ext cx="2122836"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此处输入文字此处输入文字此处此处输入文字此处输入文字此处此处输入文字此处输入文字此处</a:t>
            </a:r>
            <a:endParaRPr lang="en-US" sz="1200" dirty="0">
              <a:solidFill>
                <a:srgbClr val="59585B"/>
              </a:solidFill>
              <a:latin typeface="+mn-lt"/>
              <a:cs typeface="+mn-ea"/>
              <a:sym typeface="+mn-lt"/>
            </a:endParaRPr>
          </a:p>
        </p:txBody>
      </p:sp>
      <p:sp>
        <p:nvSpPr>
          <p:cNvPr id="13" name="TextBox 12"/>
          <p:cNvSpPr txBox="1"/>
          <p:nvPr/>
        </p:nvSpPr>
        <p:spPr>
          <a:xfrm>
            <a:off x="9564324" y="4345085"/>
            <a:ext cx="2339102" cy="276999"/>
          </a:xfrm>
          <a:prstGeom prst="rect">
            <a:avLst/>
          </a:prstGeom>
          <a:noFill/>
        </p:spPr>
        <p:txBody>
          <a:bodyPr wrap="none" rtlCol="0" anchor="ctr" anchorCtr="0">
            <a:spAutoFit/>
          </a:bodyPr>
          <a:lstStyle/>
          <a:p>
            <a:pPr algn="ctr"/>
            <a:r>
              <a:rPr lang="zh-CN" altLang="en-US" sz="1200" dirty="0">
                <a:solidFill>
                  <a:srgbClr val="41A749"/>
                </a:solidFill>
                <a:cs typeface="+mn-ea"/>
                <a:sym typeface="+mn-lt"/>
              </a:rPr>
              <a:t>此处输入文字此处输入文字此处</a:t>
            </a:r>
            <a:endParaRPr lang="en-US" sz="1200" dirty="0">
              <a:solidFill>
                <a:srgbClr val="41A749"/>
              </a:solidFill>
              <a:cs typeface="+mn-ea"/>
              <a:sym typeface="+mn-lt"/>
            </a:endParaRPr>
          </a:p>
        </p:txBody>
      </p:sp>
      <p:sp>
        <p:nvSpPr>
          <p:cNvPr id="14" name="Oval 13"/>
          <p:cNvSpPr/>
          <p:nvPr/>
        </p:nvSpPr>
        <p:spPr>
          <a:xfrm>
            <a:off x="10471467" y="3530521"/>
            <a:ext cx="561144" cy="561144"/>
          </a:xfrm>
          <a:prstGeom prst="ellipse">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41A749"/>
              </a:solidFill>
              <a:cs typeface="+mn-ea"/>
              <a:sym typeface="+mn-lt"/>
            </a:endParaRPr>
          </a:p>
        </p:txBody>
      </p:sp>
      <p:sp>
        <p:nvSpPr>
          <p:cNvPr id="15" name="Subtitle 2"/>
          <p:cNvSpPr txBox="1">
            <a:spLocks/>
          </p:cNvSpPr>
          <p:nvPr/>
        </p:nvSpPr>
        <p:spPr>
          <a:xfrm>
            <a:off x="544764" y="4717761"/>
            <a:ext cx="2122836"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此处输入文字此处输入文字此处此处输入文字此处输入文字此处此处输入文字此处输入文字此处</a:t>
            </a:r>
            <a:endParaRPr lang="en-US" sz="1200" dirty="0">
              <a:solidFill>
                <a:srgbClr val="59585B"/>
              </a:solidFill>
              <a:latin typeface="+mn-lt"/>
              <a:cs typeface="+mn-ea"/>
              <a:sym typeface="+mn-lt"/>
            </a:endParaRPr>
          </a:p>
        </p:txBody>
      </p:sp>
      <p:sp>
        <p:nvSpPr>
          <p:cNvPr id="16" name="TextBox 15"/>
          <p:cNvSpPr txBox="1"/>
          <p:nvPr/>
        </p:nvSpPr>
        <p:spPr>
          <a:xfrm>
            <a:off x="418466" y="4345085"/>
            <a:ext cx="2339102" cy="276999"/>
          </a:xfrm>
          <a:prstGeom prst="rect">
            <a:avLst/>
          </a:prstGeom>
          <a:noFill/>
        </p:spPr>
        <p:txBody>
          <a:bodyPr wrap="none" rtlCol="0" anchor="ctr" anchorCtr="0">
            <a:spAutoFit/>
          </a:bodyPr>
          <a:lstStyle/>
          <a:p>
            <a:pPr algn="ctr"/>
            <a:r>
              <a:rPr lang="zh-CN" altLang="en-US" sz="1200" dirty="0">
                <a:solidFill>
                  <a:srgbClr val="41A749"/>
                </a:solidFill>
                <a:cs typeface="+mn-ea"/>
                <a:sym typeface="+mn-lt"/>
              </a:rPr>
              <a:t>此处输入文字此处输入文字此处</a:t>
            </a:r>
            <a:endParaRPr lang="en-US" sz="1200" dirty="0">
              <a:solidFill>
                <a:srgbClr val="41A749"/>
              </a:solidFill>
              <a:cs typeface="+mn-ea"/>
              <a:sym typeface="+mn-lt"/>
            </a:endParaRPr>
          </a:p>
        </p:txBody>
      </p:sp>
      <p:sp>
        <p:nvSpPr>
          <p:cNvPr id="17" name="Oval 16"/>
          <p:cNvSpPr/>
          <p:nvPr/>
        </p:nvSpPr>
        <p:spPr>
          <a:xfrm>
            <a:off x="1325610" y="3530521"/>
            <a:ext cx="561144" cy="561144"/>
          </a:xfrm>
          <a:prstGeom prst="ellipse">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41A749"/>
              </a:solidFill>
              <a:cs typeface="+mn-ea"/>
              <a:sym typeface="+mn-lt"/>
            </a:endParaRPr>
          </a:p>
        </p:txBody>
      </p:sp>
      <p:sp>
        <p:nvSpPr>
          <p:cNvPr id="18" name="Shape 2579"/>
          <p:cNvSpPr/>
          <p:nvPr/>
        </p:nvSpPr>
        <p:spPr>
          <a:xfrm>
            <a:off x="1477763" y="366431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19" name="Shape 2629"/>
          <p:cNvSpPr/>
          <p:nvPr/>
        </p:nvSpPr>
        <p:spPr>
          <a:xfrm>
            <a:off x="4535387" y="3673883"/>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21" name="Subtitle 2"/>
          <p:cNvSpPr txBox="1">
            <a:spLocks/>
          </p:cNvSpPr>
          <p:nvPr/>
        </p:nvSpPr>
        <p:spPr>
          <a:xfrm>
            <a:off x="6642621" y="4717761"/>
            <a:ext cx="2122836"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此处输入文字此处输入文字此处此处输入文字此处输入文字此处此处输入文字此处输入文字此处</a:t>
            </a:r>
            <a:endParaRPr lang="en-US" sz="1200" dirty="0">
              <a:solidFill>
                <a:srgbClr val="59585B"/>
              </a:solidFill>
              <a:latin typeface="+mn-lt"/>
              <a:cs typeface="+mn-ea"/>
              <a:sym typeface="+mn-lt"/>
            </a:endParaRPr>
          </a:p>
        </p:txBody>
      </p:sp>
      <p:sp>
        <p:nvSpPr>
          <p:cNvPr id="22" name="TextBox 21"/>
          <p:cNvSpPr txBox="1"/>
          <p:nvPr/>
        </p:nvSpPr>
        <p:spPr>
          <a:xfrm>
            <a:off x="6516324" y="4345085"/>
            <a:ext cx="2339102" cy="276999"/>
          </a:xfrm>
          <a:prstGeom prst="rect">
            <a:avLst/>
          </a:prstGeom>
          <a:noFill/>
        </p:spPr>
        <p:txBody>
          <a:bodyPr wrap="none" rtlCol="0" anchor="ctr" anchorCtr="0">
            <a:spAutoFit/>
          </a:bodyPr>
          <a:lstStyle/>
          <a:p>
            <a:pPr algn="ctr"/>
            <a:r>
              <a:rPr lang="zh-CN" altLang="en-US" sz="1200" dirty="0">
                <a:solidFill>
                  <a:srgbClr val="41A749"/>
                </a:solidFill>
                <a:cs typeface="+mn-ea"/>
                <a:sym typeface="+mn-lt"/>
              </a:rPr>
              <a:t>此处输入文字此处输入文字此处</a:t>
            </a:r>
            <a:endParaRPr lang="en-US" sz="1200" dirty="0">
              <a:solidFill>
                <a:srgbClr val="41A749"/>
              </a:solidFill>
              <a:cs typeface="+mn-ea"/>
              <a:sym typeface="+mn-lt"/>
            </a:endParaRPr>
          </a:p>
        </p:txBody>
      </p:sp>
      <p:sp>
        <p:nvSpPr>
          <p:cNvPr id="23" name="Oval 22"/>
          <p:cNvSpPr/>
          <p:nvPr/>
        </p:nvSpPr>
        <p:spPr>
          <a:xfrm>
            <a:off x="7423467" y="3530521"/>
            <a:ext cx="561144" cy="561144"/>
          </a:xfrm>
          <a:prstGeom prst="ellipse">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41A749"/>
              </a:solidFill>
              <a:cs typeface="+mn-ea"/>
              <a:sym typeface="+mn-lt"/>
            </a:endParaRPr>
          </a:p>
        </p:txBody>
      </p:sp>
      <p:sp>
        <p:nvSpPr>
          <p:cNvPr id="27" name="Shape 2633"/>
          <p:cNvSpPr/>
          <p:nvPr/>
        </p:nvSpPr>
        <p:spPr>
          <a:xfrm>
            <a:off x="7564375" y="367388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25" name="Shape 2562"/>
          <p:cNvSpPr/>
          <p:nvPr/>
        </p:nvSpPr>
        <p:spPr>
          <a:xfrm>
            <a:off x="10620274" y="36778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Tree>
    <p:extLst>
      <p:ext uri="{BB962C8B-B14F-4D97-AF65-F5344CB8AC3E}">
        <p14:creationId xmlns:p14="http://schemas.microsoft.com/office/powerpoint/2010/main" val="143703989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55520" y="0"/>
            <a:ext cx="5936479" cy="6858000"/>
          </a:xfrm>
        </p:spPr>
      </p:pic>
      <p:sp>
        <p:nvSpPr>
          <p:cNvPr id="31" name="Shape 2563"/>
          <p:cNvSpPr/>
          <p:nvPr/>
        </p:nvSpPr>
        <p:spPr>
          <a:xfrm>
            <a:off x="893138" y="23379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32" name="Shape 2588"/>
          <p:cNvSpPr/>
          <p:nvPr/>
        </p:nvSpPr>
        <p:spPr>
          <a:xfrm>
            <a:off x="893138" y="3584870"/>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33" name="Shape 2629"/>
          <p:cNvSpPr/>
          <p:nvPr/>
        </p:nvSpPr>
        <p:spPr>
          <a:xfrm>
            <a:off x="893138" y="4795287"/>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16" name="TextBox 9">
            <a:extLst>
              <a:ext uri="{FF2B5EF4-FFF2-40B4-BE49-F238E27FC236}">
                <a16:creationId xmlns="" xmlns:a16="http://schemas.microsoft.com/office/drawing/2014/main" id="{EC1283C3-F35D-4DED-9FF9-8E4ABDCDE15A}"/>
              </a:ext>
            </a:extLst>
          </p:cNvPr>
          <p:cNvSpPr txBox="1"/>
          <p:nvPr/>
        </p:nvSpPr>
        <p:spPr>
          <a:xfrm>
            <a:off x="729753" y="995509"/>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产品介绍</a:t>
            </a:r>
            <a:endParaRPr lang="en-US" sz="3000" spc="100" dirty="0">
              <a:solidFill>
                <a:srgbClr val="59585B"/>
              </a:solidFill>
              <a:cs typeface="+mn-ea"/>
              <a:sym typeface="+mn-lt"/>
            </a:endParaRPr>
          </a:p>
        </p:txBody>
      </p:sp>
      <p:sp>
        <p:nvSpPr>
          <p:cNvPr id="18" name="Subtitle 2">
            <a:extLst>
              <a:ext uri="{FF2B5EF4-FFF2-40B4-BE49-F238E27FC236}">
                <a16:creationId xmlns="" xmlns:a16="http://schemas.microsoft.com/office/drawing/2014/main" id="{F8C73989-6340-4FBF-B5E1-37A525E02912}"/>
              </a:ext>
            </a:extLst>
          </p:cNvPr>
          <p:cNvSpPr txBox="1">
            <a:spLocks/>
          </p:cNvSpPr>
          <p:nvPr/>
        </p:nvSpPr>
        <p:spPr>
          <a:xfrm>
            <a:off x="1444590" y="2562020"/>
            <a:ext cx="3755068" cy="44323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19" name="TextBox 22">
            <a:extLst>
              <a:ext uri="{FF2B5EF4-FFF2-40B4-BE49-F238E27FC236}">
                <a16:creationId xmlns="" xmlns:a16="http://schemas.microsoft.com/office/drawing/2014/main" id="{E7020D09-1FF7-4D7D-871B-B2139EE96CF3}"/>
              </a:ext>
            </a:extLst>
          </p:cNvPr>
          <p:cNvSpPr txBox="1"/>
          <p:nvPr/>
        </p:nvSpPr>
        <p:spPr>
          <a:xfrm>
            <a:off x="1444590" y="2212101"/>
            <a:ext cx="2339102" cy="276999"/>
          </a:xfrm>
          <a:prstGeom prst="rect">
            <a:avLst/>
          </a:prstGeom>
          <a:noFill/>
        </p:spPr>
        <p:txBody>
          <a:bodyPr wrap="non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20" name="Subtitle 2">
            <a:extLst>
              <a:ext uri="{FF2B5EF4-FFF2-40B4-BE49-F238E27FC236}">
                <a16:creationId xmlns="" xmlns:a16="http://schemas.microsoft.com/office/drawing/2014/main" id="{7BD4EA61-8ECD-4493-A501-51B251BDCA45}"/>
              </a:ext>
            </a:extLst>
          </p:cNvPr>
          <p:cNvSpPr txBox="1">
            <a:spLocks/>
          </p:cNvSpPr>
          <p:nvPr/>
        </p:nvSpPr>
        <p:spPr>
          <a:xfrm>
            <a:off x="1444590" y="3713011"/>
            <a:ext cx="3755068" cy="44323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21" name="TextBox 22">
            <a:extLst>
              <a:ext uri="{FF2B5EF4-FFF2-40B4-BE49-F238E27FC236}">
                <a16:creationId xmlns="" xmlns:a16="http://schemas.microsoft.com/office/drawing/2014/main" id="{B883F73B-0890-4837-81D8-18155B3E9B1F}"/>
              </a:ext>
            </a:extLst>
          </p:cNvPr>
          <p:cNvSpPr txBox="1"/>
          <p:nvPr/>
        </p:nvSpPr>
        <p:spPr>
          <a:xfrm>
            <a:off x="1444590" y="3363092"/>
            <a:ext cx="2339102" cy="276999"/>
          </a:xfrm>
          <a:prstGeom prst="rect">
            <a:avLst/>
          </a:prstGeom>
          <a:noFill/>
        </p:spPr>
        <p:txBody>
          <a:bodyPr wrap="non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22" name="Subtitle 2">
            <a:extLst>
              <a:ext uri="{FF2B5EF4-FFF2-40B4-BE49-F238E27FC236}">
                <a16:creationId xmlns="" xmlns:a16="http://schemas.microsoft.com/office/drawing/2014/main" id="{0B37B7AD-E72F-4A35-B9BE-AB5CFCEEF4AA}"/>
              </a:ext>
            </a:extLst>
          </p:cNvPr>
          <p:cNvSpPr txBox="1">
            <a:spLocks/>
          </p:cNvSpPr>
          <p:nvPr/>
        </p:nvSpPr>
        <p:spPr>
          <a:xfrm>
            <a:off x="1444590" y="4961964"/>
            <a:ext cx="3755068" cy="44323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23" name="TextBox 22">
            <a:extLst>
              <a:ext uri="{FF2B5EF4-FFF2-40B4-BE49-F238E27FC236}">
                <a16:creationId xmlns="" xmlns:a16="http://schemas.microsoft.com/office/drawing/2014/main" id="{0101A29E-55C2-4242-BB8E-A1C0CDA3A55F}"/>
              </a:ext>
            </a:extLst>
          </p:cNvPr>
          <p:cNvSpPr txBox="1"/>
          <p:nvPr/>
        </p:nvSpPr>
        <p:spPr>
          <a:xfrm>
            <a:off x="1444590" y="4612045"/>
            <a:ext cx="2339102" cy="276999"/>
          </a:xfrm>
          <a:prstGeom prst="rect">
            <a:avLst/>
          </a:prstGeom>
          <a:noFill/>
        </p:spPr>
        <p:txBody>
          <a:bodyPr wrap="non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Tree>
    <p:extLst>
      <p:ext uri="{BB962C8B-B14F-4D97-AF65-F5344CB8AC3E}">
        <p14:creationId xmlns:p14="http://schemas.microsoft.com/office/powerpoint/2010/main" val="183712898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50"/>
          </p:nvPr>
        </p:nvPicPr>
        <p:blipFill rotWithShape="1">
          <a:blip r:embed="rId3" cstate="screen">
            <a:extLst>
              <a:ext uri="{28A0092B-C50C-407E-A947-70E740481C1C}">
                <a14:useLocalDpi xmlns:a14="http://schemas.microsoft.com/office/drawing/2010/main"/>
              </a:ext>
            </a:extLst>
          </a:blip>
          <a:srcRect/>
          <a:stretch/>
        </p:blipFill>
        <p:spPr>
          <a:xfrm>
            <a:off x="0" y="0"/>
            <a:ext cx="4272030" cy="6858000"/>
          </a:xfrm>
        </p:spPr>
      </p:pic>
      <p:sp>
        <p:nvSpPr>
          <p:cNvPr id="35" name="Hexagon 34"/>
          <p:cNvSpPr/>
          <p:nvPr/>
        </p:nvSpPr>
        <p:spPr>
          <a:xfrm rot="16200000">
            <a:off x="3776275" y="5092070"/>
            <a:ext cx="992459" cy="855568"/>
          </a:xfrm>
          <a:prstGeom prst="hexagon">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44" name="Hexagon 43"/>
          <p:cNvSpPr/>
          <p:nvPr/>
        </p:nvSpPr>
        <p:spPr>
          <a:xfrm rot="16200000">
            <a:off x="3776275" y="3710072"/>
            <a:ext cx="992459" cy="855568"/>
          </a:xfrm>
          <a:prstGeom prst="hexagon">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47" name="Hexagon 46"/>
          <p:cNvSpPr/>
          <p:nvPr/>
        </p:nvSpPr>
        <p:spPr>
          <a:xfrm rot="16200000">
            <a:off x="3776275" y="2328074"/>
            <a:ext cx="992459" cy="855568"/>
          </a:xfrm>
          <a:prstGeom prst="hexagon">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50" name="Hexagon 49"/>
          <p:cNvSpPr/>
          <p:nvPr/>
        </p:nvSpPr>
        <p:spPr>
          <a:xfrm rot="16200000">
            <a:off x="3776275" y="946077"/>
            <a:ext cx="992459" cy="855568"/>
          </a:xfrm>
          <a:prstGeom prst="hexagon">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51" name="Shape 2587"/>
          <p:cNvSpPr/>
          <p:nvPr/>
        </p:nvSpPr>
        <p:spPr>
          <a:xfrm>
            <a:off x="4086414" y="1186651"/>
            <a:ext cx="374417" cy="37441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55" name="Shape 2579"/>
          <p:cNvSpPr/>
          <p:nvPr/>
        </p:nvSpPr>
        <p:spPr>
          <a:xfrm>
            <a:off x="4086414" y="2553292"/>
            <a:ext cx="388859" cy="38885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58" name="Shape 2629"/>
          <p:cNvSpPr/>
          <p:nvPr/>
        </p:nvSpPr>
        <p:spPr>
          <a:xfrm>
            <a:off x="4071865" y="3961797"/>
            <a:ext cx="388966" cy="388859"/>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60" name="Shape 2840"/>
          <p:cNvSpPr/>
          <p:nvPr/>
        </p:nvSpPr>
        <p:spPr>
          <a:xfrm>
            <a:off x="4066924" y="5331309"/>
            <a:ext cx="388859" cy="35350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20" name="Subtitle 2">
            <a:extLst>
              <a:ext uri="{FF2B5EF4-FFF2-40B4-BE49-F238E27FC236}">
                <a16:creationId xmlns="" xmlns:a16="http://schemas.microsoft.com/office/drawing/2014/main" id="{4C34BD3C-80E8-47FD-A4BF-E9998D58E399}"/>
              </a:ext>
            </a:extLst>
          </p:cNvPr>
          <p:cNvSpPr txBox="1">
            <a:spLocks/>
          </p:cNvSpPr>
          <p:nvPr/>
        </p:nvSpPr>
        <p:spPr>
          <a:xfrm>
            <a:off x="4862907" y="1339451"/>
            <a:ext cx="6477361" cy="2765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28" name="TextBox 22">
            <a:extLst>
              <a:ext uri="{FF2B5EF4-FFF2-40B4-BE49-F238E27FC236}">
                <a16:creationId xmlns="" xmlns:a16="http://schemas.microsoft.com/office/drawing/2014/main" id="{B2BB4577-9E6E-4039-B6B3-39515B598515}"/>
              </a:ext>
            </a:extLst>
          </p:cNvPr>
          <p:cNvSpPr txBox="1"/>
          <p:nvPr/>
        </p:nvSpPr>
        <p:spPr>
          <a:xfrm>
            <a:off x="4862907" y="989532"/>
            <a:ext cx="4034869" cy="276999"/>
          </a:xfrm>
          <a:prstGeom prst="rect">
            <a:avLst/>
          </a:prstGeom>
          <a:noFill/>
        </p:spPr>
        <p:txBody>
          <a:bodyPr wrap="squar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29" name="Subtitle 2">
            <a:extLst>
              <a:ext uri="{FF2B5EF4-FFF2-40B4-BE49-F238E27FC236}">
                <a16:creationId xmlns="" xmlns:a16="http://schemas.microsoft.com/office/drawing/2014/main" id="{456E8E9D-36B6-48CD-A614-2C040C03E668}"/>
              </a:ext>
            </a:extLst>
          </p:cNvPr>
          <p:cNvSpPr txBox="1">
            <a:spLocks/>
          </p:cNvSpPr>
          <p:nvPr/>
        </p:nvSpPr>
        <p:spPr>
          <a:xfrm>
            <a:off x="4862907" y="2764711"/>
            <a:ext cx="6477361" cy="2765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30" name="TextBox 22">
            <a:extLst>
              <a:ext uri="{FF2B5EF4-FFF2-40B4-BE49-F238E27FC236}">
                <a16:creationId xmlns="" xmlns:a16="http://schemas.microsoft.com/office/drawing/2014/main" id="{2E545EB3-32BA-4320-90B4-15901305878B}"/>
              </a:ext>
            </a:extLst>
          </p:cNvPr>
          <p:cNvSpPr txBox="1"/>
          <p:nvPr/>
        </p:nvSpPr>
        <p:spPr>
          <a:xfrm>
            <a:off x="4862907" y="2414792"/>
            <a:ext cx="4034869" cy="276999"/>
          </a:xfrm>
          <a:prstGeom prst="rect">
            <a:avLst/>
          </a:prstGeom>
          <a:noFill/>
        </p:spPr>
        <p:txBody>
          <a:bodyPr wrap="squar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31" name="Subtitle 2">
            <a:extLst>
              <a:ext uri="{FF2B5EF4-FFF2-40B4-BE49-F238E27FC236}">
                <a16:creationId xmlns="" xmlns:a16="http://schemas.microsoft.com/office/drawing/2014/main" id="{92FF0556-F740-4139-ADB3-34472BF7C129}"/>
              </a:ext>
            </a:extLst>
          </p:cNvPr>
          <p:cNvSpPr txBox="1">
            <a:spLocks/>
          </p:cNvSpPr>
          <p:nvPr/>
        </p:nvSpPr>
        <p:spPr>
          <a:xfrm>
            <a:off x="4862907" y="4190450"/>
            <a:ext cx="6477361" cy="2765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32" name="TextBox 22">
            <a:extLst>
              <a:ext uri="{FF2B5EF4-FFF2-40B4-BE49-F238E27FC236}">
                <a16:creationId xmlns="" xmlns:a16="http://schemas.microsoft.com/office/drawing/2014/main" id="{4058FC26-FA0F-4577-A946-7FB9025FAC59}"/>
              </a:ext>
            </a:extLst>
          </p:cNvPr>
          <p:cNvSpPr txBox="1"/>
          <p:nvPr/>
        </p:nvSpPr>
        <p:spPr>
          <a:xfrm>
            <a:off x="4862907" y="3840531"/>
            <a:ext cx="4034869" cy="276999"/>
          </a:xfrm>
          <a:prstGeom prst="rect">
            <a:avLst/>
          </a:prstGeom>
          <a:noFill/>
        </p:spPr>
        <p:txBody>
          <a:bodyPr wrap="squar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
        <p:nvSpPr>
          <p:cNvPr id="33" name="Subtitle 2">
            <a:extLst>
              <a:ext uri="{FF2B5EF4-FFF2-40B4-BE49-F238E27FC236}">
                <a16:creationId xmlns="" xmlns:a16="http://schemas.microsoft.com/office/drawing/2014/main" id="{8D910C50-1F58-4039-9F2D-4273B32BDB29}"/>
              </a:ext>
            </a:extLst>
          </p:cNvPr>
          <p:cNvSpPr txBox="1">
            <a:spLocks/>
          </p:cNvSpPr>
          <p:nvPr/>
        </p:nvSpPr>
        <p:spPr>
          <a:xfrm>
            <a:off x="4915786" y="5542728"/>
            <a:ext cx="6477361" cy="2765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sz="1200" dirty="0">
              <a:solidFill>
                <a:srgbClr val="59585B"/>
              </a:solidFill>
              <a:latin typeface="+mn-lt"/>
              <a:cs typeface="+mn-ea"/>
              <a:sym typeface="+mn-lt"/>
            </a:endParaRPr>
          </a:p>
        </p:txBody>
      </p:sp>
      <p:sp>
        <p:nvSpPr>
          <p:cNvPr id="34" name="TextBox 22">
            <a:extLst>
              <a:ext uri="{FF2B5EF4-FFF2-40B4-BE49-F238E27FC236}">
                <a16:creationId xmlns="" xmlns:a16="http://schemas.microsoft.com/office/drawing/2014/main" id="{3147D8FE-9C6E-4E46-A360-699293E46109}"/>
              </a:ext>
            </a:extLst>
          </p:cNvPr>
          <p:cNvSpPr txBox="1"/>
          <p:nvPr/>
        </p:nvSpPr>
        <p:spPr>
          <a:xfrm>
            <a:off x="4915786" y="5192809"/>
            <a:ext cx="4034869" cy="276999"/>
          </a:xfrm>
          <a:prstGeom prst="rect">
            <a:avLst/>
          </a:prstGeom>
          <a:noFill/>
        </p:spPr>
        <p:txBody>
          <a:bodyPr wrap="square" rtlCol="0" anchor="ctr" anchorCtr="0">
            <a:spAutoFit/>
          </a:bodyPr>
          <a:lstStyle/>
          <a:p>
            <a:r>
              <a:rPr lang="zh-CN" altLang="en-US" sz="1200" dirty="0">
                <a:solidFill>
                  <a:srgbClr val="59585B"/>
                </a:solidFill>
                <a:cs typeface="+mn-ea"/>
                <a:sym typeface="+mn-lt"/>
              </a:rPr>
              <a:t>此处输入文字此处输入文字此处</a:t>
            </a:r>
            <a:endParaRPr lang="en-US" sz="1200" dirty="0">
              <a:solidFill>
                <a:srgbClr val="59585B"/>
              </a:solidFill>
              <a:cs typeface="+mn-ea"/>
              <a:sym typeface="+mn-lt"/>
            </a:endParaRPr>
          </a:p>
        </p:txBody>
      </p:sp>
    </p:spTree>
    <p:extLst>
      <p:ext uri="{BB962C8B-B14F-4D97-AF65-F5344CB8AC3E}">
        <p14:creationId xmlns:p14="http://schemas.microsoft.com/office/powerpoint/2010/main" val="8185079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txBox="1">
            <a:spLocks/>
          </p:cNvSpPr>
          <p:nvPr/>
        </p:nvSpPr>
        <p:spPr>
          <a:xfrm>
            <a:off x="2417299" y="4769235"/>
            <a:ext cx="7319303" cy="6099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endParaRPr lang="en-US" sz="1200" dirty="0">
              <a:solidFill>
                <a:srgbClr val="59585B"/>
              </a:solidFill>
              <a:latin typeface="+mn-lt"/>
              <a:cs typeface="+mn-ea"/>
              <a:sym typeface="+mn-lt"/>
            </a:endParaRPr>
          </a:p>
        </p:txBody>
      </p:sp>
      <p:sp>
        <p:nvSpPr>
          <p:cNvPr id="16" name="TextBox 15"/>
          <p:cNvSpPr txBox="1"/>
          <p:nvPr/>
        </p:nvSpPr>
        <p:spPr>
          <a:xfrm>
            <a:off x="5545900" y="4032174"/>
            <a:ext cx="896399" cy="501740"/>
          </a:xfrm>
          <a:prstGeom prst="rect">
            <a:avLst/>
          </a:prstGeom>
          <a:noFill/>
        </p:spPr>
        <p:txBody>
          <a:bodyPr wrap="none" rtlCol="0" anchor="ctr" anchorCtr="0">
            <a:spAutoFit/>
          </a:bodyPr>
          <a:lstStyle/>
          <a:p>
            <a:pPr algn="ctr">
              <a:lnSpc>
                <a:spcPts val="2830"/>
              </a:lnSpc>
            </a:pPr>
            <a:r>
              <a:rPr lang="en-US" altLang="zh-CN" sz="4800" b="1" spc="100" dirty="0">
                <a:solidFill>
                  <a:srgbClr val="59585B"/>
                </a:solidFill>
                <a:cs typeface="+mn-ea"/>
                <a:sym typeface="+mn-lt"/>
              </a:rPr>
              <a:t>03</a:t>
            </a:r>
            <a:endParaRPr lang="en-US" sz="4800" b="1" spc="100" dirty="0">
              <a:solidFill>
                <a:srgbClr val="59585B"/>
              </a:solidFill>
              <a:cs typeface="+mn-ea"/>
              <a:sym typeface="+mn-lt"/>
            </a:endParaRPr>
          </a:p>
        </p:txBody>
      </p:sp>
      <p:sp>
        <p:nvSpPr>
          <p:cNvPr id="10" name="TextBox 9"/>
          <p:cNvSpPr txBox="1"/>
          <p:nvPr/>
        </p:nvSpPr>
        <p:spPr>
          <a:xfrm>
            <a:off x="5189530" y="2974091"/>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市场分析</a:t>
            </a:r>
            <a:endParaRPr lang="en-US" sz="3000" spc="100" dirty="0">
              <a:solidFill>
                <a:srgbClr val="59585B"/>
              </a:solidFill>
              <a:cs typeface="+mn-ea"/>
              <a:sym typeface="+mn-lt"/>
            </a:endParaRPr>
          </a:p>
        </p:txBody>
      </p:sp>
      <p:pic>
        <p:nvPicPr>
          <p:cNvPr id="4" name="Picture Placeholder 3"/>
          <p:cNvPicPr>
            <a:picLocks noGrp="1" noChangeAspect="1"/>
          </p:cNvPicPr>
          <p:nvPr>
            <p:ph type="pic" sz="quarter" idx="51"/>
          </p:nvPr>
        </p:nvPicPr>
        <p:blipFill rotWithShape="1">
          <a:blip r:embed="rId3" cstate="screen">
            <a:extLst>
              <a:ext uri="{28A0092B-C50C-407E-A947-70E740481C1C}">
                <a14:useLocalDpi xmlns:a14="http://schemas.microsoft.com/office/drawing/2010/main"/>
              </a:ext>
            </a:extLst>
          </a:blip>
          <a:srcRect/>
          <a:stretch/>
        </p:blipFill>
        <p:spPr>
          <a:xfrm>
            <a:off x="5059734" y="1331976"/>
            <a:ext cx="2072532" cy="1660792"/>
          </a:xfrm>
        </p:spPr>
      </p:pic>
    </p:spTree>
    <p:extLst>
      <p:ext uri="{BB962C8B-B14F-4D97-AF65-F5344CB8AC3E}">
        <p14:creationId xmlns:p14="http://schemas.microsoft.com/office/powerpoint/2010/main" val="187230458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1139286" y="3261998"/>
            <a:ext cx="4706039" cy="229502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此处输入文字此处输入文字此处输入文字此处输入文字此处输入文字此处输入文字此处输入此处输入文字此处输入文字此处输入文字此处输入文字此处输入文字此处输入文字此处输入</a:t>
            </a:r>
            <a:endParaRPr lang="en-US" altLang="zh-CN" sz="1200" dirty="0">
              <a:solidFill>
                <a:srgbClr val="59585B"/>
              </a:solidFill>
              <a:latin typeface="+mn-lt"/>
              <a:cs typeface="+mn-ea"/>
              <a:sym typeface="+mn-lt"/>
            </a:endParaRPr>
          </a:p>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altLang="zh-CN" sz="1200" dirty="0">
              <a:solidFill>
                <a:srgbClr val="59585B"/>
              </a:solidFill>
              <a:latin typeface="+mn-lt"/>
              <a:cs typeface="+mn-ea"/>
              <a:sym typeface="+mn-lt"/>
            </a:endParaRPr>
          </a:p>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altLang="zh-CN" sz="1200" dirty="0">
              <a:solidFill>
                <a:srgbClr val="59585B"/>
              </a:solidFill>
              <a:latin typeface="+mn-lt"/>
              <a:cs typeface="+mn-ea"/>
              <a:sym typeface="+mn-lt"/>
            </a:endParaRPr>
          </a:p>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altLang="zh-CN" sz="1200" dirty="0">
              <a:solidFill>
                <a:srgbClr val="59585B"/>
              </a:solidFill>
              <a:latin typeface="+mn-lt"/>
              <a:cs typeface="+mn-ea"/>
              <a:sym typeface="+mn-lt"/>
            </a:endParaRPr>
          </a:p>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a:t>
            </a:r>
            <a:endParaRPr lang="en-US" altLang="zh-CN" sz="1200" dirty="0">
              <a:solidFill>
                <a:srgbClr val="59585B"/>
              </a:solidFill>
              <a:latin typeface="+mn-lt"/>
              <a:cs typeface="+mn-ea"/>
              <a:sym typeface="+mn-lt"/>
            </a:endParaRPr>
          </a:p>
          <a:p>
            <a:pPr algn="l">
              <a:lnSpc>
                <a:spcPts val="1325"/>
              </a:lnSpc>
            </a:pPr>
            <a:endParaRPr lang="en-US" altLang="zh-CN" sz="1200" dirty="0">
              <a:solidFill>
                <a:srgbClr val="59585B"/>
              </a:solidFill>
              <a:latin typeface="+mn-lt"/>
              <a:cs typeface="+mn-ea"/>
              <a:sym typeface="+mn-lt"/>
            </a:endParaRPr>
          </a:p>
        </p:txBody>
      </p:sp>
      <p:sp>
        <p:nvSpPr>
          <p:cNvPr id="2" name="TextBox 1"/>
          <p:cNvSpPr txBox="1"/>
          <p:nvPr/>
        </p:nvSpPr>
        <p:spPr>
          <a:xfrm>
            <a:off x="1209121" y="2897026"/>
            <a:ext cx="1580882" cy="230832"/>
          </a:xfrm>
          <a:prstGeom prst="rect">
            <a:avLst/>
          </a:prstGeom>
          <a:noFill/>
        </p:spPr>
        <p:txBody>
          <a:bodyPr wrap="none" rtlCol="0">
            <a:spAutoFit/>
          </a:bodyPr>
          <a:lstStyle/>
          <a:p>
            <a:r>
              <a:rPr lang="en-US" sz="900" b="1" spc="100" dirty="0">
                <a:solidFill>
                  <a:srgbClr val="59585B"/>
                </a:solidFill>
                <a:cs typeface="+mn-ea"/>
                <a:sym typeface="+mn-lt"/>
              </a:rPr>
              <a:t>GENERAL MANAGER</a:t>
            </a:r>
          </a:p>
        </p:txBody>
      </p:sp>
      <p:pic>
        <p:nvPicPr>
          <p:cNvPr id="4" name="Picture Placeholder 3"/>
          <p:cNvPicPr>
            <a:picLocks noGrp="1" noChangeAspect="1"/>
          </p:cNvPicPr>
          <p:nvPr>
            <p:ph type="pic" sz="quarter" idx="57"/>
          </p:nvPr>
        </p:nvPicPr>
        <p:blipFill rotWithShape="1">
          <a:blip r:embed="rId3" cstate="screen">
            <a:extLst>
              <a:ext uri="{28A0092B-C50C-407E-A947-70E740481C1C}">
                <a14:useLocalDpi xmlns:a14="http://schemas.microsoft.com/office/drawing/2010/main"/>
              </a:ext>
            </a:extLst>
          </a:blip>
          <a:srcRect/>
          <a:stretch/>
        </p:blipFill>
        <p:spPr>
          <a:xfrm>
            <a:off x="6667576" y="1657884"/>
            <a:ext cx="3457778" cy="4119073"/>
          </a:xfrm>
        </p:spPr>
      </p:pic>
      <p:sp>
        <p:nvSpPr>
          <p:cNvPr id="9" name="TextBox 9">
            <a:extLst>
              <a:ext uri="{FF2B5EF4-FFF2-40B4-BE49-F238E27FC236}">
                <a16:creationId xmlns="" xmlns:a16="http://schemas.microsoft.com/office/drawing/2014/main" id="{AA0AC670-C628-4D7E-9708-BE9BA0A9DDD2}"/>
              </a:ext>
            </a:extLst>
          </p:cNvPr>
          <p:cNvSpPr txBox="1"/>
          <p:nvPr/>
        </p:nvSpPr>
        <p:spPr>
          <a:xfrm>
            <a:off x="1139286" y="1507934"/>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市场分析</a:t>
            </a:r>
            <a:endParaRPr lang="en-US" sz="3000" spc="100" dirty="0">
              <a:solidFill>
                <a:srgbClr val="59585B"/>
              </a:solidFill>
              <a:cs typeface="+mn-ea"/>
              <a:sym typeface="+mn-lt"/>
            </a:endParaRPr>
          </a:p>
        </p:txBody>
      </p:sp>
    </p:spTree>
    <p:extLst>
      <p:ext uri="{BB962C8B-B14F-4D97-AF65-F5344CB8AC3E}">
        <p14:creationId xmlns:p14="http://schemas.microsoft.com/office/powerpoint/2010/main" val="20421976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9">
            <a:extLst>
              <a:ext uri="{FF2B5EF4-FFF2-40B4-BE49-F238E27FC236}">
                <a16:creationId xmlns="" xmlns:a16="http://schemas.microsoft.com/office/drawing/2014/main" id="{485F2A9D-039D-442B-831F-91D7A51D5489}"/>
              </a:ext>
            </a:extLst>
          </p:cNvPr>
          <p:cNvSpPr txBox="1"/>
          <p:nvPr/>
        </p:nvSpPr>
        <p:spPr>
          <a:xfrm>
            <a:off x="5222915" y="885144"/>
            <a:ext cx="1672254" cy="734240"/>
          </a:xfrm>
          <a:prstGeom prst="rect">
            <a:avLst/>
          </a:prstGeom>
          <a:noFill/>
        </p:spPr>
        <p:txBody>
          <a:bodyPr wrap="none" rtlCol="0" anchor="ctr" anchorCtr="0">
            <a:spAutoFit/>
          </a:bodyPr>
          <a:lstStyle/>
          <a:p>
            <a:pPr algn="ctr">
              <a:lnSpc>
                <a:spcPts val="5680"/>
              </a:lnSpc>
            </a:pPr>
            <a:r>
              <a:rPr lang="zh-CN" altLang="en-US" sz="2800" spc="100" dirty="0">
                <a:solidFill>
                  <a:srgbClr val="59585B"/>
                </a:solidFill>
                <a:cs typeface="+mn-ea"/>
                <a:sym typeface="+mn-lt"/>
              </a:rPr>
              <a:t>市场分析</a:t>
            </a:r>
            <a:endParaRPr lang="en-US" sz="2800" spc="100" dirty="0">
              <a:solidFill>
                <a:srgbClr val="59585B"/>
              </a:solidFill>
              <a:cs typeface="+mn-ea"/>
              <a:sym typeface="+mn-lt"/>
            </a:endParaRPr>
          </a:p>
        </p:txBody>
      </p:sp>
      <p:sp>
        <p:nvSpPr>
          <p:cNvPr id="98" name="ïšḻïďê-Oval 29">
            <a:extLst>
              <a:ext uri="{FF2B5EF4-FFF2-40B4-BE49-F238E27FC236}">
                <a16:creationId xmlns="" xmlns:a16="http://schemas.microsoft.com/office/drawing/2014/main" id="{D104F8E1-328D-436C-A25D-9FA6B5EE8B38}"/>
              </a:ext>
            </a:extLst>
          </p:cNvPr>
          <p:cNvSpPr/>
          <p:nvPr/>
        </p:nvSpPr>
        <p:spPr>
          <a:xfrm>
            <a:off x="1585064" y="2011819"/>
            <a:ext cx="1526173" cy="1526176"/>
          </a:xfrm>
          <a:prstGeom prst="ellipse">
            <a:avLst/>
          </a:prstGeom>
          <a:solidFill>
            <a:srgbClr val="41A7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9" name="ïšḻïďê-Rectangle: Rounded Corners 30">
            <a:extLst>
              <a:ext uri="{FF2B5EF4-FFF2-40B4-BE49-F238E27FC236}">
                <a16:creationId xmlns="" xmlns:a16="http://schemas.microsoft.com/office/drawing/2014/main" id="{E77D5894-DE77-4871-B845-B9CE871B48E5}"/>
              </a:ext>
            </a:extLst>
          </p:cNvPr>
          <p:cNvSpPr/>
          <p:nvPr/>
        </p:nvSpPr>
        <p:spPr>
          <a:xfrm>
            <a:off x="1333497" y="3135486"/>
            <a:ext cx="645689" cy="645690"/>
          </a:xfrm>
          <a:prstGeom prst="roundRect">
            <a:avLst/>
          </a:prstGeom>
          <a:solidFill>
            <a:srgbClr val="5958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cs typeface="+mn-ea"/>
                <a:sym typeface="+mn-lt"/>
              </a:rPr>
              <a:t>1</a:t>
            </a:r>
          </a:p>
        </p:txBody>
      </p:sp>
      <p:sp>
        <p:nvSpPr>
          <p:cNvPr id="120" name="ïšḻïďê-TextBox 51">
            <a:extLst>
              <a:ext uri="{FF2B5EF4-FFF2-40B4-BE49-F238E27FC236}">
                <a16:creationId xmlns="" xmlns:a16="http://schemas.microsoft.com/office/drawing/2014/main" id="{9BFE0FA0-C24C-407B-8538-6ACFF8CF9C9F}"/>
              </a:ext>
            </a:extLst>
          </p:cNvPr>
          <p:cNvSpPr txBox="1"/>
          <p:nvPr/>
        </p:nvSpPr>
        <p:spPr>
          <a:xfrm>
            <a:off x="1375672" y="5036188"/>
            <a:ext cx="1779214" cy="551688"/>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solidFill>
                  <a:schemeClr val="tx1">
                    <a:lumMod val="85000"/>
                    <a:lumOff val="15000"/>
                  </a:schemeClr>
                </a:solidFill>
                <a:cs typeface="+mn-ea"/>
                <a:sym typeface="+mn-lt"/>
              </a:rPr>
              <a:t>点击此处更换文本，点击此处更换文本</a:t>
            </a:r>
          </a:p>
        </p:txBody>
      </p:sp>
      <p:sp>
        <p:nvSpPr>
          <p:cNvPr id="121" name="ïšḻïďê-Rectangle 52">
            <a:extLst>
              <a:ext uri="{FF2B5EF4-FFF2-40B4-BE49-F238E27FC236}">
                <a16:creationId xmlns="" xmlns:a16="http://schemas.microsoft.com/office/drawing/2014/main" id="{452F34EA-DE91-427B-BB90-79569C49797B}"/>
              </a:ext>
            </a:extLst>
          </p:cNvPr>
          <p:cNvSpPr/>
          <p:nvPr/>
        </p:nvSpPr>
        <p:spPr>
          <a:xfrm>
            <a:off x="1375671" y="4110711"/>
            <a:ext cx="1779215" cy="286483"/>
          </a:xfrm>
          <a:prstGeom prst="rect">
            <a:avLst/>
          </a:prstGeom>
        </p:spPr>
        <p:txBody>
          <a:bodyPr wrap="none" lIns="0" tIns="0" rIns="0" bIns="0" anchor="ctr" anchorCtr="1">
            <a:noAutofit/>
          </a:bodyPr>
          <a:lstStyle/>
          <a:p>
            <a:pPr lvl="0" algn="ctr" defTabSz="914378">
              <a:spcBef>
                <a:spcPct val="0"/>
              </a:spcBef>
              <a:defRPr/>
            </a:pPr>
            <a:r>
              <a:rPr lang="zh-CN" altLang="en-US" sz="2000" b="1" dirty="0">
                <a:solidFill>
                  <a:srgbClr val="41A749"/>
                </a:solidFill>
                <a:cs typeface="+mn-ea"/>
                <a:sym typeface="+mn-lt"/>
              </a:rPr>
              <a:t>标题文本预设</a:t>
            </a:r>
          </a:p>
        </p:txBody>
      </p:sp>
      <p:sp>
        <p:nvSpPr>
          <p:cNvPr id="101" name="ïšḻïďê-Freeform: Shape 32">
            <a:extLst>
              <a:ext uri="{FF2B5EF4-FFF2-40B4-BE49-F238E27FC236}">
                <a16:creationId xmlns="" xmlns:a16="http://schemas.microsoft.com/office/drawing/2014/main" id="{A161DAD1-2FCC-4933-BF4A-7EA99EAAD1D7}"/>
              </a:ext>
            </a:extLst>
          </p:cNvPr>
          <p:cNvSpPr>
            <a:spLocks/>
          </p:cNvSpPr>
          <p:nvPr/>
        </p:nvSpPr>
        <p:spPr bwMode="auto">
          <a:xfrm>
            <a:off x="1984190" y="2467334"/>
            <a:ext cx="727922" cy="61514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
        <p:nvSpPr>
          <p:cNvPr id="102" name="ïšḻïďê-Oval 33">
            <a:extLst>
              <a:ext uri="{FF2B5EF4-FFF2-40B4-BE49-F238E27FC236}">
                <a16:creationId xmlns="" xmlns:a16="http://schemas.microsoft.com/office/drawing/2014/main" id="{8FF68139-4C89-446C-9FB8-B849C0250919}"/>
              </a:ext>
            </a:extLst>
          </p:cNvPr>
          <p:cNvSpPr/>
          <p:nvPr/>
        </p:nvSpPr>
        <p:spPr>
          <a:xfrm>
            <a:off x="9205810" y="2011819"/>
            <a:ext cx="1526173" cy="1526176"/>
          </a:xfrm>
          <a:prstGeom prst="ellipse">
            <a:avLst/>
          </a:prstGeom>
          <a:solidFill>
            <a:srgbClr val="41A7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3" name="ïšḻïďê-Rectangle: Rounded Corners 34">
            <a:extLst>
              <a:ext uri="{FF2B5EF4-FFF2-40B4-BE49-F238E27FC236}">
                <a16:creationId xmlns="" xmlns:a16="http://schemas.microsoft.com/office/drawing/2014/main" id="{C228ECA0-14BD-4660-8E33-C749E36BDAB3}"/>
              </a:ext>
            </a:extLst>
          </p:cNvPr>
          <p:cNvSpPr/>
          <p:nvPr/>
        </p:nvSpPr>
        <p:spPr>
          <a:xfrm>
            <a:off x="8954243" y="3135486"/>
            <a:ext cx="645689" cy="645690"/>
          </a:xfrm>
          <a:prstGeom prst="roundRect">
            <a:avLst/>
          </a:prstGeom>
          <a:solidFill>
            <a:srgbClr val="5958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cs typeface="+mn-ea"/>
                <a:sym typeface="+mn-lt"/>
              </a:rPr>
              <a:t>4</a:t>
            </a:r>
          </a:p>
        </p:txBody>
      </p:sp>
      <p:sp>
        <p:nvSpPr>
          <p:cNvPr id="118" name="ïšḻïďê-TextBox 49">
            <a:extLst>
              <a:ext uri="{FF2B5EF4-FFF2-40B4-BE49-F238E27FC236}">
                <a16:creationId xmlns="" xmlns:a16="http://schemas.microsoft.com/office/drawing/2014/main" id="{3AECF5C2-0618-4C3C-A1CB-06EDC648685D}"/>
              </a:ext>
            </a:extLst>
          </p:cNvPr>
          <p:cNvSpPr txBox="1"/>
          <p:nvPr/>
        </p:nvSpPr>
        <p:spPr>
          <a:xfrm>
            <a:off x="9079290" y="5036186"/>
            <a:ext cx="1779214" cy="551683"/>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solidFill>
                  <a:schemeClr val="tx1">
                    <a:lumMod val="85000"/>
                    <a:lumOff val="15000"/>
                  </a:schemeClr>
                </a:solidFill>
                <a:cs typeface="+mn-ea"/>
                <a:sym typeface="+mn-lt"/>
              </a:rPr>
              <a:t>点击此处更换文本，点击此处更换文本</a:t>
            </a:r>
          </a:p>
        </p:txBody>
      </p:sp>
      <p:sp>
        <p:nvSpPr>
          <p:cNvPr id="119" name="ïšḻïďê-Rectangle 50">
            <a:extLst>
              <a:ext uri="{FF2B5EF4-FFF2-40B4-BE49-F238E27FC236}">
                <a16:creationId xmlns="" xmlns:a16="http://schemas.microsoft.com/office/drawing/2014/main" id="{966B1346-440D-45D6-A999-F653F84403EF}"/>
              </a:ext>
            </a:extLst>
          </p:cNvPr>
          <p:cNvSpPr/>
          <p:nvPr/>
        </p:nvSpPr>
        <p:spPr>
          <a:xfrm>
            <a:off x="9079289" y="4110711"/>
            <a:ext cx="1779215" cy="286483"/>
          </a:xfrm>
          <a:prstGeom prst="rect">
            <a:avLst/>
          </a:prstGeom>
        </p:spPr>
        <p:txBody>
          <a:bodyPr wrap="none" lIns="0" tIns="0" rIns="0" bIns="0" anchor="ctr" anchorCtr="1">
            <a:noAutofit/>
          </a:bodyPr>
          <a:lstStyle/>
          <a:p>
            <a:pPr lvl="0" algn="ctr" defTabSz="914378">
              <a:spcBef>
                <a:spcPct val="0"/>
              </a:spcBef>
              <a:defRPr/>
            </a:pPr>
            <a:r>
              <a:rPr lang="zh-CN" altLang="en-US" sz="2000" b="1">
                <a:solidFill>
                  <a:srgbClr val="41A749"/>
                </a:solidFill>
                <a:cs typeface="+mn-ea"/>
                <a:sym typeface="+mn-lt"/>
              </a:rPr>
              <a:t>标题文本预设</a:t>
            </a:r>
          </a:p>
        </p:txBody>
      </p:sp>
      <p:sp>
        <p:nvSpPr>
          <p:cNvPr id="105" name="ïšḻïďê-Freeform: Shape 36">
            <a:extLst>
              <a:ext uri="{FF2B5EF4-FFF2-40B4-BE49-F238E27FC236}">
                <a16:creationId xmlns="" xmlns:a16="http://schemas.microsoft.com/office/drawing/2014/main" id="{547395CB-01FB-4654-9394-E404787C3942}"/>
              </a:ext>
            </a:extLst>
          </p:cNvPr>
          <p:cNvSpPr>
            <a:spLocks/>
          </p:cNvSpPr>
          <p:nvPr/>
        </p:nvSpPr>
        <p:spPr bwMode="auto">
          <a:xfrm>
            <a:off x="9669031" y="2521499"/>
            <a:ext cx="599730" cy="50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
        <p:nvSpPr>
          <p:cNvPr id="106" name="ïšḻïďê-Oval 37">
            <a:extLst>
              <a:ext uri="{FF2B5EF4-FFF2-40B4-BE49-F238E27FC236}">
                <a16:creationId xmlns="" xmlns:a16="http://schemas.microsoft.com/office/drawing/2014/main" id="{8B1294F7-0CE6-40D0-A9DB-78AD0A4E7803}"/>
              </a:ext>
            </a:extLst>
          </p:cNvPr>
          <p:cNvSpPr/>
          <p:nvPr/>
        </p:nvSpPr>
        <p:spPr>
          <a:xfrm>
            <a:off x="4070065" y="2011819"/>
            <a:ext cx="1526173" cy="1526176"/>
          </a:xfrm>
          <a:prstGeom prst="ellipse">
            <a:avLst/>
          </a:prstGeom>
          <a:solidFill>
            <a:srgbClr val="41A7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7" name="ïšḻïďê-Rectangle: Rounded Corners 38">
            <a:extLst>
              <a:ext uri="{FF2B5EF4-FFF2-40B4-BE49-F238E27FC236}">
                <a16:creationId xmlns="" xmlns:a16="http://schemas.microsoft.com/office/drawing/2014/main" id="{E2CBBD12-58CF-4BE8-9BAF-A33BEF65F828}"/>
              </a:ext>
            </a:extLst>
          </p:cNvPr>
          <p:cNvSpPr/>
          <p:nvPr/>
        </p:nvSpPr>
        <p:spPr>
          <a:xfrm>
            <a:off x="3818498" y="3135486"/>
            <a:ext cx="645689" cy="645690"/>
          </a:xfrm>
          <a:prstGeom prst="roundRect">
            <a:avLst/>
          </a:prstGeom>
          <a:solidFill>
            <a:srgbClr val="5958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cs typeface="+mn-ea"/>
                <a:sym typeface="+mn-lt"/>
              </a:rPr>
              <a:t>2</a:t>
            </a:r>
          </a:p>
        </p:txBody>
      </p:sp>
      <p:sp>
        <p:nvSpPr>
          <p:cNvPr id="116" name="ïšḻïďê-TextBox 47">
            <a:extLst>
              <a:ext uri="{FF2B5EF4-FFF2-40B4-BE49-F238E27FC236}">
                <a16:creationId xmlns="" xmlns:a16="http://schemas.microsoft.com/office/drawing/2014/main" id="{F0537F04-8E89-46F1-8287-A63891E821C6}"/>
              </a:ext>
            </a:extLst>
          </p:cNvPr>
          <p:cNvSpPr txBox="1"/>
          <p:nvPr/>
        </p:nvSpPr>
        <p:spPr>
          <a:xfrm>
            <a:off x="3943544" y="5036188"/>
            <a:ext cx="1779214" cy="551688"/>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solidFill>
                  <a:schemeClr val="tx1">
                    <a:lumMod val="85000"/>
                    <a:lumOff val="15000"/>
                  </a:schemeClr>
                </a:solidFill>
                <a:cs typeface="+mn-ea"/>
                <a:sym typeface="+mn-lt"/>
              </a:rPr>
              <a:t>点击此处更换文本，点击此处更换文本</a:t>
            </a:r>
          </a:p>
        </p:txBody>
      </p:sp>
      <p:sp>
        <p:nvSpPr>
          <p:cNvPr id="117" name="ïšḻïďê-Rectangle 48">
            <a:extLst>
              <a:ext uri="{FF2B5EF4-FFF2-40B4-BE49-F238E27FC236}">
                <a16:creationId xmlns="" xmlns:a16="http://schemas.microsoft.com/office/drawing/2014/main" id="{35BB34E9-1B63-46EA-9705-8B6705BA062B}"/>
              </a:ext>
            </a:extLst>
          </p:cNvPr>
          <p:cNvSpPr/>
          <p:nvPr/>
        </p:nvSpPr>
        <p:spPr>
          <a:xfrm>
            <a:off x="3943543" y="4110711"/>
            <a:ext cx="1779215" cy="286483"/>
          </a:xfrm>
          <a:prstGeom prst="rect">
            <a:avLst/>
          </a:prstGeom>
        </p:spPr>
        <p:txBody>
          <a:bodyPr wrap="none" lIns="0" tIns="0" rIns="0" bIns="0" anchor="ctr" anchorCtr="1">
            <a:noAutofit/>
          </a:bodyPr>
          <a:lstStyle/>
          <a:p>
            <a:pPr lvl="0" algn="ctr" defTabSz="914378">
              <a:spcBef>
                <a:spcPct val="0"/>
              </a:spcBef>
              <a:defRPr/>
            </a:pPr>
            <a:r>
              <a:rPr lang="zh-CN" altLang="en-US" sz="2000" b="1">
                <a:solidFill>
                  <a:srgbClr val="41A749"/>
                </a:solidFill>
                <a:cs typeface="+mn-ea"/>
                <a:sym typeface="+mn-lt"/>
              </a:rPr>
              <a:t>标题文本预设</a:t>
            </a:r>
          </a:p>
        </p:txBody>
      </p:sp>
      <p:sp>
        <p:nvSpPr>
          <p:cNvPr id="109" name="ïšḻïďê-Freeform: Shape 40">
            <a:extLst>
              <a:ext uri="{FF2B5EF4-FFF2-40B4-BE49-F238E27FC236}">
                <a16:creationId xmlns="" xmlns:a16="http://schemas.microsoft.com/office/drawing/2014/main" id="{50D7B7D9-A817-429E-8A29-C39C6B996F19}"/>
              </a:ext>
            </a:extLst>
          </p:cNvPr>
          <p:cNvSpPr>
            <a:spLocks noChangeAspect="1"/>
          </p:cNvSpPr>
          <p:nvPr/>
        </p:nvSpPr>
        <p:spPr bwMode="auto">
          <a:xfrm>
            <a:off x="4488125" y="2483333"/>
            <a:ext cx="690053" cy="58314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
        <p:nvSpPr>
          <p:cNvPr id="110" name="ïšḻïďê-Oval 41">
            <a:extLst>
              <a:ext uri="{FF2B5EF4-FFF2-40B4-BE49-F238E27FC236}">
                <a16:creationId xmlns="" xmlns:a16="http://schemas.microsoft.com/office/drawing/2014/main" id="{10DD0ACF-851B-4D0B-9446-3A6B90F527EF}"/>
              </a:ext>
            </a:extLst>
          </p:cNvPr>
          <p:cNvSpPr/>
          <p:nvPr/>
        </p:nvSpPr>
        <p:spPr>
          <a:xfrm>
            <a:off x="6637937" y="2011819"/>
            <a:ext cx="1526173" cy="1526176"/>
          </a:xfrm>
          <a:prstGeom prst="ellipse">
            <a:avLst/>
          </a:prstGeom>
          <a:solidFill>
            <a:srgbClr val="41A749"/>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1" name="ïšḻïďê-Rectangle: Rounded Corners 42">
            <a:extLst>
              <a:ext uri="{FF2B5EF4-FFF2-40B4-BE49-F238E27FC236}">
                <a16:creationId xmlns="" xmlns:a16="http://schemas.microsoft.com/office/drawing/2014/main" id="{C8553E0E-2633-4ED7-8A43-059314C962A1}"/>
              </a:ext>
            </a:extLst>
          </p:cNvPr>
          <p:cNvSpPr/>
          <p:nvPr/>
        </p:nvSpPr>
        <p:spPr>
          <a:xfrm>
            <a:off x="6386370" y="3135486"/>
            <a:ext cx="645689" cy="645690"/>
          </a:xfrm>
          <a:prstGeom prst="roundRect">
            <a:avLst/>
          </a:prstGeom>
          <a:solidFill>
            <a:srgbClr val="59585B"/>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2800" b="1">
                <a:solidFill>
                  <a:schemeClr val="bg1"/>
                </a:solidFill>
                <a:cs typeface="+mn-ea"/>
                <a:sym typeface="+mn-lt"/>
              </a:rPr>
              <a:t>3</a:t>
            </a:r>
          </a:p>
        </p:txBody>
      </p:sp>
      <p:sp>
        <p:nvSpPr>
          <p:cNvPr id="114" name="ïšḻïďê-TextBox 45">
            <a:extLst>
              <a:ext uri="{FF2B5EF4-FFF2-40B4-BE49-F238E27FC236}">
                <a16:creationId xmlns="" xmlns:a16="http://schemas.microsoft.com/office/drawing/2014/main" id="{D9D1AC2C-4B90-4917-AFF6-74140228FCB5}"/>
              </a:ext>
            </a:extLst>
          </p:cNvPr>
          <p:cNvSpPr txBox="1"/>
          <p:nvPr/>
        </p:nvSpPr>
        <p:spPr>
          <a:xfrm>
            <a:off x="6511417" y="5036186"/>
            <a:ext cx="1779214" cy="551685"/>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solidFill>
                  <a:schemeClr val="tx1">
                    <a:lumMod val="85000"/>
                    <a:lumOff val="15000"/>
                  </a:schemeClr>
                </a:solidFill>
                <a:cs typeface="+mn-ea"/>
                <a:sym typeface="+mn-lt"/>
              </a:rPr>
              <a:t>点击此处更换文本，点击此处更换文本</a:t>
            </a:r>
          </a:p>
        </p:txBody>
      </p:sp>
      <p:sp>
        <p:nvSpPr>
          <p:cNvPr id="115" name="ïšḻïďê-Rectangle 46">
            <a:extLst>
              <a:ext uri="{FF2B5EF4-FFF2-40B4-BE49-F238E27FC236}">
                <a16:creationId xmlns="" xmlns:a16="http://schemas.microsoft.com/office/drawing/2014/main" id="{8710D479-94F8-43BA-A65A-CB84C50864BD}"/>
              </a:ext>
            </a:extLst>
          </p:cNvPr>
          <p:cNvSpPr/>
          <p:nvPr/>
        </p:nvSpPr>
        <p:spPr>
          <a:xfrm>
            <a:off x="6511416" y="4110711"/>
            <a:ext cx="1779215" cy="286483"/>
          </a:xfrm>
          <a:prstGeom prst="rect">
            <a:avLst/>
          </a:prstGeom>
        </p:spPr>
        <p:txBody>
          <a:bodyPr wrap="none" lIns="0" tIns="0" rIns="0" bIns="0" anchor="ctr" anchorCtr="1">
            <a:noAutofit/>
          </a:bodyPr>
          <a:lstStyle/>
          <a:p>
            <a:pPr lvl="0" algn="ctr" defTabSz="914378">
              <a:spcBef>
                <a:spcPct val="0"/>
              </a:spcBef>
              <a:defRPr/>
            </a:pPr>
            <a:r>
              <a:rPr lang="zh-CN" altLang="en-US" sz="2000" b="1">
                <a:solidFill>
                  <a:srgbClr val="41A749"/>
                </a:solidFill>
                <a:cs typeface="+mn-ea"/>
                <a:sym typeface="+mn-lt"/>
              </a:rPr>
              <a:t>标题文本预设</a:t>
            </a:r>
          </a:p>
        </p:txBody>
      </p:sp>
      <p:sp>
        <p:nvSpPr>
          <p:cNvPr id="113" name="ïšḻïďê-Freeform: Shape 44">
            <a:extLst>
              <a:ext uri="{FF2B5EF4-FFF2-40B4-BE49-F238E27FC236}">
                <a16:creationId xmlns="" xmlns:a16="http://schemas.microsoft.com/office/drawing/2014/main" id="{00F9F9FA-DB5B-4AB4-B542-46182917815E}"/>
              </a:ext>
            </a:extLst>
          </p:cNvPr>
          <p:cNvSpPr>
            <a:spLocks/>
          </p:cNvSpPr>
          <p:nvPr/>
        </p:nvSpPr>
        <p:spPr bwMode="auto">
          <a:xfrm>
            <a:off x="7129169" y="2554102"/>
            <a:ext cx="543709" cy="45947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Tree>
    <p:extLst>
      <p:ext uri="{BB962C8B-B14F-4D97-AF65-F5344CB8AC3E}">
        <p14:creationId xmlns:p14="http://schemas.microsoft.com/office/powerpoint/2010/main" val="172801144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8713435" y="5840998"/>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38" name="Rectangle 37"/>
          <p:cNvSpPr/>
          <p:nvPr/>
        </p:nvSpPr>
        <p:spPr>
          <a:xfrm>
            <a:off x="8713435" y="5131221"/>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43" name="Rectangle 42"/>
          <p:cNvSpPr/>
          <p:nvPr/>
        </p:nvSpPr>
        <p:spPr>
          <a:xfrm>
            <a:off x="8713435" y="5486109"/>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52" name="Rectangle 51"/>
          <p:cNvSpPr/>
          <p:nvPr/>
        </p:nvSpPr>
        <p:spPr>
          <a:xfrm>
            <a:off x="1387706" y="5840998"/>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3" name="Rectangle 72"/>
          <p:cNvSpPr/>
          <p:nvPr/>
        </p:nvSpPr>
        <p:spPr>
          <a:xfrm>
            <a:off x="5130331" y="5840998"/>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5" name="Rectangle 74"/>
          <p:cNvSpPr/>
          <p:nvPr/>
        </p:nvSpPr>
        <p:spPr>
          <a:xfrm>
            <a:off x="5130331" y="5131221"/>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7" name="Rectangle 76"/>
          <p:cNvSpPr/>
          <p:nvPr/>
        </p:nvSpPr>
        <p:spPr>
          <a:xfrm>
            <a:off x="5130331" y="5486109"/>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60" name="Rectangle 59"/>
          <p:cNvSpPr/>
          <p:nvPr/>
        </p:nvSpPr>
        <p:spPr>
          <a:xfrm>
            <a:off x="1391847" y="5486109"/>
            <a:ext cx="1949138" cy="44041"/>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29" name="TextBox 28"/>
          <p:cNvSpPr txBox="1"/>
          <p:nvPr/>
        </p:nvSpPr>
        <p:spPr>
          <a:xfrm>
            <a:off x="10683262" y="5688446"/>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34" name="TextBox 33"/>
          <p:cNvSpPr txBox="1"/>
          <p:nvPr/>
        </p:nvSpPr>
        <p:spPr>
          <a:xfrm>
            <a:off x="8571674" y="5590528"/>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36" name="TextBox 35"/>
          <p:cNvSpPr txBox="1"/>
          <p:nvPr/>
        </p:nvSpPr>
        <p:spPr>
          <a:xfrm>
            <a:off x="10683262" y="4978669"/>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40" name="TextBox 39"/>
          <p:cNvSpPr txBox="1"/>
          <p:nvPr/>
        </p:nvSpPr>
        <p:spPr>
          <a:xfrm>
            <a:off x="8598924" y="4880751"/>
            <a:ext cx="1107997"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41" name="TextBox 40"/>
          <p:cNvSpPr txBox="1"/>
          <p:nvPr/>
        </p:nvSpPr>
        <p:spPr>
          <a:xfrm>
            <a:off x="10683262" y="5333557"/>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45" name="TextBox 44"/>
          <p:cNvSpPr txBox="1"/>
          <p:nvPr/>
        </p:nvSpPr>
        <p:spPr>
          <a:xfrm>
            <a:off x="8597322" y="5235640"/>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39" name="TextBox 38"/>
          <p:cNvSpPr txBox="1"/>
          <p:nvPr/>
        </p:nvSpPr>
        <p:spPr>
          <a:xfrm>
            <a:off x="9150045" y="4109752"/>
            <a:ext cx="1107996" cy="461665"/>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44" name="TextBox 43"/>
          <p:cNvSpPr txBox="1"/>
          <p:nvPr/>
        </p:nvSpPr>
        <p:spPr>
          <a:xfrm>
            <a:off x="3362681" y="5688446"/>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46" name="TextBox 45"/>
          <p:cNvSpPr txBox="1"/>
          <p:nvPr/>
        </p:nvSpPr>
        <p:spPr>
          <a:xfrm>
            <a:off x="1251092" y="5590528"/>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47" name="TextBox 46"/>
          <p:cNvSpPr txBox="1"/>
          <p:nvPr/>
        </p:nvSpPr>
        <p:spPr>
          <a:xfrm>
            <a:off x="3362681" y="4978669"/>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48" name="TextBox 47"/>
          <p:cNvSpPr txBox="1"/>
          <p:nvPr/>
        </p:nvSpPr>
        <p:spPr>
          <a:xfrm>
            <a:off x="1278342" y="4880751"/>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49" name="TextBox 48"/>
          <p:cNvSpPr txBox="1"/>
          <p:nvPr/>
        </p:nvSpPr>
        <p:spPr>
          <a:xfrm>
            <a:off x="3362681" y="5333557"/>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65" name="TextBox 64"/>
          <p:cNvSpPr txBox="1"/>
          <p:nvPr/>
        </p:nvSpPr>
        <p:spPr>
          <a:xfrm>
            <a:off x="1829462" y="4109752"/>
            <a:ext cx="1107996" cy="461665"/>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a:p>
            <a:pPr algn="ctr"/>
            <a:r>
              <a:rPr lang="zh-CN" altLang="en-US" sz="1200" dirty="0">
                <a:solidFill>
                  <a:srgbClr val="59585B"/>
                </a:solidFill>
                <a:cs typeface="+mn-ea"/>
                <a:sym typeface="+mn-lt"/>
              </a:rPr>
              <a:t>此处输入文字</a:t>
            </a:r>
            <a:endParaRPr lang="en-US" sz="1200" dirty="0">
              <a:solidFill>
                <a:srgbClr val="59585B"/>
              </a:solidFill>
              <a:cs typeface="+mn-ea"/>
              <a:sym typeface="+mn-lt"/>
            </a:endParaRPr>
          </a:p>
        </p:txBody>
      </p:sp>
      <p:sp>
        <p:nvSpPr>
          <p:cNvPr id="66" name="TextBox 65"/>
          <p:cNvSpPr txBox="1"/>
          <p:nvPr/>
        </p:nvSpPr>
        <p:spPr>
          <a:xfrm>
            <a:off x="7088577" y="5688446"/>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67" name="TextBox 66"/>
          <p:cNvSpPr txBox="1"/>
          <p:nvPr/>
        </p:nvSpPr>
        <p:spPr>
          <a:xfrm>
            <a:off x="4976988" y="5590528"/>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68" name="TextBox 67"/>
          <p:cNvSpPr txBox="1"/>
          <p:nvPr/>
        </p:nvSpPr>
        <p:spPr>
          <a:xfrm>
            <a:off x="7088577" y="4978669"/>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69" name="TextBox 68"/>
          <p:cNvSpPr txBox="1"/>
          <p:nvPr/>
        </p:nvSpPr>
        <p:spPr>
          <a:xfrm>
            <a:off x="5004238" y="4880751"/>
            <a:ext cx="1107997"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70" name="TextBox 69"/>
          <p:cNvSpPr txBox="1"/>
          <p:nvPr/>
        </p:nvSpPr>
        <p:spPr>
          <a:xfrm>
            <a:off x="7088577" y="5333557"/>
            <a:ext cx="502025" cy="295960"/>
          </a:xfrm>
          <a:prstGeom prst="rect">
            <a:avLst/>
          </a:prstGeom>
          <a:noFill/>
        </p:spPr>
        <p:txBody>
          <a:bodyPr wrap="none" lIns="91422" tIns="45711" rIns="91422" bIns="45711" rtlCol="0">
            <a:spAutoFit/>
          </a:bodyPr>
          <a:lstStyle/>
          <a:p>
            <a:pPr algn="r">
              <a:lnSpc>
                <a:spcPts val="1700"/>
              </a:lnSpc>
            </a:pPr>
            <a:r>
              <a:rPr lang="en-US" sz="1200" dirty="0">
                <a:solidFill>
                  <a:srgbClr val="59585B"/>
                </a:solidFill>
                <a:cs typeface="+mn-ea"/>
                <a:sym typeface="+mn-lt"/>
              </a:rPr>
              <a:t>95%</a:t>
            </a:r>
          </a:p>
        </p:txBody>
      </p:sp>
      <p:sp>
        <p:nvSpPr>
          <p:cNvPr id="57" name="TextBox 56"/>
          <p:cNvSpPr txBox="1"/>
          <p:nvPr/>
        </p:nvSpPr>
        <p:spPr>
          <a:xfrm>
            <a:off x="1276740" y="5235640"/>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30" name="Rectangle 29"/>
          <p:cNvSpPr/>
          <p:nvPr/>
        </p:nvSpPr>
        <p:spPr>
          <a:xfrm>
            <a:off x="8713434" y="5842639"/>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37" name="Rectangle 36"/>
          <p:cNvSpPr/>
          <p:nvPr/>
        </p:nvSpPr>
        <p:spPr>
          <a:xfrm>
            <a:off x="8713434" y="5132862"/>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42" name="Rectangle 41"/>
          <p:cNvSpPr/>
          <p:nvPr/>
        </p:nvSpPr>
        <p:spPr>
          <a:xfrm>
            <a:off x="8713434" y="5487750"/>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51" name="Rectangle 50"/>
          <p:cNvSpPr/>
          <p:nvPr/>
        </p:nvSpPr>
        <p:spPr>
          <a:xfrm>
            <a:off x="1387705" y="5842639"/>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53" name="Rectangle 52"/>
          <p:cNvSpPr/>
          <p:nvPr/>
        </p:nvSpPr>
        <p:spPr>
          <a:xfrm>
            <a:off x="1387705" y="5132862"/>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55" name="Rectangle 54"/>
          <p:cNvSpPr/>
          <p:nvPr/>
        </p:nvSpPr>
        <p:spPr>
          <a:xfrm>
            <a:off x="1387705" y="5487750"/>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2" name="Rectangle 71"/>
          <p:cNvSpPr/>
          <p:nvPr/>
        </p:nvSpPr>
        <p:spPr>
          <a:xfrm>
            <a:off x="5130330" y="5842639"/>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4" name="Rectangle 73"/>
          <p:cNvSpPr/>
          <p:nvPr/>
        </p:nvSpPr>
        <p:spPr>
          <a:xfrm>
            <a:off x="5130330" y="5132862"/>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6" name="Rectangle 75"/>
          <p:cNvSpPr/>
          <p:nvPr/>
        </p:nvSpPr>
        <p:spPr>
          <a:xfrm>
            <a:off x="5130330" y="5487750"/>
            <a:ext cx="1857425" cy="4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sp>
        <p:nvSpPr>
          <p:cNvPr id="78" name="TextBox 77"/>
          <p:cNvSpPr txBox="1"/>
          <p:nvPr/>
        </p:nvSpPr>
        <p:spPr>
          <a:xfrm>
            <a:off x="5002636" y="5235640"/>
            <a:ext cx="110799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83" name="TextBox 82"/>
          <p:cNvSpPr txBox="1"/>
          <p:nvPr/>
        </p:nvSpPr>
        <p:spPr>
          <a:xfrm>
            <a:off x="5555359" y="4109752"/>
            <a:ext cx="1107996" cy="461665"/>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a:p>
            <a:pPr algn="ctr"/>
            <a:r>
              <a:rPr lang="zh-CN" altLang="en-US" sz="1200" dirty="0">
                <a:solidFill>
                  <a:srgbClr val="59585B"/>
                </a:solidFill>
                <a:cs typeface="+mn-ea"/>
                <a:sym typeface="+mn-lt"/>
              </a:rPr>
              <a:t>此处输入文字</a:t>
            </a:r>
            <a:endParaRPr lang="en-US" altLang="zh-CN" sz="1200" dirty="0">
              <a:solidFill>
                <a:srgbClr val="59585B"/>
              </a:solidFill>
              <a:cs typeface="+mn-ea"/>
              <a:sym typeface="+mn-lt"/>
            </a:endParaRPr>
          </a:p>
        </p:txBody>
      </p:sp>
      <p:sp>
        <p:nvSpPr>
          <p:cNvPr id="59" name="Rectangle 58"/>
          <p:cNvSpPr/>
          <p:nvPr/>
        </p:nvSpPr>
        <p:spPr>
          <a:xfrm>
            <a:off x="1387706" y="5131221"/>
            <a:ext cx="1997026" cy="3796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1200" b="1" dirty="0">
              <a:solidFill>
                <a:srgbClr val="59585B"/>
              </a:solidFill>
              <a:cs typeface="+mn-ea"/>
              <a:sym typeface="+mn-lt"/>
            </a:endParaRPr>
          </a:p>
        </p:txBody>
      </p:sp>
      <p:pic>
        <p:nvPicPr>
          <p:cNvPr id="5" name="Picture Placeholder 4"/>
          <p:cNvPicPr>
            <a:picLocks noGrp="1" noChangeAspect="1"/>
          </p:cNvPicPr>
          <p:nvPr>
            <p:ph type="pic" sz="quarter" idx="52"/>
          </p:nvPr>
        </p:nvPicPr>
        <p:blipFill rotWithShape="1">
          <a:blip r:embed="rId3" cstate="screen">
            <a:extLst>
              <a:ext uri="{28A0092B-C50C-407E-A947-70E740481C1C}">
                <a14:useLocalDpi xmlns:a14="http://schemas.microsoft.com/office/drawing/2010/main"/>
              </a:ext>
            </a:extLst>
          </a:blip>
          <a:srcRect/>
          <a:stretch>
            <a:fillRect/>
          </a:stretch>
        </p:blipFill>
        <p:spPr>
          <a:xfrm>
            <a:off x="1390621" y="2315493"/>
            <a:ext cx="1983745" cy="1322496"/>
          </a:xfrm>
        </p:spPr>
      </p:pic>
      <p:pic>
        <p:nvPicPr>
          <p:cNvPr id="6" name="Picture Placeholder 5"/>
          <p:cNvPicPr>
            <a:picLocks noGrp="1" noChangeAspect="1"/>
          </p:cNvPicPr>
          <p:nvPr>
            <p:ph type="pic" sz="quarter" idx="53"/>
          </p:nvPr>
        </p:nvPicPr>
        <p:blipFill rotWithShape="1">
          <a:blip r:embed="rId4" cstate="screen">
            <a:extLst>
              <a:ext uri="{28A0092B-C50C-407E-A947-70E740481C1C}">
                <a14:useLocalDpi xmlns:a14="http://schemas.microsoft.com/office/drawing/2010/main"/>
              </a:ext>
            </a:extLst>
          </a:blip>
          <a:srcRect/>
          <a:stretch>
            <a:fillRect/>
          </a:stretch>
        </p:blipFill>
        <p:spPr>
          <a:xfrm>
            <a:off x="5117487" y="2315493"/>
            <a:ext cx="1983745" cy="1322496"/>
          </a:xfrm>
        </p:spPr>
      </p:pic>
      <p:pic>
        <p:nvPicPr>
          <p:cNvPr id="7" name="Picture Placeholder 6"/>
          <p:cNvPicPr>
            <a:picLocks noGrp="1" noChangeAspect="1"/>
          </p:cNvPicPr>
          <p:nvPr>
            <p:ph type="pic" sz="quarter" idx="51"/>
          </p:nvPr>
        </p:nvPicPr>
        <p:blipFill rotWithShape="1">
          <a:blip r:embed="rId5" cstate="screen">
            <a:extLst>
              <a:ext uri="{28A0092B-C50C-407E-A947-70E740481C1C}">
                <a14:useLocalDpi xmlns:a14="http://schemas.microsoft.com/office/drawing/2010/main"/>
              </a:ext>
            </a:extLst>
          </a:blip>
          <a:srcRect/>
          <a:stretch>
            <a:fillRect/>
          </a:stretch>
        </p:blipFill>
        <p:spPr>
          <a:xfrm>
            <a:off x="8713109" y="2315493"/>
            <a:ext cx="1983745" cy="1322496"/>
          </a:xfrm>
        </p:spPr>
      </p:pic>
      <p:sp>
        <p:nvSpPr>
          <p:cNvPr id="50" name="TextBox 9">
            <a:extLst>
              <a:ext uri="{FF2B5EF4-FFF2-40B4-BE49-F238E27FC236}">
                <a16:creationId xmlns="" xmlns:a16="http://schemas.microsoft.com/office/drawing/2014/main" id="{485F2A9D-039D-442B-831F-91D7A51D5489}"/>
              </a:ext>
            </a:extLst>
          </p:cNvPr>
          <p:cNvSpPr txBox="1"/>
          <p:nvPr/>
        </p:nvSpPr>
        <p:spPr>
          <a:xfrm>
            <a:off x="5222915" y="885144"/>
            <a:ext cx="1672254" cy="734240"/>
          </a:xfrm>
          <a:prstGeom prst="rect">
            <a:avLst/>
          </a:prstGeom>
          <a:noFill/>
        </p:spPr>
        <p:txBody>
          <a:bodyPr wrap="none" rtlCol="0" anchor="ctr" anchorCtr="0">
            <a:spAutoFit/>
          </a:bodyPr>
          <a:lstStyle/>
          <a:p>
            <a:pPr algn="ctr">
              <a:lnSpc>
                <a:spcPts val="5680"/>
              </a:lnSpc>
            </a:pPr>
            <a:r>
              <a:rPr lang="zh-CN" altLang="en-US" sz="2800" spc="100" dirty="0">
                <a:solidFill>
                  <a:srgbClr val="59585B"/>
                </a:solidFill>
                <a:cs typeface="+mn-ea"/>
                <a:sym typeface="+mn-lt"/>
              </a:rPr>
              <a:t>市场分析</a:t>
            </a:r>
            <a:endParaRPr lang="en-US" sz="2800" spc="100" dirty="0">
              <a:solidFill>
                <a:srgbClr val="59585B"/>
              </a:solidFill>
              <a:cs typeface="+mn-ea"/>
              <a:sym typeface="+mn-lt"/>
            </a:endParaRPr>
          </a:p>
        </p:txBody>
      </p:sp>
    </p:spTree>
    <p:extLst>
      <p:ext uri="{BB962C8B-B14F-4D97-AF65-F5344CB8AC3E}">
        <p14:creationId xmlns:p14="http://schemas.microsoft.com/office/powerpoint/2010/main" val="145382448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ṣļîḑé-Freeform: Shape 20">
            <a:extLst>
              <a:ext uri="{FF2B5EF4-FFF2-40B4-BE49-F238E27FC236}">
                <a16:creationId xmlns="" xmlns:a16="http://schemas.microsoft.com/office/drawing/2014/main" id="{76A76C7E-5C76-4EF1-8B7D-F6FD5C22D3BA}"/>
              </a:ext>
            </a:extLst>
          </p:cNvPr>
          <p:cNvSpPr/>
          <p:nvPr/>
        </p:nvSpPr>
        <p:spPr>
          <a:xfrm rot="16200000" flipH="1">
            <a:off x="4395905" y="4175042"/>
            <a:ext cx="1324509" cy="1274863"/>
          </a:xfrm>
          <a:custGeom>
            <a:avLst/>
            <a:gdLst>
              <a:gd name="connsiteX0" fmla="*/ 0 w 1324509"/>
              <a:gd name="connsiteY0" fmla="*/ 0 h 1274862"/>
              <a:gd name="connsiteX1" fmla="*/ 0 w 1324509"/>
              <a:gd name="connsiteY1" fmla="*/ 4455 h 1274862"/>
              <a:gd name="connsiteX2" fmla="*/ 12700 w 1324509"/>
              <a:gd name="connsiteY2" fmla="*/ 3175 h 1274862"/>
              <a:gd name="connsiteX3" fmla="*/ 675235 w 1324509"/>
              <a:gd name="connsiteY3" fmla="*/ 543157 h 1274862"/>
              <a:gd name="connsiteX4" fmla="*/ 685041 w 1324509"/>
              <a:gd name="connsiteY4" fmla="*/ 640434 h 1274862"/>
              <a:gd name="connsiteX5" fmla="*/ 771873 w 1324509"/>
              <a:gd name="connsiteY5" fmla="*/ 648096 h 1274862"/>
              <a:gd name="connsiteX6" fmla="*/ 1314696 w 1324509"/>
              <a:gd name="connsiteY6" fmla="*/ 1177515 h 1274862"/>
              <a:gd name="connsiteX7" fmla="*/ 1324509 w 1324509"/>
              <a:gd name="connsiteY7" fmla="*/ 1274862 h 1274862"/>
              <a:gd name="connsiteX8" fmla="*/ 1320298 w 1324509"/>
              <a:gd name="connsiteY8" fmla="*/ 1191457 h 1274862"/>
              <a:gd name="connsiteX9" fmla="*/ 938437 w 1324509"/>
              <a:gd name="connsiteY9" fmla="*/ 388713 h 1274862"/>
              <a:gd name="connsiteX10" fmla="*/ 844477 w 1324509"/>
              <a:gd name="connsiteY10" fmla="*/ 303316 h 1274862"/>
              <a:gd name="connsiteX11" fmla="*/ 843918 w 1324509"/>
              <a:gd name="connsiteY11" fmla="*/ 302852 h 1274862"/>
              <a:gd name="connsiteX12" fmla="*/ 742776 w 1324509"/>
              <a:gd name="connsiteY12" fmla="*/ 227219 h 1274862"/>
              <a:gd name="connsiteX13" fmla="*/ 741473 w 1324509"/>
              <a:gd name="connsiteY13" fmla="*/ 226322 h 1274862"/>
              <a:gd name="connsiteX14" fmla="*/ 633212 w 1324509"/>
              <a:gd name="connsiteY14" fmla="*/ 160552 h 1274862"/>
              <a:gd name="connsiteX15" fmla="*/ 632262 w 1324509"/>
              <a:gd name="connsiteY15" fmla="*/ 160017 h 1274862"/>
              <a:gd name="connsiteX16" fmla="*/ 516587 w 1324509"/>
              <a:gd name="connsiteY16" fmla="*/ 104294 h 1274862"/>
              <a:gd name="connsiteX17" fmla="*/ 0 w 1324509"/>
              <a:gd name="connsiteY17" fmla="*/ 0 h 127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509" h="1274862">
                <a:moveTo>
                  <a:pt x="0" y="0"/>
                </a:moveTo>
                <a:lnTo>
                  <a:pt x="0" y="4455"/>
                </a:lnTo>
                <a:lnTo>
                  <a:pt x="12700" y="3175"/>
                </a:lnTo>
                <a:cubicBezTo>
                  <a:pt x="339509" y="3175"/>
                  <a:pt x="612175" y="234990"/>
                  <a:pt x="675235" y="543157"/>
                </a:cubicBezTo>
                <a:lnTo>
                  <a:pt x="685041" y="640434"/>
                </a:lnTo>
                <a:lnTo>
                  <a:pt x="771873" y="648096"/>
                </a:lnTo>
                <a:cubicBezTo>
                  <a:pt x="1043861" y="696679"/>
                  <a:pt x="1259519" y="907868"/>
                  <a:pt x="1314696" y="1177515"/>
                </a:cubicBezTo>
                <a:lnTo>
                  <a:pt x="1324509" y="1274862"/>
                </a:lnTo>
                <a:lnTo>
                  <a:pt x="1320298" y="1191457"/>
                </a:lnTo>
                <a:cubicBezTo>
                  <a:pt x="1288582" y="879152"/>
                  <a:pt x="1148583" y="598859"/>
                  <a:pt x="938437" y="388713"/>
                </a:cubicBezTo>
                <a:lnTo>
                  <a:pt x="844477" y="303316"/>
                </a:lnTo>
                <a:lnTo>
                  <a:pt x="843918" y="302852"/>
                </a:lnTo>
                <a:lnTo>
                  <a:pt x="742776" y="227219"/>
                </a:lnTo>
                <a:lnTo>
                  <a:pt x="741473" y="226322"/>
                </a:lnTo>
                <a:lnTo>
                  <a:pt x="633212" y="160552"/>
                </a:lnTo>
                <a:lnTo>
                  <a:pt x="632262" y="160017"/>
                </a:lnTo>
                <a:lnTo>
                  <a:pt x="516587" y="104294"/>
                </a:lnTo>
                <a:cubicBezTo>
                  <a:pt x="357808" y="37136"/>
                  <a:pt x="183241" y="0"/>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59585B"/>
              </a:solidFill>
              <a:cs typeface="+mn-ea"/>
              <a:sym typeface="+mn-lt"/>
            </a:endParaRPr>
          </a:p>
        </p:txBody>
      </p:sp>
      <p:sp>
        <p:nvSpPr>
          <p:cNvPr id="7" name="îṣļîḑé-Freeform: Shape 6">
            <a:extLst>
              <a:ext uri="{FF2B5EF4-FFF2-40B4-BE49-F238E27FC236}">
                <a16:creationId xmlns="" xmlns:a16="http://schemas.microsoft.com/office/drawing/2014/main" id="{98F09249-D97E-4FD6-BCBF-5813E55F88F2}"/>
              </a:ext>
            </a:extLst>
          </p:cNvPr>
          <p:cNvSpPr/>
          <p:nvPr/>
        </p:nvSpPr>
        <p:spPr>
          <a:xfrm flipV="1">
            <a:off x="4421376" y="4150218"/>
            <a:ext cx="2653015" cy="1327151"/>
          </a:xfrm>
          <a:custGeom>
            <a:avLst/>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rgbClr val="41A74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59585B"/>
              </a:solidFill>
              <a:cs typeface="+mn-ea"/>
              <a:sym typeface="+mn-lt"/>
            </a:endParaRPr>
          </a:p>
        </p:txBody>
      </p:sp>
      <p:sp>
        <p:nvSpPr>
          <p:cNvPr id="8" name="îṣļîḑé-Freeform: Shape 4">
            <a:extLst>
              <a:ext uri="{FF2B5EF4-FFF2-40B4-BE49-F238E27FC236}">
                <a16:creationId xmlns="" xmlns:a16="http://schemas.microsoft.com/office/drawing/2014/main" id="{EEC04ADB-180A-4D4C-97FF-80533D042DB2}"/>
              </a:ext>
            </a:extLst>
          </p:cNvPr>
          <p:cNvSpPr/>
          <p:nvPr/>
        </p:nvSpPr>
        <p:spPr>
          <a:xfrm rot="5400000">
            <a:off x="5084308" y="3487286"/>
            <a:ext cx="2653015" cy="1327151"/>
          </a:xfrm>
          <a:custGeom>
            <a:avLst/>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rgbClr val="41A74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59585B"/>
              </a:solidFill>
              <a:cs typeface="+mn-ea"/>
              <a:sym typeface="+mn-lt"/>
            </a:endParaRPr>
          </a:p>
        </p:txBody>
      </p:sp>
      <p:sp>
        <p:nvSpPr>
          <p:cNvPr id="9" name="îṣļîḑé-Freeform: Shape 3">
            <a:extLst>
              <a:ext uri="{FF2B5EF4-FFF2-40B4-BE49-F238E27FC236}">
                <a16:creationId xmlns="" xmlns:a16="http://schemas.microsoft.com/office/drawing/2014/main" id="{099B31F2-9255-4BDC-904B-300DA399F685}"/>
              </a:ext>
            </a:extLst>
          </p:cNvPr>
          <p:cNvSpPr/>
          <p:nvPr/>
        </p:nvSpPr>
        <p:spPr>
          <a:xfrm>
            <a:off x="4421376" y="2828738"/>
            <a:ext cx="2653015" cy="1327151"/>
          </a:xfrm>
          <a:custGeom>
            <a:avLst/>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rgbClr val="41A74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59585B"/>
              </a:solidFill>
              <a:cs typeface="+mn-ea"/>
              <a:sym typeface="+mn-lt"/>
            </a:endParaRPr>
          </a:p>
        </p:txBody>
      </p:sp>
      <p:sp>
        <p:nvSpPr>
          <p:cNvPr id="10" name="îṣļîḑé-Freeform: Shape 26">
            <a:extLst>
              <a:ext uri="{FF2B5EF4-FFF2-40B4-BE49-F238E27FC236}">
                <a16:creationId xmlns="" xmlns:a16="http://schemas.microsoft.com/office/drawing/2014/main" id="{394B0981-7CB5-4926-A071-CED015B78402}"/>
              </a:ext>
            </a:extLst>
          </p:cNvPr>
          <p:cNvSpPr/>
          <p:nvPr/>
        </p:nvSpPr>
        <p:spPr>
          <a:xfrm rot="16200000" flipH="1">
            <a:off x="4078213" y="3166233"/>
            <a:ext cx="2010905" cy="1327151"/>
          </a:xfrm>
          <a:custGeom>
            <a:avLst/>
            <a:gdLst>
              <a:gd name="connsiteX0" fmla="*/ 0 w 2010905"/>
              <a:gd name="connsiteY0" fmla="*/ 1327150 h 1327150"/>
              <a:gd name="connsiteX1" fmla="*/ 4455 w 2010905"/>
              <a:gd name="connsiteY1" fmla="*/ 1327150 h 1327150"/>
              <a:gd name="connsiteX2" fmla="*/ 3175 w 2010905"/>
              <a:gd name="connsiteY2" fmla="*/ 1314450 h 1327150"/>
              <a:gd name="connsiteX3" fmla="*/ 679450 w 2010905"/>
              <a:gd name="connsiteY3" fmla="*/ 638175 h 1327150"/>
              <a:gd name="connsiteX4" fmla="*/ 1302580 w 2010905"/>
              <a:gd name="connsiteY4" fmla="*/ 1051213 h 1327150"/>
              <a:gd name="connsiteX5" fmla="*/ 1328738 w 2010905"/>
              <a:gd name="connsiteY5" fmla="*/ 1135480 h 1327150"/>
              <a:gd name="connsiteX6" fmla="*/ 1354895 w 2010905"/>
              <a:gd name="connsiteY6" fmla="*/ 1051213 h 1327150"/>
              <a:gd name="connsiteX7" fmla="*/ 1978025 w 2010905"/>
              <a:gd name="connsiteY7" fmla="*/ 638175 h 1327150"/>
              <a:gd name="connsiteX8" fmla="*/ 2010905 w 2010905"/>
              <a:gd name="connsiteY8" fmla="*/ 641076 h 1327150"/>
              <a:gd name="connsiteX9" fmla="*/ 2001099 w 2010905"/>
              <a:gd name="connsiteY9" fmla="*/ 543799 h 1327150"/>
              <a:gd name="connsiteX10" fmla="*/ 1338564 w 2010905"/>
              <a:gd name="connsiteY10" fmla="*/ 3817 h 1327150"/>
              <a:gd name="connsiteX11" fmla="*/ 1325864 w 2010905"/>
              <a:gd name="connsiteY11" fmla="*/ 5097 h 1327150"/>
              <a:gd name="connsiteX12" fmla="*/ 1325864 w 2010905"/>
              <a:gd name="connsiteY12" fmla="*/ 642 h 1327150"/>
              <a:gd name="connsiteX13" fmla="*/ 1842451 w 2010905"/>
              <a:gd name="connsiteY13" fmla="*/ 104936 h 1327150"/>
              <a:gd name="connsiteX14" fmla="*/ 1958126 w 2010905"/>
              <a:gd name="connsiteY14" fmla="*/ 160659 h 1327150"/>
              <a:gd name="connsiteX15" fmla="*/ 1924171 w 2010905"/>
              <a:gd name="connsiteY15" fmla="*/ 141546 h 1327150"/>
              <a:gd name="connsiteX16" fmla="*/ 1327150 w 2010905"/>
              <a:gd name="connsiteY16" fmla="*/ 0 h 1327150"/>
              <a:gd name="connsiteX17" fmla="*/ 0 w 2010905"/>
              <a:gd name="connsiteY17" fmla="*/ 132715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0905" h="1327150">
                <a:moveTo>
                  <a:pt x="0" y="1327150"/>
                </a:moveTo>
                <a:lnTo>
                  <a:pt x="4455" y="1327150"/>
                </a:lnTo>
                <a:lnTo>
                  <a:pt x="3175" y="1314450"/>
                </a:lnTo>
                <a:cubicBezTo>
                  <a:pt x="3175" y="940954"/>
                  <a:pt x="305954" y="638175"/>
                  <a:pt x="679450" y="638175"/>
                </a:cubicBezTo>
                <a:cubicBezTo>
                  <a:pt x="959572" y="638175"/>
                  <a:pt x="1199916" y="808488"/>
                  <a:pt x="1302580" y="1051213"/>
                </a:cubicBezTo>
                <a:lnTo>
                  <a:pt x="1328738" y="1135480"/>
                </a:lnTo>
                <a:lnTo>
                  <a:pt x="1354895" y="1051213"/>
                </a:lnTo>
                <a:cubicBezTo>
                  <a:pt x="1457560" y="808488"/>
                  <a:pt x="1697903" y="638175"/>
                  <a:pt x="1978025" y="638175"/>
                </a:cubicBezTo>
                <a:lnTo>
                  <a:pt x="2010905" y="641076"/>
                </a:lnTo>
                <a:lnTo>
                  <a:pt x="2001099" y="543799"/>
                </a:lnTo>
                <a:cubicBezTo>
                  <a:pt x="1938039" y="235632"/>
                  <a:pt x="1665373" y="3817"/>
                  <a:pt x="1338564" y="3817"/>
                </a:cubicBezTo>
                <a:lnTo>
                  <a:pt x="1325864" y="5097"/>
                </a:lnTo>
                <a:lnTo>
                  <a:pt x="1325864" y="642"/>
                </a:lnTo>
                <a:cubicBezTo>
                  <a:pt x="1509105" y="642"/>
                  <a:pt x="1683672" y="37778"/>
                  <a:pt x="1842451" y="104936"/>
                </a:cubicBezTo>
                <a:lnTo>
                  <a:pt x="1958126" y="160659"/>
                </a:lnTo>
                <a:lnTo>
                  <a:pt x="1924171" y="141546"/>
                </a:lnTo>
                <a:cubicBezTo>
                  <a:pt x="1744710" y="50999"/>
                  <a:pt x="1541886" y="0"/>
                  <a:pt x="1327150" y="0"/>
                </a:cubicBezTo>
                <a:cubicBezTo>
                  <a:pt x="594185" y="0"/>
                  <a:pt x="0" y="594185"/>
                  <a:pt x="0" y="1327150"/>
                </a:cubicBezTo>
                <a:close/>
              </a:path>
            </a:pathLst>
          </a:custGeom>
          <a:solidFill>
            <a:srgbClr val="41A74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59585B"/>
              </a:solidFill>
              <a:cs typeface="+mn-ea"/>
              <a:sym typeface="+mn-lt"/>
            </a:endParaRPr>
          </a:p>
        </p:txBody>
      </p:sp>
      <p:sp>
        <p:nvSpPr>
          <p:cNvPr id="11" name="îṣļîḑé-Freeform: Shape 31">
            <a:extLst>
              <a:ext uri="{FF2B5EF4-FFF2-40B4-BE49-F238E27FC236}">
                <a16:creationId xmlns="" xmlns:a16="http://schemas.microsoft.com/office/drawing/2014/main" id="{DC76BCFC-A90B-47E7-8706-1C5175B114ED}"/>
              </a:ext>
            </a:extLst>
          </p:cNvPr>
          <p:cNvSpPr>
            <a:spLocks/>
          </p:cNvSpPr>
          <p:nvPr/>
        </p:nvSpPr>
        <p:spPr bwMode="auto">
          <a:xfrm>
            <a:off x="5547146" y="4860160"/>
            <a:ext cx="401467" cy="401467"/>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grpSp>
        <p:nvGrpSpPr>
          <p:cNvPr id="12" name="Group 32">
            <a:extLst>
              <a:ext uri="{FF2B5EF4-FFF2-40B4-BE49-F238E27FC236}">
                <a16:creationId xmlns="" xmlns:a16="http://schemas.microsoft.com/office/drawing/2014/main" id="{6B1206C7-0D5E-4DB9-8FD6-8AC2948E88CD}"/>
              </a:ext>
            </a:extLst>
          </p:cNvPr>
          <p:cNvGrpSpPr/>
          <p:nvPr/>
        </p:nvGrpSpPr>
        <p:grpSpPr>
          <a:xfrm>
            <a:off x="5560415" y="3019168"/>
            <a:ext cx="374937" cy="401467"/>
            <a:chOff x="2281238" y="1909763"/>
            <a:chExt cx="336550" cy="360363"/>
          </a:xfrm>
          <a:solidFill>
            <a:schemeClr val="bg1"/>
          </a:solidFill>
        </p:grpSpPr>
        <p:sp>
          <p:nvSpPr>
            <p:cNvPr id="28" name="îṣļîḑé-Freeform: Shape 33">
              <a:extLst>
                <a:ext uri="{FF2B5EF4-FFF2-40B4-BE49-F238E27FC236}">
                  <a16:creationId xmlns="" xmlns:a16="http://schemas.microsoft.com/office/drawing/2014/main" id="{24124CED-7588-48C8-A000-8A6A3694D256}"/>
                </a:ext>
              </a:extLst>
            </p:cNvPr>
            <p:cNvSpPr>
              <a:spLocks/>
            </p:cNvSpPr>
            <p:nvPr/>
          </p:nvSpPr>
          <p:spPr bwMode="auto">
            <a:xfrm>
              <a:off x="2281238" y="1909763"/>
              <a:ext cx="336550" cy="360363"/>
            </a:xfrm>
            <a:custGeom>
              <a:avLst/>
              <a:gdLst/>
              <a:ahLst/>
              <a:cxnLst>
                <a:cxn ang="0">
                  <a:pos x="99" y="0"/>
                </a:cxn>
                <a:cxn ang="0">
                  <a:pos x="15" y="0"/>
                </a:cxn>
                <a:cxn ang="0">
                  <a:pos x="0" y="15"/>
                </a:cxn>
                <a:cxn ang="0">
                  <a:pos x="0" y="107"/>
                </a:cxn>
                <a:cxn ang="0">
                  <a:pos x="15" y="123"/>
                </a:cxn>
                <a:cxn ang="0">
                  <a:pos x="99" y="123"/>
                </a:cxn>
                <a:cxn ang="0">
                  <a:pos x="115" y="107"/>
                </a:cxn>
                <a:cxn ang="0">
                  <a:pos x="115" y="15"/>
                </a:cxn>
                <a:cxn ang="0">
                  <a:pos x="99" y="0"/>
                </a:cxn>
                <a:cxn ang="0">
                  <a:pos x="107" y="107"/>
                </a:cxn>
                <a:cxn ang="0">
                  <a:pos x="99" y="115"/>
                </a:cxn>
                <a:cxn ang="0">
                  <a:pos x="15" y="115"/>
                </a:cxn>
                <a:cxn ang="0">
                  <a:pos x="7" y="107"/>
                </a:cxn>
                <a:cxn ang="0">
                  <a:pos x="7" y="15"/>
                </a:cxn>
                <a:cxn ang="0">
                  <a:pos x="15" y="8"/>
                </a:cxn>
                <a:cxn ang="0">
                  <a:pos x="99" y="8"/>
                </a:cxn>
                <a:cxn ang="0">
                  <a:pos x="107" y="15"/>
                </a:cxn>
                <a:cxn ang="0">
                  <a:pos x="107" y="107"/>
                </a:cxn>
                <a:cxn ang="0">
                  <a:pos x="107" y="107"/>
                </a:cxn>
                <a:cxn ang="0">
                  <a:pos x="107" y="107"/>
                </a:cxn>
              </a:cxnLst>
              <a:rect l="0" t="0" r="r" b="b"/>
              <a:pathLst>
                <a:path w="115" h="123">
                  <a:moveTo>
                    <a:pt x="99" y="0"/>
                  </a:moveTo>
                  <a:cubicBezTo>
                    <a:pt x="15" y="0"/>
                    <a:pt x="15" y="0"/>
                    <a:pt x="15" y="0"/>
                  </a:cubicBezTo>
                  <a:cubicBezTo>
                    <a:pt x="7" y="0"/>
                    <a:pt x="0" y="7"/>
                    <a:pt x="0" y="15"/>
                  </a:cubicBezTo>
                  <a:cubicBezTo>
                    <a:pt x="0" y="107"/>
                    <a:pt x="0" y="107"/>
                    <a:pt x="0" y="107"/>
                  </a:cubicBezTo>
                  <a:cubicBezTo>
                    <a:pt x="0" y="116"/>
                    <a:pt x="7" y="123"/>
                    <a:pt x="15" y="123"/>
                  </a:cubicBezTo>
                  <a:cubicBezTo>
                    <a:pt x="99" y="123"/>
                    <a:pt x="99" y="123"/>
                    <a:pt x="99" y="123"/>
                  </a:cubicBezTo>
                  <a:cubicBezTo>
                    <a:pt x="108" y="123"/>
                    <a:pt x="115" y="116"/>
                    <a:pt x="115" y="107"/>
                  </a:cubicBezTo>
                  <a:cubicBezTo>
                    <a:pt x="115" y="15"/>
                    <a:pt x="115" y="15"/>
                    <a:pt x="115" y="15"/>
                  </a:cubicBezTo>
                  <a:cubicBezTo>
                    <a:pt x="115" y="7"/>
                    <a:pt x="108" y="0"/>
                    <a:pt x="99" y="0"/>
                  </a:cubicBezTo>
                  <a:close/>
                  <a:moveTo>
                    <a:pt x="107" y="107"/>
                  </a:moveTo>
                  <a:cubicBezTo>
                    <a:pt x="107" y="111"/>
                    <a:pt x="104" y="115"/>
                    <a:pt x="99" y="115"/>
                  </a:cubicBezTo>
                  <a:cubicBezTo>
                    <a:pt x="15" y="115"/>
                    <a:pt x="15" y="115"/>
                    <a:pt x="15" y="115"/>
                  </a:cubicBezTo>
                  <a:cubicBezTo>
                    <a:pt x="11" y="115"/>
                    <a:pt x="7" y="111"/>
                    <a:pt x="7" y="107"/>
                  </a:cubicBezTo>
                  <a:cubicBezTo>
                    <a:pt x="7" y="15"/>
                    <a:pt x="7" y="15"/>
                    <a:pt x="7" y="15"/>
                  </a:cubicBezTo>
                  <a:cubicBezTo>
                    <a:pt x="7" y="11"/>
                    <a:pt x="11" y="8"/>
                    <a:pt x="15" y="8"/>
                  </a:cubicBezTo>
                  <a:cubicBezTo>
                    <a:pt x="99" y="8"/>
                    <a:pt x="99" y="8"/>
                    <a:pt x="99" y="8"/>
                  </a:cubicBezTo>
                  <a:cubicBezTo>
                    <a:pt x="104" y="8"/>
                    <a:pt x="107" y="11"/>
                    <a:pt x="107" y="15"/>
                  </a:cubicBezTo>
                  <a:lnTo>
                    <a:pt x="107" y="107"/>
                  </a:lnTo>
                  <a:close/>
                  <a:moveTo>
                    <a:pt x="107" y="107"/>
                  </a:moveTo>
                  <a:cubicBezTo>
                    <a:pt x="107" y="107"/>
                    <a:pt x="107" y="107"/>
                    <a:pt x="107" y="107"/>
                  </a:cubicBezTo>
                </a:path>
              </a:pathLst>
            </a:custGeom>
            <a:grpFill/>
            <a:ln w="9525">
              <a:noFill/>
              <a:round/>
              <a:headEnd/>
              <a:tailEnd/>
            </a:ln>
          </p:spPr>
          <p:txBody>
            <a:bodyPr anchor="ctr"/>
            <a:lstStyle/>
            <a:p>
              <a:pPr algn="ctr"/>
              <a:endParaRPr>
                <a:solidFill>
                  <a:srgbClr val="59585B"/>
                </a:solidFill>
                <a:cs typeface="+mn-ea"/>
                <a:sym typeface="+mn-lt"/>
              </a:endParaRPr>
            </a:p>
          </p:txBody>
        </p:sp>
        <p:sp>
          <p:nvSpPr>
            <p:cNvPr id="29" name="îṣļîḑé-Freeform: Shape 34">
              <a:extLst>
                <a:ext uri="{FF2B5EF4-FFF2-40B4-BE49-F238E27FC236}">
                  <a16:creationId xmlns="" xmlns:a16="http://schemas.microsoft.com/office/drawing/2014/main" id="{5C6258C6-8158-42C6-BADB-4AC280B70EE3}"/>
                </a:ext>
              </a:extLst>
            </p:cNvPr>
            <p:cNvSpPr>
              <a:spLocks/>
            </p:cNvSpPr>
            <p:nvPr/>
          </p:nvSpPr>
          <p:spPr bwMode="auto">
            <a:xfrm>
              <a:off x="2325688" y="1952626"/>
              <a:ext cx="246063" cy="227013"/>
            </a:xfrm>
            <a:custGeom>
              <a:avLst/>
              <a:gdLst/>
              <a:ahLst/>
              <a:cxnLst>
                <a:cxn ang="0">
                  <a:pos x="81" y="0"/>
                </a:cxn>
                <a:cxn ang="0">
                  <a:pos x="4" y="0"/>
                </a:cxn>
                <a:cxn ang="0">
                  <a:pos x="0" y="4"/>
                </a:cxn>
                <a:cxn ang="0">
                  <a:pos x="0" y="73"/>
                </a:cxn>
                <a:cxn ang="0">
                  <a:pos x="4" y="77"/>
                </a:cxn>
                <a:cxn ang="0">
                  <a:pos x="81" y="77"/>
                </a:cxn>
                <a:cxn ang="0">
                  <a:pos x="84" y="73"/>
                </a:cxn>
                <a:cxn ang="0">
                  <a:pos x="84" y="4"/>
                </a:cxn>
                <a:cxn ang="0">
                  <a:pos x="81" y="0"/>
                </a:cxn>
                <a:cxn ang="0">
                  <a:pos x="81" y="4"/>
                </a:cxn>
                <a:cxn ang="0">
                  <a:pos x="81" y="57"/>
                </a:cxn>
                <a:cxn ang="0">
                  <a:pos x="68" y="44"/>
                </a:cxn>
                <a:cxn ang="0">
                  <a:pos x="65" y="42"/>
                </a:cxn>
                <a:cxn ang="0">
                  <a:pos x="62" y="44"/>
                </a:cxn>
                <a:cxn ang="0">
                  <a:pos x="52" y="55"/>
                </a:cxn>
                <a:cxn ang="0">
                  <a:pos x="22" y="21"/>
                </a:cxn>
                <a:cxn ang="0">
                  <a:pos x="19" y="19"/>
                </a:cxn>
                <a:cxn ang="0">
                  <a:pos x="16" y="21"/>
                </a:cxn>
                <a:cxn ang="0">
                  <a:pos x="4" y="35"/>
                </a:cxn>
                <a:cxn ang="0">
                  <a:pos x="4" y="4"/>
                </a:cxn>
                <a:cxn ang="0">
                  <a:pos x="81" y="4"/>
                </a:cxn>
                <a:cxn ang="0">
                  <a:pos x="4" y="41"/>
                </a:cxn>
                <a:cxn ang="0">
                  <a:pos x="19" y="23"/>
                </a:cxn>
                <a:cxn ang="0">
                  <a:pos x="50" y="58"/>
                </a:cxn>
                <a:cxn ang="0">
                  <a:pos x="52" y="61"/>
                </a:cxn>
                <a:cxn ang="0">
                  <a:pos x="63" y="73"/>
                </a:cxn>
                <a:cxn ang="0">
                  <a:pos x="4" y="73"/>
                </a:cxn>
                <a:cxn ang="0">
                  <a:pos x="4" y="41"/>
                </a:cxn>
                <a:cxn ang="0">
                  <a:pos x="68" y="73"/>
                </a:cxn>
                <a:cxn ang="0">
                  <a:pos x="55" y="58"/>
                </a:cxn>
                <a:cxn ang="0">
                  <a:pos x="65" y="46"/>
                </a:cxn>
                <a:cxn ang="0">
                  <a:pos x="81" y="63"/>
                </a:cxn>
                <a:cxn ang="0">
                  <a:pos x="81" y="73"/>
                </a:cxn>
                <a:cxn ang="0">
                  <a:pos x="68" y="73"/>
                </a:cxn>
                <a:cxn ang="0">
                  <a:pos x="68" y="73"/>
                </a:cxn>
                <a:cxn ang="0">
                  <a:pos x="68" y="73"/>
                </a:cxn>
              </a:cxnLst>
              <a:rect l="0" t="0" r="r" b="b"/>
              <a:pathLst>
                <a:path w="84" h="77">
                  <a:moveTo>
                    <a:pt x="81" y="0"/>
                  </a:moveTo>
                  <a:cubicBezTo>
                    <a:pt x="4" y="0"/>
                    <a:pt x="4" y="0"/>
                    <a:pt x="4" y="0"/>
                  </a:cubicBezTo>
                  <a:cubicBezTo>
                    <a:pt x="2" y="0"/>
                    <a:pt x="0" y="2"/>
                    <a:pt x="0" y="4"/>
                  </a:cubicBezTo>
                  <a:cubicBezTo>
                    <a:pt x="0" y="73"/>
                    <a:pt x="0" y="73"/>
                    <a:pt x="0" y="73"/>
                  </a:cubicBezTo>
                  <a:cubicBezTo>
                    <a:pt x="0" y="75"/>
                    <a:pt x="2" y="77"/>
                    <a:pt x="4" y="77"/>
                  </a:cubicBezTo>
                  <a:cubicBezTo>
                    <a:pt x="81" y="77"/>
                    <a:pt x="81" y="77"/>
                    <a:pt x="81" y="77"/>
                  </a:cubicBezTo>
                  <a:cubicBezTo>
                    <a:pt x="83" y="77"/>
                    <a:pt x="84" y="75"/>
                    <a:pt x="84" y="73"/>
                  </a:cubicBezTo>
                  <a:cubicBezTo>
                    <a:pt x="84" y="4"/>
                    <a:pt x="84" y="4"/>
                    <a:pt x="84" y="4"/>
                  </a:cubicBezTo>
                  <a:cubicBezTo>
                    <a:pt x="84" y="2"/>
                    <a:pt x="83" y="0"/>
                    <a:pt x="81" y="0"/>
                  </a:cubicBezTo>
                  <a:close/>
                  <a:moveTo>
                    <a:pt x="81" y="4"/>
                  </a:moveTo>
                  <a:cubicBezTo>
                    <a:pt x="81" y="57"/>
                    <a:pt x="81" y="57"/>
                    <a:pt x="81" y="57"/>
                  </a:cubicBezTo>
                  <a:cubicBezTo>
                    <a:pt x="68" y="44"/>
                    <a:pt x="68" y="44"/>
                    <a:pt x="68" y="44"/>
                  </a:cubicBezTo>
                  <a:cubicBezTo>
                    <a:pt x="67" y="43"/>
                    <a:pt x="66" y="42"/>
                    <a:pt x="65" y="42"/>
                  </a:cubicBezTo>
                  <a:cubicBezTo>
                    <a:pt x="64" y="42"/>
                    <a:pt x="63" y="43"/>
                    <a:pt x="62" y="44"/>
                  </a:cubicBezTo>
                  <a:cubicBezTo>
                    <a:pt x="52" y="55"/>
                    <a:pt x="52" y="55"/>
                    <a:pt x="52" y="55"/>
                  </a:cubicBezTo>
                  <a:cubicBezTo>
                    <a:pt x="22" y="21"/>
                    <a:pt x="22" y="21"/>
                    <a:pt x="22" y="21"/>
                  </a:cubicBezTo>
                  <a:cubicBezTo>
                    <a:pt x="21" y="20"/>
                    <a:pt x="20" y="19"/>
                    <a:pt x="19" y="19"/>
                  </a:cubicBezTo>
                  <a:cubicBezTo>
                    <a:pt x="18" y="19"/>
                    <a:pt x="17" y="20"/>
                    <a:pt x="16" y="21"/>
                  </a:cubicBezTo>
                  <a:cubicBezTo>
                    <a:pt x="4" y="35"/>
                    <a:pt x="4" y="35"/>
                    <a:pt x="4" y="35"/>
                  </a:cubicBezTo>
                  <a:cubicBezTo>
                    <a:pt x="4" y="4"/>
                    <a:pt x="4" y="4"/>
                    <a:pt x="4" y="4"/>
                  </a:cubicBezTo>
                  <a:lnTo>
                    <a:pt x="81" y="4"/>
                  </a:lnTo>
                  <a:close/>
                  <a:moveTo>
                    <a:pt x="4" y="41"/>
                  </a:moveTo>
                  <a:cubicBezTo>
                    <a:pt x="19" y="23"/>
                    <a:pt x="19" y="23"/>
                    <a:pt x="19" y="23"/>
                  </a:cubicBezTo>
                  <a:cubicBezTo>
                    <a:pt x="50" y="58"/>
                    <a:pt x="50" y="58"/>
                    <a:pt x="50" y="58"/>
                  </a:cubicBezTo>
                  <a:cubicBezTo>
                    <a:pt x="52" y="61"/>
                    <a:pt x="52" y="61"/>
                    <a:pt x="52" y="61"/>
                  </a:cubicBezTo>
                  <a:cubicBezTo>
                    <a:pt x="63" y="73"/>
                    <a:pt x="63" y="73"/>
                    <a:pt x="63" y="73"/>
                  </a:cubicBezTo>
                  <a:cubicBezTo>
                    <a:pt x="4" y="73"/>
                    <a:pt x="4" y="73"/>
                    <a:pt x="4" y="73"/>
                  </a:cubicBezTo>
                  <a:lnTo>
                    <a:pt x="4" y="41"/>
                  </a:lnTo>
                  <a:close/>
                  <a:moveTo>
                    <a:pt x="68" y="73"/>
                  </a:moveTo>
                  <a:cubicBezTo>
                    <a:pt x="55" y="58"/>
                    <a:pt x="55" y="58"/>
                    <a:pt x="55" y="58"/>
                  </a:cubicBezTo>
                  <a:cubicBezTo>
                    <a:pt x="65" y="46"/>
                    <a:pt x="65" y="46"/>
                    <a:pt x="65" y="46"/>
                  </a:cubicBezTo>
                  <a:cubicBezTo>
                    <a:pt x="81" y="63"/>
                    <a:pt x="81" y="63"/>
                    <a:pt x="81" y="63"/>
                  </a:cubicBezTo>
                  <a:cubicBezTo>
                    <a:pt x="81" y="73"/>
                    <a:pt x="81" y="73"/>
                    <a:pt x="81" y="73"/>
                  </a:cubicBezTo>
                  <a:lnTo>
                    <a:pt x="68" y="73"/>
                  </a:lnTo>
                  <a:close/>
                  <a:moveTo>
                    <a:pt x="68" y="73"/>
                  </a:moveTo>
                  <a:cubicBezTo>
                    <a:pt x="68" y="73"/>
                    <a:pt x="68" y="73"/>
                    <a:pt x="68" y="73"/>
                  </a:cubicBezTo>
                </a:path>
              </a:pathLst>
            </a:custGeom>
            <a:grpFill/>
            <a:ln w="9525">
              <a:noFill/>
              <a:round/>
              <a:headEnd/>
              <a:tailEnd/>
            </a:ln>
          </p:spPr>
          <p:txBody>
            <a:bodyPr anchor="ctr"/>
            <a:lstStyle/>
            <a:p>
              <a:pPr algn="ctr"/>
              <a:endParaRPr>
                <a:solidFill>
                  <a:srgbClr val="59585B"/>
                </a:solidFill>
                <a:cs typeface="+mn-ea"/>
                <a:sym typeface="+mn-lt"/>
              </a:endParaRPr>
            </a:p>
          </p:txBody>
        </p:sp>
        <p:sp>
          <p:nvSpPr>
            <p:cNvPr id="30" name="îṣļîḑé-Freeform: Shape 35">
              <a:extLst>
                <a:ext uri="{FF2B5EF4-FFF2-40B4-BE49-F238E27FC236}">
                  <a16:creationId xmlns="" xmlns:a16="http://schemas.microsoft.com/office/drawing/2014/main" id="{1C94F1CE-DADA-44D3-B230-D758A4BA4A21}"/>
                </a:ext>
              </a:extLst>
            </p:cNvPr>
            <p:cNvSpPr>
              <a:spLocks/>
            </p:cNvSpPr>
            <p:nvPr/>
          </p:nvSpPr>
          <p:spPr bwMode="auto">
            <a:xfrm>
              <a:off x="2460625" y="1989138"/>
              <a:ext cx="66675" cy="66675"/>
            </a:xfrm>
            <a:custGeom>
              <a:avLst/>
              <a:gdLst/>
              <a:ahLst/>
              <a:cxnLst>
                <a:cxn ang="0">
                  <a:pos x="12" y="23"/>
                </a:cxn>
                <a:cxn ang="0">
                  <a:pos x="23" y="11"/>
                </a:cxn>
                <a:cxn ang="0">
                  <a:pos x="12" y="0"/>
                </a:cxn>
                <a:cxn ang="0">
                  <a:pos x="0" y="11"/>
                </a:cxn>
                <a:cxn ang="0">
                  <a:pos x="12" y="23"/>
                </a:cxn>
                <a:cxn ang="0">
                  <a:pos x="12" y="4"/>
                </a:cxn>
                <a:cxn ang="0">
                  <a:pos x="19" y="11"/>
                </a:cxn>
                <a:cxn ang="0">
                  <a:pos x="12" y="19"/>
                </a:cxn>
                <a:cxn ang="0">
                  <a:pos x="4" y="11"/>
                </a:cxn>
                <a:cxn ang="0">
                  <a:pos x="12" y="4"/>
                </a:cxn>
                <a:cxn ang="0">
                  <a:pos x="12" y="4"/>
                </a:cxn>
                <a:cxn ang="0">
                  <a:pos x="12" y="4"/>
                </a:cxn>
              </a:cxnLst>
              <a:rect l="0" t="0" r="r" b="b"/>
              <a:pathLst>
                <a:path w="23" h="23">
                  <a:moveTo>
                    <a:pt x="12" y="23"/>
                  </a:moveTo>
                  <a:cubicBezTo>
                    <a:pt x="18" y="23"/>
                    <a:pt x="23" y="18"/>
                    <a:pt x="23" y="11"/>
                  </a:cubicBezTo>
                  <a:cubicBezTo>
                    <a:pt x="23" y="5"/>
                    <a:pt x="18" y="0"/>
                    <a:pt x="12" y="0"/>
                  </a:cubicBezTo>
                  <a:cubicBezTo>
                    <a:pt x="5" y="0"/>
                    <a:pt x="0" y="5"/>
                    <a:pt x="0" y="11"/>
                  </a:cubicBezTo>
                  <a:cubicBezTo>
                    <a:pt x="0" y="18"/>
                    <a:pt x="5" y="23"/>
                    <a:pt x="12" y="23"/>
                  </a:cubicBezTo>
                  <a:close/>
                  <a:moveTo>
                    <a:pt x="12" y="4"/>
                  </a:moveTo>
                  <a:cubicBezTo>
                    <a:pt x="16" y="4"/>
                    <a:pt x="19" y="7"/>
                    <a:pt x="19" y="11"/>
                  </a:cubicBezTo>
                  <a:cubicBezTo>
                    <a:pt x="19" y="15"/>
                    <a:pt x="16" y="19"/>
                    <a:pt x="12" y="19"/>
                  </a:cubicBezTo>
                  <a:cubicBezTo>
                    <a:pt x="7" y="19"/>
                    <a:pt x="4" y="15"/>
                    <a:pt x="4" y="11"/>
                  </a:cubicBezTo>
                  <a:cubicBezTo>
                    <a:pt x="4" y="7"/>
                    <a:pt x="7" y="4"/>
                    <a:pt x="12" y="4"/>
                  </a:cubicBezTo>
                  <a:close/>
                  <a:moveTo>
                    <a:pt x="12" y="4"/>
                  </a:moveTo>
                  <a:cubicBezTo>
                    <a:pt x="12" y="4"/>
                    <a:pt x="12" y="4"/>
                    <a:pt x="12" y="4"/>
                  </a:cubicBezTo>
                </a:path>
              </a:pathLst>
            </a:custGeom>
            <a:grpFill/>
            <a:ln w="9525">
              <a:noFill/>
              <a:round/>
              <a:headEnd/>
              <a:tailEnd/>
            </a:ln>
          </p:spPr>
          <p:txBody>
            <a:bodyPr anchor="ctr"/>
            <a:lstStyle/>
            <a:p>
              <a:pPr algn="ctr"/>
              <a:endParaRPr>
                <a:solidFill>
                  <a:srgbClr val="59585B"/>
                </a:solidFill>
                <a:cs typeface="+mn-ea"/>
                <a:sym typeface="+mn-lt"/>
              </a:endParaRPr>
            </a:p>
          </p:txBody>
        </p:sp>
      </p:grpSp>
      <p:grpSp>
        <p:nvGrpSpPr>
          <p:cNvPr id="13" name="Group 36">
            <a:extLst>
              <a:ext uri="{FF2B5EF4-FFF2-40B4-BE49-F238E27FC236}">
                <a16:creationId xmlns="" xmlns:a16="http://schemas.microsoft.com/office/drawing/2014/main" id="{824C8638-669C-4A95-B81C-5F46D4B944C2}"/>
              </a:ext>
            </a:extLst>
          </p:cNvPr>
          <p:cNvGrpSpPr/>
          <p:nvPr/>
        </p:nvGrpSpPr>
        <p:grpSpPr>
          <a:xfrm>
            <a:off x="6522586" y="3956311"/>
            <a:ext cx="413846" cy="389086"/>
            <a:chOff x="2266950" y="2713038"/>
            <a:chExt cx="371475" cy="349250"/>
          </a:xfrm>
          <a:solidFill>
            <a:schemeClr val="bg1"/>
          </a:solidFill>
        </p:grpSpPr>
        <p:sp>
          <p:nvSpPr>
            <p:cNvPr id="26" name="îṣļîḑé-Freeform: Shape 37">
              <a:extLst>
                <a:ext uri="{FF2B5EF4-FFF2-40B4-BE49-F238E27FC236}">
                  <a16:creationId xmlns="" xmlns:a16="http://schemas.microsoft.com/office/drawing/2014/main" id="{22115EBF-887B-4F04-9395-6547B27031C9}"/>
                </a:ext>
              </a:extLst>
            </p:cNvPr>
            <p:cNvSpPr>
              <a:spLocks/>
            </p:cNvSpPr>
            <p:nvPr/>
          </p:nvSpPr>
          <p:spPr bwMode="auto">
            <a:xfrm>
              <a:off x="2447925" y="2903538"/>
              <a:ext cx="44450" cy="44450"/>
            </a:xfrm>
            <a:custGeom>
              <a:avLst/>
              <a:gdLst/>
              <a:ahLst/>
              <a:cxnLst>
                <a:cxn ang="0">
                  <a:pos x="15" y="7"/>
                </a:cxn>
                <a:cxn ang="0">
                  <a:pos x="7" y="15"/>
                </a:cxn>
                <a:cxn ang="0">
                  <a:pos x="0" y="7"/>
                </a:cxn>
                <a:cxn ang="0">
                  <a:pos x="7" y="0"/>
                </a:cxn>
                <a:cxn ang="0">
                  <a:pos x="15" y="7"/>
                </a:cxn>
                <a:cxn ang="0">
                  <a:pos x="15" y="7"/>
                </a:cxn>
                <a:cxn ang="0">
                  <a:pos x="15" y="7"/>
                </a:cxn>
              </a:cxnLst>
              <a:rect l="0" t="0" r="r" b="b"/>
              <a:pathLst>
                <a:path w="15" h="15">
                  <a:moveTo>
                    <a:pt x="15" y="7"/>
                  </a:moveTo>
                  <a:cubicBezTo>
                    <a:pt x="15" y="12"/>
                    <a:pt x="11" y="15"/>
                    <a:pt x="7" y="15"/>
                  </a:cubicBezTo>
                  <a:cubicBezTo>
                    <a:pt x="3" y="15"/>
                    <a:pt x="0" y="12"/>
                    <a:pt x="0" y="7"/>
                  </a:cubicBezTo>
                  <a:cubicBezTo>
                    <a:pt x="0" y="3"/>
                    <a:pt x="3" y="0"/>
                    <a:pt x="7" y="0"/>
                  </a:cubicBezTo>
                  <a:cubicBezTo>
                    <a:pt x="11" y="0"/>
                    <a:pt x="15" y="3"/>
                    <a:pt x="15" y="7"/>
                  </a:cubicBezTo>
                  <a:close/>
                  <a:moveTo>
                    <a:pt x="15" y="7"/>
                  </a:moveTo>
                  <a:cubicBezTo>
                    <a:pt x="15" y="7"/>
                    <a:pt x="15" y="7"/>
                    <a:pt x="15" y="7"/>
                  </a:cubicBezTo>
                </a:path>
              </a:pathLst>
            </a:custGeom>
            <a:grpFill/>
            <a:ln w="9525">
              <a:noFill/>
              <a:round/>
              <a:headEnd/>
              <a:tailEnd/>
            </a:ln>
          </p:spPr>
          <p:txBody>
            <a:bodyPr anchor="ctr"/>
            <a:lstStyle/>
            <a:p>
              <a:pPr algn="ctr"/>
              <a:endParaRPr>
                <a:solidFill>
                  <a:srgbClr val="59585B"/>
                </a:solidFill>
                <a:cs typeface="+mn-ea"/>
                <a:sym typeface="+mn-lt"/>
              </a:endParaRPr>
            </a:p>
          </p:txBody>
        </p:sp>
        <p:sp>
          <p:nvSpPr>
            <p:cNvPr id="27" name="îṣļîḑé-Freeform: Shape 38">
              <a:extLst>
                <a:ext uri="{FF2B5EF4-FFF2-40B4-BE49-F238E27FC236}">
                  <a16:creationId xmlns="" xmlns:a16="http://schemas.microsoft.com/office/drawing/2014/main" id="{0D7DC2F1-9AEC-461B-AB41-6418A795B015}"/>
                </a:ext>
              </a:extLst>
            </p:cNvPr>
            <p:cNvSpPr>
              <a:spLocks/>
            </p:cNvSpPr>
            <p:nvPr/>
          </p:nvSpPr>
          <p:spPr bwMode="auto">
            <a:xfrm>
              <a:off x="2266950" y="2713038"/>
              <a:ext cx="371475" cy="349250"/>
            </a:xfrm>
            <a:custGeom>
              <a:avLst/>
              <a:gdLst/>
              <a:ahLst/>
              <a:cxnLst>
                <a:cxn ang="0">
                  <a:pos x="111" y="46"/>
                </a:cxn>
                <a:cxn ang="0">
                  <a:pos x="100" y="0"/>
                </a:cxn>
                <a:cxn ang="0">
                  <a:pos x="0" y="21"/>
                </a:cxn>
                <a:cxn ang="0">
                  <a:pos x="21" y="119"/>
                </a:cxn>
                <a:cxn ang="0">
                  <a:pos x="111" y="97"/>
                </a:cxn>
                <a:cxn ang="0">
                  <a:pos x="111" y="46"/>
                </a:cxn>
                <a:cxn ang="0">
                  <a:pos x="100" y="7"/>
                </a:cxn>
                <a:cxn ang="0">
                  <a:pos x="104" y="35"/>
                </a:cxn>
                <a:cxn ang="0">
                  <a:pos x="100" y="15"/>
                </a:cxn>
                <a:cxn ang="0">
                  <a:pos x="16" y="11"/>
                </a:cxn>
                <a:cxn ang="0">
                  <a:pos x="12" y="30"/>
                </a:cxn>
                <a:cxn ang="0">
                  <a:pos x="21" y="7"/>
                </a:cxn>
                <a:cxn ang="0">
                  <a:pos x="16" y="19"/>
                </a:cxn>
                <a:cxn ang="0">
                  <a:pos x="96" y="15"/>
                </a:cxn>
                <a:cxn ang="0">
                  <a:pos x="96" y="23"/>
                </a:cxn>
                <a:cxn ang="0">
                  <a:pos x="16" y="26"/>
                </a:cxn>
                <a:cxn ang="0">
                  <a:pos x="96" y="23"/>
                </a:cxn>
                <a:cxn ang="0">
                  <a:pos x="96" y="34"/>
                </a:cxn>
                <a:cxn ang="0">
                  <a:pos x="16" y="33"/>
                </a:cxn>
                <a:cxn ang="0">
                  <a:pos x="96" y="30"/>
                </a:cxn>
                <a:cxn ang="0">
                  <a:pos x="90" y="111"/>
                </a:cxn>
                <a:cxn ang="0">
                  <a:pos x="8" y="97"/>
                </a:cxn>
                <a:cxn ang="0">
                  <a:pos x="21" y="42"/>
                </a:cxn>
                <a:cxn ang="0">
                  <a:pos x="104" y="46"/>
                </a:cxn>
                <a:cxn ang="0">
                  <a:pos x="69" y="53"/>
                </a:cxn>
                <a:cxn ang="0">
                  <a:pos x="69" y="92"/>
                </a:cxn>
                <a:cxn ang="0">
                  <a:pos x="104" y="97"/>
                </a:cxn>
                <a:cxn ang="0">
                  <a:pos x="69" y="84"/>
                </a:cxn>
                <a:cxn ang="0">
                  <a:pos x="69" y="61"/>
                </a:cxn>
                <a:cxn ang="0">
                  <a:pos x="110" y="58"/>
                </a:cxn>
                <a:cxn ang="0">
                  <a:pos x="111" y="56"/>
                </a:cxn>
                <a:cxn ang="0">
                  <a:pos x="109" y="84"/>
                </a:cxn>
                <a:cxn ang="0">
                  <a:pos x="109" y="84"/>
                </a:cxn>
              </a:cxnLst>
              <a:rect l="0" t="0" r="r" b="b"/>
              <a:pathLst>
                <a:path w="127" h="119">
                  <a:moveTo>
                    <a:pt x="111" y="46"/>
                  </a:moveTo>
                  <a:cubicBezTo>
                    <a:pt x="111" y="46"/>
                    <a:pt x="111" y="46"/>
                    <a:pt x="111" y="46"/>
                  </a:cubicBezTo>
                  <a:cubicBezTo>
                    <a:pt x="111" y="11"/>
                    <a:pt x="111" y="11"/>
                    <a:pt x="111" y="11"/>
                  </a:cubicBezTo>
                  <a:cubicBezTo>
                    <a:pt x="111" y="5"/>
                    <a:pt x="106" y="0"/>
                    <a:pt x="100" y="0"/>
                  </a:cubicBezTo>
                  <a:cubicBezTo>
                    <a:pt x="21" y="0"/>
                    <a:pt x="21" y="0"/>
                    <a:pt x="21" y="0"/>
                  </a:cubicBezTo>
                  <a:cubicBezTo>
                    <a:pt x="10" y="0"/>
                    <a:pt x="0" y="9"/>
                    <a:pt x="0" y="21"/>
                  </a:cubicBezTo>
                  <a:cubicBezTo>
                    <a:pt x="0" y="97"/>
                    <a:pt x="0" y="97"/>
                    <a:pt x="0" y="97"/>
                  </a:cubicBezTo>
                  <a:cubicBezTo>
                    <a:pt x="0" y="109"/>
                    <a:pt x="10" y="119"/>
                    <a:pt x="21" y="119"/>
                  </a:cubicBezTo>
                  <a:cubicBezTo>
                    <a:pt x="90" y="119"/>
                    <a:pt x="90" y="119"/>
                    <a:pt x="90" y="119"/>
                  </a:cubicBezTo>
                  <a:cubicBezTo>
                    <a:pt x="102" y="119"/>
                    <a:pt x="111" y="109"/>
                    <a:pt x="111" y="97"/>
                  </a:cubicBezTo>
                  <a:cubicBezTo>
                    <a:pt x="111" y="92"/>
                    <a:pt x="111" y="92"/>
                    <a:pt x="111" y="92"/>
                  </a:cubicBezTo>
                  <a:cubicBezTo>
                    <a:pt x="127" y="80"/>
                    <a:pt x="127" y="57"/>
                    <a:pt x="111" y="46"/>
                  </a:cubicBezTo>
                  <a:close/>
                  <a:moveTo>
                    <a:pt x="21" y="7"/>
                  </a:moveTo>
                  <a:cubicBezTo>
                    <a:pt x="100" y="7"/>
                    <a:pt x="100" y="7"/>
                    <a:pt x="100" y="7"/>
                  </a:cubicBezTo>
                  <a:cubicBezTo>
                    <a:pt x="102" y="7"/>
                    <a:pt x="104" y="9"/>
                    <a:pt x="104" y="11"/>
                  </a:cubicBezTo>
                  <a:cubicBezTo>
                    <a:pt x="104" y="35"/>
                    <a:pt x="104" y="35"/>
                    <a:pt x="104" y="35"/>
                  </a:cubicBezTo>
                  <a:cubicBezTo>
                    <a:pt x="103" y="34"/>
                    <a:pt x="101" y="34"/>
                    <a:pt x="100" y="34"/>
                  </a:cubicBezTo>
                  <a:cubicBezTo>
                    <a:pt x="100" y="15"/>
                    <a:pt x="100" y="15"/>
                    <a:pt x="100" y="15"/>
                  </a:cubicBezTo>
                  <a:cubicBezTo>
                    <a:pt x="100" y="13"/>
                    <a:pt x="98" y="11"/>
                    <a:pt x="96" y="11"/>
                  </a:cubicBezTo>
                  <a:cubicBezTo>
                    <a:pt x="16" y="11"/>
                    <a:pt x="16" y="11"/>
                    <a:pt x="16" y="11"/>
                  </a:cubicBezTo>
                  <a:cubicBezTo>
                    <a:pt x="13" y="11"/>
                    <a:pt x="12" y="13"/>
                    <a:pt x="12" y="15"/>
                  </a:cubicBezTo>
                  <a:cubicBezTo>
                    <a:pt x="12" y="30"/>
                    <a:pt x="12" y="30"/>
                    <a:pt x="12" y="30"/>
                  </a:cubicBezTo>
                  <a:cubicBezTo>
                    <a:pt x="9" y="28"/>
                    <a:pt x="8" y="24"/>
                    <a:pt x="8" y="21"/>
                  </a:cubicBezTo>
                  <a:cubicBezTo>
                    <a:pt x="8" y="13"/>
                    <a:pt x="14" y="7"/>
                    <a:pt x="21" y="7"/>
                  </a:cubicBezTo>
                  <a:close/>
                  <a:moveTo>
                    <a:pt x="96" y="19"/>
                  </a:moveTo>
                  <a:cubicBezTo>
                    <a:pt x="16" y="19"/>
                    <a:pt x="16" y="19"/>
                    <a:pt x="16" y="19"/>
                  </a:cubicBezTo>
                  <a:cubicBezTo>
                    <a:pt x="16" y="15"/>
                    <a:pt x="16" y="15"/>
                    <a:pt x="16" y="15"/>
                  </a:cubicBezTo>
                  <a:cubicBezTo>
                    <a:pt x="96" y="15"/>
                    <a:pt x="96" y="15"/>
                    <a:pt x="96" y="15"/>
                  </a:cubicBezTo>
                  <a:lnTo>
                    <a:pt x="96" y="19"/>
                  </a:lnTo>
                  <a:close/>
                  <a:moveTo>
                    <a:pt x="96" y="23"/>
                  </a:moveTo>
                  <a:cubicBezTo>
                    <a:pt x="96" y="26"/>
                    <a:pt x="96" y="26"/>
                    <a:pt x="96" y="26"/>
                  </a:cubicBezTo>
                  <a:cubicBezTo>
                    <a:pt x="16" y="26"/>
                    <a:pt x="16" y="26"/>
                    <a:pt x="16" y="26"/>
                  </a:cubicBezTo>
                  <a:cubicBezTo>
                    <a:pt x="16" y="23"/>
                    <a:pt x="16" y="23"/>
                    <a:pt x="16" y="23"/>
                  </a:cubicBezTo>
                  <a:lnTo>
                    <a:pt x="96" y="23"/>
                  </a:lnTo>
                  <a:close/>
                  <a:moveTo>
                    <a:pt x="96" y="30"/>
                  </a:moveTo>
                  <a:cubicBezTo>
                    <a:pt x="96" y="34"/>
                    <a:pt x="96" y="34"/>
                    <a:pt x="96" y="34"/>
                  </a:cubicBezTo>
                  <a:cubicBezTo>
                    <a:pt x="21" y="34"/>
                    <a:pt x="21" y="34"/>
                    <a:pt x="21" y="34"/>
                  </a:cubicBezTo>
                  <a:cubicBezTo>
                    <a:pt x="19" y="34"/>
                    <a:pt x="17" y="34"/>
                    <a:pt x="16" y="33"/>
                  </a:cubicBezTo>
                  <a:cubicBezTo>
                    <a:pt x="16" y="30"/>
                    <a:pt x="16" y="30"/>
                    <a:pt x="16" y="30"/>
                  </a:cubicBezTo>
                  <a:lnTo>
                    <a:pt x="96" y="30"/>
                  </a:lnTo>
                  <a:close/>
                  <a:moveTo>
                    <a:pt x="104" y="97"/>
                  </a:moveTo>
                  <a:cubicBezTo>
                    <a:pt x="104" y="105"/>
                    <a:pt x="98" y="111"/>
                    <a:pt x="90" y="111"/>
                  </a:cubicBezTo>
                  <a:cubicBezTo>
                    <a:pt x="21" y="111"/>
                    <a:pt x="21" y="111"/>
                    <a:pt x="21" y="111"/>
                  </a:cubicBezTo>
                  <a:cubicBezTo>
                    <a:pt x="14" y="111"/>
                    <a:pt x="8" y="105"/>
                    <a:pt x="8" y="97"/>
                  </a:cubicBezTo>
                  <a:cubicBezTo>
                    <a:pt x="8" y="37"/>
                    <a:pt x="8" y="37"/>
                    <a:pt x="8" y="37"/>
                  </a:cubicBezTo>
                  <a:cubicBezTo>
                    <a:pt x="11" y="40"/>
                    <a:pt x="16" y="42"/>
                    <a:pt x="21" y="42"/>
                  </a:cubicBezTo>
                  <a:cubicBezTo>
                    <a:pt x="100" y="42"/>
                    <a:pt x="100" y="42"/>
                    <a:pt x="100" y="42"/>
                  </a:cubicBezTo>
                  <a:cubicBezTo>
                    <a:pt x="102" y="42"/>
                    <a:pt x="104" y="44"/>
                    <a:pt x="104" y="46"/>
                  </a:cubicBezTo>
                  <a:cubicBezTo>
                    <a:pt x="104" y="53"/>
                    <a:pt x="104" y="53"/>
                    <a:pt x="104" y="53"/>
                  </a:cubicBezTo>
                  <a:cubicBezTo>
                    <a:pt x="69" y="53"/>
                    <a:pt x="69" y="53"/>
                    <a:pt x="69" y="53"/>
                  </a:cubicBezTo>
                  <a:cubicBezTo>
                    <a:pt x="59" y="53"/>
                    <a:pt x="50" y="62"/>
                    <a:pt x="50" y="72"/>
                  </a:cubicBezTo>
                  <a:cubicBezTo>
                    <a:pt x="50" y="83"/>
                    <a:pt x="59" y="92"/>
                    <a:pt x="69" y="92"/>
                  </a:cubicBezTo>
                  <a:cubicBezTo>
                    <a:pt x="104" y="92"/>
                    <a:pt x="104" y="92"/>
                    <a:pt x="104" y="92"/>
                  </a:cubicBezTo>
                  <a:lnTo>
                    <a:pt x="104" y="97"/>
                  </a:lnTo>
                  <a:close/>
                  <a:moveTo>
                    <a:pt x="109" y="84"/>
                  </a:moveTo>
                  <a:cubicBezTo>
                    <a:pt x="69" y="84"/>
                    <a:pt x="69" y="84"/>
                    <a:pt x="69" y="84"/>
                  </a:cubicBezTo>
                  <a:cubicBezTo>
                    <a:pt x="63" y="84"/>
                    <a:pt x="58" y="79"/>
                    <a:pt x="58" y="72"/>
                  </a:cubicBezTo>
                  <a:cubicBezTo>
                    <a:pt x="58" y="66"/>
                    <a:pt x="63" y="61"/>
                    <a:pt x="69" y="61"/>
                  </a:cubicBezTo>
                  <a:cubicBezTo>
                    <a:pt x="104" y="61"/>
                    <a:pt x="104" y="61"/>
                    <a:pt x="104" y="61"/>
                  </a:cubicBezTo>
                  <a:cubicBezTo>
                    <a:pt x="106" y="61"/>
                    <a:pt x="108" y="60"/>
                    <a:pt x="110" y="58"/>
                  </a:cubicBezTo>
                  <a:cubicBezTo>
                    <a:pt x="110" y="57"/>
                    <a:pt x="111" y="57"/>
                    <a:pt x="111" y="56"/>
                  </a:cubicBezTo>
                  <a:cubicBezTo>
                    <a:pt x="111" y="56"/>
                    <a:pt x="111" y="56"/>
                    <a:pt x="111" y="56"/>
                  </a:cubicBezTo>
                  <a:cubicBezTo>
                    <a:pt x="114" y="59"/>
                    <a:pt x="115" y="64"/>
                    <a:pt x="115" y="69"/>
                  </a:cubicBezTo>
                  <a:cubicBezTo>
                    <a:pt x="115" y="75"/>
                    <a:pt x="113" y="80"/>
                    <a:pt x="109" y="84"/>
                  </a:cubicBezTo>
                  <a:close/>
                  <a:moveTo>
                    <a:pt x="109" y="84"/>
                  </a:moveTo>
                  <a:cubicBezTo>
                    <a:pt x="109" y="84"/>
                    <a:pt x="109" y="84"/>
                    <a:pt x="109" y="84"/>
                  </a:cubicBezTo>
                </a:path>
              </a:pathLst>
            </a:custGeom>
            <a:grpFill/>
            <a:ln w="9525">
              <a:noFill/>
              <a:round/>
              <a:headEnd/>
              <a:tailEnd/>
            </a:ln>
          </p:spPr>
          <p:txBody>
            <a:bodyPr anchor="ctr"/>
            <a:lstStyle/>
            <a:p>
              <a:pPr algn="ctr"/>
              <a:endParaRPr>
                <a:solidFill>
                  <a:srgbClr val="59585B"/>
                </a:solidFill>
                <a:cs typeface="+mn-ea"/>
                <a:sym typeface="+mn-lt"/>
              </a:endParaRPr>
            </a:p>
          </p:txBody>
        </p:sp>
      </p:grpSp>
      <p:sp>
        <p:nvSpPr>
          <p:cNvPr id="14" name="îṣļîḑé-Freeform: Shape 39">
            <a:extLst>
              <a:ext uri="{FF2B5EF4-FFF2-40B4-BE49-F238E27FC236}">
                <a16:creationId xmlns="" xmlns:a16="http://schemas.microsoft.com/office/drawing/2014/main" id="{288ADEF4-C3D8-4D0A-8EC0-B55481E22C01}"/>
              </a:ext>
            </a:extLst>
          </p:cNvPr>
          <p:cNvSpPr>
            <a:spLocks/>
          </p:cNvSpPr>
          <p:nvPr/>
        </p:nvSpPr>
        <p:spPr bwMode="auto">
          <a:xfrm>
            <a:off x="4655759" y="4000533"/>
            <a:ext cx="399697" cy="300657"/>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grpSp>
        <p:nvGrpSpPr>
          <p:cNvPr id="15" name="Group 1">
            <a:extLst>
              <a:ext uri="{FF2B5EF4-FFF2-40B4-BE49-F238E27FC236}">
                <a16:creationId xmlns="" xmlns:a16="http://schemas.microsoft.com/office/drawing/2014/main" id="{054C0B45-1A6F-4CF1-8A15-91C7642F2773}"/>
              </a:ext>
            </a:extLst>
          </p:cNvPr>
          <p:cNvGrpSpPr/>
          <p:nvPr/>
        </p:nvGrpSpPr>
        <p:grpSpPr>
          <a:xfrm>
            <a:off x="7138056" y="3801339"/>
            <a:ext cx="2497612" cy="1008377"/>
            <a:chOff x="7645889" y="3344328"/>
            <a:chExt cx="2122517" cy="1008377"/>
          </a:xfrm>
        </p:grpSpPr>
        <p:sp>
          <p:nvSpPr>
            <p:cNvPr id="24" name="îṣļîḑé-TextBox 22">
              <a:extLst>
                <a:ext uri="{FF2B5EF4-FFF2-40B4-BE49-F238E27FC236}">
                  <a16:creationId xmlns="" xmlns:a16="http://schemas.microsoft.com/office/drawing/2014/main" id="{6FD7A35F-E080-4B90-8CA9-AFD39D0AD52E}"/>
                </a:ext>
              </a:extLst>
            </p:cNvPr>
            <p:cNvSpPr txBox="1">
              <a:spLocks/>
            </p:cNvSpPr>
            <p:nvPr/>
          </p:nvSpPr>
          <p:spPr bwMode="auto">
            <a:xfrm>
              <a:off x="7645890" y="3344328"/>
              <a:ext cx="1301593" cy="309958"/>
            </a:xfrm>
            <a:prstGeom prst="rect">
              <a:avLst/>
            </a:prstGeom>
            <a:noFill/>
          </p:spPr>
          <p:txBody>
            <a:bodyPr wrap="none" lIns="360000" tIns="46800" rIns="90000" bIns="46800">
              <a:noAutofit/>
            </a:bodyPr>
            <a:lstStyle/>
            <a:p>
              <a:pPr algn="l" latinLnBrk="0"/>
              <a:r>
                <a:rPr lang="zh-CN" altLang="en-US" sz="2000">
                  <a:solidFill>
                    <a:srgbClr val="59585B"/>
                  </a:solidFill>
                  <a:effectLst/>
                  <a:cs typeface="+mn-ea"/>
                  <a:sym typeface="+mn-lt"/>
                </a:rPr>
                <a:t>标题文本预设</a:t>
              </a:r>
            </a:p>
          </p:txBody>
        </p:sp>
        <p:sp>
          <p:nvSpPr>
            <p:cNvPr id="25" name="îṣļîḑé-TextBox 23">
              <a:extLst>
                <a:ext uri="{FF2B5EF4-FFF2-40B4-BE49-F238E27FC236}">
                  <a16:creationId xmlns="" xmlns:a16="http://schemas.microsoft.com/office/drawing/2014/main" id="{A606DD67-A986-4AA3-93AE-60AE499587C0}"/>
                </a:ext>
              </a:extLst>
            </p:cNvPr>
            <p:cNvSpPr txBox="1">
              <a:spLocks/>
            </p:cNvSpPr>
            <p:nvPr/>
          </p:nvSpPr>
          <p:spPr bwMode="auto">
            <a:xfrm>
              <a:off x="7645889" y="3796526"/>
              <a:ext cx="2122517" cy="556179"/>
            </a:xfrm>
            <a:prstGeom prst="rect">
              <a:avLst/>
            </a:prstGeom>
            <a:noFill/>
          </p:spPr>
          <p:txBody>
            <a:bodyPr wrap="square" lIns="360000" tIns="46800" rIns="90000" bIns="46800">
              <a:noAutofit/>
            </a:bodyPr>
            <a:lstStyle/>
            <a:p>
              <a:pPr algn="l" latinLnBrk="0">
                <a:lnSpc>
                  <a:spcPct val="120000"/>
                </a:lnSpc>
              </a:pPr>
              <a:r>
                <a:rPr lang="zh-CN" altLang="en-US" sz="1400" b="0" dirty="0">
                  <a:solidFill>
                    <a:srgbClr val="59585B"/>
                  </a:solidFill>
                  <a:effectLst/>
                  <a:cs typeface="+mn-ea"/>
                  <a:sym typeface="+mn-lt"/>
                </a:rPr>
                <a:t>点击此处更换文本</a:t>
              </a:r>
            </a:p>
          </p:txBody>
        </p:sp>
      </p:grpSp>
      <p:grpSp>
        <p:nvGrpSpPr>
          <p:cNvPr id="16" name="Group 7">
            <a:extLst>
              <a:ext uri="{FF2B5EF4-FFF2-40B4-BE49-F238E27FC236}">
                <a16:creationId xmlns="" xmlns:a16="http://schemas.microsoft.com/office/drawing/2014/main" id="{1A48005E-A684-4738-9BE0-7FD9CBB31CC9}"/>
              </a:ext>
            </a:extLst>
          </p:cNvPr>
          <p:cNvGrpSpPr/>
          <p:nvPr/>
        </p:nvGrpSpPr>
        <p:grpSpPr>
          <a:xfrm>
            <a:off x="4655759" y="5582543"/>
            <a:ext cx="2142927" cy="1061873"/>
            <a:chOff x="5027390" y="5076176"/>
            <a:chExt cx="2142927" cy="1061873"/>
          </a:xfrm>
        </p:grpSpPr>
        <p:sp>
          <p:nvSpPr>
            <p:cNvPr id="22" name="îṣļîḑé-TextBox 24">
              <a:extLst>
                <a:ext uri="{FF2B5EF4-FFF2-40B4-BE49-F238E27FC236}">
                  <a16:creationId xmlns="" xmlns:a16="http://schemas.microsoft.com/office/drawing/2014/main" id="{852E5A71-A1E3-4B64-B23B-72861368A590}"/>
                </a:ext>
              </a:extLst>
            </p:cNvPr>
            <p:cNvSpPr txBox="1">
              <a:spLocks/>
            </p:cNvSpPr>
            <p:nvPr/>
          </p:nvSpPr>
          <p:spPr bwMode="auto">
            <a:xfrm>
              <a:off x="5027390" y="5076176"/>
              <a:ext cx="2142927" cy="424414"/>
            </a:xfrm>
            <a:prstGeom prst="rect">
              <a:avLst/>
            </a:prstGeom>
            <a:noFill/>
          </p:spPr>
          <p:txBody>
            <a:bodyPr wrap="none" lIns="90000" tIns="46800" rIns="90000" bIns="46800" anchor="b" anchorCtr="1">
              <a:normAutofit/>
            </a:bodyPr>
            <a:lstStyle/>
            <a:p>
              <a:pPr latinLnBrk="0"/>
              <a:r>
                <a:rPr lang="zh-CN" altLang="en-US" sz="2000" dirty="0">
                  <a:solidFill>
                    <a:srgbClr val="59585B"/>
                  </a:solidFill>
                  <a:effectLst/>
                  <a:cs typeface="+mn-ea"/>
                  <a:sym typeface="+mn-lt"/>
                </a:rPr>
                <a:t>标题文本预设</a:t>
              </a:r>
            </a:p>
          </p:txBody>
        </p:sp>
        <p:sp>
          <p:nvSpPr>
            <p:cNvPr id="23" name="îṣļîḑé-TextBox 25">
              <a:extLst>
                <a:ext uri="{FF2B5EF4-FFF2-40B4-BE49-F238E27FC236}">
                  <a16:creationId xmlns="" xmlns:a16="http://schemas.microsoft.com/office/drawing/2014/main" id="{0CBAE8C6-70C7-48CE-BEEF-A91ABE908B68}"/>
                </a:ext>
              </a:extLst>
            </p:cNvPr>
            <p:cNvSpPr txBox="1">
              <a:spLocks/>
            </p:cNvSpPr>
            <p:nvPr/>
          </p:nvSpPr>
          <p:spPr bwMode="auto">
            <a:xfrm>
              <a:off x="5027390" y="5581870"/>
              <a:ext cx="2142927" cy="556179"/>
            </a:xfrm>
            <a:prstGeom prst="rect">
              <a:avLst/>
            </a:prstGeom>
            <a:noFill/>
          </p:spPr>
          <p:txBody>
            <a:bodyPr wrap="square" lIns="90000" tIns="46800" rIns="90000" bIns="46800">
              <a:noAutofit/>
            </a:bodyPr>
            <a:lstStyle/>
            <a:p>
              <a:pPr algn="ctr" latinLnBrk="0">
                <a:lnSpc>
                  <a:spcPct val="120000"/>
                </a:lnSpc>
              </a:pPr>
              <a:r>
                <a:rPr lang="zh-CN" altLang="en-US" sz="1400" b="0" dirty="0">
                  <a:solidFill>
                    <a:srgbClr val="59585B"/>
                  </a:solidFill>
                  <a:effectLst/>
                  <a:cs typeface="+mn-ea"/>
                  <a:sym typeface="+mn-lt"/>
                </a:rPr>
                <a:t>点击此处更换文本</a:t>
              </a:r>
            </a:p>
          </p:txBody>
        </p:sp>
      </p:grpSp>
      <p:grpSp>
        <p:nvGrpSpPr>
          <p:cNvPr id="17" name="Group 5">
            <a:extLst>
              <a:ext uri="{FF2B5EF4-FFF2-40B4-BE49-F238E27FC236}">
                <a16:creationId xmlns="" xmlns:a16="http://schemas.microsoft.com/office/drawing/2014/main" id="{0D6F987C-5FD7-4DAE-B75A-C5F353EFF61D}"/>
              </a:ext>
            </a:extLst>
          </p:cNvPr>
          <p:cNvGrpSpPr/>
          <p:nvPr/>
        </p:nvGrpSpPr>
        <p:grpSpPr>
          <a:xfrm>
            <a:off x="4698971" y="1723892"/>
            <a:ext cx="2122583" cy="998217"/>
            <a:chOff x="5089540" y="1392432"/>
            <a:chExt cx="2122583" cy="998217"/>
          </a:xfrm>
        </p:grpSpPr>
        <p:sp>
          <p:nvSpPr>
            <p:cNvPr id="20" name="îṣļîḑé-TextBox 40">
              <a:extLst>
                <a:ext uri="{FF2B5EF4-FFF2-40B4-BE49-F238E27FC236}">
                  <a16:creationId xmlns="" xmlns:a16="http://schemas.microsoft.com/office/drawing/2014/main" id="{261F18C3-9C69-4387-A280-7B35959E8E40}"/>
                </a:ext>
              </a:extLst>
            </p:cNvPr>
            <p:cNvSpPr txBox="1">
              <a:spLocks/>
            </p:cNvSpPr>
            <p:nvPr/>
          </p:nvSpPr>
          <p:spPr bwMode="auto">
            <a:xfrm>
              <a:off x="5521343" y="1392432"/>
              <a:ext cx="1258976" cy="309958"/>
            </a:xfrm>
            <a:prstGeom prst="rect">
              <a:avLst/>
            </a:prstGeom>
            <a:noFill/>
          </p:spPr>
          <p:txBody>
            <a:bodyPr wrap="none" lIns="90000" tIns="46800" rIns="90000" bIns="46800">
              <a:noAutofit/>
            </a:bodyPr>
            <a:lstStyle/>
            <a:p>
              <a:pPr algn="ctr" latinLnBrk="0"/>
              <a:r>
                <a:rPr lang="zh-CN" altLang="en-US" sz="2000" dirty="0">
                  <a:solidFill>
                    <a:srgbClr val="59585B"/>
                  </a:solidFill>
                  <a:effectLst/>
                  <a:cs typeface="+mn-ea"/>
                  <a:sym typeface="+mn-lt"/>
                </a:rPr>
                <a:t>标题文本预设</a:t>
              </a:r>
            </a:p>
          </p:txBody>
        </p:sp>
        <p:sp>
          <p:nvSpPr>
            <p:cNvPr id="21" name="îṣļîḑé-TextBox 41">
              <a:extLst>
                <a:ext uri="{FF2B5EF4-FFF2-40B4-BE49-F238E27FC236}">
                  <a16:creationId xmlns="" xmlns:a16="http://schemas.microsoft.com/office/drawing/2014/main" id="{E177F02D-0AFA-4A9E-8284-82273DBDBB39}"/>
                </a:ext>
              </a:extLst>
            </p:cNvPr>
            <p:cNvSpPr txBox="1">
              <a:spLocks/>
            </p:cNvSpPr>
            <p:nvPr/>
          </p:nvSpPr>
          <p:spPr bwMode="auto">
            <a:xfrm>
              <a:off x="5089540" y="1834470"/>
              <a:ext cx="2122583" cy="556179"/>
            </a:xfrm>
            <a:prstGeom prst="rect">
              <a:avLst/>
            </a:prstGeom>
            <a:noFill/>
          </p:spPr>
          <p:txBody>
            <a:bodyPr wrap="square" lIns="90000" tIns="46800" rIns="90000" bIns="46800">
              <a:noAutofit/>
            </a:bodyPr>
            <a:lstStyle/>
            <a:p>
              <a:pPr algn="ctr" latinLnBrk="0">
                <a:lnSpc>
                  <a:spcPct val="120000"/>
                </a:lnSpc>
              </a:pPr>
              <a:r>
                <a:rPr lang="zh-CN" altLang="en-US" sz="1400" b="0" dirty="0">
                  <a:solidFill>
                    <a:srgbClr val="59585B"/>
                  </a:solidFill>
                  <a:effectLst/>
                  <a:cs typeface="+mn-ea"/>
                  <a:sym typeface="+mn-lt"/>
                </a:rPr>
                <a:t>点击此处更换文本</a:t>
              </a:r>
            </a:p>
          </p:txBody>
        </p:sp>
      </p:grpSp>
      <p:sp>
        <p:nvSpPr>
          <p:cNvPr id="18" name="îṣļîḑé-TextBox 42">
            <a:extLst>
              <a:ext uri="{FF2B5EF4-FFF2-40B4-BE49-F238E27FC236}">
                <a16:creationId xmlns="" xmlns:a16="http://schemas.microsoft.com/office/drawing/2014/main" id="{F0F8BC8D-43DF-4859-87FE-6896B5FC070E}"/>
              </a:ext>
            </a:extLst>
          </p:cNvPr>
          <p:cNvSpPr txBox="1">
            <a:spLocks/>
          </p:cNvSpPr>
          <p:nvPr/>
        </p:nvSpPr>
        <p:spPr bwMode="auto">
          <a:xfrm>
            <a:off x="2887835" y="3801339"/>
            <a:ext cx="1531613" cy="309958"/>
          </a:xfrm>
          <a:prstGeom prst="rect">
            <a:avLst/>
          </a:prstGeom>
          <a:noFill/>
        </p:spPr>
        <p:txBody>
          <a:bodyPr wrap="none" lIns="90000" tIns="46800" rIns="360000" bIns="46800">
            <a:noAutofit/>
          </a:bodyPr>
          <a:lstStyle/>
          <a:p>
            <a:pPr algn="r" latinLnBrk="0"/>
            <a:r>
              <a:rPr lang="zh-CN" altLang="en-US" sz="2000">
                <a:solidFill>
                  <a:srgbClr val="59585B"/>
                </a:solidFill>
                <a:effectLst/>
                <a:cs typeface="+mn-ea"/>
                <a:sym typeface="+mn-lt"/>
              </a:rPr>
              <a:t>标题文本预设</a:t>
            </a:r>
          </a:p>
        </p:txBody>
      </p:sp>
      <p:sp>
        <p:nvSpPr>
          <p:cNvPr id="19" name="îṣļîḑé-TextBox 43">
            <a:extLst>
              <a:ext uri="{FF2B5EF4-FFF2-40B4-BE49-F238E27FC236}">
                <a16:creationId xmlns="" xmlns:a16="http://schemas.microsoft.com/office/drawing/2014/main" id="{F0985877-F7BE-47D4-87F4-836AA299C9F3}"/>
              </a:ext>
            </a:extLst>
          </p:cNvPr>
          <p:cNvSpPr txBox="1">
            <a:spLocks/>
          </p:cNvSpPr>
          <p:nvPr/>
        </p:nvSpPr>
        <p:spPr bwMode="auto">
          <a:xfrm>
            <a:off x="2029529" y="4253537"/>
            <a:ext cx="2389918" cy="556179"/>
          </a:xfrm>
          <a:prstGeom prst="rect">
            <a:avLst/>
          </a:prstGeom>
          <a:noFill/>
        </p:spPr>
        <p:txBody>
          <a:bodyPr wrap="square" lIns="90000" tIns="46800" rIns="360000" bIns="46800">
            <a:noAutofit/>
          </a:bodyPr>
          <a:lstStyle/>
          <a:p>
            <a:pPr algn="r" latinLnBrk="0">
              <a:lnSpc>
                <a:spcPct val="120000"/>
              </a:lnSpc>
            </a:pPr>
            <a:r>
              <a:rPr lang="zh-CN" altLang="en-US" sz="1400" b="0" dirty="0">
                <a:solidFill>
                  <a:srgbClr val="59585B"/>
                </a:solidFill>
                <a:effectLst/>
                <a:cs typeface="+mn-ea"/>
                <a:sym typeface="+mn-lt"/>
              </a:rPr>
              <a:t>点击此处更换文本</a:t>
            </a:r>
          </a:p>
        </p:txBody>
      </p:sp>
      <p:sp>
        <p:nvSpPr>
          <p:cNvPr id="31" name="TextBox 9">
            <a:extLst>
              <a:ext uri="{FF2B5EF4-FFF2-40B4-BE49-F238E27FC236}">
                <a16:creationId xmlns="" xmlns:a16="http://schemas.microsoft.com/office/drawing/2014/main" id="{F19C24C2-370D-4A1A-95B5-4EFE8A9C4A60}"/>
              </a:ext>
            </a:extLst>
          </p:cNvPr>
          <p:cNvSpPr txBox="1"/>
          <p:nvPr/>
        </p:nvSpPr>
        <p:spPr>
          <a:xfrm>
            <a:off x="4872839" y="762091"/>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市场分析</a:t>
            </a:r>
            <a:endParaRPr lang="en-US" sz="3000" spc="100" dirty="0">
              <a:solidFill>
                <a:srgbClr val="59585B"/>
              </a:solidFill>
              <a:cs typeface="+mn-ea"/>
              <a:sym typeface="+mn-lt"/>
            </a:endParaRPr>
          </a:p>
        </p:txBody>
      </p:sp>
    </p:spTree>
    <p:extLst>
      <p:ext uri="{BB962C8B-B14F-4D97-AF65-F5344CB8AC3E}">
        <p14:creationId xmlns:p14="http://schemas.microsoft.com/office/powerpoint/2010/main" val="109212764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5DA58BE-B293-4086-B0C2-9ACBFC411A9C}"/>
              </a:ext>
            </a:extLst>
          </p:cNvPr>
          <p:cNvSpPr/>
          <p:nvPr/>
        </p:nvSpPr>
        <p:spPr>
          <a:xfrm>
            <a:off x="0" y="0"/>
            <a:ext cx="12192000"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66DB4B6C-D5CE-4B50-919A-5AEEAD5CC235}"/>
              </a:ext>
            </a:extLst>
          </p:cNvPr>
          <p:cNvSpPr/>
          <p:nvPr/>
        </p:nvSpPr>
        <p:spPr>
          <a:xfrm>
            <a:off x="0" y="6069"/>
            <a:ext cx="12192000" cy="6858000"/>
          </a:xfrm>
          <a:prstGeom prst="rect">
            <a:avLst/>
          </a:prstGeom>
          <a:solidFill>
            <a:srgbClr val="41A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9DD7A763-2B0B-43A6-953B-A9D3F80FB1BE}"/>
              </a:ext>
            </a:extLst>
          </p:cNvPr>
          <p:cNvSpPr txBox="1"/>
          <p:nvPr/>
        </p:nvSpPr>
        <p:spPr>
          <a:xfrm>
            <a:off x="1728194" y="4638023"/>
            <a:ext cx="8622967" cy="1138773"/>
          </a:xfrm>
          <a:prstGeom prst="rect">
            <a:avLst/>
          </a:prstGeom>
          <a:noFill/>
        </p:spPr>
        <p:txBody>
          <a:bodyPr wrap="square" rtlCol="0">
            <a:spAutoFit/>
          </a:bodyPr>
          <a:lstStyle/>
          <a:p>
            <a:pPr algn="ctr"/>
            <a:r>
              <a:rPr lang="zh-CN" altLang="en-US" sz="5400" dirty="0">
                <a:solidFill>
                  <a:schemeClr val="bg1"/>
                </a:solidFill>
                <a:cs typeface="+mn-ea"/>
                <a:sym typeface="+mn-lt"/>
              </a:rPr>
              <a:t>绿色食品产品介绍</a:t>
            </a:r>
            <a:r>
              <a:rPr lang="en-US" altLang="zh-CN" sz="5400" dirty="0">
                <a:solidFill>
                  <a:schemeClr val="bg1"/>
                </a:solidFill>
                <a:cs typeface="+mn-ea"/>
                <a:sym typeface="+mn-lt"/>
              </a:rPr>
              <a:t>PPT</a:t>
            </a:r>
            <a:r>
              <a:rPr lang="zh-CN" altLang="en-US" sz="5400" dirty="0">
                <a:solidFill>
                  <a:schemeClr val="bg1"/>
                </a:solidFill>
                <a:cs typeface="+mn-ea"/>
                <a:sym typeface="+mn-lt"/>
              </a:rPr>
              <a:t>模板</a:t>
            </a:r>
            <a:endParaRPr lang="en-US" altLang="zh-CN" sz="5400" dirty="0">
              <a:solidFill>
                <a:schemeClr val="bg1"/>
              </a:solidFill>
              <a:cs typeface="+mn-ea"/>
              <a:sym typeface="+mn-lt"/>
            </a:endParaRPr>
          </a:p>
          <a:p>
            <a:pPr algn="ctr"/>
            <a:r>
              <a:rPr lang="en-US" altLang="zh-CN" sz="1400" dirty="0">
                <a:solidFill>
                  <a:schemeClr val="bg1"/>
                </a:solidFill>
                <a:cs typeface="+mn-ea"/>
                <a:sym typeface="+mn-lt"/>
              </a:rPr>
              <a:t>Great achievement of the construction bank, can not know, but in can do it.</a:t>
            </a:r>
            <a:endParaRPr lang="zh-CN" altLang="en-US" sz="1400" dirty="0">
              <a:solidFill>
                <a:schemeClr val="bg1"/>
              </a:solidFill>
              <a:cs typeface="+mn-ea"/>
              <a:sym typeface="+mn-lt"/>
            </a:endParaRPr>
          </a:p>
        </p:txBody>
      </p:sp>
      <p:sp>
        <p:nvSpPr>
          <p:cNvPr id="4" name="椭圆 3">
            <a:extLst>
              <a:ext uri="{FF2B5EF4-FFF2-40B4-BE49-F238E27FC236}">
                <a16:creationId xmlns="" xmlns:a16="http://schemas.microsoft.com/office/drawing/2014/main" id="{6F88D85F-7EC8-424D-9A7D-751174CE37CB}"/>
              </a:ext>
            </a:extLst>
          </p:cNvPr>
          <p:cNvSpPr/>
          <p:nvPr/>
        </p:nvSpPr>
        <p:spPr>
          <a:xfrm>
            <a:off x="4440372" y="1002262"/>
            <a:ext cx="3344473" cy="334447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 xmlns:a16="http://schemas.microsoft.com/office/drawing/2014/main" id="{26DAE44B-7F2B-47C4-B627-2243F8BB4424}"/>
              </a:ext>
            </a:extLst>
          </p:cNvPr>
          <p:cNvSpPr/>
          <p:nvPr/>
        </p:nvSpPr>
        <p:spPr>
          <a:xfrm>
            <a:off x="4775031" y="1336964"/>
            <a:ext cx="2675068" cy="267506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14" name="椭圆 13">
            <a:extLst>
              <a:ext uri="{FF2B5EF4-FFF2-40B4-BE49-F238E27FC236}">
                <a16:creationId xmlns="" xmlns:a16="http://schemas.microsoft.com/office/drawing/2014/main" id="{D417693F-19D6-4DBA-A4B8-5C5061203B12}"/>
              </a:ext>
            </a:extLst>
          </p:cNvPr>
          <p:cNvSpPr/>
          <p:nvPr/>
        </p:nvSpPr>
        <p:spPr>
          <a:xfrm flipV="1">
            <a:off x="6039678" y="454981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a:extLst>
              <a:ext uri="{FF2B5EF4-FFF2-40B4-BE49-F238E27FC236}">
                <a16:creationId xmlns="" xmlns:a16="http://schemas.microsoft.com/office/drawing/2014/main" id="{AAEB4ADB-8700-46F6-A1E5-6BA440D708FA}"/>
              </a:ext>
            </a:extLst>
          </p:cNvPr>
          <p:cNvCxnSpPr>
            <a:cxnSpLocks/>
            <a:stCxn id="17" idx="4"/>
          </p:cNvCxnSpPr>
          <p:nvPr/>
        </p:nvCxnSpPr>
        <p:spPr>
          <a:xfrm>
            <a:off x="6117664" y="5872369"/>
            <a:ext cx="1" cy="9872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 xmlns:a16="http://schemas.microsoft.com/office/drawing/2014/main" id="{68566A61-DBD4-4D99-869A-6A9434BF2C96}"/>
              </a:ext>
            </a:extLst>
          </p:cNvPr>
          <p:cNvSpPr/>
          <p:nvPr/>
        </p:nvSpPr>
        <p:spPr>
          <a:xfrm flipV="1">
            <a:off x="6044777" y="587236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0138299" y="6276513"/>
            <a:ext cx="1562470" cy="253916"/>
          </a:xfrm>
          <a:prstGeom prst="rect">
            <a:avLst/>
          </a:prstGeom>
          <a:noFill/>
        </p:spPr>
        <p:txBody>
          <a:bodyPr wrap="square" rtlCol="0">
            <a:spAutoFit/>
          </a:bodyPr>
          <a:lstStyle/>
          <a:p>
            <a:r>
              <a:rPr lang="en-US" altLang="zh-CN" sz="1050" dirty="0">
                <a:solidFill>
                  <a:srgbClr val="6AB46B"/>
                </a:solidFill>
              </a:rPr>
              <a:t>https://www.ypppt.com/</a:t>
            </a:r>
            <a:endParaRPr lang="zh-CN" altLang="en-US" sz="1050" dirty="0">
              <a:solidFill>
                <a:srgbClr val="6AB46B"/>
              </a:solidFill>
            </a:endParaRPr>
          </a:p>
        </p:txBody>
      </p:sp>
    </p:spTree>
    <p:extLst>
      <p:ext uri="{BB962C8B-B14F-4D97-AF65-F5344CB8AC3E}">
        <p14:creationId xmlns:p14="http://schemas.microsoft.com/office/powerpoint/2010/main" val="406950923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txBox="1">
            <a:spLocks/>
          </p:cNvSpPr>
          <p:nvPr/>
        </p:nvSpPr>
        <p:spPr>
          <a:xfrm>
            <a:off x="2417299" y="4769235"/>
            <a:ext cx="7319303" cy="6099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endParaRPr lang="en-US" sz="1200" dirty="0">
              <a:solidFill>
                <a:srgbClr val="59585B"/>
              </a:solidFill>
              <a:latin typeface="+mn-lt"/>
              <a:cs typeface="+mn-ea"/>
              <a:sym typeface="+mn-lt"/>
            </a:endParaRPr>
          </a:p>
        </p:txBody>
      </p:sp>
      <p:sp>
        <p:nvSpPr>
          <p:cNvPr id="16" name="TextBox 15"/>
          <p:cNvSpPr txBox="1"/>
          <p:nvPr/>
        </p:nvSpPr>
        <p:spPr>
          <a:xfrm>
            <a:off x="5545900" y="4032174"/>
            <a:ext cx="896399" cy="501740"/>
          </a:xfrm>
          <a:prstGeom prst="rect">
            <a:avLst/>
          </a:prstGeom>
          <a:noFill/>
        </p:spPr>
        <p:txBody>
          <a:bodyPr wrap="none" rtlCol="0" anchor="ctr" anchorCtr="0">
            <a:spAutoFit/>
          </a:bodyPr>
          <a:lstStyle/>
          <a:p>
            <a:pPr algn="ctr">
              <a:lnSpc>
                <a:spcPts val="2830"/>
              </a:lnSpc>
            </a:pPr>
            <a:r>
              <a:rPr lang="en-US" altLang="zh-CN" sz="4800" b="1" spc="100" dirty="0">
                <a:solidFill>
                  <a:srgbClr val="59585B"/>
                </a:solidFill>
                <a:cs typeface="+mn-ea"/>
                <a:sym typeface="+mn-lt"/>
              </a:rPr>
              <a:t>04</a:t>
            </a:r>
            <a:endParaRPr lang="en-US" sz="4800" b="1" spc="100" dirty="0">
              <a:solidFill>
                <a:srgbClr val="59585B"/>
              </a:solidFill>
              <a:cs typeface="+mn-ea"/>
              <a:sym typeface="+mn-lt"/>
            </a:endParaRPr>
          </a:p>
        </p:txBody>
      </p:sp>
      <p:sp>
        <p:nvSpPr>
          <p:cNvPr id="10" name="TextBox 9"/>
          <p:cNvSpPr txBox="1"/>
          <p:nvPr/>
        </p:nvSpPr>
        <p:spPr>
          <a:xfrm>
            <a:off x="5189534" y="2974091"/>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前景展望</a:t>
            </a:r>
            <a:endParaRPr lang="en-US" sz="3000" spc="100" dirty="0">
              <a:solidFill>
                <a:srgbClr val="59585B"/>
              </a:solidFill>
              <a:cs typeface="+mn-ea"/>
              <a:sym typeface="+mn-lt"/>
            </a:endParaRPr>
          </a:p>
        </p:txBody>
      </p:sp>
      <p:pic>
        <p:nvPicPr>
          <p:cNvPr id="4" name="Picture Placeholder 3"/>
          <p:cNvPicPr>
            <a:picLocks noGrp="1" noChangeAspect="1"/>
          </p:cNvPicPr>
          <p:nvPr>
            <p:ph type="pic" sz="quarter" idx="51"/>
          </p:nvPr>
        </p:nvPicPr>
        <p:blipFill rotWithShape="1">
          <a:blip r:embed="rId3" cstate="screen">
            <a:extLst>
              <a:ext uri="{28A0092B-C50C-407E-A947-70E740481C1C}">
                <a14:useLocalDpi xmlns:a14="http://schemas.microsoft.com/office/drawing/2010/main"/>
              </a:ext>
            </a:extLst>
          </a:blip>
          <a:srcRect/>
          <a:stretch/>
        </p:blipFill>
        <p:spPr>
          <a:xfrm>
            <a:off x="5059734" y="1471528"/>
            <a:ext cx="2072532" cy="1381688"/>
          </a:xfrm>
        </p:spPr>
      </p:pic>
    </p:spTree>
    <p:extLst>
      <p:ext uri="{BB962C8B-B14F-4D97-AF65-F5344CB8AC3E}">
        <p14:creationId xmlns:p14="http://schemas.microsoft.com/office/powerpoint/2010/main" val="153340933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128001" y="0"/>
            <a:ext cx="4063999" cy="6858000"/>
          </a:xfrm>
        </p:spPr>
      </p:pic>
      <p:pic>
        <p:nvPicPr>
          <p:cNvPr id="6" name="Picture Placeholder 5"/>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4063999" y="0"/>
            <a:ext cx="4063999" cy="6858000"/>
          </a:xfrm>
        </p:spPr>
      </p:pic>
      <p:pic>
        <p:nvPicPr>
          <p:cNvPr id="5" name="Picture Placeholder 4"/>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0" y="0"/>
            <a:ext cx="4063999" cy="6858000"/>
          </a:xfrm>
        </p:spPr>
      </p:pic>
      <p:sp>
        <p:nvSpPr>
          <p:cNvPr id="35" name="Rectangle 34"/>
          <p:cNvSpPr/>
          <p:nvPr/>
        </p:nvSpPr>
        <p:spPr>
          <a:xfrm>
            <a:off x="8119893" y="0"/>
            <a:ext cx="4062939" cy="6858000"/>
          </a:xfrm>
          <a:prstGeom prst="rect">
            <a:avLst/>
          </a:prstGeom>
          <a:solidFill>
            <a:srgbClr val="41A74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0" name="Rectangle 9"/>
          <p:cNvSpPr/>
          <p:nvPr/>
        </p:nvSpPr>
        <p:spPr>
          <a:xfrm>
            <a:off x="0" y="0"/>
            <a:ext cx="4062939" cy="6858000"/>
          </a:xfrm>
          <a:prstGeom prst="rect">
            <a:avLst/>
          </a:prstGeom>
          <a:solidFill>
            <a:srgbClr val="41A74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34" name="Rectangle 33"/>
          <p:cNvSpPr/>
          <p:nvPr/>
        </p:nvSpPr>
        <p:spPr>
          <a:xfrm>
            <a:off x="4053865" y="0"/>
            <a:ext cx="4062939" cy="6858000"/>
          </a:xfrm>
          <a:prstGeom prst="rect">
            <a:avLst/>
          </a:prstGeom>
          <a:solidFill>
            <a:srgbClr val="41A74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7" name="Subtitle 2"/>
          <p:cNvSpPr txBox="1">
            <a:spLocks/>
          </p:cNvSpPr>
          <p:nvPr/>
        </p:nvSpPr>
        <p:spPr>
          <a:xfrm>
            <a:off x="4742791" y="3668054"/>
            <a:ext cx="2773324"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chemeClr val="bg1"/>
                </a:solidFill>
                <a:latin typeface="+mn-lt"/>
                <a:cs typeface="+mn-ea"/>
                <a:sym typeface="+mn-lt"/>
              </a:rPr>
              <a:t>此处输入文字此处输入文字此处输入文字此处输入文字此处输入此处输入文字此处输入文字此处输入文字此处输入文字此处输入</a:t>
            </a:r>
            <a:endParaRPr lang="en-US" sz="1200" dirty="0">
              <a:solidFill>
                <a:schemeClr val="bg1"/>
              </a:solidFill>
              <a:latin typeface="+mn-lt"/>
              <a:cs typeface="+mn-ea"/>
              <a:sym typeface="+mn-lt"/>
            </a:endParaRPr>
          </a:p>
        </p:txBody>
      </p:sp>
      <p:sp>
        <p:nvSpPr>
          <p:cNvPr id="18" name="TextBox 17"/>
          <p:cNvSpPr txBox="1"/>
          <p:nvPr/>
        </p:nvSpPr>
        <p:spPr>
          <a:xfrm>
            <a:off x="5759271" y="3310766"/>
            <a:ext cx="704039" cy="246221"/>
          </a:xfrm>
          <a:prstGeom prst="rect">
            <a:avLst/>
          </a:prstGeom>
          <a:noFill/>
        </p:spPr>
        <p:txBody>
          <a:bodyPr wrap="none" rtlCol="0" anchor="ctr" anchorCtr="0">
            <a:spAutoFit/>
          </a:bodyPr>
          <a:lstStyle/>
          <a:p>
            <a:pPr algn="ctr"/>
            <a:r>
              <a:rPr lang="en-US" sz="1000" dirty="0">
                <a:solidFill>
                  <a:schemeClr val="bg1"/>
                </a:solidFill>
                <a:cs typeface="+mn-ea"/>
                <a:sym typeface="+mn-lt"/>
              </a:rPr>
              <a:t>COFFEE</a:t>
            </a:r>
          </a:p>
        </p:txBody>
      </p:sp>
      <p:sp>
        <p:nvSpPr>
          <p:cNvPr id="19" name="Subtitle 2"/>
          <p:cNvSpPr txBox="1">
            <a:spLocks/>
          </p:cNvSpPr>
          <p:nvPr/>
        </p:nvSpPr>
        <p:spPr>
          <a:xfrm>
            <a:off x="8766988" y="3668054"/>
            <a:ext cx="2773324"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chemeClr val="bg1"/>
                </a:solidFill>
                <a:latin typeface="+mn-lt"/>
                <a:cs typeface="+mn-ea"/>
                <a:sym typeface="+mn-lt"/>
              </a:rPr>
              <a:t>此处输入文字此处输入文字此处输入文字此处输入文字此处输入此处输入文字此处输入文字此处输入文字此处输入文字此处输入</a:t>
            </a:r>
            <a:endParaRPr lang="en-US" sz="1200" dirty="0">
              <a:solidFill>
                <a:schemeClr val="bg1"/>
              </a:solidFill>
              <a:latin typeface="+mn-lt"/>
              <a:cs typeface="+mn-ea"/>
              <a:sym typeface="+mn-lt"/>
            </a:endParaRPr>
          </a:p>
        </p:txBody>
      </p:sp>
      <p:sp>
        <p:nvSpPr>
          <p:cNvPr id="20" name="TextBox 19"/>
          <p:cNvSpPr txBox="1"/>
          <p:nvPr/>
        </p:nvSpPr>
        <p:spPr>
          <a:xfrm>
            <a:off x="9744994" y="3310766"/>
            <a:ext cx="780984" cy="246221"/>
          </a:xfrm>
          <a:prstGeom prst="rect">
            <a:avLst/>
          </a:prstGeom>
          <a:noFill/>
        </p:spPr>
        <p:txBody>
          <a:bodyPr wrap="none" rtlCol="0" anchor="ctr" anchorCtr="0">
            <a:spAutoFit/>
          </a:bodyPr>
          <a:lstStyle/>
          <a:p>
            <a:pPr algn="ctr"/>
            <a:r>
              <a:rPr lang="en-US" sz="1000" dirty="0">
                <a:solidFill>
                  <a:schemeClr val="bg1"/>
                </a:solidFill>
                <a:cs typeface="+mn-ea"/>
                <a:sym typeface="+mn-lt"/>
              </a:rPr>
              <a:t>LAYOUTS</a:t>
            </a:r>
          </a:p>
        </p:txBody>
      </p:sp>
      <p:sp>
        <p:nvSpPr>
          <p:cNvPr id="21" name="Subtitle 2"/>
          <p:cNvSpPr txBox="1">
            <a:spLocks/>
          </p:cNvSpPr>
          <p:nvPr/>
        </p:nvSpPr>
        <p:spPr>
          <a:xfrm>
            <a:off x="682751" y="3668054"/>
            <a:ext cx="2773324" cy="77665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chemeClr val="bg1"/>
                </a:solidFill>
                <a:latin typeface="+mn-lt"/>
                <a:cs typeface="+mn-ea"/>
                <a:sym typeface="+mn-lt"/>
              </a:rPr>
              <a:t>此处输入文字此处输入文字此处输入文字此处输入文字此处输入此处输入文字此处输入文字此处输入文字此处输入文字此处输入</a:t>
            </a:r>
            <a:endParaRPr lang="en-US" sz="1200" dirty="0">
              <a:solidFill>
                <a:schemeClr val="bg1"/>
              </a:solidFill>
              <a:latin typeface="+mn-lt"/>
              <a:cs typeface="+mn-ea"/>
              <a:sym typeface="+mn-lt"/>
            </a:endParaRPr>
          </a:p>
        </p:txBody>
      </p:sp>
      <p:sp>
        <p:nvSpPr>
          <p:cNvPr id="22" name="TextBox 21"/>
          <p:cNvSpPr txBox="1"/>
          <p:nvPr/>
        </p:nvSpPr>
        <p:spPr>
          <a:xfrm>
            <a:off x="1748921" y="3310766"/>
            <a:ext cx="604653" cy="246221"/>
          </a:xfrm>
          <a:prstGeom prst="rect">
            <a:avLst/>
          </a:prstGeom>
          <a:noFill/>
        </p:spPr>
        <p:txBody>
          <a:bodyPr wrap="none" rtlCol="0" anchor="ctr" anchorCtr="0">
            <a:spAutoFit/>
          </a:bodyPr>
          <a:lstStyle/>
          <a:p>
            <a:pPr algn="ctr"/>
            <a:r>
              <a:rPr lang="en-US" sz="1000" dirty="0">
                <a:solidFill>
                  <a:schemeClr val="bg1"/>
                </a:solidFill>
                <a:cs typeface="+mn-ea"/>
                <a:sym typeface="+mn-lt"/>
              </a:rPr>
              <a:t>MUSIC</a:t>
            </a:r>
          </a:p>
        </p:txBody>
      </p:sp>
      <p:sp>
        <p:nvSpPr>
          <p:cNvPr id="23" name="Shape 2727"/>
          <p:cNvSpPr/>
          <p:nvPr/>
        </p:nvSpPr>
        <p:spPr>
          <a:xfrm>
            <a:off x="1816231" y="2647107"/>
            <a:ext cx="440744" cy="44074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cs typeface="+mn-ea"/>
              <a:sym typeface="+mn-lt"/>
            </a:endParaRPr>
          </a:p>
        </p:txBody>
      </p:sp>
      <p:sp>
        <p:nvSpPr>
          <p:cNvPr id="24" name="Shape 2781"/>
          <p:cNvSpPr/>
          <p:nvPr/>
        </p:nvSpPr>
        <p:spPr>
          <a:xfrm>
            <a:off x="5886793" y="2672767"/>
            <a:ext cx="440744" cy="440744"/>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cs typeface="+mn-ea"/>
              <a:sym typeface="+mn-lt"/>
            </a:endParaRPr>
          </a:p>
        </p:txBody>
      </p:sp>
      <p:sp>
        <p:nvSpPr>
          <p:cNvPr id="25" name="Shape 2783"/>
          <p:cNvSpPr/>
          <p:nvPr/>
        </p:nvSpPr>
        <p:spPr>
          <a:xfrm>
            <a:off x="9930991" y="2725117"/>
            <a:ext cx="440744" cy="380643"/>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cs typeface="+mn-ea"/>
              <a:sym typeface="+mn-lt"/>
            </a:endParaRPr>
          </a:p>
        </p:txBody>
      </p:sp>
    </p:spTree>
    <p:extLst>
      <p:ext uri="{BB962C8B-B14F-4D97-AF65-F5344CB8AC3E}">
        <p14:creationId xmlns:p14="http://schemas.microsoft.com/office/powerpoint/2010/main" val="72940938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
            <a:extLst>
              <a:ext uri="{FF2B5EF4-FFF2-40B4-BE49-F238E27FC236}">
                <a16:creationId xmlns="" xmlns:a16="http://schemas.microsoft.com/office/drawing/2014/main" id="{F403D283-BC80-41F3-A220-AE11FA804558}"/>
              </a:ext>
            </a:extLst>
          </p:cNvPr>
          <p:cNvSpPr txBox="1"/>
          <p:nvPr/>
        </p:nvSpPr>
        <p:spPr>
          <a:xfrm>
            <a:off x="5095033" y="753545"/>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前景展望</a:t>
            </a:r>
            <a:endParaRPr lang="en-US" sz="3000" spc="100" dirty="0">
              <a:solidFill>
                <a:srgbClr val="59585B"/>
              </a:solidFill>
              <a:cs typeface="+mn-ea"/>
              <a:sym typeface="+mn-lt"/>
            </a:endParaRPr>
          </a:p>
        </p:txBody>
      </p:sp>
      <p:sp>
        <p:nvSpPr>
          <p:cNvPr id="21" name="íṩľíḍè-Freeform: Shape 5">
            <a:extLst>
              <a:ext uri="{FF2B5EF4-FFF2-40B4-BE49-F238E27FC236}">
                <a16:creationId xmlns="" xmlns:a16="http://schemas.microsoft.com/office/drawing/2014/main" id="{40D0A060-8D2E-4607-AB70-A9BB0BA79D95}"/>
              </a:ext>
            </a:extLst>
          </p:cNvPr>
          <p:cNvSpPr>
            <a:spLocks/>
          </p:cNvSpPr>
          <p:nvPr/>
        </p:nvSpPr>
        <p:spPr bwMode="auto">
          <a:xfrm>
            <a:off x="4377690" y="1947312"/>
            <a:ext cx="1729317" cy="1731434"/>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solidFill>
            <a:srgbClr val="59585B"/>
          </a:solidFill>
          <a:ln w="9525">
            <a:noFill/>
            <a:round/>
            <a:headEnd/>
            <a:tailEnd/>
          </a:ln>
        </p:spPr>
        <p:txBody>
          <a:bodyPr anchor="ctr"/>
          <a:lstStyle/>
          <a:p>
            <a:pPr algn="ctr"/>
            <a:endParaRPr>
              <a:solidFill>
                <a:srgbClr val="59585B"/>
              </a:solidFill>
              <a:cs typeface="+mn-ea"/>
              <a:sym typeface="+mn-lt"/>
            </a:endParaRPr>
          </a:p>
        </p:txBody>
      </p:sp>
      <p:sp>
        <p:nvSpPr>
          <p:cNvPr id="22" name="íṩľíḍè-Freeform: Shape 6">
            <a:extLst>
              <a:ext uri="{FF2B5EF4-FFF2-40B4-BE49-F238E27FC236}">
                <a16:creationId xmlns="" xmlns:a16="http://schemas.microsoft.com/office/drawing/2014/main" id="{B75AA411-C9B2-4C93-998F-70ED76431AC9}"/>
              </a:ext>
            </a:extLst>
          </p:cNvPr>
          <p:cNvSpPr>
            <a:spLocks/>
          </p:cNvSpPr>
          <p:nvPr/>
        </p:nvSpPr>
        <p:spPr bwMode="auto">
          <a:xfrm>
            <a:off x="4377690" y="3678746"/>
            <a:ext cx="1729317" cy="1729317"/>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solidFill>
            <a:srgbClr val="41A749"/>
          </a:solidFill>
          <a:ln w="9525">
            <a:noFill/>
            <a:round/>
            <a:headEnd/>
            <a:tailEnd/>
          </a:ln>
        </p:spPr>
        <p:txBody>
          <a:bodyPr anchor="ctr"/>
          <a:lstStyle/>
          <a:p>
            <a:pPr algn="ctr"/>
            <a:endParaRPr>
              <a:solidFill>
                <a:srgbClr val="59585B"/>
              </a:solidFill>
              <a:cs typeface="+mn-ea"/>
              <a:sym typeface="+mn-lt"/>
            </a:endParaRPr>
          </a:p>
        </p:txBody>
      </p:sp>
      <p:sp>
        <p:nvSpPr>
          <p:cNvPr id="23" name="íṩľíḍè-Freeform: Shape 7">
            <a:extLst>
              <a:ext uri="{FF2B5EF4-FFF2-40B4-BE49-F238E27FC236}">
                <a16:creationId xmlns="" xmlns:a16="http://schemas.microsoft.com/office/drawing/2014/main" id="{1105F233-ABD6-4FCE-A572-0ADBCF65AECD}"/>
              </a:ext>
            </a:extLst>
          </p:cNvPr>
          <p:cNvSpPr>
            <a:spLocks/>
          </p:cNvSpPr>
          <p:nvPr/>
        </p:nvSpPr>
        <p:spPr bwMode="auto">
          <a:xfrm>
            <a:off x="6107007" y="1947312"/>
            <a:ext cx="1731434" cy="1731434"/>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solidFill>
            <a:srgbClr val="41A749"/>
          </a:solidFill>
          <a:ln w="9525">
            <a:noFill/>
            <a:round/>
            <a:headEnd/>
            <a:tailEnd/>
          </a:ln>
        </p:spPr>
        <p:txBody>
          <a:bodyPr anchor="ctr"/>
          <a:lstStyle/>
          <a:p>
            <a:pPr algn="ctr"/>
            <a:endParaRPr>
              <a:solidFill>
                <a:srgbClr val="59585B"/>
              </a:solidFill>
              <a:cs typeface="+mn-ea"/>
              <a:sym typeface="+mn-lt"/>
            </a:endParaRPr>
          </a:p>
        </p:txBody>
      </p:sp>
      <p:sp>
        <p:nvSpPr>
          <p:cNvPr id="24" name="íṩľíḍè-Freeform: Shape 8">
            <a:extLst>
              <a:ext uri="{FF2B5EF4-FFF2-40B4-BE49-F238E27FC236}">
                <a16:creationId xmlns="" xmlns:a16="http://schemas.microsoft.com/office/drawing/2014/main" id="{C2FF3125-68F5-4C0B-916E-F4C38E8F6103}"/>
              </a:ext>
            </a:extLst>
          </p:cNvPr>
          <p:cNvSpPr>
            <a:spLocks/>
          </p:cNvSpPr>
          <p:nvPr/>
        </p:nvSpPr>
        <p:spPr bwMode="auto">
          <a:xfrm>
            <a:off x="6107007" y="3678746"/>
            <a:ext cx="1731434" cy="1729317"/>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solidFill>
            <a:srgbClr val="59585B"/>
          </a:solidFill>
          <a:ln w="9525">
            <a:noFill/>
            <a:round/>
            <a:headEnd/>
            <a:tailEnd/>
          </a:ln>
        </p:spPr>
        <p:txBody>
          <a:bodyPr anchor="ctr"/>
          <a:lstStyle/>
          <a:p>
            <a:pPr algn="ctr"/>
            <a:endParaRPr>
              <a:solidFill>
                <a:srgbClr val="59585B"/>
              </a:solidFill>
              <a:cs typeface="+mn-ea"/>
              <a:sym typeface="+mn-lt"/>
            </a:endParaRPr>
          </a:p>
        </p:txBody>
      </p:sp>
      <p:sp>
        <p:nvSpPr>
          <p:cNvPr id="84" name="íṩľíḍè-Freeform: Shape 77">
            <a:extLst>
              <a:ext uri="{FF2B5EF4-FFF2-40B4-BE49-F238E27FC236}">
                <a16:creationId xmlns="" xmlns:a16="http://schemas.microsoft.com/office/drawing/2014/main" id="{4C74216D-B6C1-4EA4-9A6E-733FC6AFCA01}"/>
              </a:ext>
            </a:extLst>
          </p:cNvPr>
          <p:cNvSpPr>
            <a:spLocks/>
          </p:cNvSpPr>
          <p:nvPr/>
        </p:nvSpPr>
        <p:spPr bwMode="auto">
          <a:xfrm>
            <a:off x="5495270" y="2887112"/>
            <a:ext cx="124884" cy="381000"/>
          </a:xfrm>
          <a:custGeom>
            <a:avLst/>
            <a:gdLst/>
            <a:ahLst/>
            <a:cxnLst>
              <a:cxn ang="0">
                <a:pos x="0" y="165"/>
              </a:cxn>
              <a:cxn ang="0">
                <a:pos x="54" y="165"/>
              </a:cxn>
              <a:cxn ang="0">
                <a:pos x="54" y="3"/>
              </a:cxn>
              <a:cxn ang="0">
                <a:pos x="46" y="0"/>
              </a:cxn>
              <a:cxn ang="0">
                <a:pos x="0" y="165"/>
              </a:cxn>
            </a:cxnLst>
            <a:rect l="0" t="0" r="r" b="b"/>
            <a:pathLst>
              <a:path w="54" h="165">
                <a:moveTo>
                  <a:pt x="0" y="165"/>
                </a:moveTo>
                <a:cubicBezTo>
                  <a:pt x="54" y="165"/>
                  <a:pt x="54" y="165"/>
                  <a:pt x="54" y="165"/>
                </a:cubicBezTo>
                <a:cubicBezTo>
                  <a:pt x="54" y="165"/>
                  <a:pt x="26" y="91"/>
                  <a:pt x="54" y="3"/>
                </a:cubicBezTo>
                <a:cubicBezTo>
                  <a:pt x="46" y="0"/>
                  <a:pt x="46" y="0"/>
                  <a:pt x="46" y="0"/>
                </a:cubicBezTo>
                <a:cubicBezTo>
                  <a:pt x="46" y="0"/>
                  <a:pt x="8" y="68"/>
                  <a:pt x="0" y="165"/>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85" name="íṩľíḍè-Freeform: Shape 78">
            <a:extLst>
              <a:ext uri="{FF2B5EF4-FFF2-40B4-BE49-F238E27FC236}">
                <a16:creationId xmlns="" xmlns:a16="http://schemas.microsoft.com/office/drawing/2014/main" id="{F6FFFCFE-E36A-451B-A4DC-5AA3928ECB02}"/>
              </a:ext>
            </a:extLst>
          </p:cNvPr>
          <p:cNvSpPr>
            <a:spLocks/>
          </p:cNvSpPr>
          <p:nvPr/>
        </p:nvSpPr>
        <p:spPr bwMode="auto">
          <a:xfrm>
            <a:off x="5452937" y="2918863"/>
            <a:ext cx="112184" cy="137584"/>
          </a:xfrm>
          <a:custGeom>
            <a:avLst/>
            <a:gdLst/>
            <a:ahLst/>
            <a:cxnLst>
              <a:cxn ang="0">
                <a:pos x="49" y="41"/>
              </a:cxn>
              <a:cxn ang="0">
                <a:pos x="5" y="0"/>
              </a:cxn>
              <a:cxn ang="0">
                <a:pos x="0" y="5"/>
              </a:cxn>
              <a:cxn ang="0">
                <a:pos x="46" y="59"/>
              </a:cxn>
              <a:cxn ang="0">
                <a:pos x="49" y="41"/>
              </a:cxn>
            </a:cxnLst>
            <a:rect l="0" t="0" r="r" b="b"/>
            <a:pathLst>
              <a:path w="49" h="59">
                <a:moveTo>
                  <a:pt x="49" y="41"/>
                </a:moveTo>
                <a:cubicBezTo>
                  <a:pt x="49" y="41"/>
                  <a:pt x="18" y="26"/>
                  <a:pt x="5" y="0"/>
                </a:cubicBezTo>
                <a:cubicBezTo>
                  <a:pt x="0" y="5"/>
                  <a:pt x="0" y="5"/>
                  <a:pt x="0" y="5"/>
                </a:cubicBezTo>
                <a:cubicBezTo>
                  <a:pt x="0" y="5"/>
                  <a:pt x="14" y="41"/>
                  <a:pt x="46" y="59"/>
                </a:cubicBezTo>
                <a:cubicBezTo>
                  <a:pt x="49" y="41"/>
                  <a:pt x="49" y="41"/>
                  <a:pt x="49" y="41"/>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86" name="íṩľíḍè-Freeform: Shape 79">
            <a:extLst>
              <a:ext uri="{FF2B5EF4-FFF2-40B4-BE49-F238E27FC236}">
                <a16:creationId xmlns="" xmlns:a16="http://schemas.microsoft.com/office/drawing/2014/main" id="{CC8EB46A-8160-4E6C-A264-487AAD7DC75F}"/>
              </a:ext>
            </a:extLst>
          </p:cNvPr>
          <p:cNvSpPr>
            <a:spLocks/>
          </p:cNvSpPr>
          <p:nvPr/>
        </p:nvSpPr>
        <p:spPr bwMode="auto">
          <a:xfrm>
            <a:off x="5539720" y="2760112"/>
            <a:ext cx="69850" cy="127000"/>
          </a:xfrm>
          <a:custGeom>
            <a:avLst/>
            <a:gdLst/>
            <a:ahLst/>
            <a:cxnLst>
              <a:cxn ang="0">
                <a:pos x="1" y="29"/>
              </a:cxn>
              <a:cxn ang="0">
                <a:pos x="13" y="0"/>
              </a:cxn>
              <a:cxn ang="0">
                <a:pos x="29" y="27"/>
              </a:cxn>
              <a:cxn ang="0">
                <a:pos x="17" y="55"/>
              </a:cxn>
              <a:cxn ang="0">
                <a:pos x="1" y="29"/>
              </a:cxn>
            </a:cxnLst>
            <a:rect l="0" t="0" r="r" b="b"/>
            <a:pathLst>
              <a:path w="30" h="55">
                <a:moveTo>
                  <a:pt x="1" y="29"/>
                </a:moveTo>
                <a:cubicBezTo>
                  <a:pt x="0" y="14"/>
                  <a:pt x="13" y="0"/>
                  <a:pt x="13" y="0"/>
                </a:cubicBezTo>
                <a:cubicBezTo>
                  <a:pt x="13" y="0"/>
                  <a:pt x="28" y="12"/>
                  <a:pt x="29" y="27"/>
                </a:cubicBezTo>
                <a:cubicBezTo>
                  <a:pt x="30" y="42"/>
                  <a:pt x="17" y="55"/>
                  <a:pt x="17" y="55"/>
                </a:cubicBezTo>
                <a:cubicBezTo>
                  <a:pt x="17" y="55"/>
                  <a:pt x="2" y="44"/>
                  <a:pt x="1" y="29"/>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87" name="íṩľíḍè-Freeform: Shape 80">
            <a:extLst>
              <a:ext uri="{FF2B5EF4-FFF2-40B4-BE49-F238E27FC236}">
                <a16:creationId xmlns="" xmlns:a16="http://schemas.microsoft.com/office/drawing/2014/main" id="{01D47A34-0E7E-4C82-AD01-909EE09007C6}"/>
              </a:ext>
            </a:extLst>
          </p:cNvPr>
          <p:cNvSpPr>
            <a:spLocks/>
          </p:cNvSpPr>
          <p:nvPr/>
        </p:nvSpPr>
        <p:spPr bwMode="auto">
          <a:xfrm>
            <a:off x="5622270" y="3035279"/>
            <a:ext cx="76200" cy="74084"/>
          </a:xfrm>
          <a:custGeom>
            <a:avLst/>
            <a:gdLst/>
            <a:ahLst/>
            <a:cxnLst>
              <a:cxn ang="0">
                <a:pos x="9" y="24"/>
              </a:cxn>
              <a:cxn ang="0">
                <a:pos x="0" y="2"/>
              </a:cxn>
              <a:cxn ang="0">
                <a:pos x="24" y="8"/>
              </a:cxn>
              <a:cxn ang="0">
                <a:pos x="33" y="30"/>
              </a:cxn>
              <a:cxn ang="0">
                <a:pos x="9" y="24"/>
              </a:cxn>
            </a:cxnLst>
            <a:rect l="0" t="0" r="r" b="b"/>
            <a:pathLst>
              <a:path w="33" h="32">
                <a:moveTo>
                  <a:pt x="9" y="24"/>
                </a:moveTo>
                <a:cubicBezTo>
                  <a:pt x="1" y="17"/>
                  <a:pt x="0" y="2"/>
                  <a:pt x="0" y="2"/>
                </a:cubicBezTo>
                <a:cubicBezTo>
                  <a:pt x="0" y="2"/>
                  <a:pt x="15" y="0"/>
                  <a:pt x="24" y="8"/>
                </a:cubicBezTo>
                <a:cubicBezTo>
                  <a:pt x="32" y="16"/>
                  <a:pt x="33" y="30"/>
                  <a:pt x="33" y="30"/>
                </a:cubicBezTo>
                <a:cubicBezTo>
                  <a:pt x="33" y="30"/>
                  <a:pt x="18" y="32"/>
                  <a:pt x="9" y="24"/>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88" name="íṩľíḍè-Freeform: Shape 81">
            <a:extLst>
              <a:ext uri="{FF2B5EF4-FFF2-40B4-BE49-F238E27FC236}">
                <a16:creationId xmlns="" xmlns:a16="http://schemas.microsoft.com/office/drawing/2014/main" id="{A27C8BF2-F460-4E52-A9E7-48EEAE06A974}"/>
              </a:ext>
            </a:extLst>
          </p:cNvPr>
          <p:cNvSpPr>
            <a:spLocks/>
          </p:cNvSpPr>
          <p:nvPr/>
        </p:nvSpPr>
        <p:spPr bwMode="auto">
          <a:xfrm>
            <a:off x="5334404" y="2825729"/>
            <a:ext cx="74084" cy="71967"/>
          </a:xfrm>
          <a:custGeom>
            <a:avLst/>
            <a:gdLst/>
            <a:ahLst/>
            <a:cxnLst>
              <a:cxn ang="0">
                <a:pos x="9" y="24"/>
              </a:cxn>
              <a:cxn ang="0">
                <a:pos x="0" y="2"/>
              </a:cxn>
              <a:cxn ang="0">
                <a:pos x="23" y="7"/>
              </a:cxn>
              <a:cxn ang="0">
                <a:pos x="32" y="29"/>
              </a:cxn>
              <a:cxn ang="0">
                <a:pos x="9" y="24"/>
              </a:cxn>
            </a:cxnLst>
            <a:rect l="0" t="0" r="r" b="b"/>
            <a:pathLst>
              <a:path w="32" h="31">
                <a:moveTo>
                  <a:pt x="9" y="24"/>
                </a:moveTo>
                <a:cubicBezTo>
                  <a:pt x="0" y="16"/>
                  <a:pt x="0" y="2"/>
                  <a:pt x="0" y="2"/>
                </a:cubicBezTo>
                <a:cubicBezTo>
                  <a:pt x="0" y="2"/>
                  <a:pt x="14" y="0"/>
                  <a:pt x="23" y="7"/>
                </a:cubicBezTo>
                <a:cubicBezTo>
                  <a:pt x="32" y="15"/>
                  <a:pt x="32" y="29"/>
                  <a:pt x="32" y="29"/>
                </a:cubicBezTo>
                <a:cubicBezTo>
                  <a:pt x="32" y="29"/>
                  <a:pt x="18" y="31"/>
                  <a:pt x="9" y="24"/>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89" name="íṩľíḍè-Freeform: Shape 82">
            <a:extLst>
              <a:ext uri="{FF2B5EF4-FFF2-40B4-BE49-F238E27FC236}">
                <a16:creationId xmlns="" xmlns:a16="http://schemas.microsoft.com/office/drawing/2014/main" id="{9202075E-21A9-4710-9858-35EF8764CA17}"/>
              </a:ext>
            </a:extLst>
          </p:cNvPr>
          <p:cNvSpPr>
            <a:spLocks/>
          </p:cNvSpPr>
          <p:nvPr/>
        </p:nvSpPr>
        <p:spPr bwMode="auto">
          <a:xfrm>
            <a:off x="5613803" y="2772812"/>
            <a:ext cx="69850" cy="88900"/>
          </a:xfrm>
          <a:custGeom>
            <a:avLst/>
            <a:gdLst/>
            <a:ahLst/>
            <a:cxnLst>
              <a:cxn ang="0">
                <a:pos x="25" y="24"/>
              </a:cxn>
              <a:cxn ang="0">
                <a:pos x="6" y="38"/>
              </a:cxn>
              <a:cxn ang="0">
                <a:pos x="5" y="14"/>
              </a:cxn>
              <a:cxn ang="0">
                <a:pos x="25" y="0"/>
              </a:cxn>
              <a:cxn ang="0">
                <a:pos x="25" y="24"/>
              </a:cxn>
            </a:cxnLst>
            <a:rect l="0" t="0" r="r" b="b"/>
            <a:pathLst>
              <a:path w="30" h="38">
                <a:moveTo>
                  <a:pt x="25" y="24"/>
                </a:moveTo>
                <a:cubicBezTo>
                  <a:pt x="20" y="34"/>
                  <a:pt x="6" y="38"/>
                  <a:pt x="6" y="38"/>
                </a:cubicBezTo>
                <a:cubicBezTo>
                  <a:pt x="6" y="38"/>
                  <a:pt x="0" y="24"/>
                  <a:pt x="5" y="14"/>
                </a:cubicBezTo>
                <a:cubicBezTo>
                  <a:pt x="11" y="3"/>
                  <a:pt x="25" y="0"/>
                  <a:pt x="25" y="0"/>
                </a:cubicBezTo>
                <a:cubicBezTo>
                  <a:pt x="25" y="0"/>
                  <a:pt x="30" y="13"/>
                  <a:pt x="25" y="24"/>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90" name="íṩľíḍè-Freeform: Shape 83">
            <a:extLst>
              <a:ext uri="{FF2B5EF4-FFF2-40B4-BE49-F238E27FC236}">
                <a16:creationId xmlns="" xmlns:a16="http://schemas.microsoft.com/office/drawing/2014/main" id="{3883CC47-2789-4C33-A185-07163B9FF053}"/>
              </a:ext>
            </a:extLst>
          </p:cNvPr>
          <p:cNvSpPr>
            <a:spLocks/>
          </p:cNvSpPr>
          <p:nvPr/>
        </p:nvSpPr>
        <p:spPr bwMode="auto">
          <a:xfrm>
            <a:off x="5622270" y="2927329"/>
            <a:ext cx="222250" cy="129117"/>
          </a:xfrm>
          <a:custGeom>
            <a:avLst/>
            <a:gdLst/>
            <a:ahLst/>
            <a:cxnLst>
              <a:cxn ang="0">
                <a:pos x="46" y="3"/>
              </a:cxn>
              <a:cxn ang="0">
                <a:pos x="0" y="32"/>
              </a:cxn>
              <a:cxn ang="0">
                <a:pos x="51" y="52"/>
              </a:cxn>
              <a:cxn ang="0">
                <a:pos x="96" y="23"/>
              </a:cxn>
              <a:cxn ang="0">
                <a:pos x="46" y="3"/>
              </a:cxn>
              <a:cxn ang="0">
                <a:pos x="44" y="32"/>
              </a:cxn>
              <a:cxn ang="0">
                <a:pos x="45" y="37"/>
              </a:cxn>
              <a:cxn ang="0">
                <a:pos x="41" y="38"/>
              </a:cxn>
              <a:cxn ang="0">
                <a:pos x="40" y="32"/>
              </a:cxn>
              <a:cxn ang="0">
                <a:pos x="38" y="32"/>
              </a:cxn>
              <a:cxn ang="0">
                <a:pos x="39" y="38"/>
              </a:cxn>
              <a:cxn ang="0">
                <a:pos x="35" y="39"/>
              </a:cxn>
              <a:cxn ang="0">
                <a:pos x="34" y="33"/>
              </a:cxn>
              <a:cxn ang="0">
                <a:pos x="31" y="33"/>
              </a:cxn>
              <a:cxn ang="0">
                <a:pos x="30" y="26"/>
              </a:cxn>
              <a:cxn ang="0">
                <a:pos x="33" y="26"/>
              </a:cxn>
              <a:cxn ang="0">
                <a:pos x="32" y="20"/>
              </a:cxn>
              <a:cxn ang="0">
                <a:pos x="37" y="20"/>
              </a:cxn>
              <a:cxn ang="0">
                <a:pos x="37" y="25"/>
              </a:cxn>
              <a:cxn ang="0">
                <a:pos x="39" y="25"/>
              </a:cxn>
              <a:cxn ang="0">
                <a:pos x="38" y="20"/>
              </a:cxn>
              <a:cxn ang="0">
                <a:pos x="43" y="19"/>
              </a:cxn>
              <a:cxn ang="0">
                <a:pos x="43" y="24"/>
              </a:cxn>
              <a:cxn ang="0">
                <a:pos x="60" y="12"/>
              </a:cxn>
              <a:cxn ang="0">
                <a:pos x="61" y="20"/>
              </a:cxn>
              <a:cxn ang="0">
                <a:pos x="54" y="24"/>
              </a:cxn>
              <a:cxn ang="0">
                <a:pos x="49" y="28"/>
              </a:cxn>
              <a:cxn ang="0">
                <a:pos x="49" y="28"/>
              </a:cxn>
              <a:cxn ang="0">
                <a:pos x="55" y="29"/>
              </a:cxn>
              <a:cxn ang="0">
                <a:pos x="63" y="32"/>
              </a:cxn>
              <a:cxn ang="0">
                <a:pos x="64" y="40"/>
              </a:cxn>
              <a:cxn ang="0">
                <a:pos x="44" y="32"/>
              </a:cxn>
            </a:cxnLst>
            <a:rect l="0" t="0" r="r" b="b"/>
            <a:pathLst>
              <a:path w="96" h="55">
                <a:moveTo>
                  <a:pt x="46" y="3"/>
                </a:moveTo>
                <a:cubicBezTo>
                  <a:pt x="19" y="6"/>
                  <a:pt x="0" y="32"/>
                  <a:pt x="0" y="32"/>
                </a:cubicBezTo>
                <a:cubicBezTo>
                  <a:pt x="0" y="32"/>
                  <a:pt x="24" y="55"/>
                  <a:pt x="51" y="52"/>
                </a:cubicBezTo>
                <a:cubicBezTo>
                  <a:pt x="77" y="49"/>
                  <a:pt x="96" y="23"/>
                  <a:pt x="96" y="23"/>
                </a:cubicBezTo>
                <a:cubicBezTo>
                  <a:pt x="96" y="23"/>
                  <a:pt x="72" y="0"/>
                  <a:pt x="46" y="3"/>
                </a:cubicBezTo>
                <a:moveTo>
                  <a:pt x="44" y="32"/>
                </a:moveTo>
                <a:cubicBezTo>
                  <a:pt x="45" y="37"/>
                  <a:pt x="45" y="37"/>
                  <a:pt x="45" y="37"/>
                </a:cubicBezTo>
                <a:cubicBezTo>
                  <a:pt x="41" y="38"/>
                  <a:pt x="41" y="38"/>
                  <a:pt x="41" y="38"/>
                </a:cubicBezTo>
                <a:cubicBezTo>
                  <a:pt x="40" y="32"/>
                  <a:pt x="40" y="32"/>
                  <a:pt x="40" y="32"/>
                </a:cubicBezTo>
                <a:cubicBezTo>
                  <a:pt x="38" y="32"/>
                  <a:pt x="38" y="32"/>
                  <a:pt x="38" y="32"/>
                </a:cubicBezTo>
                <a:cubicBezTo>
                  <a:pt x="39" y="38"/>
                  <a:pt x="39" y="38"/>
                  <a:pt x="39" y="38"/>
                </a:cubicBezTo>
                <a:cubicBezTo>
                  <a:pt x="35" y="39"/>
                  <a:pt x="35" y="39"/>
                  <a:pt x="35" y="39"/>
                </a:cubicBezTo>
                <a:cubicBezTo>
                  <a:pt x="34" y="33"/>
                  <a:pt x="34" y="33"/>
                  <a:pt x="34" y="33"/>
                </a:cubicBezTo>
                <a:cubicBezTo>
                  <a:pt x="31" y="33"/>
                  <a:pt x="31" y="33"/>
                  <a:pt x="31" y="33"/>
                </a:cubicBezTo>
                <a:cubicBezTo>
                  <a:pt x="30" y="26"/>
                  <a:pt x="30" y="26"/>
                  <a:pt x="30" y="26"/>
                </a:cubicBezTo>
                <a:cubicBezTo>
                  <a:pt x="33" y="26"/>
                  <a:pt x="33" y="26"/>
                  <a:pt x="33" y="26"/>
                </a:cubicBezTo>
                <a:cubicBezTo>
                  <a:pt x="32" y="20"/>
                  <a:pt x="32" y="20"/>
                  <a:pt x="32" y="20"/>
                </a:cubicBezTo>
                <a:cubicBezTo>
                  <a:pt x="37" y="20"/>
                  <a:pt x="37" y="20"/>
                  <a:pt x="37" y="20"/>
                </a:cubicBezTo>
                <a:cubicBezTo>
                  <a:pt x="37" y="25"/>
                  <a:pt x="37" y="25"/>
                  <a:pt x="37" y="25"/>
                </a:cubicBezTo>
                <a:cubicBezTo>
                  <a:pt x="39" y="25"/>
                  <a:pt x="39" y="25"/>
                  <a:pt x="39" y="25"/>
                </a:cubicBezTo>
                <a:cubicBezTo>
                  <a:pt x="38" y="20"/>
                  <a:pt x="38" y="20"/>
                  <a:pt x="38" y="20"/>
                </a:cubicBezTo>
                <a:cubicBezTo>
                  <a:pt x="43" y="19"/>
                  <a:pt x="43" y="19"/>
                  <a:pt x="43" y="19"/>
                </a:cubicBezTo>
                <a:cubicBezTo>
                  <a:pt x="43" y="24"/>
                  <a:pt x="43" y="24"/>
                  <a:pt x="43" y="24"/>
                </a:cubicBezTo>
                <a:cubicBezTo>
                  <a:pt x="60" y="12"/>
                  <a:pt x="60" y="12"/>
                  <a:pt x="60" y="12"/>
                </a:cubicBezTo>
                <a:cubicBezTo>
                  <a:pt x="61" y="20"/>
                  <a:pt x="61" y="20"/>
                  <a:pt x="61" y="20"/>
                </a:cubicBezTo>
                <a:cubicBezTo>
                  <a:pt x="54" y="24"/>
                  <a:pt x="54" y="24"/>
                  <a:pt x="54" y="24"/>
                </a:cubicBezTo>
                <a:cubicBezTo>
                  <a:pt x="52" y="26"/>
                  <a:pt x="51" y="27"/>
                  <a:pt x="49" y="28"/>
                </a:cubicBezTo>
                <a:cubicBezTo>
                  <a:pt x="49" y="28"/>
                  <a:pt x="49" y="28"/>
                  <a:pt x="49" y="28"/>
                </a:cubicBezTo>
                <a:cubicBezTo>
                  <a:pt x="51" y="28"/>
                  <a:pt x="53" y="29"/>
                  <a:pt x="55" y="29"/>
                </a:cubicBezTo>
                <a:cubicBezTo>
                  <a:pt x="63" y="32"/>
                  <a:pt x="63" y="32"/>
                  <a:pt x="63" y="32"/>
                </a:cubicBezTo>
                <a:cubicBezTo>
                  <a:pt x="64" y="40"/>
                  <a:pt x="64" y="40"/>
                  <a:pt x="64" y="40"/>
                </a:cubicBezTo>
                <a:cubicBezTo>
                  <a:pt x="44" y="32"/>
                  <a:pt x="44" y="32"/>
                  <a:pt x="44" y="32"/>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91" name="íṩľíḍè-Freeform: Shape 84">
            <a:extLst>
              <a:ext uri="{FF2B5EF4-FFF2-40B4-BE49-F238E27FC236}">
                <a16:creationId xmlns="" xmlns:a16="http://schemas.microsoft.com/office/drawing/2014/main" id="{17CA3EF9-8BAA-4A90-BE87-879F8782A0A9}"/>
              </a:ext>
            </a:extLst>
          </p:cNvPr>
          <p:cNvSpPr>
            <a:spLocks/>
          </p:cNvSpPr>
          <p:nvPr/>
        </p:nvSpPr>
        <p:spPr bwMode="auto">
          <a:xfrm>
            <a:off x="5294187" y="2897696"/>
            <a:ext cx="152400" cy="99484"/>
          </a:xfrm>
          <a:custGeom>
            <a:avLst/>
            <a:gdLst/>
            <a:ahLst/>
            <a:cxnLst>
              <a:cxn ang="0">
                <a:pos x="37" y="5"/>
              </a:cxn>
              <a:cxn ang="0">
                <a:pos x="0" y="13"/>
              </a:cxn>
              <a:cxn ang="0">
                <a:pos x="29" y="39"/>
              </a:cxn>
              <a:cxn ang="0">
                <a:pos x="66" y="30"/>
              </a:cxn>
              <a:cxn ang="0">
                <a:pos x="37" y="5"/>
              </a:cxn>
              <a:cxn ang="0">
                <a:pos x="46" y="20"/>
              </a:cxn>
              <a:cxn ang="0">
                <a:pos x="36" y="27"/>
              </a:cxn>
              <a:cxn ang="0">
                <a:pos x="36" y="30"/>
              </a:cxn>
              <a:cxn ang="0">
                <a:pos x="33" y="30"/>
              </a:cxn>
              <a:cxn ang="0">
                <a:pos x="34" y="27"/>
              </a:cxn>
              <a:cxn ang="0">
                <a:pos x="33" y="27"/>
              </a:cxn>
              <a:cxn ang="0">
                <a:pos x="32" y="27"/>
              </a:cxn>
              <a:cxn ang="0">
                <a:pos x="31" y="29"/>
              </a:cxn>
              <a:cxn ang="0">
                <a:pos x="29" y="29"/>
              </a:cxn>
              <a:cxn ang="0">
                <a:pos x="29" y="26"/>
              </a:cxn>
              <a:cxn ang="0">
                <a:pos x="23" y="15"/>
              </a:cxn>
              <a:cxn ang="0">
                <a:pos x="24" y="12"/>
              </a:cxn>
              <a:cxn ang="0">
                <a:pos x="28" y="13"/>
              </a:cxn>
              <a:cxn ang="0">
                <a:pos x="27" y="15"/>
              </a:cxn>
              <a:cxn ang="0">
                <a:pos x="30" y="21"/>
              </a:cxn>
              <a:cxn ang="0">
                <a:pos x="32" y="13"/>
              </a:cxn>
              <a:cxn ang="0">
                <a:pos x="34" y="14"/>
              </a:cxn>
              <a:cxn ang="0">
                <a:pos x="33" y="22"/>
              </a:cxn>
              <a:cxn ang="0">
                <a:pos x="34" y="23"/>
              </a:cxn>
              <a:cxn ang="0">
                <a:pos x="34" y="23"/>
              </a:cxn>
              <a:cxn ang="0">
                <a:pos x="36" y="14"/>
              </a:cxn>
              <a:cxn ang="0">
                <a:pos x="39" y="15"/>
              </a:cxn>
              <a:cxn ang="0">
                <a:pos x="37" y="23"/>
              </a:cxn>
              <a:cxn ang="0">
                <a:pos x="42" y="18"/>
              </a:cxn>
              <a:cxn ang="0">
                <a:pos x="42" y="16"/>
              </a:cxn>
              <a:cxn ang="0">
                <a:pos x="47" y="16"/>
              </a:cxn>
              <a:cxn ang="0">
                <a:pos x="46" y="20"/>
              </a:cxn>
            </a:cxnLst>
            <a:rect l="0" t="0" r="r" b="b"/>
            <a:pathLst>
              <a:path w="66" h="43">
                <a:moveTo>
                  <a:pt x="37" y="5"/>
                </a:moveTo>
                <a:cubicBezTo>
                  <a:pt x="19" y="0"/>
                  <a:pt x="0" y="13"/>
                  <a:pt x="0" y="13"/>
                </a:cubicBezTo>
                <a:cubicBezTo>
                  <a:pt x="0" y="13"/>
                  <a:pt x="11" y="34"/>
                  <a:pt x="29" y="39"/>
                </a:cubicBezTo>
                <a:cubicBezTo>
                  <a:pt x="47" y="43"/>
                  <a:pt x="66" y="30"/>
                  <a:pt x="66" y="30"/>
                </a:cubicBezTo>
                <a:cubicBezTo>
                  <a:pt x="66" y="30"/>
                  <a:pt x="56" y="9"/>
                  <a:pt x="37" y="5"/>
                </a:cubicBezTo>
                <a:moveTo>
                  <a:pt x="46" y="20"/>
                </a:moveTo>
                <a:cubicBezTo>
                  <a:pt x="45" y="25"/>
                  <a:pt x="41" y="27"/>
                  <a:pt x="36" y="27"/>
                </a:cubicBezTo>
                <a:cubicBezTo>
                  <a:pt x="36" y="30"/>
                  <a:pt x="36" y="30"/>
                  <a:pt x="36" y="30"/>
                </a:cubicBezTo>
                <a:cubicBezTo>
                  <a:pt x="33" y="30"/>
                  <a:pt x="33" y="30"/>
                  <a:pt x="33" y="30"/>
                </a:cubicBezTo>
                <a:cubicBezTo>
                  <a:pt x="34" y="27"/>
                  <a:pt x="34" y="27"/>
                  <a:pt x="34" y="27"/>
                </a:cubicBezTo>
                <a:cubicBezTo>
                  <a:pt x="33" y="27"/>
                  <a:pt x="33" y="27"/>
                  <a:pt x="33" y="27"/>
                </a:cubicBezTo>
                <a:cubicBezTo>
                  <a:pt x="33" y="27"/>
                  <a:pt x="32" y="27"/>
                  <a:pt x="32" y="27"/>
                </a:cubicBezTo>
                <a:cubicBezTo>
                  <a:pt x="31" y="29"/>
                  <a:pt x="31" y="29"/>
                  <a:pt x="31" y="29"/>
                </a:cubicBezTo>
                <a:cubicBezTo>
                  <a:pt x="29" y="29"/>
                  <a:pt x="29" y="29"/>
                  <a:pt x="29" y="29"/>
                </a:cubicBezTo>
                <a:cubicBezTo>
                  <a:pt x="29" y="26"/>
                  <a:pt x="29" y="26"/>
                  <a:pt x="29" y="26"/>
                </a:cubicBezTo>
                <a:cubicBezTo>
                  <a:pt x="24" y="23"/>
                  <a:pt x="22" y="19"/>
                  <a:pt x="23" y="15"/>
                </a:cubicBezTo>
                <a:cubicBezTo>
                  <a:pt x="23" y="13"/>
                  <a:pt x="23" y="13"/>
                  <a:pt x="24" y="12"/>
                </a:cubicBezTo>
                <a:cubicBezTo>
                  <a:pt x="28" y="13"/>
                  <a:pt x="28" y="13"/>
                  <a:pt x="28" y="13"/>
                </a:cubicBezTo>
                <a:cubicBezTo>
                  <a:pt x="28" y="13"/>
                  <a:pt x="27" y="14"/>
                  <a:pt x="27" y="15"/>
                </a:cubicBezTo>
                <a:cubicBezTo>
                  <a:pt x="27" y="18"/>
                  <a:pt x="28" y="20"/>
                  <a:pt x="30" y="21"/>
                </a:cubicBezTo>
                <a:cubicBezTo>
                  <a:pt x="32" y="13"/>
                  <a:pt x="32" y="13"/>
                  <a:pt x="32" y="13"/>
                </a:cubicBezTo>
                <a:cubicBezTo>
                  <a:pt x="34" y="14"/>
                  <a:pt x="34" y="14"/>
                  <a:pt x="34" y="14"/>
                </a:cubicBezTo>
                <a:cubicBezTo>
                  <a:pt x="33" y="22"/>
                  <a:pt x="33" y="22"/>
                  <a:pt x="33" y="22"/>
                </a:cubicBezTo>
                <a:cubicBezTo>
                  <a:pt x="34" y="23"/>
                  <a:pt x="34" y="23"/>
                  <a:pt x="34" y="23"/>
                </a:cubicBezTo>
                <a:cubicBezTo>
                  <a:pt x="34" y="23"/>
                  <a:pt x="34" y="23"/>
                  <a:pt x="34" y="23"/>
                </a:cubicBezTo>
                <a:cubicBezTo>
                  <a:pt x="36" y="14"/>
                  <a:pt x="36" y="14"/>
                  <a:pt x="36" y="14"/>
                </a:cubicBezTo>
                <a:cubicBezTo>
                  <a:pt x="39" y="15"/>
                  <a:pt x="39" y="15"/>
                  <a:pt x="39" y="15"/>
                </a:cubicBezTo>
                <a:cubicBezTo>
                  <a:pt x="37" y="23"/>
                  <a:pt x="37" y="23"/>
                  <a:pt x="37" y="23"/>
                </a:cubicBezTo>
                <a:cubicBezTo>
                  <a:pt x="40" y="22"/>
                  <a:pt x="42" y="21"/>
                  <a:pt x="42" y="18"/>
                </a:cubicBezTo>
                <a:cubicBezTo>
                  <a:pt x="42" y="17"/>
                  <a:pt x="42" y="16"/>
                  <a:pt x="42" y="16"/>
                </a:cubicBezTo>
                <a:cubicBezTo>
                  <a:pt x="47" y="16"/>
                  <a:pt x="47" y="16"/>
                  <a:pt x="47" y="16"/>
                </a:cubicBezTo>
                <a:cubicBezTo>
                  <a:pt x="47" y="17"/>
                  <a:pt x="47" y="18"/>
                  <a:pt x="46" y="20"/>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92" name="íṩľíḍè-Freeform: Shape 85">
            <a:extLst>
              <a:ext uri="{FF2B5EF4-FFF2-40B4-BE49-F238E27FC236}">
                <a16:creationId xmlns="" xmlns:a16="http://schemas.microsoft.com/office/drawing/2014/main" id="{9E0CD13F-77A6-41D3-8B84-5661EE7E74E1}"/>
              </a:ext>
            </a:extLst>
          </p:cNvPr>
          <p:cNvSpPr>
            <a:spLocks/>
          </p:cNvSpPr>
          <p:nvPr/>
        </p:nvSpPr>
        <p:spPr bwMode="auto">
          <a:xfrm>
            <a:off x="5387320" y="2734712"/>
            <a:ext cx="165100" cy="182033"/>
          </a:xfrm>
          <a:custGeom>
            <a:avLst/>
            <a:gdLst/>
            <a:ahLst/>
            <a:cxnLst>
              <a:cxn ang="0">
                <a:pos x="56" y="26"/>
              </a:cxn>
              <a:cxn ang="0">
                <a:pos x="8" y="0"/>
              </a:cxn>
              <a:cxn ang="0">
                <a:pos x="15" y="54"/>
              </a:cxn>
              <a:cxn ang="0">
                <a:pos x="62" y="79"/>
              </a:cxn>
              <a:cxn ang="0">
                <a:pos x="56" y="26"/>
              </a:cxn>
              <a:cxn ang="0">
                <a:pos x="50" y="54"/>
              </a:cxn>
              <a:cxn ang="0">
                <a:pos x="46" y="57"/>
              </a:cxn>
              <a:cxn ang="0">
                <a:pos x="43" y="53"/>
              </a:cxn>
              <a:cxn ang="0">
                <a:pos x="35" y="56"/>
              </a:cxn>
              <a:cxn ang="0">
                <a:pos x="33" y="50"/>
              </a:cxn>
              <a:cxn ang="0">
                <a:pos x="41" y="47"/>
              </a:cxn>
              <a:cxn ang="0">
                <a:pos x="43" y="42"/>
              </a:cxn>
              <a:cxn ang="0">
                <a:pos x="36" y="41"/>
              </a:cxn>
              <a:cxn ang="0">
                <a:pos x="23" y="39"/>
              </a:cxn>
              <a:cxn ang="0">
                <a:pos x="25" y="26"/>
              </a:cxn>
              <a:cxn ang="0">
                <a:pos x="22" y="22"/>
              </a:cxn>
              <a:cxn ang="0">
                <a:pos x="26" y="20"/>
              </a:cxn>
              <a:cxn ang="0">
                <a:pos x="29" y="23"/>
              </a:cxn>
              <a:cxn ang="0">
                <a:pos x="36" y="20"/>
              </a:cxn>
              <a:cxn ang="0">
                <a:pos x="38" y="26"/>
              </a:cxn>
              <a:cxn ang="0">
                <a:pos x="31" y="29"/>
              </a:cxn>
              <a:cxn ang="0">
                <a:pos x="29" y="34"/>
              </a:cxn>
              <a:cxn ang="0">
                <a:pos x="37" y="34"/>
              </a:cxn>
              <a:cxn ang="0">
                <a:pos x="49" y="37"/>
              </a:cxn>
              <a:cxn ang="0">
                <a:pos x="47" y="50"/>
              </a:cxn>
              <a:cxn ang="0">
                <a:pos x="50" y="54"/>
              </a:cxn>
            </a:cxnLst>
            <a:rect l="0" t="0" r="r" b="b"/>
            <a:pathLst>
              <a:path w="71" h="79">
                <a:moveTo>
                  <a:pt x="56" y="26"/>
                </a:moveTo>
                <a:cubicBezTo>
                  <a:pt x="41" y="4"/>
                  <a:pt x="8" y="0"/>
                  <a:pt x="8" y="0"/>
                </a:cubicBezTo>
                <a:cubicBezTo>
                  <a:pt x="8" y="0"/>
                  <a:pt x="0" y="32"/>
                  <a:pt x="15" y="54"/>
                </a:cubicBezTo>
                <a:cubicBezTo>
                  <a:pt x="30" y="76"/>
                  <a:pt x="62" y="79"/>
                  <a:pt x="62" y="79"/>
                </a:cubicBezTo>
                <a:cubicBezTo>
                  <a:pt x="62" y="79"/>
                  <a:pt x="71" y="48"/>
                  <a:pt x="56" y="26"/>
                </a:cubicBezTo>
                <a:moveTo>
                  <a:pt x="50" y="54"/>
                </a:moveTo>
                <a:cubicBezTo>
                  <a:pt x="46" y="57"/>
                  <a:pt x="46" y="57"/>
                  <a:pt x="46" y="57"/>
                </a:cubicBezTo>
                <a:cubicBezTo>
                  <a:pt x="43" y="53"/>
                  <a:pt x="43" y="53"/>
                  <a:pt x="43" y="53"/>
                </a:cubicBezTo>
                <a:cubicBezTo>
                  <a:pt x="40" y="54"/>
                  <a:pt x="37" y="56"/>
                  <a:pt x="35" y="56"/>
                </a:cubicBezTo>
                <a:cubicBezTo>
                  <a:pt x="33" y="50"/>
                  <a:pt x="33" y="50"/>
                  <a:pt x="33" y="50"/>
                </a:cubicBezTo>
                <a:cubicBezTo>
                  <a:pt x="35" y="50"/>
                  <a:pt x="38" y="49"/>
                  <a:pt x="41" y="47"/>
                </a:cubicBezTo>
                <a:cubicBezTo>
                  <a:pt x="43" y="45"/>
                  <a:pt x="44" y="43"/>
                  <a:pt x="43" y="42"/>
                </a:cubicBezTo>
                <a:cubicBezTo>
                  <a:pt x="42" y="40"/>
                  <a:pt x="40" y="40"/>
                  <a:pt x="36" y="41"/>
                </a:cubicBezTo>
                <a:cubicBezTo>
                  <a:pt x="31" y="43"/>
                  <a:pt x="26" y="43"/>
                  <a:pt x="23" y="39"/>
                </a:cubicBezTo>
                <a:cubicBezTo>
                  <a:pt x="21" y="35"/>
                  <a:pt x="21" y="30"/>
                  <a:pt x="25" y="26"/>
                </a:cubicBezTo>
                <a:cubicBezTo>
                  <a:pt x="22" y="22"/>
                  <a:pt x="22" y="22"/>
                  <a:pt x="22" y="22"/>
                </a:cubicBezTo>
                <a:cubicBezTo>
                  <a:pt x="26" y="20"/>
                  <a:pt x="26" y="20"/>
                  <a:pt x="26" y="20"/>
                </a:cubicBezTo>
                <a:cubicBezTo>
                  <a:pt x="29" y="23"/>
                  <a:pt x="29" y="23"/>
                  <a:pt x="29" y="23"/>
                </a:cubicBezTo>
                <a:cubicBezTo>
                  <a:pt x="32" y="21"/>
                  <a:pt x="34" y="21"/>
                  <a:pt x="36" y="20"/>
                </a:cubicBezTo>
                <a:cubicBezTo>
                  <a:pt x="38" y="26"/>
                  <a:pt x="38" y="26"/>
                  <a:pt x="38" y="26"/>
                </a:cubicBezTo>
                <a:cubicBezTo>
                  <a:pt x="37" y="26"/>
                  <a:pt x="34" y="27"/>
                  <a:pt x="31" y="29"/>
                </a:cubicBezTo>
                <a:cubicBezTo>
                  <a:pt x="28" y="31"/>
                  <a:pt x="28" y="32"/>
                  <a:pt x="29" y="34"/>
                </a:cubicBezTo>
                <a:cubicBezTo>
                  <a:pt x="30" y="35"/>
                  <a:pt x="32" y="35"/>
                  <a:pt x="37" y="34"/>
                </a:cubicBezTo>
                <a:cubicBezTo>
                  <a:pt x="43" y="32"/>
                  <a:pt x="46" y="33"/>
                  <a:pt x="49" y="37"/>
                </a:cubicBezTo>
                <a:cubicBezTo>
                  <a:pt x="52" y="40"/>
                  <a:pt x="51" y="45"/>
                  <a:pt x="47" y="50"/>
                </a:cubicBezTo>
                <a:cubicBezTo>
                  <a:pt x="50" y="54"/>
                  <a:pt x="50" y="54"/>
                  <a:pt x="50" y="54"/>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93" name="íṩľíḍè-Freeform: Shape 86">
            <a:extLst>
              <a:ext uri="{FF2B5EF4-FFF2-40B4-BE49-F238E27FC236}">
                <a16:creationId xmlns="" xmlns:a16="http://schemas.microsoft.com/office/drawing/2014/main" id="{3E38E876-AD27-47A3-85E5-31776FD3F5D1}"/>
              </a:ext>
            </a:extLst>
          </p:cNvPr>
          <p:cNvSpPr>
            <a:spLocks/>
          </p:cNvSpPr>
          <p:nvPr/>
        </p:nvSpPr>
        <p:spPr bwMode="auto">
          <a:xfrm>
            <a:off x="5639203" y="2825729"/>
            <a:ext cx="127000" cy="120651"/>
          </a:xfrm>
          <a:custGeom>
            <a:avLst/>
            <a:gdLst/>
            <a:ahLst/>
            <a:cxnLst>
              <a:cxn ang="0">
                <a:pos x="17" y="11"/>
              </a:cxn>
              <a:cxn ang="0">
                <a:pos x="0" y="47"/>
              </a:cxn>
              <a:cxn ang="0">
                <a:pos x="38" y="40"/>
              </a:cxn>
              <a:cxn ang="0">
                <a:pos x="55" y="5"/>
              </a:cxn>
              <a:cxn ang="0">
                <a:pos x="17" y="11"/>
              </a:cxn>
              <a:cxn ang="0">
                <a:pos x="36" y="26"/>
              </a:cxn>
              <a:cxn ang="0">
                <a:pos x="33" y="21"/>
              </a:cxn>
              <a:cxn ang="0">
                <a:pos x="30" y="20"/>
              </a:cxn>
              <a:cxn ang="0">
                <a:pos x="31" y="26"/>
              </a:cxn>
              <a:cxn ang="0">
                <a:pos x="30" y="35"/>
              </a:cxn>
              <a:cxn ang="0">
                <a:pos x="21" y="35"/>
              </a:cxn>
              <a:cxn ang="0">
                <a:pos x="18" y="38"/>
              </a:cxn>
              <a:cxn ang="0">
                <a:pos x="15" y="36"/>
              </a:cxn>
              <a:cxn ang="0">
                <a:pos x="18" y="33"/>
              </a:cxn>
              <a:cxn ang="0">
                <a:pos x="14" y="28"/>
              </a:cxn>
              <a:cxn ang="0">
                <a:pos x="18" y="25"/>
              </a:cxn>
              <a:cxn ang="0">
                <a:pos x="22" y="31"/>
              </a:cxn>
              <a:cxn ang="0">
                <a:pos x="26" y="32"/>
              </a:cxn>
              <a:cxn ang="0">
                <a:pos x="25" y="26"/>
              </a:cxn>
              <a:cxn ang="0">
                <a:pos x="25" y="17"/>
              </a:cxn>
              <a:cxn ang="0">
                <a:pos x="34" y="17"/>
              </a:cxn>
              <a:cxn ang="0">
                <a:pos x="37" y="14"/>
              </a:cxn>
              <a:cxn ang="0">
                <a:pos x="39" y="17"/>
              </a:cxn>
              <a:cxn ang="0">
                <a:pos x="37" y="19"/>
              </a:cxn>
              <a:cxn ang="0">
                <a:pos x="40" y="24"/>
              </a:cxn>
              <a:cxn ang="0">
                <a:pos x="36" y="26"/>
              </a:cxn>
            </a:cxnLst>
            <a:rect l="0" t="0" r="r" b="b"/>
            <a:pathLst>
              <a:path w="55" h="52">
                <a:moveTo>
                  <a:pt x="17" y="11"/>
                </a:moveTo>
                <a:cubicBezTo>
                  <a:pt x="2" y="23"/>
                  <a:pt x="0" y="47"/>
                  <a:pt x="0" y="47"/>
                </a:cubicBezTo>
                <a:cubicBezTo>
                  <a:pt x="0" y="47"/>
                  <a:pt x="23" y="52"/>
                  <a:pt x="38" y="40"/>
                </a:cubicBezTo>
                <a:cubicBezTo>
                  <a:pt x="54" y="28"/>
                  <a:pt x="55" y="5"/>
                  <a:pt x="55" y="5"/>
                </a:cubicBezTo>
                <a:cubicBezTo>
                  <a:pt x="55" y="5"/>
                  <a:pt x="32" y="0"/>
                  <a:pt x="17" y="11"/>
                </a:cubicBezTo>
                <a:moveTo>
                  <a:pt x="36" y="26"/>
                </a:moveTo>
                <a:cubicBezTo>
                  <a:pt x="36" y="25"/>
                  <a:pt x="35" y="23"/>
                  <a:pt x="33" y="21"/>
                </a:cubicBezTo>
                <a:cubicBezTo>
                  <a:pt x="32" y="20"/>
                  <a:pt x="30" y="20"/>
                  <a:pt x="30" y="20"/>
                </a:cubicBezTo>
                <a:cubicBezTo>
                  <a:pt x="29" y="21"/>
                  <a:pt x="29" y="23"/>
                  <a:pt x="31" y="26"/>
                </a:cubicBezTo>
                <a:cubicBezTo>
                  <a:pt x="33" y="30"/>
                  <a:pt x="32" y="33"/>
                  <a:pt x="30" y="35"/>
                </a:cubicBezTo>
                <a:cubicBezTo>
                  <a:pt x="28" y="38"/>
                  <a:pt x="24" y="38"/>
                  <a:pt x="21" y="35"/>
                </a:cubicBezTo>
                <a:cubicBezTo>
                  <a:pt x="18" y="38"/>
                  <a:pt x="18" y="38"/>
                  <a:pt x="18" y="38"/>
                </a:cubicBezTo>
                <a:cubicBezTo>
                  <a:pt x="15" y="36"/>
                  <a:pt x="15" y="36"/>
                  <a:pt x="15" y="36"/>
                </a:cubicBezTo>
                <a:cubicBezTo>
                  <a:pt x="18" y="33"/>
                  <a:pt x="18" y="33"/>
                  <a:pt x="18" y="33"/>
                </a:cubicBezTo>
                <a:cubicBezTo>
                  <a:pt x="16" y="31"/>
                  <a:pt x="15" y="29"/>
                  <a:pt x="14" y="28"/>
                </a:cubicBezTo>
                <a:cubicBezTo>
                  <a:pt x="18" y="25"/>
                  <a:pt x="18" y="25"/>
                  <a:pt x="18" y="25"/>
                </a:cubicBezTo>
                <a:cubicBezTo>
                  <a:pt x="19" y="27"/>
                  <a:pt x="20" y="29"/>
                  <a:pt x="22" y="31"/>
                </a:cubicBezTo>
                <a:cubicBezTo>
                  <a:pt x="23" y="32"/>
                  <a:pt x="25" y="33"/>
                  <a:pt x="26" y="32"/>
                </a:cubicBezTo>
                <a:cubicBezTo>
                  <a:pt x="27" y="31"/>
                  <a:pt x="26" y="29"/>
                  <a:pt x="25" y="26"/>
                </a:cubicBezTo>
                <a:cubicBezTo>
                  <a:pt x="23" y="23"/>
                  <a:pt x="23" y="20"/>
                  <a:pt x="25" y="17"/>
                </a:cubicBezTo>
                <a:cubicBezTo>
                  <a:pt x="27" y="15"/>
                  <a:pt x="31" y="14"/>
                  <a:pt x="34" y="17"/>
                </a:cubicBezTo>
                <a:cubicBezTo>
                  <a:pt x="37" y="14"/>
                  <a:pt x="37" y="14"/>
                  <a:pt x="37" y="14"/>
                </a:cubicBezTo>
                <a:cubicBezTo>
                  <a:pt x="39" y="17"/>
                  <a:pt x="39" y="17"/>
                  <a:pt x="39" y="17"/>
                </a:cubicBezTo>
                <a:cubicBezTo>
                  <a:pt x="37" y="19"/>
                  <a:pt x="37" y="19"/>
                  <a:pt x="37" y="19"/>
                </a:cubicBezTo>
                <a:cubicBezTo>
                  <a:pt x="39" y="21"/>
                  <a:pt x="40" y="22"/>
                  <a:pt x="40" y="24"/>
                </a:cubicBezTo>
                <a:cubicBezTo>
                  <a:pt x="36" y="26"/>
                  <a:pt x="36" y="26"/>
                  <a:pt x="36" y="26"/>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94" name="íṩľíḍè-Freeform: Shape 87">
            <a:extLst>
              <a:ext uri="{FF2B5EF4-FFF2-40B4-BE49-F238E27FC236}">
                <a16:creationId xmlns="" xmlns:a16="http://schemas.microsoft.com/office/drawing/2014/main" id="{76205168-2CE4-453D-956D-FA360F57A7C8}"/>
              </a:ext>
            </a:extLst>
          </p:cNvPr>
          <p:cNvSpPr>
            <a:spLocks/>
          </p:cNvSpPr>
          <p:nvPr/>
        </p:nvSpPr>
        <p:spPr bwMode="auto">
          <a:xfrm>
            <a:off x="5319587" y="2999296"/>
            <a:ext cx="177799" cy="114300"/>
          </a:xfrm>
          <a:custGeom>
            <a:avLst/>
            <a:gdLst/>
            <a:ahLst/>
            <a:cxnLst>
              <a:cxn ang="0">
                <a:pos x="34" y="5"/>
              </a:cxn>
              <a:cxn ang="0">
                <a:pos x="0" y="33"/>
              </a:cxn>
              <a:cxn ang="0">
                <a:pos x="43" y="44"/>
              </a:cxn>
              <a:cxn ang="0">
                <a:pos x="77" y="16"/>
              </a:cxn>
              <a:cxn ang="0">
                <a:pos x="34" y="5"/>
              </a:cxn>
              <a:cxn ang="0">
                <a:pos x="52" y="30"/>
              </a:cxn>
              <a:cxn ang="0">
                <a:pos x="47" y="31"/>
              </a:cxn>
              <a:cxn ang="0">
                <a:pos x="46" y="23"/>
              </a:cxn>
              <a:cxn ang="0">
                <a:pos x="42" y="20"/>
              </a:cxn>
              <a:cxn ang="0">
                <a:pos x="40" y="26"/>
              </a:cxn>
              <a:cxn ang="0">
                <a:pos x="35" y="36"/>
              </a:cxn>
              <a:cxn ang="0">
                <a:pos x="25" y="32"/>
              </a:cxn>
              <a:cxn ang="0">
                <a:pos x="21" y="33"/>
              </a:cxn>
              <a:cxn ang="0">
                <a:pos x="19" y="29"/>
              </a:cxn>
              <a:cxn ang="0">
                <a:pos x="23" y="28"/>
              </a:cxn>
              <a:cxn ang="0">
                <a:pos x="22" y="21"/>
              </a:cxn>
              <a:cxn ang="0">
                <a:pos x="28" y="21"/>
              </a:cxn>
              <a:cxn ang="0">
                <a:pos x="28" y="27"/>
              </a:cxn>
              <a:cxn ang="0">
                <a:pos x="32" y="30"/>
              </a:cxn>
              <a:cxn ang="0">
                <a:pos x="34" y="24"/>
              </a:cxn>
              <a:cxn ang="0">
                <a:pos x="39" y="14"/>
              </a:cxn>
              <a:cxn ang="0">
                <a:pos x="50" y="18"/>
              </a:cxn>
              <a:cxn ang="0">
                <a:pos x="54" y="17"/>
              </a:cxn>
              <a:cxn ang="0">
                <a:pos x="56" y="21"/>
              </a:cxn>
              <a:cxn ang="0">
                <a:pos x="52" y="22"/>
              </a:cxn>
              <a:cxn ang="0">
                <a:pos x="52" y="30"/>
              </a:cxn>
            </a:cxnLst>
            <a:rect l="0" t="0" r="r" b="b"/>
            <a:pathLst>
              <a:path w="77" h="49">
                <a:moveTo>
                  <a:pt x="34" y="5"/>
                </a:moveTo>
                <a:cubicBezTo>
                  <a:pt x="13" y="10"/>
                  <a:pt x="0" y="33"/>
                  <a:pt x="0" y="33"/>
                </a:cubicBezTo>
                <a:cubicBezTo>
                  <a:pt x="0" y="33"/>
                  <a:pt x="22" y="49"/>
                  <a:pt x="43" y="44"/>
                </a:cubicBezTo>
                <a:cubicBezTo>
                  <a:pt x="64" y="39"/>
                  <a:pt x="77" y="16"/>
                  <a:pt x="77" y="16"/>
                </a:cubicBezTo>
                <a:cubicBezTo>
                  <a:pt x="77" y="16"/>
                  <a:pt x="55" y="0"/>
                  <a:pt x="34" y="5"/>
                </a:cubicBezTo>
                <a:moveTo>
                  <a:pt x="52" y="30"/>
                </a:moveTo>
                <a:cubicBezTo>
                  <a:pt x="47" y="31"/>
                  <a:pt x="47" y="31"/>
                  <a:pt x="47" y="31"/>
                </a:cubicBezTo>
                <a:cubicBezTo>
                  <a:pt x="47" y="29"/>
                  <a:pt x="47" y="26"/>
                  <a:pt x="46" y="23"/>
                </a:cubicBezTo>
                <a:cubicBezTo>
                  <a:pt x="45" y="21"/>
                  <a:pt x="44" y="19"/>
                  <a:pt x="42" y="20"/>
                </a:cubicBezTo>
                <a:cubicBezTo>
                  <a:pt x="41" y="21"/>
                  <a:pt x="40" y="22"/>
                  <a:pt x="40" y="26"/>
                </a:cubicBezTo>
                <a:cubicBezTo>
                  <a:pt x="40" y="31"/>
                  <a:pt x="39" y="35"/>
                  <a:pt x="35" y="36"/>
                </a:cubicBezTo>
                <a:cubicBezTo>
                  <a:pt x="31" y="38"/>
                  <a:pt x="28" y="36"/>
                  <a:pt x="25" y="32"/>
                </a:cubicBezTo>
                <a:cubicBezTo>
                  <a:pt x="21" y="33"/>
                  <a:pt x="21" y="33"/>
                  <a:pt x="21" y="33"/>
                </a:cubicBezTo>
                <a:cubicBezTo>
                  <a:pt x="19" y="29"/>
                  <a:pt x="19" y="29"/>
                  <a:pt x="19" y="29"/>
                </a:cubicBezTo>
                <a:cubicBezTo>
                  <a:pt x="23" y="28"/>
                  <a:pt x="23" y="28"/>
                  <a:pt x="23" y="28"/>
                </a:cubicBezTo>
                <a:cubicBezTo>
                  <a:pt x="22" y="25"/>
                  <a:pt x="22" y="23"/>
                  <a:pt x="22" y="21"/>
                </a:cubicBezTo>
                <a:cubicBezTo>
                  <a:pt x="28" y="21"/>
                  <a:pt x="28" y="21"/>
                  <a:pt x="28" y="21"/>
                </a:cubicBezTo>
                <a:cubicBezTo>
                  <a:pt x="28" y="22"/>
                  <a:pt x="27" y="24"/>
                  <a:pt x="28" y="27"/>
                </a:cubicBezTo>
                <a:cubicBezTo>
                  <a:pt x="29" y="30"/>
                  <a:pt x="31" y="30"/>
                  <a:pt x="32" y="30"/>
                </a:cubicBezTo>
                <a:cubicBezTo>
                  <a:pt x="33" y="29"/>
                  <a:pt x="34" y="28"/>
                  <a:pt x="34" y="24"/>
                </a:cubicBezTo>
                <a:cubicBezTo>
                  <a:pt x="34" y="18"/>
                  <a:pt x="35" y="15"/>
                  <a:pt x="39" y="14"/>
                </a:cubicBezTo>
                <a:cubicBezTo>
                  <a:pt x="43" y="12"/>
                  <a:pt x="47" y="14"/>
                  <a:pt x="50" y="18"/>
                </a:cubicBezTo>
                <a:cubicBezTo>
                  <a:pt x="54" y="17"/>
                  <a:pt x="54" y="17"/>
                  <a:pt x="54" y="17"/>
                </a:cubicBezTo>
                <a:cubicBezTo>
                  <a:pt x="56" y="21"/>
                  <a:pt x="56" y="21"/>
                  <a:pt x="56" y="21"/>
                </a:cubicBezTo>
                <a:cubicBezTo>
                  <a:pt x="52" y="22"/>
                  <a:pt x="52" y="22"/>
                  <a:pt x="52" y="22"/>
                </a:cubicBezTo>
                <a:cubicBezTo>
                  <a:pt x="53" y="25"/>
                  <a:pt x="53" y="28"/>
                  <a:pt x="52" y="30"/>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49" name="íṩľíḍè-Freeform: Shape 13">
            <a:extLst>
              <a:ext uri="{FF2B5EF4-FFF2-40B4-BE49-F238E27FC236}">
                <a16:creationId xmlns="" xmlns:a16="http://schemas.microsoft.com/office/drawing/2014/main" id="{742FC034-2818-413E-9B33-7E7CB9E2A7A6}"/>
              </a:ext>
            </a:extLst>
          </p:cNvPr>
          <p:cNvSpPr>
            <a:spLocks/>
          </p:cNvSpPr>
          <p:nvPr/>
        </p:nvSpPr>
        <p:spPr bwMode="auto">
          <a:xfrm>
            <a:off x="6593881" y="2914634"/>
            <a:ext cx="46567" cy="146051"/>
          </a:xfrm>
          <a:custGeom>
            <a:avLst/>
            <a:gdLst/>
            <a:ahLst/>
            <a:cxnLst>
              <a:cxn ang="0">
                <a:pos x="6" y="63"/>
              </a:cxn>
              <a:cxn ang="0">
                <a:pos x="4" y="62"/>
              </a:cxn>
              <a:cxn ang="0">
                <a:pos x="1" y="55"/>
              </a:cxn>
              <a:cxn ang="0">
                <a:pos x="10" y="32"/>
              </a:cxn>
              <a:cxn ang="0">
                <a:pos x="8" y="6"/>
              </a:cxn>
              <a:cxn ang="0">
                <a:pos x="13" y="0"/>
              </a:cxn>
              <a:cxn ang="0">
                <a:pos x="19" y="5"/>
              </a:cxn>
              <a:cxn ang="0">
                <a:pos x="21" y="32"/>
              </a:cxn>
              <a:cxn ang="0">
                <a:pos x="21" y="34"/>
              </a:cxn>
              <a:cxn ang="0">
                <a:pos x="12" y="59"/>
              </a:cxn>
              <a:cxn ang="0">
                <a:pos x="6" y="63"/>
              </a:cxn>
            </a:cxnLst>
            <a:rect l="0" t="0" r="r" b="b"/>
            <a:pathLst>
              <a:path w="21" h="63">
                <a:moveTo>
                  <a:pt x="6" y="63"/>
                </a:moveTo>
                <a:cubicBezTo>
                  <a:pt x="6" y="63"/>
                  <a:pt x="5" y="63"/>
                  <a:pt x="4" y="62"/>
                </a:cubicBezTo>
                <a:cubicBezTo>
                  <a:pt x="1" y="61"/>
                  <a:pt x="0" y="58"/>
                  <a:pt x="1" y="55"/>
                </a:cubicBezTo>
                <a:cubicBezTo>
                  <a:pt x="10" y="32"/>
                  <a:pt x="10" y="32"/>
                  <a:pt x="10" y="32"/>
                </a:cubicBezTo>
                <a:cubicBezTo>
                  <a:pt x="8" y="6"/>
                  <a:pt x="8" y="6"/>
                  <a:pt x="8" y="6"/>
                </a:cubicBezTo>
                <a:cubicBezTo>
                  <a:pt x="7" y="3"/>
                  <a:pt x="10" y="0"/>
                  <a:pt x="13" y="0"/>
                </a:cubicBezTo>
                <a:cubicBezTo>
                  <a:pt x="16" y="0"/>
                  <a:pt x="19" y="2"/>
                  <a:pt x="19" y="5"/>
                </a:cubicBezTo>
                <a:cubicBezTo>
                  <a:pt x="21" y="32"/>
                  <a:pt x="21" y="32"/>
                  <a:pt x="21" y="32"/>
                </a:cubicBezTo>
                <a:cubicBezTo>
                  <a:pt x="21" y="33"/>
                  <a:pt x="21" y="34"/>
                  <a:pt x="21" y="34"/>
                </a:cubicBezTo>
                <a:cubicBezTo>
                  <a:pt x="12" y="59"/>
                  <a:pt x="12" y="59"/>
                  <a:pt x="12" y="59"/>
                </a:cubicBezTo>
                <a:cubicBezTo>
                  <a:pt x="11" y="61"/>
                  <a:pt x="9" y="63"/>
                  <a:pt x="6" y="63"/>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0" name="íṩľíḍè-Freeform: Shape 14">
            <a:extLst>
              <a:ext uri="{FF2B5EF4-FFF2-40B4-BE49-F238E27FC236}">
                <a16:creationId xmlns="" xmlns:a16="http://schemas.microsoft.com/office/drawing/2014/main" id="{D72251FF-E9CF-4865-9CBD-E852318BF35D}"/>
              </a:ext>
            </a:extLst>
          </p:cNvPr>
          <p:cNvSpPr>
            <a:spLocks/>
          </p:cNvSpPr>
          <p:nvPr/>
        </p:nvSpPr>
        <p:spPr bwMode="auto">
          <a:xfrm>
            <a:off x="6545197" y="2832083"/>
            <a:ext cx="209552" cy="93134"/>
          </a:xfrm>
          <a:custGeom>
            <a:avLst/>
            <a:gdLst/>
            <a:ahLst/>
            <a:cxnLst>
              <a:cxn ang="0">
                <a:pos x="85" y="15"/>
              </a:cxn>
              <a:cxn ang="0">
                <a:pos x="69" y="15"/>
              </a:cxn>
              <a:cxn ang="0">
                <a:pos x="58" y="2"/>
              </a:cxn>
              <a:cxn ang="0">
                <a:pos x="57" y="1"/>
              </a:cxn>
              <a:cxn ang="0">
                <a:pos x="46" y="25"/>
              </a:cxn>
              <a:cxn ang="0">
                <a:pos x="46" y="0"/>
              </a:cxn>
              <a:cxn ang="0">
                <a:pos x="39" y="0"/>
              </a:cxn>
              <a:cxn ang="0">
                <a:pos x="37" y="0"/>
              </a:cxn>
              <a:cxn ang="0">
                <a:pos x="18" y="0"/>
              </a:cxn>
              <a:cxn ang="0">
                <a:pos x="14" y="2"/>
              </a:cxn>
              <a:cxn ang="0">
                <a:pos x="2" y="16"/>
              </a:cxn>
              <a:cxn ang="0">
                <a:pos x="3" y="24"/>
              </a:cxn>
              <a:cxn ang="0">
                <a:pos x="6" y="25"/>
              </a:cxn>
              <a:cxn ang="0">
                <a:pos x="11" y="23"/>
              </a:cxn>
              <a:cxn ang="0">
                <a:pos x="21" y="11"/>
              </a:cxn>
              <a:cxn ang="0">
                <a:pos x="33" y="11"/>
              </a:cxn>
              <a:cxn ang="0">
                <a:pos x="24" y="40"/>
              </a:cxn>
              <a:cxn ang="0">
                <a:pos x="51" y="40"/>
              </a:cxn>
              <a:cxn ang="0">
                <a:pos x="58" y="20"/>
              </a:cxn>
              <a:cxn ang="0">
                <a:pos x="62" y="25"/>
              </a:cxn>
              <a:cxn ang="0">
                <a:pos x="67" y="27"/>
              </a:cxn>
              <a:cxn ang="0">
                <a:pos x="67" y="27"/>
              </a:cxn>
              <a:cxn ang="0">
                <a:pos x="85" y="27"/>
              </a:cxn>
              <a:cxn ang="0">
                <a:pos x="91" y="21"/>
              </a:cxn>
              <a:cxn ang="0">
                <a:pos x="85" y="15"/>
              </a:cxn>
            </a:cxnLst>
            <a:rect l="0" t="0" r="r" b="b"/>
            <a:pathLst>
              <a:path w="91" h="40">
                <a:moveTo>
                  <a:pt x="85" y="15"/>
                </a:moveTo>
                <a:cubicBezTo>
                  <a:pt x="69" y="15"/>
                  <a:pt x="69" y="15"/>
                  <a:pt x="69" y="15"/>
                </a:cubicBezTo>
                <a:cubicBezTo>
                  <a:pt x="58" y="2"/>
                  <a:pt x="58" y="2"/>
                  <a:pt x="58" y="2"/>
                </a:cubicBezTo>
                <a:cubicBezTo>
                  <a:pt x="57" y="1"/>
                  <a:pt x="57" y="1"/>
                  <a:pt x="57" y="1"/>
                </a:cubicBezTo>
                <a:cubicBezTo>
                  <a:pt x="46" y="25"/>
                  <a:pt x="46" y="25"/>
                  <a:pt x="46" y="25"/>
                </a:cubicBezTo>
                <a:cubicBezTo>
                  <a:pt x="46" y="0"/>
                  <a:pt x="46" y="0"/>
                  <a:pt x="46" y="0"/>
                </a:cubicBezTo>
                <a:cubicBezTo>
                  <a:pt x="39" y="0"/>
                  <a:pt x="39" y="0"/>
                  <a:pt x="39" y="0"/>
                </a:cubicBezTo>
                <a:cubicBezTo>
                  <a:pt x="37" y="0"/>
                  <a:pt x="37" y="0"/>
                  <a:pt x="37" y="0"/>
                </a:cubicBezTo>
                <a:cubicBezTo>
                  <a:pt x="18" y="0"/>
                  <a:pt x="18" y="0"/>
                  <a:pt x="18" y="0"/>
                </a:cubicBezTo>
                <a:cubicBezTo>
                  <a:pt x="16" y="0"/>
                  <a:pt x="15" y="0"/>
                  <a:pt x="14" y="2"/>
                </a:cubicBezTo>
                <a:cubicBezTo>
                  <a:pt x="2" y="16"/>
                  <a:pt x="2" y="16"/>
                  <a:pt x="2" y="16"/>
                </a:cubicBezTo>
                <a:cubicBezTo>
                  <a:pt x="0" y="18"/>
                  <a:pt x="0" y="22"/>
                  <a:pt x="3" y="24"/>
                </a:cubicBezTo>
                <a:cubicBezTo>
                  <a:pt x="4" y="25"/>
                  <a:pt x="5" y="25"/>
                  <a:pt x="6" y="25"/>
                </a:cubicBezTo>
                <a:cubicBezTo>
                  <a:pt x="8" y="25"/>
                  <a:pt x="10" y="25"/>
                  <a:pt x="11" y="23"/>
                </a:cubicBezTo>
                <a:cubicBezTo>
                  <a:pt x="21" y="11"/>
                  <a:pt x="21" y="11"/>
                  <a:pt x="21" y="11"/>
                </a:cubicBezTo>
                <a:cubicBezTo>
                  <a:pt x="33" y="11"/>
                  <a:pt x="33" y="11"/>
                  <a:pt x="33" y="11"/>
                </a:cubicBezTo>
                <a:cubicBezTo>
                  <a:pt x="24" y="40"/>
                  <a:pt x="24" y="40"/>
                  <a:pt x="24" y="40"/>
                </a:cubicBezTo>
                <a:cubicBezTo>
                  <a:pt x="51" y="40"/>
                  <a:pt x="51" y="40"/>
                  <a:pt x="51" y="40"/>
                </a:cubicBezTo>
                <a:cubicBezTo>
                  <a:pt x="58" y="20"/>
                  <a:pt x="58" y="20"/>
                  <a:pt x="58" y="20"/>
                </a:cubicBezTo>
                <a:cubicBezTo>
                  <a:pt x="62" y="25"/>
                  <a:pt x="62" y="25"/>
                  <a:pt x="62" y="25"/>
                </a:cubicBezTo>
                <a:cubicBezTo>
                  <a:pt x="63" y="26"/>
                  <a:pt x="65" y="27"/>
                  <a:pt x="67" y="27"/>
                </a:cubicBezTo>
                <a:cubicBezTo>
                  <a:pt x="67" y="27"/>
                  <a:pt x="67" y="27"/>
                  <a:pt x="67" y="27"/>
                </a:cubicBezTo>
                <a:cubicBezTo>
                  <a:pt x="85" y="27"/>
                  <a:pt x="85" y="27"/>
                  <a:pt x="85" y="27"/>
                </a:cubicBezTo>
                <a:cubicBezTo>
                  <a:pt x="88" y="27"/>
                  <a:pt x="91" y="24"/>
                  <a:pt x="91" y="21"/>
                </a:cubicBezTo>
                <a:cubicBezTo>
                  <a:pt x="91" y="18"/>
                  <a:pt x="88" y="15"/>
                  <a:pt x="85" y="15"/>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1" name="íṩľíḍè-Freeform: Shape 15">
            <a:extLst>
              <a:ext uri="{FF2B5EF4-FFF2-40B4-BE49-F238E27FC236}">
                <a16:creationId xmlns="" xmlns:a16="http://schemas.microsoft.com/office/drawing/2014/main" id="{A8625858-1F7D-40B0-A2C3-7BD6D6D37873}"/>
              </a:ext>
            </a:extLst>
          </p:cNvPr>
          <p:cNvSpPr>
            <a:spLocks/>
          </p:cNvSpPr>
          <p:nvPr/>
        </p:nvSpPr>
        <p:spPr bwMode="auto">
          <a:xfrm>
            <a:off x="6640448" y="2842667"/>
            <a:ext cx="19051" cy="55034"/>
          </a:xfrm>
          <a:custGeom>
            <a:avLst/>
            <a:gdLst/>
            <a:ahLst/>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close/>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2" name="íṩľíḍè-Freeform: Shape 16">
            <a:extLst>
              <a:ext uri="{FF2B5EF4-FFF2-40B4-BE49-F238E27FC236}">
                <a16:creationId xmlns="" xmlns:a16="http://schemas.microsoft.com/office/drawing/2014/main" id="{08C08510-9EC4-444E-829B-2944CA8E0CB4}"/>
              </a:ext>
            </a:extLst>
          </p:cNvPr>
          <p:cNvSpPr>
            <a:spLocks/>
          </p:cNvSpPr>
          <p:nvPr/>
        </p:nvSpPr>
        <p:spPr bwMode="auto">
          <a:xfrm>
            <a:off x="6640448" y="2842667"/>
            <a:ext cx="19051" cy="55034"/>
          </a:xfrm>
          <a:custGeom>
            <a:avLst/>
            <a:gdLst/>
            <a:ahLst/>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3" name="íṩľíḍè-Freeform: Shape 17">
            <a:extLst>
              <a:ext uri="{FF2B5EF4-FFF2-40B4-BE49-F238E27FC236}">
                <a16:creationId xmlns="" xmlns:a16="http://schemas.microsoft.com/office/drawing/2014/main" id="{BB1F7B65-43C2-4F15-96E2-9AD5BA9DD7B5}"/>
              </a:ext>
            </a:extLst>
          </p:cNvPr>
          <p:cNvSpPr>
            <a:spLocks/>
          </p:cNvSpPr>
          <p:nvPr/>
        </p:nvSpPr>
        <p:spPr bwMode="auto">
          <a:xfrm>
            <a:off x="6653148" y="2838434"/>
            <a:ext cx="16933" cy="10584"/>
          </a:xfrm>
          <a:custGeom>
            <a:avLst/>
            <a:gdLst/>
            <a:ahLst/>
            <a:cxnLst>
              <a:cxn ang="0">
                <a:pos x="6" y="1"/>
              </a:cxn>
              <a:cxn ang="0">
                <a:pos x="6" y="2"/>
              </a:cxn>
              <a:cxn ang="0">
                <a:pos x="3" y="4"/>
              </a:cxn>
              <a:cxn ang="0">
                <a:pos x="2" y="4"/>
              </a:cxn>
              <a:cxn ang="0">
                <a:pos x="1" y="1"/>
              </a:cxn>
              <a:cxn ang="0">
                <a:pos x="1" y="0"/>
              </a:cxn>
              <a:cxn ang="0">
                <a:pos x="6" y="1"/>
              </a:cxn>
            </a:cxnLst>
            <a:rect l="0" t="0" r="r" b="b"/>
            <a:pathLst>
              <a:path w="7" h="5">
                <a:moveTo>
                  <a:pt x="6" y="1"/>
                </a:moveTo>
                <a:cubicBezTo>
                  <a:pt x="7" y="1"/>
                  <a:pt x="7" y="1"/>
                  <a:pt x="6" y="2"/>
                </a:cubicBezTo>
                <a:cubicBezTo>
                  <a:pt x="3" y="4"/>
                  <a:pt x="3" y="4"/>
                  <a:pt x="3" y="4"/>
                </a:cubicBezTo>
                <a:cubicBezTo>
                  <a:pt x="3" y="5"/>
                  <a:pt x="2" y="5"/>
                  <a:pt x="2" y="4"/>
                </a:cubicBezTo>
                <a:cubicBezTo>
                  <a:pt x="1" y="1"/>
                  <a:pt x="1" y="1"/>
                  <a:pt x="1" y="1"/>
                </a:cubicBezTo>
                <a:cubicBezTo>
                  <a:pt x="0" y="0"/>
                  <a:pt x="1" y="0"/>
                  <a:pt x="1" y="0"/>
                </a:cubicBezTo>
                <a:cubicBezTo>
                  <a:pt x="6" y="1"/>
                  <a:pt x="6" y="1"/>
                  <a:pt x="6" y="1"/>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4" name="íṩľíḍè-Freeform: Shape 18">
            <a:extLst>
              <a:ext uri="{FF2B5EF4-FFF2-40B4-BE49-F238E27FC236}">
                <a16:creationId xmlns="" xmlns:a16="http://schemas.microsoft.com/office/drawing/2014/main" id="{385FA240-657C-4246-9D5B-EAA96A78307B}"/>
              </a:ext>
            </a:extLst>
          </p:cNvPr>
          <p:cNvSpPr>
            <a:spLocks/>
          </p:cNvSpPr>
          <p:nvPr/>
        </p:nvSpPr>
        <p:spPr bwMode="auto">
          <a:xfrm>
            <a:off x="6640448" y="2768583"/>
            <a:ext cx="52918" cy="63500"/>
          </a:xfrm>
          <a:custGeom>
            <a:avLst/>
            <a:gdLst/>
            <a:ahLst/>
            <a:cxnLst>
              <a:cxn ang="0">
                <a:pos x="21" y="15"/>
              </a:cxn>
              <a:cxn ang="0">
                <a:pos x="10" y="27"/>
              </a:cxn>
              <a:cxn ang="0">
                <a:pos x="1" y="13"/>
              </a:cxn>
              <a:cxn ang="0">
                <a:pos x="12" y="1"/>
              </a:cxn>
              <a:cxn ang="0">
                <a:pos x="21" y="15"/>
              </a:cxn>
            </a:cxnLst>
            <a:rect l="0" t="0" r="r" b="b"/>
            <a:pathLst>
              <a:path w="22" h="28">
                <a:moveTo>
                  <a:pt x="21" y="15"/>
                </a:moveTo>
                <a:cubicBezTo>
                  <a:pt x="20" y="22"/>
                  <a:pt x="13" y="28"/>
                  <a:pt x="10" y="27"/>
                </a:cubicBezTo>
                <a:cubicBezTo>
                  <a:pt x="6" y="27"/>
                  <a:pt x="0" y="20"/>
                  <a:pt x="1" y="13"/>
                </a:cubicBezTo>
                <a:cubicBezTo>
                  <a:pt x="2" y="6"/>
                  <a:pt x="4" y="0"/>
                  <a:pt x="12" y="1"/>
                </a:cubicBezTo>
                <a:cubicBezTo>
                  <a:pt x="21" y="2"/>
                  <a:pt x="22" y="8"/>
                  <a:pt x="21" y="15"/>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5" name="íṩľíḍè-Freeform: Shape 19">
            <a:extLst>
              <a:ext uri="{FF2B5EF4-FFF2-40B4-BE49-F238E27FC236}">
                <a16:creationId xmlns="" xmlns:a16="http://schemas.microsoft.com/office/drawing/2014/main" id="{D49CFCF2-6D5E-44E6-9A95-821258A59AE2}"/>
              </a:ext>
            </a:extLst>
          </p:cNvPr>
          <p:cNvSpPr>
            <a:spLocks/>
          </p:cNvSpPr>
          <p:nvPr/>
        </p:nvSpPr>
        <p:spPr bwMode="auto">
          <a:xfrm>
            <a:off x="6511330" y="2815150"/>
            <a:ext cx="374653" cy="309034"/>
          </a:xfrm>
          <a:custGeom>
            <a:avLst/>
            <a:gdLst/>
            <a:ahLst/>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close/>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6" name="íṩľíḍè-Freeform: Shape 20">
            <a:extLst>
              <a:ext uri="{FF2B5EF4-FFF2-40B4-BE49-F238E27FC236}">
                <a16:creationId xmlns="" xmlns:a16="http://schemas.microsoft.com/office/drawing/2014/main" id="{B4C78090-D120-4BC5-A449-9AE60DE091A7}"/>
              </a:ext>
            </a:extLst>
          </p:cNvPr>
          <p:cNvSpPr>
            <a:spLocks/>
          </p:cNvSpPr>
          <p:nvPr/>
        </p:nvSpPr>
        <p:spPr bwMode="auto">
          <a:xfrm>
            <a:off x="6511330" y="2815150"/>
            <a:ext cx="374653" cy="309034"/>
          </a:xfrm>
          <a:custGeom>
            <a:avLst/>
            <a:gdLst/>
            <a:ahLst/>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7" name="íṩľíḍè-Freeform: Shape 21">
            <a:extLst>
              <a:ext uri="{FF2B5EF4-FFF2-40B4-BE49-F238E27FC236}">
                <a16:creationId xmlns="" xmlns:a16="http://schemas.microsoft.com/office/drawing/2014/main" id="{DB2DE6B1-5AD6-4C3E-94B7-9E7D8DA62F67}"/>
              </a:ext>
            </a:extLst>
          </p:cNvPr>
          <p:cNvSpPr>
            <a:spLocks/>
          </p:cNvSpPr>
          <p:nvPr/>
        </p:nvSpPr>
        <p:spPr bwMode="auto">
          <a:xfrm>
            <a:off x="6411847" y="2760116"/>
            <a:ext cx="518587" cy="425452"/>
          </a:xfrm>
          <a:custGeom>
            <a:avLst/>
            <a:gdLst/>
            <a:ahLst/>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close/>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8" name="íṩľíḍè-Freeform: Shape 22">
            <a:extLst>
              <a:ext uri="{FF2B5EF4-FFF2-40B4-BE49-F238E27FC236}">
                <a16:creationId xmlns="" xmlns:a16="http://schemas.microsoft.com/office/drawing/2014/main" id="{E351C5CA-14C1-475B-8698-4D8A676D1F7C}"/>
              </a:ext>
            </a:extLst>
          </p:cNvPr>
          <p:cNvSpPr>
            <a:spLocks/>
          </p:cNvSpPr>
          <p:nvPr/>
        </p:nvSpPr>
        <p:spPr bwMode="auto">
          <a:xfrm>
            <a:off x="6411847" y="2760116"/>
            <a:ext cx="518587" cy="425452"/>
          </a:xfrm>
          <a:custGeom>
            <a:avLst/>
            <a:gdLst/>
            <a:ahLst/>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59" name="íṩľíḍè-Freeform: Shape 23">
            <a:extLst>
              <a:ext uri="{FF2B5EF4-FFF2-40B4-BE49-F238E27FC236}">
                <a16:creationId xmlns="" xmlns:a16="http://schemas.microsoft.com/office/drawing/2014/main" id="{91A8E191-5FB4-460D-882C-69EAF46E6894}"/>
              </a:ext>
            </a:extLst>
          </p:cNvPr>
          <p:cNvSpPr>
            <a:spLocks/>
          </p:cNvSpPr>
          <p:nvPr/>
        </p:nvSpPr>
        <p:spPr bwMode="auto">
          <a:xfrm>
            <a:off x="6488047" y="2887116"/>
            <a:ext cx="95251" cy="76200"/>
          </a:xfrm>
          <a:custGeom>
            <a:avLst/>
            <a:gdLst/>
            <a:ahLst/>
            <a:cxnLst>
              <a:cxn ang="0">
                <a:pos x="35" y="30"/>
              </a:cxn>
              <a:cxn ang="0">
                <a:pos x="29" y="32"/>
              </a:cxn>
              <a:cxn ang="0">
                <a:pos x="3" y="22"/>
              </a:cxn>
              <a:cxn ang="0">
                <a:pos x="0" y="17"/>
              </a:cxn>
              <a:cxn ang="0">
                <a:pos x="6" y="3"/>
              </a:cxn>
              <a:cxn ang="0">
                <a:pos x="11" y="0"/>
              </a:cxn>
              <a:cxn ang="0">
                <a:pos x="38" y="11"/>
              </a:cxn>
              <a:cxn ang="0">
                <a:pos x="40" y="16"/>
              </a:cxn>
              <a:cxn ang="0">
                <a:pos x="35" y="30"/>
              </a:cxn>
            </a:cxnLst>
            <a:rect l="0" t="0" r="r" b="b"/>
            <a:pathLst>
              <a:path w="41" h="33">
                <a:moveTo>
                  <a:pt x="35" y="30"/>
                </a:moveTo>
                <a:cubicBezTo>
                  <a:pt x="34" y="32"/>
                  <a:pt x="31" y="33"/>
                  <a:pt x="29" y="32"/>
                </a:cubicBezTo>
                <a:cubicBezTo>
                  <a:pt x="3" y="22"/>
                  <a:pt x="3" y="22"/>
                  <a:pt x="3" y="22"/>
                </a:cubicBezTo>
                <a:cubicBezTo>
                  <a:pt x="1" y="21"/>
                  <a:pt x="0" y="19"/>
                  <a:pt x="0" y="17"/>
                </a:cubicBezTo>
                <a:cubicBezTo>
                  <a:pt x="6" y="3"/>
                  <a:pt x="6" y="3"/>
                  <a:pt x="6" y="3"/>
                </a:cubicBezTo>
                <a:cubicBezTo>
                  <a:pt x="7" y="1"/>
                  <a:pt x="9" y="0"/>
                  <a:pt x="11" y="0"/>
                </a:cubicBezTo>
                <a:cubicBezTo>
                  <a:pt x="38" y="11"/>
                  <a:pt x="38" y="11"/>
                  <a:pt x="38" y="11"/>
                </a:cubicBezTo>
                <a:cubicBezTo>
                  <a:pt x="40" y="12"/>
                  <a:pt x="41" y="14"/>
                  <a:pt x="40" y="16"/>
                </a:cubicBezTo>
                <a:cubicBezTo>
                  <a:pt x="35" y="30"/>
                  <a:pt x="35" y="30"/>
                  <a:pt x="35" y="30"/>
                </a:cubicBez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60" name="íṩľíḍè-Rectangle 24">
            <a:extLst>
              <a:ext uri="{FF2B5EF4-FFF2-40B4-BE49-F238E27FC236}">
                <a16:creationId xmlns="" xmlns:a16="http://schemas.microsoft.com/office/drawing/2014/main" id="{27D8A061-A513-4210-8F72-F8988A2B4C83}"/>
              </a:ext>
            </a:extLst>
          </p:cNvPr>
          <p:cNvSpPr>
            <a:spLocks/>
          </p:cNvSpPr>
          <p:nvPr/>
        </p:nvSpPr>
        <p:spPr bwMode="auto">
          <a:xfrm>
            <a:off x="6422430" y="2793983"/>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1" name="íṩľíḍè-Rectangle 25">
            <a:extLst>
              <a:ext uri="{FF2B5EF4-FFF2-40B4-BE49-F238E27FC236}">
                <a16:creationId xmlns="" xmlns:a16="http://schemas.microsoft.com/office/drawing/2014/main" id="{385CC55B-B535-4DFB-84BB-65137E1B203A}"/>
              </a:ext>
            </a:extLst>
          </p:cNvPr>
          <p:cNvSpPr>
            <a:spLocks/>
          </p:cNvSpPr>
          <p:nvPr/>
        </p:nvSpPr>
        <p:spPr bwMode="auto">
          <a:xfrm>
            <a:off x="6422430" y="2793983"/>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2" name="íṩľíḍè-Rectangle 26">
            <a:extLst>
              <a:ext uri="{FF2B5EF4-FFF2-40B4-BE49-F238E27FC236}">
                <a16:creationId xmlns="" xmlns:a16="http://schemas.microsoft.com/office/drawing/2014/main" id="{151519CD-5951-491C-B89D-C13EC0410C5C}"/>
              </a:ext>
            </a:extLst>
          </p:cNvPr>
          <p:cNvSpPr>
            <a:spLocks/>
          </p:cNvSpPr>
          <p:nvPr/>
        </p:nvSpPr>
        <p:spPr bwMode="auto">
          <a:xfrm>
            <a:off x="6422430" y="2870183"/>
            <a:ext cx="29634" cy="19051"/>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3" name="íṩľíḍè-Rectangle 27">
            <a:extLst>
              <a:ext uri="{FF2B5EF4-FFF2-40B4-BE49-F238E27FC236}">
                <a16:creationId xmlns="" xmlns:a16="http://schemas.microsoft.com/office/drawing/2014/main" id="{B3218036-3142-42C2-A3ED-0F30905524AA}"/>
              </a:ext>
            </a:extLst>
          </p:cNvPr>
          <p:cNvSpPr>
            <a:spLocks/>
          </p:cNvSpPr>
          <p:nvPr/>
        </p:nvSpPr>
        <p:spPr bwMode="auto">
          <a:xfrm>
            <a:off x="6422430" y="2870183"/>
            <a:ext cx="29634" cy="19051"/>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4" name="íṩľíḍè-Rectangle 28">
            <a:extLst>
              <a:ext uri="{FF2B5EF4-FFF2-40B4-BE49-F238E27FC236}">
                <a16:creationId xmlns="" xmlns:a16="http://schemas.microsoft.com/office/drawing/2014/main" id="{2242F2AC-9354-46A0-A607-4A37818D7181}"/>
              </a:ext>
            </a:extLst>
          </p:cNvPr>
          <p:cNvSpPr>
            <a:spLocks/>
          </p:cNvSpPr>
          <p:nvPr/>
        </p:nvSpPr>
        <p:spPr bwMode="auto">
          <a:xfrm>
            <a:off x="6422430" y="2948501"/>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5" name="íṩľíḍè-Rectangle 29">
            <a:extLst>
              <a:ext uri="{FF2B5EF4-FFF2-40B4-BE49-F238E27FC236}">
                <a16:creationId xmlns="" xmlns:a16="http://schemas.microsoft.com/office/drawing/2014/main" id="{86DEE8C8-CC9F-49CD-B915-37211DC3CF8F}"/>
              </a:ext>
            </a:extLst>
          </p:cNvPr>
          <p:cNvSpPr>
            <a:spLocks/>
          </p:cNvSpPr>
          <p:nvPr/>
        </p:nvSpPr>
        <p:spPr bwMode="auto">
          <a:xfrm>
            <a:off x="6422430" y="2948501"/>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6" name="íṩľíḍè-Rectangle 30">
            <a:extLst>
              <a:ext uri="{FF2B5EF4-FFF2-40B4-BE49-F238E27FC236}">
                <a16:creationId xmlns="" xmlns:a16="http://schemas.microsoft.com/office/drawing/2014/main" id="{3A2C2C7A-8478-4347-B513-B630D7FD2B34}"/>
              </a:ext>
            </a:extLst>
          </p:cNvPr>
          <p:cNvSpPr>
            <a:spLocks/>
          </p:cNvSpPr>
          <p:nvPr/>
        </p:nvSpPr>
        <p:spPr bwMode="auto">
          <a:xfrm>
            <a:off x="6422430" y="3026817"/>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7" name="íṩľíḍè-Rectangle 31">
            <a:extLst>
              <a:ext uri="{FF2B5EF4-FFF2-40B4-BE49-F238E27FC236}">
                <a16:creationId xmlns="" xmlns:a16="http://schemas.microsoft.com/office/drawing/2014/main" id="{EBDCB8DD-F1D4-4D73-B44C-07941DF86C4A}"/>
              </a:ext>
            </a:extLst>
          </p:cNvPr>
          <p:cNvSpPr>
            <a:spLocks/>
          </p:cNvSpPr>
          <p:nvPr/>
        </p:nvSpPr>
        <p:spPr bwMode="auto">
          <a:xfrm>
            <a:off x="6422430" y="3026817"/>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8" name="íṩľíḍè-Rectangle 32">
            <a:extLst>
              <a:ext uri="{FF2B5EF4-FFF2-40B4-BE49-F238E27FC236}">
                <a16:creationId xmlns="" xmlns:a16="http://schemas.microsoft.com/office/drawing/2014/main" id="{7717C186-3CE5-4549-9803-DA5882A744BC}"/>
              </a:ext>
            </a:extLst>
          </p:cNvPr>
          <p:cNvSpPr>
            <a:spLocks/>
          </p:cNvSpPr>
          <p:nvPr/>
        </p:nvSpPr>
        <p:spPr bwMode="auto">
          <a:xfrm>
            <a:off x="6422430" y="3105134"/>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69" name="íṩľíḍè-Rectangle 33">
            <a:extLst>
              <a:ext uri="{FF2B5EF4-FFF2-40B4-BE49-F238E27FC236}">
                <a16:creationId xmlns="" xmlns:a16="http://schemas.microsoft.com/office/drawing/2014/main" id="{F95C13EA-9022-4DFD-9AF3-BDA136C53434}"/>
              </a:ext>
            </a:extLst>
          </p:cNvPr>
          <p:cNvSpPr>
            <a:spLocks/>
          </p:cNvSpPr>
          <p:nvPr/>
        </p:nvSpPr>
        <p:spPr bwMode="auto">
          <a:xfrm>
            <a:off x="6422430" y="3105134"/>
            <a:ext cx="29634" cy="169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0" name="íṩľíḍè-Rectangle 34">
            <a:extLst>
              <a:ext uri="{FF2B5EF4-FFF2-40B4-BE49-F238E27FC236}">
                <a16:creationId xmlns="" xmlns:a16="http://schemas.microsoft.com/office/drawing/2014/main" id="{FDB3E8D4-531B-4A86-B0A9-BB8E22CD007F}"/>
              </a:ext>
            </a:extLst>
          </p:cNvPr>
          <p:cNvSpPr>
            <a:spLocks/>
          </p:cNvSpPr>
          <p:nvPr/>
        </p:nvSpPr>
        <p:spPr bwMode="auto">
          <a:xfrm>
            <a:off x="6803432"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1" name="íṩľíḍè-Rectangle 35">
            <a:extLst>
              <a:ext uri="{FF2B5EF4-FFF2-40B4-BE49-F238E27FC236}">
                <a16:creationId xmlns="" xmlns:a16="http://schemas.microsoft.com/office/drawing/2014/main" id="{CE611B83-9F8C-40DC-9C68-8AA3BA838E4C}"/>
              </a:ext>
            </a:extLst>
          </p:cNvPr>
          <p:cNvSpPr>
            <a:spLocks/>
          </p:cNvSpPr>
          <p:nvPr/>
        </p:nvSpPr>
        <p:spPr bwMode="auto">
          <a:xfrm>
            <a:off x="6803432"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2" name="íṩľíḍè-Rectangle 36">
            <a:extLst>
              <a:ext uri="{FF2B5EF4-FFF2-40B4-BE49-F238E27FC236}">
                <a16:creationId xmlns="" xmlns:a16="http://schemas.microsoft.com/office/drawing/2014/main" id="{4A1EE739-24EF-4FFB-8FF5-A4AD2AB68502}"/>
              </a:ext>
            </a:extLst>
          </p:cNvPr>
          <p:cNvSpPr>
            <a:spLocks/>
          </p:cNvSpPr>
          <p:nvPr/>
        </p:nvSpPr>
        <p:spPr bwMode="auto">
          <a:xfrm>
            <a:off x="6881750"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3" name="íṩľíḍè-Rectangle 37">
            <a:extLst>
              <a:ext uri="{FF2B5EF4-FFF2-40B4-BE49-F238E27FC236}">
                <a16:creationId xmlns="" xmlns:a16="http://schemas.microsoft.com/office/drawing/2014/main" id="{6803F1A8-32DC-4617-89FB-3D8654F15A4D}"/>
              </a:ext>
            </a:extLst>
          </p:cNvPr>
          <p:cNvSpPr>
            <a:spLocks/>
          </p:cNvSpPr>
          <p:nvPr/>
        </p:nvSpPr>
        <p:spPr bwMode="auto">
          <a:xfrm>
            <a:off x="6881750"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4" name="íṩľíḍè-Rectangle 38">
            <a:extLst>
              <a:ext uri="{FF2B5EF4-FFF2-40B4-BE49-F238E27FC236}">
                <a16:creationId xmlns="" xmlns:a16="http://schemas.microsoft.com/office/drawing/2014/main" id="{F060E832-FF78-4BCC-881D-32F66A580D0C}"/>
              </a:ext>
            </a:extLst>
          </p:cNvPr>
          <p:cNvSpPr>
            <a:spLocks/>
          </p:cNvSpPr>
          <p:nvPr/>
        </p:nvSpPr>
        <p:spPr bwMode="auto">
          <a:xfrm>
            <a:off x="6725115"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5" name="íṩľíḍè-Rectangle 39">
            <a:extLst>
              <a:ext uri="{FF2B5EF4-FFF2-40B4-BE49-F238E27FC236}">
                <a16:creationId xmlns="" xmlns:a16="http://schemas.microsoft.com/office/drawing/2014/main" id="{568A892F-549F-4C05-A0F6-62F0C0EEFC63}"/>
              </a:ext>
            </a:extLst>
          </p:cNvPr>
          <p:cNvSpPr>
            <a:spLocks/>
          </p:cNvSpPr>
          <p:nvPr/>
        </p:nvSpPr>
        <p:spPr bwMode="auto">
          <a:xfrm>
            <a:off x="6725115"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6" name="íṩľíḍè-Rectangle 40">
            <a:extLst>
              <a:ext uri="{FF2B5EF4-FFF2-40B4-BE49-F238E27FC236}">
                <a16:creationId xmlns="" xmlns:a16="http://schemas.microsoft.com/office/drawing/2014/main" id="{F143CEAF-16B9-4EBD-8013-0C3FC20932F7}"/>
              </a:ext>
            </a:extLst>
          </p:cNvPr>
          <p:cNvSpPr>
            <a:spLocks/>
          </p:cNvSpPr>
          <p:nvPr/>
        </p:nvSpPr>
        <p:spPr bwMode="auto">
          <a:xfrm>
            <a:off x="6646798"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7" name="íṩľíḍè-Rectangle 41">
            <a:extLst>
              <a:ext uri="{FF2B5EF4-FFF2-40B4-BE49-F238E27FC236}">
                <a16:creationId xmlns="" xmlns:a16="http://schemas.microsoft.com/office/drawing/2014/main" id="{9EB935CA-1394-4123-9B2D-F81EDCBD7B5E}"/>
              </a:ext>
            </a:extLst>
          </p:cNvPr>
          <p:cNvSpPr>
            <a:spLocks/>
          </p:cNvSpPr>
          <p:nvPr/>
        </p:nvSpPr>
        <p:spPr bwMode="auto">
          <a:xfrm>
            <a:off x="6646798"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8" name="íṩľíḍè-Rectangle 42">
            <a:extLst>
              <a:ext uri="{FF2B5EF4-FFF2-40B4-BE49-F238E27FC236}">
                <a16:creationId xmlns="" xmlns:a16="http://schemas.microsoft.com/office/drawing/2014/main" id="{71AF5EAF-F40F-4535-A360-DC01FA528A1A}"/>
              </a:ext>
            </a:extLst>
          </p:cNvPr>
          <p:cNvSpPr>
            <a:spLocks/>
          </p:cNvSpPr>
          <p:nvPr/>
        </p:nvSpPr>
        <p:spPr bwMode="auto">
          <a:xfrm>
            <a:off x="6568481"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79" name="íṩľíḍè-Rectangle 43">
            <a:extLst>
              <a:ext uri="{FF2B5EF4-FFF2-40B4-BE49-F238E27FC236}">
                <a16:creationId xmlns="" xmlns:a16="http://schemas.microsoft.com/office/drawing/2014/main" id="{563B6CAC-1ABC-46EF-AE52-7F1326D39B67}"/>
              </a:ext>
            </a:extLst>
          </p:cNvPr>
          <p:cNvSpPr>
            <a:spLocks/>
          </p:cNvSpPr>
          <p:nvPr/>
        </p:nvSpPr>
        <p:spPr bwMode="auto">
          <a:xfrm>
            <a:off x="6568481"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80" name="íṩľíḍè-Rectangle 44">
            <a:extLst>
              <a:ext uri="{FF2B5EF4-FFF2-40B4-BE49-F238E27FC236}">
                <a16:creationId xmlns="" xmlns:a16="http://schemas.microsoft.com/office/drawing/2014/main" id="{E2440F24-00B4-4F02-9336-D3BE0B5028A2}"/>
              </a:ext>
            </a:extLst>
          </p:cNvPr>
          <p:cNvSpPr>
            <a:spLocks/>
          </p:cNvSpPr>
          <p:nvPr/>
        </p:nvSpPr>
        <p:spPr bwMode="auto">
          <a:xfrm>
            <a:off x="6490163"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81" name="íṩľíḍè-Rectangle 45">
            <a:extLst>
              <a:ext uri="{FF2B5EF4-FFF2-40B4-BE49-F238E27FC236}">
                <a16:creationId xmlns="" xmlns:a16="http://schemas.microsoft.com/office/drawing/2014/main" id="{6C25AC0C-10E7-4833-8A61-CBD0B5E747D6}"/>
              </a:ext>
            </a:extLst>
          </p:cNvPr>
          <p:cNvSpPr>
            <a:spLocks/>
          </p:cNvSpPr>
          <p:nvPr/>
        </p:nvSpPr>
        <p:spPr bwMode="auto">
          <a:xfrm>
            <a:off x="6490163" y="3145351"/>
            <a:ext cx="16933" cy="29633"/>
          </a:xfrm>
          <a:prstGeom prst="rect">
            <a:avLst/>
          </a:prstGeom>
          <a:solidFill>
            <a:schemeClr val="bg1"/>
          </a:solidFill>
          <a:ln w="9525">
            <a:noFill/>
            <a:miter lim="800000"/>
            <a:headEnd/>
            <a:tailEnd/>
          </a:ln>
        </p:spPr>
        <p:txBody>
          <a:bodyPr anchor="ctr"/>
          <a:lstStyle/>
          <a:p>
            <a:pPr algn="ctr"/>
            <a:endParaRPr>
              <a:solidFill>
                <a:srgbClr val="59585B"/>
              </a:solidFill>
              <a:cs typeface="+mn-ea"/>
              <a:sym typeface="+mn-lt"/>
            </a:endParaRPr>
          </a:p>
        </p:txBody>
      </p:sp>
      <p:sp>
        <p:nvSpPr>
          <p:cNvPr id="82" name="íṩľíḍè-Freeform: Shape 46">
            <a:extLst>
              <a:ext uri="{FF2B5EF4-FFF2-40B4-BE49-F238E27FC236}">
                <a16:creationId xmlns="" xmlns:a16="http://schemas.microsoft.com/office/drawing/2014/main" id="{A01F69CC-4557-4291-8D53-2DE3FB75D608}"/>
              </a:ext>
            </a:extLst>
          </p:cNvPr>
          <p:cNvSpPr>
            <a:spLocks/>
          </p:cNvSpPr>
          <p:nvPr/>
        </p:nvSpPr>
        <p:spPr bwMode="auto">
          <a:xfrm>
            <a:off x="6822483" y="2768583"/>
            <a:ext cx="91018" cy="84667"/>
          </a:xfrm>
          <a:custGeom>
            <a:avLst/>
            <a:gdLst/>
            <a:ahLst/>
            <a:cxnLst>
              <a:cxn ang="0">
                <a:pos x="0" y="23"/>
              </a:cxn>
              <a:cxn ang="0">
                <a:pos x="35" y="0"/>
              </a:cxn>
              <a:cxn ang="0">
                <a:pos x="43" y="40"/>
              </a:cxn>
              <a:cxn ang="0">
                <a:pos x="0" y="23"/>
              </a:cxn>
            </a:cxnLst>
            <a:rect l="0" t="0" r="r" b="b"/>
            <a:pathLst>
              <a:path w="43" h="40">
                <a:moveTo>
                  <a:pt x="0" y="23"/>
                </a:moveTo>
                <a:lnTo>
                  <a:pt x="35" y="0"/>
                </a:lnTo>
                <a:lnTo>
                  <a:pt x="43" y="40"/>
                </a:lnTo>
                <a:lnTo>
                  <a:pt x="0" y="23"/>
                </a:lnTo>
                <a:close/>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83" name="íṩľíḍè-Freeform: Shape 47">
            <a:extLst>
              <a:ext uri="{FF2B5EF4-FFF2-40B4-BE49-F238E27FC236}">
                <a16:creationId xmlns="" xmlns:a16="http://schemas.microsoft.com/office/drawing/2014/main" id="{DF3906E2-B88F-4487-879A-25B1D608F09D}"/>
              </a:ext>
            </a:extLst>
          </p:cNvPr>
          <p:cNvSpPr>
            <a:spLocks/>
          </p:cNvSpPr>
          <p:nvPr/>
        </p:nvSpPr>
        <p:spPr bwMode="auto">
          <a:xfrm>
            <a:off x="6822483" y="2768583"/>
            <a:ext cx="91018" cy="84667"/>
          </a:xfrm>
          <a:custGeom>
            <a:avLst/>
            <a:gdLst/>
            <a:ahLst/>
            <a:cxnLst>
              <a:cxn ang="0">
                <a:pos x="0" y="23"/>
              </a:cxn>
              <a:cxn ang="0">
                <a:pos x="35" y="0"/>
              </a:cxn>
              <a:cxn ang="0">
                <a:pos x="43" y="40"/>
              </a:cxn>
              <a:cxn ang="0">
                <a:pos x="0" y="23"/>
              </a:cxn>
            </a:cxnLst>
            <a:rect l="0" t="0" r="r" b="b"/>
            <a:pathLst>
              <a:path w="43" h="40">
                <a:moveTo>
                  <a:pt x="0" y="23"/>
                </a:moveTo>
                <a:lnTo>
                  <a:pt x="35" y="0"/>
                </a:lnTo>
                <a:lnTo>
                  <a:pt x="43" y="40"/>
                </a:lnTo>
                <a:lnTo>
                  <a:pt x="0" y="23"/>
                </a:lnTo>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27" name="íṩľíḍè-Freeform: Shape 12">
            <a:extLst>
              <a:ext uri="{FF2B5EF4-FFF2-40B4-BE49-F238E27FC236}">
                <a16:creationId xmlns="" xmlns:a16="http://schemas.microsoft.com/office/drawing/2014/main" id="{7487B04C-6E7C-4495-BE2B-2A8532C95AD0}"/>
              </a:ext>
            </a:extLst>
          </p:cNvPr>
          <p:cNvSpPr>
            <a:spLocks/>
          </p:cNvSpPr>
          <p:nvPr/>
        </p:nvSpPr>
        <p:spPr bwMode="auto">
          <a:xfrm>
            <a:off x="5192607" y="4154995"/>
            <a:ext cx="463551" cy="433917"/>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cxnSp>
        <p:nvCxnSpPr>
          <p:cNvPr id="47" name="íṩľíḍè-Straight Connector 90">
            <a:extLst>
              <a:ext uri="{FF2B5EF4-FFF2-40B4-BE49-F238E27FC236}">
                <a16:creationId xmlns="" xmlns:a16="http://schemas.microsoft.com/office/drawing/2014/main" id="{0FC18974-4426-4E98-A3A3-0471690FB043}"/>
              </a:ext>
            </a:extLst>
          </p:cNvPr>
          <p:cNvCxnSpPr/>
          <p:nvPr/>
        </p:nvCxnSpPr>
        <p:spPr>
          <a:xfrm flipV="1">
            <a:off x="7324090" y="2150511"/>
            <a:ext cx="406400" cy="304800"/>
          </a:xfrm>
          <a:prstGeom prst="line">
            <a:avLst/>
          </a:prstGeom>
          <a:ln>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8" name="íṩľíḍè-Straight Connector 91">
            <a:extLst>
              <a:ext uri="{FF2B5EF4-FFF2-40B4-BE49-F238E27FC236}">
                <a16:creationId xmlns="" xmlns:a16="http://schemas.microsoft.com/office/drawing/2014/main" id="{90B44507-6BC6-4DCD-A57B-57C30F0284AE}"/>
              </a:ext>
            </a:extLst>
          </p:cNvPr>
          <p:cNvCxnSpPr/>
          <p:nvPr/>
        </p:nvCxnSpPr>
        <p:spPr>
          <a:xfrm>
            <a:off x="7744667" y="2150511"/>
            <a:ext cx="812800" cy="211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5" name="íṩľíḍè-Straight Connector 93">
            <a:extLst>
              <a:ext uri="{FF2B5EF4-FFF2-40B4-BE49-F238E27FC236}">
                <a16:creationId xmlns="" xmlns:a16="http://schemas.microsoft.com/office/drawing/2014/main" id="{23CE0196-7CA2-42CA-A663-086EC42FD0C9}"/>
              </a:ext>
            </a:extLst>
          </p:cNvPr>
          <p:cNvCxnSpPr/>
          <p:nvPr/>
        </p:nvCxnSpPr>
        <p:spPr>
          <a:xfrm rot="16200000" flipH="1">
            <a:off x="7324089" y="4916603"/>
            <a:ext cx="304800" cy="3048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íṩľíḍè-Straight Connector 94">
            <a:extLst>
              <a:ext uri="{FF2B5EF4-FFF2-40B4-BE49-F238E27FC236}">
                <a16:creationId xmlns="" xmlns:a16="http://schemas.microsoft.com/office/drawing/2014/main" id="{710D635C-2A4A-435C-8D17-8939A16C1141}"/>
              </a:ext>
            </a:extLst>
          </p:cNvPr>
          <p:cNvCxnSpPr/>
          <p:nvPr/>
        </p:nvCxnSpPr>
        <p:spPr>
          <a:xfrm>
            <a:off x="7628889" y="5221403"/>
            <a:ext cx="914400" cy="211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3" name="íṩľíḍè-Straight Connector 97">
            <a:extLst>
              <a:ext uri="{FF2B5EF4-FFF2-40B4-BE49-F238E27FC236}">
                <a16:creationId xmlns="" xmlns:a16="http://schemas.microsoft.com/office/drawing/2014/main" id="{D5BFEC7D-B343-4FA4-A2C5-FE8D15B371CE}"/>
              </a:ext>
            </a:extLst>
          </p:cNvPr>
          <p:cNvCxnSpPr/>
          <p:nvPr/>
        </p:nvCxnSpPr>
        <p:spPr>
          <a:xfrm rot="5400000" flipH="1">
            <a:off x="4372206" y="2228060"/>
            <a:ext cx="304800" cy="3048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íṩľíḍè-Straight Connector 98">
            <a:extLst>
              <a:ext uri="{FF2B5EF4-FFF2-40B4-BE49-F238E27FC236}">
                <a16:creationId xmlns="" xmlns:a16="http://schemas.microsoft.com/office/drawing/2014/main" id="{C5E9B99E-672C-43CB-B775-3D58810A7164}"/>
              </a:ext>
            </a:extLst>
          </p:cNvPr>
          <p:cNvCxnSpPr>
            <a:cxnSpLocks/>
          </p:cNvCxnSpPr>
          <p:nvPr/>
        </p:nvCxnSpPr>
        <p:spPr>
          <a:xfrm flipH="1">
            <a:off x="3321145" y="2222905"/>
            <a:ext cx="1056544" cy="419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1" name="íṩľíḍè-Straight Connector 101">
            <a:extLst>
              <a:ext uri="{FF2B5EF4-FFF2-40B4-BE49-F238E27FC236}">
                <a16:creationId xmlns="" xmlns:a16="http://schemas.microsoft.com/office/drawing/2014/main" id="{FDD8F4E5-C11F-42A2-BBFB-72E5A506E963}"/>
              </a:ext>
            </a:extLst>
          </p:cNvPr>
          <p:cNvCxnSpPr/>
          <p:nvPr/>
        </p:nvCxnSpPr>
        <p:spPr>
          <a:xfrm rot="10800000" flipV="1">
            <a:off x="4479290" y="4921419"/>
            <a:ext cx="406400" cy="304800"/>
          </a:xfrm>
          <a:prstGeom prst="line">
            <a:avLst/>
          </a:prstGeom>
          <a:ln>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íṩľíḍè-Straight Connector 102">
            <a:extLst>
              <a:ext uri="{FF2B5EF4-FFF2-40B4-BE49-F238E27FC236}">
                <a16:creationId xmlns="" xmlns:a16="http://schemas.microsoft.com/office/drawing/2014/main" id="{23A72E77-AD04-469A-9ED8-09AE6DE6027B}"/>
              </a:ext>
            </a:extLst>
          </p:cNvPr>
          <p:cNvCxnSpPr>
            <a:cxnSpLocks/>
          </p:cNvCxnSpPr>
          <p:nvPr/>
        </p:nvCxnSpPr>
        <p:spPr>
          <a:xfrm flipH="1">
            <a:off x="3321145" y="5226220"/>
            <a:ext cx="1143968" cy="2096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2" name="íṩľíḍè-Freeform: Shape 104">
            <a:extLst>
              <a:ext uri="{FF2B5EF4-FFF2-40B4-BE49-F238E27FC236}">
                <a16:creationId xmlns="" xmlns:a16="http://schemas.microsoft.com/office/drawing/2014/main" id="{78B9F4A1-9ACD-44E4-9D43-83B1F32BCCEE}"/>
              </a:ext>
            </a:extLst>
          </p:cNvPr>
          <p:cNvSpPr>
            <a:spLocks/>
          </p:cNvSpPr>
          <p:nvPr/>
        </p:nvSpPr>
        <p:spPr bwMode="auto">
          <a:xfrm>
            <a:off x="6468139" y="4087688"/>
            <a:ext cx="367124" cy="475826"/>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solidFill>
          <a:ln w="9525">
            <a:noFill/>
            <a:round/>
            <a:headEnd/>
            <a:tailEnd/>
          </a:ln>
        </p:spPr>
        <p:txBody>
          <a:bodyPr anchor="ctr"/>
          <a:lstStyle/>
          <a:p>
            <a:pPr algn="ctr"/>
            <a:endParaRPr>
              <a:solidFill>
                <a:srgbClr val="59585B"/>
              </a:solidFill>
              <a:cs typeface="+mn-ea"/>
              <a:sym typeface="+mn-lt"/>
            </a:endParaRPr>
          </a:p>
        </p:txBody>
      </p:sp>
      <p:sp>
        <p:nvSpPr>
          <p:cNvPr id="33" name="íṩľíḍè-TextBox 74">
            <a:extLst>
              <a:ext uri="{FF2B5EF4-FFF2-40B4-BE49-F238E27FC236}">
                <a16:creationId xmlns="" xmlns:a16="http://schemas.microsoft.com/office/drawing/2014/main" id="{FA85EAEE-622A-47AA-A5F2-9212439A6E0C}"/>
              </a:ext>
            </a:extLst>
          </p:cNvPr>
          <p:cNvSpPr txBox="1">
            <a:spLocks/>
          </p:cNvSpPr>
          <p:nvPr/>
        </p:nvSpPr>
        <p:spPr bwMode="auto">
          <a:xfrm>
            <a:off x="8543289" y="4738449"/>
            <a:ext cx="3028183" cy="309958"/>
          </a:xfrm>
          <a:prstGeom prst="rect">
            <a:avLst/>
          </a:prstGeom>
          <a:noFill/>
        </p:spPr>
        <p:txBody>
          <a:bodyPr wrap="none" lIns="360000" tIns="0" rIns="0" bIns="0" anchor="ctr" anchorCtr="0">
            <a:normAutofit/>
          </a:bodyPr>
          <a:lstStyle/>
          <a:p>
            <a:pPr algn="l" latinLnBrk="0"/>
            <a:r>
              <a:rPr lang="zh-CN" altLang="en-US" sz="2000">
                <a:solidFill>
                  <a:srgbClr val="59585B"/>
                </a:solidFill>
                <a:effectLst/>
                <a:cs typeface="+mn-ea"/>
                <a:sym typeface="+mn-lt"/>
              </a:rPr>
              <a:t>标题文本预设</a:t>
            </a:r>
          </a:p>
        </p:txBody>
      </p:sp>
      <p:sp>
        <p:nvSpPr>
          <p:cNvPr id="34" name="íṩľíḍè-TextBox 75">
            <a:extLst>
              <a:ext uri="{FF2B5EF4-FFF2-40B4-BE49-F238E27FC236}">
                <a16:creationId xmlns="" xmlns:a16="http://schemas.microsoft.com/office/drawing/2014/main" id="{F155A213-3242-4370-88FA-CF4E0A7CBDE3}"/>
              </a:ext>
            </a:extLst>
          </p:cNvPr>
          <p:cNvSpPr txBox="1">
            <a:spLocks/>
          </p:cNvSpPr>
          <p:nvPr/>
        </p:nvSpPr>
        <p:spPr bwMode="auto">
          <a:xfrm>
            <a:off x="8543289" y="5282747"/>
            <a:ext cx="3028183" cy="556179"/>
          </a:xfrm>
          <a:prstGeom prst="rect">
            <a:avLst/>
          </a:prstGeom>
          <a:noFill/>
        </p:spPr>
        <p:txBody>
          <a:bodyPr wrap="square" lIns="360000" tIns="0" rIns="0" bIns="0" anchor="ctr" anchorCtr="0">
            <a:noAutofit/>
          </a:bodyPr>
          <a:lstStyle/>
          <a:p>
            <a:pPr>
              <a:lnSpc>
                <a:spcPct val="120000"/>
              </a:lnSpc>
            </a:pPr>
            <a:r>
              <a:rPr lang="zh-CN" altLang="en-US" sz="1400" dirty="0">
                <a:solidFill>
                  <a:srgbClr val="59585B"/>
                </a:solidFill>
                <a:cs typeface="+mn-ea"/>
                <a:sym typeface="+mn-lt"/>
              </a:rPr>
              <a:t>点击此处更换文本，点击此处更换文本</a:t>
            </a:r>
            <a:endParaRPr lang="zh-CN" altLang="en-US" sz="1400" b="0" dirty="0">
              <a:solidFill>
                <a:srgbClr val="59585B"/>
              </a:solidFill>
              <a:effectLst/>
              <a:cs typeface="+mn-ea"/>
              <a:sym typeface="+mn-lt"/>
            </a:endParaRPr>
          </a:p>
        </p:txBody>
      </p:sp>
      <p:sp>
        <p:nvSpPr>
          <p:cNvPr id="35" name="íṩľíḍè-TextBox 76">
            <a:extLst>
              <a:ext uri="{FF2B5EF4-FFF2-40B4-BE49-F238E27FC236}">
                <a16:creationId xmlns="" xmlns:a16="http://schemas.microsoft.com/office/drawing/2014/main" id="{B4F905FA-9771-4C8C-B69E-90D425242AB7}"/>
              </a:ext>
            </a:extLst>
          </p:cNvPr>
          <p:cNvSpPr txBox="1">
            <a:spLocks/>
          </p:cNvSpPr>
          <p:nvPr/>
        </p:nvSpPr>
        <p:spPr bwMode="auto">
          <a:xfrm>
            <a:off x="8543289" y="1683153"/>
            <a:ext cx="3155269" cy="309958"/>
          </a:xfrm>
          <a:prstGeom prst="rect">
            <a:avLst/>
          </a:prstGeom>
          <a:noFill/>
        </p:spPr>
        <p:txBody>
          <a:bodyPr wrap="none" lIns="360000" tIns="0" rIns="360000" bIns="0" anchor="ctr" anchorCtr="0">
            <a:normAutofit/>
          </a:bodyPr>
          <a:lstStyle/>
          <a:p>
            <a:pPr algn="l" latinLnBrk="0"/>
            <a:r>
              <a:rPr lang="zh-CN" altLang="en-US" sz="2000">
                <a:solidFill>
                  <a:srgbClr val="59585B"/>
                </a:solidFill>
                <a:effectLst/>
                <a:cs typeface="+mn-ea"/>
                <a:sym typeface="+mn-lt"/>
              </a:rPr>
              <a:t>标题文本预设</a:t>
            </a:r>
          </a:p>
        </p:txBody>
      </p:sp>
      <p:sp>
        <p:nvSpPr>
          <p:cNvPr id="36" name="íṩľíḍè-TextBox 96">
            <a:extLst>
              <a:ext uri="{FF2B5EF4-FFF2-40B4-BE49-F238E27FC236}">
                <a16:creationId xmlns="" xmlns:a16="http://schemas.microsoft.com/office/drawing/2014/main" id="{6A38222D-DDC0-4DA5-ABC1-55745832DC94}"/>
              </a:ext>
            </a:extLst>
          </p:cNvPr>
          <p:cNvSpPr txBox="1">
            <a:spLocks/>
          </p:cNvSpPr>
          <p:nvPr/>
        </p:nvSpPr>
        <p:spPr bwMode="auto">
          <a:xfrm>
            <a:off x="8543289" y="2227451"/>
            <a:ext cx="3155269" cy="556179"/>
          </a:xfrm>
          <a:prstGeom prst="rect">
            <a:avLst/>
          </a:prstGeom>
          <a:noFill/>
        </p:spPr>
        <p:txBody>
          <a:bodyPr wrap="square" lIns="360000" tIns="0" rIns="360000" bIns="0" anchor="ctr" anchorCtr="0">
            <a:noAutofit/>
          </a:bodyPr>
          <a:lstStyle/>
          <a:p>
            <a:pPr>
              <a:lnSpc>
                <a:spcPct val="120000"/>
              </a:lnSpc>
            </a:pPr>
            <a:r>
              <a:rPr lang="zh-CN" altLang="en-US" sz="1400" dirty="0">
                <a:solidFill>
                  <a:srgbClr val="59585B"/>
                </a:solidFill>
                <a:cs typeface="+mn-ea"/>
                <a:sym typeface="+mn-lt"/>
              </a:rPr>
              <a:t>点击此处更换文本，点击此处更换文本</a:t>
            </a:r>
            <a:endParaRPr lang="zh-CN" altLang="en-US" sz="1400" b="0" dirty="0">
              <a:solidFill>
                <a:srgbClr val="59585B"/>
              </a:solidFill>
              <a:effectLst/>
              <a:cs typeface="+mn-ea"/>
              <a:sym typeface="+mn-lt"/>
            </a:endParaRPr>
          </a:p>
        </p:txBody>
      </p:sp>
      <p:sp>
        <p:nvSpPr>
          <p:cNvPr id="37" name="íṩľíḍè-TextBox 100">
            <a:extLst>
              <a:ext uri="{FF2B5EF4-FFF2-40B4-BE49-F238E27FC236}">
                <a16:creationId xmlns="" xmlns:a16="http://schemas.microsoft.com/office/drawing/2014/main" id="{BF641CF6-A7B0-4D8F-B0B3-6E06EE6C1F8A}"/>
              </a:ext>
            </a:extLst>
          </p:cNvPr>
          <p:cNvSpPr txBox="1">
            <a:spLocks/>
          </p:cNvSpPr>
          <p:nvPr/>
        </p:nvSpPr>
        <p:spPr bwMode="auto">
          <a:xfrm>
            <a:off x="153604" y="4728565"/>
            <a:ext cx="3153241" cy="309958"/>
          </a:xfrm>
          <a:prstGeom prst="rect">
            <a:avLst/>
          </a:prstGeom>
          <a:noFill/>
        </p:spPr>
        <p:txBody>
          <a:bodyPr wrap="none" lIns="0" tIns="0" rIns="360000" bIns="0" anchor="ctr" anchorCtr="0">
            <a:normAutofit/>
          </a:bodyPr>
          <a:lstStyle/>
          <a:p>
            <a:pPr algn="r" latinLnBrk="0"/>
            <a:r>
              <a:rPr lang="zh-CN" altLang="en-US" sz="2000">
                <a:solidFill>
                  <a:srgbClr val="59585B"/>
                </a:solidFill>
                <a:effectLst/>
                <a:cs typeface="+mn-ea"/>
                <a:sym typeface="+mn-lt"/>
              </a:rPr>
              <a:t>标题文本预设</a:t>
            </a:r>
          </a:p>
        </p:txBody>
      </p:sp>
      <p:sp>
        <p:nvSpPr>
          <p:cNvPr id="38" name="íṩľíḍè-TextBox 105">
            <a:extLst>
              <a:ext uri="{FF2B5EF4-FFF2-40B4-BE49-F238E27FC236}">
                <a16:creationId xmlns="" xmlns:a16="http://schemas.microsoft.com/office/drawing/2014/main" id="{184E8621-BDA0-4148-9829-DFD0B85AB5B8}"/>
              </a:ext>
            </a:extLst>
          </p:cNvPr>
          <p:cNvSpPr txBox="1">
            <a:spLocks/>
          </p:cNvSpPr>
          <p:nvPr/>
        </p:nvSpPr>
        <p:spPr bwMode="auto">
          <a:xfrm>
            <a:off x="680720" y="5282363"/>
            <a:ext cx="2626125" cy="556179"/>
          </a:xfrm>
          <a:prstGeom prst="rect">
            <a:avLst/>
          </a:prstGeom>
          <a:noFill/>
        </p:spPr>
        <p:txBody>
          <a:bodyPr wrap="square" lIns="0" tIns="0" rIns="360000" bIns="0" anchor="ctr" anchorCtr="0">
            <a:noAutofit/>
          </a:bodyPr>
          <a:lstStyle/>
          <a:p>
            <a:pPr algn="r">
              <a:lnSpc>
                <a:spcPct val="120000"/>
              </a:lnSpc>
            </a:pPr>
            <a:r>
              <a:rPr lang="zh-CN" altLang="en-US" sz="1400" dirty="0">
                <a:solidFill>
                  <a:srgbClr val="59585B"/>
                </a:solidFill>
                <a:cs typeface="+mn-ea"/>
                <a:sym typeface="+mn-lt"/>
              </a:rPr>
              <a:t>点击此处更换文本，点击此处更换文本</a:t>
            </a:r>
            <a:endParaRPr lang="zh-CN" altLang="en-US" sz="1400" b="0" dirty="0">
              <a:solidFill>
                <a:srgbClr val="59585B"/>
              </a:solidFill>
              <a:effectLst/>
              <a:cs typeface="+mn-ea"/>
              <a:sym typeface="+mn-lt"/>
            </a:endParaRPr>
          </a:p>
        </p:txBody>
      </p:sp>
      <p:sp>
        <p:nvSpPr>
          <p:cNvPr id="39" name="íṩľíḍè-TextBox 106">
            <a:extLst>
              <a:ext uri="{FF2B5EF4-FFF2-40B4-BE49-F238E27FC236}">
                <a16:creationId xmlns="" xmlns:a16="http://schemas.microsoft.com/office/drawing/2014/main" id="{B7C6FC4E-A18A-4DE0-8F62-959AE0C13394}"/>
              </a:ext>
            </a:extLst>
          </p:cNvPr>
          <p:cNvSpPr txBox="1">
            <a:spLocks/>
          </p:cNvSpPr>
          <p:nvPr/>
        </p:nvSpPr>
        <p:spPr bwMode="auto">
          <a:xfrm>
            <a:off x="127683" y="1657673"/>
            <a:ext cx="3149012" cy="309958"/>
          </a:xfrm>
          <a:prstGeom prst="rect">
            <a:avLst/>
          </a:prstGeom>
          <a:noFill/>
        </p:spPr>
        <p:txBody>
          <a:bodyPr wrap="none" lIns="0" tIns="0" rIns="360000" bIns="0" anchor="ctr" anchorCtr="0">
            <a:normAutofit/>
          </a:bodyPr>
          <a:lstStyle/>
          <a:p>
            <a:pPr algn="r" latinLnBrk="0"/>
            <a:r>
              <a:rPr lang="zh-CN" altLang="en-US" sz="2000" dirty="0">
                <a:solidFill>
                  <a:srgbClr val="59585B"/>
                </a:solidFill>
                <a:effectLst/>
                <a:cs typeface="+mn-ea"/>
                <a:sym typeface="+mn-lt"/>
              </a:rPr>
              <a:t>标题文本预设</a:t>
            </a:r>
          </a:p>
        </p:txBody>
      </p:sp>
      <p:sp>
        <p:nvSpPr>
          <p:cNvPr id="40" name="íṩľíḍè-TextBox 107">
            <a:extLst>
              <a:ext uri="{FF2B5EF4-FFF2-40B4-BE49-F238E27FC236}">
                <a16:creationId xmlns="" xmlns:a16="http://schemas.microsoft.com/office/drawing/2014/main" id="{D2F3C615-A102-4E08-954F-834EBA72AFD9}"/>
              </a:ext>
            </a:extLst>
          </p:cNvPr>
          <p:cNvSpPr txBox="1">
            <a:spLocks/>
          </p:cNvSpPr>
          <p:nvPr/>
        </p:nvSpPr>
        <p:spPr bwMode="auto">
          <a:xfrm>
            <a:off x="654091" y="2211471"/>
            <a:ext cx="2622603" cy="556179"/>
          </a:xfrm>
          <a:prstGeom prst="rect">
            <a:avLst/>
          </a:prstGeom>
          <a:noFill/>
        </p:spPr>
        <p:txBody>
          <a:bodyPr wrap="square" lIns="0" tIns="0" rIns="360000" bIns="0" anchor="ctr" anchorCtr="0">
            <a:noAutofit/>
          </a:bodyPr>
          <a:lstStyle/>
          <a:p>
            <a:pPr algn="r">
              <a:lnSpc>
                <a:spcPct val="120000"/>
              </a:lnSpc>
            </a:pPr>
            <a:r>
              <a:rPr lang="zh-CN" altLang="en-US" sz="1400" dirty="0">
                <a:solidFill>
                  <a:srgbClr val="59585B"/>
                </a:solidFill>
                <a:cs typeface="+mn-ea"/>
                <a:sym typeface="+mn-lt"/>
              </a:rPr>
              <a:t>点击此处更换文本，点击此处更换文本</a:t>
            </a:r>
            <a:endParaRPr lang="zh-CN" altLang="en-US" sz="1400" b="0" dirty="0">
              <a:solidFill>
                <a:srgbClr val="59585B"/>
              </a:solidFill>
              <a:effectLst/>
              <a:cs typeface="+mn-ea"/>
              <a:sym typeface="+mn-lt"/>
            </a:endParaRPr>
          </a:p>
        </p:txBody>
      </p:sp>
    </p:spTree>
    <p:extLst>
      <p:ext uri="{BB962C8B-B14F-4D97-AF65-F5344CB8AC3E}">
        <p14:creationId xmlns:p14="http://schemas.microsoft.com/office/powerpoint/2010/main" val="183351164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88" y="0"/>
            <a:ext cx="2217511" cy="6858000"/>
          </a:xfrm>
          <a:prstGeom prst="rect">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59585B"/>
              </a:solidFill>
              <a:cs typeface="+mn-ea"/>
              <a:sym typeface="+mn-lt"/>
            </a:endParaRPr>
          </a:p>
        </p:txBody>
      </p:sp>
      <p:sp>
        <p:nvSpPr>
          <p:cNvPr id="32" name="Subtitle 2"/>
          <p:cNvSpPr txBox="1">
            <a:spLocks/>
          </p:cNvSpPr>
          <p:nvPr/>
        </p:nvSpPr>
        <p:spPr>
          <a:xfrm>
            <a:off x="6699861" y="5383828"/>
            <a:ext cx="3601304" cy="44323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此处输入文字此处输入此处输入文字此处输入此处输入文字此处输入此处输入文字此处输入</a:t>
            </a:r>
            <a:endParaRPr lang="en-US" sz="1200" dirty="0">
              <a:solidFill>
                <a:srgbClr val="59585B"/>
              </a:solidFill>
              <a:latin typeface="+mn-lt"/>
              <a:cs typeface="+mn-ea"/>
              <a:sym typeface="+mn-lt"/>
            </a:endParaRPr>
          </a:p>
        </p:txBody>
      </p:sp>
      <p:sp>
        <p:nvSpPr>
          <p:cNvPr id="34" name="TextBox 33"/>
          <p:cNvSpPr txBox="1"/>
          <p:nvPr/>
        </p:nvSpPr>
        <p:spPr>
          <a:xfrm>
            <a:off x="6772072" y="5037692"/>
            <a:ext cx="1467068" cy="246221"/>
          </a:xfrm>
          <a:prstGeom prst="rect">
            <a:avLst/>
          </a:prstGeom>
          <a:noFill/>
        </p:spPr>
        <p:txBody>
          <a:bodyPr wrap="none" rtlCol="0" anchor="ctr" anchorCtr="0">
            <a:spAutoFit/>
          </a:bodyPr>
          <a:lstStyle/>
          <a:p>
            <a:r>
              <a:rPr lang="zh-CN" altLang="en-US" sz="1000" dirty="0">
                <a:solidFill>
                  <a:srgbClr val="59585B"/>
                </a:solidFill>
                <a:cs typeface="+mn-ea"/>
                <a:sym typeface="+mn-lt"/>
              </a:rPr>
              <a:t>此处输入文字此处输入</a:t>
            </a:r>
            <a:endParaRPr lang="en-US" sz="1000" dirty="0">
              <a:solidFill>
                <a:srgbClr val="59585B"/>
              </a:solidFill>
              <a:cs typeface="+mn-ea"/>
              <a:sym typeface="+mn-lt"/>
            </a:endParaRPr>
          </a:p>
        </p:txBody>
      </p:sp>
      <p:sp>
        <p:nvSpPr>
          <p:cNvPr id="35" name="Oval 34"/>
          <p:cNvSpPr/>
          <p:nvPr/>
        </p:nvSpPr>
        <p:spPr>
          <a:xfrm>
            <a:off x="5837093" y="5069803"/>
            <a:ext cx="561144" cy="561144"/>
          </a:xfrm>
          <a:prstGeom prst="ellipse">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59585B"/>
              </a:solidFill>
              <a:cs typeface="+mn-ea"/>
              <a:sym typeface="+mn-lt"/>
            </a:endParaRPr>
          </a:p>
        </p:txBody>
      </p:sp>
      <p:sp>
        <p:nvSpPr>
          <p:cNvPr id="36" name="Subtitle 2"/>
          <p:cNvSpPr txBox="1">
            <a:spLocks/>
          </p:cNvSpPr>
          <p:nvPr/>
        </p:nvSpPr>
        <p:spPr>
          <a:xfrm>
            <a:off x="6699861" y="3980001"/>
            <a:ext cx="3601304" cy="6099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此处输入文字此处输入此处输入文字此处输入此处输入文字此处输入此处输入文字此处输入此处输入文字此处输入</a:t>
            </a:r>
            <a:endParaRPr lang="en-US" sz="1200" dirty="0">
              <a:solidFill>
                <a:srgbClr val="59585B"/>
              </a:solidFill>
              <a:latin typeface="+mn-lt"/>
              <a:cs typeface="+mn-ea"/>
              <a:sym typeface="+mn-lt"/>
            </a:endParaRPr>
          </a:p>
        </p:txBody>
      </p:sp>
      <p:sp>
        <p:nvSpPr>
          <p:cNvPr id="37" name="TextBox 36"/>
          <p:cNvSpPr txBox="1"/>
          <p:nvPr/>
        </p:nvSpPr>
        <p:spPr>
          <a:xfrm>
            <a:off x="6699861" y="3658486"/>
            <a:ext cx="1467068" cy="246221"/>
          </a:xfrm>
          <a:prstGeom prst="rect">
            <a:avLst/>
          </a:prstGeom>
          <a:noFill/>
        </p:spPr>
        <p:txBody>
          <a:bodyPr wrap="none" rtlCol="0" anchor="ctr" anchorCtr="0">
            <a:spAutoFit/>
          </a:bodyPr>
          <a:lstStyle/>
          <a:p>
            <a:r>
              <a:rPr lang="zh-CN" altLang="en-US" sz="1000" dirty="0">
                <a:solidFill>
                  <a:srgbClr val="59585B"/>
                </a:solidFill>
                <a:cs typeface="+mn-ea"/>
                <a:sym typeface="+mn-lt"/>
              </a:rPr>
              <a:t>此处输入文字此处输入</a:t>
            </a:r>
            <a:endParaRPr lang="en-US" sz="1000" dirty="0">
              <a:solidFill>
                <a:srgbClr val="59585B"/>
              </a:solidFill>
              <a:cs typeface="+mn-ea"/>
              <a:sym typeface="+mn-lt"/>
            </a:endParaRPr>
          </a:p>
        </p:txBody>
      </p:sp>
      <p:sp>
        <p:nvSpPr>
          <p:cNvPr id="38" name="Oval 37"/>
          <p:cNvSpPr/>
          <p:nvPr/>
        </p:nvSpPr>
        <p:spPr>
          <a:xfrm>
            <a:off x="5837093" y="3665976"/>
            <a:ext cx="561144" cy="561144"/>
          </a:xfrm>
          <a:prstGeom prst="ellipse">
            <a:avLst/>
          </a:prstGeom>
          <a:solidFill>
            <a:srgbClr val="41A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59585B"/>
              </a:solidFill>
              <a:cs typeface="+mn-ea"/>
              <a:sym typeface="+mn-lt"/>
            </a:endParaRPr>
          </a:p>
        </p:txBody>
      </p:sp>
      <p:sp>
        <p:nvSpPr>
          <p:cNvPr id="39" name="Shape 2629"/>
          <p:cNvSpPr/>
          <p:nvPr/>
        </p:nvSpPr>
        <p:spPr>
          <a:xfrm>
            <a:off x="5982751" y="3818165"/>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9585B"/>
              </a:solidFill>
              <a:cs typeface="+mn-ea"/>
              <a:sym typeface="+mn-lt"/>
            </a:endParaRPr>
          </a:p>
        </p:txBody>
      </p:sp>
      <p:sp>
        <p:nvSpPr>
          <p:cNvPr id="40" name="Shape 2840"/>
          <p:cNvSpPr/>
          <p:nvPr/>
        </p:nvSpPr>
        <p:spPr>
          <a:xfrm>
            <a:off x="5978001" y="522340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9585B"/>
              </a:solidFill>
              <a:cs typeface="+mn-ea"/>
              <a:sym typeface="+mn-lt"/>
            </a:endParaRPr>
          </a:p>
        </p:txBody>
      </p:sp>
      <p:sp>
        <p:nvSpPr>
          <p:cNvPr id="41" name="Subtitle 2"/>
          <p:cNvSpPr txBox="1">
            <a:spLocks/>
          </p:cNvSpPr>
          <p:nvPr/>
        </p:nvSpPr>
        <p:spPr>
          <a:xfrm>
            <a:off x="5781337" y="1938409"/>
            <a:ext cx="5929031" cy="11100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endParaRPr lang="en-US" sz="1200" dirty="0">
              <a:solidFill>
                <a:srgbClr val="59585B"/>
              </a:solidFill>
              <a:latin typeface="+mn-lt"/>
              <a:cs typeface="+mn-ea"/>
              <a:sym typeface="+mn-lt"/>
            </a:endParaRPr>
          </a:p>
        </p:txBody>
      </p:sp>
      <p:pic>
        <p:nvPicPr>
          <p:cNvPr id="3" name="Picture Placeholder 2"/>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rcRect/>
          <a:stretch/>
        </p:blipFill>
        <p:spPr>
          <a:xfrm>
            <a:off x="2218088" y="-1"/>
            <a:ext cx="2847186" cy="6857999"/>
          </a:xfrm>
        </p:spPr>
      </p:pic>
      <p:sp>
        <p:nvSpPr>
          <p:cNvPr id="14" name="TextBox 9">
            <a:extLst>
              <a:ext uri="{FF2B5EF4-FFF2-40B4-BE49-F238E27FC236}">
                <a16:creationId xmlns="" xmlns:a16="http://schemas.microsoft.com/office/drawing/2014/main" id="{84205501-AB35-4FC6-B9CE-EB37525518F0}"/>
              </a:ext>
            </a:extLst>
          </p:cNvPr>
          <p:cNvSpPr txBox="1"/>
          <p:nvPr/>
        </p:nvSpPr>
        <p:spPr>
          <a:xfrm>
            <a:off x="5690686" y="1021630"/>
            <a:ext cx="1774845" cy="740908"/>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前景展望</a:t>
            </a:r>
            <a:endParaRPr lang="en-US" sz="3000" spc="100" dirty="0">
              <a:solidFill>
                <a:srgbClr val="59585B"/>
              </a:solidFill>
              <a:cs typeface="+mn-ea"/>
              <a:sym typeface="+mn-lt"/>
            </a:endParaRPr>
          </a:p>
        </p:txBody>
      </p:sp>
    </p:spTree>
    <p:extLst>
      <p:ext uri="{BB962C8B-B14F-4D97-AF65-F5344CB8AC3E}">
        <p14:creationId xmlns:p14="http://schemas.microsoft.com/office/powerpoint/2010/main" val="77525921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F2621BB-500E-4C7B-ADC0-520CE3213FC1}"/>
              </a:ext>
            </a:extLst>
          </p:cNvPr>
          <p:cNvSpPr/>
          <p:nvPr/>
        </p:nvSpPr>
        <p:spPr>
          <a:xfrm>
            <a:off x="4575843" y="4019718"/>
            <a:ext cx="3570208" cy="1107996"/>
          </a:xfrm>
          <a:prstGeom prst="rect">
            <a:avLst/>
          </a:prstGeom>
        </p:spPr>
        <p:txBody>
          <a:bodyPr wrap="none">
            <a:spAutoFit/>
          </a:bodyPr>
          <a:lstStyle/>
          <a:p>
            <a:r>
              <a:rPr lang="zh-CN" altLang="en-US" sz="6600" dirty="0">
                <a:solidFill>
                  <a:srgbClr val="41A749"/>
                </a:solidFill>
                <a:cs typeface="+mn-ea"/>
                <a:sym typeface="+mn-lt"/>
              </a:rPr>
              <a:t>谢谢观看</a:t>
            </a:r>
          </a:p>
        </p:txBody>
      </p:sp>
      <p:pic>
        <p:nvPicPr>
          <p:cNvPr id="14" name="图片 13">
            <a:extLst>
              <a:ext uri="{FF2B5EF4-FFF2-40B4-BE49-F238E27FC236}">
                <a16:creationId xmlns="" xmlns:a16="http://schemas.microsoft.com/office/drawing/2014/main" id="{6BF37193-49C4-4525-87AB-2553AF2E95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4265" y="1713198"/>
            <a:ext cx="5402698" cy="2201916"/>
          </a:xfrm>
          <a:prstGeom prst="rect">
            <a:avLst/>
          </a:prstGeom>
        </p:spPr>
      </p:pic>
    </p:spTree>
    <p:extLst>
      <p:ext uri="{BB962C8B-B14F-4D97-AF65-F5344CB8AC3E}">
        <p14:creationId xmlns:p14="http://schemas.microsoft.com/office/powerpoint/2010/main" val="320456700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652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DD8B31F9-4A29-4748-920F-55728ADC5B87}"/>
              </a:ext>
            </a:extLst>
          </p:cNvPr>
          <p:cNvSpPr txBox="1"/>
          <p:nvPr/>
        </p:nvSpPr>
        <p:spPr>
          <a:xfrm>
            <a:off x="2616924" y="4847961"/>
            <a:ext cx="7137055" cy="677108"/>
          </a:xfrm>
          <a:prstGeom prst="rect">
            <a:avLst/>
          </a:prstGeom>
          <a:noFill/>
        </p:spPr>
        <p:txBody>
          <a:bodyPr wrap="square" rtlCol="0">
            <a:spAutoFit/>
          </a:bodyPr>
          <a:lstStyle/>
          <a:p>
            <a:pPr algn="ctr"/>
            <a:r>
              <a:rPr lang="zh-CN" altLang="en-US" sz="2400" dirty="0">
                <a:solidFill>
                  <a:srgbClr val="41A749"/>
                </a:solidFill>
                <a:cs typeface="+mn-ea"/>
                <a:sym typeface="+mn-lt"/>
              </a:rPr>
              <a:t>请在此处可输入名言或者企业的口号</a:t>
            </a:r>
            <a:endParaRPr lang="en-US" altLang="zh-CN" sz="2400" dirty="0">
              <a:solidFill>
                <a:srgbClr val="41A749"/>
              </a:solidFill>
              <a:cs typeface="+mn-ea"/>
              <a:sym typeface="+mn-lt"/>
            </a:endParaRPr>
          </a:p>
          <a:p>
            <a:pPr algn="ctr"/>
            <a:r>
              <a:rPr lang="en-US" altLang="zh-CN" sz="1400" dirty="0">
                <a:solidFill>
                  <a:srgbClr val="41A749"/>
                </a:solidFill>
                <a:cs typeface="+mn-ea"/>
                <a:sym typeface="+mn-lt"/>
              </a:rPr>
              <a:t>Great achievement of the construction bank, can not know, but in can do it.</a:t>
            </a:r>
            <a:endParaRPr lang="zh-CN" altLang="en-US" sz="1400" dirty="0">
              <a:solidFill>
                <a:srgbClr val="41A749"/>
              </a:solidFill>
              <a:cs typeface="+mn-ea"/>
              <a:sym typeface="+mn-lt"/>
            </a:endParaRPr>
          </a:p>
        </p:txBody>
      </p:sp>
      <p:pic>
        <p:nvPicPr>
          <p:cNvPr id="4" name="图片 3">
            <a:extLst>
              <a:ext uri="{FF2B5EF4-FFF2-40B4-BE49-F238E27FC236}">
                <a16:creationId xmlns="" xmlns:a16="http://schemas.microsoft.com/office/drawing/2014/main" id="{11C6A629-3FD9-44E4-8455-FA1405AFC0EB}"/>
              </a:ext>
            </a:extLst>
          </p:cNvPr>
          <p:cNvPicPr>
            <a:picLocks noChangeAspect="1"/>
          </p:cNvPicPr>
          <p:nvPr/>
        </p:nvPicPr>
        <p:blipFill>
          <a:blip r:embed="rId3" cstate="screen">
            <a:duotone>
              <a:prstClr val="black"/>
              <a:schemeClr val="tx1">
                <a:tint val="45000"/>
                <a:satMod val="400000"/>
              </a:schemeClr>
            </a:duotone>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4963448" y="1344850"/>
            <a:ext cx="2112941" cy="839494"/>
          </a:xfrm>
          <a:prstGeom prst="rect">
            <a:avLst/>
          </a:prstGeom>
        </p:spPr>
      </p:pic>
      <p:sp>
        <p:nvSpPr>
          <p:cNvPr id="12" name="文本框 11">
            <a:extLst>
              <a:ext uri="{FF2B5EF4-FFF2-40B4-BE49-F238E27FC236}">
                <a16:creationId xmlns="" xmlns:a16="http://schemas.microsoft.com/office/drawing/2014/main" id="{B960E146-E65D-4713-A894-2F6224E4D639}"/>
              </a:ext>
            </a:extLst>
          </p:cNvPr>
          <p:cNvSpPr txBox="1"/>
          <p:nvPr/>
        </p:nvSpPr>
        <p:spPr>
          <a:xfrm>
            <a:off x="4100146" y="2663617"/>
            <a:ext cx="3991708" cy="646331"/>
          </a:xfrm>
          <a:prstGeom prst="rect">
            <a:avLst/>
          </a:prstGeom>
          <a:noFill/>
        </p:spPr>
        <p:txBody>
          <a:bodyPr wrap="square" rtlCol="0">
            <a:spAutoFit/>
          </a:bodyPr>
          <a:lstStyle/>
          <a:p>
            <a:pPr algn="ctr"/>
            <a:r>
              <a:rPr lang="en-US" altLang="zh-CN" sz="3600" dirty="0">
                <a:solidFill>
                  <a:srgbClr val="41A749"/>
                </a:solidFill>
                <a:cs typeface="+mn-ea"/>
                <a:sym typeface="+mn-lt"/>
              </a:rPr>
              <a:t>OUR SLOGAN</a:t>
            </a:r>
            <a:endParaRPr lang="zh-CN" altLang="en-US" sz="3600" dirty="0">
              <a:solidFill>
                <a:srgbClr val="41A749"/>
              </a:solidFill>
              <a:cs typeface="+mn-ea"/>
              <a:sym typeface="+mn-lt"/>
            </a:endParaRPr>
          </a:p>
        </p:txBody>
      </p:sp>
      <p:cxnSp>
        <p:nvCxnSpPr>
          <p:cNvPr id="9" name="直接连接符 8">
            <a:extLst>
              <a:ext uri="{FF2B5EF4-FFF2-40B4-BE49-F238E27FC236}">
                <a16:creationId xmlns="" xmlns:a16="http://schemas.microsoft.com/office/drawing/2014/main" id="{0461502C-0AFF-4982-B515-847A89697C51}"/>
              </a:ext>
            </a:extLst>
          </p:cNvPr>
          <p:cNvCxnSpPr>
            <a:cxnSpLocks/>
            <a:stCxn id="12" idx="2"/>
          </p:cNvCxnSpPr>
          <p:nvPr/>
        </p:nvCxnSpPr>
        <p:spPr>
          <a:xfrm>
            <a:off x="6096000" y="3309948"/>
            <a:ext cx="16566" cy="1243184"/>
          </a:xfrm>
          <a:prstGeom prst="line">
            <a:avLst/>
          </a:prstGeom>
          <a:ln>
            <a:solidFill>
              <a:srgbClr val="59585B"/>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 xmlns:a16="http://schemas.microsoft.com/office/drawing/2014/main" id="{D97E79D4-1485-42AB-A15D-A9E51F7E7DE0}"/>
              </a:ext>
            </a:extLst>
          </p:cNvPr>
          <p:cNvSpPr/>
          <p:nvPr/>
        </p:nvSpPr>
        <p:spPr>
          <a:xfrm flipV="1">
            <a:off x="6039678" y="4549819"/>
            <a:ext cx="145774" cy="145774"/>
          </a:xfrm>
          <a:prstGeom prst="ellipse">
            <a:avLst/>
          </a:prstGeom>
          <a:solidFill>
            <a:schemeClr val="bg1"/>
          </a:solidFill>
          <a:ln>
            <a:solidFill>
              <a:srgbClr val="59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A749"/>
              </a:solidFill>
              <a:cs typeface="+mn-ea"/>
              <a:sym typeface="+mn-lt"/>
            </a:endParaRPr>
          </a:p>
        </p:txBody>
      </p:sp>
      <p:cxnSp>
        <p:nvCxnSpPr>
          <p:cNvPr id="11" name="直接连接符 10">
            <a:extLst>
              <a:ext uri="{FF2B5EF4-FFF2-40B4-BE49-F238E27FC236}">
                <a16:creationId xmlns="" xmlns:a16="http://schemas.microsoft.com/office/drawing/2014/main" id="{D066C6C6-E6A1-4189-8E66-47F70B4817F5}"/>
              </a:ext>
            </a:extLst>
          </p:cNvPr>
          <p:cNvCxnSpPr>
            <a:cxnSpLocks/>
            <a:stCxn id="13" idx="4"/>
          </p:cNvCxnSpPr>
          <p:nvPr/>
        </p:nvCxnSpPr>
        <p:spPr>
          <a:xfrm>
            <a:off x="6117664" y="5872369"/>
            <a:ext cx="1" cy="987288"/>
          </a:xfrm>
          <a:prstGeom prst="line">
            <a:avLst/>
          </a:prstGeom>
          <a:ln>
            <a:solidFill>
              <a:srgbClr val="59585B"/>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 xmlns:a16="http://schemas.microsoft.com/office/drawing/2014/main" id="{5FE5C198-548F-44FF-91A6-72B443CA839B}"/>
              </a:ext>
            </a:extLst>
          </p:cNvPr>
          <p:cNvSpPr/>
          <p:nvPr/>
        </p:nvSpPr>
        <p:spPr>
          <a:xfrm flipV="1">
            <a:off x="6044777" y="5872369"/>
            <a:ext cx="145774" cy="145774"/>
          </a:xfrm>
          <a:prstGeom prst="ellipse">
            <a:avLst/>
          </a:prstGeom>
          <a:solidFill>
            <a:schemeClr val="bg1"/>
          </a:solidFill>
          <a:ln>
            <a:solidFill>
              <a:srgbClr val="59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A749"/>
              </a:solidFill>
              <a:cs typeface="+mn-ea"/>
              <a:sym typeface="+mn-lt"/>
            </a:endParaRPr>
          </a:p>
        </p:txBody>
      </p:sp>
    </p:spTree>
    <p:extLst>
      <p:ext uri="{BB962C8B-B14F-4D97-AF65-F5344CB8AC3E}">
        <p14:creationId xmlns:p14="http://schemas.microsoft.com/office/powerpoint/2010/main" val="333876144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7D9D9D20-139D-41FD-ACCC-2B317185C58B}"/>
              </a:ext>
            </a:extLst>
          </p:cNvPr>
          <p:cNvSpPr txBox="1"/>
          <p:nvPr/>
        </p:nvSpPr>
        <p:spPr>
          <a:xfrm>
            <a:off x="4744558" y="2064072"/>
            <a:ext cx="1974353" cy="769441"/>
          </a:xfrm>
          <a:prstGeom prst="rect">
            <a:avLst/>
          </a:prstGeom>
          <a:noFill/>
        </p:spPr>
        <p:txBody>
          <a:bodyPr wrap="square" rtlCol="0">
            <a:spAutoFit/>
          </a:bodyPr>
          <a:lstStyle/>
          <a:p>
            <a:pPr algn="ctr"/>
            <a:r>
              <a:rPr lang="zh-CN" altLang="en-US" sz="4400" dirty="0">
                <a:solidFill>
                  <a:srgbClr val="41A749"/>
                </a:solidFill>
                <a:cs typeface="+mn-ea"/>
                <a:sym typeface="+mn-lt"/>
              </a:rPr>
              <a:t>目  录</a:t>
            </a:r>
          </a:p>
        </p:txBody>
      </p:sp>
      <p:sp>
        <p:nvSpPr>
          <p:cNvPr id="7" name="文本框 6">
            <a:extLst>
              <a:ext uri="{FF2B5EF4-FFF2-40B4-BE49-F238E27FC236}">
                <a16:creationId xmlns="" xmlns:a16="http://schemas.microsoft.com/office/drawing/2014/main" id="{54ED976B-7E94-485D-A977-A233ED674993}"/>
              </a:ext>
            </a:extLst>
          </p:cNvPr>
          <p:cNvSpPr txBox="1"/>
          <p:nvPr/>
        </p:nvSpPr>
        <p:spPr>
          <a:xfrm>
            <a:off x="3775352" y="3622958"/>
            <a:ext cx="1974353" cy="646331"/>
          </a:xfrm>
          <a:prstGeom prst="rect">
            <a:avLst/>
          </a:prstGeom>
          <a:noFill/>
        </p:spPr>
        <p:txBody>
          <a:bodyPr wrap="square" rtlCol="0">
            <a:spAutoFit/>
          </a:bodyPr>
          <a:lstStyle/>
          <a:p>
            <a:r>
              <a:rPr lang="zh-CN" altLang="en-US" sz="2400" dirty="0">
                <a:solidFill>
                  <a:srgbClr val="41A749"/>
                </a:solidFill>
                <a:cs typeface="+mn-ea"/>
                <a:sym typeface="+mn-lt"/>
              </a:rPr>
              <a:t>公司介绍</a:t>
            </a:r>
            <a:endParaRPr lang="en-US" altLang="zh-CN" sz="2400" dirty="0">
              <a:solidFill>
                <a:srgbClr val="41A749"/>
              </a:solidFill>
              <a:cs typeface="+mn-ea"/>
              <a:sym typeface="+mn-lt"/>
            </a:endParaRPr>
          </a:p>
          <a:p>
            <a:r>
              <a:rPr lang="en-US" altLang="zh-CN" sz="1200" dirty="0">
                <a:solidFill>
                  <a:srgbClr val="41A749"/>
                </a:solidFill>
                <a:cs typeface="+mn-ea"/>
                <a:sym typeface="+mn-lt"/>
              </a:rPr>
              <a:t> ABOUT US</a:t>
            </a:r>
            <a:endParaRPr lang="zh-CN" altLang="en-US" sz="1200" dirty="0">
              <a:solidFill>
                <a:srgbClr val="41A749"/>
              </a:solidFill>
              <a:cs typeface="+mn-ea"/>
              <a:sym typeface="+mn-lt"/>
            </a:endParaRPr>
          </a:p>
        </p:txBody>
      </p:sp>
      <p:pic>
        <p:nvPicPr>
          <p:cNvPr id="6" name="图形 5" descr="讲师">
            <a:extLst>
              <a:ext uri="{FF2B5EF4-FFF2-40B4-BE49-F238E27FC236}">
                <a16:creationId xmlns="" xmlns:a16="http://schemas.microsoft.com/office/drawing/2014/main" id="{3971ECCE-D8E7-4F86-A6A8-6299A87B9F8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287284" y="3688492"/>
            <a:ext cx="515262" cy="515262"/>
          </a:xfrm>
          <a:prstGeom prst="rect">
            <a:avLst/>
          </a:prstGeom>
        </p:spPr>
      </p:pic>
      <p:sp>
        <p:nvSpPr>
          <p:cNvPr id="14" name="文本框 13">
            <a:extLst>
              <a:ext uri="{FF2B5EF4-FFF2-40B4-BE49-F238E27FC236}">
                <a16:creationId xmlns="" xmlns:a16="http://schemas.microsoft.com/office/drawing/2014/main" id="{A1EF56C7-0666-42DB-A4A9-C4576A87FABC}"/>
              </a:ext>
            </a:extLst>
          </p:cNvPr>
          <p:cNvSpPr txBox="1"/>
          <p:nvPr/>
        </p:nvSpPr>
        <p:spPr>
          <a:xfrm>
            <a:off x="6718911" y="3622958"/>
            <a:ext cx="1974353" cy="646331"/>
          </a:xfrm>
          <a:prstGeom prst="rect">
            <a:avLst/>
          </a:prstGeom>
          <a:noFill/>
        </p:spPr>
        <p:txBody>
          <a:bodyPr wrap="square" rtlCol="0">
            <a:spAutoFit/>
          </a:bodyPr>
          <a:lstStyle/>
          <a:p>
            <a:r>
              <a:rPr lang="zh-CN" altLang="en-US" sz="2400" dirty="0">
                <a:solidFill>
                  <a:srgbClr val="41A749"/>
                </a:solidFill>
                <a:cs typeface="+mn-ea"/>
                <a:sym typeface="+mn-lt"/>
              </a:rPr>
              <a:t>我们的产品</a:t>
            </a:r>
            <a:endParaRPr lang="en-US" altLang="zh-CN" sz="2400" dirty="0">
              <a:solidFill>
                <a:srgbClr val="41A749"/>
              </a:solidFill>
              <a:cs typeface="+mn-ea"/>
              <a:sym typeface="+mn-lt"/>
            </a:endParaRPr>
          </a:p>
          <a:p>
            <a:r>
              <a:rPr lang="en-US" altLang="zh-CN" sz="1200" dirty="0">
                <a:solidFill>
                  <a:srgbClr val="41A749"/>
                </a:solidFill>
                <a:cs typeface="+mn-ea"/>
                <a:sym typeface="+mn-lt"/>
              </a:rPr>
              <a:t> OUR PRODUCTS </a:t>
            </a:r>
            <a:endParaRPr lang="zh-CN" altLang="en-US" sz="1200" dirty="0">
              <a:solidFill>
                <a:srgbClr val="41A749"/>
              </a:solidFill>
              <a:cs typeface="+mn-ea"/>
              <a:sym typeface="+mn-lt"/>
            </a:endParaRPr>
          </a:p>
        </p:txBody>
      </p:sp>
      <p:pic>
        <p:nvPicPr>
          <p:cNvPr id="16" name="图形 15" descr="便携式计算机">
            <a:extLst>
              <a:ext uri="{FF2B5EF4-FFF2-40B4-BE49-F238E27FC236}">
                <a16:creationId xmlns="" xmlns:a16="http://schemas.microsoft.com/office/drawing/2014/main" id="{EE095A7E-B1AE-4BF9-91A9-AA49767775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230843" y="3688492"/>
            <a:ext cx="515262" cy="515262"/>
          </a:xfrm>
          <a:prstGeom prst="rect">
            <a:avLst/>
          </a:prstGeom>
        </p:spPr>
      </p:pic>
      <p:sp>
        <p:nvSpPr>
          <p:cNvPr id="18" name="文本框 17">
            <a:extLst>
              <a:ext uri="{FF2B5EF4-FFF2-40B4-BE49-F238E27FC236}">
                <a16:creationId xmlns="" xmlns:a16="http://schemas.microsoft.com/office/drawing/2014/main" id="{D76EDA09-600D-4A13-8D7B-C4E29C5B9CE1}"/>
              </a:ext>
            </a:extLst>
          </p:cNvPr>
          <p:cNvSpPr txBox="1"/>
          <p:nvPr/>
        </p:nvSpPr>
        <p:spPr>
          <a:xfrm>
            <a:off x="3766806" y="4606053"/>
            <a:ext cx="1974353" cy="646331"/>
          </a:xfrm>
          <a:prstGeom prst="rect">
            <a:avLst/>
          </a:prstGeom>
          <a:noFill/>
        </p:spPr>
        <p:txBody>
          <a:bodyPr wrap="square" rtlCol="0">
            <a:spAutoFit/>
          </a:bodyPr>
          <a:lstStyle/>
          <a:p>
            <a:r>
              <a:rPr lang="zh-CN" altLang="en-US" sz="2400" dirty="0">
                <a:solidFill>
                  <a:srgbClr val="41A749"/>
                </a:solidFill>
                <a:cs typeface="+mn-ea"/>
                <a:sym typeface="+mn-lt"/>
              </a:rPr>
              <a:t>市场分析</a:t>
            </a:r>
            <a:endParaRPr lang="en-US" altLang="zh-CN" sz="2400" dirty="0">
              <a:solidFill>
                <a:srgbClr val="41A749"/>
              </a:solidFill>
              <a:cs typeface="+mn-ea"/>
              <a:sym typeface="+mn-lt"/>
            </a:endParaRPr>
          </a:p>
          <a:p>
            <a:r>
              <a:rPr lang="en-US" altLang="zh-CN" sz="1200" dirty="0">
                <a:solidFill>
                  <a:srgbClr val="41A749"/>
                </a:solidFill>
                <a:cs typeface="+mn-ea"/>
                <a:sym typeface="+mn-lt"/>
              </a:rPr>
              <a:t> MARKET ANALYSIS </a:t>
            </a:r>
            <a:endParaRPr lang="zh-CN" altLang="en-US" sz="1200" dirty="0">
              <a:solidFill>
                <a:srgbClr val="41A749"/>
              </a:solidFill>
              <a:cs typeface="+mn-ea"/>
              <a:sym typeface="+mn-lt"/>
            </a:endParaRPr>
          </a:p>
        </p:txBody>
      </p:sp>
      <p:pic>
        <p:nvPicPr>
          <p:cNvPr id="19" name="图形 18" descr="条形图">
            <a:extLst>
              <a:ext uri="{FF2B5EF4-FFF2-40B4-BE49-F238E27FC236}">
                <a16:creationId xmlns="" xmlns:a16="http://schemas.microsoft.com/office/drawing/2014/main" id="{8CB09B31-01AD-4C99-8300-F430A7B13ED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278738" y="4671587"/>
            <a:ext cx="515262" cy="515262"/>
          </a:xfrm>
          <a:prstGeom prst="rect">
            <a:avLst/>
          </a:prstGeom>
        </p:spPr>
      </p:pic>
      <p:sp>
        <p:nvSpPr>
          <p:cNvPr id="21" name="文本框 20">
            <a:extLst>
              <a:ext uri="{FF2B5EF4-FFF2-40B4-BE49-F238E27FC236}">
                <a16:creationId xmlns="" xmlns:a16="http://schemas.microsoft.com/office/drawing/2014/main" id="{097C0879-C019-4B2A-889E-918886CEAB1D}"/>
              </a:ext>
            </a:extLst>
          </p:cNvPr>
          <p:cNvSpPr txBox="1"/>
          <p:nvPr/>
        </p:nvSpPr>
        <p:spPr>
          <a:xfrm>
            <a:off x="6749310" y="4606053"/>
            <a:ext cx="1974353" cy="830997"/>
          </a:xfrm>
          <a:prstGeom prst="rect">
            <a:avLst/>
          </a:prstGeom>
          <a:noFill/>
        </p:spPr>
        <p:txBody>
          <a:bodyPr wrap="square" rtlCol="0">
            <a:spAutoFit/>
          </a:bodyPr>
          <a:lstStyle/>
          <a:p>
            <a:r>
              <a:rPr lang="zh-CN" altLang="en-US" sz="2400" dirty="0">
                <a:solidFill>
                  <a:srgbClr val="41A749"/>
                </a:solidFill>
                <a:cs typeface="+mn-ea"/>
                <a:sym typeface="+mn-lt"/>
              </a:rPr>
              <a:t>前景展望</a:t>
            </a:r>
            <a:endParaRPr lang="en-US" altLang="zh-CN" sz="2400" dirty="0">
              <a:solidFill>
                <a:srgbClr val="41A749"/>
              </a:solidFill>
              <a:cs typeface="+mn-ea"/>
              <a:sym typeface="+mn-lt"/>
            </a:endParaRPr>
          </a:p>
          <a:p>
            <a:r>
              <a:rPr lang="en-US" altLang="zh-CN" sz="1200" dirty="0">
                <a:solidFill>
                  <a:srgbClr val="41A749"/>
                </a:solidFill>
                <a:cs typeface="+mn-ea"/>
                <a:sym typeface="+mn-lt"/>
              </a:rPr>
              <a:t> DEVELOPMENT PROSPECT</a:t>
            </a:r>
            <a:endParaRPr lang="zh-CN" altLang="en-US" sz="1200" dirty="0">
              <a:solidFill>
                <a:srgbClr val="41A749"/>
              </a:solidFill>
              <a:cs typeface="+mn-ea"/>
              <a:sym typeface="+mn-lt"/>
            </a:endParaRPr>
          </a:p>
        </p:txBody>
      </p:sp>
      <p:pic>
        <p:nvPicPr>
          <p:cNvPr id="22" name="图形 21" descr="发送">
            <a:extLst>
              <a:ext uri="{FF2B5EF4-FFF2-40B4-BE49-F238E27FC236}">
                <a16:creationId xmlns="" xmlns:a16="http://schemas.microsoft.com/office/drawing/2014/main" id="{311E6375-AFE5-4A22-AA83-98F197CA6AF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261242" y="4671587"/>
            <a:ext cx="515262" cy="515262"/>
          </a:xfrm>
          <a:prstGeom prst="rect">
            <a:avLst/>
          </a:prstGeom>
        </p:spPr>
      </p:pic>
      <p:sp>
        <p:nvSpPr>
          <p:cNvPr id="23" name="文本框 22">
            <a:extLst>
              <a:ext uri="{FF2B5EF4-FFF2-40B4-BE49-F238E27FC236}">
                <a16:creationId xmlns="" xmlns:a16="http://schemas.microsoft.com/office/drawing/2014/main" id="{6F628F67-7D00-4544-B7B8-E2082DD57630}"/>
              </a:ext>
            </a:extLst>
          </p:cNvPr>
          <p:cNvSpPr txBox="1"/>
          <p:nvPr/>
        </p:nvSpPr>
        <p:spPr>
          <a:xfrm>
            <a:off x="4371564" y="1347030"/>
            <a:ext cx="2720341" cy="584775"/>
          </a:xfrm>
          <a:prstGeom prst="rect">
            <a:avLst/>
          </a:prstGeom>
          <a:noFill/>
        </p:spPr>
        <p:txBody>
          <a:bodyPr wrap="square" rtlCol="0">
            <a:spAutoFit/>
          </a:bodyPr>
          <a:lstStyle/>
          <a:p>
            <a:pPr algn="ctr"/>
            <a:r>
              <a:rPr lang="en-US" altLang="zh-CN" sz="3200" dirty="0">
                <a:solidFill>
                  <a:srgbClr val="41A749"/>
                </a:solidFill>
                <a:cs typeface="+mn-ea"/>
                <a:sym typeface="+mn-lt"/>
              </a:rPr>
              <a:t>CATALOG</a:t>
            </a:r>
            <a:endParaRPr lang="zh-CN" altLang="en-US" sz="3200" dirty="0">
              <a:solidFill>
                <a:srgbClr val="41A749"/>
              </a:solidFill>
              <a:cs typeface="+mn-ea"/>
              <a:sym typeface="+mn-lt"/>
            </a:endParaRPr>
          </a:p>
        </p:txBody>
      </p:sp>
    </p:spTree>
    <p:extLst>
      <p:ext uri="{BB962C8B-B14F-4D97-AF65-F5344CB8AC3E}">
        <p14:creationId xmlns:p14="http://schemas.microsoft.com/office/powerpoint/2010/main" val="308847203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txBox="1">
            <a:spLocks/>
          </p:cNvSpPr>
          <p:nvPr/>
        </p:nvSpPr>
        <p:spPr>
          <a:xfrm>
            <a:off x="2417299" y="4769235"/>
            <a:ext cx="7319303" cy="6099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25"/>
              </a:lnSpc>
            </a:pPr>
            <a:r>
              <a:rPr lang="zh-CN" altLang="en-US" sz="1200" dirty="0">
                <a:solidFill>
                  <a:srgbClr val="59585B"/>
                </a:solidFill>
                <a:latin typeface="+mn-lt"/>
                <a:cs typeface="+mn-ea"/>
                <a:sym typeface="+mn-lt"/>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endParaRPr lang="en-US" sz="1200" dirty="0">
              <a:solidFill>
                <a:srgbClr val="59585B"/>
              </a:solidFill>
              <a:latin typeface="+mn-lt"/>
              <a:cs typeface="+mn-ea"/>
              <a:sym typeface="+mn-lt"/>
            </a:endParaRPr>
          </a:p>
        </p:txBody>
      </p:sp>
      <p:sp>
        <p:nvSpPr>
          <p:cNvPr id="16" name="TextBox 15"/>
          <p:cNvSpPr txBox="1"/>
          <p:nvPr/>
        </p:nvSpPr>
        <p:spPr>
          <a:xfrm>
            <a:off x="5545899" y="4032174"/>
            <a:ext cx="896399" cy="501740"/>
          </a:xfrm>
          <a:prstGeom prst="rect">
            <a:avLst/>
          </a:prstGeom>
          <a:noFill/>
        </p:spPr>
        <p:txBody>
          <a:bodyPr wrap="none" rtlCol="0" anchor="ctr" anchorCtr="0">
            <a:spAutoFit/>
          </a:bodyPr>
          <a:lstStyle/>
          <a:p>
            <a:pPr algn="ctr">
              <a:lnSpc>
                <a:spcPts val="2830"/>
              </a:lnSpc>
            </a:pPr>
            <a:r>
              <a:rPr lang="en-US" altLang="zh-CN" sz="4800" b="1" spc="100" dirty="0">
                <a:solidFill>
                  <a:srgbClr val="59585B"/>
                </a:solidFill>
                <a:cs typeface="+mn-ea"/>
                <a:sym typeface="+mn-lt"/>
              </a:rPr>
              <a:t>01</a:t>
            </a:r>
            <a:endParaRPr lang="en-US" sz="4800" b="1" spc="100" dirty="0">
              <a:solidFill>
                <a:srgbClr val="59585B"/>
              </a:solidFill>
              <a:cs typeface="+mn-ea"/>
              <a:sym typeface="+mn-lt"/>
            </a:endParaRPr>
          </a:p>
        </p:txBody>
      </p:sp>
      <p:sp>
        <p:nvSpPr>
          <p:cNvPr id="10" name="TextBox 9"/>
          <p:cNvSpPr txBox="1"/>
          <p:nvPr/>
        </p:nvSpPr>
        <p:spPr>
          <a:xfrm>
            <a:off x="5189527" y="2974572"/>
            <a:ext cx="1774845" cy="739946"/>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公司介绍</a:t>
            </a:r>
            <a:endParaRPr lang="en-US" sz="3000" spc="100" dirty="0">
              <a:solidFill>
                <a:srgbClr val="59585B"/>
              </a:solidFill>
              <a:cs typeface="+mn-ea"/>
              <a:sym typeface="+mn-lt"/>
            </a:endParaRPr>
          </a:p>
        </p:txBody>
      </p:sp>
      <p:pic>
        <p:nvPicPr>
          <p:cNvPr id="4" name="Picture Placeholder 3"/>
          <p:cNvPicPr>
            <a:picLocks noGrp="1" noChangeAspect="1"/>
          </p:cNvPicPr>
          <p:nvPr>
            <p:ph type="pic" sz="quarter" idx="51"/>
          </p:nvPr>
        </p:nvPicPr>
        <p:blipFill rotWithShape="1">
          <a:blip r:embed="rId3" cstate="screen">
            <a:extLst>
              <a:ext uri="{28A0092B-C50C-407E-A947-70E740481C1C}">
                <a14:useLocalDpi xmlns:a14="http://schemas.microsoft.com/office/drawing/2010/main"/>
              </a:ext>
            </a:extLst>
          </a:blip>
          <a:srcRect/>
          <a:stretch/>
        </p:blipFill>
        <p:spPr>
          <a:xfrm>
            <a:off x="5040684" y="1235000"/>
            <a:ext cx="2072532" cy="1870145"/>
          </a:xfrm>
        </p:spPr>
      </p:pic>
    </p:spTree>
    <p:extLst>
      <p:ext uri="{BB962C8B-B14F-4D97-AF65-F5344CB8AC3E}">
        <p14:creationId xmlns:p14="http://schemas.microsoft.com/office/powerpoint/2010/main" val="93107989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957762" y="5607094"/>
            <a:ext cx="1107997"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sz="1200" dirty="0">
              <a:solidFill>
                <a:srgbClr val="59585B"/>
              </a:solidFill>
              <a:cs typeface="+mn-ea"/>
              <a:sym typeface="+mn-lt"/>
            </a:endParaRPr>
          </a:p>
        </p:txBody>
      </p:sp>
      <p:sp>
        <p:nvSpPr>
          <p:cNvPr id="39" name="TextBox 38"/>
          <p:cNvSpPr txBox="1"/>
          <p:nvPr/>
        </p:nvSpPr>
        <p:spPr>
          <a:xfrm>
            <a:off x="9965416" y="5607094"/>
            <a:ext cx="1107997"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sz="1200" dirty="0">
              <a:solidFill>
                <a:srgbClr val="59585B"/>
              </a:solidFill>
              <a:cs typeface="+mn-ea"/>
              <a:sym typeface="+mn-lt"/>
            </a:endParaRPr>
          </a:p>
        </p:txBody>
      </p:sp>
      <p:sp>
        <p:nvSpPr>
          <p:cNvPr id="40" name="TextBox 39"/>
          <p:cNvSpPr txBox="1"/>
          <p:nvPr/>
        </p:nvSpPr>
        <p:spPr>
          <a:xfrm>
            <a:off x="10171125" y="5397440"/>
            <a:ext cx="704488" cy="276999"/>
          </a:xfrm>
          <a:prstGeom prst="rect">
            <a:avLst/>
          </a:prstGeom>
          <a:noFill/>
        </p:spPr>
        <p:txBody>
          <a:bodyPr wrap="none" rtlCol="0" anchor="ctr" anchorCtr="0">
            <a:spAutoFit/>
          </a:bodyPr>
          <a:lstStyle/>
          <a:p>
            <a:pPr algn="ctr"/>
            <a:r>
              <a:rPr lang="en-US" sz="1200" dirty="0">
                <a:solidFill>
                  <a:srgbClr val="59585B"/>
                </a:solidFill>
                <a:cs typeface="+mn-ea"/>
                <a:sym typeface="+mn-lt"/>
              </a:rPr>
              <a:t>TOOLS</a:t>
            </a:r>
          </a:p>
        </p:txBody>
      </p:sp>
      <p:sp>
        <p:nvSpPr>
          <p:cNvPr id="41" name="TextBox 40"/>
          <p:cNvSpPr txBox="1"/>
          <p:nvPr/>
        </p:nvSpPr>
        <p:spPr>
          <a:xfrm>
            <a:off x="953935" y="5607094"/>
            <a:ext cx="1107997"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sz="1200" dirty="0">
              <a:solidFill>
                <a:srgbClr val="59585B"/>
              </a:solidFill>
              <a:cs typeface="+mn-ea"/>
              <a:sym typeface="+mn-lt"/>
            </a:endParaRPr>
          </a:p>
        </p:txBody>
      </p:sp>
      <p:sp>
        <p:nvSpPr>
          <p:cNvPr id="42" name="TextBox 41"/>
          <p:cNvSpPr txBox="1"/>
          <p:nvPr/>
        </p:nvSpPr>
        <p:spPr>
          <a:xfrm>
            <a:off x="1182972" y="5397440"/>
            <a:ext cx="662361" cy="276999"/>
          </a:xfrm>
          <a:prstGeom prst="rect">
            <a:avLst/>
          </a:prstGeom>
          <a:noFill/>
        </p:spPr>
        <p:txBody>
          <a:bodyPr wrap="none" rtlCol="0" anchor="ctr" anchorCtr="0">
            <a:spAutoFit/>
          </a:bodyPr>
          <a:lstStyle/>
          <a:p>
            <a:pPr algn="ctr"/>
            <a:r>
              <a:rPr lang="en-US" sz="1200" dirty="0">
                <a:solidFill>
                  <a:srgbClr val="59585B"/>
                </a:solidFill>
                <a:cs typeface="+mn-ea"/>
                <a:sym typeface="+mn-lt"/>
              </a:rPr>
              <a:t>BELLS</a:t>
            </a:r>
          </a:p>
        </p:txBody>
      </p:sp>
      <p:sp>
        <p:nvSpPr>
          <p:cNvPr id="43" name="Shape 2632"/>
          <p:cNvSpPr/>
          <p:nvPr/>
        </p:nvSpPr>
        <p:spPr>
          <a:xfrm>
            <a:off x="1397746" y="5058039"/>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41A749"/>
          </a:solidFill>
          <a:ln w="12700">
            <a:miter lim="400000"/>
          </a:ln>
        </p:spPr>
        <p:txBody>
          <a:bodyPr lIns="19045" tIns="19045" rIns="19045" bIns="19045" anchor="ctr"/>
          <a:lstStyle/>
          <a:p>
            <a:pPr algn="ct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9585B"/>
              </a:solidFill>
              <a:cs typeface="+mn-ea"/>
              <a:sym typeface="+mn-lt"/>
            </a:endParaRPr>
          </a:p>
        </p:txBody>
      </p:sp>
      <p:sp>
        <p:nvSpPr>
          <p:cNvPr id="44" name="TextBox 43"/>
          <p:cNvSpPr txBox="1"/>
          <p:nvPr/>
        </p:nvSpPr>
        <p:spPr>
          <a:xfrm>
            <a:off x="4282958" y="5397440"/>
            <a:ext cx="458779" cy="276999"/>
          </a:xfrm>
          <a:prstGeom prst="rect">
            <a:avLst/>
          </a:prstGeom>
          <a:noFill/>
        </p:spPr>
        <p:txBody>
          <a:bodyPr wrap="none" rtlCol="0" anchor="ctr" anchorCtr="0">
            <a:spAutoFit/>
          </a:bodyPr>
          <a:lstStyle/>
          <a:p>
            <a:pPr algn="ctr"/>
            <a:r>
              <a:rPr lang="en-US" sz="1200" dirty="0">
                <a:solidFill>
                  <a:srgbClr val="59585B"/>
                </a:solidFill>
                <a:cs typeface="+mn-ea"/>
                <a:sym typeface="+mn-lt"/>
              </a:rPr>
              <a:t>MIX</a:t>
            </a:r>
          </a:p>
        </p:txBody>
      </p:sp>
      <p:sp>
        <p:nvSpPr>
          <p:cNvPr id="45" name="Shape 2588"/>
          <p:cNvSpPr/>
          <p:nvPr/>
        </p:nvSpPr>
        <p:spPr>
          <a:xfrm>
            <a:off x="4378813" y="5072271"/>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41A749"/>
          </a:solidFill>
          <a:ln w="12700">
            <a:miter lim="400000"/>
          </a:ln>
        </p:spPr>
        <p:txBody>
          <a:bodyPr lIns="19045" tIns="19045" rIns="19045" bIns="19045" anchor="ctr"/>
          <a:lstStyle/>
          <a:p>
            <a:pPr algn="ct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9585B"/>
              </a:solidFill>
              <a:cs typeface="+mn-ea"/>
              <a:sym typeface="+mn-lt"/>
            </a:endParaRPr>
          </a:p>
        </p:txBody>
      </p:sp>
      <p:sp>
        <p:nvSpPr>
          <p:cNvPr id="47" name="TextBox 46"/>
          <p:cNvSpPr txBox="1"/>
          <p:nvPr/>
        </p:nvSpPr>
        <p:spPr>
          <a:xfrm>
            <a:off x="6961589" y="5607094"/>
            <a:ext cx="1107997"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a:t>
            </a:r>
            <a:endParaRPr lang="en-US" sz="1200" dirty="0">
              <a:solidFill>
                <a:srgbClr val="59585B"/>
              </a:solidFill>
              <a:cs typeface="+mn-ea"/>
              <a:sym typeface="+mn-lt"/>
            </a:endParaRPr>
          </a:p>
        </p:txBody>
      </p:sp>
      <p:sp>
        <p:nvSpPr>
          <p:cNvPr id="48" name="TextBox 47"/>
          <p:cNvSpPr txBox="1"/>
          <p:nvPr/>
        </p:nvSpPr>
        <p:spPr>
          <a:xfrm>
            <a:off x="7167298" y="5397440"/>
            <a:ext cx="704488" cy="276999"/>
          </a:xfrm>
          <a:prstGeom prst="rect">
            <a:avLst/>
          </a:prstGeom>
          <a:noFill/>
        </p:spPr>
        <p:txBody>
          <a:bodyPr wrap="none" rtlCol="0" anchor="ctr" anchorCtr="0">
            <a:spAutoFit/>
          </a:bodyPr>
          <a:lstStyle/>
          <a:p>
            <a:pPr algn="ctr"/>
            <a:r>
              <a:rPr lang="en-US" sz="1200" dirty="0">
                <a:solidFill>
                  <a:srgbClr val="59585B"/>
                </a:solidFill>
                <a:cs typeface="+mn-ea"/>
                <a:sym typeface="+mn-lt"/>
              </a:rPr>
              <a:t>TOOLS</a:t>
            </a:r>
          </a:p>
        </p:txBody>
      </p:sp>
      <p:sp>
        <p:nvSpPr>
          <p:cNvPr id="49" name="Shape 2618"/>
          <p:cNvSpPr/>
          <p:nvPr/>
        </p:nvSpPr>
        <p:spPr>
          <a:xfrm>
            <a:off x="7405400" y="5058026"/>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41A749"/>
          </a:solidFill>
          <a:ln w="12700">
            <a:miter lim="400000"/>
          </a:ln>
        </p:spPr>
        <p:txBody>
          <a:bodyPr lIns="19045" tIns="19045" rIns="19045" bIns="19045" anchor="ctr"/>
          <a:lstStyle/>
          <a:p>
            <a:pPr algn="ct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9585B"/>
              </a:solidFill>
              <a:cs typeface="+mn-ea"/>
              <a:sym typeface="+mn-lt"/>
            </a:endParaRPr>
          </a:p>
        </p:txBody>
      </p:sp>
      <p:sp>
        <p:nvSpPr>
          <p:cNvPr id="51" name="Shape 2562"/>
          <p:cNvSpPr/>
          <p:nvPr/>
        </p:nvSpPr>
        <p:spPr>
          <a:xfrm>
            <a:off x="10372220" y="509171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41A749"/>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9585B"/>
              </a:solidFill>
              <a:cs typeface="+mn-ea"/>
              <a:sym typeface="+mn-lt"/>
            </a:endParaRPr>
          </a:p>
        </p:txBody>
      </p:sp>
      <p:pic>
        <p:nvPicPr>
          <p:cNvPr id="11" name="Picture Placeholder 10"/>
          <p:cNvPicPr>
            <a:picLocks noGrp="1" noChangeAspect="1"/>
          </p:cNvPicPr>
          <p:nvPr>
            <p:ph type="pic" sz="quarter" idx="57"/>
          </p:nvPr>
        </p:nvPicPr>
        <p:blipFill>
          <a:blip r:embed="rId3" cstate="screen">
            <a:extLst>
              <a:ext uri="{28A0092B-C50C-407E-A947-70E740481C1C}">
                <a14:useLocalDpi xmlns:a14="http://schemas.microsoft.com/office/drawing/2010/main"/>
              </a:ext>
            </a:extLst>
          </a:blip>
          <a:srcRect/>
          <a:stretch>
            <a:fillRect/>
          </a:stretch>
        </p:blipFill>
        <p:spPr>
          <a:xfrm>
            <a:off x="0" y="2262417"/>
            <a:ext cx="3045618" cy="2030412"/>
          </a:xfrm>
        </p:spPr>
      </p:pic>
      <p:pic>
        <p:nvPicPr>
          <p:cNvPr id="13" name="Picture Placeholder 12"/>
          <p:cNvPicPr>
            <a:picLocks noGrp="1" noChangeAspect="1"/>
          </p:cNvPicPr>
          <p:nvPr>
            <p:ph type="pic" sz="quarter" idx="56"/>
          </p:nvPr>
        </p:nvPicPr>
        <p:blipFill>
          <a:blip r:embed="rId4" cstate="screen">
            <a:extLst>
              <a:ext uri="{28A0092B-C50C-407E-A947-70E740481C1C}">
                <a14:useLocalDpi xmlns:a14="http://schemas.microsoft.com/office/drawing/2010/main"/>
              </a:ext>
            </a:extLst>
          </a:blip>
          <a:srcRect/>
          <a:stretch>
            <a:fillRect/>
          </a:stretch>
        </p:blipFill>
        <p:spPr>
          <a:xfrm>
            <a:off x="3045617" y="2262417"/>
            <a:ext cx="3045618" cy="2030412"/>
          </a:xfrm>
        </p:spPr>
      </p:pic>
      <p:pic>
        <p:nvPicPr>
          <p:cNvPr id="14" name="Picture Placeholder 13"/>
          <p:cNvPicPr>
            <a:picLocks noGrp="1" noChangeAspect="1"/>
          </p:cNvPicPr>
          <p:nvPr>
            <p:ph type="pic" sz="quarter" idx="55"/>
          </p:nvPr>
        </p:nvPicPr>
        <p:blipFill>
          <a:blip r:embed="rId5" cstate="screen">
            <a:extLst>
              <a:ext uri="{28A0092B-C50C-407E-A947-70E740481C1C}">
                <a14:useLocalDpi xmlns:a14="http://schemas.microsoft.com/office/drawing/2010/main"/>
              </a:ext>
            </a:extLst>
          </a:blip>
          <a:srcRect/>
          <a:stretch>
            <a:fillRect/>
          </a:stretch>
        </p:blipFill>
        <p:spPr>
          <a:xfrm>
            <a:off x="6089609" y="2265590"/>
            <a:ext cx="3045618" cy="2024066"/>
          </a:xfrm>
        </p:spPr>
      </p:pic>
      <p:pic>
        <p:nvPicPr>
          <p:cNvPr id="15" name="Picture Placeholder 14"/>
          <p:cNvPicPr>
            <a:picLocks noGrp="1" noChangeAspect="1"/>
          </p:cNvPicPr>
          <p:nvPr>
            <p:ph type="pic" sz="quarter" idx="54"/>
          </p:nvPr>
        </p:nvPicPr>
        <p:blipFill>
          <a:blip r:embed="rId6" cstate="screen">
            <a:extLst>
              <a:ext uri="{28A0092B-C50C-407E-A947-70E740481C1C}">
                <a14:useLocalDpi xmlns:a14="http://schemas.microsoft.com/office/drawing/2010/main"/>
              </a:ext>
            </a:extLst>
          </a:blip>
          <a:srcRect/>
          <a:stretch>
            <a:fillRect/>
          </a:stretch>
        </p:blipFill>
        <p:spPr>
          <a:xfrm>
            <a:off x="9135227" y="2262417"/>
            <a:ext cx="3045618" cy="2030412"/>
          </a:xfrm>
        </p:spPr>
      </p:pic>
      <p:sp>
        <p:nvSpPr>
          <p:cNvPr id="30" name="TextBox 9">
            <a:extLst>
              <a:ext uri="{FF2B5EF4-FFF2-40B4-BE49-F238E27FC236}">
                <a16:creationId xmlns="" xmlns:a16="http://schemas.microsoft.com/office/drawing/2014/main" id="{6716E95D-222A-4106-9474-32B4B406CE40}"/>
              </a:ext>
            </a:extLst>
          </p:cNvPr>
          <p:cNvSpPr txBox="1"/>
          <p:nvPr/>
        </p:nvSpPr>
        <p:spPr>
          <a:xfrm>
            <a:off x="5208577" y="701111"/>
            <a:ext cx="1774845" cy="739946"/>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公司介绍</a:t>
            </a:r>
            <a:endParaRPr lang="en-US" sz="3000" spc="100" dirty="0">
              <a:solidFill>
                <a:srgbClr val="59585B"/>
              </a:solidFill>
              <a:cs typeface="+mn-ea"/>
              <a:sym typeface="+mn-lt"/>
            </a:endParaRPr>
          </a:p>
        </p:txBody>
      </p:sp>
    </p:spTree>
    <p:extLst>
      <p:ext uri="{BB962C8B-B14F-4D97-AF65-F5344CB8AC3E}">
        <p14:creationId xmlns:p14="http://schemas.microsoft.com/office/powerpoint/2010/main" val="153137946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57"/>
          </p:nvPr>
        </p:nvPicPr>
        <p:blipFill rotWithShape="1">
          <a:blip r:embed="rId3" cstate="screen">
            <a:extLst>
              <a:ext uri="{28A0092B-C50C-407E-A947-70E740481C1C}">
                <a14:useLocalDpi xmlns:a14="http://schemas.microsoft.com/office/drawing/2010/main"/>
              </a:ext>
            </a:extLst>
          </a:blip>
          <a:srcRect/>
          <a:stretch/>
        </p:blipFill>
        <p:spPr>
          <a:xfrm>
            <a:off x="5009665" y="2258599"/>
            <a:ext cx="4876594" cy="3586991"/>
          </a:xfrm>
        </p:spPr>
      </p:pic>
      <p:pic>
        <p:nvPicPr>
          <p:cNvPr id="4" name="Picture Placeholder 3"/>
          <p:cNvPicPr>
            <a:picLocks noGrp="1" noChangeAspect="1"/>
          </p:cNvPicPr>
          <p:nvPr>
            <p:ph type="pic" sz="quarter" idx="58"/>
          </p:nvPr>
        </p:nvPicPr>
        <p:blipFill>
          <a:blip r:embed="rId4" cstate="screen">
            <a:extLst>
              <a:ext uri="{28A0092B-C50C-407E-A947-70E740481C1C}">
                <a14:useLocalDpi xmlns:a14="http://schemas.microsoft.com/office/drawing/2010/main"/>
              </a:ext>
            </a:extLst>
          </a:blip>
          <a:srcRect/>
          <a:stretch>
            <a:fillRect/>
          </a:stretch>
        </p:blipFill>
        <p:spPr>
          <a:xfrm>
            <a:off x="1263867" y="1407616"/>
            <a:ext cx="4658973" cy="3101128"/>
          </a:xfrm>
        </p:spPr>
      </p:pic>
      <p:sp>
        <p:nvSpPr>
          <p:cNvPr id="49" name="Rectangle 48"/>
          <p:cNvSpPr/>
          <p:nvPr/>
        </p:nvSpPr>
        <p:spPr>
          <a:xfrm>
            <a:off x="1263856" y="1401941"/>
            <a:ext cx="4657759" cy="3101128"/>
          </a:xfrm>
          <a:prstGeom prst="rect">
            <a:avLst/>
          </a:prstGeom>
          <a:solidFill>
            <a:srgbClr val="41A749">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31" name="Subtitle 2"/>
          <p:cNvSpPr txBox="1">
            <a:spLocks/>
          </p:cNvSpPr>
          <p:nvPr/>
        </p:nvSpPr>
        <p:spPr>
          <a:xfrm>
            <a:off x="9887484" y="2558785"/>
            <a:ext cx="1318035" cy="27772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25"/>
              </a:lnSpc>
            </a:pPr>
            <a:r>
              <a:rPr lang="zh-CN" altLang="en-US" sz="1200" dirty="0">
                <a:solidFill>
                  <a:schemeClr val="tx1"/>
                </a:solidFill>
                <a:latin typeface="+mn-lt"/>
                <a:cs typeface="+mn-ea"/>
                <a:sym typeface="+mn-lt"/>
              </a:rPr>
              <a:t>此处输入文字此处输入文字此处输入文字此处输入文字此处输入此处输入文字此处输入文字此处输入文字此处输入文字此处输入此处输入文字此处输入文字此处输入文字此处输入文字此处输入此处输入文字此处输入文字此处输入文字此处输入文字此处输入</a:t>
            </a:r>
            <a:endParaRPr lang="en-US" sz="1200" dirty="0">
              <a:solidFill>
                <a:schemeClr val="tx1"/>
              </a:solidFill>
              <a:latin typeface="+mn-lt"/>
              <a:cs typeface="+mn-ea"/>
              <a:sym typeface="+mn-lt"/>
            </a:endParaRPr>
          </a:p>
        </p:txBody>
      </p:sp>
      <p:sp>
        <p:nvSpPr>
          <p:cNvPr id="50" name="TextBox 49"/>
          <p:cNvSpPr txBox="1"/>
          <p:nvPr/>
        </p:nvSpPr>
        <p:spPr>
          <a:xfrm>
            <a:off x="2367012" y="2507654"/>
            <a:ext cx="2473755" cy="646267"/>
          </a:xfrm>
          <a:prstGeom prst="rect">
            <a:avLst/>
          </a:prstGeom>
          <a:noFill/>
        </p:spPr>
        <p:txBody>
          <a:bodyPr wrap="none" rtlCol="0" anchor="ctr" anchorCtr="0">
            <a:spAutoFit/>
          </a:bodyPr>
          <a:lstStyle/>
          <a:p>
            <a:pPr algn="ctr">
              <a:lnSpc>
                <a:spcPts val="5030"/>
              </a:lnSpc>
            </a:pPr>
            <a:r>
              <a:rPr lang="en-US" sz="2500" b="1" spc="100" dirty="0">
                <a:solidFill>
                  <a:schemeClr val="bg1"/>
                </a:solidFill>
                <a:cs typeface="+mn-ea"/>
                <a:sym typeface="+mn-lt"/>
              </a:rPr>
              <a:t>1</a:t>
            </a:r>
            <a:r>
              <a:rPr lang="en-US" altLang="zh-CN" sz="2500" b="1" spc="100" dirty="0">
                <a:solidFill>
                  <a:schemeClr val="bg1"/>
                </a:solidFill>
                <a:cs typeface="+mn-ea"/>
                <a:sym typeface="+mn-lt"/>
              </a:rPr>
              <a:t>PPT</a:t>
            </a:r>
            <a:r>
              <a:rPr lang="en-US" sz="2500" b="1" spc="100" dirty="0">
                <a:solidFill>
                  <a:schemeClr val="bg1"/>
                </a:solidFill>
                <a:cs typeface="+mn-ea"/>
                <a:sym typeface="+mn-lt"/>
              </a:rPr>
              <a:t> Designs</a:t>
            </a:r>
          </a:p>
        </p:txBody>
      </p:sp>
      <p:sp>
        <p:nvSpPr>
          <p:cNvPr id="51" name="TextBox 50"/>
          <p:cNvSpPr txBox="1"/>
          <p:nvPr/>
        </p:nvSpPr>
        <p:spPr>
          <a:xfrm>
            <a:off x="2534595" y="3110772"/>
            <a:ext cx="2116285" cy="230832"/>
          </a:xfrm>
          <a:prstGeom prst="rect">
            <a:avLst/>
          </a:prstGeom>
          <a:noFill/>
        </p:spPr>
        <p:txBody>
          <a:bodyPr wrap="none" rtlCol="0">
            <a:spAutoFit/>
          </a:bodyPr>
          <a:lstStyle/>
          <a:p>
            <a:pPr algn="ctr"/>
            <a:r>
              <a:rPr lang="en-US" sz="900" b="1" spc="100" dirty="0">
                <a:solidFill>
                  <a:schemeClr val="bg1"/>
                </a:solidFill>
                <a:cs typeface="+mn-ea"/>
                <a:sym typeface="+mn-lt"/>
              </a:rPr>
              <a:t>TRENDING PRESENTATIONS</a:t>
            </a:r>
          </a:p>
        </p:txBody>
      </p:sp>
      <p:sp>
        <p:nvSpPr>
          <p:cNvPr id="52" name="Rectangle 51"/>
          <p:cNvSpPr/>
          <p:nvPr/>
        </p:nvSpPr>
        <p:spPr>
          <a:xfrm>
            <a:off x="1996815" y="2558785"/>
            <a:ext cx="3191843" cy="8251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53" name="Subtitle 2"/>
          <p:cNvSpPr txBox="1">
            <a:spLocks/>
          </p:cNvSpPr>
          <p:nvPr/>
        </p:nvSpPr>
        <p:spPr>
          <a:xfrm>
            <a:off x="1539597" y="4869915"/>
            <a:ext cx="2224261" cy="6099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25"/>
              </a:lnSpc>
            </a:pPr>
            <a:r>
              <a:rPr lang="zh-CN" altLang="en-US" sz="1200" dirty="0">
                <a:solidFill>
                  <a:schemeClr val="tx1"/>
                </a:solidFill>
                <a:latin typeface="+mn-lt"/>
                <a:cs typeface="+mn-ea"/>
                <a:sym typeface="+mn-lt"/>
              </a:rPr>
              <a:t>此处输入文字此处输入文字此处输入文字此处输入文字此处输入</a:t>
            </a:r>
            <a:endParaRPr lang="en-US" sz="1200" dirty="0">
              <a:solidFill>
                <a:schemeClr val="tx1"/>
              </a:solidFill>
              <a:latin typeface="+mn-lt"/>
              <a:cs typeface="+mn-ea"/>
              <a:sym typeface="+mn-lt"/>
            </a:endParaRPr>
          </a:p>
        </p:txBody>
      </p:sp>
      <p:cxnSp>
        <p:nvCxnSpPr>
          <p:cNvPr id="54" name="Straight Connector 53"/>
          <p:cNvCxnSpPr/>
          <p:nvPr/>
        </p:nvCxnSpPr>
        <p:spPr>
          <a:xfrm>
            <a:off x="1506144" y="4973445"/>
            <a:ext cx="0" cy="60216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 xmlns:a16="http://schemas.microsoft.com/office/drawing/2014/main" id="{0E05B9E9-EA0E-446C-811A-B92BB0D40669}"/>
              </a:ext>
            </a:extLst>
          </p:cNvPr>
          <p:cNvSpPr txBox="1"/>
          <p:nvPr/>
        </p:nvSpPr>
        <p:spPr>
          <a:xfrm>
            <a:off x="6096000" y="1222404"/>
            <a:ext cx="1774845" cy="739946"/>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公司介绍</a:t>
            </a:r>
            <a:endParaRPr lang="en-US" sz="3000" spc="100" dirty="0">
              <a:solidFill>
                <a:srgbClr val="59585B"/>
              </a:solidFill>
              <a:cs typeface="+mn-ea"/>
              <a:sym typeface="+mn-lt"/>
            </a:endParaRPr>
          </a:p>
        </p:txBody>
      </p:sp>
      <p:sp>
        <p:nvSpPr>
          <p:cNvPr id="3" name="TextBox 4">
            <a:extLst>
              <a:ext uri="{FF2B5EF4-FFF2-40B4-BE49-F238E27FC236}">
                <a16:creationId xmlns="" xmlns:a16="http://schemas.microsoft.com/office/drawing/2014/main" id="{E486B0E8-B998-7DAC-D233-6F5BAAADD43C}"/>
              </a:ext>
            </a:extLst>
          </p:cNvPr>
          <p:cNvSpPr txBox="1"/>
          <p:nvPr/>
        </p:nvSpPr>
        <p:spPr>
          <a:xfrm>
            <a:off x="325647" y="6696028"/>
            <a:ext cx="1440159" cy="118430"/>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54246977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6"/>
          </p:nvPr>
        </p:nvPicPr>
        <p:blipFill>
          <a:blip r:embed="rId3" cstate="screen">
            <a:extLst>
              <a:ext uri="{28A0092B-C50C-407E-A947-70E740481C1C}">
                <a14:useLocalDpi xmlns:a14="http://schemas.microsoft.com/office/drawing/2010/main"/>
              </a:ext>
            </a:extLst>
          </a:blip>
          <a:srcRect/>
          <a:stretch>
            <a:fillRect/>
          </a:stretch>
        </p:blipFill>
        <p:spPr/>
      </p:pic>
      <p:sp>
        <p:nvSpPr>
          <p:cNvPr id="26" name="Rectangle 25"/>
          <p:cNvSpPr/>
          <p:nvPr/>
        </p:nvSpPr>
        <p:spPr>
          <a:xfrm>
            <a:off x="1588" y="-15376"/>
            <a:ext cx="12188825" cy="4119025"/>
          </a:xfrm>
          <a:prstGeom prst="rect">
            <a:avLst/>
          </a:prstGeom>
          <a:blipFill dpi="0" rotWithShape="1">
            <a:blip r:embed="rId4" cstate="screen">
              <a:extLst>
                <a:ext uri="{28A0092B-C50C-407E-A947-70E740481C1C}">
                  <a14:useLocalDpi xmlns:a14="http://schemas.microsoft.com/office/drawing/2010/main"/>
                </a:ext>
              </a:extLst>
            </a:blip>
            <a:srcRect/>
            <a:stretch>
              <a:fillRect r="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28" name="TextBox 27"/>
          <p:cNvSpPr txBox="1"/>
          <p:nvPr/>
        </p:nvSpPr>
        <p:spPr>
          <a:xfrm>
            <a:off x="2346908" y="4755417"/>
            <a:ext cx="7281205" cy="838306"/>
          </a:xfrm>
          <a:prstGeom prst="rect">
            <a:avLst/>
          </a:prstGeom>
          <a:noFill/>
        </p:spPr>
        <p:txBody>
          <a:bodyPr wrap="square" rtlCol="0" anchor="ctr" anchorCtr="0">
            <a:spAutoFit/>
          </a:bodyPr>
          <a:lstStyle/>
          <a:p>
            <a:pPr algn="ctr">
              <a:lnSpc>
                <a:spcPts val="2030"/>
              </a:lnSpc>
            </a:pPr>
            <a:r>
              <a:rPr lang="zh-CN" altLang="en-US" sz="1200" dirty="0">
                <a:solidFill>
                  <a:srgbClr val="59585B"/>
                </a:solidFill>
                <a:cs typeface="+mn-ea"/>
                <a:sym typeface="+mn-lt"/>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endParaRPr lang="en-US" sz="1200" dirty="0">
              <a:solidFill>
                <a:srgbClr val="59585B"/>
              </a:solidFill>
              <a:cs typeface="+mn-ea"/>
              <a:sym typeface="+mn-lt"/>
            </a:endParaRPr>
          </a:p>
        </p:txBody>
      </p:sp>
      <p:sp>
        <p:nvSpPr>
          <p:cNvPr id="7" name="TextBox 9">
            <a:extLst>
              <a:ext uri="{FF2B5EF4-FFF2-40B4-BE49-F238E27FC236}">
                <a16:creationId xmlns="" xmlns:a16="http://schemas.microsoft.com/office/drawing/2014/main" id="{3E05A068-FDF7-4BAE-AAA6-BBB99989864D}"/>
              </a:ext>
            </a:extLst>
          </p:cNvPr>
          <p:cNvSpPr txBox="1"/>
          <p:nvPr/>
        </p:nvSpPr>
        <p:spPr>
          <a:xfrm>
            <a:off x="5208577" y="1674163"/>
            <a:ext cx="1774845" cy="739946"/>
          </a:xfrm>
          <a:prstGeom prst="rect">
            <a:avLst/>
          </a:prstGeom>
          <a:noFill/>
        </p:spPr>
        <p:txBody>
          <a:bodyPr wrap="none" rtlCol="0" anchor="ctr" anchorCtr="0">
            <a:spAutoFit/>
          </a:bodyPr>
          <a:lstStyle/>
          <a:p>
            <a:pPr algn="ctr">
              <a:lnSpc>
                <a:spcPts val="5680"/>
              </a:lnSpc>
            </a:pPr>
            <a:r>
              <a:rPr lang="zh-CN" altLang="en-US" sz="3000" spc="100" dirty="0">
                <a:solidFill>
                  <a:schemeClr val="bg1"/>
                </a:solidFill>
                <a:cs typeface="+mn-ea"/>
                <a:sym typeface="+mn-lt"/>
              </a:rPr>
              <a:t>公司介绍</a:t>
            </a:r>
            <a:endParaRPr lang="en-US" sz="3000" spc="100" dirty="0">
              <a:solidFill>
                <a:schemeClr val="bg1"/>
              </a:solidFill>
              <a:cs typeface="+mn-ea"/>
              <a:sym typeface="+mn-lt"/>
            </a:endParaRPr>
          </a:p>
        </p:txBody>
      </p:sp>
    </p:spTree>
    <p:extLst>
      <p:ext uri="{BB962C8B-B14F-4D97-AF65-F5344CB8AC3E}">
        <p14:creationId xmlns:p14="http://schemas.microsoft.com/office/powerpoint/2010/main" val="17286342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95348" y="3389576"/>
            <a:ext cx="3238623" cy="739946"/>
          </a:xfrm>
          <a:prstGeom prst="rect">
            <a:avLst/>
          </a:prstGeom>
          <a:noFill/>
        </p:spPr>
        <p:txBody>
          <a:bodyPr wrap="square" rtlCol="0" anchor="ctr" anchorCtr="0">
            <a:spAutoFit/>
          </a:bodyPr>
          <a:lstStyle/>
          <a:p>
            <a:pPr algn="ctr">
              <a:lnSpc>
                <a:spcPts val="5680"/>
              </a:lnSpc>
            </a:pPr>
            <a:r>
              <a:rPr lang="zh-CN" altLang="en-US" sz="3000" spc="100" dirty="0">
                <a:solidFill>
                  <a:srgbClr val="59585B"/>
                </a:solidFill>
                <a:cs typeface="+mn-ea"/>
                <a:sym typeface="+mn-lt"/>
              </a:rPr>
              <a:t>点击输入标题</a:t>
            </a:r>
            <a:endParaRPr lang="en-US" altLang="zh-CN" sz="3000" spc="100" dirty="0">
              <a:solidFill>
                <a:srgbClr val="59585B"/>
              </a:solidFill>
              <a:cs typeface="+mn-ea"/>
              <a:sym typeface="+mn-lt"/>
            </a:endParaRPr>
          </a:p>
        </p:txBody>
      </p:sp>
      <p:sp>
        <p:nvSpPr>
          <p:cNvPr id="16" name="TextBox 15"/>
          <p:cNvSpPr txBox="1"/>
          <p:nvPr/>
        </p:nvSpPr>
        <p:spPr>
          <a:xfrm>
            <a:off x="8834617" y="5533160"/>
            <a:ext cx="203132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此处输入文字此处输入文字</a:t>
            </a:r>
            <a:endParaRPr lang="en-US" sz="1200" dirty="0">
              <a:solidFill>
                <a:srgbClr val="59585B"/>
              </a:solidFill>
              <a:cs typeface="+mn-ea"/>
              <a:sym typeface="+mn-lt"/>
            </a:endParaRPr>
          </a:p>
        </p:txBody>
      </p:sp>
      <p:sp>
        <p:nvSpPr>
          <p:cNvPr id="17" name="TextBox 16"/>
          <p:cNvSpPr txBox="1"/>
          <p:nvPr/>
        </p:nvSpPr>
        <p:spPr>
          <a:xfrm>
            <a:off x="9249601" y="5221088"/>
            <a:ext cx="1213794" cy="276999"/>
          </a:xfrm>
          <a:prstGeom prst="rect">
            <a:avLst/>
          </a:prstGeom>
          <a:noFill/>
        </p:spPr>
        <p:txBody>
          <a:bodyPr wrap="none" rtlCol="0" anchor="ctr" anchorCtr="0">
            <a:spAutoFit/>
          </a:bodyPr>
          <a:lstStyle/>
          <a:p>
            <a:pPr algn="ctr"/>
            <a:r>
              <a:rPr lang="en-US" sz="1200" dirty="0">
                <a:solidFill>
                  <a:srgbClr val="59585B"/>
                </a:solidFill>
                <a:cs typeface="+mn-ea"/>
                <a:sym typeface="+mn-lt"/>
              </a:rPr>
              <a:t>KIM SUMMER</a:t>
            </a:r>
          </a:p>
        </p:txBody>
      </p:sp>
      <p:sp>
        <p:nvSpPr>
          <p:cNvPr id="18" name="TextBox 17"/>
          <p:cNvSpPr txBox="1"/>
          <p:nvPr/>
        </p:nvSpPr>
        <p:spPr>
          <a:xfrm>
            <a:off x="6410622" y="5533160"/>
            <a:ext cx="203132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此处输入文字此处输入文字</a:t>
            </a:r>
            <a:endParaRPr lang="en-US" sz="1200" dirty="0">
              <a:solidFill>
                <a:srgbClr val="59585B"/>
              </a:solidFill>
              <a:cs typeface="+mn-ea"/>
              <a:sym typeface="+mn-lt"/>
            </a:endParaRPr>
          </a:p>
        </p:txBody>
      </p:sp>
      <p:sp>
        <p:nvSpPr>
          <p:cNvPr id="19" name="TextBox 18"/>
          <p:cNvSpPr txBox="1"/>
          <p:nvPr/>
        </p:nvSpPr>
        <p:spPr>
          <a:xfrm>
            <a:off x="6763987" y="5221088"/>
            <a:ext cx="1337034" cy="276999"/>
          </a:xfrm>
          <a:prstGeom prst="rect">
            <a:avLst/>
          </a:prstGeom>
          <a:noFill/>
        </p:spPr>
        <p:txBody>
          <a:bodyPr wrap="none" rtlCol="0" anchor="ctr" anchorCtr="0">
            <a:spAutoFit/>
          </a:bodyPr>
          <a:lstStyle/>
          <a:p>
            <a:pPr algn="ctr"/>
            <a:r>
              <a:rPr lang="en-US" sz="1200" dirty="0">
                <a:solidFill>
                  <a:srgbClr val="59585B"/>
                </a:solidFill>
                <a:cs typeface="+mn-ea"/>
                <a:sym typeface="+mn-lt"/>
              </a:rPr>
              <a:t>PABLO WINTER</a:t>
            </a:r>
          </a:p>
        </p:txBody>
      </p:sp>
      <p:sp>
        <p:nvSpPr>
          <p:cNvPr id="20" name="TextBox 19"/>
          <p:cNvSpPr txBox="1"/>
          <p:nvPr/>
        </p:nvSpPr>
        <p:spPr>
          <a:xfrm>
            <a:off x="3999173" y="5533160"/>
            <a:ext cx="2031326" cy="276999"/>
          </a:xfrm>
          <a:prstGeom prst="rect">
            <a:avLst/>
          </a:prstGeom>
          <a:noFill/>
        </p:spPr>
        <p:txBody>
          <a:bodyPr wrap="none" rtlCol="0" anchor="ctr" anchorCtr="0">
            <a:spAutoFit/>
          </a:bodyPr>
          <a:lstStyle/>
          <a:p>
            <a:pPr algn="ctr"/>
            <a:r>
              <a:rPr lang="zh-CN" altLang="en-US" sz="1200" dirty="0">
                <a:solidFill>
                  <a:srgbClr val="59585B"/>
                </a:solidFill>
                <a:cs typeface="+mn-ea"/>
                <a:sym typeface="+mn-lt"/>
              </a:rPr>
              <a:t>此处输入文字此处输入文字</a:t>
            </a:r>
            <a:endParaRPr lang="en-US" sz="1200" dirty="0">
              <a:solidFill>
                <a:srgbClr val="59585B"/>
              </a:solidFill>
              <a:cs typeface="+mn-ea"/>
              <a:sym typeface="+mn-lt"/>
            </a:endParaRPr>
          </a:p>
        </p:txBody>
      </p:sp>
      <p:sp>
        <p:nvSpPr>
          <p:cNvPr id="21" name="TextBox 20"/>
          <p:cNvSpPr txBox="1"/>
          <p:nvPr/>
        </p:nvSpPr>
        <p:spPr>
          <a:xfrm>
            <a:off x="4287520" y="5221088"/>
            <a:ext cx="1467068" cy="276999"/>
          </a:xfrm>
          <a:prstGeom prst="rect">
            <a:avLst/>
          </a:prstGeom>
          <a:noFill/>
        </p:spPr>
        <p:txBody>
          <a:bodyPr wrap="none" rtlCol="0" anchor="ctr" anchorCtr="0">
            <a:spAutoFit/>
          </a:bodyPr>
          <a:lstStyle/>
          <a:p>
            <a:pPr algn="ctr"/>
            <a:r>
              <a:rPr lang="en-US" sz="1200" dirty="0">
                <a:solidFill>
                  <a:srgbClr val="59585B"/>
                </a:solidFill>
                <a:cs typeface="+mn-ea"/>
                <a:sym typeface="+mn-lt"/>
              </a:rPr>
              <a:t>PETER PEPPERS</a:t>
            </a:r>
          </a:p>
        </p:txBody>
      </p:sp>
      <p:pic>
        <p:nvPicPr>
          <p:cNvPr id="8" name="Picture Placeholder 7"/>
          <p:cNvPicPr>
            <a:picLocks noGrp="1" noChangeAspect="1"/>
          </p:cNvPicPr>
          <p:nvPr>
            <p:ph type="pic" sz="quarter" idx="60"/>
          </p:nvPr>
        </p:nvPicPr>
        <p:blipFill rotWithShape="1">
          <a:blip r:embed="rId3" cstate="screen">
            <a:extLst>
              <a:ext uri="{28A0092B-C50C-407E-A947-70E740481C1C}">
                <a14:useLocalDpi xmlns:a14="http://schemas.microsoft.com/office/drawing/2010/main"/>
              </a:ext>
            </a:extLst>
          </a:blip>
          <a:srcRect/>
          <a:stretch/>
        </p:blipFill>
        <p:spPr>
          <a:xfrm>
            <a:off x="3957859" y="1896673"/>
            <a:ext cx="2138141" cy="3184295"/>
          </a:xfrm>
        </p:spPr>
      </p:pic>
      <p:pic>
        <p:nvPicPr>
          <p:cNvPr id="9" name="Picture Placeholder 8"/>
          <p:cNvPicPr>
            <a:picLocks noGrp="1" noChangeAspect="1"/>
          </p:cNvPicPr>
          <p:nvPr>
            <p:ph type="pic" sz="quarter" idx="57"/>
          </p:nvPr>
        </p:nvPicPr>
        <p:blipFill rotWithShape="1">
          <a:blip r:embed="rId4" cstate="screen">
            <a:extLst>
              <a:ext uri="{28A0092B-C50C-407E-A947-70E740481C1C}">
                <a14:useLocalDpi xmlns:a14="http://schemas.microsoft.com/office/drawing/2010/main"/>
              </a:ext>
            </a:extLst>
          </a:blip>
          <a:srcRect/>
          <a:stretch/>
        </p:blipFill>
        <p:spPr>
          <a:xfrm>
            <a:off x="6344841" y="1896673"/>
            <a:ext cx="2138141" cy="3184295"/>
          </a:xfrm>
        </p:spPr>
      </p:pic>
      <p:pic>
        <p:nvPicPr>
          <p:cNvPr id="10" name="Picture Placeholder 9"/>
          <p:cNvPicPr>
            <a:picLocks noGrp="1" noChangeAspect="1"/>
          </p:cNvPicPr>
          <p:nvPr>
            <p:ph type="pic" sz="quarter" idx="59"/>
          </p:nvPr>
        </p:nvPicPr>
        <p:blipFill rotWithShape="1">
          <a:blip r:embed="rId5" cstate="screen">
            <a:extLst>
              <a:ext uri="{28A0092B-C50C-407E-A947-70E740481C1C}">
                <a14:useLocalDpi xmlns:a14="http://schemas.microsoft.com/office/drawing/2010/main"/>
              </a:ext>
            </a:extLst>
          </a:blip>
          <a:srcRect/>
          <a:stretch/>
        </p:blipFill>
        <p:spPr>
          <a:xfrm>
            <a:off x="8775310" y="1896673"/>
            <a:ext cx="2138141" cy="3289342"/>
          </a:xfrm>
        </p:spPr>
      </p:pic>
      <p:sp>
        <p:nvSpPr>
          <p:cNvPr id="12" name="TextBox 9">
            <a:extLst>
              <a:ext uri="{FF2B5EF4-FFF2-40B4-BE49-F238E27FC236}">
                <a16:creationId xmlns="" xmlns:a16="http://schemas.microsoft.com/office/drawing/2014/main" id="{BCD0A2FB-475B-45AD-8D6B-076CD0510BB8}"/>
              </a:ext>
            </a:extLst>
          </p:cNvPr>
          <p:cNvSpPr txBox="1"/>
          <p:nvPr/>
        </p:nvSpPr>
        <p:spPr>
          <a:xfrm>
            <a:off x="5208577" y="701111"/>
            <a:ext cx="1774845" cy="739946"/>
          </a:xfrm>
          <a:prstGeom prst="rect">
            <a:avLst/>
          </a:prstGeom>
          <a:noFill/>
        </p:spPr>
        <p:txBody>
          <a:bodyPr wrap="none" rtlCol="0" anchor="ctr" anchorCtr="0">
            <a:spAutoFit/>
          </a:bodyPr>
          <a:lstStyle/>
          <a:p>
            <a:pPr algn="ctr">
              <a:lnSpc>
                <a:spcPts val="5680"/>
              </a:lnSpc>
            </a:pPr>
            <a:r>
              <a:rPr lang="zh-CN" altLang="en-US" sz="3000" spc="100" dirty="0">
                <a:solidFill>
                  <a:srgbClr val="59585B"/>
                </a:solidFill>
                <a:cs typeface="+mn-ea"/>
                <a:sym typeface="+mn-lt"/>
              </a:rPr>
              <a:t>公司介绍</a:t>
            </a:r>
            <a:endParaRPr lang="en-US" sz="3000" spc="100" dirty="0">
              <a:solidFill>
                <a:srgbClr val="59585B"/>
              </a:solidFill>
              <a:cs typeface="+mn-ea"/>
              <a:sym typeface="+mn-lt"/>
            </a:endParaRPr>
          </a:p>
        </p:txBody>
      </p:sp>
    </p:spTree>
    <p:extLst>
      <p:ext uri="{BB962C8B-B14F-4D97-AF65-F5344CB8AC3E}">
        <p14:creationId xmlns:p14="http://schemas.microsoft.com/office/powerpoint/2010/main" val="6918375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通用产品介绍"/>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mflwl5z">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3645</TotalTime>
  <Words>1680</Words>
  <Application>Microsoft Office PowerPoint</Application>
  <PresentationFormat>宽屏</PresentationFormat>
  <Paragraphs>197</Paragraphs>
  <Slides>25</Slides>
  <Notes>24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Gill Sans</vt:lpstr>
      <vt:lpstr>Meiryo</vt:lpstr>
      <vt:lpstr>宋体</vt:lpstr>
      <vt:lpstr>微软雅黑</vt:lpstr>
      <vt:lpstr>字魂59号-创粗黑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214</cp:revision>
  <dcterms:created xsi:type="dcterms:W3CDTF">2019-02-25T05:30:11Z</dcterms:created>
  <dcterms:modified xsi:type="dcterms:W3CDTF">2022-12-29T06:32:41Z</dcterms:modified>
</cp:coreProperties>
</file>