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4" r:id="rId3"/>
  </p:sldMasterIdLst>
  <p:notesMasterIdLst>
    <p:notesMasterId r:id="rId31"/>
  </p:notesMasterIdLst>
  <p:sldIdLst>
    <p:sldId id="269" r:id="rId4"/>
    <p:sldId id="270" r:id="rId5"/>
    <p:sldId id="257" r:id="rId6"/>
    <p:sldId id="271" r:id="rId7"/>
    <p:sldId id="272" r:id="rId8"/>
    <p:sldId id="273" r:id="rId9"/>
    <p:sldId id="276" r:id="rId10"/>
    <p:sldId id="281" r:id="rId11"/>
    <p:sldId id="277" r:id="rId12"/>
    <p:sldId id="278" r:id="rId13"/>
    <p:sldId id="279" r:id="rId14"/>
    <p:sldId id="280" r:id="rId15"/>
    <p:sldId id="274" r:id="rId16"/>
    <p:sldId id="275" r:id="rId17"/>
    <p:sldId id="258" r:id="rId18"/>
    <p:sldId id="282" r:id="rId19"/>
    <p:sldId id="259" r:id="rId20"/>
    <p:sldId id="260" r:id="rId21"/>
    <p:sldId id="261" r:id="rId22"/>
    <p:sldId id="283" r:id="rId23"/>
    <p:sldId id="262" r:id="rId24"/>
    <p:sldId id="263" r:id="rId25"/>
    <p:sldId id="264" r:id="rId26"/>
    <p:sldId id="265" r:id="rId27"/>
    <p:sldId id="266" r:id="rId28"/>
    <p:sldId id="284" r:id="rId29"/>
    <p:sldId id="285"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barChart>
        <c:barDir val="col"/>
        <c:grouping val="clustered"/>
        <c:varyColors val="0"/>
        <c:ser>
          <c:idx val="2"/>
          <c:order val="2"/>
          <c:tx>
            <c:strRef>
              <c:f>Sheet1!$D$1</c:f>
              <c:strCache>
                <c:ptCount val="1"/>
                <c:pt idx="0">
                  <c:v>Series 3</c:v>
                </c:pt>
              </c:strCache>
            </c:strRef>
          </c:tx>
          <c:spPr>
            <a:solidFill>
              <a:schemeClr val="bg1">
                <a:lumMod val="95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0-469E-49E3-9920-D0569B98DD05}"/>
            </c:ext>
          </c:extLst>
        </c:ser>
        <c:ser>
          <c:idx val="3"/>
          <c:order val="3"/>
          <c:tx>
            <c:strRef>
              <c:f>Sheet1!$E$1</c:f>
              <c:strCache>
                <c:ptCount val="1"/>
                <c:pt idx="0">
                  <c:v>series 4</c:v>
                </c:pt>
              </c:strCache>
            </c:strRef>
          </c:tx>
          <c:spPr>
            <a:solidFill>
              <a:schemeClr val="bg1">
                <a:lumMod val="50000"/>
              </a:schemeClr>
            </a:solidFill>
            <a:ln w="12700">
              <a:noFill/>
            </a:ln>
            <a:effectLst/>
          </c:spPr>
          <c:invertIfNegative val="0"/>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xmlns:c16r2="http://schemas.microsoft.com/office/drawing/2015/06/chart">
            <c:ext xmlns:c16="http://schemas.microsoft.com/office/drawing/2014/chart" uri="{C3380CC4-5D6E-409C-BE32-E72D297353CC}">
              <c16:uniqueId val="{00000001-469E-49E3-9920-D0569B98DD05}"/>
            </c:ext>
          </c:extLst>
        </c:ser>
        <c:dLbls>
          <c:showLegendKey val="0"/>
          <c:showVal val="0"/>
          <c:showCatName val="0"/>
          <c:showSerName val="0"/>
          <c:showPercent val="0"/>
          <c:showBubbleSize val="0"/>
        </c:dLbls>
        <c:gapWidth val="150"/>
        <c:axId val="1409325712"/>
        <c:axId val="140931592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Sheet1!$B$1</c15:sqref>
                        </c15:formulaRef>
                      </c:ext>
                    </c:extLst>
                    <c:strCache>
                      <c:ptCount val="1"/>
                      <c:pt idx="0">
                        <c:v>Series 1</c:v>
                      </c:pt>
                    </c:strCache>
                  </c:strRef>
                </c:tx>
                <c:spPr>
                  <a:solidFill>
                    <a:schemeClr val="accent4"/>
                  </a:solidFill>
                  <a:ln w="12700">
                    <a:noFill/>
                  </a:ln>
                  <a:effectLst/>
                </c:spPr>
                <c:invertIfNegative val="0"/>
                <c:cat>
                  <c:numRef>
                    <c:extLst xmlns:c16r2="http://schemas.microsoft.com/office/drawing/2015/06/chart">
                      <c:ext uri="{02D57815-91ED-43cb-92C2-25804820EDAC}">
                        <c15:formulaRef>
                          <c15:sqref>Sheet1!$A$2:$A$5</c15:sqref>
                        </c15:formulaRef>
                      </c:ext>
                    </c:extLst>
                    <c:numCache>
                      <c:formatCode>General</c:formatCode>
                      <c:ptCount val="4"/>
                      <c:pt idx="0">
                        <c:v>2014</c:v>
                      </c:pt>
                      <c:pt idx="1">
                        <c:v>2015</c:v>
                      </c:pt>
                      <c:pt idx="2">
                        <c:v>2016</c:v>
                      </c:pt>
                      <c:pt idx="3">
                        <c:v>2017</c:v>
                      </c:pt>
                    </c:numCache>
                  </c:numRef>
                </c:cat>
                <c:val>
                  <c:numRef>
                    <c:extLst xmlns:c16r2="http://schemas.microsoft.com/office/drawing/2015/06/chart">
                      <c:ext uri="{02D57815-91ED-43cb-92C2-25804820EDAC}">
                        <c15:formulaRef>
                          <c15:sqref>Sheet1!$B$2:$B$5</c15:sqref>
                        </c15:formulaRef>
                      </c:ext>
                    </c:extLst>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2-469E-49E3-9920-D0569B98DD05}"/>
                  </c:ext>
                </c:extLst>
              </c15:ser>
            </c15:filteredBarSeries>
            <c15:filteredBar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Sheet1!$C$1</c15:sqref>
                        </c15:formulaRef>
                      </c:ext>
                    </c:extLst>
                    <c:strCache>
                      <c:ptCount val="1"/>
                      <c:pt idx="0">
                        <c:v>Series 2</c:v>
                      </c:pt>
                    </c:strCache>
                  </c:strRef>
                </c:tx>
                <c:spPr>
                  <a:solidFill>
                    <a:schemeClr val="accent3"/>
                  </a:solidFill>
                  <a:ln w="12700">
                    <a:noFill/>
                  </a:ln>
                  <a:effectLst/>
                </c:spPr>
                <c:invertIfNegative val="0"/>
                <c:cat>
                  <c:numRef>
                    <c:extLst xmlns:c15="http://schemas.microsoft.com/office/drawing/2012/chart" xmlns:c16r2="http://schemas.microsoft.com/office/drawing/2015/06/chart">
                      <c:ext xmlns:c15="http://schemas.microsoft.com/office/drawing/2012/chart" uri="{02D57815-91ED-43cb-92C2-25804820EDAC}">
                        <c15:formulaRef>
                          <c15:sqref>Sheet1!$A$2:$A$5</c15:sqref>
                        </c15:formulaRef>
                      </c:ext>
                    </c:extLst>
                    <c:numCache>
                      <c:formatCode>General</c:formatCode>
                      <c:ptCount val="4"/>
                      <c:pt idx="0">
                        <c:v>2014</c:v>
                      </c:pt>
                      <c:pt idx="1">
                        <c:v>2015</c:v>
                      </c:pt>
                      <c:pt idx="2">
                        <c:v>2016</c:v>
                      </c:pt>
                      <c:pt idx="3">
                        <c:v>2017</c:v>
                      </c:pt>
                    </c:numCache>
                  </c:numRef>
                </c:cat>
                <c:val>
                  <c:numRef>
                    <c:extLst xmlns:c15="http://schemas.microsoft.com/office/drawing/2012/chart" xmlns:c16r2="http://schemas.microsoft.com/office/drawing/2015/06/chart">
                      <c:ext xmlns:c15="http://schemas.microsoft.com/office/drawing/2012/chart" uri="{02D57815-91ED-43cb-92C2-25804820EDAC}">
                        <c15:formulaRef>
                          <c15:sqref>Sheet1!$C$2:$C$5</c15:sqref>
                        </c15:formulaRef>
                      </c:ext>
                    </c:extLst>
                    <c:numCache>
                      <c:formatCode>General</c:formatCode>
                      <c:ptCount val="4"/>
                      <c:pt idx="0">
                        <c:v>2.4</c:v>
                      </c:pt>
                      <c:pt idx="1">
                        <c:v>4.4000000000000004</c:v>
                      </c:pt>
                      <c:pt idx="2">
                        <c:v>1.8</c:v>
                      </c:pt>
                      <c:pt idx="3">
                        <c:v>1</c:v>
                      </c:pt>
                    </c:numCache>
                  </c:numRef>
                </c:val>
                <c:extLst xmlns:c15="http://schemas.microsoft.com/office/drawing/2012/chart" xmlns:c16r2="http://schemas.microsoft.com/office/drawing/2015/06/chart">
                  <c:ext xmlns:c16="http://schemas.microsoft.com/office/drawing/2014/chart" uri="{C3380CC4-5D6E-409C-BE32-E72D297353CC}">
                    <c16:uniqueId val="{00000003-469E-49E3-9920-D0569B98DD05}"/>
                  </c:ext>
                </c:extLst>
              </c15:ser>
            </c15:filteredBarSeries>
          </c:ext>
        </c:extLst>
      </c:barChart>
      <c:catAx>
        <c:axId val="1409325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zh-CN"/>
          </a:p>
        </c:txPr>
        <c:crossAx val="1409315920"/>
        <c:crosses val="autoZero"/>
        <c:auto val="1"/>
        <c:lblAlgn val="ctr"/>
        <c:lblOffset val="100"/>
        <c:noMultiLvlLbl val="0"/>
      </c:catAx>
      <c:valAx>
        <c:axId val="140931592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vert="horz"/>
          <a:lstStyle/>
          <a:p>
            <a:pPr>
              <a:defRPr/>
            </a:pPr>
            <a:endParaRPr lang="zh-CN"/>
          </a:p>
        </c:txPr>
        <c:crossAx val="1409325712"/>
        <c:crosses val="autoZero"/>
        <c:crossBetween val="between"/>
      </c:valAx>
      <c:spPr>
        <a:noFill/>
        <a:ln>
          <a:noFill/>
        </a:ln>
        <a:effectLst/>
      </c:spPr>
    </c:plotArea>
    <c:plotVisOnly val="1"/>
    <c:dispBlanksAs val="gap"/>
    <c:showDLblsOverMax val="0"/>
  </c:chart>
  <c:spPr>
    <a:noFill/>
    <a:ln>
      <a:noFill/>
    </a:ln>
    <a:effectLst/>
  </c:spPr>
  <c:txPr>
    <a:bodyPr/>
    <a:lstStyle/>
    <a:p>
      <a:pPr>
        <a:defRPr sz="900" b="0" i="0">
          <a:solidFill>
            <a:schemeClr val="bg1"/>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1F255-F687-4C15-8C05-844E54482FF2}"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9C4DE-A86C-4105-8483-8F3161ADE934}" type="slidenum">
              <a:rPr lang="zh-CN" altLang="en-US" smtClean="0"/>
              <a:t>‹#›</a:t>
            </a:fld>
            <a:endParaRPr lang="zh-CN" altLang="en-US"/>
          </a:p>
        </p:txBody>
      </p:sp>
    </p:spTree>
    <p:extLst>
      <p:ext uri="{BB962C8B-B14F-4D97-AF65-F5344CB8AC3E}">
        <p14:creationId xmlns:p14="http://schemas.microsoft.com/office/powerpoint/2010/main" val="75498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1963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10</a:t>
            </a:fld>
            <a:endParaRPr lang="en-US"/>
          </a:p>
        </p:txBody>
      </p:sp>
    </p:spTree>
    <p:extLst>
      <p:ext uri="{BB962C8B-B14F-4D97-AF65-F5344CB8AC3E}">
        <p14:creationId xmlns:p14="http://schemas.microsoft.com/office/powerpoint/2010/main" val="3653749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11</a:t>
            </a:fld>
            <a:endParaRPr lang="en-US"/>
          </a:p>
        </p:txBody>
      </p:sp>
    </p:spTree>
    <p:extLst>
      <p:ext uri="{BB962C8B-B14F-4D97-AF65-F5344CB8AC3E}">
        <p14:creationId xmlns:p14="http://schemas.microsoft.com/office/powerpoint/2010/main" val="272110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12</a:t>
            </a:fld>
            <a:endParaRPr lang="en-US"/>
          </a:p>
        </p:txBody>
      </p:sp>
    </p:spTree>
    <p:extLst>
      <p:ext uri="{BB962C8B-B14F-4D97-AF65-F5344CB8AC3E}">
        <p14:creationId xmlns:p14="http://schemas.microsoft.com/office/powerpoint/2010/main" val="385081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86188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71005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https://www.ypppt.com/</a:t>
            </a:r>
            <a:endParaRPr lang="en-US" dirty="0"/>
          </a:p>
        </p:txBody>
      </p:sp>
    </p:spTree>
    <p:extLst>
      <p:ext uri="{BB962C8B-B14F-4D97-AF65-F5344CB8AC3E}">
        <p14:creationId xmlns:p14="http://schemas.microsoft.com/office/powerpoint/2010/main" val="59633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43462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1987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536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153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964733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75009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92512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8275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49778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9161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7617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2323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7920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811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9284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2241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57554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7</a:t>
            </a:fld>
            <a:endParaRPr lang="en-US"/>
          </a:p>
        </p:txBody>
      </p:sp>
    </p:spTree>
    <p:extLst>
      <p:ext uri="{BB962C8B-B14F-4D97-AF65-F5344CB8AC3E}">
        <p14:creationId xmlns:p14="http://schemas.microsoft.com/office/powerpoint/2010/main" val="407123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54421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5ADDB-E251-D04A-8D00-39C4857359EB}" type="slidenum">
              <a:rPr lang="en-US" smtClean="0"/>
              <a:t>9</a:t>
            </a:fld>
            <a:endParaRPr lang="en-US"/>
          </a:p>
        </p:txBody>
      </p:sp>
    </p:spTree>
    <p:extLst>
      <p:ext uri="{BB962C8B-B14F-4D97-AF65-F5344CB8AC3E}">
        <p14:creationId xmlns:p14="http://schemas.microsoft.com/office/powerpoint/2010/main" val="283268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0CA401F-0323-4E5D-BB9E-5AA6D988327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A565BDD4-65EF-4E3B-87BF-E0D83851C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62AC25E1-7CB9-4872-A8B1-0784066DB503}"/>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A1ADE257-55B7-4860-AEE8-0227F04D98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CCD62325-ED87-4454-B6D4-EF43E30FD164}"/>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362717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6022026-B494-43E8-8970-A73EF68BBA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4D079BB1-ED65-4328-8973-D483B1FFB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E5DE0EB-80EA-4ECB-883C-614498B8A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2568F2A3-9BF9-436C-A7E3-8B1325142143}"/>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650FB4F4-9AAC-41AE-AB02-6DBE1C9611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B7C8EA2-4E19-4CFD-B3EF-004A57055F9B}"/>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551363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C47176A2-7421-43A1-B93F-BC47848EE8D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F7910E91-7C2A-4C45-8D89-51B0D157E8C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9A7A5C8-B549-474D-A549-1F894D48F8D7}"/>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D6214359-9808-4526-82C0-825BC2F790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10092BBD-0A63-41CA-B68F-FCF4A2A1570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96316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4CD15AF8-52AD-442A-98DF-A6B0FA1E83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767E17F-39AB-4B05-9C01-3ACED6BA2AE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413E2A1A-7D99-43D4-990C-6D97EBA78FB4}"/>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D5F7B419-00EC-4753-801C-9529B8BB4E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ADF9AC5F-F0C3-4DD1-BC26-7CC3E20A36DD}"/>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384576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493250" y="1276350"/>
            <a:ext cx="2129926" cy="1371600"/>
          </a:xfrm>
        </p:spPr>
        <p:txBody>
          <a:bodyPr/>
          <a:lstStyle/>
          <a:p>
            <a:endParaRPr lang="en-US"/>
          </a:p>
        </p:txBody>
      </p:sp>
      <p:sp>
        <p:nvSpPr>
          <p:cNvPr id="6" name="Picture Placeholder 2"/>
          <p:cNvSpPr>
            <a:spLocks noGrp="1"/>
          </p:cNvSpPr>
          <p:nvPr>
            <p:ph type="pic" sz="quarter" idx="11"/>
          </p:nvPr>
        </p:nvSpPr>
        <p:spPr>
          <a:xfrm>
            <a:off x="3874500" y="1276350"/>
            <a:ext cx="2129926" cy="1371600"/>
          </a:xfrm>
        </p:spPr>
        <p:txBody>
          <a:bodyPr/>
          <a:lstStyle/>
          <a:p>
            <a:endParaRPr lang="en-US"/>
          </a:p>
        </p:txBody>
      </p:sp>
      <p:sp>
        <p:nvSpPr>
          <p:cNvPr id="7" name="Picture Placeholder 2"/>
          <p:cNvSpPr>
            <a:spLocks noGrp="1"/>
          </p:cNvSpPr>
          <p:nvPr>
            <p:ph type="pic" sz="quarter" idx="12"/>
          </p:nvPr>
        </p:nvSpPr>
        <p:spPr>
          <a:xfrm>
            <a:off x="6255750" y="1276350"/>
            <a:ext cx="2129926" cy="1371600"/>
          </a:xfrm>
        </p:spPr>
        <p:txBody>
          <a:bodyPr/>
          <a:lstStyle/>
          <a:p>
            <a:endParaRPr lang="en-US"/>
          </a:p>
        </p:txBody>
      </p:sp>
      <p:sp>
        <p:nvSpPr>
          <p:cNvPr id="8" name="Picture Placeholder 2"/>
          <p:cNvSpPr>
            <a:spLocks noGrp="1"/>
          </p:cNvSpPr>
          <p:nvPr>
            <p:ph type="pic" sz="quarter" idx="13"/>
          </p:nvPr>
        </p:nvSpPr>
        <p:spPr>
          <a:xfrm>
            <a:off x="8637000" y="1276350"/>
            <a:ext cx="2129926" cy="1371600"/>
          </a:xfrm>
        </p:spPr>
        <p:txBody>
          <a:bodyPr/>
          <a:lstStyle/>
          <a:p>
            <a:endParaRPr lang="en-US"/>
          </a:p>
        </p:txBody>
      </p:sp>
      <p:sp>
        <p:nvSpPr>
          <p:cNvPr id="9" name="Picture Placeholder 2"/>
          <p:cNvSpPr>
            <a:spLocks noGrp="1"/>
          </p:cNvSpPr>
          <p:nvPr>
            <p:ph type="pic" sz="quarter" idx="14"/>
          </p:nvPr>
        </p:nvSpPr>
        <p:spPr>
          <a:xfrm>
            <a:off x="1493250" y="2909139"/>
            <a:ext cx="2129926" cy="1371600"/>
          </a:xfrm>
        </p:spPr>
        <p:txBody>
          <a:bodyPr/>
          <a:lstStyle/>
          <a:p>
            <a:endParaRPr lang="en-US"/>
          </a:p>
        </p:txBody>
      </p:sp>
      <p:sp>
        <p:nvSpPr>
          <p:cNvPr id="10" name="Picture Placeholder 2"/>
          <p:cNvSpPr>
            <a:spLocks noGrp="1"/>
          </p:cNvSpPr>
          <p:nvPr>
            <p:ph type="pic" sz="quarter" idx="15"/>
          </p:nvPr>
        </p:nvSpPr>
        <p:spPr>
          <a:xfrm>
            <a:off x="3874500" y="2909139"/>
            <a:ext cx="2129926" cy="1371600"/>
          </a:xfrm>
        </p:spPr>
        <p:txBody>
          <a:bodyPr/>
          <a:lstStyle/>
          <a:p>
            <a:endParaRPr lang="en-US"/>
          </a:p>
        </p:txBody>
      </p:sp>
      <p:sp>
        <p:nvSpPr>
          <p:cNvPr id="11" name="Picture Placeholder 2"/>
          <p:cNvSpPr>
            <a:spLocks noGrp="1"/>
          </p:cNvSpPr>
          <p:nvPr>
            <p:ph type="pic" sz="quarter" idx="16"/>
          </p:nvPr>
        </p:nvSpPr>
        <p:spPr>
          <a:xfrm>
            <a:off x="6255750" y="2909139"/>
            <a:ext cx="2129926" cy="1371600"/>
          </a:xfrm>
        </p:spPr>
        <p:txBody>
          <a:bodyPr/>
          <a:lstStyle/>
          <a:p>
            <a:endParaRPr lang="en-US"/>
          </a:p>
        </p:txBody>
      </p:sp>
      <p:sp>
        <p:nvSpPr>
          <p:cNvPr id="12" name="Picture Placeholder 2"/>
          <p:cNvSpPr>
            <a:spLocks noGrp="1"/>
          </p:cNvSpPr>
          <p:nvPr>
            <p:ph type="pic" sz="quarter" idx="17"/>
          </p:nvPr>
        </p:nvSpPr>
        <p:spPr>
          <a:xfrm>
            <a:off x="8637000" y="2909139"/>
            <a:ext cx="2129926" cy="1371600"/>
          </a:xfrm>
        </p:spPr>
        <p:txBody>
          <a:bodyPr/>
          <a:lstStyle/>
          <a:p>
            <a:endParaRPr lang="en-US"/>
          </a:p>
        </p:txBody>
      </p:sp>
    </p:spTree>
    <p:extLst>
      <p:ext uri="{BB962C8B-B14F-4D97-AF65-F5344CB8AC3E}">
        <p14:creationId xmlns:p14="http://schemas.microsoft.com/office/powerpoint/2010/main" val="324677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047750" y="1276350"/>
            <a:ext cx="10125075" cy="3238500"/>
          </a:xfrm>
        </p:spPr>
        <p:txBody>
          <a:bodyPr/>
          <a:lstStyle/>
          <a:p>
            <a:endParaRPr lang="en-US"/>
          </a:p>
        </p:txBody>
      </p:sp>
    </p:spTree>
    <p:extLst>
      <p:ext uri="{BB962C8B-B14F-4D97-AF65-F5344CB8AC3E}">
        <p14:creationId xmlns:p14="http://schemas.microsoft.com/office/powerpoint/2010/main" val="303128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584825" y="1276350"/>
            <a:ext cx="2895600" cy="3238500"/>
          </a:xfrm>
        </p:spPr>
        <p:txBody>
          <a:bodyPr/>
          <a:lstStyle/>
          <a:p>
            <a:endParaRPr lang="en-US"/>
          </a:p>
        </p:txBody>
      </p:sp>
      <p:sp>
        <p:nvSpPr>
          <p:cNvPr id="4" name="Picture Placeholder 2"/>
          <p:cNvSpPr>
            <a:spLocks noGrp="1"/>
          </p:cNvSpPr>
          <p:nvPr>
            <p:ph type="pic" sz="quarter" idx="11"/>
          </p:nvPr>
        </p:nvSpPr>
        <p:spPr>
          <a:xfrm>
            <a:off x="4728075" y="1276350"/>
            <a:ext cx="2895600" cy="3238500"/>
          </a:xfrm>
        </p:spPr>
        <p:txBody>
          <a:bodyPr/>
          <a:lstStyle/>
          <a:p>
            <a:endParaRPr lang="en-US"/>
          </a:p>
        </p:txBody>
      </p:sp>
      <p:sp>
        <p:nvSpPr>
          <p:cNvPr id="5" name="Picture Placeholder 2"/>
          <p:cNvSpPr>
            <a:spLocks noGrp="1"/>
          </p:cNvSpPr>
          <p:nvPr>
            <p:ph type="pic" sz="quarter" idx="12"/>
          </p:nvPr>
        </p:nvSpPr>
        <p:spPr>
          <a:xfrm>
            <a:off x="7871325" y="1276350"/>
            <a:ext cx="2895600" cy="3238500"/>
          </a:xfrm>
        </p:spPr>
        <p:txBody>
          <a:bodyPr/>
          <a:lstStyle/>
          <a:p>
            <a:endParaRPr lang="en-US"/>
          </a:p>
        </p:txBody>
      </p:sp>
    </p:spTree>
    <p:extLst>
      <p:ext uri="{BB962C8B-B14F-4D97-AF65-F5344CB8AC3E}">
        <p14:creationId xmlns:p14="http://schemas.microsoft.com/office/powerpoint/2010/main" val="3335182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hoto">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1493250" y="1276350"/>
            <a:ext cx="2129926" cy="3238500"/>
          </a:xfrm>
        </p:spPr>
        <p:txBody>
          <a:bodyPr/>
          <a:lstStyle/>
          <a:p>
            <a:endParaRPr lang="en-US"/>
          </a:p>
        </p:txBody>
      </p:sp>
      <p:sp>
        <p:nvSpPr>
          <p:cNvPr id="6" name="Picture Placeholder 2"/>
          <p:cNvSpPr>
            <a:spLocks noGrp="1"/>
          </p:cNvSpPr>
          <p:nvPr>
            <p:ph type="pic" sz="quarter" idx="11"/>
          </p:nvPr>
        </p:nvSpPr>
        <p:spPr>
          <a:xfrm>
            <a:off x="3874500" y="1276350"/>
            <a:ext cx="2129926" cy="3238500"/>
          </a:xfrm>
        </p:spPr>
        <p:txBody>
          <a:bodyPr/>
          <a:lstStyle/>
          <a:p>
            <a:endParaRPr lang="en-US"/>
          </a:p>
        </p:txBody>
      </p:sp>
      <p:sp>
        <p:nvSpPr>
          <p:cNvPr id="7" name="Picture Placeholder 2"/>
          <p:cNvSpPr>
            <a:spLocks noGrp="1"/>
          </p:cNvSpPr>
          <p:nvPr>
            <p:ph type="pic" sz="quarter" idx="12"/>
          </p:nvPr>
        </p:nvSpPr>
        <p:spPr>
          <a:xfrm>
            <a:off x="6255750" y="1276350"/>
            <a:ext cx="2129926" cy="3238500"/>
          </a:xfrm>
        </p:spPr>
        <p:txBody>
          <a:bodyPr/>
          <a:lstStyle/>
          <a:p>
            <a:endParaRPr lang="en-US"/>
          </a:p>
        </p:txBody>
      </p:sp>
      <p:sp>
        <p:nvSpPr>
          <p:cNvPr id="8" name="Picture Placeholder 2"/>
          <p:cNvSpPr>
            <a:spLocks noGrp="1"/>
          </p:cNvSpPr>
          <p:nvPr>
            <p:ph type="pic" sz="quarter" idx="13"/>
          </p:nvPr>
        </p:nvSpPr>
        <p:spPr>
          <a:xfrm>
            <a:off x="8637000" y="1276350"/>
            <a:ext cx="2129926" cy="3238500"/>
          </a:xfrm>
        </p:spPr>
        <p:txBody>
          <a:bodyPr/>
          <a:lstStyle/>
          <a:p>
            <a:endParaRPr lang="en-US"/>
          </a:p>
        </p:txBody>
      </p:sp>
    </p:spTree>
    <p:extLst>
      <p:ext uri="{BB962C8B-B14F-4D97-AF65-F5344CB8AC3E}">
        <p14:creationId xmlns:p14="http://schemas.microsoft.com/office/powerpoint/2010/main" val="364903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5176158" cy="5176158"/>
          </a:xfrm>
          <a:custGeom>
            <a:avLst/>
            <a:gdLst>
              <a:gd name="connsiteX0" fmla="*/ 0 w 5176158"/>
              <a:gd name="connsiteY0" fmla="*/ 0 h 5176158"/>
              <a:gd name="connsiteX1" fmla="*/ 5176158 w 5176158"/>
              <a:gd name="connsiteY1" fmla="*/ 0 h 5176158"/>
              <a:gd name="connsiteX2" fmla="*/ 5176158 w 5176158"/>
              <a:gd name="connsiteY2" fmla="*/ 3354927 h 5176158"/>
              <a:gd name="connsiteX3" fmla="*/ 3354927 w 5176158"/>
              <a:gd name="connsiteY3" fmla="*/ 5176158 h 5176158"/>
              <a:gd name="connsiteX4" fmla="*/ 0 w 5176158"/>
              <a:gd name="connsiteY4" fmla="*/ 5176158 h 517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6158" h="5176158">
                <a:moveTo>
                  <a:pt x="0" y="0"/>
                </a:moveTo>
                <a:lnTo>
                  <a:pt x="5176158" y="0"/>
                </a:lnTo>
                <a:lnTo>
                  <a:pt x="5176158" y="3354927"/>
                </a:lnTo>
                <a:lnTo>
                  <a:pt x="3354927"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2008464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3866382" y="2893422"/>
            <a:ext cx="1506399" cy="1971672"/>
          </a:xfrm>
          <a:custGeom>
            <a:avLst/>
            <a:gdLst>
              <a:gd name="connsiteX0" fmla="*/ 0 w 1506399"/>
              <a:gd name="connsiteY0" fmla="*/ 0 h 1971672"/>
              <a:gd name="connsiteX1" fmla="*/ 1506399 w 1506399"/>
              <a:gd name="connsiteY1" fmla="*/ 0 h 1971672"/>
              <a:gd name="connsiteX2" fmla="*/ 1506399 w 1506399"/>
              <a:gd name="connsiteY2" fmla="*/ 1971672 h 1971672"/>
              <a:gd name="connsiteX3" fmla="*/ 0 w 1506399"/>
              <a:gd name="connsiteY3" fmla="*/ 1971672 h 1971672"/>
            </a:gdLst>
            <a:ahLst/>
            <a:cxnLst>
              <a:cxn ang="0">
                <a:pos x="connsiteX0" y="connsiteY0"/>
              </a:cxn>
              <a:cxn ang="0">
                <a:pos x="connsiteX1" y="connsiteY1"/>
              </a:cxn>
              <a:cxn ang="0">
                <a:pos x="connsiteX2" y="connsiteY2"/>
              </a:cxn>
              <a:cxn ang="0">
                <a:pos x="connsiteX3" y="connsiteY3"/>
              </a:cxn>
            </a:cxnLst>
            <a:rect l="l" t="t" r="r" b="b"/>
            <a:pathLst>
              <a:path w="1506399" h="1971672">
                <a:moveTo>
                  <a:pt x="0" y="0"/>
                </a:moveTo>
                <a:lnTo>
                  <a:pt x="1506399" y="0"/>
                </a:lnTo>
                <a:lnTo>
                  <a:pt x="1506399" y="1971672"/>
                </a:lnTo>
                <a:lnTo>
                  <a:pt x="0" y="1971672"/>
                </a:lnTo>
                <a:close/>
              </a:path>
            </a:pathLst>
          </a:custGeom>
        </p:spPr>
        <p:txBody>
          <a:bodyPr wrap="square">
            <a:noAutofit/>
          </a:bodyPr>
          <a:lstStyle/>
          <a:p>
            <a:endParaRPr lang="en-US" dirty="0"/>
          </a:p>
        </p:txBody>
      </p:sp>
      <p:sp>
        <p:nvSpPr>
          <p:cNvPr id="14" name="Picture Placeholder 13"/>
          <p:cNvSpPr>
            <a:spLocks noGrp="1"/>
          </p:cNvSpPr>
          <p:nvPr>
            <p:ph type="pic" sz="quarter" idx="11"/>
          </p:nvPr>
        </p:nvSpPr>
        <p:spPr>
          <a:xfrm>
            <a:off x="5887124" y="2893422"/>
            <a:ext cx="1506399" cy="1971672"/>
          </a:xfrm>
          <a:custGeom>
            <a:avLst/>
            <a:gdLst>
              <a:gd name="connsiteX0" fmla="*/ 0 w 1506399"/>
              <a:gd name="connsiteY0" fmla="*/ 0 h 1971672"/>
              <a:gd name="connsiteX1" fmla="*/ 1506399 w 1506399"/>
              <a:gd name="connsiteY1" fmla="*/ 0 h 1971672"/>
              <a:gd name="connsiteX2" fmla="*/ 1506399 w 1506399"/>
              <a:gd name="connsiteY2" fmla="*/ 1971672 h 1971672"/>
              <a:gd name="connsiteX3" fmla="*/ 0 w 1506399"/>
              <a:gd name="connsiteY3" fmla="*/ 1971672 h 1971672"/>
            </a:gdLst>
            <a:ahLst/>
            <a:cxnLst>
              <a:cxn ang="0">
                <a:pos x="connsiteX0" y="connsiteY0"/>
              </a:cxn>
              <a:cxn ang="0">
                <a:pos x="connsiteX1" y="connsiteY1"/>
              </a:cxn>
              <a:cxn ang="0">
                <a:pos x="connsiteX2" y="connsiteY2"/>
              </a:cxn>
              <a:cxn ang="0">
                <a:pos x="connsiteX3" y="connsiteY3"/>
              </a:cxn>
            </a:cxnLst>
            <a:rect l="l" t="t" r="r" b="b"/>
            <a:pathLst>
              <a:path w="1506399" h="1971672">
                <a:moveTo>
                  <a:pt x="0" y="0"/>
                </a:moveTo>
                <a:lnTo>
                  <a:pt x="1506399" y="0"/>
                </a:lnTo>
                <a:lnTo>
                  <a:pt x="1506399" y="1971672"/>
                </a:lnTo>
                <a:lnTo>
                  <a:pt x="0" y="1971672"/>
                </a:lnTo>
                <a:close/>
              </a:path>
            </a:pathLst>
          </a:custGeom>
        </p:spPr>
        <p:txBody>
          <a:bodyPr wrap="square">
            <a:noAutofit/>
          </a:bodyPr>
          <a:lstStyle/>
          <a:p>
            <a:endParaRPr lang="en-US"/>
          </a:p>
        </p:txBody>
      </p:sp>
      <p:sp>
        <p:nvSpPr>
          <p:cNvPr id="15" name="Picture Placeholder 14"/>
          <p:cNvSpPr>
            <a:spLocks noGrp="1"/>
          </p:cNvSpPr>
          <p:nvPr>
            <p:ph type="pic" sz="quarter" idx="12"/>
          </p:nvPr>
        </p:nvSpPr>
        <p:spPr>
          <a:xfrm>
            <a:off x="7907866" y="1363270"/>
            <a:ext cx="2675467" cy="3501823"/>
          </a:xfrm>
          <a:custGeom>
            <a:avLst/>
            <a:gdLst>
              <a:gd name="connsiteX0" fmla="*/ 0 w 2675467"/>
              <a:gd name="connsiteY0" fmla="*/ 0 h 3501823"/>
              <a:gd name="connsiteX1" fmla="*/ 2675467 w 2675467"/>
              <a:gd name="connsiteY1" fmla="*/ 0 h 3501823"/>
              <a:gd name="connsiteX2" fmla="*/ 2675467 w 2675467"/>
              <a:gd name="connsiteY2" fmla="*/ 3501823 h 3501823"/>
              <a:gd name="connsiteX3" fmla="*/ 0 w 2675467"/>
              <a:gd name="connsiteY3" fmla="*/ 3501823 h 3501823"/>
            </a:gdLst>
            <a:ahLst/>
            <a:cxnLst>
              <a:cxn ang="0">
                <a:pos x="connsiteX0" y="connsiteY0"/>
              </a:cxn>
              <a:cxn ang="0">
                <a:pos x="connsiteX1" y="connsiteY1"/>
              </a:cxn>
              <a:cxn ang="0">
                <a:pos x="connsiteX2" y="connsiteY2"/>
              </a:cxn>
              <a:cxn ang="0">
                <a:pos x="connsiteX3" y="connsiteY3"/>
              </a:cxn>
            </a:cxnLst>
            <a:rect l="l" t="t" r="r" b="b"/>
            <a:pathLst>
              <a:path w="2675467" h="3501823">
                <a:moveTo>
                  <a:pt x="0" y="0"/>
                </a:moveTo>
                <a:lnTo>
                  <a:pt x="2675467" y="0"/>
                </a:lnTo>
                <a:lnTo>
                  <a:pt x="2675467" y="3501823"/>
                </a:lnTo>
                <a:lnTo>
                  <a:pt x="0" y="3501823"/>
                </a:lnTo>
                <a:close/>
              </a:path>
            </a:pathLst>
          </a:custGeom>
        </p:spPr>
        <p:txBody>
          <a:bodyPr wrap="square">
            <a:noAutofit/>
          </a:bodyPr>
          <a:lstStyle/>
          <a:p>
            <a:endParaRPr lang="en-US" dirty="0"/>
          </a:p>
        </p:txBody>
      </p:sp>
    </p:spTree>
    <p:extLst>
      <p:ext uri="{BB962C8B-B14F-4D97-AF65-F5344CB8AC3E}">
        <p14:creationId xmlns:p14="http://schemas.microsoft.com/office/powerpoint/2010/main" val="33916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49580" y="840921"/>
            <a:ext cx="5646420" cy="5176158"/>
          </a:xfrm>
          <a:custGeom>
            <a:avLst/>
            <a:gdLst>
              <a:gd name="connsiteX0" fmla="*/ 0 w 5646420"/>
              <a:gd name="connsiteY0" fmla="*/ 0 h 5176158"/>
              <a:gd name="connsiteX1" fmla="*/ 5646420 w 5646420"/>
              <a:gd name="connsiteY1" fmla="*/ 0 h 5176158"/>
              <a:gd name="connsiteX2" fmla="*/ 5646420 w 5646420"/>
              <a:gd name="connsiteY2" fmla="*/ 5176158 h 5176158"/>
              <a:gd name="connsiteX3" fmla="*/ 0 w 5646420"/>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5646420" h="5176158">
                <a:moveTo>
                  <a:pt x="0" y="0"/>
                </a:moveTo>
                <a:lnTo>
                  <a:pt x="5646420" y="0"/>
                </a:lnTo>
                <a:lnTo>
                  <a:pt x="5646420"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4166782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0AC1EA74-1D78-46B7-A79E-00A7A7AB730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4422AB6E-A8E3-40A6-9A7E-7EE654C18AA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5DD633C2-9955-46A1-8347-EC9E4665842C}"/>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2EAB810-A492-4972-9928-D8315DB5B9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A44D3155-B06E-466F-B6CC-3D5C7EEBF7C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975146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9580" y="840921"/>
            <a:ext cx="2102031" cy="5176158"/>
          </a:xfrm>
          <a:custGeom>
            <a:avLst/>
            <a:gdLst>
              <a:gd name="connsiteX0" fmla="*/ 0 w 2102031"/>
              <a:gd name="connsiteY0" fmla="*/ 0 h 5176158"/>
              <a:gd name="connsiteX1" fmla="*/ 2102031 w 2102031"/>
              <a:gd name="connsiteY1" fmla="*/ 0 h 5176158"/>
              <a:gd name="connsiteX2" fmla="*/ 2102031 w 2102031"/>
              <a:gd name="connsiteY2" fmla="*/ 5176158 h 5176158"/>
              <a:gd name="connsiteX3" fmla="*/ 0 w 2102031"/>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2102031" h="5176158">
                <a:moveTo>
                  <a:pt x="0" y="0"/>
                </a:moveTo>
                <a:lnTo>
                  <a:pt x="2102031" y="0"/>
                </a:lnTo>
                <a:lnTo>
                  <a:pt x="2102031" y="5176158"/>
                </a:lnTo>
                <a:lnTo>
                  <a:pt x="0" y="5176158"/>
                </a:lnTo>
                <a:close/>
              </a:path>
            </a:pathLst>
          </a:custGeom>
        </p:spPr>
        <p:txBody>
          <a:bodyPr wrap="square">
            <a:noAutofit/>
          </a:bodyPr>
          <a:lstStyle/>
          <a:p>
            <a:endParaRPr lang="en-US" dirty="0"/>
          </a:p>
        </p:txBody>
      </p:sp>
      <p:sp>
        <p:nvSpPr>
          <p:cNvPr id="14" name="Picture Placeholder 13"/>
          <p:cNvSpPr>
            <a:spLocks noGrp="1"/>
          </p:cNvSpPr>
          <p:nvPr>
            <p:ph type="pic" sz="quarter" idx="11"/>
          </p:nvPr>
        </p:nvSpPr>
        <p:spPr>
          <a:xfrm>
            <a:off x="2551611" y="840921"/>
            <a:ext cx="2102031" cy="5176158"/>
          </a:xfrm>
          <a:custGeom>
            <a:avLst/>
            <a:gdLst>
              <a:gd name="connsiteX0" fmla="*/ 0 w 2102031"/>
              <a:gd name="connsiteY0" fmla="*/ 0 h 5176158"/>
              <a:gd name="connsiteX1" fmla="*/ 2102031 w 2102031"/>
              <a:gd name="connsiteY1" fmla="*/ 0 h 5176158"/>
              <a:gd name="connsiteX2" fmla="*/ 2102031 w 2102031"/>
              <a:gd name="connsiteY2" fmla="*/ 5176158 h 5176158"/>
              <a:gd name="connsiteX3" fmla="*/ 0 w 2102031"/>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2102031" h="5176158">
                <a:moveTo>
                  <a:pt x="0" y="0"/>
                </a:moveTo>
                <a:lnTo>
                  <a:pt x="2102031" y="0"/>
                </a:lnTo>
                <a:lnTo>
                  <a:pt x="2102031" y="5176158"/>
                </a:lnTo>
                <a:lnTo>
                  <a:pt x="0" y="5176158"/>
                </a:lnTo>
                <a:close/>
              </a:path>
            </a:pathLst>
          </a:custGeom>
        </p:spPr>
        <p:txBody>
          <a:bodyPr wrap="square">
            <a:noAutofit/>
          </a:bodyPr>
          <a:lstStyle/>
          <a:p>
            <a:endParaRPr lang="en-US" dirty="0"/>
          </a:p>
        </p:txBody>
      </p:sp>
      <p:sp>
        <p:nvSpPr>
          <p:cNvPr id="15" name="Picture Placeholder 14"/>
          <p:cNvSpPr>
            <a:spLocks noGrp="1"/>
          </p:cNvSpPr>
          <p:nvPr>
            <p:ph type="pic" sz="quarter" idx="12"/>
          </p:nvPr>
        </p:nvSpPr>
        <p:spPr>
          <a:xfrm>
            <a:off x="4653642" y="840921"/>
            <a:ext cx="2102031" cy="5176158"/>
          </a:xfrm>
          <a:custGeom>
            <a:avLst/>
            <a:gdLst>
              <a:gd name="connsiteX0" fmla="*/ 0 w 2102031"/>
              <a:gd name="connsiteY0" fmla="*/ 0 h 5176158"/>
              <a:gd name="connsiteX1" fmla="*/ 2102031 w 2102031"/>
              <a:gd name="connsiteY1" fmla="*/ 0 h 5176158"/>
              <a:gd name="connsiteX2" fmla="*/ 2102031 w 2102031"/>
              <a:gd name="connsiteY2" fmla="*/ 5176158 h 5176158"/>
              <a:gd name="connsiteX3" fmla="*/ 0 w 2102031"/>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2102031" h="5176158">
                <a:moveTo>
                  <a:pt x="0" y="0"/>
                </a:moveTo>
                <a:lnTo>
                  <a:pt x="2102031" y="0"/>
                </a:lnTo>
                <a:lnTo>
                  <a:pt x="2102031" y="5176158"/>
                </a:lnTo>
                <a:lnTo>
                  <a:pt x="0" y="5176158"/>
                </a:lnTo>
                <a:close/>
              </a:path>
            </a:pathLst>
          </a:custGeom>
        </p:spPr>
        <p:txBody>
          <a:bodyPr wrap="square">
            <a:noAutofit/>
          </a:bodyPr>
          <a:lstStyle/>
          <a:p>
            <a:endParaRPr lang="en-US" dirty="0"/>
          </a:p>
        </p:txBody>
      </p:sp>
    </p:spTree>
    <p:extLst>
      <p:ext uri="{BB962C8B-B14F-4D97-AF65-F5344CB8AC3E}">
        <p14:creationId xmlns:p14="http://schemas.microsoft.com/office/powerpoint/2010/main" val="361712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309532" y="840921"/>
            <a:ext cx="7432887" cy="5176158"/>
          </a:xfrm>
          <a:custGeom>
            <a:avLst/>
            <a:gdLst>
              <a:gd name="connsiteX0" fmla="*/ 0 w 7432887"/>
              <a:gd name="connsiteY0" fmla="*/ 0 h 5176158"/>
              <a:gd name="connsiteX1" fmla="*/ 7432887 w 7432887"/>
              <a:gd name="connsiteY1" fmla="*/ 0 h 5176158"/>
              <a:gd name="connsiteX2" fmla="*/ 7432887 w 7432887"/>
              <a:gd name="connsiteY2" fmla="*/ 5176158 h 5176158"/>
              <a:gd name="connsiteX3" fmla="*/ 0 w 7432887"/>
              <a:gd name="connsiteY3" fmla="*/ 5176158 h 5176158"/>
            </a:gdLst>
            <a:ahLst/>
            <a:cxnLst>
              <a:cxn ang="0">
                <a:pos x="connsiteX0" y="connsiteY0"/>
              </a:cxn>
              <a:cxn ang="0">
                <a:pos x="connsiteX1" y="connsiteY1"/>
              </a:cxn>
              <a:cxn ang="0">
                <a:pos x="connsiteX2" y="connsiteY2"/>
              </a:cxn>
              <a:cxn ang="0">
                <a:pos x="connsiteX3" y="connsiteY3"/>
              </a:cxn>
            </a:cxnLst>
            <a:rect l="l" t="t" r="r" b="b"/>
            <a:pathLst>
              <a:path w="7432887" h="5176158">
                <a:moveTo>
                  <a:pt x="0" y="0"/>
                </a:moveTo>
                <a:lnTo>
                  <a:pt x="7432887" y="0"/>
                </a:lnTo>
                <a:lnTo>
                  <a:pt x="7432887" y="5176158"/>
                </a:lnTo>
                <a:lnTo>
                  <a:pt x="0" y="5176158"/>
                </a:lnTo>
                <a:close/>
              </a:path>
            </a:pathLst>
          </a:custGeom>
        </p:spPr>
        <p:txBody>
          <a:bodyPr wrap="square">
            <a:noAutofit/>
          </a:bodyPr>
          <a:lstStyle/>
          <a:p>
            <a:endParaRPr lang="en-US"/>
          </a:p>
        </p:txBody>
      </p:sp>
    </p:spTree>
    <p:extLst>
      <p:ext uri="{BB962C8B-B14F-4D97-AF65-F5344CB8AC3E}">
        <p14:creationId xmlns:p14="http://schemas.microsoft.com/office/powerpoint/2010/main" val="4043895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2611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6340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35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85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5892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1113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00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899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FCD347C8-90FE-424E-AD4D-1047CC931C3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B1BDB86B-8D96-44FB-A76D-0308F3C7B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B249A0DC-54F3-46D8-8702-6BD487A2682E}"/>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2E5E5E32-84B6-4D63-B325-CB11954869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B5E0F08-8E99-4559-BA45-A85BAAC8EB4E}"/>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200521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8967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6898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4044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152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3948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250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149705B-0BBA-46DA-B5E0-37177F576A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BA51D9BB-85E9-4C64-BF29-17C48B1874D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26E5D8E-DDD4-47ED-883D-247D731F576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DBE8A148-240E-476C-ADBC-AEB8A4477B01}"/>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85CF497-3F99-470F-9C29-1103166B216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A8B5DE57-F946-43BE-822F-B3599BDC629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8910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B0C864F6-F204-4AF8-90CB-E9C7F1ED7ED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6B08034-A144-4B8A-9687-EB9F9BAA7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0558497-86AA-49E8-AD06-904188A8B48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28C64A25-938C-4E35-9C06-F1D16960D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44F8546-5001-48DD-A3B5-6921109294D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FB79D3FF-68AA-43B6-B5B8-76190B4E09FA}"/>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8" name="页脚占位符 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D885D16-769D-4C2F-9E19-2A4B4E48E2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8A7EB3A-E231-414D-A821-1EBA438F4848}"/>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59184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B0C864F6-F204-4AF8-90CB-E9C7F1ED7ED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6B08034-A144-4B8A-9687-EB9F9BAA7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0558497-86AA-49E8-AD06-904188A8B48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28C64A25-938C-4E35-9C06-F1D16960D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44F8546-5001-48DD-A3B5-6921109294D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FB79D3FF-68AA-43B6-B5B8-76190B4E09FA}"/>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8" name="页脚占位符 7">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D885D16-769D-4C2F-9E19-2A4B4E48E2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8A7EB3A-E231-414D-A821-1EBA438F4848}"/>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
        <p:nvSpPr>
          <p:cNvPr id="11" name="TextBox 10"/>
          <p:cNvSpPr txBox="1"/>
          <p:nvPr userDrawn="1"/>
        </p:nvSpPr>
        <p:spPr>
          <a:xfrm>
            <a:off x="8790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785428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0C82365-EC39-4280-8C92-99EE72602F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2B46587E-CA68-4F0C-B405-4CC0678C3465}"/>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4" name="页脚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DB418BBF-BC36-4CB1-9977-A091E0EEC49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FB406FD6-C1ED-4A99-9488-28279D859B9A}"/>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2265344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6089E83-E71D-4B53-AF1E-587411E32614}"/>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3" name="页脚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E1FF1624-04D5-457C-A023-803DEFED735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67AEF3E-2E36-47D6-AC21-5FDBFB1B5799}"/>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1805815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23273792-2202-422E-9163-50525B87E7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C9D26AF-C69E-4676-983F-F87405DE3E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0487A8F-8944-416E-AFDD-BC922CE6D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9D908D66-EF02-47A9-BFC9-5081856D1EBC}"/>
              </a:ext>
            </a:extLst>
          </p:cNvPr>
          <p:cNvSpPr>
            <a:spLocks noGrp="1"/>
          </p:cNvSpPr>
          <p:nvPr>
            <p:ph type="dt" sz="half" idx="10"/>
          </p:nvPr>
        </p:nvSpPr>
        <p:spPr/>
        <p:txBody>
          <a:bodyPr/>
          <a:lstStyle/>
          <a:p>
            <a:fld id="{D600E7C5-6C6B-45B7-843D-4E737BBB8979}"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3A316ADE-3024-4565-A0B7-528330C664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D7B7F0E5-7E25-4455-A0F8-F113ADBDE5E3}"/>
              </a:ext>
            </a:extLst>
          </p:cNvPr>
          <p:cNvSpPr>
            <a:spLocks noGrp="1"/>
          </p:cNvSpPr>
          <p:nvPr>
            <p:ph type="sldNum" sz="quarter" idx="12"/>
          </p:nvPr>
        </p:nvSpPr>
        <p:spPr/>
        <p:txBody>
          <a:body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95452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79F0D451-3EE0-4FFB-B6A0-8240383FE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8B6AD50B-6643-435B-838E-0B9D9CC67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556F5F34-4A08-49DF-84CC-E13AFE798B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0E7C5-6C6B-45B7-843D-4E737BBB8979}"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FFE30B48-83B4-4547-A594-AED3E6B59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 id="{19966930-07CA-4365-B5BE-053CF10E7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5794C-57EC-40BE-A959-CE84EE3BB15F}" type="slidenum">
              <a:rPr lang="zh-CN" altLang="en-US" smtClean="0"/>
              <a:t>‹#›</a:t>
            </a:fld>
            <a:endParaRPr lang="zh-CN" altLang="en-US"/>
          </a:p>
        </p:txBody>
      </p:sp>
    </p:spTree>
    <p:extLst>
      <p:ext uri="{BB962C8B-B14F-4D97-AF65-F5344CB8AC3E}">
        <p14:creationId xmlns:p14="http://schemas.microsoft.com/office/powerpoint/2010/main" val="4084871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9"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5506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13343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xml"/><Relationship Id="rId7"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3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116320" cy="7106856"/>
          </a:xfrm>
          <a:prstGeom prst="rect">
            <a:avLst/>
          </a:prstGeom>
        </p:spPr>
      </p:pic>
      <p:sp>
        <p:nvSpPr>
          <p:cNvPr id="13" name="文本框 12"/>
          <p:cNvSpPr txBox="1"/>
          <p:nvPr/>
        </p:nvSpPr>
        <p:spPr>
          <a:xfrm>
            <a:off x="7485806" y="1190172"/>
            <a:ext cx="3057248" cy="954107"/>
          </a:xfrm>
          <a:prstGeom prst="rect">
            <a:avLst/>
          </a:prstGeom>
          <a:noFill/>
        </p:spPr>
        <p:txBody>
          <a:bodyPr wrap="none" rtlCol="0">
            <a:spAutoFit/>
          </a:bodyPr>
          <a:lstStyle/>
          <a:p>
            <a:pPr algn="ctr"/>
            <a:r>
              <a:rPr lang="zh-CN" altLang="en-US" sz="5600" b="1" dirty="0">
                <a:solidFill>
                  <a:schemeClr val="tx1">
                    <a:lumMod val="75000"/>
                    <a:lumOff val="25000"/>
                  </a:schemeClr>
                </a:solidFill>
                <a:cs typeface="+mn-ea"/>
                <a:sym typeface="+mn-lt"/>
              </a:rPr>
              <a:t>旅行日记</a:t>
            </a:r>
          </a:p>
        </p:txBody>
      </p:sp>
      <p:sp>
        <p:nvSpPr>
          <p:cNvPr id="14" name="文本框 13"/>
          <p:cNvSpPr txBox="1"/>
          <p:nvPr/>
        </p:nvSpPr>
        <p:spPr>
          <a:xfrm>
            <a:off x="7122727" y="2307772"/>
            <a:ext cx="3783408" cy="646331"/>
          </a:xfrm>
          <a:prstGeom prst="rect">
            <a:avLst/>
          </a:prstGeom>
          <a:noFill/>
        </p:spPr>
        <p:txBody>
          <a:bodyPr wrap="none" rtlCol="0">
            <a:spAutoFit/>
          </a:bodyPr>
          <a:lstStyle/>
          <a:p>
            <a:pPr algn="ctr"/>
            <a:r>
              <a:rPr lang="zh-CN" altLang="en-US" sz="3600" dirty="0">
                <a:solidFill>
                  <a:schemeClr val="tx1">
                    <a:lumMod val="75000"/>
                    <a:lumOff val="25000"/>
                  </a:schemeClr>
                </a:solidFill>
                <a:cs typeface="+mn-ea"/>
                <a:sym typeface="+mn-lt"/>
              </a:rPr>
              <a:t>文艺画册旅行</a:t>
            </a:r>
            <a:r>
              <a:rPr lang="en-US" altLang="zh-CN" sz="3600" dirty="0">
                <a:solidFill>
                  <a:schemeClr val="tx1">
                    <a:lumMod val="75000"/>
                    <a:lumOff val="25000"/>
                  </a:schemeClr>
                </a:solidFill>
                <a:cs typeface="+mn-ea"/>
                <a:sym typeface="+mn-lt"/>
              </a:rPr>
              <a:t>PPT</a:t>
            </a:r>
            <a:endParaRPr lang="zh-CN" altLang="en-US" sz="3600" dirty="0">
              <a:solidFill>
                <a:schemeClr val="tx1">
                  <a:lumMod val="75000"/>
                  <a:lumOff val="25000"/>
                </a:schemeClr>
              </a:solidFill>
              <a:cs typeface="+mn-ea"/>
              <a:sym typeface="+mn-lt"/>
            </a:endParaRPr>
          </a:p>
        </p:txBody>
      </p:sp>
      <p:sp>
        <p:nvSpPr>
          <p:cNvPr id="15" name="矩形 14"/>
          <p:cNvSpPr/>
          <p:nvPr/>
        </p:nvSpPr>
        <p:spPr>
          <a:xfrm>
            <a:off x="6613773" y="3879746"/>
            <a:ext cx="4801315" cy="1938020"/>
          </a:xfrm>
          <a:prstGeom prst="rect">
            <a:avLst/>
          </a:prstGeom>
        </p:spPr>
        <p:txBody>
          <a:bodyPr wrap="square">
            <a:spAutoFit/>
          </a:bodyPr>
          <a:lstStyle/>
          <a:p>
            <a:pPr algn="ctr">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点击此处添加文本信息，具体长短可根据实际需要填写，也可直接将文本复制于此，具体文字大小颜色均可调整。</a:t>
            </a:r>
          </a:p>
          <a:p>
            <a:pPr algn="ctr">
              <a:lnSpc>
                <a:spcPct val="200000"/>
              </a:lnSpc>
            </a:pPr>
            <a:endParaRPr lang="zh-CN" altLang="en-US" sz="1200" dirty="0">
              <a:solidFill>
                <a:schemeClr val="bg1">
                  <a:lumMod val="50000"/>
                </a:schemeClr>
              </a:solidFill>
              <a:cs typeface="+mn-ea"/>
              <a:sym typeface="+mn-lt"/>
            </a:endParaRPr>
          </a:p>
        </p:txBody>
      </p:sp>
      <p:sp>
        <p:nvSpPr>
          <p:cNvPr id="16" name="矩形 15"/>
          <p:cNvSpPr/>
          <p:nvPr/>
        </p:nvSpPr>
        <p:spPr>
          <a:xfrm>
            <a:off x="11020878" y="5949998"/>
            <a:ext cx="1171122" cy="870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4891132" y="-25400"/>
            <a:ext cx="2467428" cy="6908800"/>
            <a:chOff x="4879067" y="-25400"/>
            <a:chExt cx="2467428" cy="6908800"/>
          </a:xfrm>
        </p:grpSpPr>
        <p:sp>
          <p:nvSpPr>
            <p:cNvPr id="9" name="矩形 8"/>
            <p:cNvSpPr/>
            <p:nvPr/>
          </p:nvSpPr>
          <p:spPr>
            <a:xfrm>
              <a:off x="4879067" y="0"/>
              <a:ext cx="1233714" cy="68834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112781" y="-25400"/>
              <a:ext cx="1233714" cy="6908800"/>
              <a:chOff x="6112781" y="-25400"/>
              <a:chExt cx="1233714" cy="6908800"/>
            </a:xfrm>
          </p:grpSpPr>
          <p:sp>
            <p:nvSpPr>
              <p:cNvPr id="11" name="矩形 10"/>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197180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400"/>
                            </p:stCondLst>
                            <p:childTnLst>
                              <p:par>
                                <p:cTn id="14" presetID="1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childTnLst>
                          </p:cTn>
                        </p:par>
                        <p:par>
                          <p:cTn id="18" fill="hold">
                            <p:stCondLst>
                              <p:cond delay="1900"/>
                            </p:stCondLst>
                            <p:childTnLst>
                              <p:par>
                                <p:cTn id="19" presetID="2" presetClass="entr" presetSubtype="2"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5646420" cy="60170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 name="组合 4"/>
          <p:cNvGrpSpPr/>
          <p:nvPr/>
        </p:nvGrpSpPr>
        <p:grpSpPr>
          <a:xfrm>
            <a:off x="6715885" y="2085962"/>
            <a:ext cx="3185487" cy="3175405"/>
            <a:chOff x="6715885" y="2085962"/>
            <a:chExt cx="3185487" cy="3175405"/>
          </a:xfrm>
        </p:grpSpPr>
        <p:sp>
          <p:nvSpPr>
            <p:cNvPr id="15" name="TextBox 14"/>
            <p:cNvSpPr txBox="1"/>
            <p:nvPr/>
          </p:nvSpPr>
          <p:spPr>
            <a:xfrm>
              <a:off x="6715885" y="2085962"/>
              <a:ext cx="3185487" cy="825419"/>
            </a:xfrm>
            <a:prstGeom prst="rect">
              <a:avLst/>
            </a:prstGeom>
            <a:noFill/>
          </p:spPr>
          <p:txBody>
            <a:bodyPr wrap="none" rtlCol="0">
              <a:spAutoFit/>
            </a:bodyPr>
            <a:lstStyle/>
            <a:p>
              <a:pPr>
                <a:lnSpc>
                  <a:spcPct val="150000"/>
                </a:lnSpc>
              </a:pPr>
              <a:r>
                <a:rPr lang="zh-CN" altLang="en-US" sz="3600" b="1" spc="300" dirty="0">
                  <a:solidFill>
                    <a:schemeClr val="bg1"/>
                  </a:solidFill>
                  <a:cs typeface="+mn-ea"/>
                  <a:sym typeface="+mn-lt"/>
                </a:rPr>
                <a:t>添加标题内容</a:t>
              </a:r>
              <a:endParaRPr lang="en-US" sz="3600" b="1" spc="300" dirty="0">
                <a:solidFill>
                  <a:schemeClr val="bg1"/>
                </a:solidFill>
                <a:cs typeface="+mn-ea"/>
                <a:sym typeface="+mn-lt"/>
              </a:endParaRPr>
            </a:p>
          </p:txBody>
        </p:sp>
        <p:sp>
          <p:nvSpPr>
            <p:cNvPr id="16" name="Rectangle 15"/>
            <p:cNvSpPr/>
            <p:nvPr/>
          </p:nvSpPr>
          <p:spPr>
            <a:xfrm>
              <a:off x="6715885" y="3551547"/>
              <a:ext cx="2674446" cy="830997"/>
            </a:xfrm>
            <a:prstGeom prst="rect">
              <a:avLst/>
            </a:prstGeom>
          </p:spPr>
          <p:txBody>
            <a:bodyPr wrap="square">
              <a:spAutoFit/>
            </a:bodyPr>
            <a:lstStyle/>
            <a:p>
              <a:r>
                <a:rPr lang="en-US" sz="1200" b="1" dirty="0">
                  <a:solidFill>
                    <a:schemeClr val="bg1"/>
                  </a:solidFill>
                  <a:cs typeface="+mn-ea"/>
                  <a:sym typeface="+mn-lt"/>
                </a:rPr>
                <a:t>Far far away, </a:t>
              </a:r>
              <a:r>
                <a:rPr lang="en-US" sz="1200" dirty="0">
                  <a:solidFill>
                    <a:schemeClr val="bg1"/>
                  </a:solidFill>
                  <a:cs typeface="+mn-ea"/>
                  <a:sym typeface="+mn-lt"/>
                </a:rPr>
                <a:t>behind the word mountains, far from the countries </a:t>
              </a:r>
              <a:r>
                <a:rPr lang="en-US" sz="1200" dirty="0" err="1">
                  <a:solidFill>
                    <a:schemeClr val="bg1"/>
                  </a:solidFill>
                  <a:cs typeface="+mn-ea"/>
                  <a:sym typeface="+mn-lt"/>
                </a:rPr>
                <a:t>Vokalia</a:t>
              </a:r>
              <a:r>
                <a:rPr lang="en-US" sz="1200" dirty="0">
                  <a:solidFill>
                    <a:schemeClr val="bg1"/>
                  </a:solidFill>
                  <a:cs typeface="+mn-ea"/>
                  <a:sym typeface="+mn-lt"/>
                </a:rPr>
                <a:t> and </a:t>
              </a:r>
              <a:r>
                <a:rPr lang="en-US" sz="1200" dirty="0" err="1">
                  <a:solidFill>
                    <a:schemeClr val="bg1"/>
                  </a:solidFill>
                  <a:cs typeface="+mn-ea"/>
                  <a:sym typeface="+mn-lt"/>
                </a:rPr>
                <a:t>Consonantia</a:t>
              </a:r>
              <a:r>
                <a:rPr lang="en-US" sz="1200" dirty="0">
                  <a:solidFill>
                    <a:schemeClr val="bg1"/>
                  </a:solidFill>
                  <a:cs typeface="+mn-ea"/>
                  <a:sym typeface="+mn-lt"/>
                </a:rPr>
                <a:t>, there live the blind texts.</a:t>
              </a:r>
            </a:p>
          </p:txBody>
        </p:sp>
        <p:sp>
          <p:nvSpPr>
            <p:cNvPr id="17" name="TextBox 16"/>
            <p:cNvSpPr txBox="1"/>
            <p:nvPr/>
          </p:nvSpPr>
          <p:spPr>
            <a:xfrm>
              <a:off x="6715885" y="3150313"/>
              <a:ext cx="1703480" cy="276999"/>
            </a:xfrm>
            <a:prstGeom prst="rect">
              <a:avLst/>
            </a:prstGeom>
            <a:noFill/>
          </p:spPr>
          <p:txBody>
            <a:bodyPr wrap="none" rtlCol="0">
              <a:spAutoFit/>
            </a:bodyPr>
            <a:lstStyle/>
            <a:p>
              <a:r>
                <a:rPr lang="en-US" sz="1200" dirty="0">
                  <a:solidFill>
                    <a:schemeClr val="bg1"/>
                  </a:solidFill>
                  <a:cs typeface="+mn-ea"/>
                  <a:sym typeface="+mn-lt"/>
                </a:rPr>
                <a:t>This </a:t>
              </a:r>
              <a:r>
                <a:rPr lang="en-US" sz="1200">
                  <a:solidFill>
                    <a:schemeClr val="bg1"/>
                  </a:solidFill>
                  <a:cs typeface="+mn-ea"/>
                  <a:sym typeface="+mn-lt"/>
                </a:rPr>
                <a:t>is awesome title</a:t>
              </a:r>
            </a:p>
          </p:txBody>
        </p:sp>
        <p:sp>
          <p:nvSpPr>
            <p:cNvPr id="18" name="TextBox 17"/>
            <p:cNvSpPr txBox="1"/>
            <p:nvPr/>
          </p:nvSpPr>
          <p:spPr>
            <a:xfrm>
              <a:off x="6715885" y="4953590"/>
              <a:ext cx="988412" cy="307777"/>
            </a:xfrm>
            <a:prstGeom prst="rect">
              <a:avLst/>
            </a:prstGeom>
            <a:noFill/>
          </p:spPr>
          <p:txBody>
            <a:bodyPr wrap="none" rtlCol="0">
              <a:spAutoFit/>
            </a:bodyPr>
            <a:lstStyle/>
            <a:p>
              <a:r>
                <a:rPr lang="en-US" sz="1400">
                  <a:solidFill>
                    <a:schemeClr val="bg1"/>
                  </a:solidFill>
                  <a:cs typeface="+mn-ea"/>
                  <a:sym typeface="+mn-lt"/>
                </a:rPr>
                <a:t>signature</a:t>
              </a:r>
              <a:endParaRPr lang="en-US" sz="1400" dirty="0">
                <a:solidFill>
                  <a:schemeClr val="bg1"/>
                </a:solidFill>
                <a:cs typeface="+mn-ea"/>
                <a:sym typeface="+mn-lt"/>
              </a:endParaRPr>
            </a:p>
          </p:txBody>
        </p:sp>
      </p:grpSp>
      <p:grpSp>
        <p:nvGrpSpPr>
          <p:cNvPr id="19" name="Group 18"/>
          <p:cNvGrpSpPr/>
          <p:nvPr/>
        </p:nvGrpSpPr>
        <p:grpSpPr>
          <a:xfrm>
            <a:off x="1912043" y="2908663"/>
            <a:ext cx="2721494" cy="1040674"/>
            <a:chOff x="731520" y="1792800"/>
            <a:chExt cx="8390160" cy="3208320"/>
          </a:xfrm>
          <a:solidFill>
            <a:schemeClr val="bg1"/>
          </a:solidFill>
        </p:grpSpPr>
        <p:sp>
          <p:nvSpPr>
            <p:cNvPr id="20" name="Freeform 19"/>
            <p:cNvSpPr/>
            <p:nvPr/>
          </p:nvSpPr>
          <p:spPr>
            <a:xfrm>
              <a:off x="731520" y="2097360"/>
              <a:ext cx="8390160" cy="2903760"/>
            </a:xfrm>
            <a:custGeom>
              <a:avLst/>
              <a:gdLst/>
              <a:ahLst/>
              <a:cxnLst/>
              <a:rect l="0" t="0" r="r" b="b"/>
              <a:pathLst>
                <a:path w="23306" h="8066">
                  <a:moveTo>
                    <a:pt x="15070" y="1477"/>
                  </a:moveTo>
                  <a:lnTo>
                    <a:pt x="15070" y="1477"/>
                  </a:lnTo>
                  <a:cubicBezTo>
                    <a:pt x="14746" y="1797"/>
                    <a:pt x="14455" y="2085"/>
                    <a:pt x="14139" y="2399"/>
                  </a:cubicBezTo>
                  <a:cubicBezTo>
                    <a:pt x="13794" y="2176"/>
                    <a:pt x="13456" y="1979"/>
                    <a:pt x="13146" y="1750"/>
                  </a:cubicBezTo>
                  <a:cubicBezTo>
                    <a:pt x="12517" y="1282"/>
                    <a:pt x="11899" y="799"/>
                    <a:pt x="11285" y="316"/>
                  </a:cubicBezTo>
                  <a:cubicBezTo>
                    <a:pt x="10922" y="28"/>
                    <a:pt x="10738" y="0"/>
                    <a:pt x="10323" y="218"/>
                  </a:cubicBezTo>
                  <a:cubicBezTo>
                    <a:pt x="10023" y="377"/>
                    <a:pt x="9715" y="521"/>
                    <a:pt x="9464" y="763"/>
                  </a:cubicBezTo>
                  <a:cubicBezTo>
                    <a:pt x="9294" y="926"/>
                    <a:pt x="9069" y="1036"/>
                    <a:pt x="8867" y="1168"/>
                  </a:cubicBezTo>
                  <a:cubicBezTo>
                    <a:pt x="8557" y="1367"/>
                    <a:pt x="8247" y="1562"/>
                    <a:pt x="7939" y="1763"/>
                  </a:cubicBezTo>
                  <a:cubicBezTo>
                    <a:pt x="7782" y="1865"/>
                    <a:pt x="7646" y="1876"/>
                    <a:pt x="7488" y="1751"/>
                  </a:cubicBezTo>
                  <a:cubicBezTo>
                    <a:pt x="7300" y="1604"/>
                    <a:pt x="7095" y="1477"/>
                    <a:pt x="6891" y="1348"/>
                  </a:cubicBezTo>
                  <a:cubicBezTo>
                    <a:pt x="6617" y="1176"/>
                    <a:pt x="6348" y="1219"/>
                    <a:pt x="6109" y="1409"/>
                  </a:cubicBezTo>
                  <a:cubicBezTo>
                    <a:pt x="5536" y="1863"/>
                    <a:pt x="4973" y="2331"/>
                    <a:pt x="4404" y="2791"/>
                  </a:cubicBezTo>
                  <a:cubicBezTo>
                    <a:pt x="4238" y="2923"/>
                    <a:pt x="4062" y="3046"/>
                    <a:pt x="3896" y="3179"/>
                  </a:cubicBezTo>
                  <a:cubicBezTo>
                    <a:pt x="3841" y="3223"/>
                    <a:pt x="3782" y="3272"/>
                    <a:pt x="3754" y="3330"/>
                  </a:cubicBezTo>
                  <a:cubicBezTo>
                    <a:pt x="3495" y="3869"/>
                    <a:pt x="3126" y="4335"/>
                    <a:pt x="2734" y="4793"/>
                  </a:cubicBezTo>
                  <a:cubicBezTo>
                    <a:pt x="2195" y="5427"/>
                    <a:pt x="1588" y="5986"/>
                    <a:pt x="935" y="6505"/>
                  </a:cubicBezTo>
                  <a:cubicBezTo>
                    <a:pt x="749" y="6652"/>
                    <a:pt x="537" y="6772"/>
                    <a:pt x="340" y="6906"/>
                  </a:cubicBezTo>
                  <a:cubicBezTo>
                    <a:pt x="239" y="6976"/>
                    <a:pt x="142" y="7054"/>
                    <a:pt x="0" y="7164"/>
                  </a:cubicBezTo>
                  <a:cubicBezTo>
                    <a:pt x="117" y="7226"/>
                    <a:pt x="182" y="7281"/>
                    <a:pt x="257" y="7294"/>
                  </a:cubicBezTo>
                  <a:cubicBezTo>
                    <a:pt x="342" y="7311"/>
                    <a:pt x="439" y="7306"/>
                    <a:pt x="524" y="7281"/>
                  </a:cubicBezTo>
                  <a:cubicBezTo>
                    <a:pt x="1126" y="7118"/>
                    <a:pt x="1756" y="7006"/>
                    <a:pt x="2242" y="6592"/>
                  </a:cubicBezTo>
                  <a:cubicBezTo>
                    <a:pt x="2399" y="6457"/>
                    <a:pt x="2507" y="6266"/>
                    <a:pt x="2608" y="6086"/>
                  </a:cubicBezTo>
                  <a:cubicBezTo>
                    <a:pt x="2823" y="5702"/>
                    <a:pt x="3094" y="5380"/>
                    <a:pt x="3485" y="5140"/>
                  </a:cubicBezTo>
                  <a:cubicBezTo>
                    <a:pt x="3797" y="4946"/>
                    <a:pt x="3989" y="4645"/>
                    <a:pt x="4058" y="4293"/>
                  </a:cubicBezTo>
                  <a:cubicBezTo>
                    <a:pt x="4110" y="4032"/>
                    <a:pt x="4266" y="3826"/>
                    <a:pt x="4376" y="3596"/>
                  </a:cubicBezTo>
                  <a:cubicBezTo>
                    <a:pt x="4605" y="3113"/>
                    <a:pt x="5010" y="2851"/>
                    <a:pt x="5463" y="2607"/>
                  </a:cubicBezTo>
                  <a:cubicBezTo>
                    <a:pt x="5704" y="2477"/>
                    <a:pt x="5907" y="2278"/>
                    <a:pt x="6125" y="2109"/>
                  </a:cubicBezTo>
                  <a:cubicBezTo>
                    <a:pt x="6222" y="2035"/>
                    <a:pt x="6316" y="1960"/>
                    <a:pt x="6459" y="1848"/>
                  </a:cubicBezTo>
                  <a:cubicBezTo>
                    <a:pt x="6666" y="2158"/>
                    <a:pt x="6854" y="2435"/>
                    <a:pt x="7034" y="2713"/>
                  </a:cubicBezTo>
                  <a:cubicBezTo>
                    <a:pt x="7127" y="2861"/>
                    <a:pt x="7206" y="3016"/>
                    <a:pt x="7291" y="3168"/>
                  </a:cubicBezTo>
                  <a:cubicBezTo>
                    <a:pt x="7334" y="3243"/>
                    <a:pt x="7413" y="3317"/>
                    <a:pt x="7415" y="3395"/>
                  </a:cubicBezTo>
                  <a:cubicBezTo>
                    <a:pt x="7423" y="3833"/>
                    <a:pt x="7777" y="4064"/>
                    <a:pt x="8059" y="4306"/>
                  </a:cubicBezTo>
                  <a:cubicBezTo>
                    <a:pt x="8231" y="4452"/>
                    <a:pt x="8527" y="4530"/>
                    <a:pt x="8768" y="4530"/>
                  </a:cubicBezTo>
                  <a:cubicBezTo>
                    <a:pt x="9991" y="4520"/>
                    <a:pt x="10914" y="5104"/>
                    <a:pt x="11768" y="5848"/>
                  </a:cubicBezTo>
                  <a:cubicBezTo>
                    <a:pt x="12081" y="6120"/>
                    <a:pt x="12397" y="6387"/>
                    <a:pt x="12709" y="6660"/>
                  </a:cubicBezTo>
                  <a:cubicBezTo>
                    <a:pt x="12843" y="6775"/>
                    <a:pt x="12964" y="6904"/>
                    <a:pt x="13100" y="7016"/>
                  </a:cubicBezTo>
                  <a:cubicBezTo>
                    <a:pt x="13252" y="7143"/>
                    <a:pt x="13349" y="7073"/>
                    <a:pt x="13436" y="6900"/>
                  </a:cubicBezTo>
                  <a:cubicBezTo>
                    <a:pt x="13231" y="6732"/>
                    <a:pt x="13021" y="6573"/>
                    <a:pt x="12826" y="6401"/>
                  </a:cubicBezTo>
                  <a:cubicBezTo>
                    <a:pt x="12505" y="6118"/>
                    <a:pt x="12191" y="5833"/>
                    <a:pt x="11883" y="5537"/>
                  </a:cubicBezTo>
                  <a:cubicBezTo>
                    <a:pt x="11410" y="5087"/>
                    <a:pt x="10965" y="4608"/>
                    <a:pt x="10469" y="4182"/>
                  </a:cubicBezTo>
                  <a:cubicBezTo>
                    <a:pt x="10238" y="3981"/>
                    <a:pt x="9924" y="3860"/>
                    <a:pt x="9636" y="3729"/>
                  </a:cubicBezTo>
                  <a:cubicBezTo>
                    <a:pt x="8944" y="3419"/>
                    <a:pt x="8510" y="2861"/>
                    <a:pt x="8033" y="2285"/>
                  </a:cubicBezTo>
                  <a:cubicBezTo>
                    <a:pt x="8338" y="2056"/>
                    <a:pt x="8616" y="1842"/>
                    <a:pt x="8901" y="1638"/>
                  </a:cubicBezTo>
                  <a:cubicBezTo>
                    <a:pt x="9104" y="1488"/>
                    <a:pt x="9302" y="1323"/>
                    <a:pt x="9527" y="1212"/>
                  </a:cubicBezTo>
                  <a:cubicBezTo>
                    <a:pt x="9841" y="1055"/>
                    <a:pt x="10175" y="928"/>
                    <a:pt x="10511" y="816"/>
                  </a:cubicBezTo>
                  <a:cubicBezTo>
                    <a:pt x="10586" y="791"/>
                    <a:pt x="10738" y="867"/>
                    <a:pt x="10797" y="939"/>
                  </a:cubicBezTo>
                  <a:cubicBezTo>
                    <a:pt x="10961" y="1142"/>
                    <a:pt x="11092" y="1371"/>
                    <a:pt x="11246" y="1583"/>
                  </a:cubicBezTo>
                  <a:cubicBezTo>
                    <a:pt x="11404" y="1804"/>
                    <a:pt x="11552" y="2039"/>
                    <a:pt x="11747" y="2229"/>
                  </a:cubicBezTo>
                  <a:cubicBezTo>
                    <a:pt x="12071" y="2539"/>
                    <a:pt x="12381" y="2867"/>
                    <a:pt x="12804" y="3077"/>
                  </a:cubicBezTo>
                  <a:cubicBezTo>
                    <a:pt x="12976" y="3164"/>
                    <a:pt x="13100" y="3346"/>
                    <a:pt x="13231" y="3497"/>
                  </a:cubicBezTo>
                  <a:cubicBezTo>
                    <a:pt x="13549" y="3865"/>
                    <a:pt x="13851" y="4246"/>
                    <a:pt x="14171" y="4613"/>
                  </a:cubicBezTo>
                  <a:cubicBezTo>
                    <a:pt x="14384" y="4857"/>
                    <a:pt x="14663" y="4982"/>
                    <a:pt x="14999" y="5037"/>
                  </a:cubicBezTo>
                  <a:cubicBezTo>
                    <a:pt x="15465" y="5117"/>
                    <a:pt x="15923" y="5240"/>
                    <a:pt x="16382" y="5359"/>
                  </a:cubicBezTo>
                  <a:cubicBezTo>
                    <a:pt x="16514" y="5393"/>
                    <a:pt x="16651" y="5456"/>
                    <a:pt x="16759" y="5535"/>
                  </a:cubicBezTo>
                  <a:cubicBezTo>
                    <a:pt x="17052" y="5751"/>
                    <a:pt x="17376" y="5916"/>
                    <a:pt x="17666" y="6139"/>
                  </a:cubicBezTo>
                  <a:cubicBezTo>
                    <a:pt x="18061" y="6446"/>
                    <a:pt x="18526" y="6669"/>
                    <a:pt x="18966" y="6923"/>
                  </a:cubicBezTo>
                  <a:cubicBezTo>
                    <a:pt x="19006" y="6946"/>
                    <a:pt x="19073" y="6927"/>
                    <a:pt x="19128" y="6927"/>
                  </a:cubicBezTo>
                  <a:cubicBezTo>
                    <a:pt x="19128" y="6870"/>
                    <a:pt x="19138" y="6832"/>
                    <a:pt x="19126" y="6825"/>
                  </a:cubicBezTo>
                  <a:cubicBezTo>
                    <a:pt x="18684" y="6533"/>
                    <a:pt x="18364" y="6113"/>
                    <a:pt x="17909" y="5823"/>
                  </a:cubicBezTo>
                  <a:cubicBezTo>
                    <a:pt x="17176" y="5355"/>
                    <a:pt x="16413" y="4910"/>
                    <a:pt x="15833" y="4252"/>
                  </a:cubicBezTo>
                  <a:cubicBezTo>
                    <a:pt x="15414" y="4058"/>
                    <a:pt x="15256" y="3654"/>
                    <a:pt x="14997" y="3327"/>
                  </a:cubicBezTo>
                  <a:cubicBezTo>
                    <a:pt x="14821" y="3103"/>
                    <a:pt x="14606" y="2908"/>
                    <a:pt x="14382" y="2673"/>
                  </a:cubicBezTo>
                  <a:cubicBezTo>
                    <a:pt x="14580" y="2486"/>
                    <a:pt x="14809" y="2359"/>
                    <a:pt x="15060" y="2272"/>
                  </a:cubicBezTo>
                  <a:cubicBezTo>
                    <a:pt x="15210" y="2221"/>
                    <a:pt x="15356" y="2240"/>
                    <a:pt x="15495" y="2336"/>
                  </a:cubicBezTo>
                  <a:cubicBezTo>
                    <a:pt x="15985" y="2677"/>
                    <a:pt x="16485" y="2999"/>
                    <a:pt x="16969" y="3344"/>
                  </a:cubicBezTo>
                  <a:cubicBezTo>
                    <a:pt x="17532" y="3744"/>
                    <a:pt x="17812" y="4325"/>
                    <a:pt x="17992" y="4948"/>
                  </a:cubicBezTo>
                  <a:cubicBezTo>
                    <a:pt x="18073" y="5227"/>
                    <a:pt x="18205" y="5441"/>
                    <a:pt x="18435" y="5617"/>
                  </a:cubicBezTo>
                  <a:cubicBezTo>
                    <a:pt x="18727" y="5838"/>
                    <a:pt x="19018" y="6062"/>
                    <a:pt x="19290" y="6304"/>
                  </a:cubicBezTo>
                  <a:cubicBezTo>
                    <a:pt x="19488" y="6476"/>
                    <a:pt x="19656" y="6679"/>
                    <a:pt x="19855" y="6891"/>
                  </a:cubicBezTo>
                  <a:cubicBezTo>
                    <a:pt x="19907" y="6872"/>
                    <a:pt x="19978" y="6853"/>
                    <a:pt x="20041" y="6819"/>
                  </a:cubicBezTo>
                  <a:cubicBezTo>
                    <a:pt x="20314" y="6669"/>
                    <a:pt x="20580" y="6694"/>
                    <a:pt x="20845" y="6840"/>
                  </a:cubicBezTo>
                  <a:cubicBezTo>
                    <a:pt x="21568" y="7236"/>
                    <a:pt x="22289" y="7635"/>
                    <a:pt x="23016" y="8023"/>
                  </a:cubicBezTo>
                  <a:cubicBezTo>
                    <a:pt x="23091" y="8065"/>
                    <a:pt x="23198" y="8052"/>
                    <a:pt x="23291" y="8063"/>
                  </a:cubicBezTo>
                  <a:cubicBezTo>
                    <a:pt x="23291" y="7972"/>
                    <a:pt x="23305" y="7877"/>
                    <a:pt x="23289" y="7788"/>
                  </a:cubicBezTo>
                  <a:cubicBezTo>
                    <a:pt x="23277" y="7734"/>
                    <a:pt x="23226" y="7681"/>
                    <a:pt x="23180" y="7641"/>
                  </a:cubicBezTo>
                  <a:cubicBezTo>
                    <a:pt x="22927" y="7415"/>
                    <a:pt x="22677" y="7184"/>
                    <a:pt x="22412" y="6970"/>
                  </a:cubicBezTo>
                  <a:cubicBezTo>
                    <a:pt x="21912" y="6567"/>
                    <a:pt x="21392" y="6190"/>
                    <a:pt x="21023" y="5656"/>
                  </a:cubicBezTo>
                  <a:cubicBezTo>
                    <a:pt x="20906" y="5492"/>
                    <a:pt x="20693" y="5389"/>
                    <a:pt x="20521" y="5263"/>
                  </a:cubicBezTo>
                  <a:cubicBezTo>
                    <a:pt x="20248" y="5058"/>
                    <a:pt x="19970" y="4863"/>
                    <a:pt x="19701" y="4655"/>
                  </a:cubicBezTo>
                  <a:cubicBezTo>
                    <a:pt x="19142" y="4223"/>
                    <a:pt x="18609" y="3761"/>
                    <a:pt x="18028" y="3357"/>
                  </a:cubicBezTo>
                  <a:cubicBezTo>
                    <a:pt x="17303" y="2851"/>
                    <a:pt x="16542" y="2391"/>
                    <a:pt x="15795" y="1914"/>
                  </a:cubicBezTo>
                  <a:cubicBezTo>
                    <a:pt x="15562" y="1765"/>
                    <a:pt x="15321" y="1628"/>
                    <a:pt x="15070" y="1477"/>
                  </a:cubicBezTo>
                </a:path>
              </a:pathLst>
            </a:custGeom>
            <a:grpFill/>
            <a:ln>
              <a:noFill/>
            </a:ln>
          </p:spPr>
          <p:txBody>
            <a:bodyPr/>
            <a:lstStyle/>
            <a:p>
              <a:endParaRPr lang="zh-CN" altLang="en-US">
                <a:cs typeface="+mn-ea"/>
                <a:sym typeface="+mn-lt"/>
              </a:endParaRPr>
            </a:p>
          </p:txBody>
        </p:sp>
        <p:sp>
          <p:nvSpPr>
            <p:cNvPr id="21" name="Freeform 20"/>
            <p:cNvSpPr/>
            <p:nvPr/>
          </p:nvSpPr>
          <p:spPr>
            <a:xfrm>
              <a:off x="4629960" y="2997720"/>
              <a:ext cx="1145160" cy="929160"/>
            </a:xfrm>
            <a:custGeom>
              <a:avLst/>
              <a:gdLst/>
              <a:ahLst/>
              <a:cxnLst/>
              <a:rect l="0" t="0" r="r" b="b"/>
              <a:pathLst>
                <a:path w="3181" h="2581">
                  <a:moveTo>
                    <a:pt x="3180" y="2417"/>
                  </a:moveTo>
                  <a:lnTo>
                    <a:pt x="3180" y="2417"/>
                  </a:lnTo>
                  <a:cubicBezTo>
                    <a:pt x="2992" y="2216"/>
                    <a:pt x="2832" y="2033"/>
                    <a:pt x="2660" y="1860"/>
                  </a:cubicBezTo>
                  <a:cubicBezTo>
                    <a:pt x="2378" y="1576"/>
                    <a:pt x="2093" y="1294"/>
                    <a:pt x="1797" y="1026"/>
                  </a:cubicBezTo>
                  <a:cubicBezTo>
                    <a:pt x="1678" y="918"/>
                    <a:pt x="1534" y="816"/>
                    <a:pt x="1384" y="771"/>
                  </a:cubicBezTo>
                  <a:cubicBezTo>
                    <a:pt x="967" y="644"/>
                    <a:pt x="638" y="405"/>
                    <a:pt x="332" y="121"/>
                  </a:cubicBezTo>
                  <a:cubicBezTo>
                    <a:pt x="296" y="87"/>
                    <a:pt x="263" y="44"/>
                    <a:pt x="219" y="25"/>
                  </a:cubicBezTo>
                  <a:cubicBezTo>
                    <a:pt x="178" y="8"/>
                    <a:pt x="105" y="0"/>
                    <a:pt x="81" y="21"/>
                  </a:cubicBezTo>
                  <a:cubicBezTo>
                    <a:pt x="44" y="57"/>
                    <a:pt x="0" y="137"/>
                    <a:pt x="18" y="171"/>
                  </a:cubicBezTo>
                  <a:cubicBezTo>
                    <a:pt x="73" y="279"/>
                    <a:pt x="146" y="383"/>
                    <a:pt x="229" y="474"/>
                  </a:cubicBezTo>
                  <a:cubicBezTo>
                    <a:pt x="620" y="909"/>
                    <a:pt x="1011" y="1342"/>
                    <a:pt x="1414" y="1768"/>
                  </a:cubicBezTo>
                  <a:cubicBezTo>
                    <a:pt x="1696" y="2067"/>
                    <a:pt x="1989" y="2358"/>
                    <a:pt x="2417" y="2478"/>
                  </a:cubicBezTo>
                  <a:cubicBezTo>
                    <a:pt x="2656" y="2544"/>
                    <a:pt x="2890" y="2580"/>
                    <a:pt x="3180" y="2417"/>
                  </a:cubicBezTo>
                </a:path>
              </a:pathLst>
            </a:custGeom>
            <a:grpFill/>
            <a:ln>
              <a:noFill/>
            </a:ln>
          </p:spPr>
          <p:txBody>
            <a:bodyPr/>
            <a:lstStyle/>
            <a:p>
              <a:endParaRPr lang="zh-CN" altLang="en-US">
                <a:cs typeface="+mn-ea"/>
                <a:sym typeface="+mn-lt"/>
              </a:endParaRPr>
            </a:p>
          </p:txBody>
        </p:sp>
        <p:sp>
          <p:nvSpPr>
            <p:cNvPr id="22" name="Freeform 21"/>
            <p:cNvSpPr/>
            <p:nvPr/>
          </p:nvSpPr>
          <p:spPr>
            <a:xfrm>
              <a:off x="5836680" y="4015800"/>
              <a:ext cx="714600" cy="534600"/>
            </a:xfrm>
            <a:custGeom>
              <a:avLst/>
              <a:gdLst/>
              <a:ahLst/>
              <a:cxnLst/>
              <a:rect l="0" t="0" r="r" b="b"/>
              <a:pathLst>
                <a:path w="1985" h="1485">
                  <a:moveTo>
                    <a:pt x="1984" y="1401"/>
                  </a:moveTo>
                  <a:lnTo>
                    <a:pt x="1984" y="1401"/>
                  </a:lnTo>
                  <a:cubicBezTo>
                    <a:pt x="1750" y="1147"/>
                    <a:pt x="1594" y="941"/>
                    <a:pt x="1399" y="778"/>
                  </a:cubicBezTo>
                  <a:cubicBezTo>
                    <a:pt x="1199" y="611"/>
                    <a:pt x="960" y="490"/>
                    <a:pt x="739" y="346"/>
                  </a:cubicBezTo>
                  <a:cubicBezTo>
                    <a:pt x="626" y="271"/>
                    <a:pt x="519" y="187"/>
                    <a:pt x="407" y="113"/>
                  </a:cubicBezTo>
                  <a:cubicBezTo>
                    <a:pt x="342" y="72"/>
                    <a:pt x="251" y="0"/>
                    <a:pt x="201" y="17"/>
                  </a:cubicBezTo>
                  <a:cubicBezTo>
                    <a:pt x="136" y="43"/>
                    <a:pt x="69" y="134"/>
                    <a:pt x="53" y="208"/>
                  </a:cubicBezTo>
                  <a:cubicBezTo>
                    <a:pt x="0" y="469"/>
                    <a:pt x="361" y="1000"/>
                    <a:pt x="599" y="1143"/>
                  </a:cubicBezTo>
                  <a:cubicBezTo>
                    <a:pt x="944" y="1354"/>
                    <a:pt x="1349" y="1329"/>
                    <a:pt x="1711" y="1462"/>
                  </a:cubicBezTo>
                  <a:cubicBezTo>
                    <a:pt x="1772" y="1484"/>
                    <a:pt x="1861" y="1431"/>
                    <a:pt x="1984" y="1401"/>
                  </a:cubicBezTo>
                </a:path>
              </a:pathLst>
            </a:custGeom>
            <a:grpFill/>
            <a:ln>
              <a:noFill/>
            </a:ln>
          </p:spPr>
          <p:txBody>
            <a:bodyPr/>
            <a:lstStyle/>
            <a:p>
              <a:endParaRPr lang="zh-CN" altLang="en-US">
                <a:cs typeface="+mn-ea"/>
                <a:sym typeface="+mn-lt"/>
              </a:endParaRPr>
            </a:p>
          </p:txBody>
        </p:sp>
        <p:sp>
          <p:nvSpPr>
            <p:cNvPr id="23" name="Freeform 22"/>
            <p:cNvSpPr/>
            <p:nvPr/>
          </p:nvSpPr>
          <p:spPr>
            <a:xfrm>
              <a:off x="3654000" y="3897720"/>
              <a:ext cx="692640" cy="407520"/>
            </a:xfrm>
            <a:custGeom>
              <a:avLst/>
              <a:gdLst/>
              <a:ahLst/>
              <a:cxnLst/>
              <a:rect l="0" t="0" r="r" b="b"/>
              <a:pathLst>
                <a:path w="1924" h="1132">
                  <a:moveTo>
                    <a:pt x="1923" y="1011"/>
                  </a:moveTo>
                  <a:lnTo>
                    <a:pt x="1923" y="1011"/>
                  </a:lnTo>
                  <a:cubicBezTo>
                    <a:pt x="1769" y="714"/>
                    <a:pt x="1484" y="576"/>
                    <a:pt x="1204" y="434"/>
                  </a:cubicBezTo>
                  <a:cubicBezTo>
                    <a:pt x="1000" y="332"/>
                    <a:pt x="789" y="241"/>
                    <a:pt x="585" y="139"/>
                  </a:cubicBezTo>
                  <a:cubicBezTo>
                    <a:pt x="322" y="4"/>
                    <a:pt x="150" y="0"/>
                    <a:pt x="73" y="137"/>
                  </a:cubicBezTo>
                  <a:cubicBezTo>
                    <a:pt x="0" y="262"/>
                    <a:pt x="97" y="602"/>
                    <a:pt x="235" y="712"/>
                  </a:cubicBezTo>
                  <a:cubicBezTo>
                    <a:pt x="245" y="720"/>
                    <a:pt x="257" y="729"/>
                    <a:pt x="269" y="733"/>
                  </a:cubicBezTo>
                  <a:cubicBezTo>
                    <a:pt x="795" y="864"/>
                    <a:pt x="1288" y="1131"/>
                    <a:pt x="1860" y="1072"/>
                  </a:cubicBezTo>
                  <a:cubicBezTo>
                    <a:pt x="1867" y="1072"/>
                    <a:pt x="1875" y="1057"/>
                    <a:pt x="1923" y="1011"/>
                  </a:cubicBezTo>
                </a:path>
              </a:pathLst>
            </a:custGeom>
            <a:grpFill/>
            <a:ln>
              <a:noFill/>
            </a:ln>
          </p:spPr>
          <p:txBody>
            <a:bodyPr/>
            <a:lstStyle/>
            <a:p>
              <a:endParaRPr lang="zh-CN" altLang="en-US">
                <a:cs typeface="+mn-ea"/>
                <a:sym typeface="+mn-lt"/>
              </a:endParaRPr>
            </a:p>
          </p:txBody>
        </p:sp>
        <p:sp>
          <p:nvSpPr>
            <p:cNvPr id="24" name="Freeform 23"/>
            <p:cNvSpPr/>
            <p:nvPr/>
          </p:nvSpPr>
          <p:spPr>
            <a:xfrm>
              <a:off x="5600520" y="1792800"/>
              <a:ext cx="907920" cy="349200"/>
            </a:xfrm>
            <a:custGeom>
              <a:avLst/>
              <a:gdLst/>
              <a:ahLst/>
              <a:cxnLst/>
              <a:rect l="0" t="0" r="r" b="b"/>
              <a:pathLst>
                <a:path w="2522" h="970">
                  <a:moveTo>
                    <a:pt x="2009" y="664"/>
                  </a:moveTo>
                  <a:lnTo>
                    <a:pt x="2009" y="664"/>
                  </a:lnTo>
                  <a:cubicBezTo>
                    <a:pt x="2213" y="634"/>
                    <a:pt x="2319" y="903"/>
                    <a:pt x="2521" y="761"/>
                  </a:cubicBezTo>
                  <a:cubicBezTo>
                    <a:pt x="2359" y="464"/>
                    <a:pt x="2173" y="350"/>
                    <a:pt x="1887" y="460"/>
                  </a:cubicBezTo>
                  <a:cubicBezTo>
                    <a:pt x="1667" y="543"/>
                    <a:pt x="1525" y="488"/>
                    <a:pt x="1365" y="376"/>
                  </a:cubicBezTo>
                  <a:cubicBezTo>
                    <a:pt x="1294" y="325"/>
                    <a:pt x="1213" y="284"/>
                    <a:pt x="1134" y="244"/>
                  </a:cubicBezTo>
                  <a:cubicBezTo>
                    <a:pt x="650" y="0"/>
                    <a:pt x="405" y="53"/>
                    <a:pt x="0" y="490"/>
                  </a:cubicBezTo>
                  <a:cubicBezTo>
                    <a:pt x="107" y="606"/>
                    <a:pt x="235" y="581"/>
                    <a:pt x="340" y="513"/>
                  </a:cubicBezTo>
                  <a:cubicBezTo>
                    <a:pt x="640" y="314"/>
                    <a:pt x="897" y="420"/>
                    <a:pt x="1148" y="594"/>
                  </a:cubicBezTo>
                  <a:cubicBezTo>
                    <a:pt x="1231" y="653"/>
                    <a:pt x="1316" y="710"/>
                    <a:pt x="1395" y="772"/>
                  </a:cubicBezTo>
                  <a:cubicBezTo>
                    <a:pt x="1648" y="969"/>
                    <a:pt x="1646" y="969"/>
                    <a:pt x="1891" y="759"/>
                  </a:cubicBezTo>
                  <a:cubicBezTo>
                    <a:pt x="1936" y="717"/>
                    <a:pt x="1986" y="683"/>
                    <a:pt x="2009" y="664"/>
                  </a:cubicBezTo>
                </a:path>
              </a:pathLst>
            </a:custGeom>
            <a:grpFill/>
            <a:ln>
              <a:noFill/>
            </a:ln>
          </p:spPr>
          <p:txBody>
            <a:bodyPr/>
            <a:lstStyle/>
            <a:p>
              <a:endParaRPr lang="zh-CN" altLang="en-US">
                <a:cs typeface="+mn-ea"/>
                <a:sym typeface="+mn-lt"/>
              </a:endParaRPr>
            </a:p>
          </p:txBody>
        </p:sp>
        <p:sp>
          <p:nvSpPr>
            <p:cNvPr id="25" name="Freeform 24"/>
            <p:cNvSpPr/>
            <p:nvPr/>
          </p:nvSpPr>
          <p:spPr>
            <a:xfrm>
              <a:off x="6590520" y="3413520"/>
              <a:ext cx="483480" cy="449280"/>
            </a:xfrm>
            <a:custGeom>
              <a:avLst/>
              <a:gdLst/>
              <a:ahLst/>
              <a:cxnLst/>
              <a:rect l="0" t="0" r="r" b="b"/>
              <a:pathLst>
                <a:path w="1343" h="1248">
                  <a:moveTo>
                    <a:pt x="245" y="0"/>
                  </a:moveTo>
                  <a:lnTo>
                    <a:pt x="245" y="0"/>
                  </a:lnTo>
                  <a:cubicBezTo>
                    <a:pt x="152" y="65"/>
                    <a:pt x="57" y="103"/>
                    <a:pt x="30" y="166"/>
                  </a:cubicBezTo>
                  <a:cubicBezTo>
                    <a:pt x="0" y="230"/>
                    <a:pt x="8" y="353"/>
                    <a:pt x="53" y="395"/>
                  </a:cubicBezTo>
                  <a:cubicBezTo>
                    <a:pt x="354" y="662"/>
                    <a:pt x="668" y="916"/>
                    <a:pt x="980" y="1169"/>
                  </a:cubicBezTo>
                  <a:cubicBezTo>
                    <a:pt x="1028" y="1207"/>
                    <a:pt x="1093" y="1241"/>
                    <a:pt x="1152" y="1245"/>
                  </a:cubicBezTo>
                  <a:cubicBezTo>
                    <a:pt x="1205" y="1247"/>
                    <a:pt x="1284" y="1222"/>
                    <a:pt x="1312" y="1183"/>
                  </a:cubicBezTo>
                  <a:cubicBezTo>
                    <a:pt x="1340" y="1145"/>
                    <a:pt x="1342" y="1041"/>
                    <a:pt x="1312" y="1022"/>
                  </a:cubicBezTo>
                  <a:cubicBezTo>
                    <a:pt x="1053" y="844"/>
                    <a:pt x="986" y="560"/>
                    <a:pt x="873" y="306"/>
                  </a:cubicBezTo>
                  <a:cubicBezTo>
                    <a:pt x="743" y="11"/>
                    <a:pt x="431" y="171"/>
                    <a:pt x="245" y="0"/>
                  </a:cubicBezTo>
                </a:path>
              </a:pathLst>
            </a:custGeom>
            <a:grpFill/>
            <a:ln>
              <a:noFill/>
            </a:ln>
          </p:spPr>
          <p:txBody>
            <a:bodyPr/>
            <a:lstStyle/>
            <a:p>
              <a:endParaRPr lang="zh-CN" altLang="en-US">
                <a:cs typeface="+mn-ea"/>
                <a:sym typeface="+mn-lt"/>
              </a:endParaRPr>
            </a:p>
          </p:txBody>
        </p:sp>
        <p:sp>
          <p:nvSpPr>
            <p:cNvPr id="26" name="Freeform 25"/>
            <p:cNvSpPr/>
            <p:nvPr/>
          </p:nvSpPr>
          <p:spPr>
            <a:xfrm>
              <a:off x="7499520" y="2704680"/>
              <a:ext cx="918720" cy="317160"/>
            </a:xfrm>
            <a:custGeom>
              <a:avLst/>
              <a:gdLst/>
              <a:ahLst/>
              <a:cxnLst/>
              <a:rect l="0" t="0" r="r" b="b"/>
              <a:pathLst>
                <a:path w="2552" h="881">
                  <a:moveTo>
                    <a:pt x="1403" y="481"/>
                  </a:moveTo>
                  <a:lnTo>
                    <a:pt x="1403" y="481"/>
                  </a:lnTo>
                  <a:cubicBezTo>
                    <a:pt x="571" y="21"/>
                    <a:pt x="433" y="0"/>
                    <a:pt x="0" y="309"/>
                  </a:cubicBezTo>
                  <a:cubicBezTo>
                    <a:pt x="127" y="339"/>
                    <a:pt x="214" y="379"/>
                    <a:pt x="302" y="379"/>
                  </a:cubicBezTo>
                  <a:cubicBezTo>
                    <a:pt x="613" y="377"/>
                    <a:pt x="869" y="492"/>
                    <a:pt x="1111" y="668"/>
                  </a:cubicBezTo>
                  <a:cubicBezTo>
                    <a:pt x="1399" y="880"/>
                    <a:pt x="1401" y="877"/>
                    <a:pt x="1664" y="634"/>
                  </a:cubicBezTo>
                  <a:cubicBezTo>
                    <a:pt x="1802" y="507"/>
                    <a:pt x="1948" y="504"/>
                    <a:pt x="2185" y="621"/>
                  </a:cubicBezTo>
                  <a:cubicBezTo>
                    <a:pt x="2284" y="670"/>
                    <a:pt x="2383" y="718"/>
                    <a:pt x="2486" y="761"/>
                  </a:cubicBezTo>
                  <a:cubicBezTo>
                    <a:pt x="2499" y="767"/>
                    <a:pt x="2529" y="740"/>
                    <a:pt x="2551" y="729"/>
                  </a:cubicBezTo>
                  <a:cubicBezTo>
                    <a:pt x="2422" y="307"/>
                    <a:pt x="1836" y="172"/>
                    <a:pt x="1403" y="481"/>
                  </a:cubicBezTo>
                </a:path>
              </a:pathLst>
            </a:custGeom>
            <a:grpFill/>
            <a:ln>
              <a:noFill/>
            </a:ln>
          </p:spPr>
          <p:txBody>
            <a:bodyPr/>
            <a:lstStyle/>
            <a:p>
              <a:endParaRPr lang="zh-CN" altLang="en-US">
                <a:cs typeface="+mn-ea"/>
                <a:sym typeface="+mn-lt"/>
              </a:endParaRPr>
            </a:p>
          </p:txBody>
        </p:sp>
        <p:sp>
          <p:nvSpPr>
            <p:cNvPr id="27" name="Freeform 26"/>
            <p:cNvSpPr/>
            <p:nvPr/>
          </p:nvSpPr>
          <p:spPr>
            <a:xfrm>
              <a:off x="2994840" y="3290040"/>
              <a:ext cx="315360" cy="332280"/>
            </a:xfrm>
            <a:custGeom>
              <a:avLst/>
              <a:gdLst/>
              <a:ahLst/>
              <a:cxnLst/>
              <a:rect l="0" t="0" r="r" b="b"/>
              <a:pathLst>
                <a:path w="876" h="923">
                  <a:moveTo>
                    <a:pt x="596" y="922"/>
                  </a:moveTo>
                  <a:lnTo>
                    <a:pt x="596" y="922"/>
                  </a:lnTo>
                  <a:cubicBezTo>
                    <a:pt x="774" y="918"/>
                    <a:pt x="875" y="776"/>
                    <a:pt x="782" y="620"/>
                  </a:cubicBezTo>
                  <a:cubicBezTo>
                    <a:pt x="668" y="433"/>
                    <a:pt x="527" y="258"/>
                    <a:pt x="383" y="88"/>
                  </a:cubicBezTo>
                  <a:cubicBezTo>
                    <a:pt x="346" y="42"/>
                    <a:pt x="235" y="0"/>
                    <a:pt x="191" y="23"/>
                  </a:cubicBezTo>
                  <a:cubicBezTo>
                    <a:pt x="122" y="55"/>
                    <a:pt x="53" y="137"/>
                    <a:pt x="37" y="209"/>
                  </a:cubicBezTo>
                  <a:cubicBezTo>
                    <a:pt x="0" y="376"/>
                    <a:pt x="350" y="869"/>
                    <a:pt x="521" y="912"/>
                  </a:cubicBezTo>
                  <a:cubicBezTo>
                    <a:pt x="545" y="920"/>
                    <a:pt x="571" y="920"/>
                    <a:pt x="596" y="922"/>
                  </a:cubicBezTo>
                </a:path>
              </a:pathLst>
            </a:custGeom>
            <a:grpFill/>
            <a:ln>
              <a:noFill/>
            </a:ln>
          </p:spPr>
          <p:txBody>
            <a:bodyPr/>
            <a:lstStyle/>
            <a:p>
              <a:endParaRPr lang="zh-CN" altLang="en-US">
                <a:cs typeface="+mn-ea"/>
                <a:sym typeface="+mn-lt"/>
              </a:endParaRPr>
            </a:p>
          </p:txBody>
        </p:sp>
        <p:sp>
          <p:nvSpPr>
            <p:cNvPr id="28" name="Freeform 27"/>
            <p:cNvSpPr/>
            <p:nvPr/>
          </p:nvSpPr>
          <p:spPr>
            <a:xfrm>
              <a:off x="6229800" y="3087720"/>
              <a:ext cx="103680" cy="100440"/>
            </a:xfrm>
            <a:custGeom>
              <a:avLst/>
              <a:gdLst/>
              <a:ahLst/>
              <a:cxnLst/>
              <a:rect l="0" t="0" r="r" b="b"/>
              <a:pathLst>
                <a:path w="288" h="279">
                  <a:moveTo>
                    <a:pt x="265" y="278"/>
                  </a:moveTo>
                  <a:lnTo>
                    <a:pt x="265" y="278"/>
                  </a:lnTo>
                  <a:cubicBezTo>
                    <a:pt x="287" y="15"/>
                    <a:pt x="271" y="0"/>
                    <a:pt x="0" y="17"/>
                  </a:cubicBezTo>
                  <a:cubicBezTo>
                    <a:pt x="20" y="174"/>
                    <a:pt x="129" y="229"/>
                    <a:pt x="265" y="278"/>
                  </a:cubicBezTo>
                </a:path>
              </a:pathLst>
            </a:custGeom>
            <a:grpFill/>
            <a:ln>
              <a:noFill/>
            </a:ln>
          </p:spPr>
          <p:txBody>
            <a:bodyPr/>
            <a:lstStyle/>
            <a:p>
              <a:endParaRPr lang="zh-CN" altLang="en-US">
                <a:cs typeface="+mn-ea"/>
                <a:sym typeface="+mn-lt"/>
              </a:endParaRPr>
            </a:p>
          </p:txBody>
        </p:sp>
        <p:sp>
          <p:nvSpPr>
            <p:cNvPr id="29" name="Freeform 28"/>
            <p:cNvSpPr/>
            <p:nvPr/>
          </p:nvSpPr>
          <p:spPr>
            <a:xfrm>
              <a:off x="4424400" y="2588760"/>
              <a:ext cx="110520" cy="87120"/>
            </a:xfrm>
            <a:custGeom>
              <a:avLst/>
              <a:gdLst/>
              <a:ahLst/>
              <a:cxnLst/>
              <a:rect l="0" t="0" r="r" b="b"/>
              <a:pathLst>
                <a:path w="307" h="242">
                  <a:moveTo>
                    <a:pt x="0" y="116"/>
                  </a:moveTo>
                  <a:lnTo>
                    <a:pt x="0" y="116"/>
                  </a:lnTo>
                  <a:cubicBezTo>
                    <a:pt x="71" y="172"/>
                    <a:pt x="125" y="241"/>
                    <a:pt x="154" y="231"/>
                  </a:cubicBezTo>
                  <a:cubicBezTo>
                    <a:pt x="211" y="216"/>
                    <a:pt x="265" y="163"/>
                    <a:pt x="296" y="112"/>
                  </a:cubicBezTo>
                  <a:cubicBezTo>
                    <a:pt x="306" y="97"/>
                    <a:pt x="227" y="0"/>
                    <a:pt x="200" y="4"/>
                  </a:cubicBezTo>
                  <a:cubicBezTo>
                    <a:pt x="138" y="13"/>
                    <a:pt x="87" y="64"/>
                    <a:pt x="0" y="116"/>
                  </a:cubicBezTo>
                </a:path>
              </a:pathLst>
            </a:custGeom>
            <a:grpFill/>
            <a:ln>
              <a:noFill/>
            </a:ln>
          </p:spPr>
          <p:txBody>
            <a:bodyPr/>
            <a:lstStyle/>
            <a:p>
              <a:endParaRPr lang="zh-CN" altLang="en-US">
                <a:cs typeface="+mn-ea"/>
                <a:sym typeface="+mn-lt"/>
              </a:endParaRPr>
            </a:p>
          </p:txBody>
        </p:sp>
        <p:sp>
          <p:nvSpPr>
            <p:cNvPr id="30" name="Freeform 29"/>
            <p:cNvSpPr/>
            <p:nvPr/>
          </p:nvSpPr>
          <p:spPr>
            <a:xfrm>
              <a:off x="6351480" y="3192840"/>
              <a:ext cx="114840" cy="78120"/>
            </a:xfrm>
            <a:custGeom>
              <a:avLst/>
              <a:gdLst/>
              <a:ahLst/>
              <a:cxnLst/>
              <a:rect l="0" t="0" r="r" b="b"/>
              <a:pathLst>
                <a:path w="319" h="217">
                  <a:moveTo>
                    <a:pt x="0" y="108"/>
                  </a:moveTo>
                  <a:lnTo>
                    <a:pt x="0" y="108"/>
                  </a:lnTo>
                  <a:cubicBezTo>
                    <a:pt x="91" y="157"/>
                    <a:pt x="150" y="208"/>
                    <a:pt x="212" y="214"/>
                  </a:cubicBezTo>
                  <a:cubicBezTo>
                    <a:pt x="243" y="216"/>
                    <a:pt x="283" y="136"/>
                    <a:pt x="318" y="92"/>
                  </a:cubicBezTo>
                  <a:cubicBezTo>
                    <a:pt x="255" y="62"/>
                    <a:pt x="198" y="21"/>
                    <a:pt x="131" y="5"/>
                  </a:cubicBezTo>
                  <a:cubicBezTo>
                    <a:pt x="105" y="0"/>
                    <a:pt x="64" y="56"/>
                    <a:pt x="0" y="108"/>
                  </a:cubicBezTo>
                </a:path>
              </a:pathLst>
            </a:custGeom>
            <a:grpFill/>
            <a:ln>
              <a:noFill/>
            </a:ln>
          </p:spPr>
          <p:txBody>
            <a:bodyPr/>
            <a:lstStyle/>
            <a:p>
              <a:endParaRPr lang="zh-CN" altLang="en-US">
                <a:cs typeface="+mn-ea"/>
                <a:sym typeface="+mn-lt"/>
              </a:endParaRPr>
            </a:p>
          </p:txBody>
        </p:sp>
      </p:grpSp>
      <p:pic>
        <p:nvPicPr>
          <p:cNvPr id="4" name="图片占位符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49580" y="1546272"/>
            <a:ext cx="5646420" cy="3765456"/>
          </a:xfrm>
        </p:spPr>
      </p:pic>
    </p:spTree>
    <p:extLst>
      <p:ext uri="{BB962C8B-B14F-4D97-AF65-F5344CB8AC3E}">
        <p14:creationId xmlns:p14="http://schemas.microsoft.com/office/powerpoint/2010/main" val="1436210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 y="840921"/>
            <a:ext cx="11292840" cy="5176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TextBox 20"/>
          <p:cNvSpPr txBox="1"/>
          <p:nvPr/>
        </p:nvSpPr>
        <p:spPr>
          <a:xfrm>
            <a:off x="7475851" y="2856541"/>
            <a:ext cx="3185487" cy="825419"/>
          </a:xfrm>
          <a:prstGeom prst="rect">
            <a:avLst/>
          </a:prstGeom>
          <a:noFill/>
        </p:spPr>
        <p:txBody>
          <a:bodyPr wrap="none" rtlCol="0">
            <a:spAutoFit/>
          </a:bodyPr>
          <a:lstStyle/>
          <a:p>
            <a:pPr>
              <a:lnSpc>
                <a:spcPct val="150000"/>
              </a:lnSpc>
            </a:pPr>
            <a:r>
              <a:rPr lang="zh-CN" altLang="en-US" sz="3600" b="1" spc="300" dirty="0">
                <a:cs typeface="+mn-ea"/>
                <a:sym typeface="+mn-lt"/>
              </a:rPr>
              <a:t>添加标题内容</a:t>
            </a:r>
            <a:endParaRPr lang="en-US" altLang="zh-CN" sz="3600" b="1" spc="300" dirty="0">
              <a:cs typeface="+mn-ea"/>
              <a:sym typeface="+mn-lt"/>
            </a:endParaRPr>
          </a:p>
        </p:txBody>
      </p:sp>
      <p:sp>
        <p:nvSpPr>
          <p:cNvPr id="22" name="Rectangle 21"/>
          <p:cNvSpPr/>
          <p:nvPr/>
        </p:nvSpPr>
        <p:spPr>
          <a:xfrm>
            <a:off x="7475851" y="3995881"/>
            <a:ext cx="3546391" cy="1015663"/>
          </a:xfrm>
          <a:prstGeom prst="rect">
            <a:avLst/>
          </a:prstGeom>
        </p:spPr>
        <p:txBody>
          <a:bodyPr wrap="square">
            <a:spAutoFit/>
          </a:bodyPr>
          <a:lstStyle/>
          <a:p>
            <a:r>
              <a:rPr lang="en-US" sz="1200" b="1" dirty="0">
                <a:solidFill>
                  <a:schemeClr val="tx1">
                    <a:lumMod val="85000"/>
                    <a:lumOff val="15000"/>
                  </a:schemeClr>
                </a:solidFill>
                <a:cs typeface="+mn-ea"/>
                <a:sym typeface="+mn-lt"/>
              </a:rPr>
              <a:t>Far far away, </a:t>
            </a:r>
            <a:r>
              <a:rPr lang="en-US" sz="1200" dirty="0">
                <a:solidFill>
                  <a:schemeClr val="tx1">
                    <a:lumMod val="85000"/>
                    <a:lumOff val="15000"/>
                  </a:schemeClr>
                </a:solidFill>
                <a:cs typeface="+mn-ea"/>
                <a:sym typeface="+mn-lt"/>
              </a:rPr>
              <a:t>behind the word mountains, far from the countries </a:t>
            </a:r>
            <a:r>
              <a:rPr lang="en-US" sz="1200" dirty="0" err="1">
                <a:solidFill>
                  <a:schemeClr val="tx1">
                    <a:lumMod val="85000"/>
                    <a:lumOff val="15000"/>
                  </a:schemeClr>
                </a:solidFill>
                <a:cs typeface="+mn-ea"/>
                <a:sym typeface="+mn-lt"/>
              </a:rPr>
              <a:t>Vokalia</a:t>
            </a:r>
            <a:r>
              <a:rPr lang="en-US" sz="1200" dirty="0">
                <a:solidFill>
                  <a:schemeClr val="tx1">
                    <a:lumMod val="85000"/>
                    <a:lumOff val="15000"/>
                  </a:schemeClr>
                </a:solidFill>
                <a:cs typeface="+mn-ea"/>
                <a:sym typeface="+mn-lt"/>
              </a:rPr>
              <a:t> and </a:t>
            </a:r>
            <a:r>
              <a:rPr lang="en-US" sz="1200" dirty="0" err="1">
                <a:solidFill>
                  <a:schemeClr val="tx1">
                    <a:lumMod val="85000"/>
                    <a:lumOff val="15000"/>
                  </a:schemeClr>
                </a:solidFill>
                <a:cs typeface="+mn-ea"/>
                <a:sym typeface="+mn-lt"/>
              </a:rPr>
              <a:t>Consonantia</a:t>
            </a:r>
            <a:r>
              <a:rPr lang="en-US" sz="1200" dirty="0">
                <a:solidFill>
                  <a:schemeClr val="tx1">
                    <a:lumMod val="85000"/>
                    <a:lumOff val="15000"/>
                  </a:schemeClr>
                </a:solidFill>
                <a:cs typeface="+mn-ea"/>
                <a:sym typeface="+mn-lt"/>
              </a:rPr>
              <a:t>, there live the blind texts. Separated they live in </a:t>
            </a:r>
            <a:r>
              <a:rPr lang="en-US" sz="1200" dirty="0" err="1">
                <a:solidFill>
                  <a:schemeClr val="tx1">
                    <a:lumMod val="85000"/>
                    <a:lumOff val="15000"/>
                  </a:schemeClr>
                </a:solidFill>
                <a:cs typeface="+mn-ea"/>
                <a:sym typeface="+mn-lt"/>
              </a:rPr>
              <a:t>Bookmarksgrove</a:t>
            </a:r>
            <a:r>
              <a:rPr lang="en-US" sz="1200" dirty="0">
                <a:solidFill>
                  <a:schemeClr val="tx1">
                    <a:lumMod val="85000"/>
                    <a:lumOff val="15000"/>
                  </a:schemeClr>
                </a:solidFill>
                <a:cs typeface="+mn-ea"/>
                <a:sym typeface="+mn-lt"/>
              </a:rPr>
              <a:t> right at the coast of the Semantics, a large language ocean.</a:t>
            </a:r>
          </a:p>
        </p:txBody>
      </p:sp>
      <p:pic>
        <p:nvPicPr>
          <p:cNvPr id="14" name="图片占位符 13"/>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2551611" y="2276872"/>
            <a:ext cx="2102031" cy="2304256"/>
          </a:xfrm>
        </p:spPr>
      </p:pic>
      <p:pic>
        <p:nvPicPr>
          <p:cNvPr id="6" name="图片占位符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tretch>
            <a:fillRect/>
          </a:stretch>
        </p:blipFill>
        <p:spPr>
          <a:xfrm>
            <a:off x="4653642" y="2276872"/>
            <a:ext cx="2102031" cy="2304256"/>
          </a:xfrm>
        </p:spPr>
      </p:pic>
      <p:pic>
        <p:nvPicPr>
          <p:cNvPr id="7" name="图片占位符 6"/>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49580" y="2276872"/>
            <a:ext cx="2102031" cy="2304256"/>
          </a:xfrm>
        </p:spPr>
      </p:pic>
    </p:spTree>
    <p:extLst>
      <p:ext uri="{BB962C8B-B14F-4D97-AF65-F5344CB8AC3E}">
        <p14:creationId xmlns:p14="http://schemas.microsoft.com/office/powerpoint/2010/main" val="1915958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4309532" y="941306"/>
            <a:ext cx="7432887" cy="4975388"/>
          </a:xfrm>
        </p:spPr>
      </p:pic>
      <p:sp>
        <p:nvSpPr>
          <p:cNvPr id="18" name="Rectangle 17"/>
          <p:cNvSpPr/>
          <p:nvPr/>
        </p:nvSpPr>
        <p:spPr>
          <a:xfrm>
            <a:off x="1459168" y="1222048"/>
            <a:ext cx="3403389" cy="340338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 name="组合 3"/>
          <p:cNvGrpSpPr/>
          <p:nvPr/>
        </p:nvGrpSpPr>
        <p:grpSpPr>
          <a:xfrm>
            <a:off x="1905712" y="2113842"/>
            <a:ext cx="2587522" cy="2016934"/>
            <a:chOff x="1905712" y="2113842"/>
            <a:chExt cx="2587522" cy="2016934"/>
          </a:xfrm>
        </p:grpSpPr>
        <p:sp>
          <p:nvSpPr>
            <p:cNvPr id="19" name="TextBox 18"/>
            <p:cNvSpPr txBox="1"/>
            <p:nvPr/>
          </p:nvSpPr>
          <p:spPr>
            <a:xfrm>
              <a:off x="3077462" y="2113842"/>
              <a:ext cx="1415772" cy="438582"/>
            </a:xfrm>
            <a:prstGeom prst="rect">
              <a:avLst/>
            </a:prstGeom>
            <a:noFill/>
          </p:spPr>
          <p:txBody>
            <a:bodyPr wrap="none" rtlCol="0">
              <a:spAutoFit/>
            </a:bodyPr>
            <a:lstStyle/>
            <a:p>
              <a:pPr algn="r">
                <a:lnSpc>
                  <a:spcPts val="2700"/>
                </a:lnSpc>
              </a:pPr>
              <a:r>
                <a:rPr lang="zh-CN" altLang="en-US" sz="2400" b="1" dirty="0">
                  <a:solidFill>
                    <a:schemeClr val="bg1"/>
                  </a:solidFill>
                  <a:cs typeface="+mn-ea"/>
                  <a:sym typeface="+mn-lt"/>
                </a:rPr>
                <a:t>数据分析</a:t>
              </a:r>
              <a:endParaRPr lang="en-US" sz="2400" b="1" dirty="0">
                <a:solidFill>
                  <a:schemeClr val="bg1"/>
                </a:solidFill>
                <a:cs typeface="+mn-ea"/>
                <a:sym typeface="+mn-lt"/>
              </a:endParaRPr>
            </a:p>
          </p:txBody>
        </p:sp>
        <p:graphicFrame>
          <p:nvGraphicFramePr>
            <p:cNvPr id="20" name="Chart 19"/>
            <p:cNvGraphicFramePr/>
            <p:nvPr>
              <p:extLst/>
            </p:nvPr>
          </p:nvGraphicFramePr>
          <p:xfrm>
            <a:off x="1905712" y="3054548"/>
            <a:ext cx="2403820" cy="1076228"/>
          </p:xfrm>
          <a:graphic>
            <a:graphicData uri="http://schemas.openxmlformats.org/drawingml/2006/chart">
              <c:chart xmlns:c="http://schemas.openxmlformats.org/drawingml/2006/chart" xmlns:r="http://schemas.openxmlformats.org/officeDocument/2006/relationships" r:id="rId4"/>
            </a:graphicData>
          </a:graphic>
        </p:graphicFrame>
      </p:grpSp>
      <p:sp>
        <p:nvSpPr>
          <p:cNvPr id="21" name="Rectangle 20"/>
          <p:cNvSpPr/>
          <p:nvPr/>
        </p:nvSpPr>
        <p:spPr>
          <a:xfrm>
            <a:off x="1110902" y="5006564"/>
            <a:ext cx="2674446" cy="830997"/>
          </a:xfrm>
          <a:prstGeom prst="rect">
            <a:avLst/>
          </a:prstGeom>
        </p:spPr>
        <p:txBody>
          <a:bodyPr wrap="square">
            <a:spAutoFit/>
          </a:bodyPr>
          <a:lstStyle/>
          <a:p>
            <a:pPr algn="r"/>
            <a:r>
              <a:rPr lang="en-US" sz="1200" b="1" dirty="0">
                <a:solidFill>
                  <a:schemeClr val="tx1">
                    <a:lumMod val="85000"/>
                    <a:lumOff val="15000"/>
                  </a:schemeClr>
                </a:solidFill>
                <a:cs typeface="+mn-ea"/>
                <a:sym typeface="+mn-lt"/>
              </a:rPr>
              <a:t>Far far away, </a:t>
            </a:r>
            <a:r>
              <a:rPr lang="en-US" sz="1200" dirty="0">
                <a:solidFill>
                  <a:schemeClr val="tx1">
                    <a:lumMod val="85000"/>
                    <a:lumOff val="15000"/>
                  </a:schemeClr>
                </a:solidFill>
                <a:cs typeface="+mn-ea"/>
                <a:sym typeface="+mn-lt"/>
              </a:rPr>
              <a:t>behind the word mountains, far from the countries </a:t>
            </a:r>
            <a:r>
              <a:rPr lang="en-US" sz="1200" dirty="0" err="1">
                <a:solidFill>
                  <a:schemeClr val="tx1">
                    <a:lumMod val="85000"/>
                    <a:lumOff val="15000"/>
                  </a:schemeClr>
                </a:solidFill>
                <a:cs typeface="+mn-ea"/>
                <a:sym typeface="+mn-lt"/>
              </a:rPr>
              <a:t>Vokalia</a:t>
            </a:r>
            <a:r>
              <a:rPr lang="en-US" sz="1200" dirty="0">
                <a:solidFill>
                  <a:schemeClr val="tx1">
                    <a:lumMod val="85000"/>
                    <a:lumOff val="15000"/>
                  </a:schemeClr>
                </a:solidFill>
                <a:cs typeface="+mn-ea"/>
                <a:sym typeface="+mn-lt"/>
              </a:rPr>
              <a:t> and </a:t>
            </a:r>
            <a:r>
              <a:rPr lang="en-US" sz="1200" dirty="0" err="1">
                <a:solidFill>
                  <a:schemeClr val="tx1">
                    <a:lumMod val="85000"/>
                    <a:lumOff val="15000"/>
                  </a:schemeClr>
                </a:solidFill>
                <a:cs typeface="+mn-ea"/>
                <a:sym typeface="+mn-lt"/>
              </a:rPr>
              <a:t>Consonantia</a:t>
            </a:r>
            <a:r>
              <a:rPr lang="en-US" sz="1200" dirty="0">
                <a:solidFill>
                  <a:schemeClr val="tx1">
                    <a:lumMod val="85000"/>
                    <a:lumOff val="15000"/>
                  </a:schemeClr>
                </a:solidFill>
                <a:cs typeface="+mn-ea"/>
                <a:sym typeface="+mn-lt"/>
              </a:rPr>
              <a:t>, there live the blind texts.</a:t>
            </a:r>
          </a:p>
        </p:txBody>
      </p:sp>
    </p:spTree>
    <p:extLst>
      <p:ext uri="{BB962C8B-B14F-4D97-AF65-F5344CB8AC3E}">
        <p14:creationId xmlns:p14="http://schemas.microsoft.com/office/powerpoint/2010/main" val="187662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23"/>
          <p:cNvSpPr/>
          <p:nvPr>
            <p:custDataLst>
              <p:tags r:id="rId2"/>
            </p:custDataLst>
          </p:nvPr>
        </p:nvSpPr>
        <p:spPr>
          <a:xfrm>
            <a:off x="1" y="530942"/>
            <a:ext cx="5737122" cy="4860865"/>
          </a:xfrm>
          <a:custGeom>
            <a:avLst/>
            <a:gdLst>
              <a:gd name="connsiteX0" fmla="*/ 0 w 3905250"/>
              <a:gd name="connsiteY0" fmla="*/ 0 h 4204068"/>
              <a:gd name="connsiteX1" fmla="*/ 1314884 w 3905250"/>
              <a:gd name="connsiteY1" fmla="*/ 0 h 4204068"/>
              <a:gd name="connsiteX2" fmla="*/ 3905250 w 3905250"/>
              <a:gd name="connsiteY2" fmla="*/ 4204068 h 4204068"/>
              <a:gd name="connsiteX3" fmla="*/ 0 w 3905250"/>
              <a:gd name="connsiteY3" fmla="*/ 4204068 h 4204068"/>
              <a:gd name="connsiteX0-1" fmla="*/ 0 w 3905250"/>
              <a:gd name="connsiteY0-2" fmla="*/ 0 h 4204068"/>
              <a:gd name="connsiteX1-3" fmla="*/ 1407080 w 3905250"/>
              <a:gd name="connsiteY1-4" fmla="*/ 25511 h 4204068"/>
              <a:gd name="connsiteX2-5" fmla="*/ 3905250 w 3905250"/>
              <a:gd name="connsiteY2-6" fmla="*/ 4204068 h 4204068"/>
              <a:gd name="connsiteX3-7" fmla="*/ 0 w 3905250"/>
              <a:gd name="connsiteY3-8" fmla="*/ 4204068 h 4204068"/>
              <a:gd name="connsiteX4" fmla="*/ 0 w 3905250"/>
              <a:gd name="connsiteY4" fmla="*/ 0 h 4204068"/>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905250" h="4204068">
                <a:moveTo>
                  <a:pt x="0" y="0"/>
                </a:moveTo>
                <a:lnTo>
                  <a:pt x="1407080" y="25511"/>
                </a:lnTo>
                <a:lnTo>
                  <a:pt x="3905250" y="4204068"/>
                </a:lnTo>
                <a:lnTo>
                  <a:pt x="0" y="4204068"/>
                </a:lnTo>
                <a:lnTo>
                  <a:pt x="0" y="0"/>
                </a:lnTo>
                <a:close/>
              </a:path>
            </a:pathLst>
          </a:custGeom>
          <a:solidFill>
            <a:srgbClr val="DCC1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46800" rIns="90000" bIns="46800" rtlCol="0" anchor="b" anchorCtr="0">
            <a:normAutofit/>
          </a:bodyPr>
          <a:lstStyle/>
          <a:p>
            <a:pPr>
              <a:lnSpc>
                <a:spcPct val="120000"/>
              </a:lnSpc>
            </a:pPr>
            <a:r>
              <a:rPr lang="en-US" altLang="zh-CN" sz="2400" dirty="0">
                <a:solidFill>
                  <a:srgbClr val="292929"/>
                </a:solidFill>
                <a:cs typeface="+mn-ea"/>
                <a:sym typeface="+mn-lt"/>
              </a:rPr>
              <a:t>LOREM IPSUM</a:t>
            </a:r>
          </a:p>
          <a:p>
            <a:pPr>
              <a:lnSpc>
                <a:spcPct val="120000"/>
              </a:lnSpc>
            </a:pPr>
            <a:r>
              <a:rPr lang="en-US" altLang="zh-CN" sz="2400" dirty="0">
                <a:solidFill>
                  <a:srgbClr val="292929"/>
                </a:solidFill>
                <a:cs typeface="+mn-ea"/>
                <a:sym typeface="+mn-lt"/>
              </a:rPr>
              <a:t>SIT, EISMOD ELIT</a:t>
            </a:r>
          </a:p>
          <a:p>
            <a:pPr>
              <a:lnSpc>
                <a:spcPct val="120000"/>
              </a:lnSpc>
            </a:pPr>
            <a:r>
              <a:rPr lang="en-US" altLang="zh-CN" sz="2400" dirty="0">
                <a:solidFill>
                  <a:srgbClr val="292929"/>
                </a:solidFill>
                <a:cs typeface="+mn-ea"/>
                <a:sym typeface="+mn-lt"/>
              </a:rPr>
              <a:t>RADIPISICING ELIT, </a:t>
            </a:r>
          </a:p>
          <a:p>
            <a:pPr>
              <a:lnSpc>
                <a:spcPct val="120000"/>
              </a:lnSpc>
            </a:pPr>
            <a:r>
              <a:rPr lang="en-US" altLang="zh-CN" sz="2400" dirty="0">
                <a:solidFill>
                  <a:srgbClr val="292929"/>
                </a:solidFill>
                <a:cs typeface="+mn-ea"/>
                <a:sym typeface="+mn-lt"/>
              </a:rPr>
              <a:t>TEMPOR  DOLORE DOLO</a:t>
            </a:r>
          </a:p>
          <a:p>
            <a:pPr>
              <a:lnSpc>
                <a:spcPct val="120000"/>
              </a:lnSpc>
            </a:pPr>
            <a:r>
              <a:rPr lang="en-US" altLang="zh-CN" sz="2400" dirty="0">
                <a:solidFill>
                  <a:srgbClr val="292929"/>
                </a:solidFill>
                <a:cs typeface="+mn-ea"/>
                <a:sym typeface="+mn-lt"/>
              </a:rPr>
              <a:t>ET DOLORE  ALIQUA. DOLORE</a:t>
            </a:r>
          </a:p>
          <a:p>
            <a:pPr>
              <a:lnSpc>
                <a:spcPct val="120000"/>
              </a:lnSpc>
            </a:pPr>
            <a:r>
              <a:rPr lang="en-US" altLang="zh-CN" sz="2400" dirty="0">
                <a:solidFill>
                  <a:srgbClr val="292929"/>
                </a:solidFill>
                <a:cs typeface="+mn-ea"/>
                <a:sym typeface="+mn-lt"/>
              </a:rPr>
              <a:t>AMET, CONSECTET RADIPISICING</a:t>
            </a:r>
          </a:p>
          <a:p>
            <a:pPr>
              <a:lnSpc>
                <a:spcPct val="120000"/>
              </a:lnSpc>
            </a:pPr>
            <a:r>
              <a:rPr lang="en-US" altLang="zh-CN" sz="2400" dirty="0">
                <a:solidFill>
                  <a:srgbClr val="292929"/>
                </a:solidFill>
                <a:cs typeface="+mn-ea"/>
                <a:sym typeface="+mn-lt"/>
              </a:rPr>
              <a:t>SED EISMOD TEMPOR INCIDI NTUT</a:t>
            </a:r>
          </a:p>
        </p:txBody>
      </p:sp>
      <p:cxnSp>
        <p:nvCxnSpPr>
          <p:cNvPr id="9" name="直接连接符 8"/>
          <p:cNvCxnSpPr/>
          <p:nvPr>
            <p:custDataLst>
              <p:tags r:id="rId3"/>
            </p:custDataLst>
          </p:nvPr>
        </p:nvCxnSpPr>
        <p:spPr>
          <a:xfrm>
            <a:off x="1769806" y="0"/>
            <a:ext cx="5191433" cy="6858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4"/>
            </p:custDataLst>
          </p:nvPr>
        </p:nvSpPr>
        <p:spPr>
          <a:xfrm>
            <a:off x="6695768" y="5826342"/>
            <a:ext cx="5235677" cy="586411"/>
          </a:xfrm>
          <a:prstGeom prst="rect">
            <a:avLst/>
          </a:prstGeom>
          <a:noFill/>
        </p:spPr>
        <p:txBody>
          <a:bodyPr wrap="square" rtlCol="0">
            <a:normAutofit/>
          </a:bodyPr>
          <a:lstStyle/>
          <a:p>
            <a:pPr algn="r"/>
            <a:r>
              <a:rPr lang="zh-CN" altLang="en-US" sz="2800" b="1" dirty="0">
                <a:solidFill>
                  <a:srgbClr val="E9BD01"/>
                </a:solidFill>
                <a:cs typeface="+mn-ea"/>
                <a:sym typeface="+mn-lt"/>
              </a:rPr>
              <a:t>LOREM IPSUM DOLOR</a:t>
            </a:r>
          </a:p>
        </p:txBody>
      </p:sp>
      <p:sp>
        <p:nvSpPr>
          <p:cNvPr id="3" name="矩形 2"/>
          <p:cNvSpPr/>
          <p:nvPr>
            <p:custDataLst>
              <p:tags r:id="rId5"/>
            </p:custDataLst>
          </p:nvPr>
        </p:nvSpPr>
        <p:spPr>
          <a:xfrm>
            <a:off x="2698093" y="1208633"/>
            <a:ext cx="9493907" cy="4617709"/>
          </a:xfrm>
          <a:custGeom>
            <a:avLst/>
            <a:gdLst>
              <a:gd name="connsiteX0" fmla="*/ 0 w 9493907"/>
              <a:gd name="connsiteY0" fmla="*/ 0 h 4586178"/>
              <a:gd name="connsiteX1" fmla="*/ 9493907 w 9493907"/>
              <a:gd name="connsiteY1" fmla="*/ 0 h 4586178"/>
              <a:gd name="connsiteX2" fmla="*/ 9493907 w 9493907"/>
              <a:gd name="connsiteY2" fmla="*/ 4586178 h 4586178"/>
              <a:gd name="connsiteX3" fmla="*/ 0 w 9493907"/>
              <a:gd name="connsiteY3" fmla="*/ 4586178 h 4586178"/>
              <a:gd name="connsiteX4" fmla="*/ 0 w 9493907"/>
              <a:gd name="connsiteY4" fmla="*/ 0 h 4586178"/>
              <a:gd name="connsiteX0-1" fmla="*/ 0 w 9493907"/>
              <a:gd name="connsiteY0-2" fmla="*/ 0 h 4586178"/>
              <a:gd name="connsiteX1-3" fmla="*/ 9493907 w 9493907"/>
              <a:gd name="connsiteY1-4" fmla="*/ 0 h 4586178"/>
              <a:gd name="connsiteX2-5" fmla="*/ 9493907 w 9493907"/>
              <a:gd name="connsiteY2-6" fmla="*/ 4586178 h 4586178"/>
              <a:gd name="connsiteX3-7" fmla="*/ 3452648 w 9493907"/>
              <a:gd name="connsiteY3-8" fmla="*/ 4586178 h 4586178"/>
              <a:gd name="connsiteX4-9" fmla="*/ 0 w 9493907"/>
              <a:gd name="connsiteY4-10" fmla="*/ 0 h 4586178"/>
              <a:gd name="connsiteX0-11" fmla="*/ 0 w 9493907"/>
              <a:gd name="connsiteY0-12" fmla="*/ 0 h 4617709"/>
              <a:gd name="connsiteX1-13" fmla="*/ 9493907 w 9493907"/>
              <a:gd name="connsiteY1-14" fmla="*/ 0 h 4617709"/>
              <a:gd name="connsiteX2-15" fmla="*/ 9493907 w 9493907"/>
              <a:gd name="connsiteY2-16" fmla="*/ 4586178 h 4617709"/>
              <a:gd name="connsiteX3-17" fmla="*/ 3484179 w 9493907"/>
              <a:gd name="connsiteY3-18" fmla="*/ 4617709 h 4617709"/>
              <a:gd name="connsiteX4-19" fmla="*/ 0 w 9493907"/>
              <a:gd name="connsiteY4-20" fmla="*/ 0 h 4617709"/>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9493907" h="4617709">
                <a:moveTo>
                  <a:pt x="0" y="0"/>
                </a:moveTo>
                <a:lnTo>
                  <a:pt x="9493907" y="0"/>
                </a:lnTo>
                <a:lnTo>
                  <a:pt x="9493907" y="4586178"/>
                </a:lnTo>
                <a:lnTo>
                  <a:pt x="3484179" y="4617709"/>
                </a:lnTo>
                <a:lnTo>
                  <a:pt x="0" y="0"/>
                </a:lnTo>
                <a:close/>
              </a:path>
            </a:pathLst>
          </a:custGeom>
          <a:blipFill dpi="0" rotWithShape="1">
            <a:blip r:embed="rId9"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custDataLst>
              <p:tags r:id="rId6"/>
            </p:custDataLst>
          </p:nvPr>
        </p:nvSpPr>
        <p:spPr>
          <a:xfrm>
            <a:off x="5855110" y="5391808"/>
            <a:ext cx="6336890" cy="315820"/>
          </a:xfrm>
          <a:custGeom>
            <a:avLst/>
            <a:gdLst>
              <a:gd name="connsiteX0" fmla="*/ 0 w 5090261"/>
              <a:gd name="connsiteY0" fmla="*/ 0 h 385547"/>
              <a:gd name="connsiteX1" fmla="*/ 5090261 w 5090261"/>
              <a:gd name="connsiteY1" fmla="*/ 0 h 385547"/>
              <a:gd name="connsiteX2" fmla="*/ 5090261 w 5090261"/>
              <a:gd name="connsiteY2" fmla="*/ 385547 h 385547"/>
              <a:gd name="connsiteX3" fmla="*/ 240311 w 5090261"/>
              <a:gd name="connsiteY3" fmla="*/ 385547 h 385547"/>
              <a:gd name="connsiteX0-1" fmla="*/ 0 w 5090261"/>
              <a:gd name="connsiteY0-2" fmla="*/ 0 h 425605"/>
              <a:gd name="connsiteX1-3" fmla="*/ 5090261 w 5090261"/>
              <a:gd name="connsiteY1-4" fmla="*/ 0 h 425605"/>
              <a:gd name="connsiteX2-5" fmla="*/ 5090261 w 5090261"/>
              <a:gd name="connsiteY2-6" fmla="*/ 385547 h 425605"/>
              <a:gd name="connsiteX3-7" fmla="*/ 168896 w 5090261"/>
              <a:gd name="connsiteY3-8" fmla="*/ 425605 h 425605"/>
              <a:gd name="connsiteX4" fmla="*/ 0 w 5090261"/>
              <a:gd name="connsiteY4" fmla="*/ 0 h 425605"/>
              <a:gd name="connsiteX0-9" fmla="*/ 0 w 5090261"/>
              <a:gd name="connsiteY0-10" fmla="*/ 0 h 425605"/>
              <a:gd name="connsiteX1-11" fmla="*/ 5090261 w 5090261"/>
              <a:gd name="connsiteY1-12" fmla="*/ 0 h 425605"/>
              <a:gd name="connsiteX2-13" fmla="*/ 5090261 w 5090261"/>
              <a:gd name="connsiteY2-14" fmla="*/ 385547 h 425605"/>
              <a:gd name="connsiteX3-15" fmla="*/ 204437 w 5090261"/>
              <a:gd name="connsiteY3-16" fmla="*/ 425605 h 425605"/>
              <a:gd name="connsiteX4-17" fmla="*/ 0 w 5090261"/>
              <a:gd name="connsiteY4-18" fmla="*/ 0 h 425605"/>
            </a:gdLst>
            <a:ahLst/>
            <a:cxnLst>
              <a:cxn ang="0">
                <a:pos x="connsiteX0-9" y="connsiteY0-10"/>
              </a:cxn>
              <a:cxn ang="0">
                <a:pos x="connsiteX1-11" y="connsiteY1-12"/>
              </a:cxn>
              <a:cxn ang="0">
                <a:pos x="connsiteX2-13" y="connsiteY2-14"/>
              </a:cxn>
              <a:cxn ang="0">
                <a:pos x="connsiteX3-15" y="connsiteY3-16"/>
              </a:cxn>
              <a:cxn ang="0">
                <a:pos x="connsiteX4-17" y="connsiteY4-18"/>
              </a:cxn>
            </a:cxnLst>
            <a:rect l="l" t="t" r="r" b="b"/>
            <a:pathLst>
              <a:path w="5090261" h="425605">
                <a:moveTo>
                  <a:pt x="0" y="0"/>
                </a:moveTo>
                <a:lnTo>
                  <a:pt x="5090261" y="0"/>
                </a:lnTo>
                <a:lnTo>
                  <a:pt x="5090261" y="385547"/>
                </a:lnTo>
                <a:lnTo>
                  <a:pt x="204437" y="425605"/>
                </a:lnTo>
                <a:cubicBezTo>
                  <a:pt x="124333" y="297089"/>
                  <a:pt x="80104" y="128516"/>
                  <a:pt x="0" y="0"/>
                </a:cubicBezTo>
                <a:close/>
              </a:path>
            </a:pathLst>
          </a:custGeom>
          <a:solidFill>
            <a:schemeClr val="tx1">
              <a:lumMod val="95000"/>
              <a:lumOff val="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algn="r"/>
            <a:endParaRPr lang="zh-CN" altLang="en-US" dirty="0">
              <a:solidFill>
                <a:srgbClr val="292929"/>
              </a:solidFill>
              <a:cs typeface="+mn-ea"/>
              <a:sym typeface="+mn-lt"/>
            </a:endParaRPr>
          </a:p>
        </p:txBody>
      </p:sp>
      <p:grpSp>
        <p:nvGrpSpPr>
          <p:cNvPr id="2" name="组合 1"/>
          <p:cNvGrpSpPr/>
          <p:nvPr/>
        </p:nvGrpSpPr>
        <p:grpSpPr>
          <a:xfrm>
            <a:off x="4843686" y="-25400"/>
            <a:ext cx="2467428" cy="6908800"/>
            <a:chOff x="4879067" y="-25400"/>
            <a:chExt cx="2467428" cy="6908800"/>
          </a:xfrm>
        </p:grpSpPr>
        <p:sp>
          <p:nvSpPr>
            <p:cNvPr id="4" name="矩形 3"/>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112781" y="-25400"/>
              <a:ext cx="1233714" cy="6908800"/>
              <a:chOff x="6112781" y="-25400"/>
              <a:chExt cx="1233714" cy="6908800"/>
            </a:xfrm>
          </p:grpSpPr>
          <p:sp>
            <p:nvSpPr>
              <p:cNvPr id="7" name="矩形 6"/>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Rectangle 6"/>
          <p:cNvSpPr/>
          <p:nvPr/>
        </p:nvSpPr>
        <p:spPr bwMode="auto">
          <a:xfrm>
            <a:off x="9156863" y="6412060"/>
            <a:ext cx="2775061" cy="379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935" i="1">
                <a:solidFill>
                  <a:srgbClr val="A6A6A6"/>
                </a:solidFill>
                <a:latin typeface="+mn-lt"/>
                <a:cs typeface="+mn-ea"/>
                <a:sym typeface="+mn-lt"/>
              </a:rPr>
              <a:t>Lorem ipsum dolor sit amet, consectetuer adipiscing elit, sed diam nonummy nibh.</a:t>
            </a:r>
          </a:p>
        </p:txBody>
      </p:sp>
      <p:sp>
        <p:nvSpPr>
          <p:cNvPr id="13" name="Rectangle 7"/>
          <p:cNvSpPr/>
          <p:nvPr/>
        </p:nvSpPr>
        <p:spPr bwMode="auto">
          <a:xfrm>
            <a:off x="10120189" y="6107773"/>
            <a:ext cx="848406" cy="297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1335" dirty="0">
                <a:latin typeface="+mn-lt"/>
                <a:cs typeface="+mn-ea"/>
                <a:sym typeface="+mn-lt"/>
              </a:rPr>
              <a:t>Picture </a:t>
            </a:r>
            <a:r>
              <a:rPr lang="en-US" altLang="zh-CN" sz="1335" dirty="0">
                <a:latin typeface="+mn-lt"/>
                <a:cs typeface="+mn-ea"/>
                <a:sym typeface="+mn-lt"/>
              </a:rPr>
              <a:t>B</a:t>
            </a:r>
          </a:p>
        </p:txBody>
      </p:sp>
      <p:sp>
        <p:nvSpPr>
          <p:cNvPr id="10" name="Rectangle 2"/>
          <p:cNvSpPr/>
          <p:nvPr/>
        </p:nvSpPr>
        <p:spPr bwMode="auto">
          <a:xfrm>
            <a:off x="205740" y="2451100"/>
            <a:ext cx="3294380" cy="337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l">
              <a:lnSpc>
                <a:spcPct val="200000"/>
              </a:lnSpc>
            </a:pPr>
            <a:r>
              <a:rPr lang="zh-CN" altLang="en-US" sz="1400" dirty="0">
                <a:solidFill>
                  <a:schemeClr val="bg1"/>
                </a:solidFill>
                <a:latin typeface="+mn-lt"/>
                <a:cs typeface="+mn-ea"/>
                <a:sym typeface="+mn-lt"/>
              </a:rPr>
              <a:t>点击此处添加文本信息，具体长短可根据实际需要填写，也可直接将文本复制于此，具体文字大小颜色均可调整。</a:t>
            </a:r>
          </a:p>
          <a:p>
            <a:pPr algn="l">
              <a:lnSpc>
                <a:spcPct val="200000"/>
              </a:lnSpc>
            </a:pPr>
            <a:r>
              <a:rPr lang="zh-CN" altLang="en-US" sz="1400" dirty="0">
                <a:solidFill>
                  <a:schemeClr val="bg1"/>
                </a:solidFill>
                <a:latin typeface="+mn-lt"/>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latin typeface="+mn-lt"/>
              <a:cs typeface="+mn-ea"/>
              <a:sym typeface="+mn-lt"/>
            </a:endParaRPr>
          </a:p>
          <a:p>
            <a:pPr algn="l">
              <a:lnSpc>
                <a:spcPct val="200000"/>
              </a:lnSpc>
            </a:pPr>
            <a:endParaRPr lang="zh-CN" altLang="zh-CN" sz="1070" dirty="0">
              <a:solidFill>
                <a:srgbClr val="A6A6A6"/>
              </a:solidFill>
              <a:latin typeface="+mn-lt"/>
              <a:cs typeface="+mn-ea"/>
              <a:sym typeface="+mn-lt"/>
            </a:endParaRPr>
          </a:p>
        </p:txBody>
      </p:sp>
      <p:sp>
        <p:nvSpPr>
          <p:cNvPr id="11" name="文本框 10"/>
          <p:cNvSpPr txBox="1"/>
          <p:nvPr/>
        </p:nvSpPr>
        <p:spPr>
          <a:xfrm>
            <a:off x="287931" y="1434519"/>
            <a:ext cx="1783373"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STYLE</a:t>
            </a:r>
            <a:endParaRPr lang="zh-CN" altLang="en-US" sz="4400" dirty="0">
              <a:solidFill>
                <a:schemeClr val="tx1">
                  <a:lumMod val="85000"/>
                  <a:lumOff val="15000"/>
                </a:schemeClr>
              </a:solidFill>
              <a:cs typeface="+mn-ea"/>
              <a:sym typeface="+mn-lt"/>
            </a:endParaRPr>
          </a:p>
        </p:txBody>
      </p:sp>
      <p:sp>
        <p:nvSpPr>
          <p:cNvPr id="14" name="文本框 13"/>
          <p:cNvSpPr txBox="1"/>
          <p:nvPr/>
        </p:nvSpPr>
        <p:spPr>
          <a:xfrm>
            <a:off x="308064" y="668019"/>
            <a:ext cx="3244799"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MAGAZINE</a:t>
            </a:r>
            <a:endParaRPr lang="zh-CN" altLang="en-US" sz="4400" dirty="0">
              <a:solidFill>
                <a:schemeClr val="tx1">
                  <a:lumMod val="85000"/>
                  <a:lumOff val="15000"/>
                </a:schemeClr>
              </a:solidFill>
              <a:cs typeface="+mn-ea"/>
              <a:sym typeface="+mn-lt"/>
            </a:endParaRPr>
          </a:p>
        </p:txBody>
      </p:sp>
    </p:spTree>
    <p:custDataLst>
      <p:tags r:id="rId1"/>
    </p:custDataLst>
    <p:extLst>
      <p:ext uri="{BB962C8B-B14F-4D97-AF65-F5344CB8AC3E}">
        <p14:creationId xmlns:p14="http://schemas.microsoft.com/office/powerpoint/2010/main" val="1658065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2000" fill="hold"/>
                                        <p:tgtEl>
                                          <p:spTgt spid="24"/>
                                        </p:tgtEl>
                                        <p:attrNameLst>
                                          <p:attrName>ppt_x</p:attrName>
                                        </p:attrNameLst>
                                      </p:cBhvr>
                                      <p:tavLst>
                                        <p:tav tm="0">
                                          <p:val>
                                            <p:strVal val="0-#ppt_w/2"/>
                                          </p:val>
                                        </p:tav>
                                        <p:tav tm="100000">
                                          <p:val>
                                            <p:strVal val="#ppt_x"/>
                                          </p:val>
                                        </p:tav>
                                      </p:tavLst>
                                    </p:anim>
                                    <p:anim calcmode="lin" valueType="num">
                                      <p:cBhvr additive="base">
                                        <p:cTn id="19" dur="2000" fill="hold"/>
                                        <p:tgtEl>
                                          <p:spTgt spid="2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0-#ppt_w/2"/>
                                          </p:val>
                                        </p:tav>
                                        <p:tav tm="100000">
                                          <p:val>
                                            <p:strVal val="#ppt_x"/>
                                          </p:val>
                                        </p:tav>
                                      </p:tavLst>
                                    </p:anim>
                                    <p:anim calcmode="lin" valueType="num">
                                      <p:cBhvr additive="base">
                                        <p:cTn id="2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12" grpId="0" animBg="1"/>
      <p:bldP spid="13" grpId="0" animBg="1"/>
      <p:bldP spid="10" grpId="0" animBg="1"/>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10060" y="500463"/>
            <a:ext cx="5293895" cy="585722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矩形 10"/>
          <p:cNvSpPr/>
          <p:nvPr>
            <p:custDataLst>
              <p:tags r:id="rId2"/>
            </p:custDataLst>
          </p:nvPr>
        </p:nvSpPr>
        <p:spPr>
          <a:xfrm>
            <a:off x="901013" y="1168371"/>
            <a:ext cx="3570514" cy="728276"/>
          </a:xfrm>
          <a:prstGeom prst="rect">
            <a:avLst/>
          </a:prstGeom>
        </p:spPr>
        <p:txBody>
          <a:bodyPr wrap="square" anchor="ctr" anchorCtr="0">
            <a:normAutofit/>
          </a:bodyPr>
          <a:lstStyle/>
          <a:p>
            <a:r>
              <a:rPr lang="zh-CN" altLang="en-US" sz="3200" b="1" dirty="0">
                <a:solidFill>
                  <a:schemeClr val="bg1"/>
                </a:solidFill>
                <a:cs typeface="+mn-ea"/>
                <a:sym typeface="+mn-lt"/>
              </a:rPr>
              <a:t>点击添加此处标题</a:t>
            </a:r>
          </a:p>
        </p:txBody>
      </p:sp>
      <p:sp>
        <p:nvSpPr>
          <p:cNvPr id="12" name="矩形 11"/>
          <p:cNvSpPr/>
          <p:nvPr>
            <p:custDataLst>
              <p:tags r:id="rId3"/>
            </p:custDataLst>
          </p:nvPr>
        </p:nvSpPr>
        <p:spPr>
          <a:xfrm>
            <a:off x="734060" y="2109470"/>
            <a:ext cx="3736975" cy="3028950"/>
          </a:xfrm>
          <a:prstGeom prst="rect">
            <a:avLst/>
          </a:prstGeom>
        </p:spPr>
        <p:txBody>
          <a:bodyPr wrap="square" anchor="t" anchorCtr="0"/>
          <a:lstStyle/>
          <a:p>
            <a:pPr algn="l">
              <a:lnSpc>
                <a:spcPct val="200000"/>
              </a:lnSpc>
            </a:pPr>
            <a:r>
              <a:rPr lang="zh-CN" altLang="en-US" sz="1400" dirty="0">
                <a:solidFill>
                  <a:schemeClr val="bg1"/>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400" dirty="0">
              <a:solidFill>
                <a:schemeClr val="bg1"/>
              </a:solidFill>
              <a:cs typeface="+mn-ea"/>
              <a:sym typeface="+mn-lt"/>
            </a:endParaRPr>
          </a:p>
          <a:p>
            <a:pPr algn="l">
              <a:lnSpc>
                <a:spcPct val="200000"/>
              </a:lnSpc>
            </a:pPr>
            <a:r>
              <a:rPr lang="zh-CN" altLang="en-US" sz="1400" dirty="0">
                <a:solidFill>
                  <a:schemeClr val="bg1"/>
                </a:solidFill>
                <a:cs typeface="+mn-ea"/>
                <a:sym typeface="+mn-lt"/>
              </a:rPr>
              <a:t>点击此处添加文本信息，具体长短可根据实际需要填写，也可直接将文本复制于此，具体文字大小颜色均可调整。</a:t>
            </a:r>
          </a:p>
          <a:p>
            <a:pPr algn="just">
              <a:lnSpc>
                <a:spcPct val="120000"/>
              </a:lnSpc>
            </a:pPr>
            <a:endParaRPr lang="zh-CN" altLang="en-US" sz="1400" dirty="0">
              <a:solidFill>
                <a:schemeClr val="bg1"/>
              </a:solidFill>
              <a:cs typeface="+mn-ea"/>
              <a:sym typeface="+mn-lt"/>
            </a:endParaRPr>
          </a:p>
        </p:txBody>
      </p:sp>
      <p:sp>
        <p:nvSpPr>
          <p:cNvPr id="7" name="任意多边形 6"/>
          <p:cNvSpPr/>
          <p:nvPr>
            <p:custDataLst>
              <p:tags r:id="rId4"/>
            </p:custDataLst>
          </p:nvPr>
        </p:nvSpPr>
        <p:spPr>
          <a:xfrm>
            <a:off x="5562600" y="537007"/>
            <a:ext cx="6623222" cy="5820146"/>
          </a:xfrm>
          <a:custGeom>
            <a:avLst/>
            <a:gdLst>
              <a:gd name="connsiteX0" fmla="*/ 2380343 w 4586514"/>
              <a:gd name="connsiteY0" fmla="*/ 2612571 h 5036456"/>
              <a:gd name="connsiteX1" fmla="*/ 4586514 w 4586514"/>
              <a:gd name="connsiteY1" fmla="*/ 2612571 h 5036456"/>
              <a:gd name="connsiteX2" fmla="*/ 4586514 w 4586514"/>
              <a:gd name="connsiteY2" fmla="*/ 5036456 h 5036456"/>
              <a:gd name="connsiteX3" fmla="*/ 2380343 w 4586514"/>
              <a:gd name="connsiteY3" fmla="*/ 5036456 h 5036456"/>
              <a:gd name="connsiteX4" fmla="*/ 0 w 4586514"/>
              <a:gd name="connsiteY4" fmla="*/ 2612571 h 5036456"/>
              <a:gd name="connsiteX5" fmla="*/ 2206171 w 4586514"/>
              <a:gd name="connsiteY5" fmla="*/ 2612571 h 5036456"/>
              <a:gd name="connsiteX6" fmla="*/ 2206171 w 4586514"/>
              <a:gd name="connsiteY6" fmla="*/ 5036456 h 5036456"/>
              <a:gd name="connsiteX7" fmla="*/ 0 w 4586514"/>
              <a:gd name="connsiteY7" fmla="*/ 5036456 h 5036456"/>
              <a:gd name="connsiteX8" fmla="*/ 0 w 4586514"/>
              <a:gd name="connsiteY8" fmla="*/ 0 h 5036456"/>
              <a:gd name="connsiteX9" fmla="*/ 2206171 w 4586514"/>
              <a:gd name="connsiteY9" fmla="*/ 0 h 5036456"/>
              <a:gd name="connsiteX10" fmla="*/ 2206171 w 4586514"/>
              <a:gd name="connsiteY10" fmla="*/ 2423885 h 5036456"/>
              <a:gd name="connsiteX11" fmla="*/ 0 w 4586514"/>
              <a:gd name="connsiteY11" fmla="*/ 2423885 h 5036456"/>
              <a:gd name="connsiteX12" fmla="*/ 2380343 w 4586514"/>
              <a:gd name="connsiteY12" fmla="*/ 0 h 5036456"/>
              <a:gd name="connsiteX13" fmla="*/ 4586514 w 4586514"/>
              <a:gd name="connsiteY13" fmla="*/ 0 h 5036456"/>
              <a:gd name="connsiteX14" fmla="*/ 4586514 w 4586514"/>
              <a:gd name="connsiteY14" fmla="*/ 2423885 h 5036456"/>
              <a:gd name="connsiteX15" fmla="*/ 2380343 w 4586514"/>
              <a:gd name="connsiteY15" fmla="*/ 2423885 h 503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86514" h="5036456">
                <a:moveTo>
                  <a:pt x="2380343" y="2612571"/>
                </a:moveTo>
                <a:lnTo>
                  <a:pt x="4586514" y="2612571"/>
                </a:lnTo>
                <a:lnTo>
                  <a:pt x="4586514" y="5036456"/>
                </a:lnTo>
                <a:lnTo>
                  <a:pt x="2380343" y="5036456"/>
                </a:lnTo>
                <a:close/>
                <a:moveTo>
                  <a:pt x="0" y="2612571"/>
                </a:moveTo>
                <a:lnTo>
                  <a:pt x="2206171" y="2612571"/>
                </a:lnTo>
                <a:lnTo>
                  <a:pt x="2206171" y="5036456"/>
                </a:lnTo>
                <a:lnTo>
                  <a:pt x="0" y="5036456"/>
                </a:lnTo>
                <a:close/>
                <a:moveTo>
                  <a:pt x="0" y="0"/>
                </a:moveTo>
                <a:lnTo>
                  <a:pt x="2206171" y="0"/>
                </a:lnTo>
                <a:lnTo>
                  <a:pt x="2206171" y="2423885"/>
                </a:lnTo>
                <a:lnTo>
                  <a:pt x="0" y="2423885"/>
                </a:lnTo>
                <a:close/>
                <a:moveTo>
                  <a:pt x="2380343" y="0"/>
                </a:moveTo>
                <a:lnTo>
                  <a:pt x="4586514" y="0"/>
                </a:lnTo>
                <a:lnTo>
                  <a:pt x="4586514" y="2423885"/>
                </a:lnTo>
                <a:lnTo>
                  <a:pt x="2380343" y="2423885"/>
                </a:ln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83620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ppt_x"/>
                                          </p:val>
                                        </p:tav>
                                        <p:tav tm="100000">
                                          <p:val>
                                            <p:strVal val="#ppt_x"/>
                                          </p:val>
                                        </p:tav>
                                      </p:tavLst>
                                    </p:anim>
                                    <p:anim calcmode="lin" valueType="num">
                                      <p:cBhvr additive="base">
                                        <p:cTn id="17" dur="20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ppt_x"/>
                                          </p:val>
                                        </p:tav>
                                        <p:tav tm="100000">
                                          <p:val>
                                            <p:strVal val="#ppt_x"/>
                                          </p:val>
                                        </p:tav>
                                      </p:tavLst>
                                    </p:anim>
                                    <p:anim calcmode="lin" valueType="num">
                                      <p:cBhvr additive="base">
                                        <p:cTn id="21"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p:nvPr/>
        </p:nvSpPr>
        <p:spPr>
          <a:xfrm>
            <a:off x="1202589" y="1092159"/>
            <a:ext cx="2208202" cy="447123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901700"/>
            <a:ext cx="2208212" cy="4471195"/>
          </a:xfrm>
        </p:spPr>
      </p:pic>
      <p:sp>
        <p:nvSpPr>
          <p:cNvPr id="550" name="Shape 550"/>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15</a:t>
            </a:fld>
            <a:endParaRPr>
              <a:cs typeface="+mn-ea"/>
              <a:sym typeface="+mn-lt"/>
            </a:endParaRPr>
          </a:p>
        </p:txBody>
      </p:sp>
      <p:sp>
        <p:nvSpPr>
          <p:cNvPr id="552" name="Shape 552"/>
          <p:cNvSpPr/>
          <p:nvPr/>
        </p:nvSpPr>
        <p:spPr>
          <a:xfrm>
            <a:off x="4051770" y="1590558"/>
            <a:ext cx="3955061" cy="952065"/>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4000" dirty="0">
                <a:solidFill>
                  <a:srgbClr val="878787"/>
                </a:solidFill>
                <a:latin typeface="+mn-lt"/>
                <a:ea typeface="+mn-ea"/>
                <a:cs typeface="+mn-ea"/>
                <a:sym typeface="+mn-lt"/>
              </a:rPr>
              <a:t>欧美旅游之旅</a:t>
            </a:r>
          </a:p>
        </p:txBody>
      </p:sp>
      <p:sp>
        <p:nvSpPr>
          <p:cNvPr id="553" name="Shape 553"/>
          <p:cNvSpPr/>
          <p:nvPr/>
        </p:nvSpPr>
        <p:spPr>
          <a:xfrm>
            <a:off x="4074049" y="2734454"/>
            <a:ext cx="6997546" cy="2453612"/>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Autofit/>
          </a:bodyPr>
          <a:lstStyle/>
          <a:p>
            <a:r>
              <a:rPr sz="12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a:t>
            </a:r>
          </a:p>
        </p:txBody>
      </p:sp>
      <p:grpSp>
        <p:nvGrpSpPr>
          <p:cNvPr id="556" name="Group 556"/>
          <p:cNvGrpSpPr/>
          <p:nvPr/>
        </p:nvGrpSpPr>
        <p:grpSpPr>
          <a:xfrm>
            <a:off x="4054999" y="1395551"/>
            <a:ext cx="5828749" cy="0"/>
            <a:chOff x="0" y="0"/>
            <a:chExt cx="11657497" cy="0"/>
          </a:xfrm>
        </p:grpSpPr>
        <p:sp>
          <p:nvSpPr>
            <p:cNvPr id="554" name="Shape 554"/>
            <p:cNvSpPr/>
            <p:nvPr/>
          </p:nvSpPr>
          <p:spPr>
            <a:xfrm>
              <a:off x="0" y="0"/>
              <a:ext cx="11657498" cy="0"/>
            </a:xfrm>
            <a:prstGeom prst="line">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sp>
          <p:nvSpPr>
            <p:cNvPr id="555" name="Shape 555"/>
            <p:cNvSpPr/>
            <p:nvPr/>
          </p:nvSpPr>
          <p:spPr>
            <a:xfrm>
              <a:off x="12700" y="0"/>
              <a:ext cx="942922" cy="0"/>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grpSp>
    </p:spTree>
    <p:extLst>
      <p:ext uri="{BB962C8B-B14F-4D97-AF65-F5344CB8AC3E}">
        <p14:creationId xmlns:p14="http://schemas.microsoft.com/office/powerpoint/2010/main" val="294736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000"/>
                                        <p:tgtEl>
                                          <p:spTgt spid="549"/>
                                        </p:tgtEl>
                                      </p:cBhvr>
                                    </p:animEffect>
                                    <p:anim calcmode="lin" valueType="num">
                                      <p:cBhvr>
                                        <p:cTn id="8" dur="1000" fill="hold"/>
                                        <p:tgtEl>
                                          <p:spTgt spid="549"/>
                                        </p:tgtEl>
                                        <p:attrNameLst>
                                          <p:attrName>ppt_x</p:attrName>
                                        </p:attrNameLst>
                                      </p:cBhvr>
                                      <p:tavLst>
                                        <p:tav tm="0">
                                          <p:val>
                                            <p:strVal val="#ppt_x"/>
                                          </p:val>
                                        </p:tav>
                                        <p:tav tm="100000">
                                          <p:val>
                                            <p:strVal val="#ppt_x"/>
                                          </p:val>
                                        </p:tav>
                                      </p:tavLst>
                                    </p:anim>
                                    <p:anim calcmode="lin" valueType="num">
                                      <p:cBhvr>
                                        <p:cTn id="9" dur="1000" fill="hold"/>
                                        <p:tgtEl>
                                          <p:spTgt spid="5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52"/>
                                        </p:tgtEl>
                                        <p:attrNameLst>
                                          <p:attrName>style.visibility</p:attrName>
                                        </p:attrNameLst>
                                      </p:cBhvr>
                                      <p:to>
                                        <p:strVal val="visible"/>
                                      </p:to>
                                    </p:set>
                                    <p:anim calcmode="lin" valueType="num">
                                      <p:cBhvr>
                                        <p:cTn id="19" dur="500" fill="hold"/>
                                        <p:tgtEl>
                                          <p:spTgt spid="552"/>
                                        </p:tgtEl>
                                        <p:attrNameLst>
                                          <p:attrName>ppt_w</p:attrName>
                                        </p:attrNameLst>
                                      </p:cBhvr>
                                      <p:tavLst>
                                        <p:tav tm="0">
                                          <p:val>
                                            <p:fltVal val="0"/>
                                          </p:val>
                                        </p:tav>
                                        <p:tav tm="100000">
                                          <p:val>
                                            <p:strVal val="#ppt_w"/>
                                          </p:val>
                                        </p:tav>
                                      </p:tavLst>
                                    </p:anim>
                                    <p:anim calcmode="lin" valueType="num">
                                      <p:cBhvr>
                                        <p:cTn id="20" dur="500" fill="hold"/>
                                        <p:tgtEl>
                                          <p:spTgt spid="552"/>
                                        </p:tgtEl>
                                        <p:attrNameLst>
                                          <p:attrName>ppt_h</p:attrName>
                                        </p:attrNameLst>
                                      </p:cBhvr>
                                      <p:tavLst>
                                        <p:tav tm="0">
                                          <p:val>
                                            <p:fltVal val="0"/>
                                          </p:val>
                                        </p:tav>
                                        <p:tav tm="100000">
                                          <p:val>
                                            <p:strVal val="#ppt_h"/>
                                          </p:val>
                                        </p:tav>
                                      </p:tavLst>
                                    </p:anim>
                                    <p:animEffect transition="in" filter="fade">
                                      <p:cBhvr>
                                        <p:cTn id="21" dur="500"/>
                                        <p:tgtEl>
                                          <p:spTgt spid="55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53"/>
                                        </p:tgtEl>
                                        <p:attrNameLst>
                                          <p:attrName>style.visibility</p:attrName>
                                        </p:attrNameLst>
                                      </p:cBhvr>
                                      <p:to>
                                        <p:strVal val="visible"/>
                                      </p:to>
                                    </p:set>
                                    <p:anim calcmode="lin" valueType="num">
                                      <p:cBhvr>
                                        <p:cTn id="24" dur="500" fill="hold"/>
                                        <p:tgtEl>
                                          <p:spTgt spid="553"/>
                                        </p:tgtEl>
                                        <p:attrNameLst>
                                          <p:attrName>ppt_w</p:attrName>
                                        </p:attrNameLst>
                                      </p:cBhvr>
                                      <p:tavLst>
                                        <p:tav tm="0">
                                          <p:val>
                                            <p:fltVal val="0"/>
                                          </p:val>
                                        </p:tav>
                                        <p:tav tm="100000">
                                          <p:val>
                                            <p:strVal val="#ppt_w"/>
                                          </p:val>
                                        </p:tav>
                                      </p:tavLst>
                                    </p:anim>
                                    <p:anim calcmode="lin" valueType="num">
                                      <p:cBhvr>
                                        <p:cTn id="25" dur="500" fill="hold"/>
                                        <p:tgtEl>
                                          <p:spTgt spid="553"/>
                                        </p:tgtEl>
                                        <p:attrNameLst>
                                          <p:attrName>ppt_h</p:attrName>
                                        </p:attrNameLst>
                                      </p:cBhvr>
                                      <p:tavLst>
                                        <p:tav tm="0">
                                          <p:val>
                                            <p:fltVal val="0"/>
                                          </p:val>
                                        </p:tav>
                                        <p:tav tm="100000">
                                          <p:val>
                                            <p:strVal val="#ppt_h"/>
                                          </p:val>
                                        </p:tav>
                                      </p:tavLst>
                                    </p:anim>
                                    <p:animEffect transition="in" filter="fade">
                                      <p:cBhvr>
                                        <p:cTn id="26" dur="500"/>
                                        <p:tgtEl>
                                          <p:spTgt spid="553"/>
                                        </p:tgtEl>
                                      </p:cBhvr>
                                    </p:animEffect>
                                  </p:childTnLst>
                                </p:cTn>
                              </p:par>
                              <p:par>
                                <p:cTn id="27" presetID="53" presetClass="entr" presetSubtype="16" fill="hold" nodeType="withEffect">
                                  <p:stCondLst>
                                    <p:cond delay="0"/>
                                  </p:stCondLst>
                                  <p:childTnLst>
                                    <p:set>
                                      <p:cBhvr>
                                        <p:cTn id="28" dur="1" fill="hold">
                                          <p:stCondLst>
                                            <p:cond delay="0"/>
                                          </p:stCondLst>
                                        </p:cTn>
                                        <p:tgtEl>
                                          <p:spTgt spid="556"/>
                                        </p:tgtEl>
                                        <p:attrNameLst>
                                          <p:attrName>style.visibility</p:attrName>
                                        </p:attrNameLst>
                                      </p:cBhvr>
                                      <p:to>
                                        <p:strVal val="visible"/>
                                      </p:to>
                                    </p:set>
                                    <p:anim calcmode="lin" valueType="num">
                                      <p:cBhvr>
                                        <p:cTn id="29" dur="500" fill="hold"/>
                                        <p:tgtEl>
                                          <p:spTgt spid="556"/>
                                        </p:tgtEl>
                                        <p:attrNameLst>
                                          <p:attrName>ppt_w</p:attrName>
                                        </p:attrNameLst>
                                      </p:cBhvr>
                                      <p:tavLst>
                                        <p:tav tm="0">
                                          <p:val>
                                            <p:fltVal val="0"/>
                                          </p:val>
                                        </p:tav>
                                        <p:tav tm="100000">
                                          <p:val>
                                            <p:strVal val="#ppt_w"/>
                                          </p:val>
                                        </p:tav>
                                      </p:tavLst>
                                    </p:anim>
                                    <p:anim calcmode="lin" valueType="num">
                                      <p:cBhvr>
                                        <p:cTn id="30" dur="500" fill="hold"/>
                                        <p:tgtEl>
                                          <p:spTgt spid="556"/>
                                        </p:tgtEl>
                                        <p:attrNameLst>
                                          <p:attrName>ppt_h</p:attrName>
                                        </p:attrNameLst>
                                      </p:cBhvr>
                                      <p:tavLst>
                                        <p:tav tm="0">
                                          <p:val>
                                            <p:fltVal val="0"/>
                                          </p:val>
                                        </p:tav>
                                        <p:tav tm="100000">
                                          <p:val>
                                            <p:strVal val="#ppt_h"/>
                                          </p:val>
                                        </p:tav>
                                      </p:tavLst>
                                    </p:anim>
                                    <p:animEffect transition="in" filter="fade">
                                      <p:cBhvr>
                                        <p:cTn id="31" dur="500"/>
                                        <p:tgtEl>
                                          <p:spTgt spid="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552" grpId="0" animBg="1"/>
      <p:bldP spid="5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03</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Tree>
    <p:extLst>
      <p:ext uri="{BB962C8B-B14F-4D97-AF65-F5344CB8AC3E}">
        <p14:creationId xmlns:p14="http://schemas.microsoft.com/office/powerpoint/2010/main" val="384439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p:nvPr/>
        </p:nvSpPr>
        <p:spPr>
          <a:xfrm>
            <a:off x="8229335"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10" name="Shape 610"/>
          <p:cNvSpPr/>
          <p:nvPr/>
        </p:nvSpPr>
        <p:spPr>
          <a:xfrm>
            <a:off x="4712010"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11" name="Shape 611"/>
          <p:cNvSpPr/>
          <p:nvPr/>
        </p:nvSpPr>
        <p:spPr>
          <a:xfrm>
            <a:off x="1201033" y="1151195"/>
            <a:ext cx="3055619"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960439"/>
            <a:ext cx="3049587" cy="4409282"/>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24375" y="960439"/>
            <a:ext cx="3055938" cy="4409282"/>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042275" y="960439"/>
            <a:ext cx="3055144" cy="4409282"/>
          </a:xfrm>
        </p:spPr>
      </p:pic>
      <p:sp>
        <p:nvSpPr>
          <p:cNvPr id="612" name="Shape 612"/>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17</a:t>
            </a:fld>
            <a:endParaRPr>
              <a:cs typeface="+mn-ea"/>
              <a:sym typeface="+mn-lt"/>
            </a:endParaRPr>
          </a:p>
        </p:txBody>
      </p:sp>
      <p:grpSp>
        <p:nvGrpSpPr>
          <p:cNvPr id="621" name="Group 621"/>
          <p:cNvGrpSpPr/>
          <p:nvPr/>
        </p:nvGrpSpPr>
        <p:grpSpPr>
          <a:xfrm>
            <a:off x="1477612" y="1855070"/>
            <a:ext cx="2121607" cy="2528641"/>
            <a:chOff x="-30578" y="27901"/>
            <a:chExt cx="4243212" cy="5057280"/>
          </a:xfrm>
        </p:grpSpPr>
        <p:sp>
          <p:nvSpPr>
            <p:cNvPr id="616" name="Shape 616"/>
            <p:cNvSpPr/>
            <p:nvPr/>
          </p:nvSpPr>
          <p:spPr>
            <a:xfrm>
              <a:off x="-30578" y="27901"/>
              <a:ext cx="4243212" cy="769698"/>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none" lIns="19050" tIns="19050" rIns="19050" bIns="19050" numCol="1" anchor="ctr">
              <a:spAutoFit/>
            </a:bodyPr>
            <a:lstStyle>
              <a:lvl1pPr algn="ctr">
                <a:defRPr sz="4500">
                  <a:solidFill>
                    <a:srgbClr val="FFFFFF"/>
                  </a:solidFill>
                  <a:latin typeface="Roboto Slab Regular"/>
                  <a:ea typeface="Roboto Slab Regular"/>
                  <a:cs typeface="Roboto Slab Regular"/>
                  <a:sym typeface="Roboto Slab Regular"/>
                </a:defRPr>
              </a:lvl1pPr>
            </a:lstStyle>
            <a:p>
              <a:r>
                <a:rPr sz="2251" dirty="0">
                  <a:latin typeface="+mn-lt"/>
                  <a:ea typeface="+mn-ea"/>
                  <a:cs typeface="+mn-ea"/>
                  <a:sym typeface="+mn-lt"/>
                </a:rPr>
                <a:t>Title text demo</a:t>
              </a:r>
            </a:p>
          </p:txBody>
        </p:sp>
        <p:sp>
          <p:nvSpPr>
            <p:cNvPr id="617" name="Shape 617"/>
            <p:cNvSpPr/>
            <p:nvPr/>
          </p:nvSpPr>
          <p:spPr>
            <a:xfrm>
              <a:off x="0" y="1039120"/>
              <a:ext cx="4182046" cy="30067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defRPr>
                  <a:solidFill>
                    <a:srgbClr val="FFFFFF"/>
                  </a:solidFill>
                </a:defRPr>
              </a:lvl1pPr>
            </a:lstStyle>
            <a:p>
              <a:r>
                <a:rPr sz="575" dirty="0">
                  <a:cs typeface="+mn-ea"/>
                  <a:sym typeface="+mn-lt"/>
                </a:rPr>
                <a:t>Lorem Ipsum is simply dummy typesetting industry. Lorem Ipsum has been the industry's standard dummy text unknown printer took a galley of type specimen book. It has survived not only five centuries, but also</a:t>
              </a:r>
            </a:p>
          </p:txBody>
        </p:sp>
        <p:grpSp>
          <p:nvGrpSpPr>
            <p:cNvPr id="620" name="Group 620"/>
            <p:cNvGrpSpPr/>
            <p:nvPr/>
          </p:nvGrpSpPr>
          <p:grpSpPr>
            <a:xfrm>
              <a:off x="460368" y="4213121"/>
              <a:ext cx="3261311" cy="872060"/>
              <a:chOff x="0" y="0"/>
              <a:chExt cx="3261309" cy="872059"/>
            </a:xfrm>
          </p:grpSpPr>
          <p:sp>
            <p:nvSpPr>
              <p:cNvPr id="618" name="Shape 618"/>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19" name="Shape 619"/>
              <p:cNvSpPr/>
              <p:nvPr/>
            </p:nvSpPr>
            <p:spPr>
              <a:xfrm>
                <a:off x="404000" y="120562"/>
                <a:ext cx="2515682" cy="6309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grpSp>
        <p:nvGrpSpPr>
          <p:cNvPr id="627" name="Group 627"/>
          <p:cNvGrpSpPr/>
          <p:nvPr/>
        </p:nvGrpSpPr>
        <p:grpSpPr>
          <a:xfrm>
            <a:off x="5025125" y="1907707"/>
            <a:ext cx="2121607" cy="2528641"/>
            <a:chOff x="-30578" y="27901"/>
            <a:chExt cx="4243212" cy="5057280"/>
          </a:xfrm>
        </p:grpSpPr>
        <p:sp>
          <p:nvSpPr>
            <p:cNvPr id="622" name="Shape 622"/>
            <p:cNvSpPr/>
            <p:nvPr/>
          </p:nvSpPr>
          <p:spPr>
            <a:xfrm>
              <a:off x="-30578" y="27901"/>
              <a:ext cx="4243212" cy="769698"/>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none" lIns="19050" tIns="19050" rIns="19050" bIns="19050" numCol="1" anchor="ctr">
              <a:spAutoFit/>
            </a:bodyPr>
            <a:lstStyle>
              <a:lvl1pPr algn="ctr">
                <a:defRPr sz="4500">
                  <a:solidFill>
                    <a:srgbClr val="FFFFFF"/>
                  </a:solidFill>
                  <a:latin typeface="Roboto Slab Regular"/>
                  <a:ea typeface="Roboto Slab Regular"/>
                  <a:cs typeface="Roboto Slab Regular"/>
                  <a:sym typeface="Roboto Slab Regular"/>
                </a:defRPr>
              </a:lvl1pPr>
            </a:lstStyle>
            <a:p>
              <a:r>
                <a:rPr sz="2251" dirty="0">
                  <a:latin typeface="+mn-lt"/>
                  <a:ea typeface="+mn-ea"/>
                  <a:cs typeface="+mn-ea"/>
                  <a:sym typeface="+mn-lt"/>
                </a:rPr>
                <a:t>Title text demo</a:t>
              </a:r>
            </a:p>
          </p:txBody>
        </p:sp>
        <p:sp>
          <p:nvSpPr>
            <p:cNvPr id="623" name="Shape 623"/>
            <p:cNvSpPr/>
            <p:nvPr/>
          </p:nvSpPr>
          <p:spPr>
            <a:xfrm>
              <a:off x="0" y="1039120"/>
              <a:ext cx="4182046" cy="30067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defRPr>
                  <a:solidFill>
                    <a:srgbClr val="FFFFFF"/>
                  </a:solidFill>
                </a:defRPr>
              </a:lvl1pPr>
            </a:lstStyle>
            <a:p>
              <a:r>
                <a:rPr sz="575" dirty="0">
                  <a:cs typeface="+mn-ea"/>
                  <a:sym typeface="+mn-lt"/>
                </a:rPr>
                <a:t>Lorem Ipsum is simply dummy typesetting industry. Lorem Ipsum has been the industry's standard dummy text unknown printer took a galley of type specimen book. It has survived not only five centuries, but also</a:t>
              </a:r>
            </a:p>
          </p:txBody>
        </p:sp>
        <p:grpSp>
          <p:nvGrpSpPr>
            <p:cNvPr id="626" name="Group 626"/>
            <p:cNvGrpSpPr/>
            <p:nvPr/>
          </p:nvGrpSpPr>
          <p:grpSpPr>
            <a:xfrm>
              <a:off x="460368" y="4213121"/>
              <a:ext cx="3261311" cy="872060"/>
              <a:chOff x="0" y="0"/>
              <a:chExt cx="3261309" cy="872059"/>
            </a:xfrm>
          </p:grpSpPr>
          <p:sp>
            <p:nvSpPr>
              <p:cNvPr id="624" name="Shape 624"/>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25" name="Shape 625"/>
              <p:cNvSpPr/>
              <p:nvPr/>
            </p:nvSpPr>
            <p:spPr>
              <a:xfrm>
                <a:off x="404000" y="120562"/>
                <a:ext cx="2515682" cy="6309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grpSp>
        <p:nvGrpSpPr>
          <p:cNvPr id="633" name="Group 633"/>
          <p:cNvGrpSpPr/>
          <p:nvPr/>
        </p:nvGrpSpPr>
        <p:grpSpPr>
          <a:xfrm>
            <a:off x="8509045" y="1907708"/>
            <a:ext cx="2121607" cy="2528641"/>
            <a:chOff x="-30580" y="27901"/>
            <a:chExt cx="4243212" cy="5057280"/>
          </a:xfrm>
        </p:grpSpPr>
        <p:sp>
          <p:nvSpPr>
            <p:cNvPr id="628" name="Shape 628"/>
            <p:cNvSpPr/>
            <p:nvPr/>
          </p:nvSpPr>
          <p:spPr>
            <a:xfrm>
              <a:off x="-30580" y="27901"/>
              <a:ext cx="4243212" cy="769698"/>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none" lIns="19050" tIns="19050" rIns="19050" bIns="19050" numCol="1" anchor="ctr">
              <a:spAutoFit/>
            </a:bodyPr>
            <a:lstStyle>
              <a:lvl1pPr algn="ctr">
                <a:defRPr sz="4500">
                  <a:solidFill>
                    <a:srgbClr val="FFFFFF"/>
                  </a:solidFill>
                  <a:latin typeface="Roboto Slab Regular"/>
                  <a:ea typeface="Roboto Slab Regular"/>
                  <a:cs typeface="Roboto Slab Regular"/>
                  <a:sym typeface="Roboto Slab Regular"/>
                </a:defRPr>
              </a:lvl1pPr>
            </a:lstStyle>
            <a:p>
              <a:r>
                <a:rPr sz="2251" dirty="0">
                  <a:latin typeface="+mn-lt"/>
                  <a:ea typeface="+mn-ea"/>
                  <a:cs typeface="+mn-ea"/>
                  <a:sym typeface="+mn-lt"/>
                </a:rPr>
                <a:t>Title text demo</a:t>
              </a:r>
            </a:p>
          </p:txBody>
        </p:sp>
        <p:sp>
          <p:nvSpPr>
            <p:cNvPr id="629" name="Shape 629"/>
            <p:cNvSpPr/>
            <p:nvPr/>
          </p:nvSpPr>
          <p:spPr>
            <a:xfrm>
              <a:off x="0" y="1039120"/>
              <a:ext cx="4182046" cy="30067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defRPr>
                  <a:solidFill>
                    <a:srgbClr val="FFFFFF"/>
                  </a:solidFill>
                </a:defRPr>
              </a:lvl1pPr>
            </a:lstStyle>
            <a:p>
              <a:r>
                <a:rPr sz="575" dirty="0">
                  <a:cs typeface="+mn-ea"/>
                  <a:sym typeface="+mn-lt"/>
                </a:rPr>
                <a:t>Lorem Ipsum is simply dummy typesetting industry. Lorem Ipsum has been the industry's standard dummy text unknown printer took a galley of type specimen book. It has survived not only five centuries, but also</a:t>
              </a:r>
            </a:p>
          </p:txBody>
        </p:sp>
        <p:grpSp>
          <p:nvGrpSpPr>
            <p:cNvPr id="632" name="Group 632"/>
            <p:cNvGrpSpPr/>
            <p:nvPr/>
          </p:nvGrpSpPr>
          <p:grpSpPr>
            <a:xfrm>
              <a:off x="460368" y="4213121"/>
              <a:ext cx="3261311" cy="872060"/>
              <a:chOff x="0" y="0"/>
              <a:chExt cx="3261309" cy="872059"/>
            </a:xfrm>
          </p:grpSpPr>
          <p:sp>
            <p:nvSpPr>
              <p:cNvPr id="630" name="Shape 630"/>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31" name="Shape 631"/>
              <p:cNvSpPr/>
              <p:nvPr/>
            </p:nvSpPr>
            <p:spPr>
              <a:xfrm>
                <a:off x="404000" y="120562"/>
                <a:ext cx="2515682" cy="6309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spTree>
    <p:extLst>
      <p:ext uri="{BB962C8B-B14F-4D97-AF65-F5344CB8AC3E}">
        <p14:creationId xmlns:p14="http://schemas.microsoft.com/office/powerpoint/2010/main" val="286488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dissolve">
                                      <p:cBhvr>
                                        <p:cTn id="7" dur="500"/>
                                        <p:tgtEl>
                                          <p:spTgt spid="6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0"/>
                                        </p:tgtEl>
                                        <p:attrNameLst>
                                          <p:attrName>style.visibility</p:attrName>
                                        </p:attrNameLst>
                                      </p:cBhvr>
                                      <p:to>
                                        <p:strVal val="visible"/>
                                      </p:to>
                                    </p:set>
                                    <p:animEffect transition="in" filter="dissolve">
                                      <p:cBhvr>
                                        <p:cTn id="10" dur="500"/>
                                        <p:tgtEl>
                                          <p:spTgt spid="6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1"/>
                                        </p:tgtEl>
                                        <p:attrNameLst>
                                          <p:attrName>style.visibility</p:attrName>
                                        </p:attrNameLst>
                                      </p:cBhvr>
                                      <p:to>
                                        <p:strVal val="visible"/>
                                      </p:to>
                                    </p:set>
                                    <p:animEffect transition="in" filter="dissolve">
                                      <p:cBhvr>
                                        <p:cTn id="13" dur="500"/>
                                        <p:tgtEl>
                                          <p:spTgt spid="611"/>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12"/>
                                        </p:tgtEl>
                                        <p:attrNameLst>
                                          <p:attrName>style.visibility</p:attrName>
                                        </p:attrNameLst>
                                      </p:cBhvr>
                                      <p:to>
                                        <p:strVal val="visible"/>
                                      </p:to>
                                    </p:set>
                                    <p:animEffect transition="in" filter="dissolve">
                                      <p:cBhvr>
                                        <p:cTn id="25" dur="500"/>
                                        <p:tgtEl>
                                          <p:spTgt spid="612"/>
                                        </p:tgtEl>
                                      </p:cBhvr>
                                    </p:animEffect>
                                  </p:childTnLst>
                                </p:cTn>
                              </p:par>
                              <p:par>
                                <p:cTn id="26" presetID="9" presetClass="entr" presetSubtype="0" fill="hold" nodeType="withEffect">
                                  <p:stCondLst>
                                    <p:cond delay="0"/>
                                  </p:stCondLst>
                                  <p:childTnLst>
                                    <p:set>
                                      <p:cBhvr>
                                        <p:cTn id="27" dur="1" fill="hold">
                                          <p:stCondLst>
                                            <p:cond delay="0"/>
                                          </p:stCondLst>
                                        </p:cTn>
                                        <p:tgtEl>
                                          <p:spTgt spid="621"/>
                                        </p:tgtEl>
                                        <p:attrNameLst>
                                          <p:attrName>style.visibility</p:attrName>
                                        </p:attrNameLst>
                                      </p:cBhvr>
                                      <p:to>
                                        <p:strVal val="visible"/>
                                      </p:to>
                                    </p:set>
                                    <p:animEffect transition="in" filter="dissolve">
                                      <p:cBhvr>
                                        <p:cTn id="28" dur="500"/>
                                        <p:tgtEl>
                                          <p:spTgt spid="621"/>
                                        </p:tgtEl>
                                      </p:cBhvr>
                                    </p:animEffect>
                                  </p:childTnLst>
                                </p:cTn>
                              </p:par>
                              <p:par>
                                <p:cTn id="29" presetID="9" presetClass="entr" presetSubtype="0" fill="hold" nodeType="withEffect">
                                  <p:stCondLst>
                                    <p:cond delay="0"/>
                                  </p:stCondLst>
                                  <p:childTnLst>
                                    <p:set>
                                      <p:cBhvr>
                                        <p:cTn id="30" dur="1" fill="hold">
                                          <p:stCondLst>
                                            <p:cond delay="0"/>
                                          </p:stCondLst>
                                        </p:cTn>
                                        <p:tgtEl>
                                          <p:spTgt spid="627"/>
                                        </p:tgtEl>
                                        <p:attrNameLst>
                                          <p:attrName>style.visibility</p:attrName>
                                        </p:attrNameLst>
                                      </p:cBhvr>
                                      <p:to>
                                        <p:strVal val="visible"/>
                                      </p:to>
                                    </p:set>
                                    <p:animEffect transition="in" filter="dissolve">
                                      <p:cBhvr>
                                        <p:cTn id="31" dur="500"/>
                                        <p:tgtEl>
                                          <p:spTgt spid="627"/>
                                        </p:tgtEl>
                                      </p:cBhvr>
                                    </p:animEffect>
                                  </p:childTnLst>
                                </p:cTn>
                              </p:par>
                              <p:par>
                                <p:cTn id="32" presetID="9" presetClass="entr" presetSubtype="0" fill="hold" nodeType="withEffect">
                                  <p:stCondLst>
                                    <p:cond delay="0"/>
                                  </p:stCondLst>
                                  <p:childTnLst>
                                    <p:set>
                                      <p:cBhvr>
                                        <p:cTn id="33" dur="1" fill="hold">
                                          <p:stCondLst>
                                            <p:cond delay="0"/>
                                          </p:stCondLst>
                                        </p:cTn>
                                        <p:tgtEl>
                                          <p:spTgt spid="633"/>
                                        </p:tgtEl>
                                        <p:attrNameLst>
                                          <p:attrName>style.visibility</p:attrName>
                                        </p:attrNameLst>
                                      </p:cBhvr>
                                      <p:to>
                                        <p:strVal val="visible"/>
                                      </p:to>
                                    </p:set>
                                    <p:animEffect transition="in" filter="dissolve">
                                      <p:cBhvr>
                                        <p:cTn id="34"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610" grpId="0" animBg="1"/>
      <p:bldP spid="611" grpId="0" animBg="1"/>
      <p:bldP spid="6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p:nvPr/>
        </p:nvSpPr>
        <p:spPr>
          <a:xfrm>
            <a:off x="8229335" y="2499174"/>
            <a:ext cx="3055620" cy="306073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91" name="Shape 591"/>
          <p:cNvSpPr/>
          <p:nvPr/>
        </p:nvSpPr>
        <p:spPr>
          <a:xfrm>
            <a:off x="4712010" y="2499174"/>
            <a:ext cx="3055620" cy="306073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92" name="Shape 592"/>
          <p:cNvSpPr/>
          <p:nvPr/>
        </p:nvSpPr>
        <p:spPr>
          <a:xfrm>
            <a:off x="1201033" y="2499174"/>
            <a:ext cx="3055619" cy="306073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2" name="图片占位符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2309020"/>
            <a:ext cx="3052763" cy="3060700"/>
          </a:xfrm>
        </p:spPr>
      </p:pic>
      <p:pic>
        <p:nvPicPr>
          <p:cNvPr id="3" name="图片占位符 2"/>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21994" y="2309020"/>
            <a:ext cx="3058319" cy="3060700"/>
          </a:xfrm>
        </p:spPr>
      </p:pic>
      <p:pic>
        <p:nvPicPr>
          <p:cNvPr id="4" name="图片占位符 3"/>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042275" y="2309020"/>
            <a:ext cx="3055144" cy="3060700"/>
          </a:xfrm>
        </p:spPr>
      </p:pic>
      <p:sp>
        <p:nvSpPr>
          <p:cNvPr id="593" name="Shape 593"/>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smtClean="0">
                <a:cs typeface="+mn-ea"/>
                <a:sym typeface="+mn-lt"/>
              </a:rPr>
              <a:t>18</a:t>
            </a:fld>
            <a:endParaRPr>
              <a:cs typeface="+mn-ea"/>
              <a:sym typeface="+mn-lt"/>
            </a:endParaRPr>
          </a:p>
        </p:txBody>
      </p:sp>
      <p:sp>
        <p:nvSpPr>
          <p:cNvPr id="597" name="Shape 597"/>
          <p:cNvSpPr/>
          <p:nvPr/>
        </p:nvSpPr>
        <p:spPr>
          <a:xfrm>
            <a:off x="5126270" y="1005393"/>
            <a:ext cx="1939462" cy="176972"/>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chor="ctr">
            <a:spAutoFit/>
          </a:bodyPr>
          <a:lstStyle>
            <a:lvl1pPr algn="ctr">
              <a:defRPr sz="1800" cap="all" spc="360">
                <a:solidFill>
                  <a:srgbClr val="818181"/>
                </a:solidFill>
                <a:latin typeface="+mn-lt"/>
                <a:ea typeface="+mn-ea"/>
                <a:cs typeface="+mn-cs"/>
                <a:sym typeface="Montserrat-Regular"/>
              </a:defRPr>
            </a:lvl1pPr>
          </a:lstStyle>
          <a:p>
            <a:r>
              <a:rPr sz="900">
                <a:cs typeface="+mn-ea"/>
                <a:sym typeface="+mn-lt"/>
              </a:rPr>
              <a:t>demo slide</a:t>
            </a:r>
          </a:p>
        </p:txBody>
      </p:sp>
      <p:sp>
        <p:nvSpPr>
          <p:cNvPr id="598" name="Shape 598"/>
          <p:cNvSpPr/>
          <p:nvPr/>
        </p:nvSpPr>
        <p:spPr>
          <a:xfrm>
            <a:off x="3140499" y="1146057"/>
            <a:ext cx="5911005" cy="1214227"/>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rmAutofit/>
          </a:bodyPr>
          <a:lstStyle>
            <a:lvl1pPr algn="ctr">
              <a:lnSpc>
                <a:spcPct val="90000"/>
              </a:lnSpc>
              <a:defRPr sz="10000" cap="all">
                <a:solidFill>
                  <a:srgbClr val="000000"/>
                </a:solidFill>
                <a:latin typeface="Roboto Slab Regular"/>
                <a:ea typeface="Roboto Slab Regular"/>
                <a:cs typeface="Roboto Slab Regular"/>
                <a:sym typeface="Roboto Slab Regular"/>
              </a:defRPr>
            </a:lvl1pPr>
          </a:lstStyle>
          <a:p>
            <a:r>
              <a:rPr lang="zh-CN" altLang="en-US" sz="4800" dirty="0">
                <a:solidFill>
                  <a:srgbClr val="878787"/>
                </a:solidFill>
                <a:latin typeface="+mn-lt"/>
                <a:ea typeface="+mn-ea"/>
                <a:cs typeface="+mn-ea"/>
                <a:sym typeface="+mn-lt"/>
              </a:rPr>
              <a:t>欧美旅游之旅</a:t>
            </a:r>
          </a:p>
        </p:txBody>
      </p:sp>
      <p:grpSp>
        <p:nvGrpSpPr>
          <p:cNvPr id="601" name="Group 601"/>
          <p:cNvGrpSpPr/>
          <p:nvPr/>
        </p:nvGrpSpPr>
        <p:grpSpPr>
          <a:xfrm>
            <a:off x="1726190" y="4445241"/>
            <a:ext cx="1630655" cy="436030"/>
            <a:chOff x="0" y="0"/>
            <a:chExt cx="3261309" cy="872059"/>
          </a:xfrm>
        </p:grpSpPr>
        <p:sp>
          <p:nvSpPr>
            <p:cNvPr id="599" name="Shape 599"/>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00" name="Shape 600"/>
            <p:cNvSpPr/>
            <p:nvPr/>
          </p:nvSpPr>
          <p:spPr>
            <a:xfrm>
              <a:off x="404000" y="120562"/>
              <a:ext cx="2515681" cy="6309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nvGrpSpPr>
          <p:cNvPr id="604" name="Group 604"/>
          <p:cNvGrpSpPr/>
          <p:nvPr/>
        </p:nvGrpSpPr>
        <p:grpSpPr>
          <a:xfrm>
            <a:off x="5265786" y="4445241"/>
            <a:ext cx="1630656" cy="436030"/>
            <a:chOff x="0" y="0"/>
            <a:chExt cx="3261309" cy="872059"/>
          </a:xfrm>
        </p:grpSpPr>
        <p:sp>
          <p:nvSpPr>
            <p:cNvPr id="602" name="Shape 602"/>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03" name="Shape 603"/>
            <p:cNvSpPr/>
            <p:nvPr/>
          </p:nvSpPr>
          <p:spPr>
            <a:xfrm>
              <a:off x="404000" y="120562"/>
              <a:ext cx="2515682" cy="6309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grpSp>
        <p:nvGrpSpPr>
          <p:cNvPr id="607" name="Group 607"/>
          <p:cNvGrpSpPr/>
          <p:nvPr/>
        </p:nvGrpSpPr>
        <p:grpSpPr>
          <a:xfrm>
            <a:off x="8805381" y="4445241"/>
            <a:ext cx="1630656" cy="436030"/>
            <a:chOff x="0" y="0"/>
            <a:chExt cx="3261309" cy="872059"/>
          </a:xfrm>
        </p:grpSpPr>
        <p:sp>
          <p:nvSpPr>
            <p:cNvPr id="605" name="Shape 605"/>
            <p:cNvSpPr/>
            <p:nvPr/>
          </p:nvSpPr>
          <p:spPr>
            <a:xfrm>
              <a:off x="0" y="0"/>
              <a:ext cx="3261309" cy="872059"/>
            </a:xfrm>
            <a:prstGeom prst="rect">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06" name="Shape 606"/>
            <p:cNvSpPr/>
            <p:nvPr/>
          </p:nvSpPr>
          <p:spPr>
            <a:xfrm>
              <a:off x="404000" y="120562"/>
              <a:ext cx="2515682" cy="630941"/>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ctr">
                <a:defRPr sz="1800" cap="all" spc="360">
                  <a:solidFill>
                    <a:srgbClr val="FFFFFF"/>
                  </a:solidFill>
                  <a:latin typeface="+mn-lt"/>
                  <a:ea typeface="+mn-ea"/>
                  <a:cs typeface="+mn-cs"/>
                  <a:sym typeface="Montserrat-Regular"/>
                </a:defRPr>
              </a:lvl1pPr>
            </a:lstStyle>
            <a:p>
              <a:r>
                <a:rPr sz="900">
                  <a:cs typeface="+mn-ea"/>
                  <a:sym typeface="+mn-lt"/>
                </a:rPr>
                <a:t>Read more &gt;</a:t>
              </a:r>
            </a:p>
          </p:txBody>
        </p:sp>
      </p:grpSp>
    </p:spTree>
    <p:extLst>
      <p:ext uri="{BB962C8B-B14F-4D97-AF65-F5344CB8AC3E}">
        <p14:creationId xmlns:p14="http://schemas.microsoft.com/office/powerpoint/2010/main" val="3178419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checkerboard(across)">
                                      <p:cBhvr>
                                        <p:cTn id="7" dur="500"/>
                                        <p:tgtEl>
                                          <p:spTgt spid="59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98"/>
                                        </p:tgtEl>
                                        <p:attrNameLst>
                                          <p:attrName>style.visibility</p:attrName>
                                        </p:attrNameLst>
                                      </p:cBhvr>
                                      <p:to>
                                        <p:strVal val="visible"/>
                                      </p:to>
                                    </p:set>
                                    <p:animEffect transition="in" filter="checkerboard(across)">
                                      <p:cBhvr>
                                        <p:cTn id="10" dur="500"/>
                                        <p:tgtEl>
                                          <p:spTgt spid="5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90"/>
                                        </p:tgtEl>
                                        <p:attrNameLst>
                                          <p:attrName>style.visibility</p:attrName>
                                        </p:attrNameLst>
                                      </p:cBhvr>
                                      <p:to>
                                        <p:strVal val="visible"/>
                                      </p:to>
                                    </p:set>
                                    <p:animEffect transition="in" filter="fade">
                                      <p:cBhvr>
                                        <p:cTn id="15" dur="1000"/>
                                        <p:tgtEl>
                                          <p:spTgt spid="590"/>
                                        </p:tgtEl>
                                      </p:cBhvr>
                                    </p:animEffect>
                                    <p:anim calcmode="lin" valueType="num">
                                      <p:cBhvr>
                                        <p:cTn id="16" dur="1000" fill="hold"/>
                                        <p:tgtEl>
                                          <p:spTgt spid="590"/>
                                        </p:tgtEl>
                                        <p:attrNameLst>
                                          <p:attrName>ppt_x</p:attrName>
                                        </p:attrNameLst>
                                      </p:cBhvr>
                                      <p:tavLst>
                                        <p:tav tm="0">
                                          <p:val>
                                            <p:strVal val="#ppt_x"/>
                                          </p:val>
                                        </p:tav>
                                        <p:tav tm="100000">
                                          <p:val>
                                            <p:strVal val="#ppt_x"/>
                                          </p:val>
                                        </p:tav>
                                      </p:tavLst>
                                    </p:anim>
                                    <p:anim calcmode="lin" valueType="num">
                                      <p:cBhvr>
                                        <p:cTn id="17" dur="1000" fill="hold"/>
                                        <p:tgtEl>
                                          <p:spTgt spid="59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91"/>
                                        </p:tgtEl>
                                        <p:attrNameLst>
                                          <p:attrName>style.visibility</p:attrName>
                                        </p:attrNameLst>
                                      </p:cBhvr>
                                      <p:to>
                                        <p:strVal val="visible"/>
                                      </p:to>
                                    </p:set>
                                    <p:animEffect transition="in" filter="fade">
                                      <p:cBhvr>
                                        <p:cTn id="20" dur="1000"/>
                                        <p:tgtEl>
                                          <p:spTgt spid="591"/>
                                        </p:tgtEl>
                                      </p:cBhvr>
                                    </p:animEffect>
                                    <p:anim calcmode="lin" valueType="num">
                                      <p:cBhvr>
                                        <p:cTn id="21" dur="1000" fill="hold"/>
                                        <p:tgtEl>
                                          <p:spTgt spid="591"/>
                                        </p:tgtEl>
                                        <p:attrNameLst>
                                          <p:attrName>ppt_x</p:attrName>
                                        </p:attrNameLst>
                                      </p:cBhvr>
                                      <p:tavLst>
                                        <p:tav tm="0">
                                          <p:val>
                                            <p:strVal val="#ppt_x"/>
                                          </p:val>
                                        </p:tav>
                                        <p:tav tm="100000">
                                          <p:val>
                                            <p:strVal val="#ppt_x"/>
                                          </p:val>
                                        </p:tav>
                                      </p:tavLst>
                                    </p:anim>
                                    <p:anim calcmode="lin" valueType="num">
                                      <p:cBhvr>
                                        <p:cTn id="22" dur="1000" fill="hold"/>
                                        <p:tgtEl>
                                          <p:spTgt spid="59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92"/>
                                        </p:tgtEl>
                                        <p:attrNameLst>
                                          <p:attrName>style.visibility</p:attrName>
                                        </p:attrNameLst>
                                      </p:cBhvr>
                                      <p:to>
                                        <p:strVal val="visible"/>
                                      </p:to>
                                    </p:set>
                                    <p:animEffect transition="in" filter="fade">
                                      <p:cBhvr>
                                        <p:cTn id="25" dur="1000"/>
                                        <p:tgtEl>
                                          <p:spTgt spid="592"/>
                                        </p:tgtEl>
                                      </p:cBhvr>
                                    </p:animEffect>
                                    <p:anim calcmode="lin" valueType="num">
                                      <p:cBhvr>
                                        <p:cTn id="26" dur="1000" fill="hold"/>
                                        <p:tgtEl>
                                          <p:spTgt spid="592"/>
                                        </p:tgtEl>
                                        <p:attrNameLst>
                                          <p:attrName>ppt_x</p:attrName>
                                        </p:attrNameLst>
                                      </p:cBhvr>
                                      <p:tavLst>
                                        <p:tav tm="0">
                                          <p:val>
                                            <p:strVal val="#ppt_x"/>
                                          </p:val>
                                        </p:tav>
                                        <p:tav tm="100000">
                                          <p:val>
                                            <p:strVal val="#ppt_x"/>
                                          </p:val>
                                        </p:tav>
                                      </p:tavLst>
                                    </p:anim>
                                    <p:anim calcmode="lin" valueType="num">
                                      <p:cBhvr>
                                        <p:cTn id="27" dur="1000" fill="hold"/>
                                        <p:tgtEl>
                                          <p:spTgt spid="59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01"/>
                                        </p:tgtEl>
                                        <p:attrNameLst>
                                          <p:attrName>style.visibility</p:attrName>
                                        </p:attrNameLst>
                                      </p:cBhvr>
                                      <p:to>
                                        <p:strVal val="visible"/>
                                      </p:to>
                                    </p:set>
                                    <p:animEffect transition="in" filter="fade">
                                      <p:cBhvr>
                                        <p:cTn id="45" dur="1000"/>
                                        <p:tgtEl>
                                          <p:spTgt spid="601"/>
                                        </p:tgtEl>
                                      </p:cBhvr>
                                    </p:animEffect>
                                    <p:anim calcmode="lin" valueType="num">
                                      <p:cBhvr>
                                        <p:cTn id="46" dur="1000" fill="hold"/>
                                        <p:tgtEl>
                                          <p:spTgt spid="601"/>
                                        </p:tgtEl>
                                        <p:attrNameLst>
                                          <p:attrName>ppt_x</p:attrName>
                                        </p:attrNameLst>
                                      </p:cBhvr>
                                      <p:tavLst>
                                        <p:tav tm="0">
                                          <p:val>
                                            <p:strVal val="#ppt_x"/>
                                          </p:val>
                                        </p:tav>
                                        <p:tav tm="100000">
                                          <p:val>
                                            <p:strVal val="#ppt_x"/>
                                          </p:val>
                                        </p:tav>
                                      </p:tavLst>
                                    </p:anim>
                                    <p:anim calcmode="lin" valueType="num">
                                      <p:cBhvr>
                                        <p:cTn id="47" dur="1000" fill="hold"/>
                                        <p:tgtEl>
                                          <p:spTgt spid="60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04"/>
                                        </p:tgtEl>
                                        <p:attrNameLst>
                                          <p:attrName>style.visibility</p:attrName>
                                        </p:attrNameLst>
                                      </p:cBhvr>
                                      <p:to>
                                        <p:strVal val="visible"/>
                                      </p:to>
                                    </p:set>
                                    <p:animEffect transition="in" filter="fade">
                                      <p:cBhvr>
                                        <p:cTn id="50" dur="1000"/>
                                        <p:tgtEl>
                                          <p:spTgt spid="604"/>
                                        </p:tgtEl>
                                      </p:cBhvr>
                                    </p:animEffect>
                                    <p:anim calcmode="lin" valueType="num">
                                      <p:cBhvr>
                                        <p:cTn id="51" dur="1000" fill="hold"/>
                                        <p:tgtEl>
                                          <p:spTgt spid="604"/>
                                        </p:tgtEl>
                                        <p:attrNameLst>
                                          <p:attrName>ppt_x</p:attrName>
                                        </p:attrNameLst>
                                      </p:cBhvr>
                                      <p:tavLst>
                                        <p:tav tm="0">
                                          <p:val>
                                            <p:strVal val="#ppt_x"/>
                                          </p:val>
                                        </p:tav>
                                        <p:tav tm="100000">
                                          <p:val>
                                            <p:strVal val="#ppt_x"/>
                                          </p:val>
                                        </p:tav>
                                      </p:tavLst>
                                    </p:anim>
                                    <p:anim calcmode="lin" valueType="num">
                                      <p:cBhvr>
                                        <p:cTn id="52" dur="1000" fill="hold"/>
                                        <p:tgtEl>
                                          <p:spTgt spid="60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07"/>
                                        </p:tgtEl>
                                        <p:attrNameLst>
                                          <p:attrName>style.visibility</p:attrName>
                                        </p:attrNameLst>
                                      </p:cBhvr>
                                      <p:to>
                                        <p:strVal val="visible"/>
                                      </p:to>
                                    </p:set>
                                    <p:animEffect transition="in" filter="fade">
                                      <p:cBhvr>
                                        <p:cTn id="55" dur="1000"/>
                                        <p:tgtEl>
                                          <p:spTgt spid="607"/>
                                        </p:tgtEl>
                                      </p:cBhvr>
                                    </p:animEffect>
                                    <p:anim calcmode="lin" valueType="num">
                                      <p:cBhvr>
                                        <p:cTn id="56" dur="1000" fill="hold"/>
                                        <p:tgtEl>
                                          <p:spTgt spid="607"/>
                                        </p:tgtEl>
                                        <p:attrNameLst>
                                          <p:attrName>ppt_x</p:attrName>
                                        </p:attrNameLst>
                                      </p:cBhvr>
                                      <p:tavLst>
                                        <p:tav tm="0">
                                          <p:val>
                                            <p:strVal val="#ppt_x"/>
                                          </p:val>
                                        </p:tav>
                                        <p:tav tm="100000">
                                          <p:val>
                                            <p:strVal val="#ppt_x"/>
                                          </p:val>
                                        </p:tav>
                                      </p:tavLst>
                                    </p:anim>
                                    <p:anim calcmode="lin" valueType="num">
                                      <p:cBhvr>
                                        <p:cTn id="57" dur="1000" fill="hold"/>
                                        <p:tgtEl>
                                          <p:spTgt spid="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animBg="1"/>
      <p:bldP spid="591" grpId="0" animBg="1"/>
      <p:bldP spid="592" grpId="0" animBg="1"/>
      <p:bldP spid="597" grpId="0" animBg="1"/>
      <p:bldP spid="5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p:nvPr/>
        </p:nvSpPr>
        <p:spPr>
          <a:xfrm>
            <a:off x="7668077" y="4402759"/>
            <a:ext cx="937139" cy="93066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69" name="Shape 569"/>
          <p:cNvSpPr/>
          <p:nvPr/>
        </p:nvSpPr>
        <p:spPr>
          <a:xfrm>
            <a:off x="9018589" y="4402759"/>
            <a:ext cx="937139" cy="93066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70" name="Shape 570"/>
          <p:cNvSpPr/>
          <p:nvPr/>
        </p:nvSpPr>
        <p:spPr>
          <a:xfrm>
            <a:off x="10369100" y="4402759"/>
            <a:ext cx="937139" cy="930664"/>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9" name="图片占位符 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78257" y="4214020"/>
            <a:ext cx="937418" cy="931069"/>
          </a:xfrm>
        </p:spPr>
      </p:pic>
      <p:pic>
        <p:nvPicPr>
          <p:cNvPr id="8" name="图片占位符 7"/>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8828088" y="4214020"/>
            <a:ext cx="937419" cy="931069"/>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7477920" y="4214020"/>
            <a:ext cx="936625" cy="931069"/>
          </a:xfrm>
        </p:spPr>
      </p:pic>
      <p:sp>
        <p:nvSpPr>
          <p:cNvPr id="567" name="Shape 567"/>
          <p:cNvSpPr/>
          <p:nvPr/>
        </p:nvSpPr>
        <p:spPr>
          <a:xfrm>
            <a:off x="7668077" y="1543334"/>
            <a:ext cx="3640270" cy="2517559"/>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6" name="图片占位符 5"/>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a:xfrm>
            <a:off x="7477920" y="1354933"/>
            <a:ext cx="3637757" cy="2517775"/>
          </a:xfrm>
        </p:spPr>
      </p:pic>
      <p:sp>
        <p:nvSpPr>
          <p:cNvPr id="571" name="Shape 571"/>
          <p:cNvSpPr/>
          <p:nvPr/>
        </p:nvSpPr>
        <p:spPr>
          <a:xfrm>
            <a:off x="933493" y="1590558"/>
            <a:ext cx="3955061" cy="952065"/>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4000" dirty="0">
                <a:solidFill>
                  <a:srgbClr val="878787"/>
                </a:solidFill>
                <a:latin typeface="+mn-lt"/>
                <a:ea typeface="+mn-ea"/>
                <a:cs typeface="+mn-ea"/>
                <a:sym typeface="+mn-lt"/>
              </a:rPr>
              <a:t>欧美旅游之旅</a:t>
            </a:r>
          </a:p>
        </p:txBody>
      </p:sp>
      <p:sp>
        <p:nvSpPr>
          <p:cNvPr id="572" name="Shape 572"/>
          <p:cNvSpPr/>
          <p:nvPr/>
        </p:nvSpPr>
        <p:spPr>
          <a:xfrm>
            <a:off x="955772" y="2734454"/>
            <a:ext cx="5790649" cy="2453612"/>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Autofit/>
          </a:bodyPr>
          <a:lstStyle/>
          <a:p>
            <a:r>
              <a:rPr sz="12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a:t>
            </a:r>
          </a:p>
        </p:txBody>
      </p:sp>
      <p:sp>
        <p:nvSpPr>
          <p:cNvPr id="573" name="Shape 573"/>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19</a:t>
            </a:fld>
            <a:endParaRPr>
              <a:cs typeface="+mn-ea"/>
              <a:sym typeface="+mn-lt"/>
            </a:endParaRPr>
          </a:p>
        </p:txBody>
      </p:sp>
      <p:grpSp>
        <p:nvGrpSpPr>
          <p:cNvPr id="576" name="Group 576"/>
          <p:cNvGrpSpPr/>
          <p:nvPr/>
        </p:nvGrpSpPr>
        <p:grpSpPr>
          <a:xfrm>
            <a:off x="936722" y="1395551"/>
            <a:ext cx="5828750" cy="0"/>
            <a:chOff x="0" y="0"/>
            <a:chExt cx="11657497" cy="0"/>
          </a:xfrm>
        </p:grpSpPr>
        <p:sp>
          <p:nvSpPr>
            <p:cNvPr id="574" name="Shape 574"/>
            <p:cNvSpPr/>
            <p:nvPr/>
          </p:nvSpPr>
          <p:spPr>
            <a:xfrm>
              <a:off x="0" y="0"/>
              <a:ext cx="11657498" cy="0"/>
            </a:xfrm>
            <a:prstGeom prst="line">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sp>
          <p:nvSpPr>
            <p:cNvPr id="575" name="Shape 575"/>
            <p:cNvSpPr/>
            <p:nvPr/>
          </p:nvSpPr>
          <p:spPr>
            <a:xfrm>
              <a:off x="12700" y="0"/>
              <a:ext cx="942922" cy="0"/>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grpSp>
    </p:spTree>
    <p:extLst>
      <p:ext uri="{BB962C8B-B14F-4D97-AF65-F5344CB8AC3E}">
        <p14:creationId xmlns:p14="http://schemas.microsoft.com/office/powerpoint/2010/main" val="263293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1000"/>
                                        <p:tgtEl>
                                          <p:spTgt spid="571"/>
                                        </p:tgtEl>
                                      </p:cBhvr>
                                    </p:animEffect>
                                    <p:anim calcmode="lin" valueType="num">
                                      <p:cBhvr>
                                        <p:cTn id="8" dur="1000" fill="hold"/>
                                        <p:tgtEl>
                                          <p:spTgt spid="571"/>
                                        </p:tgtEl>
                                        <p:attrNameLst>
                                          <p:attrName>ppt_x</p:attrName>
                                        </p:attrNameLst>
                                      </p:cBhvr>
                                      <p:tavLst>
                                        <p:tav tm="0">
                                          <p:val>
                                            <p:strVal val="#ppt_x"/>
                                          </p:val>
                                        </p:tav>
                                        <p:tav tm="100000">
                                          <p:val>
                                            <p:strVal val="#ppt_x"/>
                                          </p:val>
                                        </p:tav>
                                      </p:tavLst>
                                    </p:anim>
                                    <p:anim calcmode="lin" valueType="num">
                                      <p:cBhvr>
                                        <p:cTn id="9" dur="1000" fill="hold"/>
                                        <p:tgtEl>
                                          <p:spTgt spid="57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2"/>
                                        </p:tgtEl>
                                        <p:attrNameLst>
                                          <p:attrName>style.visibility</p:attrName>
                                        </p:attrNameLst>
                                      </p:cBhvr>
                                      <p:to>
                                        <p:strVal val="visible"/>
                                      </p:to>
                                    </p:set>
                                    <p:animEffect transition="in" filter="fade">
                                      <p:cBhvr>
                                        <p:cTn id="12" dur="1000"/>
                                        <p:tgtEl>
                                          <p:spTgt spid="572"/>
                                        </p:tgtEl>
                                      </p:cBhvr>
                                    </p:animEffect>
                                    <p:anim calcmode="lin" valueType="num">
                                      <p:cBhvr>
                                        <p:cTn id="13" dur="1000" fill="hold"/>
                                        <p:tgtEl>
                                          <p:spTgt spid="572"/>
                                        </p:tgtEl>
                                        <p:attrNameLst>
                                          <p:attrName>ppt_x</p:attrName>
                                        </p:attrNameLst>
                                      </p:cBhvr>
                                      <p:tavLst>
                                        <p:tav tm="0">
                                          <p:val>
                                            <p:strVal val="#ppt_x"/>
                                          </p:val>
                                        </p:tav>
                                        <p:tav tm="100000">
                                          <p:val>
                                            <p:strVal val="#ppt_x"/>
                                          </p:val>
                                        </p:tav>
                                      </p:tavLst>
                                    </p:anim>
                                    <p:anim calcmode="lin" valueType="num">
                                      <p:cBhvr>
                                        <p:cTn id="14" dur="1000" fill="hold"/>
                                        <p:tgtEl>
                                          <p:spTgt spid="57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76"/>
                                        </p:tgtEl>
                                        <p:attrNameLst>
                                          <p:attrName>style.visibility</p:attrName>
                                        </p:attrNameLst>
                                      </p:cBhvr>
                                      <p:to>
                                        <p:strVal val="visible"/>
                                      </p:to>
                                    </p:set>
                                    <p:animEffect transition="in" filter="fade">
                                      <p:cBhvr>
                                        <p:cTn id="17" dur="1000"/>
                                        <p:tgtEl>
                                          <p:spTgt spid="576"/>
                                        </p:tgtEl>
                                      </p:cBhvr>
                                    </p:animEffect>
                                    <p:anim calcmode="lin" valueType="num">
                                      <p:cBhvr>
                                        <p:cTn id="18" dur="1000" fill="hold"/>
                                        <p:tgtEl>
                                          <p:spTgt spid="576"/>
                                        </p:tgtEl>
                                        <p:attrNameLst>
                                          <p:attrName>ppt_x</p:attrName>
                                        </p:attrNameLst>
                                      </p:cBhvr>
                                      <p:tavLst>
                                        <p:tav tm="0">
                                          <p:val>
                                            <p:strVal val="#ppt_x"/>
                                          </p:val>
                                        </p:tav>
                                        <p:tav tm="100000">
                                          <p:val>
                                            <p:strVal val="#ppt_x"/>
                                          </p:val>
                                        </p:tav>
                                      </p:tavLst>
                                    </p:anim>
                                    <p:anim calcmode="lin" valueType="num">
                                      <p:cBhvr>
                                        <p:cTn id="19" dur="1000" fill="hold"/>
                                        <p:tgtEl>
                                          <p:spTgt spid="57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568"/>
                                        </p:tgtEl>
                                        <p:attrNameLst>
                                          <p:attrName>style.visibility</p:attrName>
                                        </p:attrNameLst>
                                      </p:cBhvr>
                                      <p:to>
                                        <p:strVal val="visible"/>
                                      </p:to>
                                    </p:set>
                                    <p:animEffect transition="in" filter="fade">
                                      <p:cBhvr>
                                        <p:cTn id="24" dur="100"/>
                                        <p:tgtEl>
                                          <p:spTgt spid="568"/>
                                        </p:tgtEl>
                                      </p:cBhvr>
                                    </p:animEffect>
                                    <p:anim calcmode="lin" valueType="num">
                                      <p:cBhvr>
                                        <p:cTn id="25" dur="400" fill="hold"/>
                                        <p:tgtEl>
                                          <p:spTgt spid="568"/>
                                        </p:tgtEl>
                                        <p:attrNameLst>
                                          <p:attrName>ppt_x</p:attrName>
                                        </p:attrNameLst>
                                      </p:cBhvr>
                                      <p:tavLst>
                                        <p:tav tm="0">
                                          <p:val>
                                            <p:strVal val="#ppt_x"/>
                                          </p:val>
                                        </p:tav>
                                        <p:tav tm="100000">
                                          <p:val>
                                            <p:strVal val="#ppt_x"/>
                                          </p:val>
                                        </p:tav>
                                      </p:tavLst>
                                    </p:anim>
                                    <p:anim calcmode="lin" valueType="num">
                                      <p:cBhvr>
                                        <p:cTn id="26" dur="400" fill="hold"/>
                                        <p:tgtEl>
                                          <p:spTgt spid="568"/>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5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5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9" presetID="43" presetClass="entr" presetSubtype="0" fill="hold" grpId="0" nodeType="withEffect">
                                  <p:stCondLst>
                                    <p:cond delay="0"/>
                                  </p:stCondLst>
                                  <p:childTnLst>
                                    <p:set>
                                      <p:cBhvr>
                                        <p:cTn id="30" dur="1" fill="hold">
                                          <p:stCondLst>
                                            <p:cond delay="0"/>
                                          </p:stCondLst>
                                        </p:cTn>
                                        <p:tgtEl>
                                          <p:spTgt spid="569"/>
                                        </p:tgtEl>
                                        <p:attrNameLst>
                                          <p:attrName>style.visibility</p:attrName>
                                        </p:attrNameLst>
                                      </p:cBhvr>
                                      <p:to>
                                        <p:strVal val="visible"/>
                                      </p:to>
                                    </p:set>
                                    <p:animEffect transition="in" filter="fade">
                                      <p:cBhvr>
                                        <p:cTn id="31" dur="100"/>
                                        <p:tgtEl>
                                          <p:spTgt spid="569"/>
                                        </p:tgtEl>
                                      </p:cBhvr>
                                    </p:animEffect>
                                    <p:anim calcmode="lin" valueType="num">
                                      <p:cBhvr>
                                        <p:cTn id="32" dur="400" fill="hold"/>
                                        <p:tgtEl>
                                          <p:spTgt spid="569"/>
                                        </p:tgtEl>
                                        <p:attrNameLst>
                                          <p:attrName>ppt_x</p:attrName>
                                        </p:attrNameLst>
                                      </p:cBhvr>
                                      <p:tavLst>
                                        <p:tav tm="0">
                                          <p:val>
                                            <p:strVal val="#ppt_x"/>
                                          </p:val>
                                        </p:tav>
                                        <p:tav tm="100000">
                                          <p:val>
                                            <p:strVal val="#ppt_x"/>
                                          </p:val>
                                        </p:tav>
                                      </p:tavLst>
                                    </p:anim>
                                    <p:anim calcmode="lin" valueType="num">
                                      <p:cBhvr>
                                        <p:cTn id="33" dur="400" fill="hold"/>
                                        <p:tgtEl>
                                          <p:spTgt spid="569"/>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6" presetID="43" presetClass="entr" presetSubtype="0" fill="hold" grpId="0" nodeType="withEffect">
                                  <p:stCondLst>
                                    <p:cond delay="0"/>
                                  </p:stCondLst>
                                  <p:childTnLst>
                                    <p:set>
                                      <p:cBhvr>
                                        <p:cTn id="37" dur="1" fill="hold">
                                          <p:stCondLst>
                                            <p:cond delay="0"/>
                                          </p:stCondLst>
                                        </p:cTn>
                                        <p:tgtEl>
                                          <p:spTgt spid="570"/>
                                        </p:tgtEl>
                                        <p:attrNameLst>
                                          <p:attrName>style.visibility</p:attrName>
                                        </p:attrNameLst>
                                      </p:cBhvr>
                                      <p:to>
                                        <p:strVal val="visible"/>
                                      </p:to>
                                    </p:set>
                                    <p:animEffect transition="in" filter="fade">
                                      <p:cBhvr>
                                        <p:cTn id="38" dur="100"/>
                                        <p:tgtEl>
                                          <p:spTgt spid="570"/>
                                        </p:tgtEl>
                                      </p:cBhvr>
                                    </p:animEffect>
                                    <p:anim calcmode="lin" valueType="num">
                                      <p:cBhvr>
                                        <p:cTn id="39" dur="400" fill="hold"/>
                                        <p:tgtEl>
                                          <p:spTgt spid="570"/>
                                        </p:tgtEl>
                                        <p:attrNameLst>
                                          <p:attrName>ppt_x</p:attrName>
                                        </p:attrNameLst>
                                      </p:cBhvr>
                                      <p:tavLst>
                                        <p:tav tm="0">
                                          <p:val>
                                            <p:strVal val="#ppt_x"/>
                                          </p:val>
                                        </p:tav>
                                        <p:tav tm="100000">
                                          <p:val>
                                            <p:strVal val="#ppt_x"/>
                                          </p:val>
                                        </p:tav>
                                      </p:tavLst>
                                    </p:anim>
                                    <p:anim calcmode="lin" valueType="num">
                                      <p:cBhvr>
                                        <p:cTn id="40" dur="400" fill="hold"/>
                                        <p:tgtEl>
                                          <p:spTgt spid="570"/>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5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5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3" presetID="43"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
                                        <p:tgtEl>
                                          <p:spTgt spid="9"/>
                                        </p:tgtEl>
                                      </p:cBhvr>
                                    </p:animEffect>
                                    <p:anim calcmode="lin" valueType="num">
                                      <p:cBhvr>
                                        <p:cTn id="46" dur="400" fill="hold"/>
                                        <p:tgtEl>
                                          <p:spTgt spid="9"/>
                                        </p:tgtEl>
                                        <p:attrNameLst>
                                          <p:attrName>ppt_x</p:attrName>
                                        </p:attrNameLst>
                                      </p:cBhvr>
                                      <p:tavLst>
                                        <p:tav tm="0">
                                          <p:val>
                                            <p:strVal val="#ppt_x"/>
                                          </p:val>
                                        </p:tav>
                                        <p:tav tm="100000">
                                          <p:val>
                                            <p:strVal val="#ppt_x"/>
                                          </p:val>
                                        </p:tav>
                                      </p:tavLst>
                                    </p:anim>
                                    <p:anim calcmode="lin" valueType="num">
                                      <p:cBhvr>
                                        <p:cTn id="47" dur="400" fill="hold"/>
                                        <p:tgtEl>
                                          <p:spTgt spid="9"/>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0" presetID="43"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
                                        <p:tgtEl>
                                          <p:spTgt spid="8"/>
                                        </p:tgtEl>
                                      </p:cBhvr>
                                    </p:animEffect>
                                    <p:anim calcmode="lin" valueType="num">
                                      <p:cBhvr>
                                        <p:cTn id="53" dur="400" fill="hold"/>
                                        <p:tgtEl>
                                          <p:spTgt spid="8"/>
                                        </p:tgtEl>
                                        <p:attrNameLst>
                                          <p:attrName>ppt_x</p:attrName>
                                        </p:attrNameLst>
                                      </p:cBhvr>
                                      <p:tavLst>
                                        <p:tav tm="0">
                                          <p:val>
                                            <p:strVal val="#ppt_x"/>
                                          </p:val>
                                        </p:tav>
                                        <p:tav tm="100000">
                                          <p:val>
                                            <p:strVal val="#ppt_x"/>
                                          </p:val>
                                        </p:tav>
                                      </p:tavLst>
                                    </p:anim>
                                    <p:anim calcmode="lin" valueType="num">
                                      <p:cBhvr>
                                        <p:cTn id="54" dur="400" fill="hold"/>
                                        <p:tgtEl>
                                          <p:spTgt spid="8"/>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7" presetID="43"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
                                        <p:tgtEl>
                                          <p:spTgt spid="7"/>
                                        </p:tgtEl>
                                      </p:cBhvr>
                                    </p:animEffect>
                                    <p:anim calcmode="lin" valueType="num">
                                      <p:cBhvr>
                                        <p:cTn id="60" dur="400" fill="hold"/>
                                        <p:tgtEl>
                                          <p:spTgt spid="7"/>
                                        </p:tgtEl>
                                        <p:attrNameLst>
                                          <p:attrName>ppt_x</p:attrName>
                                        </p:attrNameLst>
                                      </p:cBhvr>
                                      <p:tavLst>
                                        <p:tav tm="0">
                                          <p:val>
                                            <p:strVal val="#ppt_x"/>
                                          </p:val>
                                        </p:tav>
                                        <p:tav tm="100000">
                                          <p:val>
                                            <p:strVal val="#ppt_x"/>
                                          </p:val>
                                        </p:tav>
                                      </p:tavLst>
                                    </p:anim>
                                    <p:anim calcmode="lin" valueType="num">
                                      <p:cBhvr>
                                        <p:cTn id="61" dur="400" fill="hold"/>
                                        <p:tgtEl>
                                          <p:spTgt spid="7"/>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4" presetID="43" presetClass="entr" presetSubtype="0" fill="hold" grpId="0" nodeType="withEffect">
                                  <p:stCondLst>
                                    <p:cond delay="0"/>
                                  </p:stCondLst>
                                  <p:childTnLst>
                                    <p:set>
                                      <p:cBhvr>
                                        <p:cTn id="65" dur="1" fill="hold">
                                          <p:stCondLst>
                                            <p:cond delay="0"/>
                                          </p:stCondLst>
                                        </p:cTn>
                                        <p:tgtEl>
                                          <p:spTgt spid="567"/>
                                        </p:tgtEl>
                                        <p:attrNameLst>
                                          <p:attrName>style.visibility</p:attrName>
                                        </p:attrNameLst>
                                      </p:cBhvr>
                                      <p:to>
                                        <p:strVal val="visible"/>
                                      </p:to>
                                    </p:set>
                                    <p:animEffect transition="in" filter="fade">
                                      <p:cBhvr>
                                        <p:cTn id="66" dur="100"/>
                                        <p:tgtEl>
                                          <p:spTgt spid="567"/>
                                        </p:tgtEl>
                                      </p:cBhvr>
                                    </p:animEffect>
                                    <p:anim calcmode="lin" valueType="num">
                                      <p:cBhvr>
                                        <p:cTn id="67" dur="400" fill="hold"/>
                                        <p:tgtEl>
                                          <p:spTgt spid="567"/>
                                        </p:tgtEl>
                                        <p:attrNameLst>
                                          <p:attrName>ppt_x</p:attrName>
                                        </p:attrNameLst>
                                      </p:cBhvr>
                                      <p:tavLst>
                                        <p:tav tm="0">
                                          <p:val>
                                            <p:strVal val="#ppt_x"/>
                                          </p:val>
                                        </p:tav>
                                        <p:tav tm="100000">
                                          <p:val>
                                            <p:strVal val="#ppt_x"/>
                                          </p:val>
                                        </p:tav>
                                      </p:tavLst>
                                    </p:anim>
                                    <p:anim calcmode="lin" valueType="num">
                                      <p:cBhvr>
                                        <p:cTn id="68" dur="400" fill="hold"/>
                                        <p:tgtEl>
                                          <p:spTgt spid="567"/>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5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5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1" presetID="43"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
                                        <p:tgtEl>
                                          <p:spTgt spid="6"/>
                                        </p:tgtEl>
                                      </p:cBhvr>
                                    </p:animEffect>
                                    <p:anim calcmode="lin" valueType="num">
                                      <p:cBhvr>
                                        <p:cTn id="74" dur="400" fill="hold"/>
                                        <p:tgtEl>
                                          <p:spTgt spid="6"/>
                                        </p:tgtEl>
                                        <p:attrNameLst>
                                          <p:attrName>ppt_x</p:attrName>
                                        </p:attrNameLst>
                                      </p:cBhvr>
                                      <p:tavLst>
                                        <p:tav tm="0">
                                          <p:val>
                                            <p:strVal val="#ppt_x"/>
                                          </p:val>
                                        </p:tav>
                                        <p:tav tm="100000">
                                          <p:val>
                                            <p:strVal val="#ppt_x"/>
                                          </p:val>
                                        </p:tav>
                                      </p:tavLst>
                                    </p:anim>
                                    <p:anim calcmode="lin" valueType="num">
                                      <p:cBhvr>
                                        <p:cTn id="75" dur="400" fill="hold"/>
                                        <p:tgtEl>
                                          <p:spTgt spid="6"/>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8" presetID="43" presetClass="entr" presetSubtype="0" fill="hold" grpId="0" nodeType="withEffect">
                                  <p:stCondLst>
                                    <p:cond delay="0"/>
                                  </p:stCondLst>
                                  <p:childTnLst>
                                    <p:set>
                                      <p:cBhvr>
                                        <p:cTn id="79" dur="1" fill="hold">
                                          <p:stCondLst>
                                            <p:cond delay="0"/>
                                          </p:stCondLst>
                                        </p:cTn>
                                        <p:tgtEl>
                                          <p:spTgt spid="573"/>
                                        </p:tgtEl>
                                        <p:attrNameLst>
                                          <p:attrName>style.visibility</p:attrName>
                                        </p:attrNameLst>
                                      </p:cBhvr>
                                      <p:to>
                                        <p:strVal val="visible"/>
                                      </p:to>
                                    </p:set>
                                    <p:animEffect transition="in" filter="fade">
                                      <p:cBhvr>
                                        <p:cTn id="80" dur="100"/>
                                        <p:tgtEl>
                                          <p:spTgt spid="573"/>
                                        </p:tgtEl>
                                      </p:cBhvr>
                                    </p:animEffect>
                                    <p:anim calcmode="lin" valueType="num">
                                      <p:cBhvr>
                                        <p:cTn id="81" dur="400" fill="hold"/>
                                        <p:tgtEl>
                                          <p:spTgt spid="573"/>
                                        </p:tgtEl>
                                        <p:attrNameLst>
                                          <p:attrName>ppt_x</p:attrName>
                                        </p:attrNameLst>
                                      </p:cBhvr>
                                      <p:tavLst>
                                        <p:tav tm="0">
                                          <p:val>
                                            <p:strVal val="#ppt_x"/>
                                          </p:val>
                                        </p:tav>
                                        <p:tav tm="100000">
                                          <p:val>
                                            <p:strVal val="#ppt_x"/>
                                          </p:val>
                                        </p:tav>
                                      </p:tavLst>
                                    </p:anim>
                                    <p:anim calcmode="lin" valueType="num">
                                      <p:cBhvr>
                                        <p:cTn id="82" dur="400" fill="hold"/>
                                        <p:tgtEl>
                                          <p:spTgt spid="573"/>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5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5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 grpId="0" animBg="1"/>
      <p:bldP spid="569" grpId="0" animBg="1"/>
      <p:bldP spid="570" grpId="0" animBg="1"/>
      <p:bldP spid="567" grpId="0" animBg="1"/>
      <p:bldP spid="571" grpId="0" animBg="1"/>
      <p:bldP spid="572" grpId="0" animBg="1"/>
      <p:bldP spid="5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01</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
        <p:nvSpPr>
          <p:cNvPr id="7" name="文本框 6"/>
          <p:cNvSpPr txBox="1"/>
          <p:nvPr/>
        </p:nvSpPr>
        <p:spPr>
          <a:xfrm>
            <a:off x="1223959" y="416459"/>
            <a:ext cx="1944754"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extLst>
      <p:ext uri="{BB962C8B-B14F-4D97-AF65-F5344CB8AC3E}">
        <p14:creationId xmlns:p14="http://schemas.microsoft.com/office/powerpoint/2010/main" val="1049115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04</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Tree>
    <p:extLst>
      <p:ext uri="{BB962C8B-B14F-4D97-AF65-F5344CB8AC3E}">
        <p14:creationId xmlns:p14="http://schemas.microsoft.com/office/powerpoint/2010/main" val="275209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hape 851"/>
          <p:cNvSpPr/>
          <p:nvPr/>
        </p:nvSpPr>
        <p:spPr>
          <a:xfrm>
            <a:off x="971407" y="1129326"/>
            <a:ext cx="4809246" cy="4408715"/>
          </a:xfrm>
          <a:prstGeom prst="rect">
            <a:avLst/>
          </a:prstGeom>
          <a:solidFill>
            <a:srgbClr val="E5E5E5"/>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856" name="Shape 856"/>
          <p:cNvSpPr/>
          <p:nvPr/>
        </p:nvSpPr>
        <p:spPr>
          <a:xfrm>
            <a:off x="6283482" y="1129326"/>
            <a:ext cx="4809246" cy="4408715"/>
          </a:xfrm>
          <a:prstGeom prst="rect">
            <a:avLst/>
          </a:prstGeom>
          <a:solidFill>
            <a:srgbClr val="E5E5E5"/>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4" name="图片占位符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8336" r="8336"/>
          <a:stretch>
            <a:fillRect/>
          </a:stretch>
        </p:blipFill>
        <p:spPr>
          <a:xfrm>
            <a:off x="784225" y="939007"/>
            <a:ext cx="3055144" cy="4408487"/>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6099969" y="939007"/>
            <a:ext cx="3051969" cy="4408487"/>
          </a:xfrm>
        </p:spPr>
      </p:pic>
      <p:sp>
        <p:nvSpPr>
          <p:cNvPr id="850" name="Shape 850"/>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21</a:t>
            </a:fld>
            <a:endParaRPr>
              <a:cs typeface="+mn-ea"/>
              <a:sym typeface="+mn-lt"/>
            </a:endParaRPr>
          </a:p>
        </p:txBody>
      </p:sp>
      <p:sp>
        <p:nvSpPr>
          <p:cNvPr id="853" name="Shape 853"/>
          <p:cNvSpPr/>
          <p:nvPr/>
        </p:nvSpPr>
        <p:spPr>
          <a:xfrm>
            <a:off x="4009139" y="1718840"/>
            <a:ext cx="1605889" cy="715837"/>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2201" dirty="0">
                <a:solidFill>
                  <a:srgbClr val="878787"/>
                </a:solidFill>
                <a:latin typeface="+mn-lt"/>
                <a:ea typeface="+mn-ea"/>
                <a:cs typeface="+mn-ea"/>
                <a:sym typeface="+mn-lt"/>
              </a:rPr>
              <a:t>欧美旅游之旅</a:t>
            </a:r>
          </a:p>
        </p:txBody>
      </p:sp>
      <p:sp>
        <p:nvSpPr>
          <p:cNvPr id="854" name="Shape 854"/>
          <p:cNvSpPr/>
          <p:nvPr/>
        </p:nvSpPr>
        <p:spPr>
          <a:xfrm>
            <a:off x="4031008" y="2659914"/>
            <a:ext cx="1562151" cy="24441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Autofit/>
          </a:bodyPr>
          <a:lstStyle>
            <a:lvl1pPr algn="l"/>
          </a:lstStyle>
          <a:p>
            <a:r>
              <a:rPr sz="1200" dirty="0">
                <a:cs typeface="+mn-ea"/>
                <a:sym typeface="+mn-lt"/>
              </a:rPr>
              <a:t>Lorem Ipsum is simply industry. Lorem Ipsum has been the industry's standard dummy text book. It has survived not only five centuries, but also Lorem Ipsum is simply dummy text of Lorem Ipsum has been the industry's standard dummy text ever since the 1500s</a:t>
            </a:r>
          </a:p>
        </p:txBody>
      </p:sp>
      <p:sp>
        <p:nvSpPr>
          <p:cNvPr id="858" name="Shape 858"/>
          <p:cNvSpPr/>
          <p:nvPr/>
        </p:nvSpPr>
        <p:spPr>
          <a:xfrm>
            <a:off x="9321214" y="1718840"/>
            <a:ext cx="1605889" cy="715837"/>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ctr">
            <a:sp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2201" dirty="0">
                <a:solidFill>
                  <a:srgbClr val="878787"/>
                </a:solidFill>
                <a:latin typeface="+mn-lt"/>
                <a:ea typeface="+mn-ea"/>
                <a:cs typeface="+mn-ea"/>
                <a:sym typeface="+mn-lt"/>
              </a:rPr>
              <a:t>欧美旅游之旅</a:t>
            </a:r>
          </a:p>
        </p:txBody>
      </p:sp>
      <p:sp>
        <p:nvSpPr>
          <p:cNvPr id="859" name="Shape 859"/>
          <p:cNvSpPr/>
          <p:nvPr/>
        </p:nvSpPr>
        <p:spPr>
          <a:xfrm>
            <a:off x="9343083" y="2659914"/>
            <a:ext cx="1562151" cy="24441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Autofit/>
          </a:bodyPr>
          <a:lstStyle>
            <a:lvl1pPr algn="l"/>
          </a:lstStyle>
          <a:p>
            <a:r>
              <a:rPr sz="1200" dirty="0">
                <a:cs typeface="+mn-ea"/>
                <a:sym typeface="+mn-lt"/>
              </a:rPr>
              <a:t>Lorem Ipsum is simply industry. Lorem Ipsum has been the industry's standard dummy text book. It has survived not only five centuries, but also Lorem Ipsum is simply dummy text of Lorem Ipsum has been the industry's standard dummy text ever since the 1500s</a:t>
            </a:r>
          </a:p>
        </p:txBody>
      </p:sp>
    </p:spTree>
    <p:extLst>
      <p:ext uri="{BB962C8B-B14F-4D97-AF65-F5344CB8AC3E}">
        <p14:creationId xmlns:p14="http://schemas.microsoft.com/office/powerpoint/2010/main" val="2822663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1"/>
                                        </p:tgtEl>
                                        <p:attrNameLst>
                                          <p:attrName>style.visibility</p:attrName>
                                        </p:attrNameLst>
                                      </p:cBhvr>
                                      <p:to>
                                        <p:strVal val="visible"/>
                                      </p:to>
                                    </p:set>
                                    <p:animEffect transition="in" filter="fade">
                                      <p:cBhvr>
                                        <p:cTn id="7" dur="1000"/>
                                        <p:tgtEl>
                                          <p:spTgt spid="851"/>
                                        </p:tgtEl>
                                      </p:cBhvr>
                                    </p:animEffect>
                                    <p:anim calcmode="lin" valueType="num">
                                      <p:cBhvr>
                                        <p:cTn id="8" dur="1000" fill="hold"/>
                                        <p:tgtEl>
                                          <p:spTgt spid="851"/>
                                        </p:tgtEl>
                                        <p:attrNameLst>
                                          <p:attrName>ppt_x</p:attrName>
                                        </p:attrNameLst>
                                      </p:cBhvr>
                                      <p:tavLst>
                                        <p:tav tm="0">
                                          <p:val>
                                            <p:strVal val="#ppt_x"/>
                                          </p:val>
                                        </p:tav>
                                        <p:tav tm="100000">
                                          <p:val>
                                            <p:strVal val="#ppt_x"/>
                                          </p:val>
                                        </p:tav>
                                      </p:tavLst>
                                    </p:anim>
                                    <p:anim calcmode="lin" valueType="num">
                                      <p:cBhvr>
                                        <p:cTn id="9" dur="1000" fill="hold"/>
                                        <p:tgtEl>
                                          <p:spTgt spid="8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3"/>
                                        </p:tgtEl>
                                        <p:attrNameLst>
                                          <p:attrName>style.visibility</p:attrName>
                                        </p:attrNameLst>
                                      </p:cBhvr>
                                      <p:to>
                                        <p:strVal val="visible"/>
                                      </p:to>
                                    </p:set>
                                    <p:animEffect transition="in" filter="fade">
                                      <p:cBhvr>
                                        <p:cTn id="17" dur="1000"/>
                                        <p:tgtEl>
                                          <p:spTgt spid="853"/>
                                        </p:tgtEl>
                                      </p:cBhvr>
                                    </p:animEffect>
                                    <p:anim calcmode="lin" valueType="num">
                                      <p:cBhvr>
                                        <p:cTn id="18" dur="1000" fill="hold"/>
                                        <p:tgtEl>
                                          <p:spTgt spid="853"/>
                                        </p:tgtEl>
                                        <p:attrNameLst>
                                          <p:attrName>ppt_x</p:attrName>
                                        </p:attrNameLst>
                                      </p:cBhvr>
                                      <p:tavLst>
                                        <p:tav tm="0">
                                          <p:val>
                                            <p:strVal val="#ppt_x"/>
                                          </p:val>
                                        </p:tav>
                                        <p:tav tm="100000">
                                          <p:val>
                                            <p:strVal val="#ppt_x"/>
                                          </p:val>
                                        </p:tav>
                                      </p:tavLst>
                                    </p:anim>
                                    <p:anim calcmode="lin" valueType="num">
                                      <p:cBhvr>
                                        <p:cTn id="19" dur="1000" fill="hold"/>
                                        <p:tgtEl>
                                          <p:spTgt spid="8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54"/>
                                        </p:tgtEl>
                                        <p:attrNameLst>
                                          <p:attrName>style.visibility</p:attrName>
                                        </p:attrNameLst>
                                      </p:cBhvr>
                                      <p:to>
                                        <p:strVal val="visible"/>
                                      </p:to>
                                    </p:set>
                                    <p:animEffect transition="in" filter="fade">
                                      <p:cBhvr>
                                        <p:cTn id="22" dur="1000"/>
                                        <p:tgtEl>
                                          <p:spTgt spid="854"/>
                                        </p:tgtEl>
                                      </p:cBhvr>
                                    </p:animEffect>
                                    <p:anim calcmode="lin" valueType="num">
                                      <p:cBhvr>
                                        <p:cTn id="23" dur="1000" fill="hold"/>
                                        <p:tgtEl>
                                          <p:spTgt spid="854"/>
                                        </p:tgtEl>
                                        <p:attrNameLst>
                                          <p:attrName>ppt_x</p:attrName>
                                        </p:attrNameLst>
                                      </p:cBhvr>
                                      <p:tavLst>
                                        <p:tav tm="0">
                                          <p:val>
                                            <p:strVal val="#ppt_x"/>
                                          </p:val>
                                        </p:tav>
                                        <p:tav tm="100000">
                                          <p:val>
                                            <p:strVal val="#ppt_x"/>
                                          </p:val>
                                        </p:tav>
                                      </p:tavLst>
                                    </p:anim>
                                    <p:anim calcmode="lin" valueType="num">
                                      <p:cBhvr>
                                        <p:cTn id="24" dur="1000" fill="hold"/>
                                        <p:tgtEl>
                                          <p:spTgt spid="85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56"/>
                                        </p:tgtEl>
                                        <p:attrNameLst>
                                          <p:attrName>style.visibility</p:attrName>
                                        </p:attrNameLst>
                                      </p:cBhvr>
                                      <p:to>
                                        <p:strVal val="visible"/>
                                      </p:to>
                                    </p:set>
                                    <p:animEffect transition="in" filter="fade">
                                      <p:cBhvr>
                                        <p:cTn id="29" dur="1000"/>
                                        <p:tgtEl>
                                          <p:spTgt spid="856"/>
                                        </p:tgtEl>
                                      </p:cBhvr>
                                    </p:animEffect>
                                    <p:anim calcmode="lin" valueType="num">
                                      <p:cBhvr>
                                        <p:cTn id="30" dur="1000" fill="hold"/>
                                        <p:tgtEl>
                                          <p:spTgt spid="856"/>
                                        </p:tgtEl>
                                        <p:attrNameLst>
                                          <p:attrName>ppt_x</p:attrName>
                                        </p:attrNameLst>
                                      </p:cBhvr>
                                      <p:tavLst>
                                        <p:tav tm="0">
                                          <p:val>
                                            <p:strVal val="#ppt_x"/>
                                          </p:val>
                                        </p:tav>
                                        <p:tav tm="100000">
                                          <p:val>
                                            <p:strVal val="#ppt_x"/>
                                          </p:val>
                                        </p:tav>
                                      </p:tavLst>
                                    </p:anim>
                                    <p:anim calcmode="lin" valueType="num">
                                      <p:cBhvr>
                                        <p:cTn id="31" dur="1000" fill="hold"/>
                                        <p:tgtEl>
                                          <p:spTgt spid="85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58"/>
                                        </p:tgtEl>
                                        <p:attrNameLst>
                                          <p:attrName>style.visibility</p:attrName>
                                        </p:attrNameLst>
                                      </p:cBhvr>
                                      <p:to>
                                        <p:strVal val="visible"/>
                                      </p:to>
                                    </p:set>
                                    <p:animEffect transition="in" filter="fade">
                                      <p:cBhvr>
                                        <p:cTn id="39" dur="1000"/>
                                        <p:tgtEl>
                                          <p:spTgt spid="858"/>
                                        </p:tgtEl>
                                      </p:cBhvr>
                                    </p:animEffect>
                                    <p:anim calcmode="lin" valueType="num">
                                      <p:cBhvr>
                                        <p:cTn id="40" dur="1000" fill="hold"/>
                                        <p:tgtEl>
                                          <p:spTgt spid="858"/>
                                        </p:tgtEl>
                                        <p:attrNameLst>
                                          <p:attrName>ppt_x</p:attrName>
                                        </p:attrNameLst>
                                      </p:cBhvr>
                                      <p:tavLst>
                                        <p:tav tm="0">
                                          <p:val>
                                            <p:strVal val="#ppt_x"/>
                                          </p:val>
                                        </p:tav>
                                        <p:tav tm="100000">
                                          <p:val>
                                            <p:strVal val="#ppt_x"/>
                                          </p:val>
                                        </p:tav>
                                      </p:tavLst>
                                    </p:anim>
                                    <p:anim calcmode="lin" valueType="num">
                                      <p:cBhvr>
                                        <p:cTn id="41" dur="1000" fill="hold"/>
                                        <p:tgtEl>
                                          <p:spTgt spid="85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59"/>
                                        </p:tgtEl>
                                        <p:attrNameLst>
                                          <p:attrName>style.visibility</p:attrName>
                                        </p:attrNameLst>
                                      </p:cBhvr>
                                      <p:to>
                                        <p:strVal val="visible"/>
                                      </p:to>
                                    </p:set>
                                    <p:animEffect transition="in" filter="fade">
                                      <p:cBhvr>
                                        <p:cTn id="44" dur="1000"/>
                                        <p:tgtEl>
                                          <p:spTgt spid="859"/>
                                        </p:tgtEl>
                                      </p:cBhvr>
                                    </p:animEffect>
                                    <p:anim calcmode="lin" valueType="num">
                                      <p:cBhvr>
                                        <p:cTn id="45" dur="1000" fill="hold"/>
                                        <p:tgtEl>
                                          <p:spTgt spid="859"/>
                                        </p:tgtEl>
                                        <p:attrNameLst>
                                          <p:attrName>ppt_x</p:attrName>
                                        </p:attrNameLst>
                                      </p:cBhvr>
                                      <p:tavLst>
                                        <p:tav tm="0">
                                          <p:val>
                                            <p:strVal val="#ppt_x"/>
                                          </p:val>
                                        </p:tav>
                                        <p:tav tm="100000">
                                          <p:val>
                                            <p:strVal val="#ppt_x"/>
                                          </p:val>
                                        </p:tav>
                                      </p:tavLst>
                                    </p:anim>
                                    <p:anim calcmode="lin" valueType="num">
                                      <p:cBhvr>
                                        <p:cTn id="46" dur="1000" fill="hold"/>
                                        <p:tgtEl>
                                          <p:spTgt spid="8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 grpId="0" animBg="1"/>
      <p:bldP spid="856" grpId="0" animBg="1"/>
      <p:bldP spid="853" grpId="0"/>
      <p:bldP spid="854" grpId="0"/>
      <p:bldP spid="858" grpId="0"/>
      <p:bldP spid="8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65214" y="937419"/>
            <a:ext cx="3026569" cy="1967707"/>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61682" y="937419"/>
            <a:ext cx="3026568" cy="1967707"/>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058945" y="937419"/>
            <a:ext cx="3026568" cy="1967707"/>
          </a:xfrm>
        </p:spPr>
      </p:pic>
      <p:sp>
        <p:nvSpPr>
          <p:cNvPr id="862" name="Shape 862"/>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22</a:t>
            </a:fld>
            <a:endParaRPr>
              <a:cs typeface="+mn-ea"/>
              <a:sym typeface="+mn-lt"/>
            </a:endParaRPr>
          </a:p>
        </p:txBody>
      </p:sp>
      <p:sp>
        <p:nvSpPr>
          <p:cNvPr id="864" name="Shape 864"/>
          <p:cNvSpPr/>
          <p:nvPr/>
        </p:nvSpPr>
        <p:spPr>
          <a:xfrm>
            <a:off x="1635585" y="3275138"/>
            <a:ext cx="1885132" cy="407932"/>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none" lIns="19050" tIns="19050" rIns="19050" bIns="19050"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865" name="Shape 865"/>
          <p:cNvSpPr/>
          <p:nvPr/>
        </p:nvSpPr>
        <p:spPr>
          <a:xfrm>
            <a:off x="1532639" y="3792289"/>
            <a:ext cx="2091024" cy="1223515"/>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66" name="Shape 866"/>
          <p:cNvSpPr/>
          <p:nvPr/>
        </p:nvSpPr>
        <p:spPr>
          <a:xfrm>
            <a:off x="1064896" y="937222"/>
            <a:ext cx="3026510" cy="461973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869" name="Shape 869"/>
          <p:cNvSpPr/>
          <p:nvPr/>
        </p:nvSpPr>
        <p:spPr>
          <a:xfrm>
            <a:off x="5132526" y="3275138"/>
            <a:ext cx="1885132" cy="407932"/>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none" lIns="19050" tIns="19050" rIns="19050" bIns="19050"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870" name="Shape 870"/>
          <p:cNvSpPr/>
          <p:nvPr/>
        </p:nvSpPr>
        <p:spPr>
          <a:xfrm>
            <a:off x="5029581" y="3792289"/>
            <a:ext cx="2091024" cy="1223515"/>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71" name="Shape 871"/>
          <p:cNvSpPr/>
          <p:nvPr/>
        </p:nvSpPr>
        <p:spPr>
          <a:xfrm>
            <a:off x="4561838" y="937222"/>
            <a:ext cx="3026510" cy="461973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874" name="Shape 874"/>
          <p:cNvSpPr/>
          <p:nvPr/>
        </p:nvSpPr>
        <p:spPr>
          <a:xfrm>
            <a:off x="8629469" y="3275138"/>
            <a:ext cx="1885132" cy="407932"/>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none" lIns="19050" tIns="19050" rIns="19050" bIns="19050" numCol="1" anchor="ctr">
            <a:spAutoFit/>
          </a:bodyPr>
          <a:lstStyle>
            <a:lvl1pPr algn="ctr">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875" name="Shape 875"/>
          <p:cNvSpPr/>
          <p:nvPr/>
        </p:nvSpPr>
        <p:spPr>
          <a:xfrm>
            <a:off x="8526524" y="3792289"/>
            <a:ext cx="2091024" cy="1223515"/>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Autofit/>
          </a:bodyPr>
          <a:lstStyle>
            <a:lvl1pPr algn="ctr"/>
          </a:lstStyle>
          <a:p>
            <a:r>
              <a:rPr sz="1200" dirty="0">
                <a:cs typeface="+mn-ea"/>
                <a:sym typeface="+mn-lt"/>
              </a:rPr>
              <a:t>Lorem Ipsum is simply dummy typesetting industry. Lorem Ipsum has been the industry's standard dummy text unknown specimen book. It has survived not only five centuries, but also</a:t>
            </a:r>
          </a:p>
        </p:txBody>
      </p:sp>
      <p:sp>
        <p:nvSpPr>
          <p:cNvPr id="876" name="Shape 876"/>
          <p:cNvSpPr/>
          <p:nvPr/>
        </p:nvSpPr>
        <p:spPr>
          <a:xfrm>
            <a:off x="8058780" y="937222"/>
            <a:ext cx="3026510" cy="461973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Tree>
    <p:extLst>
      <p:ext uri="{BB962C8B-B14F-4D97-AF65-F5344CB8AC3E}">
        <p14:creationId xmlns:p14="http://schemas.microsoft.com/office/powerpoint/2010/main" val="414387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864"/>
                                        </p:tgtEl>
                                        <p:attrNameLst>
                                          <p:attrName>style.visibility</p:attrName>
                                        </p:attrNameLst>
                                      </p:cBhvr>
                                      <p:to>
                                        <p:strVal val="visible"/>
                                      </p:to>
                                    </p:set>
                                    <p:animEffect transition="in" filter="fade">
                                      <p:cBhvr>
                                        <p:cTn id="14" dur="100"/>
                                        <p:tgtEl>
                                          <p:spTgt spid="864"/>
                                        </p:tgtEl>
                                      </p:cBhvr>
                                    </p:animEffect>
                                    <p:anim calcmode="lin" valueType="num">
                                      <p:cBhvr>
                                        <p:cTn id="15" dur="400" fill="hold"/>
                                        <p:tgtEl>
                                          <p:spTgt spid="864"/>
                                        </p:tgtEl>
                                        <p:attrNameLst>
                                          <p:attrName>ppt_x</p:attrName>
                                        </p:attrNameLst>
                                      </p:cBhvr>
                                      <p:tavLst>
                                        <p:tav tm="0">
                                          <p:val>
                                            <p:strVal val="#ppt_x"/>
                                          </p:val>
                                        </p:tav>
                                        <p:tav tm="100000">
                                          <p:val>
                                            <p:strVal val="#ppt_x"/>
                                          </p:val>
                                        </p:tav>
                                      </p:tavLst>
                                    </p:anim>
                                    <p:anim calcmode="lin" valueType="num">
                                      <p:cBhvr>
                                        <p:cTn id="16" dur="400" fill="hold"/>
                                        <p:tgtEl>
                                          <p:spTgt spid="86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865"/>
                                        </p:tgtEl>
                                        <p:attrNameLst>
                                          <p:attrName>style.visibility</p:attrName>
                                        </p:attrNameLst>
                                      </p:cBhvr>
                                      <p:to>
                                        <p:strVal val="visible"/>
                                      </p:to>
                                    </p:set>
                                    <p:animEffect transition="in" filter="fade">
                                      <p:cBhvr>
                                        <p:cTn id="21" dur="100"/>
                                        <p:tgtEl>
                                          <p:spTgt spid="865"/>
                                        </p:tgtEl>
                                      </p:cBhvr>
                                    </p:animEffect>
                                    <p:anim calcmode="lin" valueType="num">
                                      <p:cBhvr>
                                        <p:cTn id="22" dur="400" fill="hold"/>
                                        <p:tgtEl>
                                          <p:spTgt spid="865"/>
                                        </p:tgtEl>
                                        <p:attrNameLst>
                                          <p:attrName>ppt_x</p:attrName>
                                        </p:attrNameLst>
                                      </p:cBhvr>
                                      <p:tavLst>
                                        <p:tav tm="0">
                                          <p:val>
                                            <p:strVal val="#ppt_x"/>
                                          </p:val>
                                        </p:tav>
                                        <p:tav tm="100000">
                                          <p:val>
                                            <p:strVal val="#ppt_x"/>
                                          </p:val>
                                        </p:tav>
                                      </p:tavLst>
                                    </p:anim>
                                    <p:anim calcmode="lin" valueType="num">
                                      <p:cBhvr>
                                        <p:cTn id="23" dur="400" fill="hold"/>
                                        <p:tgtEl>
                                          <p:spTgt spid="86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866"/>
                                        </p:tgtEl>
                                        <p:attrNameLst>
                                          <p:attrName>style.visibility</p:attrName>
                                        </p:attrNameLst>
                                      </p:cBhvr>
                                      <p:to>
                                        <p:strVal val="visible"/>
                                      </p:to>
                                    </p:set>
                                    <p:animEffect transition="in" filter="fade">
                                      <p:cBhvr>
                                        <p:cTn id="28" dur="100"/>
                                        <p:tgtEl>
                                          <p:spTgt spid="866"/>
                                        </p:tgtEl>
                                      </p:cBhvr>
                                    </p:animEffect>
                                    <p:anim calcmode="lin" valueType="num">
                                      <p:cBhvr>
                                        <p:cTn id="29" dur="400" fill="hold"/>
                                        <p:tgtEl>
                                          <p:spTgt spid="866"/>
                                        </p:tgtEl>
                                        <p:attrNameLst>
                                          <p:attrName>ppt_x</p:attrName>
                                        </p:attrNameLst>
                                      </p:cBhvr>
                                      <p:tavLst>
                                        <p:tav tm="0">
                                          <p:val>
                                            <p:strVal val="#ppt_x"/>
                                          </p:val>
                                        </p:tav>
                                        <p:tav tm="100000">
                                          <p:val>
                                            <p:strVal val="#ppt_x"/>
                                          </p:val>
                                        </p:tav>
                                      </p:tavLst>
                                    </p:anim>
                                    <p:anim calcmode="lin" valueType="num">
                                      <p:cBhvr>
                                        <p:cTn id="30" dur="400" fill="hold"/>
                                        <p:tgtEl>
                                          <p:spTgt spid="86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
                                        <p:tgtEl>
                                          <p:spTgt spid="6"/>
                                        </p:tgtEl>
                                      </p:cBhvr>
                                    </p:animEffect>
                                    <p:anim calcmode="lin" valueType="num">
                                      <p:cBhvr>
                                        <p:cTn id="38" dur="400" fill="hold"/>
                                        <p:tgtEl>
                                          <p:spTgt spid="6"/>
                                        </p:tgtEl>
                                        <p:attrNameLst>
                                          <p:attrName>ppt_x</p:attrName>
                                        </p:attrNameLst>
                                      </p:cBhvr>
                                      <p:tavLst>
                                        <p:tav tm="0">
                                          <p:val>
                                            <p:strVal val="#ppt_x"/>
                                          </p:val>
                                        </p:tav>
                                        <p:tav tm="100000">
                                          <p:val>
                                            <p:strVal val="#ppt_x"/>
                                          </p:val>
                                        </p:tav>
                                      </p:tavLst>
                                    </p:anim>
                                    <p:anim calcmode="lin" valueType="num">
                                      <p:cBhvr>
                                        <p:cTn id="39" dur="400" fill="hold"/>
                                        <p:tgtEl>
                                          <p:spTgt spid="6"/>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869"/>
                                        </p:tgtEl>
                                        <p:attrNameLst>
                                          <p:attrName>style.visibility</p:attrName>
                                        </p:attrNameLst>
                                      </p:cBhvr>
                                      <p:to>
                                        <p:strVal val="visible"/>
                                      </p:to>
                                    </p:set>
                                    <p:animEffect transition="in" filter="fade">
                                      <p:cBhvr>
                                        <p:cTn id="44" dur="100"/>
                                        <p:tgtEl>
                                          <p:spTgt spid="869"/>
                                        </p:tgtEl>
                                      </p:cBhvr>
                                    </p:animEffect>
                                    <p:anim calcmode="lin" valueType="num">
                                      <p:cBhvr>
                                        <p:cTn id="45" dur="400" fill="hold"/>
                                        <p:tgtEl>
                                          <p:spTgt spid="869"/>
                                        </p:tgtEl>
                                        <p:attrNameLst>
                                          <p:attrName>ppt_x</p:attrName>
                                        </p:attrNameLst>
                                      </p:cBhvr>
                                      <p:tavLst>
                                        <p:tav tm="0">
                                          <p:val>
                                            <p:strVal val="#ppt_x"/>
                                          </p:val>
                                        </p:tav>
                                        <p:tav tm="100000">
                                          <p:val>
                                            <p:strVal val="#ppt_x"/>
                                          </p:val>
                                        </p:tav>
                                      </p:tavLst>
                                    </p:anim>
                                    <p:anim calcmode="lin" valueType="num">
                                      <p:cBhvr>
                                        <p:cTn id="46" dur="400" fill="hold"/>
                                        <p:tgtEl>
                                          <p:spTgt spid="869"/>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8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8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grpId="0" nodeType="withEffect">
                                  <p:stCondLst>
                                    <p:cond delay="0"/>
                                  </p:stCondLst>
                                  <p:childTnLst>
                                    <p:set>
                                      <p:cBhvr>
                                        <p:cTn id="50" dur="1" fill="hold">
                                          <p:stCondLst>
                                            <p:cond delay="0"/>
                                          </p:stCondLst>
                                        </p:cTn>
                                        <p:tgtEl>
                                          <p:spTgt spid="870"/>
                                        </p:tgtEl>
                                        <p:attrNameLst>
                                          <p:attrName>style.visibility</p:attrName>
                                        </p:attrNameLst>
                                      </p:cBhvr>
                                      <p:to>
                                        <p:strVal val="visible"/>
                                      </p:to>
                                    </p:set>
                                    <p:animEffect transition="in" filter="fade">
                                      <p:cBhvr>
                                        <p:cTn id="51" dur="100"/>
                                        <p:tgtEl>
                                          <p:spTgt spid="870"/>
                                        </p:tgtEl>
                                      </p:cBhvr>
                                    </p:animEffect>
                                    <p:anim calcmode="lin" valueType="num">
                                      <p:cBhvr>
                                        <p:cTn id="52" dur="400" fill="hold"/>
                                        <p:tgtEl>
                                          <p:spTgt spid="870"/>
                                        </p:tgtEl>
                                        <p:attrNameLst>
                                          <p:attrName>ppt_x</p:attrName>
                                        </p:attrNameLst>
                                      </p:cBhvr>
                                      <p:tavLst>
                                        <p:tav tm="0">
                                          <p:val>
                                            <p:strVal val="#ppt_x"/>
                                          </p:val>
                                        </p:tav>
                                        <p:tav tm="100000">
                                          <p:val>
                                            <p:strVal val="#ppt_x"/>
                                          </p:val>
                                        </p:tav>
                                      </p:tavLst>
                                    </p:anim>
                                    <p:anim calcmode="lin" valueType="num">
                                      <p:cBhvr>
                                        <p:cTn id="53" dur="400" fill="hold"/>
                                        <p:tgtEl>
                                          <p:spTgt spid="870"/>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8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8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grpId="0" nodeType="withEffect">
                                  <p:stCondLst>
                                    <p:cond delay="0"/>
                                  </p:stCondLst>
                                  <p:childTnLst>
                                    <p:set>
                                      <p:cBhvr>
                                        <p:cTn id="57" dur="1" fill="hold">
                                          <p:stCondLst>
                                            <p:cond delay="0"/>
                                          </p:stCondLst>
                                        </p:cTn>
                                        <p:tgtEl>
                                          <p:spTgt spid="871"/>
                                        </p:tgtEl>
                                        <p:attrNameLst>
                                          <p:attrName>style.visibility</p:attrName>
                                        </p:attrNameLst>
                                      </p:cBhvr>
                                      <p:to>
                                        <p:strVal val="visible"/>
                                      </p:to>
                                    </p:set>
                                    <p:animEffect transition="in" filter="fade">
                                      <p:cBhvr>
                                        <p:cTn id="58" dur="100"/>
                                        <p:tgtEl>
                                          <p:spTgt spid="871"/>
                                        </p:tgtEl>
                                      </p:cBhvr>
                                    </p:animEffect>
                                    <p:anim calcmode="lin" valueType="num">
                                      <p:cBhvr>
                                        <p:cTn id="59" dur="400" fill="hold"/>
                                        <p:tgtEl>
                                          <p:spTgt spid="871"/>
                                        </p:tgtEl>
                                        <p:attrNameLst>
                                          <p:attrName>ppt_x</p:attrName>
                                        </p:attrNameLst>
                                      </p:cBhvr>
                                      <p:tavLst>
                                        <p:tav tm="0">
                                          <p:val>
                                            <p:strVal val="#ppt_x"/>
                                          </p:val>
                                        </p:tav>
                                        <p:tav tm="100000">
                                          <p:val>
                                            <p:strVal val="#ppt_x"/>
                                          </p:val>
                                        </p:tav>
                                      </p:tavLst>
                                    </p:anim>
                                    <p:anim calcmode="lin" valueType="num">
                                      <p:cBhvr>
                                        <p:cTn id="60" dur="400" fill="hold"/>
                                        <p:tgtEl>
                                          <p:spTgt spid="871"/>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8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8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
                                        <p:tgtEl>
                                          <p:spTgt spid="7"/>
                                        </p:tgtEl>
                                      </p:cBhvr>
                                    </p:animEffect>
                                    <p:anim calcmode="lin" valueType="num">
                                      <p:cBhvr>
                                        <p:cTn id="68" dur="400" fill="hold"/>
                                        <p:tgtEl>
                                          <p:spTgt spid="7"/>
                                        </p:tgtEl>
                                        <p:attrNameLst>
                                          <p:attrName>ppt_x</p:attrName>
                                        </p:attrNameLst>
                                      </p:cBhvr>
                                      <p:tavLst>
                                        <p:tav tm="0">
                                          <p:val>
                                            <p:strVal val="#ppt_x"/>
                                          </p:val>
                                        </p:tav>
                                        <p:tav tm="100000">
                                          <p:val>
                                            <p:strVal val="#ppt_x"/>
                                          </p:val>
                                        </p:tav>
                                      </p:tavLst>
                                    </p:anim>
                                    <p:anim calcmode="lin" valueType="num">
                                      <p:cBhvr>
                                        <p:cTn id="69" dur="400" fill="hold"/>
                                        <p:tgtEl>
                                          <p:spTgt spid="7"/>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2" presetID="43" presetClass="entr" presetSubtype="0" fill="hold" grpId="0" nodeType="withEffect">
                                  <p:stCondLst>
                                    <p:cond delay="0"/>
                                  </p:stCondLst>
                                  <p:childTnLst>
                                    <p:set>
                                      <p:cBhvr>
                                        <p:cTn id="73" dur="1" fill="hold">
                                          <p:stCondLst>
                                            <p:cond delay="0"/>
                                          </p:stCondLst>
                                        </p:cTn>
                                        <p:tgtEl>
                                          <p:spTgt spid="874"/>
                                        </p:tgtEl>
                                        <p:attrNameLst>
                                          <p:attrName>style.visibility</p:attrName>
                                        </p:attrNameLst>
                                      </p:cBhvr>
                                      <p:to>
                                        <p:strVal val="visible"/>
                                      </p:to>
                                    </p:set>
                                    <p:animEffect transition="in" filter="fade">
                                      <p:cBhvr>
                                        <p:cTn id="74" dur="100"/>
                                        <p:tgtEl>
                                          <p:spTgt spid="874"/>
                                        </p:tgtEl>
                                      </p:cBhvr>
                                    </p:animEffect>
                                    <p:anim calcmode="lin" valueType="num">
                                      <p:cBhvr>
                                        <p:cTn id="75" dur="400" fill="hold"/>
                                        <p:tgtEl>
                                          <p:spTgt spid="874"/>
                                        </p:tgtEl>
                                        <p:attrNameLst>
                                          <p:attrName>ppt_x</p:attrName>
                                        </p:attrNameLst>
                                      </p:cBhvr>
                                      <p:tavLst>
                                        <p:tav tm="0">
                                          <p:val>
                                            <p:strVal val="#ppt_x"/>
                                          </p:val>
                                        </p:tav>
                                        <p:tav tm="100000">
                                          <p:val>
                                            <p:strVal val="#ppt_x"/>
                                          </p:val>
                                        </p:tav>
                                      </p:tavLst>
                                    </p:anim>
                                    <p:anim calcmode="lin" valueType="num">
                                      <p:cBhvr>
                                        <p:cTn id="76" dur="400" fill="hold"/>
                                        <p:tgtEl>
                                          <p:spTgt spid="874"/>
                                        </p:tgtEl>
                                        <p:attrNameLst>
                                          <p:attrName>ppt_y</p:attrName>
                                        </p:attrNameLst>
                                      </p:cBhvr>
                                      <p:tavLst>
                                        <p:tav tm="0">
                                          <p:val>
                                            <p:strVal val="#ppt_y+0.31"/>
                                          </p:val>
                                        </p:tav>
                                        <p:tav tm="100000">
                                          <p:val>
                                            <p:strVal val="#ppt_y+0.31"/>
                                          </p:val>
                                        </p:tav>
                                      </p:tavLst>
                                    </p:anim>
                                    <p:anim calcmode="lin" valueType="num">
                                      <p:cBhvr>
                                        <p:cTn id="77" dur="600" decel="50000" fill="hold">
                                          <p:stCondLst>
                                            <p:cond delay="400"/>
                                          </p:stCondLst>
                                        </p:cTn>
                                        <p:tgtEl>
                                          <p:spTgt spid="8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8" dur="600" decel="50000" fill="hold">
                                          <p:stCondLst>
                                            <p:cond delay="400"/>
                                          </p:stCondLst>
                                        </p:cTn>
                                        <p:tgtEl>
                                          <p:spTgt spid="8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9" presetID="43" presetClass="entr" presetSubtype="0" fill="hold" grpId="0" nodeType="withEffect">
                                  <p:stCondLst>
                                    <p:cond delay="0"/>
                                  </p:stCondLst>
                                  <p:childTnLst>
                                    <p:set>
                                      <p:cBhvr>
                                        <p:cTn id="80" dur="1" fill="hold">
                                          <p:stCondLst>
                                            <p:cond delay="0"/>
                                          </p:stCondLst>
                                        </p:cTn>
                                        <p:tgtEl>
                                          <p:spTgt spid="875"/>
                                        </p:tgtEl>
                                        <p:attrNameLst>
                                          <p:attrName>style.visibility</p:attrName>
                                        </p:attrNameLst>
                                      </p:cBhvr>
                                      <p:to>
                                        <p:strVal val="visible"/>
                                      </p:to>
                                    </p:set>
                                    <p:animEffect transition="in" filter="fade">
                                      <p:cBhvr>
                                        <p:cTn id="81" dur="100"/>
                                        <p:tgtEl>
                                          <p:spTgt spid="875"/>
                                        </p:tgtEl>
                                      </p:cBhvr>
                                    </p:animEffect>
                                    <p:anim calcmode="lin" valueType="num">
                                      <p:cBhvr>
                                        <p:cTn id="82" dur="400" fill="hold"/>
                                        <p:tgtEl>
                                          <p:spTgt spid="875"/>
                                        </p:tgtEl>
                                        <p:attrNameLst>
                                          <p:attrName>ppt_x</p:attrName>
                                        </p:attrNameLst>
                                      </p:cBhvr>
                                      <p:tavLst>
                                        <p:tav tm="0">
                                          <p:val>
                                            <p:strVal val="#ppt_x"/>
                                          </p:val>
                                        </p:tav>
                                        <p:tav tm="100000">
                                          <p:val>
                                            <p:strVal val="#ppt_x"/>
                                          </p:val>
                                        </p:tav>
                                      </p:tavLst>
                                    </p:anim>
                                    <p:anim calcmode="lin" valueType="num">
                                      <p:cBhvr>
                                        <p:cTn id="83" dur="400" fill="hold"/>
                                        <p:tgtEl>
                                          <p:spTgt spid="875"/>
                                        </p:tgtEl>
                                        <p:attrNameLst>
                                          <p:attrName>ppt_y</p:attrName>
                                        </p:attrNameLst>
                                      </p:cBhvr>
                                      <p:tavLst>
                                        <p:tav tm="0">
                                          <p:val>
                                            <p:strVal val="#ppt_y+0.31"/>
                                          </p:val>
                                        </p:tav>
                                        <p:tav tm="100000">
                                          <p:val>
                                            <p:strVal val="#ppt_y+0.31"/>
                                          </p:val>
                                        </p:tav>
                                      </p:tavLst>
                                    </p:anim>
                                    <p:anim calcmode="lin" valueType="num">
                                      <p:cBhvr>
                                        <p:cTn id="84" dur="600" decel="50000" fill="hold">
                                          <p:stCondLst>
                                            <p:cond delay="400"/>
                                          </p:stCondLst>
                                        </p:cTn>
                                        <p:tgtEl>
                                          <p:spTgt spid="8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600" decel="50000" fill="hold">
                                          <p:stCondLst>
                                            <p:cond delay="400"/>
                                          </p:stCondLst>
                                        </p:cTn>
                                        <p:tgtEl>
                                          <p:spTgt spid="8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6" presetID="43" presetClass="entr" presetSubtype="0" fill="hold" grpId="0" nodeType="withEffect">
                                  <p:stCondLst>
                                    <p:cond delay="0"/>
                                  </p:stCondLst>
                                  <p:childTnLst>
                                    <p:set>
                                      <p:cBhvr>
                                        <p:cTn id="87" dur="1" fill="hold">
                                          <p:stCondLst>
                                            <p:cond delay="0"/>
                                          </p:stCondLst>
                                        </p:cTn>
                                        <p:tgtEl>
                                          <p:spTgt spid="876"/>
                                        </p:tgtEl>
                                        <p:attrNameLst>
                                          <p:attrName>style.visibility</p:attrName>
                                        </p:attrNameLst>
                                      </p:cBhvr>
                                      <p:to>
                                        <p:strVal val="visible"/>
                                      </p:to>
                                    </p:set>
                                    <p:animEffect transition="in" filter="fade">
                                      <p:cBhvr>
                                        <p:cTn id="88" dur="100"/>
                                        <p:tgtEl>
                                          <p:spTgt spid="876"/>
                                        </p:tgtEl>
                                      </p:cBhvr>
                                    </p:animEffect>
                                    <p:anim calcmode="lin" valueType="num">
                                      <p:cBhvr>
                                        <p:cTn id="89" dur="400" fill="hold"/>
                                        <p:tgtEl>
                                          <p:spTgt spid="876"/>
                                        </p:tgtEl>
                                        <p:attrNameLst>
                                          <p:attrName>ppt_x</p:attrName>
                                        </p:attrNameLst>
                                      </p:cBhvr>
                                      <p:tavLst>
                                        <p:tav tm="0">
                                          <p:val>
                                            <p:strVal val="#ppt_x"/>
                                          </p:val>
                                        </p:tav>
                                        <p:tav tm="100000">
                                          <p:val>
                                            <p:strVal val="#ppt_x"/>
                                          </p:val>
                                        </p:tav>
                                      </p:tavLst>
                                    </p:anim>
                                    <p:anim calcmode="lin" valueType="num">
                                      <p:cBhvr>
                                        <p:cTn id="90" dur="400" fill="hold"/>
                                        <p:tgtEl>
                                          <p:spTgt spid="876"/>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8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8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p:bldP spid="865" grpId="0"/>
      <p:bldP spid="866" grpId="0" animBg="1"/>
      <p:bldP spid="869" grpId="0"/>
      <p:bldP spid="870" grpId="0"/>
      <p:bldP spid="871" grpId="0" animBg="1"/>
      <p:bldP spid="874" grpId="0"/>
      <p:bldP spid="875" grpId="0"/>
      <p:bldP spid="8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Shape 1188"/>
          <p:cNvSpPr/>
          <p:nvPr/>
        </p:nvSpPr>
        <p:spPr>
          <a:xfrm>
            <a:off x="1107360" y="1545440"/>
            <a:ext cx="3640270" cy="3640270"/>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2" name="图片占位符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916781" y="1354932"/>
            <a:ext cx="3640138" cy="3640138"/>
          </a:xfrm>
        </p:spPr>
      </p:pic>
      <p:sp>
        <p:nvSpPr>
          <p:cNvPr id="1189" name="Shape 1189"/>
          <p:cNvSpPr/>
          <p:nvPr/>
        </p:nvSpPr>
        <p:spPr>
          <a:xfrm>
            <a:off x="5296370" y="1590557"/>
            <a:ext cx="3955061" cy="556799"/>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2401" dirty="0">
                <a:solidFill>
                  <a:srgbClr val="878787"/>
                </a:solidFill>
                <a:latin typeface="+mn-lt"/>
                <a:ea typeface="+mn-ea"/>
                <a:cs typeface="+mn-ea"/>
                <a:sym typeface="+mn-lt"/>
              </a:rPr>
              <a:t>欧美旅游之旅</a:t>
            </a:r>
          </a:p>
        </p:txBody>
      </p:sp>
      <p:sp>
        <p:nvSpPr>
          <p:cNvPr id="1190" name="Shape 1190"/>
          <p:cNvSpPr/>
          <p:nvPr/>
        </p:nvSpPr>
        <p:spPr>
          <a:xfrm>
            <a:off x="5318649" y="2734454"/>
            <a:ext cx="5790649" cy="2453612"/>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Autofit/>
          </a:bodyPr>
          <a:lstStyle/>
          <a:p>
            <a:r>
              <a:rPr sz="12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has survived not only five centuries, but also the leap into electronic typesetting.</a:t>
            </a:r>
          </a:p>
        </p:txBody>
      </p:sp>
      <p:sp>
        <p:nvSpPr>
          <p:cNvPr id="1191" name="Shape 1191"/>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smtClean="0">
                <a:cs typeface="+mn-ea"/>
                <a:sym typeface="+mn-lt"/>
              </a:rPr>
              <a:t>23</a:t>
            </a:fld>
            <a:endParaRPr>
              <a:cs typeface="+mn-ea"/>
              <a:sym typeface="+mn-lt"/>
            </a:endParaRPr>
          </a:p>
        </p:txBody>
      </p:sp>
      <p:grpSp>
        <p:nvGrpSpPr>
          <p:cNvPr id="1194" name="Group 1194"/>
          <p:cNvGrpSpPr/>
          <p:nvPr/>
        </p:nvGrpSpPr>
        <p:grpSpPr>
          <a:xfrm>
            <a:off x="5299599" y="1395551"/>
            <a:ext cx="5828749" cy="0"/>
            <a:chOff x="0" y="0"/>
            <a:chExt cx="11657497" cy="0"/>
          </a:xfrm>
        </p:grpSpPr>
        <p:sp>
          <p:nvSpPr>
            <p:cNvPr id="1192" name="Shape 1192"/>
            <p:cNvSpPr/>
            <p:nvPr/>
          </p:nvSpPr>
          <p:spPr>
            <a:xfrm>
              <a:off x="0" y="0"/>
              <a:ext cx="11657498" cy="0"/>
            </a:xfrm>
            <a:prstGeom prst="line">
              <a:avLst/>
            </a:prstGeom>
            <a:noFill/>
            <a:ln w="25400" cap="flat">
              <a:solidFill>
                <a:srgbClr val="E5E5E5"/>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sp>
          <p:nvSpPr>
            <p:cNvPr id="1193" name="Shape 1193"/>
            <p:cNvSpPr/>
            <p:nvPr/>
          </p:nvSpPr>
          <p:spPr>
            <a:xfrm>
              <a:off x="12700" y="0"/>
              <a:ext cx="942922" cy="0"/>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a:defRPr sz="3000">
                  <a:solidFill>
                    <a:srgbClr val="000000"/>
                  </a:solidFill>
                  <a:latin typeface="Helvetica Light"/>
                  <a:ea typeface="Helvetica Light"/>
                  <a:cs typeface="Helvetica Light"/>
                  <a:sym typeface="Helvetica Light"/>
                </a:defRPr>
              </a:pPr>
              <a:endParaRPr sz="1501">
                <a:cs typeface="+mn-ea"/>
                <a:sym typeface="+mn-lt"/>
              </a:endParaRPr>
            </a:p>
          </p:txBody>
        </p:sp>
      </p:grpSp>
      <p:sp>
        <p:nvSpPr>
          <p:cNvPr id="1196" name="Shape 1196"/>
          <p:cNvSpPr/>
          <p:nvPr/>
        </p:nvSpPr>
        <p:spPr>
          <a:xfrm>
            <a:off x="5302721" y="1991572"/>
            <a:ext cx="846196" cy="248462"/>
          </a:xfrm>
          <a:prstGeom prst="rect">
            <a:avLst/>
          </a:prstGeom>
          <a:ln w="3175">
            <a:miter lim="400000"/>
          </a:ln>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lIns="19050" tIns="19050" rIns="19050" bIns="19050">
            <a:normAutofit fontScale="92500" lnSpcReduction="20000"/>
          </a:bodyPr>
          <a:lstStyle>
            <a:lvl1pPr algn="l">
              <a:defRPr sz="1800" cap="all" spc="360">
                <a:solidFill>
                  <a:srgbClr val="818181"/>
                </a:solidFill>
                <a:latin typeface="+mn-lt"/>
                <a:ea typeface="+mn-ea"/>
                <a:cs typeface="+mn-cs"/>
                <a:sym typeface="Montserrat-Regular"/>
              </a:defRPr>
            </a:lvl1pPr>
          </a:lstStyle>
          <a:p>
            <a:r>
              <a:rPr sz="900">
                <a:cs typeface="+mn-ea"/>
                <a:sym typeface="+mn-lt"/>
              </a:rPr>
              <a:t>Manager</a:t>
            </a:r>
          </a:p>
        </p:txBody>
      </p:sp>
      <p:grpSp>
        <p:nvGrpSpPr>
          <p:cNvPr id="1209" name="Group 1209"/>
          <p:cNvGrpSpPr/>
          <p:nvPr/>
        </p:nvGrpSpPr>
        <p:grpSpPr>
          <a:xfrm>
            <a:off x="9387651" y="1691259"/>
            <a:ext cx="1708793" cy="356064"/>
            <a:chOff x="0" y="0"/>
            <a:chExt cx="3417585" cy="712126"/>
          </a:xfrm>
        </p:grpSpPr>
        <p:grpSp>
          <p:nvGrpSpPr>
            <p:cNvPr id="1199" name="Group 1199"/>
            <p:cNvGrpSpPr/>
            <p:nvPr/>
          </p:nvGrpSpPr>
          <p:grpSpPr>
            <a:xfrm>
              <a:off x="0" y="0"/>
              <a:ext cx="712127" cy="712127"/>
              <a:chOff x="0" y="0"/>
              <a:chExt cx="712126" cy="712126"/>
            </a:xfrm>
          </p:grpSpPr>
          <p:sp>
            <p:nvSpPr>
              <p:cNvPr id="1197" name="Shape 1197"/>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198" name="Shape 1198"/>
              <p:cNvSpPr/>
              <p:nvPr/>
            </p:nvSpPr>
            <p:spPr>
              <a:xfrm>
                <a:off x="301018" y="251043"/>
                <a:ext cx="110091" cy="210040"/>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nvGrpSpPr>
            <p:cNvPr id="1202" name="Group 1202"/>
            <p:cNvGrpSpPr/>
            <p:nvPr/>
          </p:nvGrpSpPr>
          <p:grpSpPr>
            <a:xfrm>
              <a:off x="901819" y="0"/>
              <a:ext cx="712127" cy="712127"/>
              <a:chOff x="0" y="0"/>
              <a:chExt cx="712126" cy="712126"/>
            </a:xfrm>
          </p:grpSpPr>
          <p:sp>
            <p:nvSpPr>
              <p:cNvPr id="1200" name="Shape 1200"/>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201" name="Shape 1201"/>
              <p:cNvSpPr/>
              <p:nvPr/>
            </p:nvSpPr>
            <p:spPr>
              <a:xfrm>
                <a:off x="274830" y="276393"/>
                <a:ext cx="199900" cy="159340"/>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nvGrpSpPr>
            <p:cNvPr id="1205" name="Group 1205"/>
            <p:cNvGrpSpPr/>
            <p:nvPr/>
          </p:nvGrpSpPr>
          <p:grpSpPr>
            <a:xfrm>
              <a:off x="1803639" y="0"/>
              <a:ext cx="712127" cy="712127"/>
              <a:chOff x="0" y="0"/>
              <a:chExt cx="712126" cy="712126"/>
            </a:xfrm>
          </p:grpSpPr>
          <p:sp>
            <p:nvSpPr>
              <p:cNvPr id="1203" name="Shape 1203"/>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204" name="Shape 1204"/>
              <p:cNvSpPr/>
              <p:nvPr/>
            </p:nvSpPr>
            <p:spPr>
              <a:xfrm>
                <a:off x="303229" y="257713"/>
                <a:ext cx="124385" cy="196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nvGrpSpPr>
            <p:cNvPr id="1208" name="Group 1208"/>
            <p:cNvGrpSpPr/>
            <p:nvPr/>
          </p:nvGrpSpPr>
          <p:grpSpPr>
            <a:xfrm>
              <a:off x="2705459" y="0"/>
              <a:ext cx="712127" cy="712127"/>
              <a:chOff x="0" y="0"/>
              <a:chExt cx="712126" cy="712126"/>
            </a:xfrm>
          </p:grpSpPr>
          <p:sp>
            <p:nvSpPr>
              <p:cNvPr id="1206" name="Shape 1206"/>
              <p:cNvSpPr/>
              <p:nvPr/>
            </p:nvSpPr>
            <p:spPr>
              <a:xfrm>
                <a:off x="0" y="0"/>
                <a:ext cx="712127" cy="712127"/>
              </a:xfrm>
              <a:prstGeom prst="ellipse">
                <a:avLst/>
              </a:prstGeom>
              <a:solidFill>
                <a:srgbClr val="565656"/>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1207" name="Shape 1207"/>
              <p:cNvSpPr/>
              <p:nvPr/>
            </p:nvSpPr>
            <p:spPr>
              <a:xfrm>
                <a:off x="262045" y="279407"/>
                <a:ext cx="212610" cy="153311"/>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FFFFFF"/>
              </a:solidFill>
              <a:ln w="3175" cap="flat">
                <a:noFill/>
                <a:miter lim="400000"/>
              </a:ln>
              <a:effectLst/>
            </p:spPr>
            <p:txBody>
              <a:bodyPr wrap="square" lIns="22860" tIns="22860" rIns="22860" bIns="22860" numCol="1" anchor="t">
                <a:noAutofit/>
              </a:bodyPr>
              <a:lstStyle/>
              <a:p>
                <a:pPr defTabSz="228611">
                  <a:defRPr sz="2400">
                    <a:solidFill>
                      <a:srgbClr val="000000"/>
                    </a:solidFill>
                    <a:latin typeface="Calibri"/>
                    <a:ea typeface="Calibri"/>
                    <a:cs typeface="Calibri"/>
                    <a:sym typeface="Calibri"/>
                  </a:defRPr>
                </a:pPr>
                <a:endParaRPr sz="1201">
                  <a:cs typeface="+mn-ea"/>
                  <a:sym typeface="+mn-lt"/>
                </a:endParaRPr>
              </a:p>
            </p:txBody>
          </p:sp>
        </p:grpSp>
      </p:grpSp>
    </p:spTree>
    <p:extLst>
      <p:ext uri="{BB962C8B-B14F-4D97-AF65-F5344CB8AC3E}">
        <p14:creationId xmlns:p14="http://schemas.microsoft.com/office/powerpoint/2010/main" val="139744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8"/>
                                        </p:tgtEl>
                                        <p:attrNameLst>
                                          <p:attrName>style.visibility</p:attrName>
                                        </p:attrNameLst>
                                      </p:cBhvr>
                                      <p:to>
                                        <p:strVal val="visible"/>
                                      </p:to>
                                    </p:set>
                                    <p:animEffect transition="in" filter="blinds(horizontal)">
                                      <p:cBhvr>
                                        <p:cTn id="7" dur="500"/>
                                        <p:tgtEl>
                                          <p:spTgt spid="1188"/>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89"/>
                                        </p:tgtEl>
                                        <p:attrNameLst>
                                          <p:attrName>style.visibility</p:attrName>
                                        </p:attrNameLst>
                                      </p:cBhvr>
                                      <p:to>
                                        <p:strVal val="visible"/>
                                      </p:to>
                                    </p:set>
                                    <p:animEffect transition="in" filter="circle(in)">
                                      <p:cBhvr>
                                        <p:cTn id="15" dur="2000"/>
                                        <p:tgtEl>
                                          <p:spTgt spid="118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90"/>
                                        </p:tgtEl>
                                        <p:attrNameLst>
                                          <p:attrName>style.visibility</p:attrName>
                                        </p:attrNameLst>
                                      </p:cBhvr>
                                      <p:to>
                                        <p:strVal val="visible"/>
                                      </p:to>
                                    </p:set>
                                    <p:animEffect transition="in" filter="circle(in)">
                                      <p:cBhvr>
                                        <p:cTn id="18" dur="2000"/>
                                        <p:tgtEl>
                                          <p:spTgt spid="1190"/>
                                        </p:tgtEl>
                                      </p:cBhvr>
                                    </p:animEffect>
                                  </p:childTnLst>
                                </p:cTn>
                              </p:par>
                              <p:par>
                                <p:cTn id="19" presetID="6" presetClass="entr" presetSubtype="16" fill="hold" nodeType="withEffect">
                                  <p:stCondLst>
                                    <p:cond delay="0"/>
                                  </p:stCondLst>
                                  <p:childTnLst>
                                    <p:set>
                                      <p:cBhvr>
                                        <p:cTn id="20" dur="1" fill="hold">
                                          <p:stCondLst>
                                            <p:cond delay="0"/>
                                          </p:stCondLst>
                                        </p:cTn>
                                        <p:tgtEl>
                                          <p:spTgt spid="1194"/>
                                        </p:tgtEl>
                                        <p:attrNameLst>
                                          <p:attrName>style.visibility</p:attrName>
                                        </p:attrNameLst>
                                      </p:cBhvr>
                                      <p:to>
                                        <p:strVal val="visible"/>
                                      </p:to>
                                    </p:set>
                                    <p:animEffect transition="in" filter="circle(in)">
                                      <p:cBhvr>
                                        <p:cTn id="21" dur="2000"/>
                                        <p:tgtEl>
                                          <p:spTgt spid="119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96"/>
                                        </p:tgtEl>
                                        <p:attrNameLst>
                                          <p:attrName>style.visibility</p:attrName>
                                        </p:attrNameLst>
                                      </p:cBhvr>
                                      <p:to>
                                        <p:strVal val="visible"/>
                                      </p:to>
                                    </p:set>
                                    <p:animEffect transition="in" filter="circle(in)">
                                      <p:cBhvr>
                                        <p:cTn id="24" dur="2000"/>
                                        <p:tgtEl>
                                          <p:spTgt spid="1196"/>
                                        </p:tgtEl>
                                      </p:cBhvr>
                                    </p:animEffect>
                                  </p:childTnLst>
                                </p:cTn>
                              </p:par>
                              <p:par>
                                <p:cTn id="25" presetID="6" presetClass="entr" presetSubtype="16" fill="hold" nodeType="withEffect">
                                  <p:stCondLst>
                                    <p:cond delay="0"/>
                                  </p:stCondLst>
                                  <p:childTnLst>
                                    <p:set>
                                      <p:cBhvr>
                                        <p:cTn id="26" dur="1" fill="hold">
                                          <p:stCondLst>
                                            <p:cond delay="0"/>
                                          </p:stCondLst>
                                        </p:cTn>
                                        <p:tgtEl>
                                          <p:spTgt spid="1209"/>
                                        </p:tgtEl>
                                        <p:attrNameLst>
                                          <p:attrName>style.visibility</p:attrName>
                                        </p:attrNameLst>
                                      </p:cBhvr>
                                      <p:to>
                                        <p:strVal val="visible"/>
                                      </p:to>
                                    </p:set>
                                    <p:animEffect transition="in" filter="circle(in)">
                                      <p:cBhvr>
                                        <p:cTn id="27" dur="2000"/>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 grpId="0" animBg="1"/>
      <p:bldP spid="1189" grpId="0" animBg="1"/>
      <p:bldP spid="1190" grpId="0" animBg="1"/>
      <p:bldP spid="11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Shape 1398"/>
          <p:cNvSpPr/>
          <p:nvPr/>
        </p:nvSpPr>
        <p:spPr>
          <a:xfrm>
            <a:off x="1107360" y="1545440"/>
            <a:ext cx="3640270" cy="3640270"/>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916781" y="1363664"/>
            <a:ext cx="3640138" cy="3631407"/>
          </a:xfrm>
        </p:spPr>
      </p:pic>
      <p:sp>
        <p:nvSpPr>
          <p:cNvPr id="1399" name="Shape 1399"/>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24</a:t>
            </a:fld>
            <a:endParaRPr>
              <a:cs typeface="+mn-ea"/>
              <a:sym typeface="+mn-lt"/>
            </a:endParaRPr>
          </a:p>
        </p:txBody>
      </p:sp>
      <p:grpSp>
        <p:nvGrpSpPr>
          <p:cNvPr id="1404" name="Group 1404"/>
          <p:cNvGrpSpPr/>
          <p:nvPr/>
        </p:nvGrpSpPr>
        <p:grpSpPr>
          <a:xfrm>
            <a:off x="5165345" y="1363669"/>
            <a:ext cx="5906177" cy="1735753"/>
            <a:chOff x="0" y="0"/>
            <a:chExt cx="11812354" cy="3471505"/>
          </a:xfrm>
        </p:grpSpPr>
        <p:sp>
          <p:nvSpPr>
            <p:cNvPr id="1401" name="Shape 1401"/>
            <p:cNvSpPr/>
            <p:nvPr/>
          </p:nvSpPr>
          <p:spPr>
            <a:xfrm>
              <a:off x="500504" y="225919"/>
              <a:ext cx="10066188" cy="1904129"/>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3600" dirty="0">
                  <a:solidFill>
                    <a:srgbClr val="878787"/>
                  </a:solidFill>
                  <a:latin typeface="+mn-lt"/>
                  <a:ea typeface="+mn-ea"/>
                  <a:cs typeface="+mn-ea"/>
                  <a:sym typeface="+mn-lt"/>
                </a:rPr>
                <a:t>欧美旅游之旅</a:t>
              </a:r>
            </a:p>
          </p:txBody>
        </p:sp>
        <p:sp>
          <p:nvSpPr>
            <p:cNvPr id="1402" name="Shape 1402"/>
            <p:cNvSpPr/>
            <p:nvPr/>
          </p:nvSpPr>
          <p:spPr>
            <a:xfrm>
              <a:off x="479454" y="1883723"/>
              <a:ext cx="10761293" cy="1305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p>
              <a:r>
                <a:rPr sz="9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1403" name="Shape 1403"/>
            <p:cNvSpPr/>
            <p:nvPr/>
          </p:nvSpPr>
          <p:spPr>
            <a:xfrm>
              <a:off x="0" y="0"/>
              <a:ext cx="11812355" cy="347150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grpSp>
      <p:grpSp>
        <p:nvGrpSpPr>
          <p:cNvPr id="1408" name="Group 1408"/>
          <p:cNvGrpSpPr/>
          <p:nvPr/>
        </p:nvGrpSpPr>
        <p:grpSpPr>
          <a:xfrm>
            <a:off x="5165345" y="3251099"/>
            <a:ext cx="5906177" cy="1735753"/>
            <a:chOff x="0" y="0"/>
            <a:chExt cx="11812354" cy="3471505"/>
          </a:xfrm>
        </p:grpSpPr>
        <p:sp>
          <p:nvSpPr>
            <p:cNvPr id="1405" name="Shape 1405"/>
            <p:cNvSpPr/>
            <p:nvPr/>
          </p:nvSpPr>
          <p:spPr>
            <a:xfrm>
              <a:off x="500504" y="225919"/>
              <a:ext cx="10066188" cy="1904129"/>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l">
                <a:defRPr sz="4500">
                  <a:solidFill>
                    <a:srgbClr val="000000"/>
                  </a:solidFill>
                  <a:latin typeface="Roboto Slab Regular"/>
                  <a:ea typeface="Roboto Slab Regular"/>
                  <a:cs typeface="Roboto Slab Regular"/>
                  <a:sym typeface="Roboto Slab Regular"/>
                </a:defRPr>
              </a:lvl1pPr>
            </a:lstStyle>
            <a:p>
              <a:r>
                <a:rPr lang="zh-CN" altLang="en-US" sz="3600" dirty="0">
                  <a:solidFill>
                    <a:srgbClr val="878787"/>
                  </a:solidFill>
                  <a:latin typeface="+mn-lt"/>
                  <a:ea typeface="+mn-ea"/>
                  <a:cs typeface="+mn-ea"/>
                  <a:sym typeface="+mn-lt"/>
                </a:rPr>
                <a:t>欧美旅游之旅</a:t>
              </a:r>
            </a:p>
          </p:txBody>
        </p:sp>
        <p:sp>
          <p:nvSpPr>
            <p:cNvPr id="1406" name="Shape 1406"/>
            <p:cNvSpPr/>
            <p:nvPr/>
          </p:nvSpPr>
          <p:spPr>
            <a:xfrm>
              <a:off x="479454" y="1883723"/>
              <a:ext cx="10761293" cy="1305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p>
              <a:r>
                <a:rPr sz="1000" dirty="0">
                  <a:cs typeface="+mn-ea"/>
                  <a:sym typeface="+mn-lt"/>
                </a:rPr>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1407" name="Shape 1407"/>
            <p:cNvSpPr/>
            <p:nvPr/>
          </p:nvSpPr>
          <p:spPr>
            <a:xfrm>
              <a:off x="0" y="0"/>
              <a:ext cx="11812355" cy="3471506"/>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grpSp>
    </p:spTree>
    <p:extLst>
      <p:ext uri="{BB962C8B-B14F-4D97-AF65-F5344CB8AC3E}">
        <p14:creationId xmlns:p14="http://schemas.microsoft.com/office/powerpoint/2010/main" val="108381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98"/>
                                        </p:tgtEl>
                                        <p:attrNameLst>
                                          <p:attrName>style.visibility</p:attrName>
                                        </p:attrNameLst>
                                      </p:cBhvr>
                                      <p:to>
                                        <p:strVal val="visible"/>
                                      </p:to>
                                    </p:set>
                                    <p:animEffect transition="in" filter="barn(inVertical)">
                                      <p:cBhvr>
                                        <p:cTn id="7" dur="500"/>
                                        <p:tgtEl>
                                          <p:spTgt spid="139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04"/>
                                        </p:tgtEl>
                                        <p:attrNameLst>
                                          <p:attrName>style.visibility</p:attrName>
                                        </p:attrNameLst>
                                      </p:cBhvr>
                                      <p:to>
                                        <p:strVal val="visible"/>
                                      </p:to>
                                    </p:set>
                                    <p:animEffect transition="in" filter="barn(inVertical)">
                                      <p:cBhvr>
                                        <p:cTn id="15" dur="500"/>
                                        <p:tgtEl>
                                          <p:spTgt spid="1404"/>
                                        </p:tgtEl>
                                      </p:cBhvr>
                                    </p:animEffect>
                                  </p:childTnLst>
                                </p:cTn>
                              </p:par>
                              <p:par>
                                <p:cTn id="16" presetID="16" presetClass="entr" presetSubtype="21" fill="hold" nodeType="withEffect">
                                  <p:stCondLst>
                                    <p:cond delay="0"/>
                                  </p:stCondLst>
                                  <p:childTnLst>
                                    <p:set>
                                      <p:cBhvr>
                                        <p:cTn id="17" dur="1" fill="hold">
                                          <p:stCondLst>
                                            <p:cond delay="0"/>
                                          </p:stCondLst>
                                        </p:cTn>
                                        <p:tgtEl>
                                          <p:spTgt spid="1408"/>
                                        </p:tgtEl>
                                        <p:attrNameLst>
                                          <p:attrName>style.visibility</p:attrName>
                                        </p:attrNameLst>
                                      </p:cBhvr>
                                      <p:to>
                                        <p:strVal val="visible"/>
                                      </p:to>
                                    </p:set>
                                    <p:animEffect transition="in" filter="barn(inVertical)">
                                      <p:cBhvr>
                                        <p:cTn id="18" dur="500"/>
                                        <p:tgtEl>
                                          <p:spTgt spid="1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p:nvPr/>
        </p:nvSpPr>
        <p:spPr>
          <a:xfrm>
            <a:off x="8229335"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83" name="Shape 583"/>
          <p:cNvSpPr/>
          <p:nvPr/>
        </p:nvSpPr>
        <p:spPr>
          <a:xfrm>
            <a:off x="4712010" y="1151195"/>
            <a:ext cx="3055620"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584" name="Shape 584"/>
          <p:cNvSpPr/>
          <p:nvPr/>
        </p:nvSpPr>
        <p:spPr>
          <a:xfrm>
            <a:off x="1201033" y="1151195"/>
            <a:ext cx="3055619" cy="4408715"/>
          </a:xfrm>
          <a:prstGeom prst="rect">
            <a:avLst/>
          </a:prstGeom>
          <a:solidFill>
            <a:srgbClr val="E5E5E5"/>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pic>
        <p:nvPicPr>
          <p:cNvPr id="5" name="图片占位符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013620" y="965201"/>
            <a:ext cx="3055938" cy="4404519"/>
          </a:xfrm>
        </p:spPr>
      </p:pic>
      <p:pic>
        <p:nvPicPr>
          <p:cNvPr id="6" name="图片占位符 5"/>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4524375" y="960439"/>
            <a:ext cx="3055938" cy="4409282"/>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l="8298" r="8298"/>
          <a:stretch>
            <a:fillRect/>
          </a:stretch>
        </p:blipFill>
        <p:spPr>
          <a:xfrm>
            <a:off x="8042275" y="965201"/>
            <a:ext cx="3055144" cy="4404519"/>
          </a:xfrm>
        </p:spPr>
      </p:pic>
      <p:sp>
        <p:nvSpPr>
          <p:cNvPr id="585" name="Shape 585"/>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25</a:t>
            </a:fld>
            <a:endParaRPr>
              <a:cs typeface="+mn-ea"/>
              <a:sym typeface="+mn-lt"/>
            </a:endParaRPr>
          </a:p>
        </p:txBody>
      </p:sp>
    </p:spTree>
    <p:extLst>
      <p:ext uri="{BB962C8B-B14F-4D97-AF65-F5344CB8AC3E}">
        <p14:creationId xmlns:p14="http://schemas.microsoft.com/office/powerpoint/2010/main" val="160901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strips(downLeft)">
                                      <p:cBhvr>
                                        <p:cTn id="7" dur="500"/>
                                        <p:tgtEl>
                                          <p:spTgt spid="58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83"/>
                                        </p:tgtEl>
                                        <p:attrNameLst>
                                          <p:attrName>style.visibility</p:attrName>
                                        </p:attrNameLst>
                                      </p:cBhvr>
                                      <p:to>
                                        <p:strVal val="visible"/>
                                      </p:to>
                                    </p:set>
                                    <p:animEffect transition="in" filter="strips(downLeft)">
                                      <p:cBhvr>
                                        <p:cTn id="10" dur="500"/>
                                        <p:tgtEl>
                                          <p:spTgt spid="58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84"/>
                                        </p:tgtEl>
                                        <p:attrNameLst>
                                          <p:attrName>style.visibility</p:attrName>
                                        </p:attrNameLst>
                                      </p:cBhvr>
                                      <p:to>
                                        <p:strVal val="visible"/>
                                      </p:to>
                                    </p:set>
                                    <p:animEffect transition="in" filter="strips(downLeft)">
                                      <p:cBhvr>
                                        <p:cTn id="13" dur="500"/>
                                        <p:tgtEl>
                                          <p:spTgt spid="584"/>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animBg="1"/>
      <p:bldP spid="5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116320" cy="7106856"/>
          </a:xfrm>
          <a:prstGeom prst="rect">
            <a:avLst/>
          </a:prstGeom>
        </p:spPr>
      </p:pic>
      <p:sp>
        <p:nvSpPr>
          <p:cNvPr id="13" name="文本框 12"/>
          <p:cNvSpPr txBox="1"/>
          <p:nvPr/>
        </p:nvSpPr>
        <p:spPr>
          <a:xfrm>
            <a:off x="7485806" y="1190172"/>
            <a:ext cx="3057248" cy="954107"/>
          </a:xfrm>
          <a:prstGeom prst="rect">
            <a:avLst/>
          </a:prstGeom>
          <a:noFill/>
        </p:spPr>
        <p:txBody>
          <a:bodyPr wrap="none" rtlCol="0">
            <a:spAutoFit/>
          </a:bodyPr>
          <a:lstStyle/>
          <a:p>
            <a:pPr algn="ctr"/>
            <a:r>
              <a:rPr lang="zh-CN" altLang="en-US" sz="5600" b="1" dirty="0">
                <a:solidFill>
                  <a:schemeClr val="tx1">
                    <a:lumMod val="75000"/>
                    <a:lumOff val="25000"/>
                  </a:schemeClr>
                </a:solidFill>
                <a:cs typeface="+mn-ea"/>
                <a:sym typeface="+mn-lt"/>
              </a:rPr>
              <a:t>谢谢欣赏</a:t>
            </a:r>
          </a:p>
        </p:txBody>
      </p:sp>
      <p:sp>
        <p:nvSpPr>
          <p:cNvPr id="14" name="文本框 13"/>
          <p:cNvSpPr txBox="1"/>
          <p:nvPr/>
        </p:nvSpPr>
        <p:spPr>
          <a:xfrm>
            <a:off x="7122727" y="2307772"/>
            <a:ext cx="3783408" cy="646331"/>
          </a:xfrm>
          <a:prstGeom prst="rect">
            <a:avLst/>
          </a:prstGeom>
          <a:noFill/>
        </p:spPr>
        <p:txBody>
          <a:bodyPr wrap="none" rtlCol="0">
            <a:spAutoFit/>
          </a:bodyPr>
          <a:lstStyle/>
          <a:p>
            <a:pPr algn="ctr"/>
            <a:r>
              <a:rPr lang="zh-CN" altLang="en-US" sz="3600" dirty="0">
                <a:solidFill>
                  <a:schemeClr val="tx1">
                    <a:lumMod val="75000"/>
                    <a:lumOff val="25000"/>
                  </a:schemeClr>
                </a:solidFill>
                <a:cs typeface="+mn-ea"/>
                <a:sym typeface="+mn-lt"/>
              </a:rPr>
              <a:t>文艺画册旅行</a:t>
            </a:r>
            <a:r>
              <a:rPr lang="en-US" altLang="zh-CN" sz="3600" dirty="0">
                <a:solidFill>
                  <a:schemeClr val="tx1">
                    <a:lumMod val="75000"/>
                    <a:lumOff val="25000"/>
                  </a:schemeClr>
                </a:solidFill>
                <a:cs typeface="+mn-ea"/>
                <a:sym typeface="+mn-lt"/>
              </a:rPr>
              <a:t>PPT</a:t>
            </a:r>
            <a:endParaRPr lang="zh-CN" altLang="en-US" sz="3600" dirty="0">
              <a:solidFill>
                <a:schemeClr val="tx1">
                  <a:lumMod val="75000"/>
                  <a:lumOff val="25000"/>
                </a:schemeClr>
              </a:solidFill>
              <a:cs typeface="+mn-ea"/>
              <a:sym typeface="+mn-lt"/>
            </a:endParaRPr>
          </a:p>
        </p:txBody>
      </p:sp>
      <p:sp>
        <p:nvSpPr>
          <p:cNvPr id="15" name="矩形 14"/>
          <p:cNvSpPr/>
          <p:nvPr/>
        </p:nvSpPr>
        <p:spPr>
          <a:xfrm>
            <a:off x="6613773" y="3879746"/>
            <a:ext cx="4801315" cy="1938020"/>
          </a:xfrm>
          <a:prstGeom prst="rect">
            <a:avLst/>
          </a:prstGeom>
        </p:spPr>
        <p:txBody>
          <a:bodyPr wrap="square">
            <a:spAutoFit/>
          </a:bodyPr>
          <a:lstStyle/>
          <a:p>
            <a:pPr algn="ctr">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点击此处添加文本信息，具体长短可根据实际需要填写，也可直接将文本复制于此，具体文字大小颜色均可调整。</a:t>
            </a:r>
          </a:p>
          <a:p>
            <a:pPr algn="ctr">
              <a:lnSpc>
                <a:spcPct val="200000"/>
              </a:lnSpc>
            </a:pPr>
            <a:endParaRPr lang="zh-CN" altLang="en-US" sz="1200" dirty="0">
              <a:solidFill>
                <a:schemeClr val="bg1">
                  <a:lumMod val="50000"/>
                </a:schemeClr>
              </a:solidFill>
              <a:cs typeface="+mn-ea"/>
              <a:sym typeface="+mn-lt"/>
            </a:endParaRPr>
          </a:p>
        </p:txBody>
      </p:sp>
      <p:sp>
        <p:nvSpPr>
          <p:cNvPr id="16" name="矩形 15"/>
          <p:cNvSpPr/>
          <p:nvPr/>
        </p:nvSpPr>
        <p:spPr>
          <a:xfrm>
            <a:off x="11020878" y="5949998"/>
            <a:ext cx="1171122" cy="870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4891132" y="-25400"/>
            <a:ext cx="2467428" cy="6908800"/>
            <a:chOff x="4879067" y="-25400"/>
            <a:chExt cx="2467428" cy="6908800"/>
          </a:xfrm>
        </p:grpSpPr>
        <p:sp>
          <p:nvSpPr>
            <p:cNvPr id="9" name="矩形 8"/>
            <p:cNvSpPr/>
            <p:nvPr/>
          </p:nvSpPr>
          <p:spPr>
            <a:xfrm>
              <a:off x="4879067" y="0"/>
              <a:ext cx="1233714" cy="68834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112781" y="-25400"/>
              <a:ext cx="1233714" cy="6908800"/>
              <a:chOff x="6112781" y="-25400"/>
              <a:chExt cx="1233714" cy="6908800"/>
            </a:xfrm>
          </p:grpSpPr>
          <p:sp>
            <p:nvSpPr>
              <p:cNvPr id="11" name="矩形 10"/>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51926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400"/>
                            </p:stCondLst>
                            <p:childTnLst>
                              <p:par>
                                <p:cTn id="14" presetID="1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childTnLst>
                          </p:cTn>
                        </p:par>
                        <p:par>
                          <p:cTn id="18" fill="hold">
                            <p:stCondLst>
                              <p:cond delay="1900"/>
                            </p:stCondLst>
                            <p:childTnLst>
                              <p:par>
                                <p:cTn id="19" presetID="2" presetClass="entr" presetSubtype="2"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0096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031082" y="3317875"/>
            <a:ext cx="2207419" cy="1439069"/>
          </a:xfrm>
        </p:spPr>
      </p:pic>
      <p:pic>
        <p:nvPicPr>
          <p:cNvPr id="15" name="图片占位符 14"/>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3653633" y="3317875"/>
            <a:ext cx="2201068" cy="1439069"/>
          </a:xfrm>
        </p:spPr>
      </p:pic>
      <p:pic>
        <p:nvPicPr>
          <p:cNvPr id="16" name="图片占位符 15"/>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6269833" y="3317875"/>
            <a:ext cx="2208212" cy="1439069"/>
          </a:xfrm>
        </p:spPr>
      </p:pic>
      <p:pic>
        <p:nvPicPr>
          <p:cNvPr id="17" name="图片占位符 16"/>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a:stretch>
            <a:fillRect/>
          </a:stretch>
        </p:blipFill>
        <p:spPr>
          <a:xfrm>
            <a:off x="8889208" y="3317875"/>
            <a:ext cx="2208212" cy="1439069"/>
          </a:xfrm>
        </p:spPr>
      </p:pic>
      <p:pic>
        <p:nvPicPr>
          <p:cNvPr id="13" name="图片占位符 12"/>
          <p:cNvPicPr>
            <a:picLocks noGrp="1" noChangeAspect="1"/>
          </p:cNvPicPr>
          <p:nvPr>
            <p:ph type="pic" sz="quarter" idx="13"/>
          </p:nvPr>
        </p:nvPicPr>
        <p:blipFill>
          <a:blip r:embed="rId7" cstate="screen">
            <a:extLst>
              <a:ext uri="{28A0092B-C50C-407E-A947-70E740481C1C}">
                <a14:useLocalDpi xmlns:a14="http://schemas.microsoft.com/office/drawing/2010/main"/>
              </a:ext>
            </a:extLst>
          </a:blip>
          <a:srcRect/>
          <a:stretch>
            <a:fillRect/>
          </a:stretch>
        </p:blipFill>
        <p:spPr>
          <a:xfrm>
            <a:off x="8895558" y="662782"/>
            <a:ext cx="2201863" cy="1439069"/>
          </a:xfrm>
        </p:spPr>
      </p:pic>
      <p:pic>
        <p:nvPicPr>
          <p:cNvPr id="12" name="图片占位符 11"/>
          <p:cNvPicPr>
            <a:picLocks noGrp="1" noChangeAspect="1"/>
          </p:cNvPicPr>
          <p:nvPr>
            <p:ph type="pic" sz="quarter" idx="12"/>
          </p:nvPr>
        </p:nvPicPr>
        <p:blipFill>
          <a:blip r:embed="rId8" cstate="screen">
            <a:extLst>
              <a:ext uri="{28A0092B-C50C-407E-A947-70E740481C1C}">
                <a14:useLocalDpi xmlns:a14="http://schemas.microsoft.com/office/drawing/2010/main"/>
              </a:ext>
            </a:extLst>
          </a:blip>
          <a:srcRect/>
          <a:stretch>
            <a:fillRect/>
          </a:stretch>
        </p:blipFill>
        <p:spPr>
          <a:xfrm>
            <a:off x="6261895" y="662782"/>
            <a:ext cx="2216150" cy="1439069"/>
          </a:xfrm>
        </p:spPr>
      </p:pic>
      <p:pic>
        <p:nvPicPr>
          <p:cNvPr id="11" name="图片占位符 10"/>
          <p:cNvPicPr>
            <a:picLocks noGrp="1" noChangeAspect="1"/>
          </p:cNvPicPr>
          <p:nvPr>
            <p:ph type="pic" sz="quarter" idx="11"/>
          </p:nvPr>
        </p:nvPicPr>
        <p:blipFill>
          <a:blip r:embed="rId9" cstate="screen">
            <a:extLst>
              <a:ext uri="{28A0092B-C50C-407E-A947-70E740481C1C}">
                <a14:useLocalDpi xmlns:a14="http://schemas.microsoft.com/office/drawing/2010/main"/>
              </a:ext>
            </a:extLst>
          </a:blip>
          <a:srcRect/>
          <a:stretch>
            <a:fillRect/>
          </a:stretch>
        </p:blipFill>
        <p:spPr>
          <a:xfrm>
            <a:off x="3656807" y="662782"/>
            <a:ext cx="2193926" cy="1439069"/>
          </a:xfrm>
        </p:spPr>
      </p:pic>
      <p:pic>
        <p:nvPicPr>
          <p:cNvPr id="10" name="图片占位符 9"/>
          <p:cNvPicPr>
            <a:picLocks noGrp="1" noChangeAspect="1"/>
          </p:cNvPicPr>
          <p:nvPr>
            <p:ph type="pic" sz="quarter" idx="10"/>
          </p:nvPr>
        </p:nvPicPr>
        <p:blipFill>
          <a:blip r:embed="rId10" cstate="screen">
            <a:extLst>
              <a:ext uri="{28A0092B-C50C-407E-A947-70E740481C1C}">
                <a14:useLocalDpi xmlns:a14="http://schemas.microsoft.com/office/drawing/2010/main"/>
              </a:ext>
            </a:extLst>
          </a:blip>
          <a:srcRect/>
          <a:stretch>
            <a:fillRect/>
          </a:stretch>
        </p:blipFill>
        <p:spPr>
          <a:xfrm>
            <a:off x="1024732" y="670719"/>
            <a:ext cx="2211388" cy="1431131"/>
          </a:xfrm>
        </p:spPr>
      </p:pic>
      <p:sp>
        <p:nvSpPr>
          <p:cNvPr id="636" name="Shape 636"/>
          <p:cNvSpPr/>
          <p:nvPr/>
        </p:nvSpPr>
        <p:spPr>
          <a:xfrm>
            <a:off x="1031294"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37" name="Shape 637"/>
          <p:cNvSpPr/>
          <p:nvPr/>
        </p:nvSpPr>
        <p:spPr>
          <a:xfrm>
            <a:off x="1200158" y="2231142"/>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40" name="Shape 640"/>
          <p:cNvSpPr/>
          <p:nvPr/>
        </p:nvSpPr>
        <p:spPr>
          <a:xfrm>
            <a:off x="3650531"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41" name="Shape 641"/>
          <p:cNvSpPr/>
          <p:nvPr/>
        </p:nvSpPr>
        <p:spPr>
          <a:xfrm>
            <a:off x="3819395" y="2231142"/>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44" name="Shape 644"/>
          <p:cNvSpPr/>
          <p:nvPr/>
        </p:nvSpPr>
        <p:spPr>
          <a:xfrm>
            <a:off x="6269769"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45" name="Shape 645"/>
          <p:cNvSpPr/>
          <p:nvPr/>
        </p:nvSpPr>
        <p:spPr>
          <a:xfrm>
            <a:off x="6438633" y="2231142"/>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48" name="Shape 648"/>
          <p:cNvSpPr/>
          <p:nvPr/>
        </p:nvSpPr>
        <p:spPr>
          <a:xfrm>
            <a:off x="8889007" y="662697"/>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49" name="Shape 649"/>
          <p:cNvSpPr/>
          <p:nvPr/>
        </p:nvSpPr>
        <p:spPr>
          <a:xfrm>
            <a:off x="9057871" y="2231142"/>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52" name="Shape 652"/>
          <p:cNvSpPr>
            <a:spLocks noGrp="1"/>
          </p:cNvSpPr>
          <p:nvPr>
            <p:ph type="sldNum" sz="quarter" idx="2"/>
          </p:nvPr>
        </p:nvSpPr>
        <p:spPr>
          <a:prstGeom prst="rect">
            <a:avLst/>
          </a:prstGeom>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a:lstStyle/>
          <a:p>
            <a:fld id="{86CB4B4D-7CA3-9044-876B-883B54F8677D}" type="slidenum">
              <a:rPr>
                <a:cs typeface="+mn-ea"/>
                <a:sym typeface="+mn-lt"/>
              </a:rPr>
              <a:t>3</a:t>
            </a:fld>
            <a:endParaRPr>
              <a:cs typeface="+mn-ea"/>
              <a:sym typeface="+mn-lt"/>
            </a:endParaRPr>
          </a:p>
        </p:txBody>
      </p:sp>
      <p:sp>
        <p:nvSpPr>
          <p:cNvPr id="654" name="Shape 654"/>
          <p:cNvSpPr/>
          <p:nvPr/>
        </p:nvSpPr>
        <p:spPr>
          <a:xfrm>
            <a:off x="1031294"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55" name="Shape 655"/>
          <p:cNvSpPr/>
          <p:nvPr/>
        </p:nvSpPr>
        <p:spPr>
          <a:xfrm>
            <a:off x="1200158" y="4886680"/>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58" name="Shape 658"/>
          <p:cNvSpPr/>
          <p:nvPr/>
        </p:nvSpPr>
        <p:spPr>
          <a:xfrm>
            <a:off x="3650531"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59" name="Shape 659"/>
          <p:cNvSpPr/>
          <p:nvPr/>
        </p:nvSpPr>
        <p:spPr>
          <a:xfrm>
            <a:off x="3819395" y="4886680"/>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dirty="0">
                <a:cs typeface="+mn-ea"/>
                <a:sym typeface="+mn-lt"/>
              </a:rPr>
              <a:t>Lorem Ipsum is simply dummy text of the printing and typesetting industry</a:t>
            </a:r>
          </a:p>
        </p:txBody>
      </p:sp>
      <p:sp>
        <p:nvSpPr>
          <p:cNvPr id="662" name="Shape 662"/>
          <p:cNvSpPr/>
          <p:nvPr/>
        </p:nvSpPr>
        <p:spPr>
          <a:xfrm>
            <a:off x="6269769"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63" name="Shape 663"/>
          <p:cNvSpPr/>
          <p:nvPr/>
        </p:nvSpPr>
        <p:spPr>
          <a:xfrm>
            <a:off x="6438633" y="4886680"/>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
        <p:nvSpPr>
          <p:cNvPr id="666" name="Shape 666"/>
          <p:cNvSpPr/>
          <p:nvPr/>
        </p:nvSpPr>
        <p:spPr>
          <a:xfrm>
            <a:off x="8889007" y="3318234"/>
            <a:ext cx="2208202" cy="2296704"/>
          </a:xfrm>
          <a:prstGeom prst="rect">
            <a:avLst/>
          </a:prstGeom>
          <a:noFill/>
          <a:ln w="25400" cap="flat">
            <a:solidFill>
              <a:srgbClr val="565656"/>
            </a:solidFill>
            <a:prstDash val="solid"/>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1">
              <a:cs typeface="+mn-ea"/>
              <a:sym typeface="+mn-lt"/>
            </a:endParaRPr>
          </a:p>
        </p:txBody>
      </p:sp>
      <p:sp>
        <p:nvSpPr>
          <p:cNvPr id="667" name="Shape 667"/>
          <p:cNvSpPr/>
          <p:nvPr/>
        </p:nvSpPr>
        <p:spPr>
          <a:xfrm>
            <a:off x="9057871" y="4886680"/>
            <a:ext cx="1856881" cy="599834"/>
          </a:xfrm>
          <a:prstGeom prst="rect">
            <a:avLst/>
          </a:prstGeom>
          <a:noFill/>
          <a:ln w="3175" cap="flat">
            <a:noFill/>
            <a:miter lim="400000"/>
          </a:ln>
          <a:effectLst/>
          <a:extLst>
            <a:ext uri="{C572A759-6A51-4108-AA02-DFA0A04FC94B}">
              <ma14:wrappingTextBoxFlag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 val="1"/>
            </a:ext>
          </a:extLst>
        </p:spPr>
        <p:txBody>
          <a:bodyPr wrap="square" lIns="19050" tIns="19050" rIns="19050" bIns="19050" numCol="1" anchor="t">
            <a:normAutofit/>
          </a:bodyPr>
          <a:lstStyle>
            <a:lvl1pPr algn="ctr"/>
          </a:lstStyle>
          <a:p>
            <a:r>
              <a:rPr sz="575">
                <a:cs typeface="+mn-ea"/>
                <a:sym typeface="+mn-lt"/>
              </a:rPr>
              <a:t>Lorem Ipsum is simply dummy text of the printing and typesetting industry</a:t>
            </a:r>
          </a:p>
        </p:txBody>
      </p:sp>
    </p:spTree>
    <p:extLst>
      <p:ext uri="{BB962C8B-B14F-4D97-AF65-F5344CB8AC3E}">
        <p14:creationId xmlns:p14="http://schemas.microsoft.com/office/powerpoint/2010/main" val="3724071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36"/>
                                        </p:tgtEl>
                                        <p:attrNameLst>
                                          <p:attrName>style.visibility</p:attrName>
                                        </p:attrNameLst>
                                      </p:cBhvr>
                                      <p:to>
                                        <p:strVal val="visible"/>
                                      </p:to>
                                    </p:set>
                                    <p:animEffect transition="in" filter="fade">
                                      <p:cBhvr>
                                        <p:cTn id="27" dur="1000"/>
                                        <p:tgtEl>
                                          <p:spTgt spid="636"/>
                                        </p:tgtEl>
                                      </p:cBhvr>
                                    </p:animEffect>
                                    <p:anim calcmode="lin" valueType="num">
                                      <p:cBhvr>
                                        <p:cTn id="28" dur="1000" fill="hold"/>
                                        <p:tgtEl>
                                          <p:spTgt spid="636"/>
                                        </p:tgtEl>
                                        <p:attrNameLst>
                                          <p:attrName>ppt_x</p:attrName>
                                        </p:attrNameLst>
                                      </p:cBhvr>
                                      <p:tavLst>
                                        <p:tav tm="0">
                                          <p:val>
                                            <p:strVal val="#ppt_x"/>
                                          </p:val>
                                        </p:tav>
                                        <p:tav tm="100000">
                                          <p:val>
                                            <p:strVal val="#ppt_x"/>
                                          </p:val>
                                        </p:tav>
                                      </p:tavLst>
                                    </p:anim>
                                    <p:anim calcmode="lin" valueType="num">
                                      <p:cBhvr>
                                        <p:cTn id="29" dur="1000" fill="hold"/>
                                        <p:tgtEl>
                                          <p:spTgt spid="6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37"/>
                                        </p:tgtEl>
                                        <p:attrNameLst>
                                          <p:attrName>style.visibility</p:attrName>
                                        </p:attrNameLst>
                                      </p:cBhvr>
                                      <p:to>
                                        <p:strVal val="visible"/>
                                      </p:to>
                                    </p:set>
                                    <p:animEffect transition="in" filter="fade">
                                      <p:cBhvr>
                                        <p:cTn id="32" dur="1000"/>
                                        <p:tgtEl>
                                          <p:spTgt spid="637"/>
                                        </p:tgtEl>
                                      </p:cBhvr>
                                    </p:animEffect>
                                    <p:anim calcmode="lin" valueType="num">
                                      <p:cBhvr>
                                        <p:cTn id="33" dur="1000" fill="hold"/>
                                        <p:tgtEl>
                                          <p:spTgt spid="637"/>
                                        </p:tgtEl>
                                        <p:attrNameLst>
                                          <p:attrName>ppt_x</p:attrName>
                                        </p:attrNameLst>
                                      </p:cBhvr>
                                      <p:tavLst>
                                        <p:tav tm="0">
                                          <p:val>
                                            <p:strVal val="#ppt_x"/>
                                          </p:val>
                                        </p:tav>
                                        <p:tav tm="100000">
                                          <p:val>
                                            <p:strVal val="#ppt_x"/>
                                          </p:val>
                                        </p:tav>
                                      </p:tavLst>
                                    </p:anim>
                                    <p:anim calcmode="lin" valueType="num">
                                      <p:cBhvr>
                                        <p:cTn id="34" dur="1000" fill="hold"/>
                                        <p:tgtEl>
                                          <p:spTgt spid="6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40"/>
                                        </p:tgtEl>
                                        <p:attrNameLst>
                                          <p:attrName>style.visibility</p:attrName>
                                        </p:attrNameLst>
                                      </p:cBhvr>
                                      <p:to>
                                        <p:strVal val="visible"/>
                                      </p:to>
                                    </p:set>
                                    <p:animEffect transition="in" filter="fade">
                                      <p:cBhvr>
                                        <p:cTn id="37" dur="1000"/>
                                        <p:tgtEl>
                                          <p:spTgt spid="640"/>
                                        </p:tgtEl>
                                      </p:cBhvr>
                                    </p:animEffect>
                                    <p:anim calcmode="lin" valueType="num">
                                      <p:cBhvr>
                                        <p:cTn id="38" dur="1000" fill="hold"/>
                                        <p:tgtEl>
                                          <p:spTgt spid="640"/>
                                        </p:tgtEl>
                                        <p:attrNameLst>
                                          <p:attrName>ppt_x</p:attrName>
                                        </p:attrNameLst>
                                      </p:cBhvr>
                                      <p:tavLst>
                                        <p:tav tm="0">
                                          <p:val>
                                            <p:strVal val="#ppt_x"/>
                                          </p:val>
                                        </p:tav>
                                        <p:tav tm="100000">
                                          <p:val>
                                            <p:strVal val="#ppt_x"/>
                                          </p:val>
                                        </p:tav>
                                      </p:tavLst>
                                    </p:anim>
                                    <p:anim calcmode="lin" valueType="num">
                                      <p:cBhvr>
                                        <p:cTn id="39" dur="1000" fill="hold"/>
                                        <p:tgtEl>
                                          <p:spTgt spid="64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41"/>
                                        </p:tgtEl>
                                        <p:attrNameLst>
                                          <p:attrName>style.visibility</p:attrName>
                                        </p:attrNameLst>
                                      </p:cBhvr>
                                      <p:to>
                                        <p:strVal val="visible"/>
                                      </p:to>
                                    </p:set>
                                    <p:animEffect transition="in" filter="fade">
                                      <p:cBhvr>
                                        <p:cTn id="42" dur="1000"/>
                                        <p:tgtEl>
                                          <p:spTgt spid="641"/>
                                        </p:tgtEl>
                                      </p:cBhvr>
                                    </p:animEffect>
                                    <p:anim calcmode="lin" valueType="num">
                                      <p:cBhvr>
                                        <p:cTn id="43" dur="1000" fill="hold"/>
                                        <p:tgtEl>
                                          <p:spTgt spid="641"/>
                                        </p:tgtEl>
                                        <p:attrNameLst>
                                          <p:attrName>ppt_x</p:attrName>
                                        </p:attrNameLst>
                                      </p:cBhvr>
                                      <p:tavLst>
                                        <p:tav tm="0">
                                          <p:val>
                                            <p:strVal val="#ppt_x"/>
                                          </p:val>
                                        </p:tav>
                                        <p:tav tm="100000">
                                          <p:val>
                                            <p:strVal val="#ppt_x"/>
                                          </p:val>
                                        </p:tav>
                                      </p:tavLst>
                                    </p:anim>
                                    <p:anim calcmode="lin" valueType="num">
                                      <p:cBhvr>
                                        <p:cTn id="44" dur="1000" fill="hold"/>
                                        <p:tgtEl>
                                          <p:spTgt spid="64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44"/>
                                        </p:tgtEl>
                                        <p:attrNameLst>
                                          <p:attrName>style.visibility</p:attrName>
                                        </p:attrNameLst>
                                      </p:cBhvr>
                                      <p:to>
                                        <p:strVal val="visible"/>
                                      </p:to>
                                    </p:set>
                                    <p:animEffect transition="in" filter="fade">
                                      <p:cBhvr>
                                        <p:cTn id="47" dur="1000"/>
                                        <p:tgtEl>
                                          <p:spTgt spid="644"/>
                                        </p:tgtEl>
                                      </p:cBhvr>
                                    </p:animEffect>
                                    <p:anim calcmode="lin" valueType="num">
                                      <p:cBhvr>
                                        <p:cTn id="48" dur="1000" fill="hold"/>
                                        <p:tgtEl>
                                          <p:spTgt spid="644"/>
                                        </p:tgtEl>
                                        <p:attrNameLst>
                                          <p:attrName>ppt_x</p:attrName>
                                        </p:attrNameLst>
                                      </p:cBhvr>
                                      <p:tavLst>
                                        <p:tav tm="0">
                                          <p:val>
                                            <p:strVal val="#ppt_x"/>
                                          </p:val>
                                        </p:tav>
                                        <p:tav tm="100000">
                                          <p:val>
                                            <p:strVal val="#ppt_x"/>
                                          </p:val>
                                        </p:tav>
                                      </p:tavLst>
                                    </p:anim>
                                    <p:anim calcmode="lin" valueType="num">
                                      <p:cBhvr>
                                        <p:cTn id="49" dur="1000" fill="hold"/>
                                        <p:tgtEl>
                                          <p:spTgt spid="6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45"/>
                                        </p:tgtEl>
                                        <p:attrNameLst>
                                          <p:attrName>style.visibility</p:attrName>
                                        </p:attrNameLst>
                                      </p:cBhvr>
                                      <p:to>
                                        <p:strVal val="visible"/>
                                      </p:to>
                                    </p:set>
                                    <p:animEffect transition="in" filter="fade">
                                      <p:cBhvr>
                                        <p:cTn id="52" dur="1000"/>
                                        <p:tgtEl>
                                          <p:spTgt spid="645"/>
                                        </p:tgtEl>
                                      </p:cBhvr>
                                    </p:animEffect>
                                    <p:anim calcmode="lin" valueType="num">
                                      <p:cBhvr>
                                        <p:cTn id="53" dur="1000" fill="hold"/>
                                        <p:tgtEl>
                                          <p:spTgt spid="645"/>
                                        </p:tgtEl>
                                        <p:attrNameLst>
                                          <p:attrName>ppt_x</p:attrName>
                                        </p:attrNameLst>
                                      </p:cBhvr>
                                      <p:tavLst>
                                        <p:tav tm="0">
                                          <p:val>
                                            <p:strVal val="#ppt_x"/>
                                          </p:val>
                                        </p:tav>
                                        <p:tav tm="100000">
                                          <p:val>
                                            <p:strVal val="#ppt_x"/>
                                          </p:val>
                                        </p:tav>
                                      </p:tavLst>
                                    </p:anim>
                                    <p:anim calcmode="lin" valueType="num">
                                      <p:cBhvr>
                                        <p:cTn id="54" dur="1000" fill="hold"/>
                                        <p:tgtEl>
                                          <p:spTgt spid="64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48"/>
                                        </p:tgtEl>
                                        <p:attrNameLst>
                                          <p:attrName>style.visibility</p:attrName>
                                        </p:attrNameLst>
                                      </p:cBhvr>
                                      <p:to>
                                        <p:strVal val="visible"/>
                                      </p:to>
                                    </p:set>
                                    <p:animEffect transition="in" filter="fade">
                                      <p:cBhvr>
                                        <p:cTn id="57" dur="1000"/>
                                        <p:tgtEl>
                                          <p:spTgt spid="648"/>
                                        </p:tgtEl>
                                      </p:cBhvr>
                                    </p:animEffect>
                                    <p:anim calcmode="lin" valueType="num">
                                      <p:cBhvr>
                                        <p:cTn id="58" dur="1000" fill="hold"/>
                                        <p:tgtEl>
                                          <p:spTgt spid="648"/>
                                        </p:tgtEl>
                                        <p:attrNameLst>
                                          <p:attrName>ppt_x</p:attrName>
                                        </p:attrNameLst>
                                      </p:cBhvr>
                                      <p:tavLst>
                                        <p:tav tm="0">
                                          <p:val>
                                            <p:strVal val="#ppt_x"/>
                                          </p:val>
                                        </p:tav>
                                        <p:tav tm="100000">
                                          <p:val>
                                            <p:strVal val="#ppt_x"/>
                                          </p:val>
                                        </p:tav>
                                      </p:tavLst>
                                    </p:anim>
                                    <p:anim calcmode="lin" valueType="num">
                                      <p:cBhvr>
                                        <p:cTn id="59" dur="1000" fill="hold"/>
                                        <p:tgtEl>
                                          <p:spTgt spid="6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49"/>
                                        </p:tgtEl>
                                        <p:attrNameLst>
                                          <p:attrName>style.visibility</p:attrName>
                                        </p:attrNameLst>
                                      </p:cBhvr>
                                      <p:to>
                                        <p:strVal val="visible"/>
                                      </p:to>
                                    </p:set>
                                    <p:animEffect transition="in" filter="fade">
                                      <p:cBhvr>
                                        <p:cTn id="62" dur="1000"/>
                                        <p:tgtEl>
                                          <p:spTgt spid="649"/>
                                        </p:tgtEl>
                                      </p:cBhvr>
                                    </p:animEffect>
                                    <p:anim calcmode="lin" valueType="num">
                                      <p:cBhvr>
                                        <p:cTn id="63" dur="1000" fill="hold"/>
                                        <p:tgtEl>
                                          <p:spTgt spid="649"/>
                                        </p:tgtEl>
                                        <p:attrNameLst>
                                          <p:attrName>ppt_x</p:attrName>
                                        </p:attrNameLst>
                                      </p:cBhvr>
                                      <p:tavLst>
                                        <p:tav tm="0">
                                          <p:val>
                                            <p:strVal val="#ppt_x"/>
                                          </p:val>
                                        </p:tav>
                                        <p:tav tm="100000">
                                          <p:val>
                                            <p:strVal val="#ppt_x"/>
                                          </p:val>
                                        </p:tav>
                                      </p:tavLst>
                                    </p:anim>
                                    <p:anim calcmode="lin" valueType="num">
                                      <p:cBhvr>
                                        <p:cTn id="64" dur="1000" fill="hold"/>
                                        <p:tgtEl>
                                          <p:spTgt spid="64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54"/>
                                        </p:tgtEl>
                                        <p:attrNameLst>
                                          <p:attrName>style.visibility</p:attrName>
                                        </p:attrNameLst>
                                      </p:cBhvr>
                                      <p:to>
                                        <p:strVal val="visible"/>
                                      </p:to>
                                    </p:set>
                                    <p:animEffect transition="in" filter="fade">
                                      <p:cBhvr>
                                        <p:cTn id="89" dur="1000"/>
                                        <p:tgtEl>
                                          <p:spTgt spid="654"/>
                                        </p:tgtEl>
                                      </p:cBhvr>
                                    </p:animEffect>
                                    <p:anim calcmode="lin" valueType="num">
                                      <p:cBhvr>
                                        <p:cTn id="90" dur="1000" fill="hold"/>
                                        <p:tgtEl>
                                          <p:spTgt spid="654"/>
                                        </p:tgtEl>
                                        <p:attrNameLst>
                                          <p:attrName>ppt_x</p:attrName>
                                        </p:attrNameLst>
                                      </p:cBhvr>
                                      <p:tavLst>
                                        <p:tav tm="0">
                                          <p:val>
                                            <p:strVal val="#ppt_x"/>
                                          </p:val>
                                        </p:tav>
                                        <p:tav tm="100000">
                                          <p:val>
                                            <p:strVal val="#ppt_x"/>
                                          </p:val>
                                        </p:tav>
                                      </p:tavLst>
                                    </p:anim>
                                    <p:anim calcmode="lin" valueType="num">
                                      <p:cBhvr>
                                        <p:cTn id="91" dur="1000" fill="hold"/>
                                        <p:tgtEl>
                                          <p:spTgt spid="65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55"/>
                                        </p:tgtEl>
                                        <p:attrNameLst>
                                          <p:attrName>style.visibility</p:attrName>
                                        </p:attrNameLst>
                                      </p:cBhvr>
                                      <p:to>
                                        <p:strVal val="visible"/>
                                      </p:to>
                                    </p:set>
                                    <p:animEffect transition="in" filter="fade">
                                      <p:cBhvr>
                                        <p:cTn id="94" dur="1000"/>
                                        <p:tgtEl>
                                          <p:spTgt spid="655"/>
                                        </p:tgtEl>
                                      </p:cBhvr>
                                    </p:animEffect>
                                    <p:anim calcmode="lin" valueType="num">
                                      <p:cBhvr>
                                        <p:cTn id="95" dur="1000" fill="hold"/>
                                        <p:tgtEl>
                                          <p:spTgt spid="655"/>
                                        </p:tgtEl>
                                        <p:attrNameLst>
                                          <p:attrName>ppt_x</p:attrName>
                                        </p:attrNameLst>
                                      </p:cBhvr>
                                      <p:tavLst>
                                        <p:tav tm="0">
                                          <p:val>
                                            <p:strVal val="#ppt_x"/>
                                          </p:val>
                                        </p:tav>
                                        <p:tav tm="100000">
                                          <p:val>
                                            <p:strVal val="#ppt_x"/>
                                          </p:val>
                                        </p:tav>
                                      </p:tavLst>
                                    </p:anim>
                                    <p:anim calcmode="lin" valueType="num">
                                      <p:cBhvr>
                                        <p:cTn id="96" dur="1000" fill="hold"/>
                                        <p:tgtEl>
                                          <p:spTgt spid="65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58"/>
                                        </p:tgtEl>
                                        <p:attrNameLst>
                                          <p:attrName>style.visibility</p:attrName>
                                        </p:attrNameLst>
                                      </p:cBhvr>
                                      <p:to>
                                        <p:strVal val="visible"/>
                                      </p:to>
                                    </p:set>
                                    <p:animEffect transition="in" filter="fade">
                                      <p:cBhvr>
                                        <p:cTn id="99" dur="1000"/>
                                        <p:tgtEl>
                                          <p:spTgt spid="658"/>
                                        </p:tgtEl>
                                      </p:cBhvr>
                                    </p:animEffect>
                                    <p:anim calcmode="lin" valueType="num">
                                      <p:cBhvr>
                                        <p:cTn id="100" dur="1000" fill="hold"/>
                                        <p:tgtEl>
                                          <p:spTgt spid="658"/>
                                        </p:tgtEl>
                                        <p:attrNameLst>
                                          <p:attrName>ppt_x</p:attrName>
                                        </p:attrNameLst>
                                      </p:cBhvr>
                                      <p:tavLst>
                                        <p:tav tm="0">
                                          <p:val>
                                            <p:strVal val="#ppt_x"/>
                                          </p:val>
                                        </p:tav>
                                        <p:tav tm="100000">
                                          <p:val>
                                            <p:strVal val="#ppt_x"/>
                                          </p:val>
                                        </p:tav>
                                      </p:tavLst>
                                    </p:anim>
                                    <p:anim calcmode="lin" valueType="num">
                                      <p:cBhvr>
                                        <p:cTn id="101" dur="1000" fill="hold"/>
                                        <p:tgtEl>
                                          <p:spTgt spid="65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59"/>
                                        </p:tgtEl>
                                        <p:attrNameLst>
                                          <p:attrName>style.visibility</p:attrName>
                                        </p:attrNameLst>
                                      </p:cBhvr>
                                      <p:to>
                                        <p:strVal val="visible"/>
                                      </p:to>
                                    </p:set>
                                    <p:animEffect transition="in" filter="fade">
                                      <p:cBhvr>
                                        <p:cTn id="104" dur="1000"/>
                                        <p:tgtEl>
                                          <p:spTgt spid="659"/>
                                        </p:tgtEl>
                                      </p:cBhvr>
                                    </p:animEffect>
                                    <p:anim calcmode="lin" valueType="num">
                                      <p:cBhvr>
                                        <p:cTn id="105" dur="1000" fill="hold"/>
                                        <p:tgtEl>
                                          <p:spTgt spid="659"/>
                                        </p:tgtEl>
                                        <p:attrNameLst>
                                          <p:attrName>ppt_x</p:attrName>
                                        </p:attrNameLst>
                                      </p:cBhvr>
                                      <p:tavLst>
                                        <p:tav tm="0">
                                          <p:val>
                                            <p:strVal val="#ppt_x"/>
                                          </p:val>
                                        </p:tav>
                                        <p:tav tm="100000">
                                          <p:val>
                                            <p:strVal val="#ppt_x"/>
                                          </p:val>
                                        </p:tav>
                                      </p:tavLst>
                                    </p:anim>
                                    <p:anim calcmode="lin" valueType="num">
                                      <p:cBhvr>
                                        <p:cTn id="106" dur="1000" fill="hold"/>
                                        <p:tgtEl>
                                          <p:spTgt spid="65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62"/>
                                        </p:tgtEl>
                                        <p:attrNameLst>
                                          <p:attrName>style.visibility</p:attrName>
                                        </p:attrNameLst>
                                      </p:cBhvr>
                                      <p:to>
                                        <p:strVal val="visible"/>
                                      </p:to>
                                    </p:set>
                                    <p:animEffect transition="in" filter="fade">
                                      <p:cBhvr>
                                        <p:cTn id="109" dur="1000"/>
                                        <p:tgtEl>
                                          <p:spTgt spid="662"/>
                                        </p:tgtEl>
                                      </p:cBhvr>
                                    </p:animEffect>
                                    <p:anim calcmode="lin" valueType="num">
                                      <p:cBhvr>
                                        <p:cTn id="110" dur="1000" fill="hold"/>
                                        <p:tgtEl>
                                          <p:spTgt spid="662"/>
                                        </p:tgtEl>
                                        <p:attrNameLst>
                                          <p:attrName>ppt_x</p:attrName>
                                        </p:attrNameLst>
                                      </p:cBhvr>
                                      <p:tavLst>
                                        <p:tav tm="0">
                                          <p:val>
                                            <p:strVal val="#ppt_x"/>
                                          </p:val>
                                        </p:tav>
                                        <p:tav tm="100000">
                                          <p:val>
                                            <p:strVal val="#ppt_x"/>
                                          </p:val>
                                        </p:tav>
                                      </p:tavLst>
                                    </p:anim>
                                    <p:anim calcmode="lin" valueType="num">
                                      <p:cBhvr>
                                        <p:cTn id="111" dur="1000" fill="hold"/>
                                        <p:tgtEl>
                                          <p:spTgt spid="66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63"/>
                                        </p:tgtEl>
                                        <p:attrNameLst>
                                          <p:attrName>style.visibility</p:attrName>
                                        </p:attrNameLst>
                                      </p:cBhvr>
                                      <p:to>
                                        <p:strVal val="visible"/>
                                      </p:to>
                                    </p:set>
                                    <p:animEffect transition="in" filter="fade">
                                      <p:cBhvr>
                                        <p:cTn id="114" dur="1000"/>
                                        <p:tgtEl>
                                          <p:spTgt spid="663"/>
                                        </p:tgtEl>
                                      </p:cBhvr>
                                    </p:animEffect>
                                    <p:anim calcmode="lin" valueType="num">
                                      <p:cBhvr>
                                        <p:cTn id="115" dur="1000" fill="hold"/>
                                        <p:tgtEl>
                                          <p:spTgt spid="663"/>
                                        </p:tgtEl>
                                        <p:attrNameLst>
                                          <p:attrName>ppt_x</p:attrName>
                                        </p:attrNameLst>
                                      </p:cBhvr>
                                      <p:tavLst>
                                        <p:tav tm="0">
                                          <p:val>
                                            <p:strVal val="#ppt_x"/>
                                          </p:val>
                                        </p:tav>
                                        <p:tav tm="100000">
                                          <p:val>
                                            <p:strVal val="#ppt_x"/>
                                          </p:val>
                                        </p:tav>
                                      </p:tavLst>
                                    </p:anim>
                                    <p:anim calcmode="lin" valueType="num">
                                      <p:cBhvr>
                                        <p:cTn id="116" dur="1000" fill="hold"/>
                                        <p:tgtEl>
                                          <p:spTgt spid="66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66"/>
                                        </p:tgtEl>
                                        <p:attrNameLst>
                                          <p:attrName>style.visibility</p:attrName>
                                        </p:attrNameLst>
                                      </p:cBhvr>
                                      <p:to>
                                        <p:strVal val="visible"/>
                                      </p:to>
                                    </p:set>
                                    <p:animEffect transition="in" filter="fade">
                                      <p:cBhvr>
                                        <p:cTn id="119" dur="1000"/>
                                        <p:tgtEl>
                                          <p:spTgt spid="666"/>
                                        </p:tgtEl>
                                      </p:cBhvr>
                                    </p:animEffect>
                                    <p:anim calcmode="lin" valueType="num">
                                      <p:cBhvr>
                                        <p:cTn id="120" dur="1000" fill="hold"/>
                                        <p:tgtEl>
                                          <p:spTgt spid="666"/>
                                        </p:tgtEl>
                                        <p:attrNameLst>
                                          <p:attrName>ppt_x</p:attrName>
                                        </p:attrNameLst>
                                      </p:cBhvr>
                                      <p:tavLst>
                                        <p:tav tm="0">
                                          <p:val>
                                            <p:strVal val="#ppt_x"/>
                                          </p:val>
                                        </p:tav>
                                        <p:tav tm="100000">
                                          <p:val>
                                            <p:strVal val="#ppt_x"/>
                                          </p:val>
                                        </p:tav>
                                      </p:tavLst>
                                    </p:anim>
                                    <p:anim calcmode="lin" valueType="num">
                                      <p:cBhvr>
                                        <p:cTn id="121" dur="1000" fill="hold"/>
                                        <p:tgtEl>
                                          <p:spTgt spid="66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67"/>
                                        </p:tgtEl>
                                        <p:attrNameLst>
                                          <p:attrName>style.visibility</p:attrName>
                                        </p:attrNameLst>
                                      </p:cBhvr>
                                      <p:to>
                                        <p:strVal val="visible"/>
                                      </p:to>
                                    </p:set>
                                    <p:animEffect transition="in" filter="fade">
                                      <p:cBhvr>
                                        <p:cTn id="124" dur="1000"/>
                                        <p:tgtEl>
                                          <p:spTgt spid="667"/>
                                        </p:tgtEl>
                                      </p:cBhvr>
                                    </p:animEffect>
                                    <p:anim calcmode="lin" valueType="num">
                                      <p:cBhvr>
                                        <p:cTn id="125" dur="1000" fill="hold"/>
                                        <p:tgtEl>
                                          <p:spTgt spid="667"/>
                                        </p:tgtEl>
                                        <p:attrNameLst>
                                          <p:attrName>ppt_x</p:attrName>
                                        </p:attrNameLst>
                                      </p:cBhvr>
                                      <p:tavLst>
                                        <p:tav tm="0">
                                          <p:val>
                                            <p:strVal val="#ppt_x"/>
                                          </p:val>
                                        </p:tav>
                                        <p:tav tm="100000">
                                          <p:val>
                                            <p:strVal val="#ppt_x"/>
                                          </p:val>
                                        </p:tav>
                                      </p:tavLst>
                                    </p:anim>
                                    <p:anim calcmode="lin" valueType="num">
                                      <p:cBhvr>
                                        <p:cTn id="126"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animBg="1"/>
      <p:bldP spid="637" grpId="0"/>
      <p:bldP spid="640" grpId="0" animBg="1"/>
      <p:bldP spid="641" grpId="0"/>
      <p:bldP spid="644" grpId="0" animBg="1"/>
      <p:bldP spid="645" grpId="0"/>
      <p:bldP spid="648" grpId="0" animBg="1"/>
      <p:bldP spid="649" grpId="0"/>
      <p:bldP spid="654" grpId="0" animBg="1"/>
      <p:bldP spid="655" grpId="0"/>
      <p:bldP spid="658" grpId="0" animBg="1"/>
      <p:bldP spid="659" grpId="0"/>
      <p:bldP spid="662" grpId="0" animBg="1"/>
      <p:bldP spid="663" grpId="0"/>
      <p:bldP spid="666" grpId="0" animBg="1"/>
      <p:bldP spid="6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4805" y="1502520"/>
            <a:ext cx="5036820" cy="3358929"/>
          </a:xfrm>
          <a:prstGeom prst="rect">
            <a:avLst/>
          </a:prstGeom>
        </p:spPr>
      </p:pic>
      <p:sp>
        <p:nvSpPr>
          <p:cNvPr id="9" name="文本框 8"/>
          <p:cNvSpPr txBox="1"/>
          <p:nvPr/>
        </p:nvSpPr>
        <p:spPr>
          <a:xfrm>
            <a:off x="7862483" y="6157463"/>
            <a:ext cx="2688428" cy="646331"/>
          </a:xfrm>
          <a:prstGeom prst="rect">
            <a:avLst/>
          </a:prstGeom>
          <a:noFill/>
        </p:spPr>
        <p:txBody>
          <a:bodyPr wrap="none" rtlCol="0">
            <a:spAutoFit/>
          </a:bodyPr>
          <a:lstStyle/>
          <a:p>
            <a:pPr algn="ctr"/>
            <a:r>
              <a:rPr lang="en-US" altLang="zh-CN" sz="3600" dirty="0">
                <a:solidFill>
                  <a:schemeClr val="tx1">
                    <a:lumMod val="65000"/>
                    <a:lumOff val="35000"/>
                  </a:schemeClr>
                </a:solidFill>
                <a:cs typeface="+mn-ea"/>
                <a:sym typeface="+mn-lt"/>
              </a:rPr>
              <a:t>MAGAZINE</a:t>
            </a:r>
            <a:endParaRPr lang="zh-CN" altLang="en-US" sz="3600" dirty="0">
              <a:solidFill>
                <a:schemeClr val="tx1">
                  <a:lumMod val="65000"/>
                  <a:lumOff val="35000"/>
                </a:schemeClr>
              </a:solidFill>
              <a:cs typeface="+mn-ea"/>
              <a:sym typeface="+mn-lt"/>
            </a:endParaRP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855" y="1191210"/>
            <a:ext cx="2513965" cy="1676500"/>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55673" y="4145352"/>
            <a:ext cx="3711607" cy="2458939"/>
          </a:xfrm>
          <a:prstGeom prst="rect">
            <a:avLst/>
          </a:prstGeom>
        </p:spPr>
      </p:pic>
      <p:sp>
        <p:nvSpPr>
          <p:cNvPr id="13" name="文本框 12"/>
          <p:cNvSpPr txBox="1"/>
          <p:nvPr/>
        </p:nvSpPr>
        <p:spPr>
          <a:xfrm>
            <a:off x="2580737" y="1567359"/>
            <a:ext cx="1783373" cy="769441"/>
          </a:xfrm>
          <a:prstGeom prst="rect">
            <a:avLst/>
          </a:prstGeom>
          <a:noFill/>
        </p:spPr>
        <p:txBody>
          <a:bodyPr wrap="none" rtlCol="0">
            <a:spAutoFit/>
          </a:bodyPr>
          <a:lstStyle/>
          <a:p>
            <a:r>
              <a:rPr lang="en-US" altLang="zh-CN" sz="4400" dirty="0">
                <a:solidFill>
                  <a:schemeClr val="bg1">
                    <a:lumMod val="75000"/>
                  </a:schemeClr>
                </a:solidFill>
                <a:cs typeface="+mn-ea"/>
                <a:sym typeface="+mn-lt"/>
              </a:rPr>
              <a:t>S</a:t>
            </a:r>
            <a:r>
              <a:rPr lang="en-US" altLang="zh-CN" sz="4400" dirty="0">
                <a:solidFill>
                  <a:schemeClr val="tx1">
                    <a:lumMod val="65000"/>
                    <a:lumOff val="35000"/>
                  </a:schemeClr>
                </a:solidFill>
                <a:cs typeface="+mn-ea"/>
                <a:sym typeface="+mn-lt"/>
              </a:rPr>
              <a:t>TYLE</a:t>
            </a:r>
            <a:endParaRPr lang="zh-CN" altLang="en-US" sz="4400" dirty="0">
              <a:solidFill>
                <a:schemeClr val="tx1">
                  <a:lumMod val="65000"/>
                  <a:lumOff val="35000"/>
                </a:schemeClr>
              </a:solidFill>
              <a:cs typeface="+mn-ea"/>
              <a:sym typeface="+mn-lt"/>
            </a:endParaRPr>
          </a:p>
        </p:txBody>
      </p:sp>
      <p:sp>
        <p:nvSpPr>
          <p:cNvPr id="14" name="矩形 13"/>
          <p:cNvSpPr/>
          <p:nvPr/>
        </p:nvSpPr>
        <p:spPr>
          <a:xfrm>
            <a:off x="512534" y="5617029"/>
            <a:ext cx="155123" cy="1240971"/>
          </a:xfrm>
          <a:prstGeom prst="rect">
            <a:avLst/>
          </a:prstGeom>
          <a:solidFill>
            <a:srgbClr val="DCC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3129365" y="2336800"/>
            <a:ext cx="2799121"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grpSp>
        <p:nvGrpSpPr>
          <p:cNvPr id="4" name="组合 3"/>
          <p:cNvGrpSpPr/>
          <p:nvPr/>
        </p:nvGrpSpPr>
        <p:grpSpPr>
          <a:xfrm>
            <a:off x="4879067" y="-25400"/>
            <a:ext cx="2467428" cy="6908800"/>
            <a:chOff x="4879067" y="-25400"/>
            <a:chExt cx="2467428" cy="6908800"/>
          </a:xfrm>
        </p:grpSpPr>
        <p:sp>
          <p:nvSpPr>
            <p:cNvPr id="5" name="矩形 4"/>
            <p:cNvSpPr/>
            <p:nvPr/>
          </p:nvSpPr>
          <p:spPr>
            <a:xfrm>
              <a:off x="4879067" y="0"/>
              <a:ext cx="1233714" cy="68834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6112781" y="-25400"/>
              <a:ext cx="1233714" cy="6908800"/>
              <a:chOff x="6112781" y="-25400"/>
              <a:chExt cx="1233714" cy="6908800"/>
            </a:xfrm>
          </p:grpSpPr>
          <p:sp>
            <p:nvSpPr>
              <p:cNvPr id="7" name="矩形 6"/>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文本框 11"/>
          <p:cNvSpPr txBox="1"/>
          <p:nvPr/>
        </p:nvSpPr>
        <p:spPr>
          <a:xfrm>
            <a:off x="3450593" y="622005"/>
            <a:ext cx="3244799" cy="769441"/>
          </a:xfrm>
          <a:prstGeom prst="rect">
            <a:avLst/>
          </a:prstGeom>
          <a:noFill/>
        </p:spPr>
        <p:txBody>
          <a:bodyPr wrap="none" rtlCol="0">
            <a:spAutoFit/>
          </a:bodyPr>
          <a:lstStyle/>
          <a:p>
            <a:r>
              <a:rPr lang="en-US" altLang="zh-CN" sz="4400" dirty="0">
                <a:solidFill>
                  <a:schemeClr val="tx1">
                    <a:lumMod val="65000"/>
                    <a:lumOff val="35000"/>
                  </a:schemeClr>
                </a:solidFill>
                <a:cs typeface="+mn-ea"/>
                <a:sym typeface="+mn-lt"/>
              </a:rPr>
              <a:t>MAGAZINE</a:t>
            </a:r>
            <a:endParaRPr lang="zh-CN" altLang="en-US" sz="44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868122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20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bldLvl="0" animBg="1"/>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bwMode="auto">
          <a:xfrm>
            <a:off x="547356" y="1416767"/>
            <a:ext cx="1959610" cy="147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defTabSz="1828165" eaLnBrk="1">
              <a:lnSpc>
                <a:spcPct val="80000"/>
              </a:lnSpc>
            </a:pPr>
            <a:r>
              <a:rPr lang="zh-CN" altLang="zh-CN" sz="3735" b="1" dirty="0">
                <a:latin typeface="+mn-lt"/>
                <a:cs typeface="+mn-ea"/>
                <a:sym typeface="+mn-lt"/>
              </a:rPr>
              <a:t>Why </a:t>
            </a:r>
          </a:p>
          <a:p>
            <a:pPr defTabSz="1828165" eaLnBrk="1">
              <a:lnSpc>
                <a:spcPct val="80000"/>
              </a:lnSpc>
            </a:pPr>
            <a:r>
              <a:rPr lang="zh-CN" altLang="zh-CN" sz="3735" b="1" dirty="0">
                <a:latin typeface="+mn-lt"/>
                <a:cs typeface="+mn-ea"/>
                <a:sym typeface="+mn-lt"/>
              </a:rPr>
              <a:t>Choose</a:t>
            </a:r>
          </a:p>
          <a:p>
            <a:pPr defTabSz="1828165" eaLnBrk="1">
              <a:lnSpc>
                <a:spcPct val="80000"/>
              </a:lnSpc>
            </a:pPr>
            <a:r>
              <a:rPr lang="zh-CN" altLang="zh-CN" sz="3735" b="1" dirty="0">
                <a:latin typeface="+mn-lt"/>
                <a:cs typeface="+mn-ea"/>
                <a:sym typeface="+mn-lt"/>
              </a:rPr>
              <a:t>Vinsco?</a:t>
            </a:r>
          </a:p>
        </p:txBody>
      </p:sp>
      <p:sp>
        <p:nvSpPr>
          <p:cNvPr id="8" name="Rectangle 2"/>
          <p:cNvSpPr/>
          <p:nvPr/>
        </p:nvSpPr>
        <p:spPr bwMode="auto">
          <a:xfrm>
            <a:off x="582930" y="3444240"/>
            <a:ext cx="2720975" cy="3005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l">
              <a:lnSpc>
                <a:spcPct val="200000"/>
              </a:lnSpc>
            </a:pPr>
            <a:r>
              <a:rPr lang="zh-CN" altLang="en-US" sz="1200" dirty="0">
                <a:solidFill>
                  <a:schemeClr val="bg1">
                    <a:lumMod val="50000"/>
                  </a:schemeClr>
                </a:solidFill>
                <a:latin typeface="+mn-lt"/>
                <a:cs typeface="+mn-ea"/>
                <a:sym typeface="+mn-lt"/>
              </a:rPr>
              <a:t>点击此处添加文本信息，具体长短可根据实际需要填写，也可直接将文本复制于此，具体文字大小颜色均可调整。</a:t>
            </a:r>
          </a:p>
          <a:p>
            <a:pPr algn="l">
              <a:lnSpc>
                <a:spcPct val="200000"/>
              </a:lnSpc>
            </a:pPr>
            <a:r>
              <a:rPr lang="zh-CN" altLang="en-US" sz="1200" dirty="0">
                <a:solidFill>
                  <a:schemeClr val="bg1">
                    <a:lumMod val="50000"/>
                  </a:schemeClr>
                </a:solidFill>
                <a:latin typeface="+mn-lt"/>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latin typeface="+mn-lt"/>
              <a:cs typeface="+mn-ea"/>
              <a:sym typeface="+mn-lt"/>
            </a:endParaRPr>
          </a:p>
          <a:p>
            <a:pPr algn="l">
              <a:lnSpc>
                <a:spcPct val="200000"/>
              </a:lnSpc>
            </a:pPr>
            <a:endParaRPr lang="zh-CN" altLang="zh-CN" sz="1070" dirty="0">
              <a:solidFill>
                <a:srgbClr val="A6A6A6"/>
              </a:solidFill>
              <a:latin typeface="+mn-lt"/>
              <a:cs typeface="+mn-ea"/>
              <a:sym typeface="+mn-lt"/>
            </a:endParaRPr>
          </a:p>
        </p:txBody>
      </p:sp>
      <p:sp>
        <p:nvSpPr>
          <p:cNvPr id="9" name="Rectangle 3"/>
          <p:cNvSpPr/>
          <p:nvPr/>
        </p:nvSpPr>
        <p:spPr bwMode="auto">
          <a:xfrm>
            <a:off x="619651" y="3093085"/>
            <a:ext cx="1080471" cy="108047"/>
          </a:xfrm>
          <a:prstGeom prst="rect">
            <a:avLst/>
          </a:prstGeom>
          <a:solidFill>
            <a:schemeClr val="accent1">
              <a:lumMod val="75000"/>
            </a:schemeClr>
          </a:solidFill>
          <a:ln>
            <a:noFill/>
          </a:ln>
          <a:effectLst/>
        </p:spPr>
        <p:txBody>
          <a:bodyPr lIns="60944" rIns="60944"/>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endParaRPr lang="zh-CN" altLang="zh-CN" sz="1870">
              <a:latin typeface="+mn-lt"/>
              <a:cs typeface="+mn-ea"/>
              <a:sym typeface="+mn-lt"/>
            </a:endParaRPr>
          </a:p>
        </p:txBody>
      </p:sp>
      <p:sp>
        <p:nvSpPr>
          <p:cNvPr id="10" name="Rectangle 4"/>
          <p:cNvSpPr/>
          <p:nvPr/>
        </p:nvSpPr>
        <p:spPr bwMode="auto">
          <a:xfrm>
            <a:off x="3629074" y="-3725"/>
            <a:ext cx="3026907" cy="6864167"/>
          </a:xfrm>
          <a:prstGeom prst="rect">
            <a:avLst/>
          </a:prstGeom>
          <a:solidFill>
            <a:schemeClr val="accent1">
              <a:lumMod val="75000"/>
            </a:schemeClr>
          </a:solidFill>
          <a:ln>
            <a:noFill/>
          </a:ln>
          <a:effectLst/>
        </p:spPr>
        <p:txBody>
          <a:bodyPr lIns="60944" rIns="60944"/>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endParaRPr lang="zh-CN" altLang="zh-CN" sz="1870">
              <a:latin typeface="+mn-lt"/>
              <a:cs typeface="+mn-ea"/>
              <a:sym typeface="+mn-lt"/>
            </a:endParaRPr>
          </a:p>
        </p:txBody>
      </p:sp>
      <p:grpSp>
        <p:nvGrpSpPr>
          <p:cNvPr id="11" name="Group 5"/>
          <p:cNvGrpSpPr/>
          <p:nvPr/>
        </p:nvGrpSpPr>
        <p:grpSpPr bwMode="auto">
          <a:xfrm>
            <a:off x="7932583" y="5416893"/>
            <a:ext cx="2775061" cy="684017"/>
            <a:chOff x="0" y="0"/>
            <a:chExt cx="5544617" cy="1365598"/>
          </a:xfrm>
        </p:grpSpPr>
        <p:sp>
          <p:nvSpPr>
            <p:cNvPr id="12" name="Rectangle 6"/>
            <p:cNvSpPr/>
            <p:nvPr/>
          </p:nvSpPr>
          <p:spPr bwMode="auto">
            <a:xfrm>
              <a:off x="0" y="607490"/>
              <a:ext cx="5544617" cy="758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935" i="1">
                  <a:solidFill>
                    <a:srgbClr val="A6A6A6"/>
                  </a:solidFill>
                  <a:latin typeface="+mn-lt"/>
                  <a:cs typeface="+mn-ea"/>
                  <a:sym typeface="+mn-lt"/>
                </a:rPr>
                <a:t>Lorem ipsum dolor sit amet, consectetuer adipiscing elit, sed diam nonummy nibh.</a:t>
              </a:r>
            </a:p>
          </p:txBody>
        </p:sp>
        <p:sp>
          <p:nvSpPr>
            <p:cNvPr id="13" name="Rectangle 7"/>
            <p:cNvSpPr/>
            <p:nvPr/>
          </p:nvSpPr>
          <p:spPr bwMode="auto">
            <a:xfrm>
              <a:off x="1911930" y="0"/>
              <a:ext cx="1720750" cy="59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0944" rIns="60944">
              <a:spAutoFit/>
            </a:bodyPr>
            <a:lstStyle>
              <a:lvl1pPr eaLnBrk="0">
                <a:defRPr sz="4800">
                  <a:solidFill>
                    <a:srgbClr val="27282D"/>
                  </a:solidFill>
                  <a:latin typeface="Calibri" panose="020F0502020204030204" charset="0"/>
                  <a:cs typeface="Calibri" panose="020F0502020204030204" charset="0"/>
                  <a:sym typeface="Calibri" panose="020F0502020204030204" charset="0"/>
                </a:defRPr>
              </a:lvl1pPr>
              <a:lvl2pPr marL="742950" indent="-285750" eaLnBrk="0">
                <a:defRPr sz="4800">
                  <a:solidFill>
                    <a:srgbClr val="27282D"/>
                  </a:solidFill>
                  <a:latin typeface="Calibri" panose="020F0502020204030204" charset="0"/>
                  <a:cs typeface="Calibri" panose="020F0502020204030204" charset="0"/>
                  <a:sym typeface="Calibri" panose="020F0502020204030204" charset="0"/>
                </a:defRPr>
              </a:lvl2pPr>
              <a:lvl3pPr marL="1143000" indent="-228600" eaLnBrk="0">
                <a:defRPr sz="4800">
                  <a:solidFill>
                    <a:srgbClr val="27282D"/>
                  </a:solidFill>
                  <a:latin typeface="Calibri" panose="020F0502020204030204" charset="0"/>
                  <a:cs typeface="Calibri" panose="020F0502020204030204" charset="0"/>
                  <a:sym typeface="Calibri" panose="020F0502020204030204" charset="0"/>
                </a:defRPr>
              </a:lvl3pPr>
              <a:lvl4pPr marL="1600200" indent="-228600" eaLnBrk="0">
                <a:defRPr sz="4800">
                  <a:solidFill>
                    <a:srgbClr val="27282D"/>
                  </a:solidFill>
                  <a:latin typeface="Calibri" panose="020F0502020204030204" charset="0"/>
                  <a:cs typeface="Calibri" panose="020F0502020204030204" charset="0"/>
                  <a:sym typeface="Calibri" panose="020F0502020204030204" charset="0"/>
                </a:defRPr>
              </a:lvl4pPr>
              <a:lvl5pPr marL="2057400" indent="-228600" eaLnBrk="0">
                <a:defRPr sz="4800">
                  <a:solidFill>
                    <a:srgbClr val="27282D"/>
                  </a:solidFill>
                  <a:latin typeface="Calibri" panose="020F0502020204030204" charset="0"/>
                  <a:cs typeface="Calibri" panose="020F0502020204030204" charset="0"/>
                  <a:sym typeface="Calibri" panose="020F0502020204030204" charset="0"/>
                </a:defRPr>
              </a:lvl5pPr>
              <a:lvl6pPr marL="25146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6pPr>
              <a:lvl7pPr marL="29718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7pPr>
              <a:lvl8pPr marL="34290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8pPr>
              <a:lvl9pPr marL="3886200" indent="-228600" defTabSz="2436495" eaLnBrk="0" fontAlgn="base" hangingPunct="0">
                <a:spcBef>
                  <a:spcPct val="0"/>
                </a:spcBef>
                <a:spcAft>
                  <a:spcPct val="0"/>
                </a:spcAft>
                <a:defRPr sz="4800">
                  <a:solidFill>
                    <a:srgbClr val="27282D"/>
                  </a:solidFill>
                  <a:latin typeface="Calibri" panose="020F0502020204030204" charset="0"/>
                  <a:cs typeface="Calibri" panose="020F0502020204030204" charset="0"/>
                  <a:sym typeface="Calibri" panose="020F0502020204030204" charset="0"/>
                </a:defRPr>
              </a:lvl9pPr>
            </a:lstStyle>
            <a:p>
              <a:pPr algn="ctr" defTabSz="1828165" eaLnBrk="1"/>
              <a:r>
                <a:rPr lang="zh-CN" altLang="zh-CN" sz="1335" dirty="0">
                  <a:latin typeface="+mn-lt"/>
                  <a:cs typeface="+mn-ea"/>
                  <a:sym typeface="+mn-lt"/>
                </a:rPr>
                <a:t>Picture A</a:t>
              </a:r>
            </a:p>
          </p:txBody>
        </p:sp>
      </p:grpSp>
      <p:pic>
        <p:nvPicPr>
          <p:cNvPr id="16" name="图片占位符 15"/>
          <p:cNvPicPr>
            <a:picLocks noGrp="1" noChangeAspect="1"/>
          </p:cNvPicPr>
          <p:nvPr/>
        </p:nvPicPr>
        <p:blipFill>
          <a:blip r:embed="rId3" cstate="screen">
            <a:extLst>
              <a:ext uri="{28A0092B-C50C-407E-A947-70E740481C1C}">
                <a14:useLocalDpi xmlns:a14="http://schemas.microsoft.com/office/drawing/2010/main"/>
              </a:ext>
            </a:extLst>
          </a:blip>
          <a:stretch>
            <a:fillRect/>
          </a:stretch>
        </p:blipFill>
        <p:spPr>
          <a:xfrm>
            <a:off x="6624416" y="1026160"/>
            <a:ext cx="5252528" cy="3479800"/>
          </a:xfrm>
          <a:prstGeom prst="rect">
            <a:avLst/>
          </a:prstGeom>
        </p:spPr>
      </p:pic>
    </p:spTree>
    <p:extLst>
      <p:ext uri="{BB962C8B-B14F-4D97-AF65-F5344CB8AC3E}">
        <p14:creationId xmlns:p14="http://schemas.microsoft.com/office/powerpoint/2010/main" val="375027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2000"/>
                                        <p:tgtEl>
                                          <p:spTgt spid="16"/>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79" y="-12701"/>
            <a:ext cx="12228658" cy="6883401"/>
          </a:xfrm>
          <a:prstGeom prst="rect">
            <a:avLst/>
          </a:prstGeom>
        </p:spPr>
      </p:pic>
      <p:sp>
        <p:nvSpPr>
          <p:cNvPr id="3" name="文本框 2"/>
          <p:cNvSpPr txBox="1"/>
          <p:nvPr/>
        </p:nvSpPr>
        <p:spPr>
          <a:xfrm>
            <a:off x="9990835" y="1215388"/>
            <a:ext cx="1783373"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STYLE</a:t>
            </a:r>
            <a:endParaRPr lang="zh-CN" altLang="en-US" sz="4400" dirty="0">
              <a:solidFill>
                <a:schemeClr val="tx1">
                  <a:lumMod val="85000"/>
                  <a:lumOff val="15000"/>
                </a:schemeClr>
              </a:solidFill>
              <a:cs typeface="+mn-ea"/>
              <a:sym typeface="+mn-lt"/>
            </a:endParaRPr>
          </a:p>
        </p:txBody>
      </p:sp>
      <p:sp>
        <p:nvSpPr>
          <p:cNvPr id="5" name="文本框 4"/>
          <p:cNvSpPr txBox="1"/>
          <p:nvPr/>
        </p:nvSpPr>
        <p:spPr>
          <a:xfrm>
            <a:off x="8529409" y="402589"/>
            <a:ext cx="3244799" cy="769441"/>
          </a:xfrm>
          <a:prstGeom prst="rect">
            <a:avLst/>
          </a:prstGeom>
          <a:noFill/>
        </p:spPr>
        <p:txBody>
          <a:bodyPr wrap="none" rtlCol="0">
            <a:spAutoFit/>
          </a:bodyPr>
          <a:lstStyle/>
          <a:p>
            <a:pPr algn="r"/>
            <a:r>
              <a:rPr lang="en-US" altLang="zh-CN" sz="4400" dirty="0">
                <a:solidFill>
                  <a:schemeClr val="tx1">
                    <a:lumMod val="85000"/>
                    <a:lumOff val="15000"/>
                  </a:schemeClr>
                </a:solidFill>
                <a:cs typeface="+mn-ea"/>
                <a:sym typeface="+mn-lt"/>
              </a:rPr>
              <a:t>MAGAZINE</a:t>
            </a:r>
            <a:endParaRPr lang="zh-CN" altLang="en-US" sz="4400" dirty="0">
              <a:solidFill>
                <a:schemeClr val="tx1">
                  <a:lumMod val="85000"/>
                  <a:lumOff val="15000"/>
                </a:schemeClr>
              </a:solidFill>
              <a:cs typeface="+mn-ea"/>
              <a:sym typeface="+mn-lt"/>
            </a:endParaRPr>
          </a:p>
        </p:txBody>
      </p:sp>
      <p:grpSp>
        <p:nvGrpSpPr>
          <p:cNvPr id="6" name="组合 5"/>
          <p:cNvGrpSpPr/>
          <p:nvPr/>
        </p:nvGrpSpPr>
        <p:grpSpPr>
          <a:xfrm>
            <a:off x="4879067" y="-25400"/>
            <a:ext cx="2467428" cy="6908800"/>
            <a:chOff x="4879067" y="-25400"/>
            <a:chExt cx="2467428" cy="6908800"/>
          </a:xfrm>
        </p:grpSpPr>
        <p:sp>
          <p:nvSpPr>
            <p:cNvPr id="7" name="矩形 6"/>
            <p:cNvSpPr/>
            <p:nvPr/>
          </p:nvSpPr>
          <p:spPr>
            <a:xfrm>
              <a:off x="4879067" y="0"/>
              <a:ext cx="1233714" cy="68453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6112781" y="-25400"/>
              <a:ext cx="1233714" cy="6908800"/>
              <a:chOff x="6112781" y="-25400"/>
              <a:chExt cx="1233714" cy="6908800"/>
            </a:xfrm>
          </p:grpSpPr>
          <p:sp>
            <p:nvSpPr>
              <p:cNvPr id="9" name="矩形 8"/>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388188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2393" y="221787"/>
            <a:ext cx="933269" cy="400110"/>
          </a:xfrm>
          <a:prstGeom prst="rect">
            <a:avLst/>
          </a:prstGeom>
          <a:noFill/>
        </p:spPr>
        <p:txBody>
          <a:bodyPr wrap="none" rtlCol="0">
            <a:spAutoFit/>
          </a:bodyPr>
          <a:lstStyle/>
          <a:p>
            <a:r>
              <a:rPr lang="en-US" sz="2000" dirty="0" err="1">
                <a:solidFill>
                  <a:schemeClr val="bg1"/>
                </a:solidFill>
                <a:cs typeface="+mn-ea"/>
                <a:sym typeface="+mn-lt"/>
              </a:rPr>
              <a:t>Omah</a:t>
            </a:r>
            <a:endParaRPr lang="en-US" sz="2000" dirty="0">
              <a:solidFill>
                <a:schemeClr val="bg1"/>
              </a:solidFill>
              <a:cs typeface="+mn-ea"/>
              <a:sym typeface="+mn-lt"/>
            </a:endParaRPr>
          </a:p>
        </p:txBody>
      </p:sp>
      <p:sp>
        <p:nvSpPr>
          <p:cNvPr id="17" name="Rectangle 16"/>
          <p:cNvSpPr/>
          <p:nvPr/>
        </p:nvSpPr>
        <p:spPr>
          <a:xfrm>
            <a:off x="6748954" y="4160495"/>
            <a:ext cx="3029924" cy="1200329"/>
          </a:xfrm>
          <a:prstGeom prst="rect">
            <a:avLst/>
          </a:prstGeom>
        </p:spPr>
        <p:txBody>
          <a:bodyPr wrap="square">
            <a:spAutoFit/>
          </a:bodyPr>
          <a:lstStyle/>
          <a:p>
            <a:pPr algn="just"/>
            <a:r>
              <a:rPr lang="en-US" sz="1200" b="1" dirty="0">
                <a:solidFill>
                  <a:schemeClr val="tx1">
                    <a:lumMod val="85000"/>
                    <a:lumOff val="15000"/>
                  </a:schemeClr>
                </a:solidFill>
                <a:cs typeface="+mn-ea"/>
                <a:sym typeface="+mn-lt"/>
              </a:rPr>
              <a:t>Far far away, </a:t>
            </a:r>
            <a:r>
              <a:rPr lang="en-US" sz="1200" dirty="0">
                <a:solidFill>
                  <a:schemeClr val="tx1">
                    <a:lumMod val="85000"/>
                    <a:lumOff val="15000"/>
                  </a:schemeClr>
                </a:solidFill>
                <a:cs typeface="+mn-ea"/>
                <a:sym typeface="+mn-lt"/>
              </a:rPr>
              <a:t>behind the word mountains, far from the countries </a:t>
            </a:r>
            <a:r>
              <a:rPr lang="en-US" sz="1200" dirty="0" err="1">
                <a:solidFill>
                  <a:schemeClr val="tx1">
                    <a:lumMod val="85000"/>
                    <a:lumOff val="15000"/>
                  </a:schemeClr>
                </a:solidFill>
                <a:cs typeface="+mn-ea"/>
                <a:sym typeface="+mn-lt"/>
              </a:rPr>
              <a:t>Vokalia</a:t>
            </a:r>
            <a:r>
              <a:rPr lang="en-US" sz="1200" dirty="0">
                <a:solidFill>
                  <a:schemeClr val="tx1">
                    <a:lumMod val="85000"/>
                    <a:lumOff val="15000"/>
                  </a:schemeClr>
                </a:solidFill>
                <a:cs typeface="+mn-ea"/>
                <a:sym typeface="+mn-lt"/>
              </a:rPr>
              <a:t> and </a:t>
            </a:r>
            <a:r>
              <a:rPr lang="en-US" sz="1200" dirty="0" err="1">
                <a:solidFill>
                  <a:schemeClr val="tx1">
                    <a:lumMod val="85000"/>
                    <a:lumOff val="15000"/>
                  </a:schemeClr>
                </a:solidFill>
                <a:cs typeface="+mn-ea"/>
                <a:sym typeface="+mn-lt"/>
              </a:rPr>
              <a:t>Consonantia</a:t>
            </a:r>
            <a:r>
              <a:rPr lang="en-US" sz="1200" dirty="0">
                <a:solidFill>
                  <a:schemeClr val="tx1">
                    <a:lumMod val="85000"/>
                    <a:lumOff val="15000"/>
                  </a:schemeClr>
                </a:solidFill>
                <a:cs typeface="+mn-ea"/>
                <a:sym typeface="+mn-lt"/>
              </a:rPr>
              <a:t>, there live the blind texts. Separated they live in </a:t>
            </a:r>
            <a:r>
              <a:rPr lang="en-US" sz="1200" dirty="0" err="1">
                <a:solidFill>
                  <a:schemeClr val="tx1">
                    <a:lumMod val="85000"/>
                    <a:lumOff val="15000"/>
                  </a:schemeClr>
                </a:solidFill>
                <a:cs typeface="+mn-ea"/>
                <a:sym typeface="+mn-lt"/>
              </a:rPr>
              <a:t>Bookmarksgrove</a:t>
            </a:r>
            <a:r>
              <a:rPr lang="en-US" sz="1200" dirty="0">
                <a:solidFill>
                  <a:schemeClr val="tx1">
                    <a:lumMod val="85000"/>
                    <a:lumOff val="15000"/>
                  </a:schemeClr>
                </a:solidFill>
                <a:cs typeface="+mn-ea"/>
                <a:sym typeface="+mn-lt"/>
              </a:rPr>
              <a:t> right at the coast of the Semantics, a large language ocean.</a:t>
            </a:r>
          </a:p>
        </p:txBody>
      </p:sp>
      <p:grpSp>
        <p:nvGrpSpPr>
          <p:cNvPr id="4" name="组合 3"/>
          <p:cNvGrpSpPr/>
          <p:nvPr/>
        </p:nvGrpSpPr>
        <p:grpSpPr>
          <a:xfrm>
            <a:off x="6748954" y="2870091"/>
            <a:ext cx="2646878" cy="1166169"/>
            <a:chOff x="6748954" y="2870091"/>
            <a:chExt cx="2646878" cy="1166169"/>
          </a:xfrm>
        </p:grpSpPr>
        <p:sp>
          <p:nvSpPr>
            <p:cNvPr id="14" name="TextBox 13"/>
            <p:cNvSpPr txBox="1"/>
            <p:nvPr/>
          </p:nvSpPr>
          <p:spPr>
            <a:xfrm>
              <a:off x="6748954" y="2870091"/>
              <a:ext cx="2646878" cy="622799"/>
            </a:xfrm>
            <a:prstGeom prst="rect">
              <a:avLst/>
            </a:prstGeom>
            <a:noFill/>
          </p:spPr>
          <p:txBody>
            <a:bodyPr wrap="none" rtlCol="0">
              <a:spAutoFit/>
            </a:bodyPr>
            <a:lstStyle/>
            <a:p>
              <a:pPr>
                <a:lnSpc>
                  <a:spcPts val="4500"/>
                </a:lnSpc>
              </a:pPr>
              <a:r>
                <a:rPr lang="zh-CN" altLang="en-US" sz="3200" b="1" dirty="0">
                  <a:solidFill>
                    <a:schemeClr val="tx1">
                      <a:lumMod val="85000"/>
                      <a:lumOff val="15000"/>
                    </a:schemeClr>
                  </a:solidFill>
                  <a:cs typeface="+mn-ea"/>
                  <a:sym typeface="+mn-lt"/>
                </a:rPr>
                <a:t>添加标题内容</a:t>
              </a:r>
              <a:endParaRPr lang="en-US" sz="3200" b="1" dirty="0">
                <a:solidFill>
                  <a:schemeClr val="tx1">
                    <a:lumMod val="85000"/>
                    <a:lumOff val="15000"/>
                  </a:schemeClr>
                </a:solidFill>
                <a:cs typeface="+mn-ea"/>
                <a:sym typeface="+mn-lt"/>
              </a:endParaRPr>
            </a:p>
          </p:txBody>
        </p:sp>
        <p:sp>
          <p:nvSpPr>
            <p:cNvPr id="18" name="TextBox 17"/>
            <p:cNvSpPr txBox="1"/>
            <p:nvPr/>
          </p:nvSpPr>
          <p:spPr>
            <a:xfrm>
              <a:off x="6748954" y="3759261"/>
              <a:ext cx="1703480" cy="276999"/>
            </a:xfrm>
            <a:prstGeom prst="rect">
              <a:avLst/>
            </a:prstGeom>
            <a:noFill/>
          </p:spPr>
          <p:txBody>
            <a:bodyPr wrap="none" rtlCol="0">
              <a:spAutoFit/>
            </a:bodyPr>
            <a:lstStyle/>
            <a:p>
              <a:r>
                <a:rPr lang="en-US" sz="1200" dirty="0">
                  <a:solidFill>
                    <a:schemeClr val="tx1">
                      <a:lumMod val="85000"/>
                      <a:lumOff val="15000"/>
                    </a:schemeClr>
                  </a:solidFill>
                  <a:cs typeface="+mn-ea"/>
                  <a:sym typeface="+mn-lt"/>
                </a:rPr>
                <a:t>This </a:t>
              </a:r>
              <a:r>
                <a:rPr lang="en-US" sz="1200">
                  <a:solidFill>
                    <a:schemeClr val="tx1">
                      <a:lumMod val="85000"/>
                      <a:lumOff val="15000"/>
                    </a:schemeClr>
                  </a:solidFill>
                  <a:cs typeface="+mn-ea"/>
                  <a:sym typeface="+mn-lt"/>
                </a:rPr>
                <a:t>is awesome title</a:t>
              </a:r>
            </a:p>
          </p:txBody>
        </p:sp>
      </p:grpSp>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0" y="863366"/>
            <a:ext cx="5176158" cy="3951701"/>
          </a:xfrm>
        </p:spPr>
      </p:pic>
    </p:spTree>
    <p:extLst>
      <p:ext uri="{BB962C8B-B14F-4D97-AF65-F5344CB8AC3E}">
        <p14:creationId xmlns:p14="http://schemas.microsoft.com/office/powerpoint/2010/main" val="152493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3686" y="-25400"/>
            <a:ext cx="2467428" cy="6908800"/>
            <a:chOff x="4879067" y="-25400"/>
            <a:chExt cx="2467428" cy="6908800"/>
          </a:xfrm>
        </p:grpSpPr>
        <p:sp>
          <p:nvSpPr>
            <p:cNvPr id="3" name="矩形 2"/>
            <p:cNvSpPr/>
            <p:nvPr/>
          </p:nvSpPr>
          <p:spPr>
            <a:xfrm>
              <a:off x="4879067" y="0"/>
              <a:ext cx="1233714" cy="6858000"/>
            </a:xfrm>
            <a:prstGeom prst="rect">
              <a:avLst/>
            </a:prstGeom>
            <a:gradFill>
              <a:gsLst>
                <a:gs pos="44000">
                  <a:schemeClr val="tx1">
                    <a:lumMod val="75000"/>
                    <a:lumOff val="25000"/>
                    <a:alpha val="0"/>
                  </a:schemeClr>
                </a:gs>
                <a:gs pos="10000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112781" y="-25400"/>
              <a:ext cx="1233714" cy="6908800"/>
              <a:chOff x="6112781" y="-25400"/>
              <a:chExt cx="1233714" cy="6908800"/>
            </a:xfrm>
          </p:grpSpPr>
          <p:sp>
            <p:nvSpPr>
              <p:cNvPr id="5" name="矩形 4"/>
              <p:cNvSpPr/>
              <p:nvPr/>
            </p:nvSpPr>
            <p:spPr>
              <a:xfrm>
                <a:off x="6112781" y="-25400"/>
                <a:ext cx="45719" cy="690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112781" y="0"/>
                <a:ext cx="1233714" cy="6858000"/>
              </a:xfrm>
              <a:prstGeom prst="rect">
                <a:avLst/>
              </a:prstGeom>
              <a:gradFill>
                <a:gsLst>
                  <a:gs pos="100000">
                    <a:schemeClr val="tx1">
                      <a:lumMod val="75000"/>
                      <a:lumOff val="25000"/>
                      <a:alpha val="0"/>
                    </a:schemeClr>
                  </a:gs>
                  <a:gs pos="0">
                    <a:schemeClr val="tx1">
                      <a:lumMod val="75000"/>
                      <a:lumOff val="25000"/>
                      <a:alpha val="4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32" name="图片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511449"/>
            <a:ext cx="3149600" cy="3501728"/>
          </a:xfrm>
          <a:prstGeom prst="rect">
            <a:avLst/>
          </a:prstGeom>
        </p:spPr>
      </p:pic>
      <p:sp>
        <p:nvSpPr>
          <p:cNvPr id="37" name="矩形 36"/>
          <p:cNvSpPr/>
          <p:nvPr/>
        </p:nvSpPr>
        <p:spPr>
          <a:xfrm>
            <a:off x="737870" y="5099050"/>
            <a:ext cx="292100" cy="1409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1223959" y="5821105"/>
            <a:ext cx="2408608" cy="584775"/>
          </a:xfrm>
          <a:prstGeom prst="rect">
            <a:avLst/>
          </a:prstGeom>
          <a:noFill/>
        </p:spPr>
        <p:txBody>
          <a:bodyPr wrap="none" rtlCol="0">
            <a:spAutoFit/>
          </a:bodyPr>
          <a:lstStyle/>
          <a:p>
            <a:r>
              <a:rPr lang="en-US" altLang="zh-CN" sz="3200" dirty="0">
                <a:cs typeface="+mn-ea"/>
                <a:sym typeface="+mn-lt"/>
              </a:rPr>
              <a:t>MAGAZINE</a:t>
            </a:r>
            <a:endParaRPr lang="zh-CN" altLang="en-US" sz="3200" dirty="0">
              <a:cs typeface="+mn-ea"/>
              <a:sym typeface="+mn-lt"/>
            </a:endParaRPr>
          </a:p>
        </p:txBody>
      </p:sp>
      <p:sp>
        <p:nvSpPr>
          <p:cNvPr id="39" name="矩形 38"/>
          <p:cNvSpPr/>
          <p:nvPr/>
        </p:nvSpPr>
        <p:spPr>
          <a:xfrm>
            <a:off x="4236720" y="2378710"/>
            <a:ext cx="177800" cy="299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8564966" y="349250"/>
            <a:ext cx="2999740" cy="645160"/>
          </a:xfrm>
          <a:prstGeom prst="rect">
            <a:avLst/>
          </a:prstGeom>
          <a:noFill/>
        </p:spPr>
        <p:txBody>
          <a:bodyPr vert="horz" wrap="none" rtlCol="0">
            <a:spAutoFit/>
          </a:bodyPr>
          <a:lstStyle/>
          <a:p>
            <a:pPr algn="ctr"/>
            <a:r>
              <a:rPr lang="en-US" altLang="zh-CN" sz="3600" b="1" dirty="0">
                <a:solidFill>
                  <a:srgbClr val="050304"/>
                </a:solidFill>
                <a:cs typeface="+mn-ea"/>
                <a:sym typeface="+mn-lt"/>
              </a:rPr>
              <a:t>CONTENTS </a:t>
            </a:r>
            <a:r>
              <a:rPr lang="en-US" altLang="zh-CN" sz="3200" b="1" dirty="0">
                <a:solidFill>
                  <a:srgbClr val="050304"/>
                </a:solidFill>
                <a:cs typeface="+mn-ea"/>
                <a:sym typeface="+mn-lt"/>
              </a:rPr>
              <a:t> </a:t>
            </a:r>
          </a:p>
        </p:txBody>
      </p:sp>
      <p:sp>
        <p:nvSpPr>
          <p:cNvPr id="41" name="矩形 40"/>
          <p:cNvSpPr/>
          <p:nvPr/>
        </p:nvSpPr>
        <p:spPr>
          <a:xfrm>
            <a:off x="8703945" y="1028700"/>
            <a:ext cx="1104900" cy="190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cs typeface="+mn-ea"/>
              <a:sym typeface="+mn-lt"/>
            </a:endParaRPr>
          </a:p>
        </p:txBody>
      </p:sp>
      <p:sp>
        <p:nvSpPr>
          <p:cNvPr id="42" name="文本框 41"/>
          <p:cNvSpPr txBox="1"/>
          <p:nvPr/>
        </p:nvSpPr>
        <p:spPr>
          <a:xfrm>
            <a:off x="8302591" y="2378585"/>
            <a:ext cx="1085554" cy="1015663"/>
          </a:xfrm>
          <a:prstGeom prst="rect">
            <a:avLst/>
          </a:prstGeom>
          <a:noFill/>
        </p:spPr>
        <p:txBody>
          <a:bodyPr wrap="none" rtlCol="0">
            <a:spAutoFit/>
          </a:bodyPr>
          <a:lstStyle/>
          <a:p>
            <a:r>
              <a:rPr lang="en-US" altLang="zh-CN" sz="6000" dirty="0">
                <a:cs typeface="+mn-ea"/>
                <a:sym typeface="+mn-lt"/>
              </a:rPr>
              <a:t>02</a:t>
            </a:r>
            <a:endParaRPr lang="zh-CN" altLang="en-US" sz="6000" dirty="0">
              <a:cs typeface="+mn-ea"/>
              <a:sym typeface="+mn-lt"/>
            </a:endParaRPr>
          </a:p>
        </p:txBody>
      </p:sp>
      <p:sp>
        <p:nvSpPr>
          <p:cNvPr id="43" name="矩形 42"/>
          <p:cNvSpPr/>
          <p:nvPr/>
        </p:nvSpPr>
        <p:spPr>
          <a:xfrm>
            <a:off x="8302625" y="3748405"/>
            <a:ext cx="2856865" cy="1568450"/>
          </a:xfrm>
          <a:prstGeom prst="rect">
            <a:avLst/>
          </a:prstGeom>
        </p:spPr>
        <p:txBody>
          <a:bodyPr wrap="square">
            <a:spAutoFit/>
          </a:bodyPr>
          <a:lstStyle/>
          <a:p>
            <a:pPr algn="l">
              <a:lnSpc>
                <a:spcPct val="200000"/>
              </a:lnSpc>
            </a:pPr>
            <a:r>
              <a:rPr lang="zh-CN" altLang="en-US" sz="1200" dirty="0">
                <a:solidFill>
                  <a:schemeClr val="bg1">
                    <a:lumMod val="50000"/>
                  </a:schemeClr>
                </a:solidFill>
                <a:cs typeface="+mn-ea"/>
                <a:sym typeface="+mn-lt"/>
              </a:rPr>
              <a:t>点击此处添加文本信息，具体长短可根据实际需要填写，也可直接将文本复制于此，具体文字大小颜色均可调整。</a:t>
            </a:r>
          </a:p>
          <a:p>
            <a:pPr algn="l">
              <a:lnSpc>
                <a:spcPct val="200000"/>
              </a:lnSpc>
            </a:pPr>
            <a:endParaRPr lang="zh-CN" altLang="en-US" sz="1200" dirty="0">
              <a:solidFill>
                <a:schemeClr val="tx1">
                  <a:lumMod val="65000"/>
                  <a:lumOff val="35000"/>
                </a:schemeClr>
              </a:solidFill>
              <a:cs typeface="+mn-ea"/>
              <a:sym typeface="+mn-lt"/>
            </a:endParaRPr>
          </a:p>
        </p:txBody>
      </p:sp>
      <p:sp>
        <p:nvSpPr>
          <p:cNvPr id="44" name="文本框 43"/>
          <p:cNvSpPr txBox="1"/>
          <p:nvPr/>
        </p:nvSpPr>
        <p:spPr>
          <a:xfrm>
            <a:off x="8302591" y="3254434"/>
            <a:ext cx="3027680" cy="521970"/>
          </a:xfrm>
          <a:prstGeom prst="rect">
            <a:avLst/>
          </a:prstGeom>
          <a:noFill/>
        </p:spPr>
        <p:txBody>
          <a:bodyPr wrap="none" rtlCol="0">
            <a:spAutoFit/>
          </a:bodyPr>
          <a:lstStyle/>
          <a:p>
            <a:r>
              <a:rPr lang="zh-CN" altLang="en-US" sz="2800" dirty="0">
                <a:solidFill>
                  <a:schemeClr val="tx1">
                    <a:lumMod val="65000"/>
                    <a:lumOff val="35000"/>
                  </a:schemeClr>
                </a:solidFill>
                <a:cs typeface="+mn-ea"/>
                <a:sym typeface="+mn-lt"/>
              </a:rPr>
              <a:t>点击此处添加标题</a:t>
            </a:r>
          </a:p>
        </p:txBody>
      </p:sp>
    </p:spTree>
    <p:extLst>
      <p:ext uri="{BB962C8B-B14F-4D97-AF65-F5344CB8AC3E}">
        <p14:creationId xmlns:p14="http://schemas.microsoft.com/office/powerpoint/2010/main" val="4215007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vertical)">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2000" fill="hold"/>
                                        <p:tgtEl>
                                          <p:spTgt spid="42"/>
                                        </p:tgtEl>
                                        <p:attrNameLst>
                                          <p:attrName>ppt_x</p:attrName>
                                        </p:attrNameLst>
                                      </p:cBhvr>
                                      <p:tavLst>
                                        <p:tav tm="0">
                                          <p:val>
                                            <p:strVal val="1+#ppt_w/2"/>
                                          </p:val>
                                        </p:tav>
                                        <p:tav tm="100000">
                                          <p:val>
                                            <p:strVal val="#ppt_x"/>
                                          </p:val>
                                        </p:tav>
                                      </p:tavLst>
                                    </p:anim>
                                    <p:anim calcmode="lin" valueType="num">
                                      <p:cBhvr additive="base">
                                        <p:cTn id="27" dur="20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2000" fill="hold"/>
                                        <p:tgtEl>
                                          <p:spTgt spid="44"/>
                                        </p:tgtEl>
                                        <p:attrNameLst>
                                          <p:attrName>ppt_x</p:attrName>
                                        </p:attrNameLst>
                                      </p:cBhvr>
                                      <p:tavLst>
                                        <p:tav tm="0">
                                          <p:val>
                                            <p:strVal val="1+#ppt_w/2"/>
                                          </p:val>
                                        </p:tav>
                                        <p:tav tm="100000">
                                          <p:val>
                                            <p:strVal val="#ppt_x"/>
                                          </p:val>
                                        </p:tav>
                                      </p:tavLst>
                                    </p:anim>
                                    <p:anim calcmode="lin" valueType="num">
                                      <p:cBhvr additive="base">
                                        <p:cTn id="31" dur="2000" fill="hold"/>
                                        <p:tgtEl>
                                          <p:spTgt spid="4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000" fill="hold"/>
                                        <p:tgtEl>
                                          <p:spTgt spid="43"/>
                                        </p:tgtEl>
                                        <p:attrNameLst>
                                          <p:attrName>ppt_x</p:attrName>
                                        </p:attrNameLst>
                                      </p:cBhvr>
                                      <p:tavLst>
                                        <p:tav tm="0">
                                          <p:val>
                                            <p:strVal val="1+#ppt_w/2"/>
                                          </p:val>
                                        </p:tav>
                                        <p:tav tm="100000">
                                          <p:val>
                                            <p:strVal val="#ppt_x"/>
                                          </p:val>
                                        </p:tav>
                                      </p:tavLst>
                                    </p:anim>
                                    <p:anim calcmode="lin" valueType="num">
                                      <p:cBhvr additive="base">
                                        <p:cTn id="35"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49580" y="840921"/>
            <a:ext cx="11292840" cy="5176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2"/>
          <p:cNvSpPr/>
          <p:nvPr/>
        </p:nvSpPr>
        <p:spPr>
          <a:xfrm>
            <a:off x="449580" y="840921"/>
            <a:ext cx="3716020" cy="51761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6"/>
          <p:cNvSpPr/>
          <p:nvPr/>
        </p:nvSpPr>
        <p:spPr>
          <a:xfrm>
            <a:off x="3438134" y="2052060"/>
            <a:ext cx="7573447" cy="3241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0" name="Group 39"/>
          <p:cNvGrpSpPr/>
          <p:nvPr/>
        </p:nvGrpSpPr>
        <p:grpSpPr>
          <a:xfrm>
            <a:off x="8322109" y="4131689"/>
            <a:ext cx="1750159" cy="472344"/>
            <a:chOff x="4963634" y="1363270"/>
            <a:chExt cx="1750159" cy="472344"/>
          </a:xfrm>
        </p:grpSpPr>
        <p:sp>
          <p:nvSpPr>
            <p:cNvPr id="4" name="TextBox 3"/>
            <p:cNvSpPr txBox="1"/>
            <p:nvPr/>
          </p:nvSpPr>
          <p:spPr>
            <a:xfrm>
              <a:off x="4963634" y="1363270"/>
              <a:ext cx="1750159" cy="307777"/>
            </a:xfrm>
            <a:prstGeom prst="rect">
              <a:avLst/>
            </a:prstGeom>
            <a:noFill/>
          </p:spPr>
          <p:txBody>
            <a:bodyPr wrap="none" rtlCol="0">
              <a:spAutoFit/>
            </a:bodyPr>
            <a:lstStyle/>
            <a:p>
              <a:r>
                <a:rPr lang="en-US" sz="1400" spc="300">
                  <a:solidFill>
                    <a:schemeClr val="bg1"/>
                  </a:solidFill>
                  <a:cs typeface="+mn-ea"/>
                  <a:sym typeface="+mn-lt"/>
                </a:rPr>
                <a:t>BEST LEADER</a:t>
              </a:r>
              <a:endParaRPr lang="en-US" sz="1400" spc="300" dirty="0">
                <a:solidFill>
                  <a:schemeClr val="bg1"/>
                </a:solidFill>
                <a:cs typeface="+mn-ea"/>
                <a:sym typeface="+mn-lt"/>
              </a:endParaRPr>
            </a:p>
          </p:txBody>
        </p:sp>
        <p:sp>
          <p:nvSpPr>
            <p:cNvPr id="5" name="TextBox 4"/>
            <p:cNvSpPr txBox="1"/>
            <p:nvPr/>
          </p:nvSpPr>
          <p:spPr>
            <a:xfrm>
              <a:off x="5417284" y="1574004"/>
              <a:ext cx="1122423" cy="261610"/>
            </a:xfrm>
            <a:prstGeom prst="rect">
              <a:avLst/>
            </a:prstGeom>
            <a:noFill/>
          </p:spPr>
          <p:txBody>
            <a:bodyPr wrap="none" rtlCol="0">
              <a:spAutoFit/>
            </a:bodyPr>
            <a:lstStyle/>
            <a:p>
              <a:r>
                <a:rPr lang="en-US" sz="1100" dirty="0">
                  <a:solidFill>
                    <a:schemeClr val="bg1"/>
                  </a:solidFill>
                  <a:cs typeface="+mn-ea"/>
                  <a:sym typeface="+mn-lt"/>
                </a:rPr>
                <a:t>awesome title</a:t>
              </a:r>
            </a:p>
          </p:txBody>
        </p:sp>
      </p:grpSp>
      <p:grpSp>
        <p:nvGrpSpPr>
          <p:cNvPr id="11" name="组合 10"/>
          <p:cNvGrpSpPr/>
          <p:nvPr/>
        </p:nvGrpSpPr>
        <p:grpSpPr>
          <a:xfrm>
            <a:off x="1420074" y="2091778"/>
            <a:ext cx="1139898" cy="2808682"/>
            <a:chOff x="1420074" y="2091778"/>
            <a:chExt cx="1139898" cy="2808682"/>
          </a:xfrm>
        </p:grpSpPr>
        <p:sp>
          <p:nvSpPr>
            <p:cNvPr id="41" name="Rectangle 40"/>
            <p:cNvSpPr/>
            <p:nvPr/>
          </p:nvSpPr>
          <p:spPr>
            <a:xfrm rot="16200000">
              <a:off x="807251" y="3013502"/>
              <a:ext cx="2674446" cy="830997"/>
            </a:xfrm>
            <a:prstGeom prst="rect">
              <a:avLst/>
            </a:prstGeom>
          </p:spPr>
          <p:txBody>
            <a:bodyPr wrap="square">
              <a:spAutoFit/>
            </a:bodyPr>
            <a:lstStyle/>
            <a:p>
              <a:r>
                <a:rPr lang="en-US" sz="1200" b="1" dirty="0">
                  <a:solidFill>
                    <a:schemeClr val="bg1"/>
                  </a:solidFill>
                  <a:cs typeface="+mn-ea"/>
                  <a:sym typeface="+mn-lt"/>
                </a:rPr>
                <a:t>Far far away, </a:t>
              </a:r>
              <a:r>
                <a:rPr lang="en-US" sz="1200" dirty="0">
                  <a:solidFill>
                    <a:schemeClr val="bg1"/>
                  </a:solidFill>
                  <a:cs typeface="+mn-ea"/>
                  <a:sym typeface="+mn-lt"/>
                </a:rPr>
                <a:t>behind the word mountains, far from the countries </a:t>
              </a:r>
              <a:r>
                <a:rPr lang="en-US" sz="1200" dirty="0" err="1">
                  <a:solidFill>
                    <a:schemeClr val="bg1"/>
                  </a:solidFill>
                  <a:cs typeface="+mn-ea"/>
                  <a:sym typeface="+mn-lt"/>
                </a:rPr>
                <a:t>Vokalia</a:t>
              </a:r>
              <a:r>
                <a:rPr lang="en-US" sz="1200" dirty="0">
                  <a:solidFill>
                    <a:schemeClr val="bg1"/>
                  </a:solidFill>
                  <a:cs typeface="+mn-ea"/>
                  <a:sym typeface="+mn-lt"/>
                </a:rPr>
                <a:t> and </a:t>
              </a:r>
              <a:r>
                <a:rPr lang="en-US" sz="1200" dirty="0" err="1">
                  <a:solidFill>
                    <a:schemeClr val="bg1"/>
                  </a:solidFill>
                  <a:cs typeface="+mn-ea"/>
                  <a:sym typeface="+mn-lt"/>
                </a:rPr>
                <a:t>Consonantia</a:t>
              </a:r>
              <a:r>
                <a:rPr lang="en-US" sz="1200" dirty="0">
                  <a:solidFill>
                    <a:schemeClr val="bg1"/>
                  </a:solidFill>
                  <a:cs typeface="+mn-ea"/>
                  <a:sym typeface="+mn-lt"/>
                </a:rPr>
                <a:t>, there live the blind texts.</a:t>
              </a:r>
            </a:p>
          </p:txBody>
        </p:sp>
        <p:sp>
          <p:nvSpPr>
            <p:cNvPr id="42" name="TextBox 41"/>
            <p:cNvSpPr txBox="1"/>
            <p:nvPr/>
          </p:nvSpPr>
          <p:spPr>
            <a:xfrm rot="16200000">
              <a:off x="706834" y="3910220"/>
              <a:ext cx="1703480" cy="276999"/>
            </a:xfrm>
            <a:prstGeom prst="rect">
              <a:avLst/>
            </a:prstGeom>
            <a:noFill/>
          </p:spPr>
          <p:txBody>
            <a:bodyPr wrap="none" rtlCol="0">
              <a:spAutoFit/>
            </a:bodyPr>
            <a:lstStyle/>
            <a:p>
              <a:r>
                <a:rPr lang="en-US" sz="1200" dirty="0">
                  <a:solidFill>
                    <a:schemeClr val="bg1"/>
                  </a:solidFill>
                  <a:cs typeface="+mn-ea"/>
                  <a:sym typeface="+mn-lt"/>
                </a:rPr>
                <a:t>This </a:t>
              </a:r>
              <a:r>
                <a:rPr lang="en-US" sz="1200">
                  <a:solidFill>
                    <a:schemeClr val="bg1"/>
                  </a:solidFill>
                  <a:cs typeface="+mn-ea"/>
                  <a:sym typeface="+mn-lt"/>
                </a:rPr>
                <a:t>is awesome title</a:t>
              </a:r>
            </a:p>
          </p:txBody>
        </p:sp>
      </p:grpSp>
      <p:pic>
        <p:nvPicPr>
          <p:cNvPr id="9" name="图片占位符 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3866382" y="3376968"/>
            <a:ext cx="1506399" cy="1004579"/>
          </a:xfrm>
        </p:spPr>
      </p:pic>
      <p:pic>
        <p:nvPicPr>
          <p:cNvPr id="8" name="图片占位符 7"/>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5887124" y="3376968"/>
            <a:ext cx="1506399" cy="1004579"/>
          </a:xfrm>
        </p:spPr>
      </p:pic>
      <p:pic>
        <p:nvPicPr>
          <p:cNvPr id="10" name="图片占位符 9"/>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tretch>
            <a:fillRect/>
          </a:stretch>
        </p:blipFill>
        <p:spPr>
          <a:xfrm>
            <a:off x="7907866" y="2222080"/>
            <a:ext cx="2675467" cy="1784202"/>
          </a:xfrm>
        </p:spPr>
      </p:pic>
      <p:sp>
        <p:nvSpPr>
          <p:cNvPr id="15" name="TextBox 14"/>
          <p:cNvSpPr txBox="1"/>
          <p:nvPr/>
        </p:nvSpPr>
        <p:spPr>
          <a:xfrm>
            <a:off x="467545" y="65687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467454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3"/>
  <p:tag name="KSO_WM_UNIT_TYPE" val="f"/>
  <p:tag name="KSO_WM_UNIT_INDEX" val="1"/>
  <p:tag name="KSO_WM_UNIT_ID" val="256*f*1"/>
  <p:tag name="KSO_WM_UNIT_CLEAR" val="1"/>
  <p:tag name="KSO_WM_UNIT_LAYERLEVEL" val="1"/>
  <p:tag name="KSO_WM_UNIT_VALUE" val="48"/>
  <p:tag name="KSO_WM_UNIT_HIGHLIGHT" val="0"/>
  <p:tag name="KSO_WM_UNIT_COMPATIBLE" val="0"/>
  <p:tag name="KSO_WM_BEAUTIFY_FLAG" val="#wm#"/>
  <p:tag name="KSO_WM_UNIT_PRESET_TEXT_INDEX" val="4"/>
  <p:tag name="KSO_WM_UNIT_PRESET_TEXT_LEN" val="90"/>
  <p:tag name="KSO_WM_TAG_VERSION" val="1.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3"/>
  <p:tag name="KSO_WM_UNIT_TYPE" val="d"/>
  <p:tag name="KSO_WM_UNIT_INDEX" val="1"/>
  <p:tag name="KSO_WM_UNIT_ID" val="256*d*1"/>
  <p:tag name="KSO_WM_UNIT_CLEAR" val="0"/>
  <p:tag name="KSO_WM_UNIT_LAYERLEVEL" val="1"/>
  <p:tag name="KSO_WM_UNIT_VALUE" val="1615*1838"/>
  <p:tag name="KSO_WM_UNIT_HIGHLIGHT" val="0"/>
  <p:tag name="KSO_WM_UNIT_COMPATIBLE" val="0"/>
  <p:tag name="KSO_WM_BEAUTIFY_FLAG" val="#wm#"/>
  <p:tag name="KSO_WM_TAG_VERSION" val="1.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016"/>
  <p:tag name="KSO_WM_SLIDE_ID" val="150995200"/>
  <p:tag name="KSO_WM_SLIDE_INDEX" val="1"/>
  <p:tag name="KSO_WM_SLIDE_ITEM_CNT" val="2"/>
  <p:tag name="KSO_WM_SLIDE_LAYOUT" val="a_f_d"/>
  <p:tag name="KSO_WM_SLIDE_LAYOUT_CNT" val="1_1_1"/>
  <p:tag name="KSO_WM_SLIDE_TYPE" val="text"/>
  <p:tag name="KSO_WM_BEAUTIFY_FLAG" val="#wm#"/>
  <p:tag name="KSO_WM_SLIDE_POSITION" val="0*42"/>
  <p:tag name="KSO_WM_SLIDE_SIZE" val="960*417"/>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6"/>
  <p:tag name="KSO_WM_UNIT_TYPE" val="f"/>
  <p:tag name="KSO_WM_UNIT_INDEX" val="1"/>
  <p:tag name="KSO_WM_UNIT_ID" val="256*f*1"/>
  <p:tag name="KSO_WM_UNIT_CLEAR" val="1"/>
  <p:tag name="KSO_WM_UNIT_LAYERLEVEL" val="1"/>
  <p:tag name="KSO_WM_UNIT_VALUE" val="187"/>
  <p:tag name="KSO_WM_UNIT_HIGHLIGHT" val="0"/>
  <p:tag name="KSO_WM_UNIT_COMPATIBLE" val="0"/>
  <p:tag name="KSO_WM_BEAUTIFY_FLAG" val="#wm#"/>
  <p:tag name="KSO_WM_UNIT_PRESET_TEXT" val="LOREM IPSUM&#10;SIT, EISMOD ELIT&#10;RADIPISICING ELIT, &#10;TEMPOR  DOLORE DOLO&#10;ET DOLORE  ALIQUA. DOLORE&#10;AMET, CONSECTET RADIPISICING&#10;SED EISMOD TEMPOR INCIDI NTUT"/>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016"/>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6"/>
  <p:tag name="KSO_WM_UNIT_TYPE" val="a"/>
  <p:tag name="KSO_WM_UNIT_INDEX" val="1"/>
  <p:tag name="KSO_WM_UNIT_ID" val="256*a*1"/>
  <p:tag name="KSO_WM_UNIT_CLEAR" val="1"/>
  <p:tag name="KSO_WM_UNIT_LAYERLEVEL" val="1"/>
  <p:tag name="KSO_WM_UNIT_VALUE" val="16"/>
  <p:tag name="KSO_WM_UNIT_ISCONTENTSTITLE" val="0"/>
  <p:tag name="KSO_WM_UNIT_HIGHLIGHT" val="0"/>
  <p:tag name="KSO_WM_UNIT_COMPATIBLE" val="0"/>
  <p:tag name="KSO_WM_BEAUTIFY_FLAG" val="#wm#"/>
  <p:tag name="KSO_WM_UNIT_PRESET_TEXT_INDEX" val="3"/>
  <p:tag name="KSO_WM_UNIT_PRESET_TEXT_LEN" val="1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9016"/>
  <p:tag name="KSO_WM_UNIT_TYPE" val="d"/>
  <p:tag name="KSO_WM_UNIT_INDEX" val="1"/>
  <p:tag name="KSO_WM_UNIT_ID" val="256*d*1"/>
  <p:tag name="KSO_WM_UNIT_CLEAR" val="0"/>
  <p:tag name="KSO_WM_UNIT_LAYERLEVEL" val="1"/>
  <p:tag name="KSO_WM_UNIT_VALUE" val="1282*2635"/>
  <p:tag name="KSO_WM_UNIT_HIGHLIGHT" val="0"/>
  <p:tag name="KSO_WM_UNIT_COMPATIBLE" val="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5"/>
  <p:tag name="KSO_WM_TEMPLATE_CATEGORY" val="diagram"/>
  <p:tag name="KSO_WM_TEMPLATE_INDEX" val="169016"/>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1"/>
  <p:tag name="KSO_WM_TEMPLATE_CATEGORY" val="diagram"/>
  <p:tag name="KSO_WM_TEMPLATE_INDEX" val="169113"/>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113"/>
  <p:tag name="KSO_WM_UNIT_TYPE" val="a"/>
  <p:tag name="KSO_WM_UNIT_INDEX" val="1"/>
  <p:tag name="KSO_WM_UNIT_ID" val="256*a*1"/>
  <p:tag name="KSO_WM_UNIT_CLEAR" val="1"/>
  <p:tag name="KSO_WM_UNIT_LAYERLEVEL" val="1"/>
  <p:tag name="KSO_WM_UNIT_VALUE" val="9"/>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heme/theme1.xml><?xml version="1.0" encoding="utf-8"?>
<a:theme xmlns:a="http://schemas.openxmlformats.org/drawingml/2006/main" name="第一PPT，www.1ppt.com​">
  <a:themeElements>
    <a:clrScheme name="自定义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3F3F3F"/>
      </a:hlink>
      <a:folHlink>
        <a:srgbClr val="954F72"/>
      </a:folHlink>
    </a:clrScheme>
    <a:fontScheme name="gggdceuk">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2003</Words>
  <Application>Microsoft Office PowerPoint</Application>
  <PresentationFormat>宽屏</PresentationFormat>
  <Paragraphs>150</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27</vt:i4>
      </vt:variant>
    </vt:vector>
  </HeadingPairs>
  <TitlesOfParts>
    <vt:vector size="38" baseType="lpstr">
      <vt:lpstr>Meiryo</vt:lpstr>
      <vt:lpstr>等线</vt:lpstr>
      <vt:lpstr>宋体</vt:lpstr>
      <vt:lpstr>微软雅黑</vt:lpstr>
      <vt:lpstr>Arial</vt:lpstr>
      <vt:lpstr>Calibri</vt:lpstr>
      <vt:lpstr>Calibri Light</vt:lpstr>
      <vt:lpstr>Helvetica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12</cp:revision>
  <dcterms:created xsi:type="dcterms:W3CDTF">2017-10-01T03:59:49Z</dcterms:created>
  <dcterms:modified xsi:type="dcterms:W3CDTF">2022-12-29T09:02:20Z</dcterms:modified>
</cp:coreProperties>
</file>