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9.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10.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 id="2147483667" r:id="rId3"/>
  </p:sldMasterIdLst>
  <p:notesMasterIdLst>
    <p:notesMasterId r:id="rId31"/>
  </p:notesMasterIdLst>
  <p:sldIdLst>
    <p:sldId id="257" r:id="rId4"/>
    <p:sldId id="271" r:id="rId5"/>
    <p:sldId id="272" r:id="rId6"/>
    <p:sldId id="278" r:id="rId7"/>
    <p:sldId id="258" r:id="rId8"/>
    <p:sldId id="273" r:id="rId9"/>
    <p:sldId id="275" r:id="rId10"/>
    <p:sldId id="276" r:id="rId11"/>
    <p:sldId id="277" r:id="rId12"/>
    <p:sldId id="312" r:id="rId13"/>
    <p:sldId id="280" r:id="rId14"/>
    <p:sldId id="281" r:id="rId15"/>
    <p:sldId id="282" r:id="rId16"/>
    <p:sldId id="288" r:id="rId17"/>
    <p:sldId id="313" r:id="rId18"/>
    <p:sldId id="289" r:id="rId19"/>
    <p:sldId id="290" r:id="rId20"/>
    <p:sldId id="303" r:id="rId21"/>
    <p:sldId id="291" r:id="rId22"/>
    <p:sldId id="314" r:id="rId23"/>
    <p:sldId id="302" r:id="rId24"/>
    <p:sldId id="310" r:id="rId25"/>
    <p:sldId id="308" r:id="rId26"/>
    <p:sldId id="309" r:id="rId27"/>
    <p:sldId id="304" r:id="rId28"/>
    <p:sldId id="311" r:id="rId29"/>
    <p:sldId id="315" r:id="rId3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6" userDrawn="1">
          <p15:clr>
            <a:srgbClr val="A4A3A4"/>
          </p15:clr>
        </p15:guide>
        <p15:guide id="2" pos="7256" userDrawn="1">
          <p15:clr>
            <a:srgbClr val="A4A3A4"/>
          </p15:clr>
        </p15:guide>
        <p15:guide id="3" orient="horz" pos="648" userDrawn="1">
          <p15:clr>
            <a:srgbClr val="A4A3A4"/>
          </p15:clr>
        </p15:guide>
        <p15:guide id="4" orient="horz" pos="709" userDrawn="1">
          <p15:clr>
            <a:srgbClr val="A4A3A4"/>
          </p15:clr>
        </p15:guide>
        <p15:guide id="5" orient="horz" pos="3928" userDrawn="1">
          <p15:clr>
            <a:srgbClr val="A4A3A4"/>
          </p15:clr>
        </p15:guide>
        <p15:guide id="6" orient="horz" pos="38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041B"/>
    <a:srgbClr val="3A0C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14" autoAdjust="0"/>
  </p:normalViewPr>
  <p:slideViewPr>
    <p:cSldViewPr snapToGrid="0" showGuides="1">
      <p:cViewPr varScale="1">
        <p:scale>
          <a:sx n="108" d="100"/>
          <a:sy n="108" d="100"/>
        </p:scale>
        <p:origin x="678" y="114"/>
      </p:cViewPr>
      <p:guideLst>
        <p:guide pos="416"/>
        <p:guide pos="7256"/>
        <p:guide orient="horz" pos="648"/>
        <p:guide orient="horz" pos="709"/>
        <p:guide orient="horz" pos="3928"/>
        <p:guide orient="horz" pos="3861"/>
      </p:guideLst>
    </p:cSldViewPr>
  </p:slideViewPr>
  <p:notesTextViewPr>
    <p:cViewPr>
      <p:scale>
        <a:sx n="33" d="100"/>
        <a:sy n="33"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BE935E-68E2-4102-9C61-C6C33DBA8493}" type="doc">
      <dgm:prSet loTypeId="urn:microsoft.com/office/officeart/2009/3/layout/StepUpProcess" loCatId="process" qsTypeId="urn:microsoft.com/office/officeart/2005/8/quickstyle/simple1" qsCatId="simple" csTypeId="urn:microsoft.com/office/officeart/2005/8/colors/accent5_3" csCatId="accent5" phldr="1"/>
      <dgm:spPr/>
      <dgm:t>
        <a:bodyPr/>
        <a:lstStyle/>
        <a:p>
          <a:endParaRPr lang="zh-CN" altLang="en-US"/>
        </a:p>
      </dgm:t>
    </dgm:pt>
    <dgm:pt modelId="{C28BD197-D283-45F0-9DA0-C7B422E92677}">
      <dgm:prSet/>
      <dgm:spPr/>
      <dgm:t>
        <a:bodyPr/>
        <a:lstStyle/>
        <a:p>
          <a:r>
            <a:rPr lang="en-US" b="1">
              <a:solidFill>
                <a:schemeClr val="bg1"/>
              </a:solidFill>
              <a:latin typeface="+mn-lt"/>
              <a:ea typeface="+mn-ea"/>
              <a:cs typeface="+mn-ea"/>
              <a:sym typeface="+mn-lt"/>
            </a:rPr>
            <a:t>2.5</a:t>
          </a:r>
          <a:r>
            <a:rPr lang="zh-CN" b="1">
              <a:solidFill>
                <a:schemeClr val="bg1"/>
              </a:solidFill>
              <a:latin typeface="+mn-lt"/>
              <a:ea typeface="+mn-ea"/>
              <a:cs typeface="+mn-ea"/>
              <a:sym typeface="+mn-lt"/>
            </a:rPr>
            <a:t>亿</a:t>
          </a:r>
          <a:endParaRPr lang="zh-CN" dirty="0">
            <a:solidFill>
              <a:schemeClr val="bg1"/>
            </a:solidFill>
            <a:latin typeface="+mn-lt"/>
            <a:ea typeface="+mn-ea"/>
            <a:cs typeface="+mn-ea"/>
            <a:sym typeface="+mn-lt"/>
          </a:endParaRPr>
        </a:p>
      </dgm:t>
    </dgm:pt>
    <dgm:pt modelId="{84F31F18-AAEF-4EAE-8C26-2CA44A269B33}" type="parTrans" cxnId="{4348AC7B-111E-423C-9FFD-9177B13F7A5C}">
      <dgm:prSet/>
      <dgm:spPr/>
      <dgm:t>
        <a:bodyPr/>
        <a:lstStyle/>
        <a:p>
          <a:endParaRPr lang="zh-CN" altLang="en-US">
            <a:solidFill>
              <a:schemeClr val="bg1"/>
            </a:solidFill>
          </a:endParaRPr>
        </a:p>
      </dgm:t>
    </dgm:pt>
    <dgm:pt modelId="{146390D0-2752-4FCF-AEA3-74842066A2E2}" type="sibTrans" cxnId="{4348AC7B-111E-423C-9FFD-9177B13F7A5C}">
      <dgm:prSet/>
      <dgm:spPr/>
      <dgm:t>
        <a:bodyPr/>
        <a:lstStyle/>
        <a:p>
          <a:endParaRPr lang="zh-CN" altLang="en-US">
            <a:solidFill>
              <a:schemeClr val="bg1"/>
            </a:solidFill>
          </a:endParaRPr>
        </a:p>
      </dgm:t>
    </dgm:pt>
    <dgm:pt modelId="{B84FCD96-4666-4340-9468-F718AADBAF07}">
      <dgm:prSet/>
      <dgm:spPr/>
      <dgm:t>
        <a:bodyPr/>
        <a:lstStyle/>
        <a:p>
          <a:r>
            <a:rPr lang="en-US" altLang="zh-CN" dirty="0">
              <a:solidFill>
                <a:schemeClr val="bg1"/>
              </a:solidFill>
              <a:latin typeface="+mn-lt"/>
              <a:ea typeface="+mn-ea"/>
              <a:cs typeface="+mn-ea"/>
              <a:sym typeface="+mn-lt"/>
            </a:rPr>
            <a:t>2019</a:t>
          </a:r>
          <a:r>
            <a:rPr lang="zh-CN" altLang="en-US" dirty="0">
              <a:solidFill>
                <a:schemeClr val="bg1"/>
              </a:solidFill>
              <a:latin typeface="+mn-lt"/>
              <a:ea typeface="+mn-ea"/>
              <a:cs typeface="+mn-ea"/>
              <a:sym typeface="+mn-lt"/>
            </a:rPr>
            <a:t>年</a:t>
          </a:r>
          <a:r>
            <a:rPr lang="en-US" altLang="zh-CN" dirty="0">
              <a:solidFill>
                <a:schemeClr val="bg1"/>
              </a:solidFill>
              <a:latin typeface="+mn-lt"/>
              <a:ea typeface="+mn-ea"/>
              <a:cs typeface="+mn-ea"/>
              <a:sym typeface="+mn-lt"/>
            </a:rPr>
            <a:t>1</a:t>
          </a:r>
          <a:r>
            <a:rPr lang="zh-CN" altLang="en-US" dirty="0">
              <a:solidFill>
                <a:schemeClr val="bg1"/>
              </a:solidFill>
              <a:latin typeface="+mn-lt"/>
              <a:ea typeface="+mn-ea"/>
              <a:cs typeface="+mn-ea"/>
              <a:sym typeface="+mn-lt"/>
            </a:rPr>
            <a:t>月</a:t>
          </a:r>
          <a:endParaRPr lang="zh-CN" dirty="0">
            <a:solidFill>
              <a:schemeClr val="bg1"/>
            </a:solidFill>
            <a:latin typeface="+mn-lt"/>
            <a:ea typeface="+mn-ea"/>
            <a:cs typeface="+mn-ea"/>
            <a:sym typeface="+mn-lt"/>
          </a:endParaRPr>
        </a:p>
      </dgm:t>
    </dgm:pt>
    <dgm:pt modelId="{CDACABA1-4A70-4C61-8E08-E7073B08079C}" type="parTrans" cxnId="{3E5CCA33-7221-4238-A7FB-284EF57E59F1}">
      <dgm:prSet/>
      <dgm:spPr/>
      <dgm:t>
        <a:bodyPr/>
        <a:lstStyle/>
        <a:p>
          <a:endParaRPr lang="zh-CN" altLang="en-US">
            <a:solidFill>
              <a:schemeClr val="bg1"/>
            </a:solidFill>
          </a:endParaRPr>
        </a:p>
      </dgm:t>
    </dgm:pt>
    <dgm:pt modelId="{D0A06937-A4E6-4BEF-B86E-6D8BEB3F4AB4}" type="sibTrans" cxnId="{3E5CCA33-7221-4238-A7FB-284EF57E59F1}">
      <dgm:prSet/>
      <dgm:spPr/>
      <dgm:t>
        <a:bodyPr/>
        <a:lstStyle/>
        <a:p>
          <a:endParaRPr lang="zh-CN" altLang="en-US">
            <a:solidFill>
              <a:schemeClr val="bg1"/>
            </a:solidFill>
          </a:endParaRPr>
        </a:p>
      </dgm:t>
    </dgm:pt>
    <dgm:pt modelId="{ADA1BFDD-118F-4901-B4AA-6F487F161D63}">
      <dgm:prSet/>
      <dgm:spPr/>
      <dgm:t>
        <a:bodyPr/>
        <a:lstStyle/>
        <a:p>
          <a:r>
            <a:rPr lang="en-US" altLang="zh-CN" b="1">
              <a:solidFill>
                <a:schemeClr val="bg1"/>
              </a:solidFill>
              <a:latin typeface="+mn-lt"/>
              <a:ea typeface="+mn-ea"/>
              <a:cs typeface="+mn-ea"/>
              <a:sym typeface="+mn-lt"/>
            </a:rPr>
            <a:t>3.2</a:t>
          </a:r>
          <a:r>
            <a:rPr lang="zh-CN" altLang="en-US" b="1">
              <a:solidFill>
                <a:schemeClr val="bg1"/>
              </a:solidFill>
              <a:latin typeface="+mn-lt"/>
              <a:ea typeface="+mn-ea"/>
              <a:cs typeface="+mn-ea"/>
              <a:sym typeface="+mn-lt"/>
            </a:rPr>
            <a:t>亿</a:t>
          </a:r>
          <a:endParaRPr lang="zh-CN" dirty="0">
            <a:solidFill>
              <a:schemeClr val="bg1"/>
            </a:solidFill>
            <a:latin typeface="+mn-lt"/>
            <a:ea typeface="+mn-ea"/>
            <a:cs typeface="+mn-ea"/>
            <a:sym typeface="+mn-lt"/>
          </a:endParaRPr>
        </a:p>
      </dgm:t>
    </dgm:pt>
    <dgm:pt modelId="{8FF5152F-3FB7-43CE-B36D-55A1A8AA8F7A}" type="parTrans" cxnId="{731E965C-B985-46F6-8791-4A21C3B4E2F5}">
      <dgm:prSet/>
      <dgm:spPr/>
      <dgm:t>
        <a:bodyPr/>
        <a:lstStyle/>
        <a:p>
          <a:endParaRPr lang="zh-CN" altLang="en-US">
            <a:solidFill>
              <a:schemeClr val="bg1"/>
            </a:solidFill>
          </a:endParaRPr>
        </a:p>
      </dgm:t>
    </dgm:pt>
    <dgm:pt modelId="{2B31D231-3CF5-4F64-B130-773832B6A71C}" type="sibTrans" cxnId="{731E965C-B985-46F6-8791-4A21C3B4E2F5}">
      <dgm:prSet/>
      <dgm:spPr/>
      <dgm:t>
        <a:bodyPr/>
        <a:lstStyle/>
        <a:p>
          <a:endParaRPr lang="zh-CN" altLang="en-US">
            <a:solidFill>
              <a:schemeClr val="bg1"/>
            </a:solidFill>
          </a:endParaRPr>
        </a:p>
      </dgm:t>
    </dgm:pt>
    <dgm:pt modelId="{DE83F48A-D98A-420A-8158-38C2C9F51F9D}">
      <dgm:prSet/>
      <dgm:spPr/>
      <dgm:t>
        <a:bodyPr/>
        <a:lstStyle/>
        <a:p>
          <a:r>
            <a:rPr lang="en-US" altLang="zh-CN" dirty="0">
              <a:solidFill>
                <a:schemeClr val="bg1"/>
              </a:solidFill>
              <a:latin typeface="+mn-lt"/>
              <a:ea typeface="+mn-ea"/>
              <a:cs typeface="+mn-ea"/>
              <a:sym typeface="+mn-lt"/>
            </a:rPr>
            <a:t>2019</a:t>
          </a:r>
          <a:r>
            <a:rPr lang="zh-CN" altLang="en-US" dirty="0">
              <a:solidFill>
                <a:schemeClr val="bg1"/>
              </a:solidFill>
              <a:latin typeface="+mn-lt"/>
              <a:ea typeface="+mn-ea"/>
              <a:cs typeface="+mn-ea"/>
              <a:sym typeface="+mn-lt"/>
            </a:rPr>
            <a:t>年</a:t>
          </a:r>
          <a:r>
            <a:rPr lang="en-US" altLang="zh-CN" dirty="0">
              <a:solidFill>
                <a:schemeClr val="bg1"/>
              </a:solidFill>
              <a:latin typeface="+mn-lt"/>
              <a:ea typeface="+mn-ea"/>
              <a:cs typeface="+mn-ea"/>
              <a:sym typeface="+mn-lt"/>
            </a:rPr>
            <a:t>7</a:t>
          </a:r>
          <a:r>
            <a:rPr lang="zh-CN" altLang="en-US" dirty="0">
              <a:solidFill>
                <a:schemeClr val="bg1"/>
              </a:solidFill>
              <a:latin typeface="+mn-lt"/>
              <a:ea typeface="+mn-ea"/>
              <a:cs typeface="+mn-ea"/>
              <a:sym typeface="+mn-lt"/>
            </a:rPr>
            <a:t>月</a:t>
          </a:r>
          <a:endParaRPr lang="zh-CN" dirty="0">
            <a:solidFill>
              <a:schemeClr val="bg1"/>
            </a:solidFill>
            <a:latin typeface="+mn-lt"/>
            <a:ea typeface="+mn-ea"/>
            <a:cs typeface="+mn-ea"/>
            <a:sym typeface="+mn-lt"/>
          </a:endParaRPr>
        </a:p>
      </dgm:t>
    </dgm:pt>
    <dgm:pt modelId="{7B81B126-1299-4093-8B52-E5A5CD87BC80}" type="parTrans" cxnId="{D17FEAA3-0EB7-459A-9E53-E8CDFB6EF89A}">
      <dgm:prSet/>
      <dgm:spPr/>
      <dgm:t>
        <a:bodyPr/>
        <a:lstStyle/>
        <a:p>
          <a:endParaRPr lang="zh-CN" altLang="en-US">
            <a:solidFill>
              <a:schemeClr val="bg1"/>
            </a:solidFill>
          </a:endParaRPr>
        </a:p>
      </dgm:t>
    </dgm:pt>
    <dgm:pt modelId="{620B1816-D89D-4CB4-9A68-D8AFB0D3F500}" type="sibTrans" cxnId="{D17FEAA3-0EB7-459A-9E53-E8CDFB6EF89A}">
      <dgm:prSet/>
      <dgm:spPr/>
      <dgm:t>
        <a:bodyPr/>
        <a:lstStyle/>
        <a:p>
          <a:endParaRPr lang="zh-CN" altLang="en-US">
            <a:solidFill>
              <a:schemeClr val="bg1"/>
            </a:solidFill>
          </a:endParaRPr>
        </a:p>
      </dgm:t>
    </dgm:pt>
    <dgm:pt modelId="{B63A4F61-4763-4E76-9E68-89C62F7E30B2}">
      <dgm:prSet/>
      <dgm:spPr/>
      <dgm:t>
        <a:bodyPr/>
        <a:lstStyle/>
        <a:p>
          <a:endParaRPr lang="zh-CN" dirty="0">
            <a:solidFill>
              <a:schemeClr val="bg1"/>
            </a:solidFill>
            <a:latin typeface="+mn-lt"/>
            <a:ea typeface="+mn-ea"/>
            <a:cs typeface="+mn-ea"/>
            <a:sym typeface="+mn-lt"/>
          </a:endParaRPr>
        </a:p>
      </dgm:t>
    </dgm:pt>
    <dgm:pt modelId="{4DB01715-1BD1-4362-92F9-8FEDDBCDC448}" type="parTrans" cxnId="{A0ECE97B-888A-47B9-A149-8EDDB11E4092}">
      <dgm:prSet/>
      <dgm:spPr/>
      <dgm:t>
        <a:bodyPr/>
        <a:lstStyle/>
        <a:p>
          <a:endParaRPr lang="zh-CN" altLang="en-US">
            <a:solidFill>
              <a:schemeClr val="bg1"/>
            </a:solidFill>
          </a:endParaRPr>
        </a:p>
      </dgm:t>
    </dgm:pt>
    <dgm:pt modelId="{88BAFAB4-8205-4B8E-A597-D3FB6E8AA810}" type="sibTrans" cxnId="{A0ECE97B-888A-47B9-A149-8EDDB11E4092}">
      <dgm:prSet/>
      <dgm:spPr/>
      <dgm:t>
        <a:bodyPr/>
        <a:lstStyle/>
        <a:p>
          <a:endParaRPr lang="zh-CN" altLang="en-US">
            <a:solidFill>
              <a:schemeClr val="bg1"/>
            </a:solidFill>
          </a:endParaRPr>
        </a:p>
      </dgm:t>
    </dgm:pt>
    <dgm:pt modelId="{AB15D0FB-0C07-4CF2-A4E6-7E2632E428F1}">
      <dgm:prSet/>
      <dgm:spPr/>
      <dgm:t>
        <a:bodyPr/>
        <a:lstStyle/>
        <a:p>
          <a:r>
            <a:rPr lang="en-US" altLang="zh-CN" b="1">
              <a:solidFill>
                <a:schemeClr val="bg1"/>
              </a:solidFill>
              <a:latin typeface="+mn-lt"/>
              <a:ea typeface="+mn-ea"/>
              <a:cs typeface="+mn-ea"/>
              <a:sym typeface="+mn-lt"/>
            </a:rPr>
            <a:t>4</a:t>
          </a:r>
          <a:r>
            <a:rPr lang="zh-CN" altLang="en-US" b="1">
              <a:solidFill>
                <a:schemeClr val="bg1"/>
              </a:solidFill>
              <a:latin typeface="+mn-lt"/>
              <a:ea typeface="+mn-ea"/>
              <a:cs typeface="+mn-ea"/>
              <a:sym typeface="+mn-lt"/>
            </a:rPr>
            <a:t>亿</a:t>
          </a:r>
          <a:endParaRPr lang="zh-CN" dirty="0">
            <a:solidFill>
              <a:schemeClr val="bg1"/>
            </a:solidFill>
            <a:latin typeface="+mn-lt"/>
            <a:ea typeface="+mn-ea"/>
            <a:cs typeface="+mn-ea"/>
            <a:sym typeface="+mn-lt"/>
          </a:endParaRPr>
        </a:p>
      </dgm:t>
    </dgm:pt>
    <dgm:pt modelId="{ACD798F6-1930-4B17-A1EA-D994DF89BBAC}" type="parTrans" cxnId="{265DC56D-88E6-42B3-A11A-DA82D1139190}">
      <dgm:prSet/>
      <dgm:spPr/>
      <dgm:t>
        <a:bodyPr/>
        <a:lstStyle/>
        <a:p>
          <a:endParaRPr lang="zh-CN" altLang="en-US">
            <a:solidFill>
              <a:schemeClr val="bg1"/>
            </a:solidFill>
          </a:endParaRPr>
        </a:p>
      </dgm:t>
    </dgm:pt>
    <dgm:pt modelId="{571F2EA0-5381-49E2-A4D7-B913B8138336}" type="sibTrans" cxnId="{265DC56D-88E6-42B3-A11A-DA82D1139190}">
      <dgm:prSet/>
      <dgm:spPr/>
      <dgm:t>
        <a:bodyPr/>
        <a:lstStyle/>
        <a:p>
          <a:endParaRPr lang="zh-CN" altLang="en-US">
            <a:solidFill>
              <a:schemeClr val="bg1"/>
            </a:solidFill>
          </a:endParaRPr>
        </a:p>
      </dgm:t>
    </dgm:pt>
    <dgm:pt modelId="{C809C34D-54C6-4D82-8DDB-1FC3E1D3550E}">
      <dgm:prSet/>
      <dgm:spPr/>
      <dgm:t>
        <a:bodyPr/>
        <a:lstStyle/>
        <a:p>
          <a:r>
            <a:rPr lang="en-US" altLang="zh-CN">
              <a:solidFill>
                <a:schemeClr val="bg1"/>
              </a:solidFill>
              <a:latin typeface="+mn-lt"/>
              <a:ea typeface="+mn-ea"/>
              <a:cs typeface="+mn-ea"/>
              <a:sym typeface="+mn-lt"/>
            </a:rPr>
            <a:t>2020</a:t>
          </a:r>
          <a:r>
            <a:rPr lang="zh-CN" altLang="en-US">
              <a:solidFill>
                <a:schemeClr val="bg1"/>
              </a:solidFill>
              <a:latin typeface="+mn-lt"/>
              <a:ea typeface="+mn-ea"/>
              <a:cs typeface="+mn-ea"/>
              <a:sym typeface="+mn-lt"/>
            </a:rPr>
            <a:t>年</a:t>
          </a:r>
          <a:r>
            <a:rPr lang="en-US" altLang="zh-CN">
              <a:solidFill>
                <a:schemeClr val="bg1"/>
              </a:solidFill>
              <a:latin typeface="+mn-lt"/>
              <a:ea typeface="+mn-ea"/>
              <a:cs typeface="+mn-ea"/>
              <a:sym typeface="+mn-lt"/>
            </a:rPr>
            <a:t>1</a:t>
          </a:r>
          <a:r>
            <a:rPr lang="zh-CN" altLang="en-US">
              <a:solidFill>
                <a:schemeClr val="bg1"/>
              </a:solidFill>
              <a:latin typeface="+mn-lt"/>
              <a:ea typeface="+mn-ea"/>
              <a:cs typeface="+mn-ea"/>
              <a:sym typeface="+mn-lt"/>
            </a:rPr>
            <a:t>月</a:t>
          </a:r>
          <a:endParaRPr lang="zh-CN" dirty="0">
            <a:solidFill>
              <a:schemeClr val="bg1"/>
            </a:solidFill>
            <a:latin typeface="+mn-lt"/>
            <a:ea typeface="+mn-ea"/>
            <a:cs typeface="+mn-ea"/>
            <a:sym typeface="+mn-lt"/>
          </a:endParaRPr>
        </a:p>
      </dgm:t>
    </dgm:pt>
    <dgm:pt modelId="{7AFA04FC-55C0-496C-85EC-44A5091A332C}" type="parTrans" cxnId="{0E83C53B-BDC3-4BBF-8351-4B7944AD5017}">
      <dgm:prSet/>
      <dgm:spPr/>
      <dgm:t>
        <a:bodyPr/>
        <a:lstStyle/>
        <a:p>
          <a:endParaRPr lang="zh-CN" altLang="en-US">
            <a:solidFill>
              <a:schemeClr val="bg1"/>
            </a:solidFill>
          </a:endParaRPr>
        </a:p>
      </dgm:t>
    </dgm:pt>
    <dgm:pt modelId="{A7DA8235-71CC-4B67-A889-0B6051F8EC18}" type="sibTrans" cxnId="{0E83C53B-BDC3-4BBF-8351-4B7944AD5017}">
      <dgm:prSet/>
      <dgm:spPr/>
      <dgm:t>
        <a:bodyPr/>
        <a:lstStyle/>
        <a:p>
          <a:endParaRPr lang="zh-CN" altLang="en-US">
            <a:solidFill>
              <a:schemeClr val="bg1"/>
            </a:solidFill>
          </a:endParaRPr>
        </a:p>
      </dgm:t>
    </dgm:pt>
    <dgm:pt modelId="{EF5C98C4-4BB1-40B6-8FBA-7A4BFDB8A8DF}">
      <dgm:prSet/>
      <dgm:spPr/>
      <dgm:t>
        <a:bodyPr/>
        <a:lstStyle/>
        <a:p>
          <a:r>
            <a:rPr lang="en-US" altLang="zh-CN" b="1">
              <a:solidFill>
                <a:schemeClr val="bg1"/>
              </a:solidFill>
              <a:latin typeface="+mn-lt"/>
              <a:ea typeface="+mn-ea"/>
              <a:cs typeface="+mn-ea"/>
              <a:sym typeface="+mn-lt"/>
            </a:rPr>
            <a:t>6</a:t>
          </a:r>
          <a:r>
            <a:rPr lang="zh-CN" altLang="en-US" b="1">
              <a:solidFill>
                <a:schemeClr val="bg1"/>
              </a:solidFill>
              <a:latin typeface="+mn-lt"/>
              <a:ea typeface="+mn-ea"/>
              <a:cs typeface="+mn-ea"/>
              <a:sym typeface="+mn-lt"/>
            </a:rPr>
            <a:t>亿</a:t>
          </a:r>
          <a:endParaRPr lang="zh-CN" dirty="0">
            <a:solidFill>
              <a:schemeClr val="bg1"/>
            </a:solidFill>
            <a:latin typeface="+mn-lt"/>
            <a:ea typeface="+mn-ea"/>
            <a:cs typeface="+mn-ea"/>
            <a:sym typeface="+mn-lt"/>
          </a:endParaRPr>
        </a:p>
      </dgm:t>
    </dgm:pt>
    <dgm:pt modelId="{1C6418C2-79A9-4EE2-8961-37BDDA601662}" type="parTrans" cxnId="{A87F82D7-47B7-49EB-A907-DE2604288969}">
      <dgm:prSet/>
      <dgm:spPr/>
      <dgm:t>
        <a:bodyPr/>
        <a:lstStyle/>
        <a:p>
          <a:endParaRPr lang="zh-CN" altLang="en-US">
            <a:solidFill>
              <a:schemeClr val="bg1"/>
            </a:solidFill>
          </a:endParaRPr>
        </a:p>
      </dgm:t>
    </dgm:pt>
    <dgm:pt modelId="{8EE4ECF4-1746-4DA5-8692-D3160478A68B}" type="sibTrans" cxnId="{A87F82D7-47B7-49EB-A907-DE2604288969}">
      <dgm:prSet/>
      <dgm:spPr/>
      <dgm:t>
        <a:bodyPr/>
        <a:lstStyle/>
        <a:p>
          <a:endParaRPr lang="zh-CN" altLang="en-US">
            <a:solidFill>
              <a:schemeClr val="bg1"/>
            </a:solidFill>
          </a:endParaRPr>
        </a:p>
      </dgm:t>
    </dgm:pt>
    <dgm:pt modelId="{64BDE53D-04D3-4C00-9DCC-6D61E7A06CA8}">
      <dgm:prSet/>
      <dgm:spPr/>
      <dgm:t>
        <a:bodyPr/>
        <a:lstStyle/>
        <a:p>
          <a:r>
            <a:rPr lang="en-US" altLang="zh-CN" dirty="0">
              <a:solidFill>
                <a:schemeClr val="bg1"/>
              </a:solidFill>
              <a:latin typeface="+mn-lt"/>
              <a:ea typeface="+mn-ea"/>
              <a:cs typeface="+mn-ea"/>
              <a:sym typeface="+mn-lt"/>
            </a:rPr>
            <a:t>2020</a:t>
          </a:r>
          <a:r>
            <a:rPr lang="zh-CN" altLang="en-US" dirty="0">
              <a:solidFill>
                <a:schemeClr val="bg1"/>
              </a:solidFill>
              <a:latin typeface="+mn-lt"/>
              <a:ea typeface="+mn-ea"/>
              <a:cs typeface="+mn-ea"/>
              <a:sym typeface="+mn-lt"/>
            </a:rPr>
            <a:t>年</a:t>
          </a:r>
          <a:r>
            <a:rPr lang="en-US" altLang="zh-CN" dirty="0">
              <a:solidFill>
                <a:schemeClr val="bg1"/>
              </a:solidFill>
              <a:latin typeface="+mn-lt"/>
              <a:ea typeface="+mn-ea"/>
              <a:cs typeface="+mn-ea"/>
              <a:sym typeface="+mn-lt"/>
            </a:rPr>
            <a:t>8</a:t>
          </a:r>
          <a:r>
            <a:rPr lang="zh-CN" altLang="en-US" dirty="0">
              <a:solidFill>
                <a:schemeClr val="bg1"/>
              </a:solidFill>
              <a:latin typeface="+mn-lt"/>
              <a:ea typeface="+mn-ea"/>
              <a:cs typeface="+mn-ea"/>
              <a:sym typeface="+mn-lt"/>
            </a:rPr>
            <a:t>月</a:t>
          </a:r>
          <a:endParaRPr lang="zh-CN" dirty="0">
            <a:solidFill>
              <a:schemeClr val="bg1"/>
            </a:solidFill>
            <a:latin typeface="+mn-lt"/>
            <a:ea typeface="+mn-ea"/>
            <a:cs typeface="+mn-ea"/>
            <a:sym typeface="+mn-lt"/>
          </a:endParaRPr>
        </a:p>
      </dgm:t>
    </dgm:pt>
    <dgm:pt modelId="{F2590C59-0736-47AD-A38F-B1A83D8ECD0B}" type="parTrans" cxnId="{CAB5B207-AF25-4F66-91C2-5E7DAFA7B191}">
      <dgm:prSet/>
      <dgm:spPr/>
      <dgm:t>
        <a:bodyPr/>
        <a:lstStyle/>
        <a:p>
          <a:endParaRPr lang="zh-CN" altLang="en-US">
            <a:solidFill>
              <a:schemeClr val="bg1"/>
            </a:solidFill>
          </a:endParaRPr>
        </a:p>
      </dgm:t>
    </dgm:pt>
    <dgm:pt modelId="{5827C19D-FD14-49D5-84FC-F863AC256DC0}" type="sibTrans" cxnId="{CAB5B207-AF25-4F66-91C2-5E7DAFA7B191}">
      <dgm:prSet/>
      <dgm:spPr/>
      <dgm:t>
        <a:bodyPr/>
        <a:lstStyle/>
        <a:p>
          <a:endParaRPr lang="zh-CN" altLang="en-US">
            <a:solidFill>
              <a:schemeClr val="bg1"/>
            </a:solidFill>
          </a:endParaRPr>
        </a:p>
      </dgm:t>
    </dgm:pt>
    <dgm:pt modelId="{0B3962DE-EDC9-45C8-8442-C9956B7E9C25}" type="pres">
      <dgm:prSet presAssocID="{88BE935E-68E2-4102-9C61-C6C33DBA8493}" presName="rootnode" presStyleCnt="0">
        <dgm:presLayoutVars>
          <dgm:chMax/>
          <dgm:chPref/>
          <dgm:dir/>
          <dgm:animLvl val="lvl"/>
        </dgm:presLayoutVars>
      </dgm:prSet>
      <dgm:spPr/>
      <dgm:t>
        <a:bodyPr/>
        <a:lstStyle/>
        <a:p>
          <a:endParaRPr lang="zh-CN" altLang="en-US"/>
        </a:p>
      </dgm:t>
    </dgm:pt>
    <dgm:pt modelId="{9D7C00AF-4308-466A-8140-FB4F6D217396}" type="pres">
      <dgm:prSet presAssocID="{C28BD197-D283-45F0-9DA0-C7B422E92677}" presName="composite" presStyleCnt="0"/>
      <dgm:spPr/>
    </dgm:pt>
    <dgm:pt modelId="{518F8A01-896C-4DFF-AB3E-00DFBE300039}" type="pres">
      <dgm:prSet presAssocID="{C28BD197-D283-45F0-9DA0-C7B422E92677}" presName="LShape" presStyleLbl="alignNode1" presStyleIdx="0" presStyleCnt="7"/>
      <dgm:spPr/>
    </dgm:pt>
    <dgm:pt modelId="{C740B8F9-D2AA-43B2-808C-E5938B97E70D}" type="pres">
      <dgm:prSet presAssocID="{C28BD197-D283-45F0-9DA0-C7B422E92677}" presName="ParentText" presStyleLbl="revTx" presStyleIdx="0" presStyleCnt="4">
        <dgm:presLayoutVars>
          <dgm:chMax val="0"/>
          <dgm:chPref val="0"/>
          <dgm:bulletEnabled val="1"/>
        </dgm:presLayoutVars>
      </dgm:prSet>
      <dgm:spPr/>
      <dgm:t>
        <a:bodyPr/>
        <a:lstStyle/>
        <a:p>
          <a:endParaRPr lang="zh-CN" altLang="en-US"/>
        </a:p>
      </dgm:t>
    </dgm:pt>
    <dgm:pt modelId="{84A5FF0F-00F1-4539-9D0D-77B02FB2B051}" type="pres">
      <dgm:prSet presAssocID="{C28BD197-D283-45F0-9DA0-C7B422E92677}" presName="Triangle" presStyleLbl="alignNode1" presStyleIdx="1" presStyleCnt="7"/>
      <dgm:spPr/>
    </dgm:pt>
    <dgm:pt modelId="{6A4A3303-ECDD-445A-B92C-DA933CA42A76}" type="pres">
      <dgm:prSet presAssocID="{146390D0-2752-4FCF-AEA3-74842066A2E2}" presName="sibTrans" presStyleCnt="0"/>
      <dgm:spPr/>
    </dgm:pt>
    <dgm:pt modelId="{AC9D6E78-D326-4E5E-AFC2-F854E0AA9B6B}" type="pres">
      <dgm:prSet presAssocID="{146390D0-2752-4FCF-AEA3-74842066A2E2}" presName="space" presStyleCnt="0"/>
      <dgm:spPr/>
    </dgm:pt>
    <dgm:pt modelId="{058819CA-D9C9-472C-9E93-C90B732930F7}" type="pres">
      <dgm:prSet presAssocID="{ADA1BFDD-118F-4901-B4AA-6F487F161D63}" presName="composite" presStyleCnt="0"/>
      <dgm:spPr/>
    </dgm:pt>
    <dgm:pt modelId="{C7B4F87F-12EF-4075-BAE5-6152D531B7F3}" type="pres">
      <dgm:prSet presAssocID="{ADA1BFDD-118F-4901-B4AA-6F487F161D63}" presName="LShape" presStyleLbl="alignNode1" presStyleIdx="2" presStyleCnt="7"/>
      <dgm:spPr/>
    </dgm:pt>
    <dgm:pt modelId="{6A3676BD-2C81-4059-A10C-639A5D35DEB9}" type="pres">
      <dgm:prSet presAssocID="{ADA1BFDD-118F-4901-B4AA-6F487F161D63}" presName="ParentText" presStyleLbl="revTx" presStyleIdx="1" presStyleCnt="4">
        <dgm:presLayoutVars>
          <dgm:chMax val="0"/>
          <dgm:chPref val="0"/>
          <dgm:bulletEnabled val="1"/>
        </dgm:presLayoutVars>
      </dgm:prSet>
      <dgm:spPr/>
      <dgm:t>
        <a:bodyPr/>
        <a:lstStyle/>
        <a:p>
          <a:endParaRPr lang="zh-CN" altLang="en-US"/>
        </a:p>
      </dgm:t>
    </dgm:pt>
    <dgm:pt modelId="{988EF584-1EA2-436E-8491-05680C97F325}" type="pres">
      <dgm:prSet presAssocID="{ADA1BFDD-118F-4901-B4AA-6F487F161D63}" presName="Triangle" presStyleLbl="alignNode1" presStyleIdx="3" presStyleCnt="7"/>
      <dgm:spPr/>
    </dgm:pt>
    <dgm:pt modelId="{B50BD930-780A-48FD-BB45-3E08E07D5E32}" type="pres">
      <dgm:prSet presAssocID="{2B31D231-3CF5-4F64-B130-773832B6A71C}" presName="sibTrans" presStyleCnt="0"/>
      <dgm:spPr/>
    </dgm:pt>
    <dgm:pt modelId="{9D12CB0A-71F6-4B12-9794-8A013389F58D}" type="pres">
      <dgm:prSet presAssocID="{2B31D231-3CF5-4F64-B130-773832B6A71C}" presName="space" presStyleCnt="0"/>
      <dgm:spPr/>
    </dgm:pt>
    <dgm:pt modelId="{56282105-1B68-4100-BEB5-571C3344A5D0}" type="pres">
      <dgm:prSet presAssocID="{AB15D0FB-0C07-4CF2-A4E6-7E2632E428F1}" presName="composite" presStyleCnt="0"/>
      <dgm:spPr/>
    </dgm:pt>
    <dgm:pt modelId="{2BFEC8B3-6209-48F0-8564-B95DEB682588}" type="pres">
      <dgm:prSet presAssocID="{AB15D0FB-0C07-4CF2-A4E6-7E2632E428F1}" presName="LShape" presStyleLbl="alignNode1" presStyleIdx="4" presStyleCnt="7"/>
      <dgm:spPr/>
    </dgm:pt>
    <dgm:pt modelId="{3BCE5E91-3097-4358-9117-2D754B3C1414}" type="pres">
      <dgm:prSet presAssocID="{AB15D0FB-0C07-4CF2-A4E6-7E2632E428F1}" presName="ParentText" presStyleLbl="revTx" presStyleIdx="2" presStyleCnt="4">
        <dgm:presLayoutVars>
          <dgm:chMax val="0"/>
          <dgm:chPref val="0"/>
          <dgm:bulletEnabled val="1"/>
        </dgm:presLayoutVars>
      </dgm:prSet>
      <dgm:spPr/>
      <dgm:t>
        <a:bodyPr/>
        <a:lstStyle/>
        <a:p>
          <a:endParaRPr lang="zh-CN" altLang="en-US"/>
        </a:p>
      </dgm:t>
    </dgm:pt>
    <dgm:pt modelId="{34208E0E-8B94-4B51-8EDA-BD2BFCE60D99}" type="pres">
      <dgm:prSet presAssocID="{AB15D0FB-0C07-4CF2-A4E6-7E2632E428F1}" presName="Triangle" presStyleLbl="alignNode1" presStyleIdx="5" presStyleCnt="7"/>
      <dgm:spPr/>
    </dgm:pt>
    <dgm:pt modelId="{057ECC49-F849-49F3-95A4-1BC6879CA07F}" type="pres">
      <dgm:prSet presAssocID="{571F2EA0-5381-49E2-A4D7-B913B8138336}" presName="sibTrans" presStyleCnt="0"/>
      <dgm:spPr/>
    </dgm:pt>
    <dgm:pt modelId="{632EF2AF-AF44-4AA1-AE9F-952F3ECA8A27}" type="pres">
      <dgm:prSet presAssocID="{571F2EA0-5381-49E2-A4D7-B913B8138336}" presName="space" presStyleCnt="0"/>
      <dgm:spPr/>
    </dgm:pt>
    <dgm:pt modelId="{EDA68B0F-1415-4FA0-BFFA-2A3C1D5C7367}" type="pres">
      <dgm:prSet presAssocID="{EF5C98C4-4BB1-40B6-8FBA-7A4BFDB8A8DF}" presName="composite" presStyleCnt="0"/>
      <dgm:spPr/>
    </dgm:pt>
    <dgm:pt modelId="{81EA4F8C-4AEC-4779-B825-15BD3BC4953F}" type="pres">
      <dgm:prSet presAssocID="{EF5C98C4-4BB1-40B6-8FBA-7A4BFDB8A8DF}" presName="LShape" presStyleLbl="alignNode1" presStyleIdx="6" presStyleCnt="7"/>
      <dgm:spPr/>
    </dgm:pt>
    <dgm:pt modelId="{A9ACCD9B-E07D-4EF6-9EF0-6CD83FBB4030}" type="pres">
      <dgm:prSet presAssocID="{EF5C98C4-4BB1-40B6-8FBA-7A4BFDB8A8DF}" presName="ParentText" presStyleLbl="revTx" presStyleIdx="3" presStyleCnt="4">
        <dgm:presLayoutVars>
          <dgm:chMax val="0"/>
          <dgm:chPref val="0"/>
          <dgm:bulletEnabled val="1"/>
        </dgm:presLayoutVars>
      </dgm:prSet>
      <dgm:spPr/>
      <dgm:t>
        <a:bodyPr/>
        <a:lstStyle/>
        <a:p>
          <a:endParaRPr lang="zh-CN" altLang="en-US"/>
        </a:p>
      </dgm:t>
    </dgm:pt>
  </dgm:ptLst>
  <dgm:cxnLst>
    <dgm:cxn modelId="{89F06882-78C3-4555-874E-A5FF672911B7}" type="presOf" srcId="{B84FCD96-4666-4340-9468-F718AADBAF07}" destId="{C740B8F9-D2AA-43B2-808C-E5938B97E70D}" srcOrd="0" destOrd="1" presId="urn:microsoft.com/office/officeart/2009/3/layout/StepUpProcess"/>
    <dgm:cxn modelId="{4348AC7B-111E-423C-9FFD-9177B13F7A5C}" srcId="{88BE935E-68E2-4102-9C61-C6C33DBA8493}" destId="{C28BD197-D283-45F0-9DA0-C7B422E92677}" srcOrd="0" destOrd="0" parTransId="{84F31F18-AAEF-4EAE-8C26-2CA44A269B33}" sibTransId="{146390D0-2752-4FCF-AEA3-74842066A2E2}"/>
    <dgm:cxn modelId="{332D69BA-E7A0-4ACB-B97D-DC7F971ED0B6}" type="presOf" srcId="{64BDE53D-04D3-4C00-9DCC-6D61E7A06CA8}" destId="{A9ACCD9B-E07D-4EF6-9EF0-6CD83FBB4030}" srcOrd="0" destOrd="1" presId="urn:microsoft.com/office/officeart/2009/3/layout/StepUpProcess"/>
    <dgm:cxn modelId="{CAB5B207-AF25-4F66-91C2-5E7DAFA7B191}" srcId="{EF5C98C4-4BB1-40B6-8FBA-7A4BFDB8A8DF}" destId="{64BDE53D-04D3-4C00-9DCC-6D61E7A06CA8}" srcOrd="0" destOrd="0" parTransId="{F2590C59-0736-47AD-A38F-B1A83D8ECD0B}" sibTransId="{5827C19D-FD14-49D5-84FC-F863AC256DC0}"/>
    <dgm:cxn modelId="{C78E98AE-3E4B-4D14-BD85-DEA8BA112BDA}" type="presOf" srcId="{C28BD197-D283-45F0-9DA0-C7B422E92677}" destId="{C740B8F9-D2AA-43B2-808C-E5938B97E70D}" srcOrd="0" destOrd="0" presId="urn:microsoft.com/office/officeart/2009/3/layout/StepUpProcess"/>
    <dgm:cxn modelId="{09E55C24-3BB6-489A-8B32-221A3BB5E330}" type="presOf" srcId="{88BE935E-68E2-4102-9C61-C6C33DBA8493}" destId="{0B3962DE-EDC9-45C8-8442-C9956B7E9C25}" srcOrd="0" destOrd="0" presId="urn:microsoft.com/office/officeart/2009/3/layout/StepUpProcess"/>
    <dgm:cxn modelId="{C04C261A-66DC-4EF2-B018-CC4B6723ACA0}" type="presOf" srcId="{EF5C98C4-4BB1-40B6-8FBA-7A4BFDB8A8DF}" destId="{A9ACCD9B-E07D-4EF6-9EF0-6CD83FBB4030}" srcOrd="0" destOrd="0" presId="urn:microsoft.com/office/officeart/2009/3/layout/StepUpProcess"/>
    <dgm:cxn modelId="{A0ECE97B-888A-47B9-A149-8EDDB11E4092}" srcId="{EF5C98C4-4BB1-40B6-8FBA-7A4BFDB8A8DF}" destId="{B63A4F61-4763-4E76-9E68-89C62F7E30B2}" srcOrd="1" destOrd="0" parTransId="{4DB01715-1BD1-4362-92F9-8FEDDBCDC448}" sibTransId="{88BAFAB4-8205-4B8E-A597-D3FB6E8AA810}"/>
    <dgm:cxn modelId="{7B884676-EA6C-456A-B1C7-FD2F9E979BF3}" type="presOf" srcId="{C809C34D-54C6-4D82-8DDB-1FC3E1D3550E}" destId="{3BCE5E91-3097-4358-9117-2D754B3C1414}" srcOrd="0" destOrd="1" presId="urn:microsoft.com/office/officeart/2009/3/layout/StepUpProcess"/>
    <dgm:cxn modelId="{A87F82D7-47B7-49EB-A907-DE2604288969}" srcId="{88BE935E-68E2-4102-9C61-C6C33DBA8493}" destId="{EF5C98C4-4BB1-40B6-8FBA-7A4BFDB8A8DF}" srcOrd="3" destOrd="0" parTransId="{1C6418C2-79A9-4EE2-8961-37BDDA601662}" sibTransId="{8EE4ECF4-1746-4DA5-8692-D3160478A68B}"/>
    <dgm:cxn modelId="{731E965C-B985-46F6-8791-4A21C3B4E2F5}" srcId="{88BE935E-68E2-4102-9C61-C6C33DBA8493}" destId="{ADA1BFDD-118F-4901-B4AA-6F487F161D63}" srcOrd="1" destOrd="0" parTransId="{8FF5152F-3FB7-43CE-B36D-55A1A8AA8F7A}" sibTransId="{2B31D231-3CF5-4F64-B130-773832B6A71C}"/>
    <dgm:cxn modelId="{D8FAF786-A278-499B-BB2D-537780E2C290}" type="presOf" srcId="{AB15D0FB-0C07-4CF2-A4E6-7E2632E428F1}" destId="{3BCE5E91-3097-4358-9117-2D754B3C1414}" srcOrd="0" destOrd="0" presId="urn:microsoft.com/office/officeart/2009/3/layout/StepUpProcess"/>
    <dgm:cxn modelId="{0E83C53B-BDC3-4BBF-8351-4B7944AD5017}" srcId="{AB15D0FB-0C07-4CF2-A4E6-7E2632E428F1}" destId="{C809C34D-54C6-4D82-8DDB-1FC3E1D3550E}" srcOrd="0" destOrd="0" parTransId="{7AFA04FC-55C0-496C-85EC-44A5091A332C}" sibTransId="{A7DA8235-71CC-4B67-A889-0B6051F8EC18}"/>
    <dgm:cxn modelId="{3E5CCA33-7221-4238-A7FB-284EF57E59F1}" srcId="{C28BD197-D283-45F0-9DA0-C7B422E92677}" destId="{B84FCD96-4666-4340-9468-F718AADBAF07}" srcOrd="0" destOrd="0" parTransId="{CDACABA1-4A70-4C61-8E08-E7073B08079C}" sibTransId="{D0A06937-A4E6-4BEF-B86E-6D8BEB3F4AB4}"/>
    <dgm:cxn modelId="{D17FEAA3-0EB7-459A-9E53-E8CDFB6EF89A}" srcId="{ADA1BFDD-118F-4901-B4AA-6F487F161D63}" destId="{DE83F48A-D98A-420A-8158-38C2C9F51F9D}" srcOrd="0" destOrd="0" parTransId="{7B81B126-1299-4093-8B52-E5A5CD87BC80}" sibTransId="{620B1816-D89D-4CB4-9A68-D8AFB0D3F500}"/>
    <dgm:cxn modelId="{42D8504C-39D2-4465-BE32-F8E5965082D8}" type="presOf" srcId="{DE83F48A-D98A-420A-8158-38C2C9F51F9D}" destId="{6A3676BD-2C81-4059-A10C-639A5D35DEB9}" srcOrd="0" destOrd="1" presId="urn:microsoft.com/office/officeart/2009/3/layout/StepUpProcess"/>
    <dgm:cxn modelId="{7B3705FE-C72C-40B7-92BD-6DC827F0C42C}" type="presOf" srcId="{B63A4F61-4763-4E76-9E68-89C62F7E30B2}" destId="{A9ACCD9B-E07D-4EF6-9EF0-6CD83FBB4030}" srcOrd="0" destOrd="2" presId="urn:microsoft.com/office/officeart/2009/3/layout/StepUpProcess"/>
    <dgm:cxn modelId="{265DC56D-88E6-42B3-A11A-DA82D1139190}" srcId="{88BE935E-68E2-4102-9C61-C6C33DBA8493}" destId="{AB15D0FB-0C07-4CF2-A4E6-7E2632E428F1}" srcOrd="2" destOrd="0" parTransId="{ACD798F6-1930-4B17-A1EA-D994DF89BBAC}" sibTransId="{571F2EA0-5381-49E2-A4D7-B913B8138336}"/>
    <dgm:cxn modelId="{96E50F61-2C64-416E-BFA9-D6391205D78D}" type="presOf" srcId="{ADA1BFDD-118F-4901-B4AA-6F487F161D63}" destId="{6A3676BD-2C81-4059-A10C-639A5D35DEB9}" srcOrd="0" destOrd="0" presId="urn:microsoft.com/office/officeart/2009/3/layout/StepUpProcess"/>
    <dgm:cxn modelId="{4DE9D75B-7A02-40BA-9CD1-9753F11D3BCC}" type="presParOf" srcId="{0B3962DE-EDC9-45C8-8442-C9956B7E9C25}" destId="{9D7C00AF-4308-466A-8140-FB4F6D217396}" srcOrd="0" destOrd="0" presId="urn:microsoft.com/office/officeart/2009/3/layout/StepUpProcess"/>
    <dgm:cxn modelId="{AC853A77-31D1-4E1B-8EE9-AC4DE99F59FD}" type="presParOf" srcId="{9D7C00AF-4308-466A-8140-FB4F6D217396}" destId="{518F8A01-896C-4DFF-AB3E-00DFBE300039}" srcOrd="0" destOrd="0" presId="urn:microsoft.com/office/officeart/2009/3/layout/StepUpProcess"/>
    <dgm:cxn modelId="{0FC2EA3B-1CC6-436A-B21B-001B817A578A}" type="presParOf" srcId="{9D7C00AF-4308-466A-8140-FB4F6D217396}" destId="{C740B8F9-D2AA-43B2-808C-E5938B97E70D}" srcOrd="1" destOrd="0" presId="urn:microsoft.com/office/officeart/2009/3/layout/StepUpProcess"/>
    <dgm:cxn modelId="{738414A0-815A-4C1D-B6D2-FE0066E83E3F}" type="presParOf" srcId="{9D7C00AF-4308-466A-8140-FB4F6D217396}" destId="{84A5FF0F-00F1-4539-9D0D-77B02FB2B051}" srcOrd="2" destOrd="0" presId="urn:microsoft.com/office/officeart/2009/3/layout/StepUpProcess"/>
    <dgm:cxn modelId="{5C86BE82-8994-4D4D-885F-4B037A4320DC}" type="presParOf" srcId="{0B3962DE-EDC9-45C8-8442-C9956B7E9C25}" destId="{6A4A3303-ECDD-445A-B92C-DA933CA42A76}" srcOrd="1" destOrd="0" presId="urn:microsoft.com/office/officeart/2009/3/layout/StepUpProcess"/>
    <dgm:cxn modelId="{4CB4283C-ADDB-4B08-A590-37823342B178}" type="presParOf" srcId="{6A4A3303-ECDD-445A-B92C-DA933CA42A76}" destId="{AC9D6E78-D326-4E5E-AFC2-F854E0AA9B6B}" srcOrd="0" destOrd="0" presId="urn:microsoft.com/office/officeart/2009/3/layout/StepUpProcess"/>
    <dgm:cxn modelId="{7716E689-C73E-4B37-A2CE-BB4986D34939}" type="presParOf" srcId="{0B3962DE-EDC9-45C8-8442-C9956B7E9C25}" destId="{058819CA-D9C9-472C-9E93-C90B732930F7}" srcOrd="2" destOrd="0" presId="urn:microsoft.com/office/officeart/2009/3/layout/StepUpProcess"/>
    <dgm:cxn modelId="{D1C367C4-674A-433A-8D37-0A9937E6B1A2}" type="presParOf" srcId="{058819CA-D9C9-472C-9E93-C90B732930F7}" destId="{C7B4F87F-12EF-4075-BAE5-6152D531B7F3}" srcOrd="0" destOrd="0" presId="urn:microsoft.com/office/officeart/2009/3/layout/StepUpProcess"/>
    <dgm:cxn modelId="{A28D2CFC-A47C-4332-AAA1-FD36CA8F4623}" type="presParOf" srcId="{058819CA-D9C9-472C-9E93-C90B732930F7}" destId="{6A3676BD-2C81-4059-A10C-639A5D35DEB9}" srcOrd="1" destOrd="0" presId="urn:microsoft.com/office/officeart/2009/3/layout/StepUpProcess"/>
    <dgm:cxn modelId="{ADA7FEBF-0685-4FEB-A402-F5409D5897A7}" type="presParOf" srcId="{058819CA-D9C9-472C-9E93-C90B732930F7}" destId="{988EF584-1EA2-436E-8491-05680C97F325}" srcOrd="2" destOrd="0" presId="urn:microsoft.com/office/officeart/2009/3/layout/StepUpProcess"/>
    <dgm:cxn modelId="{2FF18DFE-0609-4370-9F8F-1E18518CF7D7}" type="presParOf" srcId="{0B3962DE-EDC9-45C8-8442-C9956B7E9C25}" destId="{B50BD930-780A-48FD-BB45-3E08E07D5E32}" srcOrd="3" destOrd="0" presId="urn:microsoft.com/office/officeart/2009/3/layout/StepUpProcess"/>
    <dgm:cxn modelId="{2B277121-D345-4F62-861D-4641023051EC}" type="presParOf" srcId="{B50BD930-780A-48FD-BB45-3E08E07D5E32}" destId="{9D12CB0A-71F6-4B12-9794-8A013389F58D}" srcOrd="0" destOrd="0" presId="urn:microsoft.com/office/officeart/2009/3/layout/StepUpProcess"/>
    <dgm:cxn modelId="{E2FB9ADF-ECDB-4DC9-AB2A-B5673DE3A54F}" type="presParOf" srcId="{0B3962DE-EDC9-45C8-8442-C9956B7E9C25}" destId="{56282105-1B68-4100-BEB5-571C3344A5D0}" srcOrd="4" destOrd="0" presId="urn:microsoft.com/office/officeart/2009/3/layout/StepUpProcess"/>
    <dgm:cxn modelId="{607317F8-5CC1-4597-BCEE-FDBE829EDD1B}" type="presParOf" srcId="{56282105-1B68-4100-BEB5-571C3344A5D0}" destId="{2BFEC8B3-6209-48F0-8564-B95DEB682588}" srcOrd="0" destOrd="0" presId="urn:microsoft.com/office/officeart/2009/3/layout/StepUpProcess"/>
    <dgm:cxn modelId="{5A1F5CA5-70FF-4A05-994D-3E46F2738892}" type="presParOf" srcId="{56282105-1B68-4100-BEB5-571C3344A5D0}" destId="{3BCE5E91-3097-4358-9117-2D754B3C1414}" srcOrd="1" destOrd="0" presId="urn:microsoft.com/office/officeart/2009/3/layout/StepUpProcess"/>
    <dgm:cxn modelId="{B881262A-F11F-408D-B553-55DEA7F33BD7}" type="presParOf" srcId="{56282105-1B68-4100-BEB5-571C3344A5D0}" destId="{34208E0E-8B94-4B51-8EDA-BD2BFCE60D99}" srcOrd="2" destOrd="0" presId="urn:microsoft.com/office/officeart/2009/3/layout/StepUpProcess"/>
    <dgm:cxn modelId="{87ADDA00-1CC0-4F14-8DCF-839D41100EEF}" type="presParOf" srcId="{0B3962DE-EDC9-45C8-8442-C9956B7E9C25}" destId="{057ECC49-F849-49F3-95A4-1BC6879CA07F}" srcOrd="5" destOrd="0" presId="urn:microsoft.com/office/officeart/2009/3/layout/StepUpProcess"/>
    <dgm:cxn modelId="{9FD2F109-ACC2-472E-AECD-048FB0AE6515}" type="presParOf" srcId="{057ECC49-F849-49F3-95A4-1BC6879CA07F}" destId="{632EF2AF-AF44-4AA1-AE9F-952F3ECA8A27}" srcOrd="0" destOrd="0" presId="urn:microsoft.com/office/officeart/2009/3/layout/StepUpProcess"/>
    <dgm:cxn modelId="{0A01920E-2C8A-4AF7-82F9-92F23D3713F8}" type="presParOf" srcId="{0B3962DE-EDC9-45C8-8442-C9956B7E9C25}" destId="{EDA68B0F-1415-4FA0-BFFA-2A3C1D5C7367}" srcOrd="6" destOrd="0" presId="urn:microsoft.com/office/officeart/2009/3/layout/StepUpProcess"/>
    <dgm:cxn modelId="{EA1A725D-FBE9-48FA-AB30-4ACE872A9359}" type="presParOf" srcId="{EDA68B0F-1415-4FA0-BFFA-2A3C1D5C7367}" destId="{81EA4F8C-4AEC-4779-B825-15BD3BC4953F}" srcOrd="0" destOrd="0" presId="urn:microsoft.com/office/officeart/2009/3/layout/StepUpProcess"/>
    <dgm:cxn modelId="{8CCB8A51-0B15-4466-A453-F029AF824C86}" type="presParOf" srcId="{EDA68B0F-1415-4FA0-BFFA-2A3C1D5C7367}" destId="{A9ACCD9B-E07D-4EF6-9EF0-6CD83FBB4030}" srcOrd="1" destOrd="0" presId="urn:microsoft.com/office/officeart/2009/3/layout/StepUpProces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C8E33F-05DF-4693-8F0C-EA90EAAFF6D9}" type="doc">
      <dgm:prSet loTypeId="urn:microsoft.com/office/officeart/2005/8/layout/cycle4" loCatId="cycle" qsTypeId="urn:microsoft.com/office/officeart/2005/8/quickstyle/simple3" qsCatId="simple" csTypeId="urn:microsoft.com/office/officeart/2005/8/colors/accent5_5" csCatId="accent5" phldr="1"/>
      <dgm:spPr/>
      <dgm:t>
        <a:bodyPr/>
        <a:lstStyle/>
        <a:p>
          <a:endParaRPr lang="zh-CN" altLang="en-US"/>
        </a:p>
      </dgm:t>
    </dgm:pt>
    <dgm:pt modelId="{5B6391CA-1E29-4164-9D37-A36205BD5DC9}">
      <dgm:prSet custT="1">
        <dgm:style>
          <a:lnRef idx="2">
            <a:schemeClr val="accent1">
              <a:shade val="50000"/>
            </a:schemeClr>
          </a:lnRef>
          <a:fillRef idx="1">
            <a:schemeClr val="accent1"/>
          </a:fillRef>
          <a:effectRef idx="0">
            <a:schemeClr val="accent1"/>
          </a:effectRef>
          <a:fontRef idx="minor">
            <a:schemeClr val="lt1"/>
          </a:fontRef>
        </dgm:style>
      </dgm:prSet>
      <dgm:spPr>
        <a:gradFill>
          <a:gsLst>
            <a:gs pos="0">
              <a:srgbClr val="1D95F5"/>
            </a:gs>
            <a:gs pos="100000">
              <a:srgbClr val="1D95F5">
                <a:alpha val="0"/>
              </a:srgbClr>
            </a:gs>
          </a:gsLst>
          <a:lin ang="4800000" scaled="0"/>
        </a:gradFill>
        <a:ln>
          <a:noFill/>
        </a:ln>
      </dgm:spPr>
      <dgm:t>
        <a:bodyPr rtlCol="0" anchor="ctr"/>
        <a:lstStyle/>
        <a:p>
          <a:pPr marL="0" algn="ctr" defTabSz="914400" rtl="0" eaLnBrk="1" latinLnBrk="0" hangingPunct="1"/>
          <a:r>
            <a:rPr lang="zh-CN" altLang="en-US" sz="1800" kern="1200" dirty="0">
              <a:solidFill>
                <a:schemeClr val="lt1"/>
              </a:solidFill>
              <a:latin typeface="+mn-lt"/>
              <a:ea typeface="+mn-ea"/>
              <a:cs typeface="+mn-ea"/>
              <a:sym typeface="+mn-lt"/>
            </a:rPr>
            <a:t>唱歌舞蹈</a:t>
          </a:r>
        </a:p>
      </dgm:t>
    </dgm:pt>
    <dgm:pt modelId="{EDA5F950-C9AE-4C66-A816-67BD8573E9B9}" type="parTrans" cxnId="{1A3401A4-E352-4906-85F2-3B2CAA22A5ED}">
      <dgm:prSet/>
      <dgm:spPr/>
      <dgm:t>
        <a:bodyPr/>
        <a:lstStyle/>
        <a:p>
          <a:endParaRPr lang="zh-CN" altLang="en-US">
            <a:solidFill>
              <a:schemeClr val="bg1"/>
            </a:solidFill>
          </a:endParaRPr>
        </a:p>
      </dgm:t>
    </dgm:pt>
    <dgm:pt modelId="{02CCBD81-9133-4F1F-BAFC-E669701ECA90}" type="sibTrans" cxnId="{1A3401A4-E352-4906-85F2-3B2CAA22A5ED}">
      <dgm:prSet/>
      <dgm:spPr/>
      <dgm:t>
        <a:bodyPr/>
        <a:lstStyle/>
        <a:p>
          <a:endParaRPr lang="zh-CN" altLang="en-US">
            <a:solidFill>
              <a:schemeClr val="bg1"/>
            </a:solidFill>
          </a:endParaRPr>
        </a:p>
      </dgm:t>
    </dgm:pt>
    <dgm:pt modelId="{7D3B16E2-C863-427E-A167-D896FA2F911D}">
      <dgm:prSet custT="1">
        <dgm:style>
          <a:lnRef idx="2">
            <a:schemeClr val="accent1">
              <a:shade val="50000"/>
            </a:schemeClr>
          </a:lnRef>
          <a:fillRef idx="1">
            <a:schemeClr val="accent1"/>
          </a:fillRef>
          <a:effectRef idx="0">
            <a:schemeClr val="accent1"/>
          </a:effectRef>
          <a:fontRef idx="minor">
            <a:schemeClr val="lt1"/>
          </a:fontRef>
        </dgm:style>
      </dgm:prSet>
      <dgm:spPr>
        <a:gradFill>
          <a:gsLst>
            <a:gs pos="0">
              <a:srgbClr val="1D95F5"/>
            </a:gs>
            <a:gs pos="100000">
              <a:srgbClr val="1D95F5">
                <a:alpha val="0"/>
              </a:srgbClr>
            </a:gs>
          </a:gsLst>
          <a:lin ang="2400000" scaled="0"/>
        </a:gradFill>
        <a:ln>
          <a:noFill/>
        </a:ln>
      </dgm:spPr>
      <dgm:t>
        <a:bodyPr rtlCol="0" anchor="ctr"/>
        <a:lstStyle/>
        <a:p>
          <a:pPr marL="0" algn="ctr" defTabSz="914400" rtl="0" eaLnBrk="1" latinLnBrk="0" hangingPunct="1"/>
          <a:r>
            <a:rPr lang="zh-CN" altLang="en-US" sz="1800" kern="1200" dirty="0">
              <a:solidFill>
                <a:schemeClr val="lt1"/>
              </a:solidFill>
              <a:latin typeface="+mn-lt"/>
              <a:ea typeface="+mn-ea"/>
              <a:cs typeface="+mn-ea"/>
              <a:sym typeface="+mn-lt"/>
            </a:rPr>
            <a:t>搞笑段子</a:t>
          </a:r>
        </a:p>
      </dgm:t>
    </dgm:pt>
    <dgm:pt modelId="{FB9F6017-90D9-4C73-B2CF-86C059C66A29}" type="parTrans" cxnId="{B9C85B86-B417-413A-AAFF-FF41903EC099}">
      <dgm:prSet/>
      <dgm:spPr/>
      <dgm:t>
        <a:bodyPr/>
        <a:lstStyle/>
        <a:p>
          <a:endParaRPr lang="zh-CN" altLang="en-US">
            <a:solidFill>
              <a:schemeClr val="bg1"/>
            </a:solidFill>
          </a:endParaRPr>
        </a:p>
      </dgm:t>
    </dgm:pt>
    <dgm:pt modelId="{508F5F11-F9B1-4D3D-99AF-BE6E8743B950}" type="sibTrans" cxnId="{B9C85B86-B417-413A-AAFF-FF41903EC099}">
      <dgm:prSet/>
      <dgm:spPr/>
      <dgm:t>
        <a:bodyPr/>
        <a:lstStyle/>
        <a:p>
          <a:endParaRPr lang="zh-CN" altLang="en-US">
            <a:solidFill>
              <a:schemeClr val="bg1"/>
            </a:solidFill>
          </a:endParaRPr>
        </a:p>
      </dgm:t>
    </dgm:pt>
    <dgm:pt modelId="{EC233B1C-5A94-4F59-AA2D-92DB7D0EB2D4}">
      <dgm:prSet custT="1">
        <dgm:style>
          <a:lnRef idx="2">
            <a:schemeClr val="accent1">
              <a:shade val="50000"/>
            </a:schemeClr>
          </a:lnRef>
          <a:fillRef idx="1">
            <a:schemeClr val="accent1"/>
          </a:fillRef>
          <a:effectRef idx="0">
            <a:schemeClr val="accent1"/>
          </a:effectRef>
          <a:fontRef idx="minor">
            <a:schemeClr val="lt1"/>
          </a:fontRef>
        </dgm:style>
      </dgm:prSet>
      <dgm:spPr>
        <a:gradFill>
          <a:gsLst>
            <a:gs pos="0">
              <a:srgbClr val="1D95F5"/>
            </a:gs>
            <a:gs pos="100000">
              <a:srgbClr val="1D95F5">
                <a:alpha val="0"/>
              </a:srgbClr>
            </a:gs>
          </a:gsLst>
          <a:lin ang="3600000" scaled="0"/>
        </a:gradFill>
        <a:ln>
          <a:noFill/>
        </a:ln>
      </dgm:spPr>
      <dgm:t>
        <a:bodyPr rtlCol="0" anchor="ctr"/>
        <a:lstStyle/>
        <a:p>
          <a:pPr marL="0" algn="ctr" defTabSz="914400" rtl="0" eaLnBrk="1" latinLnBrk="0" hangingPunct="1"/>
          <a:r>
            <a:rPr lang="zh-CN" altLang="en-US" sz="1800" kern="1200" dirty="0">
              <a:solidFill>
                <a:schemeClr val="lt1"/>
              </a:solidFill>
              <a:latin typeface="+mn-lt"/>
              <a:ea typeface="+mn-ea"/>
              <a:cs typeface="+mn-ea"/>
              <a:sym typeface="+mn-lt"/>
            </a:rPr>
            <a:t>才艺表演</a:t>
          </a:r>
        </a:p>
      </dgm:t>
    </dgm:pt>
    <dgm:pt modelId="{D84BBD37-C3B3-49C5-B823-F882C955C3ED}" type="parTrans" cxnId="{BD1942DC-B46C-4D4F-9679-8BC2FEF0846F}">
      <dgm:prSet/>
      <dgm:spPr/>
      <dgm:t>
        <a:bodyPr/>
        <a:lstStyle/>
        <a:p>
          <a:endParaRPr lang="zh-CN" altLang="en-US">
            <a:solidFill>
              <a:schemeClr val="bg1"/>
            </a:solidFill>
          </a:endParaRPr>
        </a:p>
      </dgm:t>
    </dgm:pt>
    <dgm:pt modelId="{F4CD1346-1AB1-4D94-ACB5-16E7A3EA8889}" type="sibTrans" cxnId="{BD1942DC-B46C-4D4F-9679-8BC2FEF0846F}">
      <dgm:prSet/>
      <dgm:spPr/>
      <dgm:t>
        <a:bodyPr/>
        <a:lstStyle/>
        <a:p>
          <a:endParaRPr lang="zh-CN" altLang="en-US">
            <a:solidFill>
              <a:schemeClr val="bg1"/>
            </a:solidFill>
          </a:endParaRPr>
        </a:p>
      </dgm:t>
    </dgm:pt>
    <dgm:pt modelId="{B4E15422-4E31-4FD7-83A9-FD858D2048D6}">
      <dgm:prSet custT="1">
        <dgm:style>
          <a:lnRef idx="2">
            <a:schemeClr val="accent1">
              <a:shade val="50000"/>
            </a:schemeClr>
          </a:lnRef>
          <a:fillRef idx="1">
            <a:schemeClr val="accent1"/>
          </a:fillRef>
          <a:effectRef idx="0">
            <a:schemeClr val="accent1"/>
          </a:effectRef>
          <a:fontRef idx="minor">
            <a:schemeClr val="lt1"/>
          </a:fontRef>
        </dgm:style>
      </dgm:prSet>
      <dgm:spPr>
        <a:gradFill>
          <a:gsLst>
            <a:gs pos="0">
              <a:srgbClr val="1D95F5"/>
            </a:gs>
            <a:gs pos="100000">
              <a:srgbClr val="1D95F5">
                <a:alpha val="0"/>
              </a:srgbClr>
            </a:gs>
          </a:gsLst>
          <a:lin ang="3600000" scaled="0"/>
        </a:gradFill>
        <a:ln>
          <a:noFill/>
        </a:ln>
      </dgm:spPr>
      <dgm:t>
        <a:bodyPr rtlCol="0" anchor="ctr"/>
        <a:lstStyle/>
        <a:p>
          <a:pPr marL="0" algn="ctr" defTabSz="914400" rtl="0" eaLnBrk="1" latinLnBrk="0" hangingPunct="1"/>
          <a:r>
            <a:rPr lang="zh-CN" altLang="en-US" sz="1800" kern="1200" dirty="0">
              <a:solidFill>
                <a:schemeClr val="lt1"/>
              </a:solidFill>
              <a:latin typeface="+mn-lt"/>
              <a:ea typeface="+mn-ea"/>
              <a:cs typeface="+mn-ea"/>
              <a:sym typeface="+mn-lt"/>
            </a:rPr>
            <a:t>励志鸡汤</a:t>
          </a:r>
        </a:p>
      </dgm:t>
    </dgm:pt>
    <dgm:pt modelId="{9B9DD5A9-14D3-4BE0-A82E-C49D37D79180}" type="parTrans" cxnId="{26F85B1B-54B5-419B-B9E2-60E1058D2CFC}">
      <dgm:prSet/>
      <dgm:spPr/>
      <dgm:t>
        <a:bodyPr/>
        <a:lstStyle/>
        <a:p>
          <a:endParaRPr lang="zh-CN" altLang="en-US">
            <a:solidFill>
              <a:schemeClr val="bg1"/>
            </a:solidFill>
          </a:endParaRPr>
        </a:p>
      </dgm:t>
    </dgm:pt>
    <dgm:pt modelId="{833E39B1-9C23-4B8E-8A4C-A5955F5A7B4A}" type="sibTrans" cxnId="{26F85B1B-54B5-419B-B9E2-60E1058D2CFC}">
      <dgm:prSet/>
      <dgm:spPr/>
      <dgm:t>
        <a:bodyPr/>
        <a:lstStyle/>
        <a:p>
          <a:endParaRPr lang="zh-CN" altLang="en-US">
            <a:solidFill>
              <a:schemeClr val="bg1"/>
            </a:solidFill>
          </a:endParaRPr>
        </a:p>
      </dgm:t>
    </dgm:pt>
    <dgm:pt modelId="{B54444EC-2052-4691-B848-B76E7FCCE797}">
      <dgm:prSet custT="1">
        <dgm:style>
          <a:lnRef idx="2">
            <a:schemeClr val="accent1">
              <a:shade val="50000"/>
            </a:schemeClr>
          </a:lnRef>
          <a:fillRef idx="1">
            <a:schemeClr val="accent1"/>
          </a:fillRef>
          <a:effectRef idx="0">
            <a:schemeClr val="accent1"/>
          </a:effectRef>
          <a:fontRef idx="minor">
            <a:schemeClr val="lt1"/>
          </a:fontRef>
        </dgm:style>
      </dgm:prSet>
      <dgm:spPr>
        <a:gradFill>
          <a:gsLst>
            <a:gs pos="0">
              <a:srgbClr val="1D95F5"/>
            </a:gs>
            <a:gs pos="100000">
              <a:srgbClr val="1D95F5">
                <a:alpha val="0"/>
              </a:srgbClr>
            </a:gs>
          </a:gsLst>
          <a:lin ang="4200000" scaled="0"/>
        </a:gradFill>
        <a:ln>
          <a:noFill/>
        </a:ln>
      </dgm:spPr>
      <dgm:t>
        <a:bodyPr rtlCol="0" anchor="ctr"/>
        <a:lstStyle/>
        <a:p>
          <a:pPr marL="0" algn="ctr" defTabSz="914400" rtl="0" eaLnBrk="1" latinLnBrk="0" hangingPunct="1"/>
          <a:r>
            <a:rPr lang="zh-CN" altLang="en-US" sz="1800" kern="1200" dirty="0">
              <a:solidFill>
                <a:schemeClr val="lt1"/>
              </a:solidFill>
              <a:latin typeface="+mn-lt"/>
              <a:ea typeface="+mn-ea"/>
              <a:cs typeface="+mn-ea"/>
              <a:sym typeface="+mn-lt"/>
            </a:rPr>
            <a:t>美女帅哥</a:t>
          </a:r>
        </a:p>
      </dgm:t>
    </dgm:pt>
    <dgm:pt modelId="{09FEBF96-EB26-4504-B0BC-6CFA747E5C4B}" type="parTrans" cxnId="{EC83D710-38C1-497F-9330-B14BD74FF9A8}">
      <dgm:prSet/>
      <dgm:spPr/>
      <dgm:t>
        <a:bodyPr/>
        <a:lstStyle/>
        <a:p>
          <a:endParaRPr lang="zh-CN" altLang="en-US">
            <a:solidFill>
              <a:schemeClr val="bg1"/>
            </a:solidFill>
          </a:endParaRPr>
        </a:p>
      </dgm:t>
    </dgm:pt>
    <dgm:pt modelId="{E23E23A3-09BF-4C1D-A4AF-1A44AC9C0694}" type="sibTrans" cxnId="{EC83D710-38C1-497F-9330-B14BD74FF9A8}">
      <dgm:prSet/>
      <dgm:spPr/>
      <dgm:t>
        <a:bodyPr/>
        <a:lstStyle/>
        <a:p>
          <a:endParaRPr lang="zh-CN" altLang="en-US">
            <a:solidFill>
              <a:schemeClr val="bg1"/>
            </a:solidFill>
          </a:endParaRPr>
        </a:p>
      </dgm:t>
    </dgm:pt>
    <dgm:pt modelId="{1AC1F835-568D-4C1B-80FB-39DACCFDBAA9}">
      <dgm:prSet custT="1">
        <dgm:style>
          <a:lnRef idx="2">
            <a:schemeClr val="accent1">
              <a:shade val="50000"/>
            </a:schemeClr>
          </a:lnRef>
          <a:fillRef idx="1">
            <a:schemeClr val="accent1"/>
          </a:fillRef>
          <a:effectRef idx="0">
            <a:schemeClr val="accent1"/>
          </a:effectRef>
          <a:fontRef idx="minor">
            <a:schemeClr val="lt1"/>
          </a:fontRef>
        </dgm:style>
      </dgm:prSet>
      <dgm:spPr>
        <a:gradFill>
          <a:gsLst>
            <a:gs pos="0">
              <a:srgbClr val="1D95F5"/>
            </a:gs>
            <a:gs pos="100000">
              <a:srgbClr val="1D95F5">
                <a:alpha val="0"/>
              </a:srgbClr>
            </a:gs>
          </a:gsLst>
          <a:lin ang="7800000" scaled="0"/>
        </a:gradFill>
        <a:ln>
          <a:noFill/>
        </a:ln>
      </dgm:spPr>
      <dgm:t>
        <a:bodyPr rtlCol="0" anchor="ctr"/>
        <a:lstStyle/>
        <a:p>
          <a:pPr marL="0" algn="ctr" defTabSz="914400" rtl="0" eaLnBrk="1" latinLnBrk="0" hangingPunct="1"/>
          <a:r>
            <a:rPr lang="zh-CN" altLang="en-US" sz="1800" kern="1200">
              <a:solidFill>
                <a:schemeClr val="lt1"/>
              </a:solidFill>
              <a:latin typeface="+mn-lt"/>
              <a:ea typeface="+mn-ea"/>
              <a:cs typeface="+mn-ea"/>
              <a:sym typeface="+mn-lt"/>
            </a:rPr>
            <a:t>旅行美食</a:t>
          </a:r>
          <a:endParaRPr lang="zh-CN" altLang="en-US" sz="1800" kern="1200" dirty="0">
            <a:solidFill>
              <a:schemeClr val="lt1"/>
            </a:solidFill>
            <a:latin typeface="+mn-lt"/>
            <a:ea typeface="+mn-ea"/>
            <a:cs typeface="+mn-ea"/>
            <a:sym typeface="+mn-lt"/>
          </a:endParaRPr>
        </a:p>
      </dgm:t>
    </dgm:pt>
    <dgm:pt modelId="{0F86A267-267F-4BE9-B52D-1D4B570121B8}" type="parTrans" cxnId="{C810C454-8E29-4B26-85E7-16880DC16F30}">
      <dgm:prSet/>
      <dgm:spPr/>
      <dgm:t>
        <a:bodyPr/>
        <a:lstStyle/>
        <a:p>
          <a:endParaRPr lang="zh-CN" altLang="en-US">
            <a:solidFill>
              <a:schemeClr val="bg1"/>
            </a:solidFill>
          </a:endParaRPr>
        </a:p>
      </dgm:t>
    </dgm:pt>
    <dgm:pt modelId="{F2FD8388-9B49-4382-A70D-D3EF56DCF7FF}" type="sibTrans" cxnId="{C810C454-8E29-4B26-85E7-16880DC16F30}">
      <dgm:prSet/>
      <dgm:spPr/>
      <dgm:t>
        <a:bodyPr/>
        <a:lstStyle/>
        <a:p>
          <a:endParaRPr lang="zh-CN" altLang="en-US">
            <a:solidFill>
              <a:schemeClr val="bg1"/>
            </a:solidFill>
          </a:endParaRPr>
        </a:p>
      </dgm:t>
    </dgm:pt>
    <dgm:pt modelId="{E1E531DB-EF6F-41E3-9C0D-FCC9AF46621E}">
      <dgm:prSet custT="1">
        <dgm:style>
          <a:lnRef idx="2">
            <a:schemeClr val="accent1">
              <a:shade val="50000"/>
            </a:schemeClr>
          </a:lnRef>
          <a:fillRef idx="1">
            <a:schemeClr val="accent1"/>
          </a:fillRef>
          <a:effectRef idx="0">
            <a:schemeClr val="accent1"/>
          </a:effectRef>
          <a:fontRef idx="minor">
            <a:schemeClr val="lt1"/>
          </a:fontRef>
        </dgm:style>
      </dgm:prSet>
      <dgm:spPr>
        <a:gradFill>
          <a:gsLst>
            <a:gs pos="0">
              <a:srgbClr val="1D95F5"/>
            </a:gs>
            <a:gs pos="100000">
              <a:srgbClr val="1D95F5">
                <a:alpha val="0"/>
              </a:srgbClr>
            </a:gs>
          </a:gsLst>
          <a:lin ang="12000000" scaled="0"/>
        </a:gradFill>
        <a:ln>
          <a:noFill/>
        </a:ln>
      </dgm:spPr>
      <dgm:t>
        <a:bodyPr rtlCol="0" anchor="ctr"/>
        <a:lstStyle/>
        <a:p>
          <a:pPr marL="0" algn="ctr" defTabSz="914400" rtl="0" eaLnBrk="1" latinLnBrk="0" hangingPunct="1"/>
          <a:r>
            <a:rPr lang="zh-CN" altLang="en-US" sz="1800" kern="1200">
              <a:solidFill>
                <a:schemeClr val="lt1"/>
              </a:solidFill>
              <a:latin typeface="+mn-lt"/>
              <a:ea typeface="+mn-ea"/>
              <a:cs typeface="+mn-ea"/>
              <a:sym typeface="+mn-lt"/>
            </a:rPr>
            <a:t>兴趣教学</a:t>
          </a:r>
          <a:endParaRPr lang="zh-CN" altLang="en-US" sz="1800" kern="1200" dirty="0">
            <a:solidFill>
              <a:schemeClr val="lt1"/>
            </a:solidFill>
            <a:latin typeface="+mn-lt"/>
            <a:ea typeface="+mn-ea"/>
            <a:cs typeface="+mn-ea"/>
            <a:sym typeface="+mn-lt"/>
          </a:endParaRPr>
        </a:p>
      </dgm:t>
    </dgm:pt>
    <dgm:pt modelId="{D9746DCC-D66E-477A-8380-A7FA83A226F9}" type="parTrans" cxnId="{F65A7E12-5AFC-45AB-B440-A54B1A7B8CBA}">
      <dgm:prSet/>
      <dgm:spPr/>
      <dgm:t>
        <a:bodyPr/>
        <a:lstStyle/>
        <a:p>
          <a:endParaRPr lang="zh-CN" altLang="en-US">
            <a:solidFill>
              <a:schemeClr val="bg1"/>
            </a:solidFill>
          </a:endParaRPr>
        </a:p>
      </dgm:t>
    </dgm:pt>
    <dgm:pt modelId="{76A3D436-BCBA-46E5-89E4-0B18BCDEA1D9}" type="sibTrans" cxnId="{F65A7E12-5AFC-45AB-B440-A54B1A7B8CBA}">
      <dgm:prSet/>
      <dgm:spPr/>
      <dgm:t>
        <a:bodyPr/>
        <a:lstStyle/>
        <a:p>
          <a:endParaRPr lang="zh-CN" altLang="en-US">
            <a:solidFill>
              <a:schemeClr val="bg1"/>
            </a:solidFill>
          </a:endParaRPr>
        </a:p>
      </dgm:t>
    </dgm:pt>
    <dgm:pt modelId="{03399DC3-5326-4AA5-BC22-1114D6D5AB37}">
      <dgm:prSet custT="1">
        <dgm:style>
          <a:lnRef idx="2">
            <a:schemeClr val="accent1">
              <a:shade val="50000"/>
            </a:schemeClr>
          </a:lnRef>
          <a:fillRef idx="1">
            <a:schemeClr val="accent1"/>
          </a:fillRef>
          <a:effectRef idx="0">
            <a:schemeClr val="accent1"/>
          </a:effectRef>
          <a:fontRef idx="minor">
            <a:schemeClr val="lt1"/>
          </a:fontRef>
        </dgm:style>
      </dgm:prSet>
      <dgm:spPr>
        <a:gradFill>
          <a:gsLst>
            <a:gs pos="0">
              <a:srgbClr val="1D95F5"/>
            </a:gs>
            <a:gs pos="100000">
              <a:srgbClr val="1D95F5">
                <a:alpha val="0"/>
              </a:srgbClr>
            </a:gs>
          </a:gsLst>
          <a:lin ang="18000000" scaled="0"/>
        </a:gradFill>
        <a:ln>
          <a:noFill/>
        </a:ln>
      </dgm:spPr>
      <dgm:t>
        <a:bodyPr rtlCol="0" anchor="ctr"/>
        <a:lstStyle/>
        <a:p>
          <a:pPr marL="0" algn="ctr" defTabSz="914400" rtl="0" eaLnBrk="1" latinLnBrk="0" hangingPunct="1"/>
          <a:r>
            <a:rPr lang="zh-CN" altLang="en-US" sz="1800" kern="1200">
              <a:solidFill>
                <a:schemeClr val="lt1"/>
              </a:solidFill>
              <a:latin typeface="+mn-lt"/>
              <a:ea typeface="+mn-ea"/>
              <a:cs typeface="+mn-ea"/>
              <a:sym typeface="+mn-lt"/>
            </a:rPr>
            <a:t>名人故事</a:t>
          </a:r>
          <a:endParaRPr lang="zh-CN" altLang="en-US" sz="1800" kern="1200" dirty="0">
            <a:solidFill>
              <a:schemeClr val="lt1"/>
            </a:solidFill>
            <a:latin typeface="+mn-lt"/>
            <a:ea typeface="+mn-ea"/>
            <a:cs typeface="+mn-ea"/>
            <a:sym typeface="+mn-lt"/>
          </a:endParaRPr>
        </a:p>
      </dgm:t>
    </dgm:pt>
    <dgm:pt modelId="{A6BF391B-7642-4469-B030-E9D0540FA15D}" type="parTrans" cxnId="{FED506BF-592B-4D84-B257-12E59690048C}">
      <dgm:prSet/>
      <dgm:spPr/>
      <dgm:t>
        <a:bodyPr/>
        <a:lstStyle/>
        <a:p>
          <a:endParaRPr lang="zh-CN" altLang="en-US">
            <a:solidFill>
              <a:schemeClr val="bg1"/>
            </a:solidFill>
          </a:endParaRPr>
        </a:p>
      </dgm:t>
    </dgm:pt>
    <dgm:pt modelId="{A249DDD1-3AC6-4C21-8126-F460FCFA461C}" type="sibTrans" cxnId="{FED506BF-592B-4D84-B257-12E59690048C}">
      <dgm:prSet/>
      <dgm:spPr/>
      <dgm:t>
        <a:bodyPr/>
        <a:lstStyle/>
        <a:p>
          <a:endParaRPr lang="zh-CN" altLang="en-US">
            <a:solidFill>
              <a:schemeClr val="bg1"/>
            </a:solidFill>
          </a:endParaRPr>
        </a:p>
      </dgm:t>
    </dgm:pt>
    <dgm:pt modelId="{B22BED49-840B-4001-B7A7-F8B13C318693}" type="pres">
      <dgm:prSet presAssocID="{0DC8E33F-05DF-4693-8F0C-EA90EAAFF6D9}" presName="cycleMatrixDiagram" presStyleCnt="0">
        <dgm:presLayoutVars>
          <dgm:chMax val="1"/>
          <dgm:dir/>
          <dgm:animLvl val="lvl"/>
          <dgm:resizeHandles val="exact"/>
        </dgm:presLayoutVars>
      </dgm:prSet>
      <dgm:spPr/>
      <dgm:t>
        <a:bodyPr/>
        <a:lstStyle/>
        <a:p>
          <a:endParaRPr lang="zh-CN" altLang="en-US"/>
        </a:p>
      </dgm:t>
    </dgm:pt>
    <dgm:pt modelId="{EBB95C3B-A859-4430-BAF3-AF77B77588D4}" type="pres">
      <dgm:prSet presAssocID="{0DC8E33F-05DF-4693-8F0C-EA90EAAFF6D9}" presName="children" presStyleCnt="0"/>
      <dgm:spPr/>
    </dgm:pt>
    <dgm:pt modelId="{CD6DCC79-9F89-463F-AAC1-FF591380DD8F}" type="pres">
      <dgm:prSet presAssocID="{0DC8E33F-05DF-4693-8F0C-EA90EAAFF6D9}" presName="child1group" presStyleCnt="0"/>
      <dgm:spPr/>
    </dgm:pt>
    <dgm:pt modelId="{6F60901C-B0F8-4E9C-AB6E-1464D8BA48DB}" type="pres">
      <dgm:prSet presAssocID="{0DC8E33F-05DF-4693-8F0C-EA90EAAFF6D9}" presName="child1" presStyleLbl="bgAcc1" presStyleIdx="0" presStyleCnt="4"/>
      <dgm:spPr>
        <a:xfrm>
          <a:off x="688095" y="0"/>
          <a:ext cx="2311427" cy="1497280"/>
        </a:xfrm>
        <a:prstGeom prst="roundRect">
          <a:avLst>
            <a:gd name="adj" fmla="val 10000"/>
          </a:avLst>
        </a:prstGeom>
      </dgm:spPr>
      <dgm:t>
        <a:bodyPr/>
        <a:lstStyle/>
        <a:p>
          <a:endParaRPr lang="zh-CN" altLang="en-US"/>
        </a:p>
      </dgm:t>
    </dgm:pt>
    <dgm:pt modelId="{FD6EED0A-672A-42C7-8E3A-10ED2D696EFB}" type="pres">
      <dgm:prSet presAssocID="{0DC8E33F-05DF-4693-8F0C-EA90EAAFF6D9}" presName="child1Text" presStyleLbl="bgAcc1" presStyleIdx="0" presStyleCnt="4">
        <dgm:presLayoutVars>
          <dgm:bulletEnabled val="1"/>
        </dgm:presLayoutVars>
      </dgm:prSet>
      <dgm:spPr/>
      <dgm:t>
        <a:bodyPr/>
        <a:lstStyle/>
        <a:p>
          <a:endParaRPr lang="zh-CN" altLang="en-US"/>
        </a:p>
      </dgm:t>
    </dgm:pt>
    <dgm:pt modelId="{24DBF60C-55D8-47F6-8BE6-1DD6F2879150}" type="pres">
      <dgm:prSet presAssocID="{0DC8E33F-05DF-4693-8F0C-EA90EAAFF6D9}" presName="child2group" presStyleCnt="0"/>
      <dgm:spPr/>
    </dgm:pt>
    <dgm:pt modelId="{4B2F39DD-71B7-4B70-9F5E-D9C973BC5DE2}" type="pres">
      <dgm:prSet presAssocID="{0DC8E33F-05DF-4693-8F0C-EA90EAAFF6D9}" presName="child2" presStyleLbl="bgAcc1" presStyleIdx="1" presStyleCnt="4"/>
      <dgm:spPr>
        <a:xfrm>
          <a:off x="4459371" y="0"/>
          <a:ext cx="2311427" cy="1497280"/>
        </a:xfrm>
        <a:prstGeom prst="roundRect">
          <a:avLst>
            <a:gd name="adj" fmla="val 10000"/>
          </a:avLst>
        </a:prstGeom>
      </dgm:spPr>
      <dgm:t>
        <a:bodyPr/>
        <a:lstStyle/>
        <a:p>
          <a:endParaRPr lang="zh-CN" altLang="en-US"/>
        </a:p>
      </dgm:t>
    </dgm:pt>
    <dgm:pt modelId="{D233E0FB-97D2-45C7-96C3-18AC47124613}" type="pres">
      <dgm:prSet presAssocID="{0DC8E33F-05DF-4693-8F0C-EA90EAAFF6D9}" presName="child2Text" presStyleLbl="bgAcc1" presStyleIdx="1" presStyleCnt="4">
        <dgm:presLayoutVars>
          <dgm:bulletEnabled val="1"/>
        </dgm:presLayoutVars>
      </dgm:prSet>
      <dgm:spPr/>
      <dgm:t>
        <a:bodyPr/>
        <a:lstStyle/>
        <a:p>
          <a:endParaRPr lang="zh-CN" altLang="en-US"/>
        </a:p>
      </dgm:t>
    </dgm:pt>
    <dgm:pt modelId="{34442EAD-3FDA-419C-9AFD-DDDED22B0A7D}" type="pres">
      <dgm:prSet presAssocID="{0DC8E33F-05DF-4693-8F0C-EA90EAAFF6D9}" presName="child3group" presStyleCnt="0"/>
      <dgm:spPr/>
    </dgm:pt>
    <dgm:pt modelId="{C75DC15C-994F-42E0-B2F3-79A4EC78C0ED}" type="pres">
      <dgm:prSet presAssocID="{0DC8E33F-05DF-4693-8F0C-EA90EAAFF6D9}" presName="child3" presStyleLbl="bgAcc1" presStyleIdx="2" presStyleCnt="4"/>
      <dgm:spPr>
        <a:xfrm>
          <a:off x="4459371" y="3181722"/>
          <a:ext cx="2311427" cy="1497280"/>
        </a:xfrm>
        <a:prstGeom prst="roundRect">
          <a:avLst>
            <a:gd name="adj" fmla="val 10000"/>
          </a:avLst>
        </a:prstGeom>
      </dgm:spPr>
      <dgm:t>
        <a:bodyPr/>
        <a:lstStyle/>
        <a:p>
          <a:endParaRPr lang="zh-CN" altLang="en-US"/>
        </a:p>
      </dgm:t>
    </dgm:pt>
    <dgm:pt modelId="{C2EAEE7D-ED54-4485-92F0-AB96AE8B100E}" type="pres">
      <dgm:prSet presAssocID="{0DC8E33F-05DF-4693-8F0C-EA90EAAFF6D9}" presName="child3Text" presStyleLbl="bgAcc1" presStyleIdx="2" presStyleCnt="4">
        <dgm:presLayoutVars>
          <dgm:bulletEnabled val="1"/>
        </dgm:presLayoutVars>
      </dgm:prSet>
      <dgm:spPr/>
      <dgm:t>
        <a:bodyPr/>
        <a:lstStyle/>
        <a:p>
          <a:endParaRPr lang="zh-CN" altLang="en-US"/>
        </a:p>
      </dgm:t>
    </dgm:pt>
    <dgm:pt modelId="{F4B0E79A-79B3-4368-8615-4C1A687B85D8}" type="pres">
      <dgm:prSet presAssocID="{0DC8E33F-05DF-4693-8F0C-EA90EAAFF6D9}" presName="child4group" presStyleCnt="0"/>
      <dgm:spPr/>
    </dgm:pt>
    <dgm:pt modelId="{2A654AFC-2579-42E0-9C7F-679F5AE6053D}" type="pres">
      <dgm:prSet presAssocID="{0DC8E33F-05DF-4693-8F0C-EA90EAAFF6D9}" presName="child4" presStyleLbl="bgAcc1" presStyleIdx="3" presStyleCnt="4"/>
      <dgm:spPr>
        <a:xfrm>
          <a:off x="688095" y="3181722"/>
          <a:ext cx="2311427" cy="1497280"/>
        </a:xfrm>
        <a:prstGeom prst="roundRect">
          <a:avLst>
            <a:gd name="adj" fmla="val 10000"/>
          </a:avLst>
        </a:prstGeom>
      </dgm:spPr>
      <dgm:t>
        <a:bodyPr/>
        <a:lstStyle/>
        <a:p>
          <a:endParaRPr lang="zh-CN" altLang="en-US"/>
        </a:p>
      </dgm:t>
    </dgm:pt>
    <dgm:pt modelId="{34010A7F-EB20-4C5D-8EF2-BEF72AC87018}" type="pres">
      <dgm:prSet presAssocID="{0DC8E33F-05DF-4693-8F0C-EA90EAAFF6D9}" presName="child4Text" presStyleLbl="bgAcc1" presStyleIdx="3" presStyleCnt="4">
        <dgm:presLayoutVars>
          <dgm:bulletEnabled val="1"/>
        </dgm:presLayoutVars>
      </dgm:prSet>
      <dgm:spPr/>
      <dgm:t>
        <a:bodyPr/>
        <a:lstStyle/>
        <a:p>
          <a:endParaRPr lang="zh-CN" altLang="en-US"/>
        </a:p>
      </dgm:t>
    </dgm:pt>
    <dgm:pt modelId="{03E16D0C-3C83-4A75-99A2-5F85356126F0}" type="pres">
      <dgm:prSet presAssocID="{0DC8E33F-05DF-4693-8F0C-EA90EAAFF6D9}" presName="childPlaceholder" presStyleCnt="0"/>
      <dgm:spPr/>
    </dgm:pt>
    <dgm:pt modelId="{61F55C64-F55C-4578-BC83-8AB04260A31D}" type="pres">
      <dgm:prSet presAssocID="{0DC8E33F-05DF-4693-8F0C-EA90EAAFF6D9}" presName="circle" presStyleCnt="0"/>
      <dgm:spPr/>
    </dgm:pt>
    <dgm:pt modelId="{07F4ABBE-BB18-40D1-9CDA-A6CF60875063}" type="pres">
      <dgm:prSet presAssocID="{0DC8E33F-05DF-4693-8F0C-EA90EAAFF6D9}" presName="quadrant1" presStyleLbl="node1" presStyleIdx="0" presStyleCnt="4">
        <dgm:presLayoutVars>
          <dgm:chMax val="1"/>
          <dgm:bulletEnabled val="1"/>
        </dgm:presLayoutVars>
      </dgm:prSet>
      <dgm:spPr>
        <a:xfrm>
          <a:off x="1656648" y="266703"/>
          <a:ext cx="2026008" cy="2026008"/>
        </a:xfrm>
        <a:prstGeom prst="pieWedge">
          <a:avLst/>
        </a:prstGeom>
      </dgm:spPr>
      <dgm:t>
        <a:bodyPr/>
        <a:lstStyle/>
        <a:p>
          <a:endParaRPr lang="zh-CN" altLang="en-US"/>
        </a:p>
      </dgm:t>
    </dgm:pt>
    <dgm:pt modelId="{80965B1A-B0D0-4E9D-BFF0-99BCC5728ADA}" type="pres">
      <dgm:prSet presAssocID="{0DC8E33F-05DF-4693-8F0C-EA90EAAFF6D9}" presName="quadrant2" presStyleLbl="node1" presStyleIdx="1" presStyleCnt="4">
        <dgm:presLayoutVars>
          <dgm:chMax val="1"/>
          <dgm:bulletEnabled val="1"/>
        </dgm:presLayoutVars>
      </dgm:prSet>
      <dgm:spPr>
        <a:xfrm rot="5400000">
          <a:off x="3776237" y="266703"/>
          <a:ext cx="2026008" cy="2026008"/>
        </a:xfrm>
        <a:prstGeom prst="pieWedge">
          <a:avLst/>
        </a:prstGeom>
      </dgm:spPr>
      <dgm:t>
        <a:bodyPr/>
        <a:lstStyle/>
        <a:p>
          <a:endParaRPr lang="zh-CN" altLang="en-US"/>
        </a:p>
      </dgm:t>
    </dgm:pt>
    <dgm:pt modelId="{572C644D-CE9D-434F-B506-2E21A462FD92}" type="pres">
      <dgm:prSet presAssocID="{0DC8E33F-05DF-4693-8F0C-EA90EAAFF6D9}" presName="quadrant3" presStyleLbl="node1" presStyleIdx="2" presStyleCnt="4">
        <dgm:presLayoutVars>
          <dgm:chMax val="1"/>
          <dgm:bulletEnabled val="1"/>
        </dgm:presLayoutVars>
      </dgm:prSet>
      <dgm:spPr>
        <a:xfrm rot="10800000">
          <a:off x="3776237" y="2386291"/>
          <a:ext cx="2026008" cy="2026008"/>
        </a:xfrm>
        <a:prstGeom prst="pieWedge">
          <a:avLst/>
        </a:prstGeom>
      </dgm:spPr>
      <dgm:t>
        <a:bodyPr/>
        <a:lstStyle/>
        <a:p>
          <a:endParaRPr lang="zh-CN" altLang="en-US"/>
        </a:p>
      </dgm:t>
    </dgm:pt>
    <dgm:pt modelId="{B00E2C79-6D5F-4E5A-BE55-0E5F9861630C}" type="pres">
      <dgm:prSet presAssocID="{0DC8E33F-05DF-4693-8F0C-EA90EAAFF6D9}" presName="quadrant4" presStyleLbl="node1" presStyleIdx="3" presStyleCnt="4">
        <dgm:presLayoutVars>
          <dgm:chMax val="1"/>
          <dgm:bulletEnabled val="1"/>
        </dgm:presLayoutVars>
      </dgm:prSet>
      <dgm:spPr>
        <a:xfrm rot="16200000">
          <a:off x="1656648" y="2386291"/>
          <a:ext cx="2026008" cy="2026008"/>
        </a:xfrm>
        <a:prstGeom prst="pieWedge">
          <a:avLst/>
        </a:prstGeom>
      </dgm:spPr>
      <dgm:t>
        <a:bodyPr/>
        <a:lstStyle/>
        <a:p>
          <a:endParaRPr lang="zh-CN" altLang="en-US"/>
        </a:p>
      </dgm:t>
    </dgm:pt>
    <dgm:pt modelId="{9AB84634-0D5E-4DCF-AC1D-89B2277061FF}" type="pres">
      <dgm:prSet presAssocID="{0DC8E33F-05DF-4693-8F0C-EA90EAAFF6D9}" presName="quadrantPlaceholder" presStyleCnt="0"/>
      <dgm:spPr/>
    </dgm:pt>
    <dgm:pt modelId="{8B09B7E6-070B-42AC-B466-39FE4A9565CD}" type="pres">
      <dgm:prSet presAssocID="{0DC8E33F-05DF-4693-8F0C-EA90EAAFF6D9}" presName="center1" presStyleLbl="fgShp" presStyleIdx="0" presStyleCnt="2"/>
      <dgm:spPr/>
    </dgm:pt>
    <dgm:pt modelId="{F76A6793-AC79-4A09-AC14-5A85E814B891}" type="pres">
      <dgm:prSet presAssocID="{0DC8E33F-05DF-4693-8F0C-EA90EAAFF6D9}" presName="center2" presStyleLbl="fgShp" presStyleIdx="1" presStyleCnt="2"/>
      <dgm:spPr/>
    </dgm:pt>
  </dgm:ptLst>
  <dgm:cxnLst>
    <dgm:cxn modelId="{A75730C7-DAD4-4646-BFE9-83E3C4867E99}" type="presOf" srcId="{7D3B16E2-C863-427E-A167-D896FA2F911D}" destId="{80965B1A-B0D0-4E9D-BFF0-99BCC5728ADA}" srcOrd="0" destOrd="0" presId="urn:microsoft.com/office/officeart/2005/8/layout/cycle4"/>
    <dgm:cxn modelId="{75D344B9-7442-48BA-B8A6-067D52CD3E12}" type="presOf" srcId="{E1E531DB-EF6F-41E3-9C0D-FCC9AF46621E}" destId="{C75DC15C-994F-42E0-B2F3-79A4EC78C0ED}" srcOrd="0" destOrd="0" presId="urn:microsoft.com/office/officeart/2005/8/layout/cycle4"/>
    <dgm:cxn modelId="{FED506BF-592B-4D84-B257-12E59690048C}" srcId="{B4E15422-4E31-4FD7-83A9-FD858D2048D6}" destId="{03399DC3-5326-4AA5-BC22-1114D6D5AB37}" srcOrd="0" destOrd="0" parTransId="{A6BF391B-7642-4469-B030-E9D0540FA15D}" sibTransId="{A249DDD1-3AC6-4C21-8126-F460FCFA461C}"/>
    <dgm:cxn modelId="{5E86047A-CB04-488B-8E8B-5FE6DB5EFC8A}" type="presOf" srcId="{E1E531DB-EF6F-41E3-9C0D-FCC9AF46621E}" destId="{C2EAEE7D-ED54-4485-92F0-AB96AE8B100E}" srcOrd="1" destOrd="0" presId="urn:microsoft.com/office/officeart/2005/8/layout/cycle4"/>
    <dgm:cxn modelId="{64DDBFF4-2150-45D0-9E8C-762F00A7A3B8}" type="presOf" srcId="{1AC1F835-568D-4C1B-80FB-39DACCFDBAA9}" destId="{D233E0FB-97D2-45C7-96C3-18AC47124613}" srcOrd="1" destOrd="0" presId="urn:microsoft.com/office/officeart/2005/8/layout/cycle4"/>
    <dgm:cxn modelId="{F65A7E12-5AFC-45AB-B440-A54B1A7B8CBA}" srcId="{EC233B1C-5A94-4F59-AA2D-92DB7D0EB2D4}" destId="{E1E531DB-EF6F-41E3-9C0D-FCC9AF46621E}" srcOrd="0" destOrd="0" parTransId="{D9746DCC-D66E-477A-8380-A7FA83A226F9}" sibTransId="{76A3D436-BCBA-46E5-89E4-0B18BCDEA1D9}"/>
    <dgm:cxn modelId="{DF7D6EF4-3074-4BE7-940C-85329FD272DD}" type="presOf" srcId="{03399DC3-5326-4AA5-BC22-1114D6D5AB37}" destId="{34010A7F-EB20-4C5D-8EF2-BEF72AC87018}" srcOrd="1" destOrd="0" presId="urn:microsoft.com/office/officeart/2005/8/layout/cycle4"/>
    <dgm:cxn modelId="{4F629EC0-B47A-465D-8194-B9949477BC1E}" type="presOf" srcId="{1AC1F835-568D-4C1B-80FB-39DACCFDBAA9}" destId="{4B2F39DD-71B7-4B70-9F5E-D9C973BC5DE2}" srcOrd="0" destOrd="0" presId="urn:microsoft.com/office/officeart/2005/8/layout/cycle4"/>
    <dgm:cxn modelId="{7FEE94CE-4032-4E94-AF18-486931F758CD}" type="presOf" srcId="{0DC8E33F-05DF-4693-8F0C-EA90EAAFF6D9}" destId="{B22BED49-840B-4001-B7A7-F8B13C318693}" srcOrd="0" destOrd="0" presId="urn:microsoft.com/office/officeart/2005/8/layout/cycle4"/>
    <dgm:cxn modelId="{1A3401A4-E352-4906-85F2-3B2CAA22A5ED}" srcId="{0DC8E33F-05DF-4693-8F0C-EA90EAAFF6D9}" destId="{5B6391CA-1E29-4164-9D37-A36205BD5DC9}" srcOrd="0" destOrd="0" parTransId="{EDA5F950-C9AE-4C66-A816-67BD8573E9B9}" sibTransId="{02CCBD81-9133-4F1F-BAFC-E669701ECA90}"/>
    <dgm:cxn modelId="{BD1942DC-B46C-4D4F-9679-8BC2FEF0846F}" srcId="{0DC8E33F-05DF-4693-8F0C-EA90EAAFF6D9}" destId="{EC233B1C-5A94-4F59-AA2D-92DB7D0EB2D4}" srcOrd="2" destOrd="0" parTransId="{D84BBD37-C3B3-49C5-B823-F882C955C3ED}" sibTransId="{F4CD1346-1AB1-4D94-ACB5-16E7A3EA8889}"/>
    <dgm:cxn modelId="{33F4EB01-4EFF-4D6A-8697-CAB749E47C27}" type="presOf" srcId="{5B6391CA-1E29-4164-9D37-A36205BD5DC9}" destId="{07F4ABBE-BB18-40D1-9CDA-A6CF60875063}" srcOrd="0" destOrd="0" presId="urn:microsoft.com/office/officeart/2005/8/layout/cycle4"/>
    <dgm:cxn modelId="{27CDE2BE-AAB2-43E5-9A56-A2CB2A7DB06F}" type="presOf" srcId="{B54444EC-2052-4691-B848-B76E7FCCE797}" destId="{FD6EED0A-672A-42C7-8E3A-10ED2D696EFB}" srcOrd="1" destOrd="0" presId="urn:microsoft.com/office/officeart/2005/8/layout/cycle4"/>
    <dgm:cxn modelId="{EC83D710-38C1-497F-9330-B14BD74FF9A8}" srcId="{5B6391CA-1E29-4164-9D37-A36205BD5DC9}" destId="{B54444EC-2052-4691-B848-B76E7FCCE797}" srcOrd="0" destOrd="0" parTransId="{09FEBF96-EB26-4504-B0BC-6CFA747E5C4B}" sibTransId="{E23E23A3-09BF-4C1D-A4AF-1A44AC9C0694}"/>
    <dgm:cxn modelId="{B9C85B86-B417-413A-AAFF-FF41903EC099}" srcId="{0DC8E33F-05DF-4693-8F0C-EA90EAAFF6D9}" destId="{7D3B16E2-C863-427E-A167-D896FA2F911D}" srcOrd="1" destOrd="0" parTransId="{FB9F6017-90D9-4C73-B2CF-86C059C66A29}" sibTransId="{508F5F11-F9B1-4D3D-99AF-BE6E8743B950}"/>
    <dgm:cxn modelId="{26F85B1B-54B5-419B-B9E2-60E1058D2CFC}" srcId="{0DC8E33F-05DF-4693-8F0C-EA90EAAFF6D9}" destId="{B4E15422-4E31-4FD7-83A9-FD858D2048D6}" srcOrd="3" destOrd="0" parTransId="{9B9DD5A9-14D3-4BE0-A82E-C49D37D79180}" sibTransId="{833E39B1-9C23-4B8E-8A4C-A5955F5A7B4A}"/>
    <dgm:cxn modelId="{E28C5F17-5672-47FB-BC61-0230EFA5F95E}" type="presOf" srcId="{03399DC3-5326-4AA5-BC22-1114D6D5AB37}" destId="{2A654AFC-2579-42E0-9C7F-679F5AE6053D}" srcOrd="0" destOrd="0" presId="urn:microsoft.com/office/officeart/2005/8/layout/cycle4"/>
    <dgm:cxn modelId="{5C546FCD-E8AD-4391-B2E3-9F3E492C1B74}" type="presOf" srcId="{EC233B1C-5A94-4F59-AA2D-92DB7D0EB2D4}" destId="{572C644D-CE9D-434F-B506-2E21A462FD92}" srcOrd="0" destOrd="0" presId="urn:microsoft.com/office/officeart/2005/8/layout/cycle4"/>
    <dgm:cxn modelId="{C810C454-8E29-4B26-85E7-16880DC16F30}" srcId="{7D3B16E2-C863-427E-A167-D896FA2F911D}" destId="{1AC1F835-568D-4C1B-80FB-39DACCFDBAA9}" srcOrd="0" destOrd="0" parTransId="{0F86A267-267F-4BE9-B52D-1D4B570121B8}" sibTransId="{F2FD8388-9B49-4382-A70D-D3EF56DCF7FF}"/>
    <dgm:cxn modelId="{F487AB59-7681-4CCA-8E4C-E2B4E7F23290}" type="presOf" srcId="{B54444EC-2052-4691-B848-B76E7FCCE797}" destId="{6F60901C-B0F8-4E9C-AB6E-1464D8BA48DB}" srcOrd="0" destOrd="0" presId="urn:microsoft.com/office/officeart/2005/8/layout/cycle4"/>
    <dgm:cxn modelId="{66BADB1E-4A19-452C-8A2F-7BCD6BCA240D}" type="presOf" srcId="{B4E15422-4E31-4FD7-83A9-FD858D2048D6}" destId="{B00E2C79-6D5F-4E5A-BE55-0E5F9861630C}" srcOrd="0" destOrd="0" presId="urn:microsoft.com/office/officeart/2005/8/layout/cycle4"/>
    <dgm:cxn modelId="{B468C6A1-7096-4004-B6CA-2AE3E71631C6}" type="presParOf" srcId="{B22BED49-840B-4001-B7A7-F8B13C318693}" destId="{EBB95C3B-A859-4430-BAF3-AF77B77588D4}" srcOrd="0" destOrd="0" presId="urn:microsoft.com/office/officeart/2005/8/layout/cycle4"/>
    <dgm:cxn modelId="{BD39352E-F92A-44FF-80AB-394E0E7834D5}" type="presParOf" srcId="{EBB95C3B-A859-4430-BAF3-AF77B77588D4}" destId="{CD6DCC79-9F89-463F-AAC1-FF591380DD8F}" srcOrd="0" destOrd="0" presId="urn:microsoft.com/office/officeart/2005/8/layout/cycle4"/>
    <dgm:cxn modelId="{91A9F856-72A3-49FA-9C81-76DEBAEAB795}" type="presParOf" srcId="{CD6DCC79-9F89-463F-AAC1-FF591380DD8F}" destId="{6F60901C-B0F8-4E9C-AB6E-1464D8BA48DB}" srcOrd="0" destOrd="0" presId="urn:microsoft.com/office/officeart/2005/8/layout/cycle4"/>
    <dgm:cxn modelId="{D85706FA-BD6A-4DCB-A0A1-34D93FE798D1}" type="presParOf" srcId="{CD6DCC79-9F89-463F-AAC1-FF591380DD8F}" destId="{FD6EED0A-672A-42C7-8E3A-10ED2D696EFB}" srcOrd="1" destOrd="0" presId="urn:microsoft.com/office/officeart/2005/8/layout/cycle4"/>
    <dgm:cxn modelId="{23543C5B-2937-458B-8195-1CD52ECB2B4F}" type="presParOf" srcId="{EBB95C3B-A859-4430-BAF3-AF77B77588D4}" destId="{24DBF60C-55D8-47F6-8BE6-1DD6F2879150}" srcOrd="1" destOrd="0" presId="urn:microsoft.com/office/officeart/2005/8/layout/cycle4"/>
    <dgm:cxn modelId="{25713810-AA46-4223-A88B-A648141DDA97}" type="presParOf" srcId="{24DBF60C-55D8-47F6-8BE6-1DD6F2879150}" destId="{4B2F39DD-71B7-4B70-9F5E-D9C973BC5DE2}" srcOrd="0" destOrd="0" presId="urn:microsoft.com/office/officeart/2005/8/layout/cycle4"/>
    <dgm:cxn modelId="{65D192D6-3370-454A-85FE-4F69E87A2644}" type="presParOf" srcId="{24DBF60C-55D8-47F6-8BE6-1DD6F2879150}" destId="{D233E0FB-97D2-45C7-96C3-18AC47124613}" srcOrd="1" destOrd="0" presId="urn:microsoft.com/office/officeart/2005/8/layout/cycle4"/>
    <dgm:cxn modelId="{4F57E603-B15B-4C1D-B2C2-88A2395D3702}" type="presParOf" srcId="{EBB95C3B-A859-4430-BAF3-AF77B77588D4}" destId="{34442EAD-3FDA-419C-9AFD-DDDED22B0A7D}" srcOrd="2" destOrd="0" presId="urn:microsoft.com/office/officeart/2005/8/layout/cycle4"/>
    <dgm:cxn modelId="{A39B2E62-C553-4C38-8413-A9E19BD4A996}" type="presParOf" srcId="{34442EAD-3FDA-419C-9AFD-DDDED22B0A7D}" destId="{C75DC15C-994F-42E0-B2F3-79A4EC78C0ED}" srcOrd="0" destOrd="0" presId="urn:microsoft.com/office/officeart/2005/8/layout/cycle4"/>
    <dgm:cxn modelId="{ADE96925-B798-4926-A6AB-C1B35CF6E0C3}" type="presParOf" srcId="{34442EAD-3FDA-419C-9AFD-DDDED22B0A7D}" destId="{C2EAEE7D-ED54-4485-92F0-AB96AE8B100E}" srcOrd="1" destOrd="0" presId="urn:microsoft.com/office/officeart/2005/8/layout/cycle4"/>
    <dgm:cxn modelId="{45648C3E-732A-4615-97A3-187C2DFCBC52}" type="presParOf" srcId="{EBB95C3B-A859-4430-BAF3-AF77B77588D4}" destId="{F4B0E79A-79B3-4368-8615-4C1A687B85D8}" srcOrd="3" destOrd="0" presId="urn:microsoft.com/office/officeart/2005/8/layout/cycle4"/>
    <dgm:cxn modelId="{FB77A59E-0FF8-419C-B322-DD0896EEDB56}" type="presParOf" srcId="{F4B0E79A-79B3-4368-8615-4C1A687B85D8}" destId="{2A654AFC-2579-42E0-9C7F-679F5AE6053D}" srcOrd="0" destOrd="0" presId="urn:microsoft.com/office/officeart/2005/8/layout/cycle4"/>
    <dgm:cxn modelId="{2481AC9E-F1F2-4C83-B41D-580531EFB548}" type="presParOf" srcId="{F4B0E79A-79B3-4368-8615-4C1A687B85D8}" destId="{34010A7F-EB20-4C5D-8EF2-BEF72AC87018}" srcOrd="1" destOrd="0" presId="urn:microsoft.com/office/officeart/2005/8/layout/cycle4"/>
    <dgm:cxn modelId="{70132BF8-215B-40B6-9CDB-78FC7D6CBCF3}" type="presParOf" srcId="{EBB95C3B-A859-4430-BAF3-AF77B77588D4}" destId="{03E16D0C-3C83-4A75-99A2-5F85356126F0}" srcOrd="4" destOrd="0" presId="urn:microsoft.com/office/officeart/2005/8/layout/cycle4"/>
    <dgm:cxn modelId="{320ED73C-B1EC-427C-B330-A6C5E250FF8E}" type="presParOf" srcId="{B22BED49-840B-4001-B7A7-F8B13C318693}" destId="{61F55C64-F55C-4578-BC83-8AB04260A31D}" srcOrd="1" destOrd="0" presId="urn:microsoft.com/office/officeart/2005/8/layout/cycle4"/>
    <dgm:cxn modelId="{51F33FD7-980D-4C74-95FB-FAB4732EE158}" type="presParOf" srcId="{61F55C64-F55C-4578-BC83-8AB04260A31D}" destId="{07F4ABBE-BB18-40D1-9CDA-A6CF60875063}" srcOrd="0" destOrd="0" presId="urn:microsoft.com/office/officeart/2005/8/layout/cycle4"/>
    <dgm:cxn modelId="{5EBCC934-E86F-4C04-B363-5412E3172CD3}" type="presParOf" srcId="{61F55C64-F55C-4578-BC83-8AB04260A31D}" destId="{80965B1A-B0D0-4E9D-BFF0-99BCC5728ADA}" srcOrd="1" destOrd="0" presId="urn:microsoft.com/office/officeart/2005/8/layout/cycle4"/>
    <dgm:cxn modelId="{D519AB00-93DC-4C9A-A9A3-3AD7F7989DE4}" type="presParOf" srcId="{61F55C64-F55C-4578-BC83-8AB04260A31D}" destId="{572C644D-CE9D-434F-B506-2E21A462FD92}" srcOrd="2" destOrd="0" presId="urn:microsoft.com/office/officeart/2005/8/layout/cycle4"/>
    <dgm:cxn modelId="{DA680663-C9AC-4F79-B63F-287A4516D069}" type="presParOf" srcId="{61F55C64-F55C-4578-BC83-8AB04260A31D}" destId="{B00E2C79-6D5F-4E5A-BE55-0E5F9861630C}" srcOrd="3" destOrd="0" presId="urn:microsoft.com/office/officeart/2005/8/layout/cycle4"/>
    <dgm:cxn modelId="{A4C6CF29-5684-4086-96F1-668795A418EF}" type="presParOf" srcId="{61F55C64-F55C-4578-BC83-8AB04260A31D}" destId="{9AB84634-0D5E-4DCF-AC1D-89B2277061FF}" srcOrd="4" destOrd="0" presId="urn:microsoft.com/office/officeart/2005/8/layout/cycle4"/>
    <dgm:cxn modelId="{FBA6C762-7528-40BB-A5B1-00927B302052}" type="presParOf" srcId="{B22BED49-840B-4001-B7A7-F8B13C318693}" destId="{8B09B7E6-070B-42AC-B466-39FE4A9565CD}" srcOrd="2" destOrd="0" presId="urn:microsoft.com/office/officeart/2005/8/layout/cycle4"/>
    <dgm:cxn modelId="{54C838E4-15CF-4C03-A9A2-B56AB8C5BB1D}" type="presParOf" srcId="{B22BED49-840B-4001-B7A7-F8B13C318693}" destId="{F76A6793-AC79-4A09-AC14-5A85E814B891}"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8F8A01-896C-4DFF-AB3E-00DFBE300039}">
      <dsp:nvSpPr>
        <dsp:cNvPr id="0" name=""/>
        <dsp:cNvSpPr/>
      </dsp:nvSpPr>
      <dsp:spPr>
        <a:xfrm rot="5400000">
          <a:off x="410318" y="1931509"/>
          <a:ext cx="1226434" cy="2040760"/>
        </a:xfrm>
        <a:prstGeom prst="corner">
          <a:avLst>
            <a:gd name="adj1" fmla="val 16120"/>
            <a:gd name="adj2" fmla="val 16110"/>
          </a:avLst>
        </a:prstGeom>
        <a:solidFill>
          <a:schemeClr val="accent5">
            <a:shade val="80000"/>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40B8F9-D2AA-43B2-808C-E5938B97E70D}">
      <dsp:nvSpPr>
        <dsp:cNvPr id="0" name=""/>
        <dsp:cNvSpPr/>
      </dsp:nvSpPr>
      <dsp:spPr>
        <a:xfrm>
          <a:off x="205595" y="2541257"/>
          <a:ext cx="1842409" cy="1614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b="1" kern="1200">
              <a:solidFill>
                <a:schemeClr val="bg1"/>
              </a:solidFill>
              <a:latin typeface="+mn-lt"/>
              <a:ea typeface="+mn-ea"/>
              <a:cs typeface="+mn-ea"/>
              <a:sym typeface="+mn-lt"/>
            </a:rPr>
            <a:t>2.5</a:t>
          </a:r>
          <a:r>
            <a:rPr lang="zh-CN" sz="2300" b="1" kern="1200">
              <a:solidFill>
                <a:schemeClr val="bg1"/>
              </a:solidFill>
              <a:latin typeface="+mn-lt"/>
              <a:ea typeface="+mn-ea"/>
              <a:cs typeface="+mn-ea"/>
              <a:sym typeface="+mn-lt"/>
            </a:rPr>
            <a:t>亿</a:t>
          </a:r>
          <a:endParaRPr lang="zh-CN" sz="2300" kern="1200" dirty="0">
            <a:solidFill>
              <a:schemeClr val="bg1"/>
            </a:solidFill>
            <a:latin typeface="+mn-lt"/>
            <a:ea typeface="+mn-ea"/>
            <a:cs typeface="+mn-ea"/>
            <a:sym typeface="+mn-lt"/>
          </a:endParaRPr>
        </a:p>
        <a:p>
          <a:pPr marL="171450" lvl="1" indent="-171450" algn="l" defTabSz="800100">
            <a:lnSpc>
              <a:spcPct val="90000"/>
            </a:lnSpc>
            <a:spcBef>
              <a:spcPct val="0"/>
            </a:spcBef>
            <a:spcAft>
              <a:spcPct val="15000"/>
            </a:spcAft>
            <a:buChar char="••"/>
          </a:pPr>
          <a:r>
            <a:rPr lang="en-US" altLang="zh-CN" sz="1800" kern="1200" dirty="0">
              <a:solidFill>
                <a:schemeClr val="bg1"/>
              </a:solidFill>
              <a:latin typeface="+mn-lt"/>
              <a:ea typeface="+mn-ea"/>
              <a:cs typeface="+mn-ea"/>
              <a:sym typeface="+mn-lt"/>
            </a:rPr>
            <a:t>2019</a:t>
          </a:r>
          <a:r>
            <a:rPr lang="zh-CN" altLang="en-US" sz="1800" kern="1200" dirty="0">
              <a:solidFill>
                <a:schemeClr val="bg1"/>
              </a:solidFill>
              <a:latin typeface="+mn-lt"/>
              <a:ea typeface="+mn-ea"/>
              <a:cs typeface="+mn-ea"/>
              <a:sym typeface="+mn-lt"/>
            </a:rPr>
            <a:t>年</a:t>
          </a:r>
          <a:r>
            <a:rPr lang="en-US" altLang="zh-CN" sz="1800" kern="1200" dirty="0">
              <a:solidFill>
                <a:schemeClr val="bg1"/>
              </a:solidFill>
              <a:latin typeface="+mn-lt"/>
              <a:ea typeface="+mn-ea"/>
              <a:cs typeface="+mn-ea"/>
              <a:sym typeface="+mn-lt"/>
            </a:rPr>
            <a:t>1</a:t>
          </a:r>
          <a:r>
            <a:rPr lang="zh-CN" altLang="en-US" sz="1800" kern="1200" dirty="0">
              <a:solidFill>
                <a:schemeClr val="bg1"/>
              </a:solidFill>
              <a:latin typeface="+mn-lt"/>
              <a:ea typeface="+mn-ea"/>
              <a:cs typeface="+mn-ea"/>
              <a:sym typeface="+mn-lt"/>
            </a:rPr>
            <a:t>月</a:t>
          </a:r>
          <a:endParaRPr lang="zh-CN" sz="1800" kern="1200" dirty="0">
            <a:solidFill>
              <a:schemeClr val="bg1"/>
            </a:solidFill>
            <a:latin typeface="+mn-lt"/>
            <a:ea typeface="+mn-ea"/>
            <a:cs typeface="+mn-ea"/>
            <a:sym typeface="+mn-lt"/>
          </a:endParaRPr>
        </a:p>
      </dsp:txBody>
      <dsp:txXfrm>
        <a:off x="205595" y="2541257"/>
        <a:ext cx="1842409" cy="1614980"/>
      </dsp:txXfrm>
    </dsp:sp>
    <dsp:sp modelId="{84A5FF0F-00F1-4539-9D0D-77B02FB2B051}">
      <dsp:nvSpPr>
        <dsp:cNvPr id="0" name=""/>
        <dsp:cNvSpPr/>
      </dsp:nvSpPr>
      <dsp:spPr>
        <a:xfrm>
          <a:off x="1700380" y="1781266"/>
          <a:ext cx="347624" cy="347624"/>
        </a:xfrm>
        <a:prstGeom prst="triangle">
          <a:avLst>
            <a:gd name="adj" fmla="val 100000"/>
          </a:avLst>
        </a:prstGeom>
        <a:solidFill>
          <a:schemeClr val="accent5">
            <a:shade val="80000"/>
            <a:hueOff val="45211"/>
            <a:satOff val="863"/>
            <a:lumOff val="3809"/>
            <a:alphaOff val="0"/>
          </a:schemeClr>
        </a:solidFill>
        <a:ln w="12700" cap="flat" cmpd="sng" algn="ctr">
          <a:solidFill>
            <a:schemeClr val="accent5">
              <a:shade val="80000"/>
              <a:hueOff val="45211"/>
              <a:satOff val="863"/>
              <a:lumOff val="38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B4F87F-12EF-4075-BAE5-6152D531B7F3}">
      <dsp:nvSpPr>
        <dsp:cNvPr id="0" name=""/>
        <dsp:cNvSpPr/>
      </dsp:nvSpPr>
      <dsp:spPr>
        <a:xfrm rot="5400000">
          <a:off x="2665787" y="1373391"/>
          <a:ext cx="1226434" cy="2040760"/>
        </a:xfrm>
        <a:prstGeom prst="corner">
          <a:avLst>
            <a:gd name="adj1" fmla="val 16120"/>
            <a:gd name="adj2" fmla="val 16110"/>
          </a:avLst>
        </a:prstGeom>
        <a:solidFill>
          <a:schemeClr val="accent5">
            <a:shade val="80000"/>
            <a:hueOff val="90421"/>
            <a:satOff val="1725"/>
            <a:lumOff val="7618"/>
            <a:alphaOff val="0"/>
          </a:schemeClr>
        </a:solidFill>
        <a:ln w="12700" cap="flat" cmpd="sng" algn="ctr">
          <a:solidFill>
            <a:schemeClr val="accent5">
              <a:shade val="80000"/>
              <a:hueOff val="90421"/>
              <a:satOff val="1725"/>
              <a:lumOff val="761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3676BD-2C81-4059-A10C-639A5D35DEB9}">
      <dsp:nvSpPr>
        <dsp:cNvPr id="0" name=""/>
        <dsp:cNvSpPr/>
      </dsp:nvSpPr>
      <dsp:spPr>
        <a:xfrm>
          <a:off x="2461065" y="1983139"/>
          <a:ext cx="1842409" cy="1614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altLang="zh-CN" sz="2300" b="1" kern="1200">
              <a:solidFill>
                <a:schemeClr val="bg1"/>
              </a:solidFill>
              <a:latin typeface="+mn-lt"/>
              <a:ea typeface="+mn-ea"/>
              <a:cs typeface="+mn-ea"/>
              <a:sym typeface="+mn-lt"/>
            </a:rPr>
            <a:t>3.2</a:t>
          </a:r>
          <a:r>
            <a:rPr lang="zh-CN" altLang="en-US" sz="2300" b="1" kern="1200">
              <a:solidFill>
                <a:schemeClr val="bg1"/>
              </a:solidFill>
              <a:latin typeface="+mn-lt"/>
              <a:ea typeface="+mn-ea"/>
              <a:cs typeface="+mn-ea"/>
              <a:sym typeface="+mn-lt"/>
            </a:rPr>
            <a:t>亿</a:t>
          </a:r>
          <a:endParaRPr lang="zh-CN" sz="2300" kern="1200" dirty="0">
            <a:solidFill>
              <a:schemeClr val="bg1"/>
            </a:solidFill>
            <a:latin typeface="+mn-lt"/>
            <a:ea typeface="+mn-ea"/>
            <a:cs typeface="+mn-ea"/>
            <a:sym typeface="+mn-lt"/>
          </a:endParaRPr>
        </a:p>
        <a:p>
          <a:pPr marL="171450" lvl="1" indent="-171450" algn="l" defTabSz="800100">
            <a:lnSpc>
              <a:spcPct val="90000"/>
            </a:lnSpc>
            <a:spcBef>
              <a:spcPct val="0"/>
            </a:spcBef>
            <a:spcAft>
              <a:spcPct val="15000"/>
            </a:spcAft>
            <a:buChar char="••"/>
          </a:pPr>
          <a:r>
            <a:rPr lang="en-US" altLang="zh-CN" sz="1800" kern="1200" dirty="0">
              <a:solidFill>
                <a:schemeClr val="bg1"/>
              </a:solidFill>
              <a:latin typeface="+mn-lt"/>
              <a:ea typeface="+mn-ea"/>
              <a:cs typeface="+mn-ea"/>
              <a:sym typeface="+mn-lt"/>
            </a:rPr>
            <a:t>2019</a:t>
          </a:r>
          <a:r>
            <a:rPr lang="zh-CN" altLang="en-US" sz="1800" kern="1200" dirty="0">
              <a:solidFill>
                <a:schemeClr val="bg1"/>
              </a:solidFill>
              <a:latin typeface="+mn-lt"/>
              <a:ea typeface="+mn-ea"/>
              <a:cs typeface="+mn-ea"/>
              <a:sym typeface="+mn-lt"/>
            </a:rPr>
            <a:t>年</a:t>
          </a:r>
          <a:r>
            <a:rPr lang="en-US" altLang="zh-CN" sz="1800" kern="1200" dirty="0">
              <a:solidFill>
                <a:schemeClr val="bg1"/>
              </a:solidFill>
              <a:latin typeface="+mn-lt"/>
              <a:ea typeface="+mn-ea"/>
              <a:cs typeface="+mn-ea"/>
              <a:sym typeface="+mn-lt"/>
            </a:rPr>
            <a:t>7</a:t>
          </a:r>
          <a:r>
            <a:rPr lang="zh-CN" altLang="en-US" sz="1800" kern="1200" dirty="0">
              <a:solidFill>
                <a:schemeClr val="bg1"/>
              </a:solidFill>
              <a:latin typeface="+mn-lt"/>
              <a:ea typeface="+mn-ea"/>
              <a:cs typeface="+mn-ea"/>
              <a:sym typeface="+mn-lt"/>
            </a:rPr>
            <a:t>月</a:t>
          </a:r>
          <a:endParaRPr lang="zh-CN" sz="1800" kern="1200" dirty="0">
            <a:solidFill>
              <a:schemeClr val="bg1"/>
            </a:solidFill>
            <a:latin typeface="+mn-lt"/>
            <a:ea typeface="+mn-ea"/>
            <a:cs typeface="+mn-ea"/>
            <a:sym typeface="+mn-lt"/>
          </a:endParaRPr>
        </a:p>
      </dsp:txBody>
      <dsp:txXfrm>
        <a:off x="2461065" y="1983139"/>
        <a:ext cx="1842409" cy="1614980"/>
      </dsp:txXfrm>
    </dsp:sp>
    <dsp:sp modelId="{988EF584-1EA2-436E-8491-05680C97F325}">
      <dsp:nvSpPr>
        <dsp:cNvPr id="0" name=""/>
        <dsp:cNvSpPr/>
      </dsp:nvSpPr>
      <dsp:spPr>
        <a:xfrm>
          <a:off x="3955850" y="1223148"/>
          <a:ext cx="347624" cy="347624"/>
        </a:xfrm>
        <a:prstGeom prst="triangle">
          <a:avLst>
            <a:gd name="adj" fmla="val 100000"/>
          </a:avLst>
        </a:prstGeom>
        <a:solidFill>
          <a:schemeClr val="accent5">
            <a:shade val="80000"/>
            <a:hueOff val="135632"/>
            <a:satOff val="2588"/>
            <a:lumOff val="11428"/>
            <a:alphaOff val="0"/>
          </a:schemeClr>
        </a:solidFill>
        <a:ln w="12700" cap="flat" cmpd="sng" algn="ctr">
          <a:solidFill>
            <a:schemeClr val="accent5">
              <a:shade val="80000"/>
              <a:hueOff val="135632"/>
              <a:satOff val="2588"/>
              <a:lumOff val="114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FEC8B3-6209-48F0-8564-B95DEB682588}">
      <dsp:nvSpPr>
        <dsp:cNvPr id="0" name=""/>
        <dsp:cNvSpPr/>
      </dsp:nvSpPr>
      <dsp:spPr>
        <a:xfrm rot="5400000">
          <a:off x="4921256" y="815273"/>
          <a:ext cx="1226434" cy="2040760"/>
        </a:xfrm>
        <a:prstGeom prst="corner">
          <a:avLst>
            <a:gd name="adj1" fmla="val 16120"/>
            <a:gd name="adj2" fmla="val 16110"/>
          </a:avLst>
        </a:prstGeom>
        <a:solidFill>
          <a:schemeClr val="accent5">
            <a:shade val="80000"/>
            <a:hueOff val="180842"/>
            <a:satOff val="3450"/>
            <a:lumOff val="15237"/>
            <a:alphaOff val="0"/>
          </a:schemeClr>
        </a:solidFill>
        <a:ln w="12700" cap="flat" cmpd="sng" algn="ctr">
          <a:solidFill>
            <a:schemeClr val="accent5">
              <a:shade val="80000"/>
              <a:hueOff val="180842"/>
              <a:satOff val="3450"/>
              <a:lumOff val="1523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CE5E91-3097-4358-9117-2D754B3C1414}">
      <dsp:nvSpPr>
        <dsp:cNvPr id="0" name=""/>
        <dsp:cNvSpPr/>
      </dsp:nvSpPr>
      <dsp:spPr>
        <a:xfrm>
          <a:off x="4716534" y="1425020"/>
          <a:ext cx="1842409" cy="1614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altLang="zh-CN" sz="2300" b="1" kern="1200">
              <a:solidFill>
                <a:schemeClr val="bg1"/>
              </a:solidFill>
              <a:latin typeface="+mn-lt"/>
              <a:ea typeface="+mn-ea"/>
              <a:cs typeface="+mn-ea"/>
              <a:sym typeface="+mn-lt"/>
            </a:rPr>
            <a:t>4</a:t>
          </a:r>
          <a:r>
            <a:rPr lang="zh-CN" altLang="en-US" sz="2300" b="1" kern="1200">
              <a:solidFill>
                <a:schemeClr val="bg1"/>
              </a:solidFill>
              <a:latin typeface="+mn-lt"/>
              <a:ea typeface="+mn-ea"/>
              <a:cs typeface="+mn-ea"/>
              <a:sym typeface="+mn-lt"/>
            </a:rPr>
            <a:t>亿</a:t>
          </a:r>
          <a:endParaRPr lang="zh-CN" sz="2300" kern="1200" dirty="0">
            <a:solidFill>
              <a:schemeClr val="bg1"/>
            </a:solidFill>
            <a:latin typeface="+mn-lt"/>
            <a:ea typeface="+mn-ea"/>
            <a:cs typeface="+mn-ea"/>
            <a:sym typeface="+mn-lt"/>
          </a:endParaRPr>
        </a:p>
        <a:p>
          <a:pPr marL="171450" lvl="1" indent="-171450" algn="l" defTabSz="800100">
            <a:lnSpc>
              <a:spcPct val="90000"/>
            </a:lnSpc>
            <a:spcBef>
              <a:spcPct val="0"/>
            </a:spcBef>
            <a:spcAft>
              <a:spcPct val="15000"/>
            </a:spcAft>
            <a:buChar char="••"/>
          </a:pPr>
          <a:r>
            <a:rPr lang="en-US" altLang="zh-CN" sz="1800" kern="1200">
              <a:solidFill>
                <a:schemeClr val="bg1"/>
              </a:solidFill>
              <a:latin typeface="+mn-lt"/>
              <a:ea typeface="+mn-ea"/>
              <a:cs typeface="+mn-ea"/>
              <a:sym typeface="+mn-lt"/>
            </a:rPr>
            <a:t>2020</a:t>
          </a:r>
          <a:r>
            <a:rPr lang="zh-CN" altLang="en-US" sz="1800" kern="1200">
              <a:solidFill>
                <a:schemeClr val="bg1"/>
              </a:solidFill>
              <a:latin typeface="+mn-lt"/>
              <a:ea typeface="+mn-ea"/>
              <a:cs typeface="+mn-ea"/>
              <a:sym typeface="+mn-lt"/>
            </a:rPr>
            <a:t>年</a:t>
          </a:r>
          <a:r>
            <a:rPr lang="en-US" altLang="zh-CN" sz="1800" kern="1200">
              <a:solidFill>
                <a:schemeClr val="bg1"/>
              </a:solidFill>
              <a:latin typeface="+mn-lt"/>
              <a:ea typeface="+mn-ea"/>
              <a:cs typeface="+mn-ea"/>
              <a:sym typeface="+mn-lt"/>
            </a:rPr>
            <a:t>1</a:t>
          </a:r>
          <a:r>
            <a:rPr lang="zh-CN" altLang="en-US" sz="1800" kern="1200">
              <a:solidFill>
                <a:schemeClr val="bg1"/>
              </a:solidFill>
              <a:latin typeface="+mn-lt"/>
              <a:ea typeface="+mn-ea"/>
              <a:cs typeface="+mn-ea"/>
              <a:sym typeface="+mn-lt"/>
            </a:rPr>
            <a:t>月</a:t>
          </a:r>
          <a:endParaRPr lang="zh-CN" sz="1800" kern="1200" dirty="0">
            <a:solidFill>
              <a:schemeClr val="bg1"/>
            </a:solidFill>
            <a:latin typeface="+mn-lt"/>
            <a:ea typeface="+mn-ea"/>
            <a:cs typeface="+mn-ea"/>
            <a:sym typeface="+mn-lt"/>
          </a:endParaRPr>
        </a:p>
      </dsp:txBody>
      <dsp:txXfrm>
        <a:off x="4716534" y="1425020"/>
        <a:ext cx="1842409" cy="1614980"/>
      </dsp:txXfrm>
    </dsp:sp>
    <dsp:sp modelId="{34208E0E-8B94-4B51-8EDA-BD2BFCE60D99}">
      <dsp:nvSpPr>
        <dsp:cNvPr id="0" name=""/>
        <dsp:cNvSpPr/>
      </dsp:nvSpPr>
      <dsp:spPr>
        <a:xfrm>
          <a:off x="6211319" y="665030"/>
          <a:ext cx="347624" cy="347624"/>
        </a:xfrm>
        <a:prstGeom prst="triangle">
          <a:avLst>
            <a:gd name="adj" fmla="val 100000"/>
          </a:avLst>
        </a:prstGeom>
        <a:solidFill>
          <a:schemeClr val="accent5">
            <a:shade val="80000"/>
            <a:hueOff val="226053"/>
            <a:satOff val="4313"/>
            <a:lumOff val="19046"/>
            <a:alphaOff val="0"/>
          </a:schemeClr>
        </a:solidFill>
        <a:ln w="12700" cap="flat" cmpd="sng" algn="ctr">
          <a:solidFill>
            <a:schemeClr val="accent5">
              <a:shade val="80000"/>
              <a:hueOff val="226053"/>
              <a:satOff val="4313"/>
              <a:lumOff val="1904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EA4F8C-4AEC-4779-B825-15BD3BC4953F}">
      <dsp:nvSpPr>
        <dsp:cNvPr id="0" name=""/>
        <dsp:cNvSpPr/>
      </dsp:nvSpPr>
      <dsp:spPr>
        <a:xfrm rot="5400000">
          <a:off x="7176726" y="257155"/>
          <a:ext cx="1226434" cy="2040760"/>
        </a:xfrm>
        <a:prstGeom prst="corner">
          <a:avLst>
            <a:gd name="adj1" fmla="val 16120"/>
            <a:gd name="adj2" fmla="val 16110"/>
          </a:avLst>
        </a:prstGeom>
        <a:solidFill>
          <a:schemeClr val="accent5">
            <a:shade val="80000"/>
            <a:hueOff val="271263"/>
            <a:satOff val="5175"/>
            <a:lumOff val="22855"/>
            <a:alphaOff val="0"/>
          </a:schemeClr>
        </a:solidFill>
        <a:ln w="12700" cap="flat" cmpd="sng" algn="ctr">
          <a:solidFill>
            <a:schemeClr val="accent5">
              <a:shade val="80000"/>
              <a:hueOff val="271263"/>
              <a:satOff val="5175"/>
              <a:lumOff val="2285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ACCD9B-E07D-4EF6-9EF0-6CD83FBB4030}">
      <dsp:nvSpPr>
        <dsp:cNvPr id="0" name=""/>
        <dsp:cNvSpPr/>
      </dsp:nvSpPr>
      <dsp:spPr>
        <a:xfrm>
          <a:off x="6972003" y="866902"/>
          <a:ext cx="1842409" cy="1614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altLang="zh-CN" sz="2300" b="1" kern="1200">
              <a:solidFill>
                <a:schemeClr val="bg1"/>
              </a:solidFill>
              <a:latin typeface="+mn-lt"/>
              <a:ea typeface="+mn-ea"/>
              <a:cs typeface="+mn-ea"/>
              <a:sym typeface="+mn-lt"/>
            </a:rPr>
            <a:t>6</a:t>
          </a:r>
          <a:r>
            <a:rPr lang="zh-CN" altLang="en-US" sz="2300" b="1" kern="1200">
              <a:solidFill>
                <a:schemeClr val="bg1"/>
              </a:solidFill>
              <a:latin typeface="+mn-lt"/>
              <a:ea typeface="+mn-ea"/>
              <a:cs typeface="+mn-ea"/>
              <a:sym typeface="+mn-lt"/>
            </a:rPr>
            <a:t>亿</a:t>
          </a:r>
          <a:endParaRPr lang="zh-CN" sz="2300" kern="1200" dirty="0">
            <a:solidFill>
              <a:schemeClr val="bg1"/>
            </a:solidFill>
            <a:latin typeface="+mn-lt"/>
            <a:ea typeface="+mn-ea"/>
            <a:cs typeface="+mn-ea"/>
            <a:sym typeface="+mn-lt"/>
          </a:endParaRPr>
        </a:p>
        <a:p>
          <a:pPr marL="171450" lvl="1" indent="-171450" algn="l" defTabSz="800100">
            <a:lnSpc>
              <a:spcPct val="90000"/>
            </a:lnSpc>
            <a:spcBef>
              <a:spcPct val="0"/>
            </a:spcBef>
            <a:spcAft>
              <a:spcPct val="15000"/>
            </a:spcAft>
            <a:buChar char="••"/>
          </a:pPr>
          <a:r>
            <a:rPr lang="en-US" altLang="zh-CN" sz="1800" kern="1200" dirty="0">
              <a:solidFill>
                <a:schemeClr val="bg1"/>
              </a:solidFill>
              <a:latin typeface="+mn-lt"/>
              <a:ea typeface="+mn-ea"/>
              <a:cs typeface="+mn-ea"/>
              <a:sym typeface="+mn-lt"/>
            </a:rPr>
            <a:t>2020</a:t>
          </a:r>
          <a:r>
            <a:rPr lang="zh-CN" altLang="en-US" sz="1800" kern="1200" dirty="0">
              <a:solidFill>
                <a:schemeClr val="bg1"/>
              </a:solidFill>
              <a:latin typeface="+mn-lt"/>
              <a:ea typeface="+mn-ea"/>
              <a:cs typeface="+mn-ea"/>
              <a:sym typeface="+mn-lt"/>
            </a:rPr>
            <a:t>年</a:t>
          </a:r>
          <a:r>
            <a:rPr lang="en-US" altLang="zh-CN" sz="1800" kern="1200" dirty="0">
              <a:solidFill>
                <a:schemeClr val="bg1"/>
              </a:solidFill>
              <a:latin typeface="+mn-lt"/>
              <a:ea typeface="+mn-ea"/>
              <a:cs typeface="+mn-ea"/>
              <a:sym typeface="+mn-lt"/>
            </a:rPr>
            <a:t>8</a:t>
          </a:r>
          <a:r>
            <a:rPr lang="zh-CN" altLang="en-US" sz="1800" kern="1200" dirty="0">
              <a:solidFill>
                <a:schemeClr val="bg1"/>
              </a:solidFill>
              <a:latin typeface="+mn-lt"/>
              <a:ea typeface="+mn-ea"/>
              <a:cs typeface="+mn-ea"/>
              <a:sym typeface="+mn-lt"/>
            </a:rPr>
            <a:t>月</a:t>
          </a:r>
          <a:endParaRPr lang="zh-CN" sz="1800" kern="1200" dirty="0">
            <a:solidFill>
              <a:schemeClr val="bg1"/>
            </a:solidFill>
            <a:latin typeface="+mn-lt"/>
            <a:ea typeface="+mn-ea"/>
            <a:cs typeface="+mn-ea"/>
            <a:sym typeface="+mn-lt"/>
          </a:endParaRPr>
        </a:p>
        <a:p>
          <a:pPr marL="171450" lvl="1" indent="-171450" algn="l" defTabSz="800100">
            <a:lnSpc>
              <a:spcPct val="90000"/>
            </a:lnSpc>
            <a:spcBef>
              <a:spcPct val="0"/>
            </a:spcBef>
            <a:spcAft>
              <a:spcPct val="15000"/>
            </a:spcAft>
            <a:buChar char="••"/>
          </a:pPr>
          <a:endParaRPr lang="zh-CN" sz="1800" kern="1200" dirty="0">
            <a:solidFill>
              <a:schemeClr val="bg1"/>
            </a:solidFill>
            <a:latin typeface="+mn-lt"/>
            <a:ea typeface="+mn-ea"/>
            <a:cs typeface="+mn-ea"/>
            <a:sym typeface="+mn-lt"/>
          </a:endParaRPr>
        </a:p>
      </dsp:txBody>
      <dsp:txXfrm>
        <a:off x="6972003" y="866902"/>
        <a:ext cx="1842409" cy="16149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DC15C-994F-42E0-B2F3-79A4EC78C0ED}">
      <dsp:nvSpPr>
        <dsp:cNvPr id="0" name=""/>
        <dsp:cNvSpPr/>
      </dsp:nvSpPr>
      <dsp:spPr>
        <a:xfrm>
          <a:off x="4459371" y="3181722"/>
          <a:ext cx="2311427" cy="1497280"/>
        </a:xfrm>
        <a:prstGeom prst="roundRect">
          <a:avLst>
            <a:gd name="adj" fmla="val 10000"/>
          </a:avLst>
        </a:prstGeom>
        <a:gradFill>
          <a:gsLst>
            <a:gs pos="0">
              <a:srgbClr val="1D95F5"/>
            </a:gs>
            <a:gs pos="100000">
              <a:srgbClr val="1D95F5">
                <a:alpha val="0"/>
              </a:srgbClr>
            </a:gs>
          </a:gsLst>
          <a:lin ang="12000000" scaled="0"/>
        </a:gradFill>
        <a:ln w="12700" cap="flat" cmpd="sng" algn="ctr">
          <a:noFill/>
          <a:prstDash val="solid"/>
          <a:miter lim="800000"/>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rtlCol="0" anchor="ctr" anchorCtr="0">
          <a:noAutofit/>
        </a:bodyPr>
        <a:lstStyle/>
        <a:p>
          <a:pPr marL="0" lvl="1" indent="-171450" algn="ctr" defTabSz="914400" rtl="0" eaLnBrk="1" latinLnBrk="0" hangingPunct="1">
            <a:lnSpc>
              <a:spcPct val="90000"/>
            </a:lnSpc>
            <a:spcBef>
              <a:spcPct val="0"/>
            </a:spcBef>
            <a:spcAft>
              <a:spcPct val="15000"/>
            </a:spcAft>
            <a:buChar char="••"/>
          </a:pPr>
          <a:r>
            <a:rPr lang="zh-CN" altLang="en-US" sz="1800" kern="1200">
              <a:solidFill>
                <a:schemeClr val="lt1"/>
              </a:solidFill>
              <a:latin typeface="+mn-lt"/>
              <a:ea typeface="+mn-ea"/>
              <a:cs typeface="+mn-ea"/>
              <a:sym typeface="+mn-lt"/>
            </a:rPr>
            <a:t>兴趣教学</a:t>
          </a:r>
          <a:endParaRPr lang="zh-CN" altLang="en-US" sz="1800" kern="1200" dirty="0">
            <a:solidFill>
              <a:schemeClr val="lt1"/>
            </a:solidFill>
            <a:latin typeface="+mn-lt"/>
            <a:ea typeface="+mn-ea"/>
            <a:cs typeface="+mn-ea"/>
            <a:sym typeface="+mn-lt"/>
          </a:endParaRPr>
        </a:p>
      </dsp:txBody>
      <dsp:txXfrm>
        <a:off x="5185689" y="3588932"/>
        <a:ext cx="1552219" cy="1057180"/>
      </dsp:txXfrm>
    </dsp:sp>
    <dsp:sp modelId="{2A654AFC-2579-42E0-9C7F-679F5AE6053D}">
      <dsp:nvSpPr>
        <dsp:cNvPr id="0" name=""/>
        <dsp:cNvSpPr/>
      </dsp:nvSpPr>
      <dsp:spPr>
        <a:xfrm>
          <a:off x="688095" y="3181722"/>
          <a:ext cx="2311427" cy="1497280"/>
        </a:xfrm>
        <a:prstGeom prst="roundRect">
          <a:avLst>
            <a:gd name="adj" fmla="val 10000"/>
          </a:avLst>
        </a:prstGeom>
        <a:gradFill>
          <a:gsLst>
            <a:gs pos="0">
              <a:srgbClr val="1D95F5"/>
            </a:gs>
            <a:gs pos="100000">
              <a:srgbClr val="1D95F5">
                <a:alpha val="0"/>
              </a:srgbClr>
            </a:gs>
          </a:gsLst>
          <a:lin ang="18000000" scaled="0"/>
        </a:gradFill>
        <a:ln w="12700" cap="flat" cmpd="sng" algn="ctr">
          <a:noFill/>
          <a:prstDash val="solid"/>
          <a:miter lim="800000"/>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rtlCol="0" anchor="ctr" anchorCtr="0">
          <a:noAutofit/>
        </a:bodyPr>
        <a:lstStyle/>
        <a:p>
          <a:pPr marL="0" lvl="1" indent="-171450" algn="ctr" defTabSz="914400" rtl="0" eaLnBrk="1" latinLnBrk="0" hangingPunct="1">
            <a:lnSpc>
              <a:spcPct val="90000"/>
            </a:lnSpc>
            <a:spcBef>
              <a:spcPct val="0"/>
            </a:spcBef>
            <a:spcAft>
              <a:spcPct val="15000"/>
            </a:spcAft>
            <a:buChar char="••"/>
          </a:pPr>
          <a:r>
            <a:rPr lang="zh-CN" altLang="en-US" sz="1800" kern="1200">
              <a:solidFill>
                <a:schemeClr val="lt1"/>
              </a:solidFill>
              <a:latin typeface="+mn-lt"/>
              <a:ea typeface="+mn-ea"/>
              <a:cs typeface="+mn-ea"/>
              <a:sym typeface="+mn-lt"/>
            </a:rPr>
            <a:t>名人故事</a:t>
          </a:r>
          <a:endParaRPr lang="zh-CN" altLang="en-US" sz="1800" kern="1200" dirty="0">
            <a:solidFill>
              <a:schemeClr val="lt1"/>
            </a:solidFill>
            <a:latin typeface="+mn-lt"/>
            <a:ea typeface="+mn-ea"/>
            <a:cs typeface="+mn-ea"/>
            <a:sym typeface="+mn-lt"/>
          </a:endParaRPr>
        </a:p>
      </dsp:txBody>
      <dsp:txXfrm>
        <a:off x="720985" y="3588932"/>
        <a:ext cx="1552219" cy="1057180"/>
      </dsp:txXfrm>
    </dsp:sp>
    <dsp:sp modelId="{4B2F39DD-71B7-4B70-9F5E-D9C973BC5DE2}">
      <dsp:nvSpPr>
        <dsp:cNvPr id="0" name=""/>
        <dsp:cNvSpPr/>
      </dsp:nvSpPr>
      <dsp:spPr>
        <a:xfrm>
          <a:off x="4459371" y="0"/>
          <a:ext cx="2311427" cy="1497280"/>
        </a:xfrm>
        <a:prstGeom prst="roundRect">
          <a:avLst>
            <a:gd name="adj" fmla="val 10000"/>
          </a:avLst>
        </a:prstGeom>
        <a:gradFill>
          <a:gsLst>
            <a:gs pos="0">
              <a:srgbClr val="1D95F5"/>
            </a:gs>
            <a:gs pos="100000">
              <a:srgbClr val="1D95F5">
                <a:alpha val="0"/>
              </a:srgbClr>
            </a:gs>
          </a:gsLst>
          <a:lin ang="7800000" scaled="0"/>
        </a:gradFill>
        <a:ln w="12700" cap="flat" cmpd="sng" algn="ctr">
          <a:noFill/>
          <a:prstDash val="solid"/>
          <a:miter lim="800000"/>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rtlCol="0" anchor="ctr" anchorCtr="0">
          <a:noAutofit/>
        </a:bodyPr>
        <a:lstStyle/>
        <a:p>
          <a:pPr marL="0" lvl="1" indent="-171450" algn="ctr" defTabSz="914400" rtl="0" eaLnBrk="1" latinLnBrk="0" hangingPunct="1">
            <a:lnSpc>
              <a:spcPct val="90000"/>
            </a:lnSpc>
            <a:spcBef>
              <a:spcPct val="0"/>
            </a:spcBef>
            <a:spcAft>
              <a:spcPct val="15000"/>
            </a:spcAft>
            <a:buChar char="••"/>
          </a:pPr>
          <a:r>
            <a:rPr lang="zh-CN" altLang="en-US" sz="1800" kern="1200">
              <a:solidFill>
                <a:schemeClr val="lt1"/>
              </a:solidFill>
              <a:latin typeface="+mn-lt"/>
              <a:ea typeface="+mn-ea"/>
              <a:cs typeface="+mn-ea"/>
              <a:sym typeface="+mn-lt"/>
            </a:rPr>
            <a:t>旅行美食</a:t>
          </a:r>
          <a:endParaRPr lang="zh-CN" altLang="en-US" sz="1800" kern="1200" dirty="0">
            <a:solidFill>
              <a:schemeClr val="lt1"/>
            </a:solidFill>
            <a:latin typeface="+mn-lt"/>
            <a:ea typeface="+mn-ea"/>
            <a:cs typeface="+mn-ea"/>
            <a:sym typeface="+mn-lt"/>
          </a:endParaRPr>
        </a:p>
      </dsp:txBody>
      <dsp:txXfrm>
        <a:off x="5185689" y="32890"/>
        <a:ext cx="1552219" cy="1057180"/>
      </dsp:txXfrm>
    </dsp:sp>
    <dsp:sp modelId="{6F60901C-B0F8-4E9C-AB6E-1464D8BA48DB}">
      <dsp:nvSpPr>
        <dsp:cNvPr id="0" name=""/>
        <dsp:cNvSpPr/>
      </dsp:nvSpPr>
      <dsp:spPr>
        <a:xfrm>
          <a:off x="688095" y="0"/>
          <a:ext cx="2311427" cy="1497280"/>
        </a:xfrm>
        <a:prstGeom prst="roundRect">
          <a:avLst>
            <a:gd name="adj" fmla="val 10000"/>
          </a:avLst>
        </a:prstGeom>
        <a:gradFill>
          <a:gsLst>
            <a:gs pos="0">
              <a:srgbClr val="1D95F5"/>
            </a:gs>
            <a:gs pos="100000">
              <a:srgbClr val="1D95F5">
                <a:alpha val="0"/>
              </a:srgbClr>
            </a:gs>
          </a:gsLst>
          <a:lin ang="4200000" scaled="0"/>
        </a:gradFill>
        <a:ln w="12700" cap="flat" cmpd="sng" algn="ctr">
          <a:noFill/>
          <a:prstDash val="solid"/>
          <a:miter lim="800000"/>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rtlCol="0" anchor="ctr" anchorCtr="0">
          <a:noAutofit/>
        </a:bodyPr>
        <a:lstStyle/>
        <a:p>
          <a:pPr marL="0" lvl="1" indent="-171450" algn="ctr" defTabSz="914400" rtl="0" eaLnBrk="1" latinLnBrk="0" hangingPunct="1">
            <a:lnSpc>
              <a:spcPct val="90000"/>
            </a:lnSpc>
            <a:spcBef>
              <a:spcPct val="0"/>
            </a:spcBef>
            <a:spcAft>
              <a:spcPct val="15000"/>
            </a:spcAft>
            <a:buChar char="••"/>
          </a:pPr>
          <a:r>
            <a:rPr lang="zh-CN" altLang="en-US" sz="1800" kern="1200" dirty="0">
              <a:solidFill>
                <a:schemeClr val="lt1"/>
              </a:solidFill>
              <a:latin typeface="+mn-lt"/>
              <a:ea typeface="+mn-ea"/>
              <a:cs typeface="+mn-ea"/>
              <a:sym typeface="+mn-lt"/>
            </a:rPr>
            <a:t>美女帅哥</a:t>
          </a:r>
        </a:p>
      </dsp:txBody>
      <dsp:txXfrm>
        <a:off x="720985" y="32890"/>
        <a:ext cx="1552219" cy="1057180"/>
      </dsp:txXfrm>
    </dsp:sp>
    <dsp:sp modelId="{07F4ABBE-BB18-40D1-9CDA-A6CF60875063}">
      <dsp:nvSpPr>
        <dsp:cNvPr id="0" name=""/>
        <dsp:cNvSpPr/>
      </dsp:nvSpPr>
      <dsp:spPr>
        <a:xfrm>
          <a:off x="1656648" y="266703"/>
          <a:ext cx="2026008" cy="2026008"/>
        </a:xfrm>
        <a:prstGeom prst="pieWedge">
          <a:avLst/>
        </a:prstGeom>
        <a:gradFill>
          <a:gsLst>
            <a:gs pos="0">
              <a:srgbClr val="1D95F5"/>
            </a:gs>
            <a:gs pos="100000">
              <a:srgbClr val="1D95F5">
                <a:alpha val="0"/>
              </a:srgbClr>
            </a:gs>
          </a:gsLst>
          <a:lin ang="4800000" scaled="0"/>
        </a:gradFill>
        <a:ln w="12700" cap="flat" cmpd="sng" algn="ctr">
          <a:noFill/>
          <a:prstDash val="solid"/>
          <a:miter lim="800000"/>
        </a:ln>
        <a:effectLst/>
        <a:scene3d>
          <a:camera prst="orthographicFront"/>
          <a:lightRig rig="flat" dir="t"/>
        </a:scene3d>
        <a:sp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28016" tIns="128016" rIns="128016" bIns="128016" numCol="1" spcCol="1270" rtlCol="0" anchor="ctr" anchorCtr="0">
          <a:noAutofit/>
        </a:bodyPr>
        <a:lstStyle/>
        <a:p>
          <a:pPr marL="0" lvl="0" algn="ctr" defTabSz="914400" rtl="0" eaLnBrk="1" latinLnBrk="0" hangingPunct="1">
            <a:lnSpc>
              <a:spcPct val="90000"/>
            </a:lnSpc>
            <a:spcBef>
              <a:spcPct val="0"/>
            </a:spcBef>
            <a:spcAft>
              <a:spcPct val="35000"/>
            </a:spcAft>
          </a:pPr>
          <a:r>
            <a:rPr lang="zh-CN" altLang="en-US" sz="1800" kern="1200" dirty="0">
              <a:solidFill>
                <a:schemeClr val="lt1"/>
              </a:solidFill>
              <a:latin typeface="+mn-lt"/>
              <a:ea typeface="+mn-ea"/>
              <a:cs typeface="+mn-ea"/>
              <a:sym typeface="+mn-lt"/>
            </a:rPr>
            <a:t>唱歌舞蹈</a:t>
          </a:r>
        </a:p>
      </dsp:txBody>
      <dsp:txXfrm>
        <a:off x="2250052" y="860107"/>
        <a:ext cx="1432604" cy="1432604"/>
      </dsp:txXfrm>
    </dsp:sp>
    <dsp:sp modelId="{80965B1A-B0D0-4E9D-BFF0-99BCC5728ADA}">
      <dsp:nvSpPr>
        <dsp:cNvPr id="0" name=""/>
        <dsp:cNvSpPr/>
      </dsp:nvSpPr>
      <dsp:spPr>
        <a:xfrm rot="5400000">
          <a:off x="3776237" y="266703"/>
          <a:ext cx="2026008" cy="2026008"/>
        </a:xfrm>
        <a:prstGeom prst="pieWedge">
          <a:avLst/>
        </a:prstGeom>
        <a:gradFill>
          <a:gsLst>
            <a:gs pos="0">
              <a:srgbClr val="1D95F5"/>
            </a:gs>
            <a:gs pos="100000">
              <a:srgbClr val="1D95F5">
                <a:alpha val="0"/>
              </a:srgbClr>
            </a:gs>
          </a:gsLst>
          <a:lin ang="2400000" scaled="0"/>
        </a:gradFill>
        <a:ln w="12700" cap="flat" cmpd="sng" algn="ctr">
          <a:noFill/>
          <a:prstDash val="solid"/>
          <a:miter lim="800000"/>
        </a:ln>
        <a:effectLst/>
        <a:scene3d>
          <a:camera prst="orthographicFront"/>
          <a:lightRig rig="flat" dir="t"/>
        </a:scene3d>
        <a:sp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28016" tIns="128016" rIns="128016" bIns="128016" numCol="1" spcCol="1270" rtlCol="0" anchor="ctr" anchorCtr="0">
          <a:noAutofit/>
        </a:bodyPr>
        <a:lstStyle/>
        <a:p>
          <a:pPr marL="0" lvl="0" algn="ctr" defTabSz="914400" rtl="0" eaLnBrk="1" latinLnBrk="0" hangingPunct="1">
            <a:lnSpc>
              <a:spcPct val="90000"/>
            </a:lnSpc>
            <a:spcBef>
              <a:spcPct val="0"/>
            </a:spcBef>
            <a:spcAft>
              <a:spcPct val="35000"/>
            </a:spcAft>
          </a:pPr>
          <a:r>
            <a:rPr lang="zh-CN" altLang="en-US" sz="1800" kern="1200" dirty="0">
              <a:solidFill>
                <a:schemeClr val="lt1"/>
              </a:solidFill>
              <a:latin typeface="+mn-lt"/>
              <a:ea typeface="+mn-ea"/>
              <a:cs typeface="+mn-ea"/>
              <a:sym typeface="+mn-lt"/>
            </a:rPr>
            <a:t>搞笑段子</a:t>
          </a:r>
        </a:p>
      </dsp:txBody>
      <dsp:txXfrm rot="-5400000">
        <a:off x="3776237" y="860107"/>
        <a:ext cx="1432604" cy="1432604"/>
      </dsp:txXfrm>
    </dsp:sp>
    <dsp:sp modelId="{572C644D-CE9D-434F-B506-2E21A462FD92}">
      <dsp:nvSpPr>
        <dsp:cNvPr id="0" name=""/>
        <dsp:cNvSpPr/>
      </dsp:nvSpPr>
      <dsp:spPr>
        <a:xfrm rot="10800000">
          <a:off x="3776237" y="2386291"/>
          <a:ext cx="2026008" cy="2026008"/>
        </a:xfrm>
        <a:prstGeom prst="pieWedge">
          <a:avLst/>
        </a:prstGeom>
        <a:gradFill>
          <a:gsLst>
            <a:gs pos="0">
              <a:srgbClr val="1D95F5"/>
            </a:gs>
            <a:gs pos="100000">
              <a:srgbClr val="1D95F5">
                <a:alpha val="0"/>
              </a:srgbClr>
            </a:gs>
          </a:gsLst>
          <a:lin ang="3600000" scaled="0"/>
        </a:gradFill>
        <a:ln w="12700" cap="flat" cmpd="sng" algn="ctr">
          <a:noFill/>
          <a:prstDash val="solid"/>
          <a:miter lim="800000"/>
        </a:ln>
        <a:effectLst/>
        <a:scene3d>
          <a:camera prst="orthographicFront"/>
          <a:lightRig rig="flat" dir="t"/>
        </a:scene3d>
        <a:sp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28016" tIns="128016" rIns="128016" bIns="128016" numCol="1" spcCol="1270" rtlCol="0" anchor="ctr" anchorCtr="0">
          <a:noAutofit/>
        </a:bodyPr>
        <a:lstStyle/>
        <a:p>
          <a:pPr marL="0" lvl="0" algn="ctr" defTabSz="914400" rtl="0" eaLnBrk="1" latinLnBrk="0" hangingPunct="1">
            <a:lnSpc>
              <a:spcPct val="90000"/>
            </a:lnSpc>
            <a:spcBef>
              <a:spcPct val="0"/>
            </a:spcBef>
            <a:spcAft>
              <a:spcPct val="35000"/>
            </a:spcAft>
          </a:pPr>
          <a:r>
            <a:rPr lang="zh-CN" altLang="en-US" sz="1800" kern="1200" dirty="0">
              <a:solidFill>
                <a:schemeClr val="lt1"/>
              </a:solidFill>
              <a:latin typeface="+mn-lt"/>
              <a:ea typeface="+mn-ea"/>
              <a:cs typeface="+mn-ea"/>
              <a:sym typeface="+mn-lt"/>
            </a:rPr>
            <a:t>才艺表演</a:t>
          </a:r>
        </a:p>
      </dsp:txBody>
      <dsp:txXfrm rot="10800000">
        <a:off x="3776237" y="2386291"/>
        <a:ext cx="1432604" cy="1432604"/>
      </dsp:txXfrm>
    </dsp:sp>
    <dsp:sp modelId="{B00E2C79-6D5F-4E5A-BE55-0E5F9861630C}">
      <dsp:nvSpPr>
        <dsp:cNvPr id="0" name=""/>
        <dsp:cNvSpPr/>
      </dsp:nvSpPr>
      <dsp:spPr>
        <a:xfrm rot="16200000">
          <a:off x="1656648" y="2386291"/>
          <a:ext cx="2026008" cy="2026008"/>
        </a:xfrm>
        <a:prstGeom prst="pieWedge">
          <a:avLst/>
        </a:prstGeom>
        <a:gradFill>
          <a:gsLst>
            <a:gs pos="0">
              <a:srgbClr val="1D95F5"/>
            </a:gs>
            <a:gs pos="100000">
              <a:srgbClr val="1D95F5">
                <a:alpha val="0"/>
              </a:srgbClr>
            </a:gs>
          </a:gsLst>
          <a:lin ang="3600000" scaled="0"/>
        </a:gradFill>
        <a:ln w="12700" cap="flat" cmpd="sng" algn="ctr">
          <a:noFill/>
          <a:prstDash val="solid"/>
          <a:miter lim="800000"/>
        </a:ln>
        <a:effectLst/>
        <a:scene3d>
          <a:camera prst="orthographicFront"/>
          <a:lightRig rig="flat" dir="t"/>
        </a:scene3d>
        <a:sp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28016" tIns="128016" rIns="128016" bIns="128016" numCol="1" spcCol="1270" rtlCol="0" anchor="ctr" anchorCtr="0">
          <a:noAutofit/>
        </a:bodyPr>
        <a:lstStyle/>
        <a:p>
          <a:pPr marL="0" lvl="0" algn="ctr" defTabSz="914400" rtl="0" eaLnBrk="1" latinLnBrk="0" hangingPunct="1">
            <a:lnSpc>
              <a:spcPct val="90000"/>
            </a:lnSpc>
            <a:spcBef>
              <a:spcPct val="0"/>
            </a:spcBef>
            <a:spcAft>
              <a:spcPct val="35000"/>
            </a:spcAft>
          </a:pPr>
          <a:r>
            <a:rPr lang="zh-CN" altLang="en-US" sz="1800" kern="1200" dirty="0">
              <a:solidFill>
                <a:schemeClr val="lt1"/>
              </a:solidFill>
              <a:latin typeface="+mn-lt"/>
              <a:ea typeface="+mn-ea"/>
              <a:cs typeface="+mn-ea"/>
              <a:sym typeface="+mn-lt"/>
            </a:rPr>
            <a:t>励志鸡汤</a:t>
          </a:r>
        </a:p>
      </dsp:txBody>
      <dsp:txXfrm rot="5400000">
        <a:off x="2250052" y="2386291"/>
        <a:ext cx="1432604" cy="1432604"/>
      </dsp:txXfrm>
    </dsp:sp>
    <dsp:sp modelId="{8B09B7E6-070B-42AC-B466-39FE4A9565CD}">
      <dsp:nvSpPr>
        <dsp:cNvPr id="0" name=""/>
        <dsp:cNvSpPr/>
      </dsp:nvSpPr>
      <dsp:spPr>
        <a:xfrm>
          <a:off x="3379691" y="1918391"/>
          <a:ext cx="699510" cy="608270"/>
        </a:xfrm>
        <a:prstGeom prst="circularArrow">
          <a:avLst/>
        </a:prstGeom>
        <a:gradFill rotWithShape="0">
          <a:gsLst>
            <a:gs pos="0">
              <a:schemeClr val="accent5">
                <a:tint val="40000"/>
                <a:hueOff val="0"/>
                <a:satOff val="0"/>
                <a:lumOff val="0"/>
                <a:alphaOff val="0"/>
                <a:lumMod val="110000"/>
                <a:satMod val="105000"/>
                <a:tint val="67000"/>
              </a:schemeClr>
            </a:gs>
            <a:gs pos="50000">
              <a:schemeClr val="accent5">
                <a:tint val="40000"/>
                <a:hueOff val="0"/>
                <a:satOff val="0"/>
                <a:lumOff val="0"/>
                <a:alphaOff val="0"/>
                <a:lumMod val="105000"/>
                <a:satMod val="103000"/>
                <a:tint val="73000"/>
              </a:schemeClr>
            </a:gs>
            <a:gs pos="100000">
              <a:schemeClr val="accent5">
                <a:tint val="40000"/>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F76A6793-AC79-4A09-AC14-5A85E814B891}">
      <dsp:nvSpPr>
        <dsp:cNvPr id="0" name=""/>
        <dsp:cNvSpPr/>
      </dsp:nvSpPr>
      <dsp:spPr>
        <a:xfrm rot="10800000">
          <a:off x="3379691" y="2152341"/>
          <a:ext cx="699510" cy="608270"/>
        </a:xfrm>
        <a:prstGeom prst="circularArrow">
          <a:avLst/>
        </a:prstGeom>
        <a:gradFill rotWithShape="0">
          <a:gsLst>
            <a:gs pos="0">
              <a:schemeClr val="accent5">
                <a:tint val="40000"/>
                <a:hueOff val="0"/>
                <a:satOff val="0"/>
                <a:lumOff val="0"/>
                <a:alphaOff val="0"/>
                <a:lumMod val="110000"/>
                <a:satMod val="105000"/>
                <a:tint val="67000"/>
              </a:schemeClr>
            </a:gs>
            <a:gs pos="50000">
              <a:schemeClr val="accent5">
                <a:tint val="40000"/>
                <a:hueOff val="0"/>
                <a:satOff val="0"/>
                <a:lumOff val="0"/>
                <a:alphaOff val="0"/>
                <a:lumMod val="105000"/>
                <a:satMod val="103000"/>
                <a:tint val="73000"/>
              </a:schemeClr>
            </a:gs>
            <a:gs pos="100000">
              <a:schemeClr val="accent5">
                <a:tint val="40000"/>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70635D-F441-4CE9-B6B2-E1747553F03C}" type="datetimeFigureOut">
              <a:rPr lang="zh-CN" altLang="en-US" smtClean="0"/>
              <a:t>2022/12/31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9A750F-FE91-428F-94A6-ABBBA24A13D2}" type="slidenum">
              <a:rPr lang="zh-CN" altLang="en-US" smtClean="0"/>
              <a:t>‹#›</a:t>
            </a:fld>
            <a:endParaRPr lang="zh-CN" altLang="en-US"/>
          </a:p>
        </p:txBody>
      </p:sp>
    </p:spTree>
    <p:extLst>
      <p:ext uri="{BB962C8B-B14F-4D97-AF65-F5344CB8AC3E}">
        <p14:creationId xmlns:p14="http://schemas.microsoft.com/office/powerpoint/2010/main" val="3715700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F9A750F-FE91-428F-94A6-ABBBA24A13D2}" type="slidenum">
              <a:rPr lang="zh-CN" altLang="en-US" smtClean="0"/>
              <a:t>1</a:t>
            </a:fld>
            <a:endParaRPr lang="zh-CN" altLang="en-US"/>
          </a:p>
        </p:txBody>
      </p:sp>
    </p:spTree>
    <p:extLst>
      <p:ext uri="{BB962C8B-B14F-4D97-AF65-F5344CB8AC3E}">
        <p14:creationId xmlns:p14="http://schemas.microsoft.com/office/powerpoint/2010/main" val="11670010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F9A750F-FE91-428F-94A6-ABBBA24A13D2}" type="slidenum">
              <a:rPr lang="zh-CN" altLang="en-US" smtClean="0"/>
              <a:t>22</a:t>
            </a:fld>
            <a:endParaRPr lang="zh-CN" altLang="en-US"/>
          </a:p>
        </p:txBody>
      </p:sp>
    </p:spTree>
    <p:extLst>
      <p:ext uri="{BB962C8B-B14F-4D97-AF65-F5344CB8AC3E}">
        <p14:creationId xmlns:p14="http://schemas.microsoft.com/office/powerpoint/2010/main" val="2264796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555166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F9A750F-FE91-428F-94A6-ABBBA24A13D2}" type="slidenum">
              <a:rPr lang="zh-CN" altLang="en-US" smtClean="0"/>
              <a:t>4</a:t>
            </a:fld>
            <a:endParaRPr lang="zh-CN" altLang="en-US"/>
          </a:p>
        </p:txBody>
      </p:sp>
    </p:spTree>
    <p:extLst>
      <p:ext uri="{BB962C8B-B14F-4D97-AF65-F5344CB8AC3E}">
        <p14:creationId xmlns:p14="http://schemas.microsoft.com/office/powerpoint/2010/main" val="870526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F9A750F-FE91-428F-94A6-ABBBA24A13D2}" type="slidenum">
              <a:rPr lang="zh-CN" altLang="en-US" smtClean="0"/>
              <a:t>5</a:t>
            </a:fld>
            <a:endParaRPr lang="zh-CN" altLang="en-US"/>
          </a:p>
        </p:txBody>
      </p:sp>
    </p:spTree>
    <p:extLst>
      <p:ext uri="{BB962C8B-B14F-4D97-AF65-F5344CB8AC3E}">
        <p14:creationId xmlns:p14="http://schemas.microsoft.com/office/powerpoint/2010/main" val="3905564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F9A750F-FE91-428F-94A6-ABBBA24A13D2}" type="slidenum">
              <a:rPr lang="zh-CN" altLang="en-US" smtClean="0"/>
              <a:t>6</a:t>
            </a:fld>
            <a:endParaRPr lang="zh-CN" altLang="en-US"/>
          </a:p>
        </p:txBody>
      </p:sp>
    </p:spTree>
    <p:extLst>
      <p:ext uri="{BB962C8B-B14F-4D97-AF65-F5344CB8AC3E}">
        <p14:creationId xmlns:p14="http://schemas.microsoft.com/office/powerpoint/2010/main" val="4222709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F9A750F-FE91-428F-94A6-ABBBA24A13D2}" type="slidenum">
              <a:rPr lang="zh-CN" altLang="en-US" smtClean="0"/>
              <a:t>7</a:t>
            </a:fld>
            <a:endParaRPr lang="zh-CN" altLang="en-US"/>
          </a:p>
        </p:txBody>
      </p:sp>
    </p:spTree>
    <p:extLst>
      <p:ext uri="{BB962C8B-B14F-4D97-AF65-F5344CB8AC3E}">
        <p14:creationId xmlns:p14="http://schemas.microsoft.com/office/powerpoint/2010/main" val="3543420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F9A750F-FE91-428F-94A6-ABBBA24A13D2}" type="slidenum">
              <a:rPr lang="zh-CN" altLang="en-US" smtClean="0"/>
              <a:t>8</a:t>
            </a:fld>
            <a:endParaRPr lang="zh-CN" altLang="en-US"/>
          </a:p>
        </p:txBody>
      </p:sp>
    </p:spTree>
    <p:extLst>
      <p:ext uri="{BB962C8B-B14F-4D97-AF65-F5344CB8AC3E}">
        <p14:creationId xmlns:p14="http://schemas.microsoft.com/office/powerpoint/2010/main" val="3653703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F9A750F-FE91-428F-94A6-ABBBA24A13D2}" type="slidenum">
              <a:rPr lang="zh-CN" altLang="en-US" smtClean="0"/>
              <a:t>11</a:t>
            </a:fld>
            <a:endParaRPr lang="zh-CN" altLang="en-US"/>
          </a:p>
        </p:txBody>
      </p:sp>
    </p:spTree>
    <p:extLst>
      <p:ext uri="{BB962C8B-B14F-4D97-AF65-F5344CB8AC3E}">
        <p14:creationId xmlns:p14="http://schemas.microsoft.com/office/powerpoint/2010/main" val="1624298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7F9A750F-FE91-428F-94A6-ABBBA24A13D2}" type="slidenum">
              <a:rPr lang="zh-CN" altLang="en-US" smtClean="0"/>
              <a:t>13</a:t>
            </a:fld>
            <a:endParaRPr lang="zh-CN" altLang="en-US"/>
          </a:p>
        </p:txBody>
      </p:sp>
    </p:spTree>
    <p:extLst>
      <p:ext uri="{BB962C8B-B14F-4D97-AF65-F5344CB8AC3E}">
        <p14:creationId xmlns:p14="http://schemas.microsoft.com/office/powerpoint/2010/main" val="3980989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F9A750F-FE91-428F-94A6-ABBBA24A13D2}" type="slidenum">
              <a:rPr lang="zh-CN" altLang="en-US" smtClean="0"/>
              <a:t>18</a:t>
            </a:fld>
            <a:endParaRPr lang="zh-CN" altLang="en-US"/>
          </a:p>
        </p:txBody>
      </p:sp>
    </p:spTree>
    <p:extLst>
      <p:ext uri="{BB962C8B-B14F-4D97-AF65-F5344CB8AC3E}">
        <p14:creationId xmlns:p14="http://schemas.microsoft.com/office/powerpoint/2010/main" val="2455819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B7E477E2-C60B-4757-ABE9-C9634AF144F7}"/>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 xmlns:a16="http://schemas.microsoft.com/office/drawing/2014/main" id="{30B5BE86-A98C-4F06-9F0B-7E7684B86A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 xmlns:a16="http://schemas.microsoft.com/office/drawing/2014/main" id="{0BF909B1-5081-4536-9613-FD700750F7F1}"/>
              </a:ext>
            </a:extLst>
          </p:cNvPr>
          <p:cNvSpPr>
            <a:spLocks noGrp="1"/>
          </p:cNvSpPr>
          <p:nvPr>
            <p:ph type="dt" sz="half" idx="10"/>
          </p:nvPr>
        </p:nvSpPr>
        <p:spPr/>
        <p:txBody>
          <a:bodyPr/>
          <a:lstStyle/>
          <a:p>
            <a:fld id="{51A14677-1BB7-4F26-832C-4546F14D91A9}" type="datetimeFigureOut">
              <a:rPr lang="zh-CN" altLang="en-US" smtClean="0"/>
              <a:t>2022/12/31</a:t>
            </a:fld>
            <a:endParaRPr lang="zh-CN" altLang="en-US"/>
          </a:p>
        </p:txBody>
      </p:sp>
      <p:sp>
        <p:nvSpPr>
          <p:cNvPr id="5" name="页脚占位符 4">
            <a:extLst>
              <a:ext uri="{FF2B5EF4-FFF2-40B4-BE49-F238E27FC236}">
                <a16:creationId xmlns="" xmlns:a16="http://schemas.microsoft.com/office/drawing/2014/main" id="{34900B42-54C7-4A95-909A-7FE83035EFC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23451871-9A2C-42E2-B616-3C741AB3434E}"/>
              </a:ext>
            </a:extLst>
          </p:cNvPr>
          <p:cNvSpPr>
            <a:spLocks noGrp="1"/>
          </p:cNvSpPr>
          <p:nvPr>
            <p:ph type="sldNum" sz="quarter" idx="12"/>
          </p:nvPr>
        </p:nvSpPr>
        <p:spPr/>
        <p:txBody>
          <a:bodyPr/>
          <a:lstStyle/>
          <a:p>
            <a:fld id="{40DDF379-30A1-4D9F-90B1-2C3505BBC674}" type="slidenum">
              <a:rPr lang="zh-CN" altLang="en-US" smtClean="0"/>
              <a:t>‹#›</a:t>
            </a:fld>
            <a:endParaRPr lang="zh-CN" altLang="en-US"/>
          </a:p>
        </p:txBody>
      </p:sp>
    </p:spTree>
    <p:extLst>
      <p:ext uri="{BB962C8B-B14F-4D97-AF65-F5344CB8AC3E}">
        <p14:creationId xmlns:p14="http://schemas.microsoft.com/office/powerpoint/2010/main" val="86906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AC23F19-A5DF-4107-BA59-FBFA76C211F1}"/>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 xmlns:a16="http://schemas.microsoft.com/office/drawing/2014/main" id="{88338DA4-A299-4384-8FB9-F96589F276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 xmlns:a16="http://schemas.microsoft.com/office/drawing/2014/main" id="{62F06E60-9D79-4CDD-A079-50F5FE6607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 xmlns:a16="http://schemas.microsoft.com/office/drawing/2014/main" id="{F292A3B5-8DBF-4009-822E-DC430FB10367}"/>
              </a:ext>
            </a:extLst>
          </p:cNvPr>
          <p:cNvSpPr>
            <a:spLocks noGrp="1"/>
          </p:cNvSpPr>
          <p:nvPr>
            <p:ph type="dt" sz="half" idx="10"/>
          </p:nvPr>
        </p:nvSpPr>
        <p:spPr/>
        <p:txBody>
          <a:bodyPr/>
          <a:lstStyle/>
          <a:p>
            <a:fld id="{51A14677-1BB7-4F26-832C-4546F14D91A9}" type="datetimeFigureOut">
              <a:rPr lang="zh-CN" altLang="en-US" smtClean="0"/>
              <a:t>2022/12/31</a:t>
            </a:fld>
            <a:endParaRPr lang="zh-CN" altLang="en-US"/>
          </a:p>
        </p:txBody>
      </p:sp>
      <p:sp>
        <p:nvSpPr>
          <p:cNvPr id="6" name="页脚占位符 5">
            <a:extLst>
              <a:ext uri="{FF2B5EF4-FFF2-40B4-BE49-F238E27FC236}">
                <a16:creationId xmlns="" xmlns:a16="http://schemas.microsoft.com/office/drawing/2014/main" id="{4FF7C99C-9D63-4004-A415-B1CF7140C5F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FDBED10A-F4B7-47B6-A73F-188E1A7BB868}"/>
              </a:ext>
            </a:extLst>
          </p:cNvPr>
          <p:cNvSpPr>
            <a:spLocks noGrp="1"/>
          </p:cNvSpPr>
          <p:nvPr>
            <p:ph type="sldNum" sz="quarter" idx="12"/>
          </p:nvPr>
        </p:nvSpPr>
        <p:spPr/>
        <p:txBody>
          <a:bodyPr/>
          <a:lstStyle/>
          <a:p>
            <a:fld id="{40DDF379-30A1-4D9F-90B1-2C3505BBC674}" type="slidenum">
              <a:rPr lang="zh-CN" altLang="en-US" smtClean="0"/>
              <a:t>‹#›</a:t>
            </a:fld>
            <a:endParaRPr lang="zh-CN" altLang="en-US"/>
          </a:p>
        </p:txBody>
      </p:sp>
    </p:spTree>
    <p:extLst>
      <p:ext uri="{BB962C8B-B14F-4D97-AF65-F5344CB8AC3E}">
        <p14:creationId xmlns:p14="http://schemas.microsoft.com/office/powerpoint/2010/main" val="370206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BAE11D4C-AEA2-476F-8003-D21C40958DD3}"/>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 xmlns:a16="http://schemas.microsoft.com/office/drawing/2014/main" id="{538CC840-4849-4CE4-AB4F-6496A0D7FDAB}"/>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B6F7CFA9-1938-4082-9C39-23BEB737DE2C}"/>
              </a:ext>
            </a:extLst>
          </p:cNvPr>
          <p:cNvSpPr>
            <a:spLocks noGrp="1"/>
          </p:cNvSpPr>
          <p:nvPr>
            <p:ph type="dt" sz="half" idx="10"/>
          </p:nvPr>
        </p:nvSpPr>
        <p:spPr/>
        <p:txBody>
          <a:bodyPr/>
          <a:lstStyle/>
          <a:p>
            <a:fld id="{51A14677-1BB7-4F26-832C-4546F14D91A9}" type="datetimeFigureOut">
              <a:rPr lang="zh-CN" altLang="en-US" smtClean="0"/>
              <a:t>2022/12/31</a:t>
            </a:fld>
            <a:endParaRPr lang="zh-CN" altLang="en-US"/>
          </a:p>
        </p:txBody>
      </p:sp>
      <p:sp>
        <p:nvSpPr>
          <p:cNvPr id="5" name="页脚占位符 4">
            <a:extLst>
              <a:ext uri="{FF2B5EF4-FFF2-40B4-BE49-F238E27FC236}">
                <a16:creationId xmlns="" xmlns:a16="http://schemas.microsoft.com/office/drawing/2014/main" id="{70A00BF9-7E96-4DC5-8486-4DC75827B2F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E2BC6F6E-EA02-4235-8F99-4850281E05CA}"/>
              </a:ext>
            </a:extLst>
          </p:cNvPr>
          <p:cNvSpPr>
            <a:spLocks noGrp="1"/>
          </p:cNvSpPr>
          <p:nvPr>
            <p:ph type="sldNum" sz="quarter" idx="12"/>
          </p:nvPr>
        </p:nvSpPr>
        <p:spPr/>
        <p:txBody>
          <a:bodyPr/>
          <a:lstStyle/>
          <a:p>
            <a:fld id="{40DDF379-30A1-4D9F-90B1-2C3505BBC674}" type="slidenum">
              <a:rPr lang="zh-CN" altLang="en-US" smtClean="0"/>
              <a:t>‹#›</a:t>
            </a:fld>
            <a:endParaRPr lang="zh-CN" altLang="en-US"/>
          </a:p>
        </p:txBody>
      </p:sp>
    </p:spTree>
    <p:extLst>
      <p:ext uri="{BB962C8B-B14F-4D97-AF65-F5344CB8AC3E}">
        <p14:creationId xmlns:p14="http://schemas.microsoft.com/office/powerpoint/2010/main" val="4116480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 xmlns:a16="http://schemas.microsoft.com/office/drawing/2014/main" id="{62F92352-C4E2-4B33-84BE-7F454813B25A}"/>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 xmlns:a16="http://schemas.microsoft.com/office/drawing/2014/main" id="{FAD3408D-1141-4DD7-BCE3-09952287D640}"/>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97829430-850E-4165-9E61-14D8603AB40C}"/>
              </a:ext>
            </a:extLst>
          </p:cNvPr>
          <p:cNvSpPr>
            <a:spLocks noGrp="1"/>
          </p:cNvSpPr>
          <p:nvPr>
            <p:ph type="dt" sz="half" idx="10"/>
          </p:nvPr>
        </p:nvSpPr>
        <p:spPr/>
        <p:txBody>
          <a:bodyPr/>
          <a:lstStyle/>
          <a:p>
            <a:fld id="{51A14677-1BB7-4F26-832C-4546F14D91A9}" type="datetimeFigureOut">
              <a:rPr lang="zh-CN" altLang="en-US" smtClean="0"/>
              <a:t>2022/12/31</a:t>
            </a:fld>
            <a:endParaRPr lang="zh-CN" altLang="en-US"/>
          </a:p>
        </p:txBody>
      </p:sp>
      <p:sp>
        <p:nvSpPr>
          <p:cNvPr id="5" name="页脚占位符 4">
            <a:extLst>
              <a:ext uri="{FF2B5EF4-FFF2-40B4-BE49-F238E27FC236}">
                <a16:creationId xmlns="" xmlns:a16="http://schemas.microsoft.com/office/drawing/2014/main" id="{A4528EDC-478C-4226-B972-F6CADF2F1A7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B681C657-3BD7-4341-A380-B648494C2D4E}"/>
              </a:ext>
            </a:extLst>
          </p:cNvPr>
          <p:cNvSpPr>
            <a:spLocks noGrp="1"/>
          </p:cNvSpPr>
          <p:nvPr>
            <p:ph type="sldNum" sz="quarter" idx="12"/>
          </p:nvPr>
        </p:nvSpPr>
        <p:spPr/>
        <p:txBody>
          <a:bodyPr/>
          <a:lstStyle/>
          <a:p>
            <a:fld id="{40DDF379-30A1-4D9F-90B1-2C3505BBC674}" type="slidenum">
              <a:rPr lang="zh-CN" altLang="en-US" smtClean="0"/>
              <a:t>‹#›</a:t>
            </a:fld>
            <a:endParaRPr lang="zh-CN" altLang="en-US"/>
          </a:p>
        </p:txBody>
      </p:sp>
    </p:spTree>
    <p:extLst>
      <p:ext uri="{BB962C8B-B14F-4D97-AF65-F5344CB8AC3E}">
        <p14:creationId xmlns:p14="http://schemas.microsoft.com/office/powerpoint/2010/main" val="3637832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图片与标题">
    <p:spTree>
      <p:nvGrpSpPr>
        <p:cNvPr id="1" name=""/>
        <p:cNvGrpSpPr/>
        <p:nvPr/>
      </p:nvGrpSpPr>
      <p:grpSpPr>
        <a:xfrm>
          <a:off x="0" y="0"/>
          <a:ext cx="0" cy="0"/>
          <a:chOff x="0" y="0"/>
          <a:chExt cx="0" cy="0"/>
        </a:xfrm>
      </p:grpSpPr>
      <p:sp>
        <p:nvSpPr>
          <p:cNvPr id="9" name="矩形 8">
            <a:extLst>
              <a:ext uri="{FF2B5EF4-FFF2-40B4-BE49-F238E27FC236}">
                <a16:creationId xmlns="" xmlns:a16="http://schemas.microsoft.com/office/drawing/2014/main" id="{73DE3384-9F5E-4233-A6FE-FEE1DFBA2197}"/>
              </a:ext>
            </a:extLst>
          </p:cNvPr>
          <p:cNvSpPr>
            <a:spLocks/>
          </p:cNvSpPr>
          <p:nvPr userDrawn="1"/>
        </p:nvSpPr>
        <p:spPr>
          <a:xfrm>
            <a:off x="434340" y="365125"/>
            <a:ext cx="11323320" cy="6127750"/>
          </a:xfrm>
          <a:prstGeom prst="rect">
            <a:avLst/>
          </a:prstGeom>
          <a:solidFill>
            <a:schemeClr val="tx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a:p>
        </p:txBody>
      </p:sp>
    </p:spTree>
    <p:extLst>
      <p:ext uri="{BB962C8B-B14F-4D97-AF65-F5344CB8AC3E}">
        <p14:creationId xmlns:p14="http://schemas.microsoft.com/office/powerpoint/2010/main" val="2360156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内容与标题">
    <p:spTree>
      <p:nvGrpSpPr>
        <p:cNvPr id="1" name=""/>
        <p:cNvGrpSpPr/>
        <p:nvPr/>
      </p:nvGrpSpPr>
      <p:grpSpPr>
        <a:xfrm>
          <a:off x="0" y="0"/>
          <a:ext cx="0" cy="0"/>
          <a:chOff x="0" y="0"/>
          <a:chExt cx="0" cy="0"/>
        </a:xfrm>
      </p:grpSpPr>
      <p:sp>
        <p:nvSpPr>
          <p:cNvPr id="4" name="矩形 3">
            <a:extLst>
              <a:ext uri="{FF2B5EF4-FFF2-40B4-BE49-F238E27FC236}">
                <a16:creationId xmlns="" xmlns:a16="http://schemas.microsoft.com/office/drawing/2014/main" id="{46176326-9200-4231-A34F-8F0FD6CCCB78}"/>
              </a:ext>
            </a:extLst>
          </p:cNvPr>
          <p:cNvSpPr>
            <a:spLocks/>
          </p:cNvSpPr>
          <p:nvPr userDrawn="1"/>
        </p:nvSpPr>
        <p:spPr>
          <a:xfrm>
            <a:off x="434340" y="365125"/>
            <a:ext cx="11323320" cy="6127750"/>
          </a:xfrm>
          <a:prstGeom prst="rect">
            <a:avLst/>
          </a:prstGeom>
          <a:solidFill>
            <a:schemeClr val="tx1">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a:p>
        </p:txBody>
      </p:sp>
    </p:spTree>
    <p:extLst>
      <p:ext uri="{BB962C8B-B14F-4D97-AF65-F5344CB8AC3E}">
        <p14:creationId xmlns:p14="http://schemas.microsoft.com/office/powerpoint/2010/main" val="3659411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2022/12/31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1845838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2022/12/31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8991521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63281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596595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56772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5777E98D-C779-4938-BD5D-53045E5054E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D1F6173A-2C98-4AEB-BCD1-38885C51985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2AAD8127-F899-4653-AB80-CA8E4C7DA81B}"/>
              </a:ext>
            </a:extLst>
          </p:cNvPr>
          <p:cNvSpPr>
            <a:spLocks noGrp="1"/>
          </p:cNvSpPr>
          <p:nvPr>
            <p:ph type="dt" sz="half" idx="10"/>
          </p:nvPr>
        </p:nvSpPr>
        <p:spPr/>
        <p:txBody>
          <a:bodyPr/>
          <a:lstStyle/>
          <a:p>
            <a:fld id="{51A14677-1BB7-4F26-832C-4546F14D91A9}" type="datetimeFigureOut">
              <a:rPr lang="zh-CN" altLang="en-US" smtClean="0"/>
              <a:t>2022/12/31</a:t>
            </a:fld>
            <a:endParaRPr lang="zh-CN" altLang="en-US"/>
          </a:p>
        </p:txBody>
      </p:sp>
      <p:sp>
        <p:nvSpPr>
          <p:cNvPr id="5" name="页脚占位符 4">
            <a:extLst>
              <a:ext uri="{FF2B5EF4-FFF2-40B4-BE49-F238E27FC236}">
                <a16:creationId xmlns="" xmlns:a16="http://schemas.microsoft.com/office/drawing/2014/main" id="{D0F24CF6-2D66-4B57-B45A-49109A80737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BD871270-2D1A-4EF0-A494-354ADF1C47AD}"/>
              </a:ext>
            </a:extLst>
          </p:cNvPr>
          <p:cNvSpPr>
            <a:spLocks noGrp="1"/>
          </p:cNvSpPr>
          <p:nvPr>
            <p:ph type="sldNum" sz="quarter" idx="12"/>
          </p:nvPr>
        </p:nvSpPr>
        <p:spPr/>
        <p:txBody>
          <a:bodyPr/>
          <a:lstStyle/>
          <a:p>
            <a:fld id="{40DDF379-30A1-4D9F-90B1-2C3505BBC674}" type="slidenum">
              <a:rPr lang="zh-CN" altLang="en-US" smtClean="0"/>
              <a:t>‹#›</a:t>
            </a:fld>
            <a:endParaRPr lang="zh-CN" altLang="en-US"/>
          </a:p>
        </p:txBody>
      </p:sp>
    </p:spTree>
    <p:extLst>
      <p:ext uri="{BB962C8B-B14F-4D97-AF65-F5344CB8AC3E}">
        <p14:creationId xmlns:p14="http://schemas.microsoft.com/office/powerpoint/2010/main" val="16868376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981373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24585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928454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525502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346320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499518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091916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382888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14546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30A0A456-5A1B-46D5-B972-F8E5CA7A94A5}"/>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 xmlns:a16="http://schemas.microsoft.com/office/drawing/2014/main" id="{DF5183CB-E698-4D0F-A961-EE6AE9F701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 xmlns:a16="http://schemas.microsoft.com/office/drawing/2014/main" id="{3EBA25D0-660D-47C1-8E9E-FB4E04165C86}"/>
              </a:ext>
            </a:extLst>
          </p:cNvPr>
          <p:cNvSpPr>
            <a:spLocks noGrp="1"/>
          </p:cNvSpPr>
          <p:nvPr>
            <p:ph type="dt" sz="half" idx="10"/>
          </p:nvPr>
        </p:nvSpPr>
        <p:spPr/>
        <p:txBody>
          <a:bodyPr/>
          <a:lstStyle/>
          <a:p>
            <a:fld id="{51A14677-1BB7-4F26-832C-4546F14D91A9}" type="datetimeFigureOut">
              <a:rPr lang="zh-CN" altLang="en-US" smtClean="0"/>
              <a:t>2022/12/31</a:t>
            </a:fld>
            <a:endParaRPr lang="zh-CN" altLang="en-US"/>
          </a:p>
        </p:txBody>
      </p:sp>
      <p:sp>
        <p:nvSpPr>
          <p:cNvPr id="5" name="页脚占位符 4">
            <a:extLst>
              <a:ext uri="{FF2B5EF4-FFF2-40B4-BE49-F238E27FC236}">
                <a16:creationId xmlns="" xmlns:a16="http://schemas.microsoft.com/office/drawing/2014/main" id="{6FD24D00-CFEF-4BBC-A1C3-A1FDE883CF4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657FA7B0-4618-4160-B8C9-34BA55B1989F}"/>
              </a:ext>
            </a:extLst>
          </p:cNvPr>
          <p:cNvSpPr>
            <a:spLocks noGrp="1"/>
          </p:cNvSpPr>
          <p:nvPr>
            <p:ph type="sldNum" sz="quarter" idx="12"/>
          </p:nvPr>
        </p:nvSpPr>
        <p:spPr/>
        <p:txBody>
          <a:bodyPr/>
          <a:lstStyle/>
          <a:p>
            <a:fld id="{40DDF379-30A1-4D9F-90B1-2C3505BBC674}" type="slidenum">
              <a:rPr lang="zh-CN" altLang="en-US" smtClean="0"/>
              <a:t>‹#›</a:t>
            </a:fld>
            <a:endParaRPr lang="zh-CN" altLang="en-US"/>
          </a:p>
        </p:txBody>
      </p:sp>
    </p:spTree>
    <p:extLst>
      <p:ext uri="{BB962C8B-B14F-4D97-AF65-F5344CB8AC3E}">
        <p14:creationId xmlns:p14="http://schemas.microsoft.com/office/powerpoint/2010/main" val="3767949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9BABD9C5-3E50-4247-BC29-081C73B01F7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48944F0A-9E60-49B1-A5EC-345F14D9ECB3}"/>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 xmlns:a16="http://schemas.microsoft.com/office/drawing/2014/main" id="{438B21F2-6D35-411C-A534-76BD34FA2834}"/>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 xmlns:a16="http://schemas.microsoft.com/office/drawing/2014/main" id="{392995A5-BE51-4EB7-8563-2E60813824F1}"/>
              </a:ext>
            </a:extLst>
          </p:cNvPr>
          <p:cNvSpPr>
            <a:spLocks noGrp="1"/>
          </p:cNvSpPr>
          <p:nvPr>
            <p:ph type="dt" sz="half" idx="10"/>
          </p:nvPr>
        </p:nvSpPr>
        <p:spPr/>
        <p:txBody>
          <a:bodyPr/>
          <a:lstStyle/>
          <a:p>
            <a:fld id="{51A14677-1BB7-4F26-832C-4546F14D91A9}" type="datetimeFigureOut">
              <a:rPr lang="zh-CN" altLang="en-US" smtClean="0"/>
              <a:t>2022/12/31</a:t>
            </a:fld>
            <a:endParaRPr lang="zh-CN" altLang="en-US"/>
          </a:p>
        </p:txBody>
      </p:sp>
      <p:sp>
        <p:nvSpPr>
          <p:cNvPr id="6" name="页脚占位符 5">
            <a:extLst>
              <a:ext uri="{FF2B5EF4-FFF2-40B4-BE49-F238E27FC236}">
                <a16:creationId xmlns="" xmlns:a16="http://schemas.microsoft.com/office/drawing/2014/main" id="{F95EC68F-ECE4-428C-B40C-ACB80F8D82B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C6C43B62-B17A-4946-A8D0-502C169704A4}"/>
              </a:ext>
            </a:extLst>
          </p:cNvPr>
          <p:cNvSpPr>
            <a:spLocks noGrp="1"/>
          </p:cNvSpPr>
          <p:nvPr>
            <p:ph type="sldNum" sz="quarter" idx="12"/>
          </p:nvPr>
        </p:nvSpPr>
        <p:spPr/>
        <p:txBody>
          <a:bodyPr/>
          <a:lstStyle/>
          <a:p>
            <a:fld id="{40DDF379-30A1-4D9F-90B1-2C3505BBC674}" type="slidenum">
              <a:rPr lang="zh-CN" altLang="en-US" smtClean="0"/>
              <a:t>‹#›</a:t>
            </a:fld>
            <a:endParaRPr lang="zh-CN" altLang="en-US"/>
          </a:p>
        </p:txBody>
      </p:sp>
    </p:spTree>
    <p:extLst>
      <p:ext uri="{BB962C8B-B14F-4D97-AF65-F5344CB8AC3E}">
        <p14:creationId xmlns:p14="http://schemas.microsoft.com/office/powerpoint/2010/main" val="2286956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8F2479C6-93CD-42EC-8AAD-5140077A73F5}"/>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 xmlns:a16="http://schemas.microsoft.com/office/drawing/2014/main" id="{88C48167-AE30-4A47-8456-80284A961A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 xmlns:a16="http://schemas.microsoft.com/office/drawing/2014/main" id="{490D8C7B-6522-4048-9638-547F0FC8411F}"/>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 xmlns:a16="http://schemas.microsoft.com/office/drawing/2014/main" id="{B6563B7D-44B2-4890-A0D8-9CECEE85CF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 xmlns:a16="http://schemas.microsoft.com/office/drawing/2014/main" id="{A9EF14C4-7E29-48DD-A089-36124930B23A}"/>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 xmlns:a16="http://schemas.microsoft.com/office/drawing/2014/main" id="{9520AD92-7BAB-40BA-A858-73E6B940358F}"/>
              </a:ext>
            </a:extLst>
          </p:cNvPr>
          <p:cNvSpPr>
            <a:spLocks noGrp="1"/>
          </p:cNvSpPr>
          <p:nvPr>
            <p:ph type="dt" sz="half" idx="10"/>
          </p:nvPr>
        </p:nvSpPr>
        <p:spPr/>
        <p:txBody>
          <a:bodyPr/>
          <a:lstStyle/>
          <a:p>
            <a:fld id="{51A14677-1BB7-4F26-832C-4546F14D91A9}" type="datetimeFigureOut">
              <a:rPr lang="zh-CN" altLang="en-US" smtClean="0"/>
              <a:t>2022/12/31</a:t>
            </a:fld>
            <a:endParaRPr lang="zh-CN" altLang="en-US"/>
          </a:p>
        </p:txBody>
      </p:sp>
      <p:sp>
        <p:nvSpPr>
          <p:cNvPr id="8" name="页脚占位符 7">
            <a:extLst>
              <a:ext uri="{FF2B5EF4-FFF2-40B4-BE49-F238E27FC236}">
                <a16:creationId xmlns="" xmlns:a16="http://schemas.microsoft.com/office/drawing/2014/main" id="{894154AA-A823-4E4A-9741-BC87C834C201}"/>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 xmlns:a16="http://schemas.microsoft.com/office/drawing/2014/main" id="{2F457561-3A91-4C46-99CC-D6EBA267A053}"/>
              </a:ext>
            </a:extLst>
          </p:cNvPr>
          <p:cNvSpPr>
            <a:spLocks noGrp="1"/>
          </p:cNvSpPr>
          <p:nvPr>
            <p:ph type="sldNum" sz="quarter" idx="12"/>
          </p:nvPr>
        </p:nvSpPr>
        <p:spPr/>
        <p:txBody>
          <a:bodyPr/>
          <a:lstStyle/>
          <a:p>
            <a:fld id="{40DDF379-30A1-4D9F-90B1-2C3505BBC674}" type="slidenum">
              <a:rPr lang="zh-CN" altLang="en-US" smtClean="0"/>
              <a:t>‹#›</a:t>
            </a:fld>
            <a:endParaRPr lang="zh-CN" altLang="en-US"/>
          </a:p>
        </p:txBody>
      </p:sp>
    </p:spTree>
    <p:extLst>
      <p:ext uri="{BB962C8B-B14F-4D97-AF65-F5344CB8AC3E}">
        <p14:creationId xmlns:p14="http://schemas.microsoft.com/office/powerpoint/2010/main" val="330551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8F2479C6-93CD-42EC-8AAD-5140077A73F5}"/>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 xmlns:a16="http://schemas.microsoft.com/office/drawing/2014/main" id="{88C48167-AE30-4A47-8456-80284A961A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 xmlns:a16="http://schemas.microsoft.com/office/drawing/2014/main" id="{490D8C7B-6522-4048-9638-547F0FC8411F}"/>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 xmlns:a16="http://schemas.microsoft.com/office/drawing/2014/main" id="{B6563B7D-44B2-4890-A0D8-9CECEE85CF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 xmlns:a16="http://schemas.microsoft.com/office/drawing/2014/main" id="{A9EF14C4-7E29-48DD-A089-36124930B23A}"/>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 xmlns:a16="http://schemas.microsoft.com/office/drawing/2014/main" id="{9520AD92-7BAB-40BA-A858-73E6B940358F}"/>
              </a:ext>
            </a:extLst>
          </p:cNvPr>
          <p:cNvSpPr>
            <a:spLocks noGrp="1"/>
          </p:cNvSpPr>
          <p:nvPr>
            <p:ph type="dt" sz="half" idx="10"/>
          </p:nvPr>
        </p:nvSpPr>
        <p:spPr/>
        <p:txBody>
          <a:bodyPr/>
          <a:lstStyle/>
          <a:p>
            <a:fld id="{51A14677-1BB7-4F26-832C-4546F14D91A9}" type="datetimeFigureOut">
              <a:rPr lang="zh-CN" altLang="en-US" smtClean="0"/>
              <a:t>2022/12/31</a:t>
            </a:fld>
            <a:endParaRPr lang="zh-CN" altLang="en-US"/>
          </a:p>
        </p:txBody>
      </p:sp>
      <p:sp>
        <p:nvSpPr>
          <p:cNvPr id="8" name="页脚占位符 7">
            <a:extLst>
              <a:ext uri="{FF2B5EF4-FFF2-40B4-BE49-F238E27FC236}">
                <a16:creationId xmlns="" xmlns:a16="http://schemas.microsoft.com/office/drawing/2014/main" id="{894154AA-A823-4E4A-9741-BC87C834C201}"/>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 xmlns:a16="http://schemas.microsoft.com/office/drawing/2014/main" id="{2F457561-3A91-4C46-99CC-D6EBA267A053}"/>
              </a:ext>
            </a:extLst>
          </p:cNvPr>
          <p:cNvSpPr>
            <a:spLocks noGrp="1"/>
          </p:cNvSpPr>
          <p:nvPr>
            <p:ph type="sldNum" sz="quarter" idx="12"/>
          </p:nvPr>
        </p:nvSpPr>
        <p:spPr/>
        <p:txBody>
          <a:bodyPr/>
          <a:lstStyle/>
          <a:p>
            <a:fld id="{40DDF379-30A1-4D9F-90B1-2C3505BBC674}" type="slidenum">
              <a:rPr lang="zh-CN" altLang="en-US" smtClean="0"/>
              <a:t>‹#›</a:t>
            </a:fld>
            <a:endParaRPr lang="zh-CN" altLang="en-US"/>
          </a:p>
        </p:txBody>
      </p:sp>
      <p:sp>
        <p:nvSpPr>
          <p:cNvPr id="11" name="TextBox 10"/>
          <p:cNvSpPr txBox="1"/>
          <p:nvPr userDrawn="1"/>
        </p:nvSpPr>
        <p:spPr>
          <a:xfrm>
            <a:off x="5115362" y="6739570"/>
            <a:ext cx="1440159"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prstClr val="black"/>
                </a:solidFill>
                <a:effectLst/>
                <a:uLnTx/>
                <a:uFillTx/>
                <a:hlinkClick r:id="rId2"/>
              </a:rPr>
              <a:t>行业</a:t>
            </a: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en-US" altLang="zh-CN" sz="100" b="0" i="0" u="none" strike="noStrike" kern="0" cap="none" spc="0" normalizeH="0" baseline="0" noProof="0" dirty="0" smtClean="0">
                <a:ln>
                  <a:noFill/>
                </a:ln>
                <a:solidFill>
                  <a:prstClr val="black"/>
                </a:solidFill>
                <a:effectLst/>
                <a:uLnTx/>
                <a:uFillTx/>
              </a:rPr>
              <a:t>http://www.1ppt.com/hangye/</a:t>
            </a:r>
          </a:p>
        </p:txBody>
      </p:sp>
    </p:spTree>
    <p:extLst>
      <p:ext uri="{BB962C8B-B14F-4D97-AF65-F5344CB8AC3E}">
        <p14:creationId xmlns:p14="http://schemas.microsoft.com/office/powerpoint/2010/main" val="3403789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B641D28B-97D2-4A44-83D9-6E329EAC36B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 xmlns:a16="http://schemas.microsoft.com/office/drawing/2014/main" id="{912DFBA2-0DA3-45CC-8F5A-7FBAE881E5B5}"/>
              </a:ext>
            </a:extLst>
          </p:cNvPr>
          <p:cNvSpPr>
            <a:spLocks noGrp="1"/>
          </p:cNvSpPr>
          <p:nvPr>
            <p:ph type="dt" sz="half" idx="10"/>
          </p:nvPr>
        </p:nvSpPr>
        <p:spPr/>
        <p:txBody>
          <a:bodyPr/>
          <a:lstStyle/>
          <a:p>
            <a:fld id="{51A14677-1BB7-4F26-832C-4546F14D91A9}" type="datetimeFigureOut">
              <a:rPr lang="zh-CN" altLang="en-US" smtClean="0"/>
              <a:t>2022/12/31</a:t>
            </a:fld>
            <a:endParaRPr lang="zh-CN" altLang="en-US"/>
          </a:p>
        </p:txBody>
      </p:sp>
      <p:sp>
        <p:nvSpPr>
          <p:cNvPr id="4" name="页脚占位符 3">
            <a:extLst>
              <a:ext uri="{FF2B5EF4-FFF2-40B4-BE49-F238E27FC236}">
                <a16:creationId xmlns="" xmlns:a16="http://schemas.microsoft.com/office/drawing/2014/main" id="{7E3F1C42-29F3-4592-8D89-4585BDDE4888}"/>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 xmlns:a16="http://schemas.microsoft.com/office/drawing/2014/main" id="{A5995970-F460-48CC-8FD1-DBBDDE44AB95}"/>
              </a:ext>
            </a:extLst>
          </p:cNvPr>
          <p:cNvSpPr>
            <a:spLocks noGrp="1"/>
          </p:cNvSpPr>
          <p:nvPr>
            <p:ph type="sldNum" sz="quarter" idx="12"/>
          </p:nvPr>
        </p:nvSpPr>
        <p:spPr/>
        <p:txBody>
          <a:bodyPr/>
          <a:lstStyle/>
          <a:p>
            <a:fld id="{40DDF379-30A1-4D9F-90B1-2C3505BBC674}" type="slidenum">
              <a:rPr lang="zh-CN" altLang="en-US" smtClean="0"/>
              <a:t>‹#›</a:t>
            </a:fld>
            <a:endParaRPr lang="zh-CN" altLang="en-US"/>
          </a:p>
        </p:txBody>
      </p:sp>
    </p:spTree>
    <p:extLst>
      <p:ext uri="{BB962C8B-B14F-4D97-AF65-F5344CB8AC3E}">
        <p14:creationId xmlns:p14="http://schemas.microsoft.com/office/powerpoint/2010/main" val="1747481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 xmlns:a16="http://schemas.microsoft.com/office/drawing/2014/main" id="{1F26E578-38F0-4056-84CA-68BCB2DCF5B2}"/>
              </a:ext>
            </a:extLst>
          </p:cNvPr>
          <p:cNvSpPr>
            <a:spLocks noGrp="1"/>
          </p:cNvSpPr>
          <p:nvPr>
            <p:ph type="dt" sz="half" idx="10"/>
          </p:nvPr>
        </p:nvSpPr>
        <p:spPr/>
        <p:txBody>
          <a:bodyPr/>
          <a:lstStyle/>
          <a:p>
            <a:fld id="{51A14677-1BB7-4F26-832C-4546F14D91A9}" type="datetimeFigureOut">
              <a:rPr lang="zh-CN" altLang="en-US" smtClean="0"/>
              <a:t>2022/12/31</a:t>
            </a:fld>
            <a:endParaRPr lang="zh-CN" altLang="en-US"/>
          </a:p>
        </p:txBody>
      </p:sp>
      <p:sp>
        <p:nvSpPr>
          <p:cNvPr id="3" name="页脚占位符 2">
            <a:extLst>
              <a:ext uri="{FF2B5EF4-FFF2-40B4-BE49-F238E27FC236}">
                <a16:creationId xmlns="" xmlns:a16="http://schemas.microsoft.com/office/drawing/2014/main" id="{17B96FD1-211B-47C8-B9D0-9CFA16927BFA}"/>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 xmlns:a16="http://schemas.microsoft.com/office/drawing/2014/main" id="{52363E67-CB00-4130-918A-E85BB52A0F66}"/>
              </a:ext>
            </a:extLst>
          </p:cNvPr>
          <p:cNvSpPr>
            <a:spLocks noGrp="1"/>
          </p:cNvSpPr>
          <p:nvPr>
            <p:ph type="sldNum" sz="quarter" idx="12"/>
          </p:nvPr>
        </p:nvSpPr>
        <p:spPr/>
        <p:txBody>
          <a:bodyPr/>
          <a:lstStyle/>
          <a:p>
            <a:fld id="{40DDF379-30A1-4D9F-90B1-2C3505BBC674}" type="slidenum">
              <a:rPr lang="zh-CN" altLang="en-US" smtClean="0"/>
              <a:t>‹#›</a:t>
            </a:fld>
            <a:endParaRPr lang="zh-CN" altLang="en-US"/>
          </a:p>
        </p:txBody>
      </p:sp>
    </p:spTree>
    <p:extLst>
      <p:ext uri="{BB962C8B-B14F-4D97-AF65-F5344CB8AC3E}">
        <p14:creationId xmlns:p14="http://schemas.microsoft.com/office/powerpoint/2010/main" val="1149961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56F672EC-F6AD-4BF5-8E2D-7A4A3358861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 xmlns:a16="http://schemas.microsoft.com/office/drawing/2014/main" id="{A4918BB6-7680-45F6-A1B1-6946077336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 xmlns:a16="http://schemas.microsoft.com/office/drawing/2014/main" id="{2309D0AF-B247-4ABB-8BB0-682E35E632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 xmlns:a16="http://schemas.microsoft.com/office/drawing/2014/main" id="{F9F6C0B6-FA3E-4333-9E69-CEFE079D90FA}"/>
              </a:ext>
            </a:extLst>
          </p:cNvPr>
          <p:cNvSpPr>
            <a:spLocks noGrp="1"/>
          </p:cNvSpPr>
          <p:nvPr>
            <p:ph type="dt" sz="half" idx="10"/>
          </p:nvPr>
        </p:nvSpPr>
        <p:spPr/>
        <p:txBody>
          <a:bodyPr/>
          <a:lstStyle/>
          <a:p>
            <a:fld id="{51A14677-1BB7-4F26-832C-4546F14D91A9}" type="datetimeFigureOut">
              <a:rPr lang="zh-CN" altLang="en-US" smtClean="0"/>
              <a:t>2022/12/31</a:t>
            </a:fld>
            <a:endParaRPr lang="zh-CN" altLang="en-US"/>
          </a:p>
        </p:txBody>
      </p:sp>
      <p:sp>
        <p:nvSpPr>
          <p:cNvPr id="6" name="页脚占位符 5">
            <a:extLst>
              <a:ext uri="{FF2B5EF4-FFF2-40B4-BE49-F238E27FC236}">
                <a16:creationId xmlns="" xmlns:a16="http://schemas.microsoft.com/office/drawing/2014/main" id="{DD8386CD-D7B0-4151-8B9A-FDE45C6CEB3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62186C37-9FCB-44DF-BDA9-061732AEF770}"/>
              </a:ext>
            </a:extLst>
          </p:cNvPr>
          <p:cNvSpPr>
            <a:spLocks noGrp="1"/>
          </p:cNvSpPr>
          <p:nvPr>
            <p:ph type="sldNum" sz="quarter" idx="12"/>
          </p:nvPr>
        </p:nvSpPr>
        <p:spPr/>
        <p:txBody>
          <a:bodyPr/>
          <a:lstStyle/>
          <a:p>
            <a:fld id="{40DDF379-30A1-4D9F-90B1-2C3505BBC674}" type="slidenum">
              <a:rPr lang="zh-CN" altLang="en-US" smtClean="0"/>
              <a:t>‹#›</a:t>
            </a:fld>
            <a:endParaRPr lang="zh-CN" altLang="en-US"/>
          </a:p>
        </p:txBody>
      </p:sp>
    </p:spTree>
    <p:extLst>
      <p:ext uri="{BB962C8B-B14F-4D97-AF65-F5344CB8AC3E}">
        <p14:creationId xmlns:p14="http://schemas.microsoft.com/office/powerpoint/2010/main" val="2964964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 xmlns:a16="http://schemas.microsoft.com/office/drawing/2014/main" id="{8C0648F6-E0C9-4829-9843-89E6CDA412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 xmlns:a16="http://schemas.microsoft.com/office/drawing/2014/main" id="{2958A2BD-F69B-4F54-B703-F8132D35D3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1457E548-14C9-494B-A302-A29E5D250F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A14677-1BB7-4F26-832C-4546F14D91A9}" type="datetimeFigureOut">
              <a:rPr lang="zh-CN" altLang="en-US" smtClean="0"/>
              <a:t>2022/12/31</a:t>
            </a:fld>
            <a:endParaRPr lang="zh-CN" altLang="en-US"/>
          </a:p>
        </p:txBody>
      </p:sp>
      <p:sp>
        <p:nvSpPr>
          <p:cNvPr id="5" name="页脚占位符 4">
            <a:extLst>
              <a:ext uri="{FF2B5EF4-FFF2-40B4-BE49-F238E27FC236}">
                <a16:creationId xmlns="" xmlns:a16="http://schemas.microsoft.com/office/drawing/2014/main" id="{2700D18B-F876-47AC-993B-69C4DE6AE9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 xmlns:a16="http://schemas.microsoft.com/office/drawing/2014/main" id="{70C3934A-3CDE-47A3-986B-3D8F93BDB3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DF379-30A1-4D9F-90B1-2C3505BBC674}" type="slidenum">
              <a:rPr lang="zh-CN" altLang="en-US" smtClean="0"/>
              <a:t>‹#›</a:t>
            </a:fld>
            <a:endParaRPr lang="zh-CN" altLang="en-US"/>
          </a:p>
        </p:txBody>
      </p:sp>
      <p:pic>
        <p:nvPicPr>
          <p:cNvPr id="7" name="图片 6">
            <a:extLst>
              <a:ext uri="{FF2B5EF4-FFF2-40B4-BE49-F238E27FC236}">
                <a16:creationId xmlns="" xmlns:a16="http://schemas.microsoft.com/office/drawing/2014/main" id="{1A374B50-F82F-4F6F-B966-6E6BA26E820F}"/>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7100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2"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173445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5811439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4.xml"/><Relationship Id="rId1" Type="http://schemas.openxmlformats.org/officeDocument/2006/relationships/tags" Target="../tags/tag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4.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7.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8.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9.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1.xml"/><Relationship Id="rId1" Type="http://schemas.openxmlformats.org/officeDocument/2006/relationships/slideLayout" Target="../slideLayouts/slideLayout24.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a:extLst>
              <a:ext uri="{FF2B5EF4-FFF2-40B4-BE49-F238E27FC236}">
                <a16:creationId xmlns="" xmlns:a16="http://schemas.microsoft.com/office/drawing/2014/main" id="{681CD18F-C3E2-43DE-91BF-4C265AA7B8F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87753" y="1361543"/>
            <a:ext cx="9534927" cy="3798467"/>
          </a:xfrm>
          <a:prstGeom prst="rect">
            <a:avLst/>
          </a:prstGeom>
        </p:spPr>
      </p:pic>
      <p:sp>
        <p:nvSpPr>
          <p:cNvPr id="2" name="文本框 1"/>
          <p:cNvSpPr txBox="1"/>
          <p:nvPr/>
        </p:nvSpPr>
        <p:spPr>
          <a:xfrm>
            <a:off x="3438862" y="2105245"/>
            <a:ext cx="5314275" cy="1323439"/>
          </a:xfrm>
          <a:prstGeom prst="rect">
            <a:avLst/>
          </a:prstGeom>
          <a:noFill/>
        </p:spPr>
        <p:txBody>
          <a:bodyPr wrap="square" rtlCol="0">
            <a:spAutoFit/>
          </a:bodyPr>
          <a:lstStyle/>
          <a:p>
            <a:pPr algn="ctr"/>
            <a:r>
              <a:rPr lang="zh-CN" altLang="en-US" sz="8000" b="1" dirty="0">
                <a:ln w="19050">
                  <a:solidFill>
                    <a:srgbClr val="3A0C89"/>
                  </a:solid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抖音短视频</a:t>
            </a:r>
          </a:p>
        </p:txBody>
      </p:sp>
      <p:sp>
        <p:nvSpPr>
          <p:cNvPr id="4" name="文本框 3"/>
          <p:cNvSpPr txBox="1"/>
          <p:nvPr/>
        </p:nvSpPr>
        <p:spPr>
          <a:xfrm>
            <a:off x="5189341" y="3644485"/>
            <a:ext cx="3659977" cy="769441"/>
          </a:xfrm>
          <a:prstGeom prst="rect">
            <a:avLst/>
          </a:prstGeom>
          <a:noFill/>
        </p:spPr>
        <p:txBody>
          <a:bodyPr wrap="none" rtlCol="0">
            <a:spAutoFit/>
          </a:bodyPr>
          <a:lstStyle/>
          <a:p>
            <a:pPr algn="ctr"/>
            <a:r>
              <a:rPr lang="en-US" altLang="zh-CN" sz="4400" b="1" dirty="0">
                <a:ln w="15875">
                  <a:solidFill>
                    <a:srgbClr val="3A0C89"/>
                  </a:solid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a:t>
            </a:r>
            <a:r>
              <a:rPr lang="zh-CN" altLang="en-US" sz="4400" b="1" dirty="0">
                <a:ln w="15875">
                  <a:solidFill>
                    <a:srgbClr val="3A0C89"/>
                  </a:solid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运营技巧</a:t>
            </a:r>
          </a:p>
        </p:txBody>
      </p:sp>
      <p:grpSp>
        <p:nvGrpSpPr>
          <p:cNvPr id="3" name="组合 2"/>
          <p:cNvGrpSpPr/>
          <p:nvPr/>
        </p:nvGrpSpPr>
        <p:grpSpPr>
          <a:xfrm>
            <a:off x="5894559" y="5496457"/>
            <a:ext cx="2018502" cy="406400"/>
            <a:chOff x="3867639" y="4616450"/>
            <a:chExt cx="2018502" cy="406400"/>
          </a:xfrm>
        </p:grpSpPr>
        <p:sp>
          <p:nvSpPr>
            <p:cNvPr id="5" name="圆角矩形 4"/>
            <p:cNvSpPr/>
            <p:nvPr/>
          </p:nvSpPr>
          <p:spPr>
            <a:xfrm>
              <a:off x="3895760" y="4616450"/>
              <a:ext cx="1950473" cy="406400"/>
            </a:xfrm>
            <a:prstGeom prst="snip1Rect">
              <a:avLst/>
            </a:prstGeom>
            <a:gradFill>
              <a:gsLst>
                <a:gs pos="32000">
                  <a:schemeClr val="bg1"/>
                </a:gs>
                <a:gs pos="68000">
                  <a:schemeClr val="bg1">
                    <a:lumMod val="91000"/>
                  </a:schemeClr>
                </a:gs>
                <a:gs pos="0">
                  <a:schemeClr val="bg1"/>
                </a:gs>
                <a:gs pos="100000">
                  <a:schemeClr val="bg1"/>
                </a:gs>
              </a:gsLst>
              <a:lin ang="5400000" scaled="1"/>
            </a:gradFill>
            <a:ln w="19050">
              <a:solidFill>
                <a:srgbClr val="0852D7"/>
              </a:solidFill>
            </a:ln>
            <a:effectLst>
              <a:outerShdw blurRad="50800" dist="38100" dir="2700000" algn="tl" rotWithShape="0">
                <a:prstClr val="black">
                  <a:alpha val="1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w="19050">
                  <a:solidFill>
                    <a:srgbClr val="0852D7"/>
                  </a:solidFill>
                </a:ln>
                <a:cs typeface="+mn-ea"/>
                <a:sym typeface="+mn-lt"/>
              </a:endParaRPr>
            </a:p>
          </p:txBody>
        </p:sp>
        <p:sp>
          <p:nvSpPr>
            <p:cNvPr id="7" name="文本框 6"/>
            <p:cNvSpPr txBox="1"/>
            <p:nvPr/>
          </p:nvSpPr>
          <p:spPr>
            <a:xfrm>
              <a:off x="3867639" y="4649498"/>
              <a:ext cx="2018502" cy="369332"/>
            </a:xfrm>
            <a:prstGeom prst="rect">
              <a:avLst/>
            </a:prstGeom>
            <a:noFill/>
          </p:spPr>
          <p:txBody>
            <a:bodyPr wrap="none" rtlCol="0">
              <a:spAutoFit/>
            </a:bodyPr>
            <a:lstStyle/>
            <a:p>
              <a:pPr algn="ctr"/>
              <a:r>
                <a:rPr lang="zh-CN" altLang="en-US" b="1" dirty="0">
                  <a:solidFill>
                    <a:srgbClr val="3A0C89"/>
                  </a:solidFill>
                  <a:cs typeface="+mn-ea"/>
                  <a:sym typeface="+mn-lt"/>
                </a:rPr>
                <a:t>主讲人</a:t>
              </a:r>
              <a:r>
                <a:rPr lang="zh-CN" altLang="en-US" b="1" dirty="0" smtClean="0">
                  <a:solidFill>
                    <a:srgbClr val="3A0C89"/>
                  </a:solidFill>
                  <a:cs typeface="+mn-ea"/>
                  <a:sym typeface="+mn-lt"/>
                </a:rPr>
                <a:t>：</a:t>
              </a:r>
              <a:r>
                <a:rPr lang="zh-CN" altLang="en-US" b="1" dirty="0">
                  <a:solidFill>
                    <a:srgbClr val="3A0C89"/>
                  </a:solidFill>
                  <a:cs typeface="+mn-ea"/>
                  <a:sym typeface="+mn-lt"/>
                </a:rPr>
                <a:t>优品</a:t>
              </a:r>
              <a:r>
                <a:rPr lang="en-US" altLang="zh-CN" b="1" dirty="0" smtClean="0">
                  <a:solidFill>
                    <a:srgbClr val="3A0C89"/>
                  </a:solidFill>
                  <a:cs typeface="+mn-ea"/>
                  <a:sym typeface="+mn-lt"/>
                </a:rPr>
                <a:t>PPT</a:t>
              </a:r>
              <a:endParaRPr lang="zh-CN" altLang="en-US" b="1" dirty="0">
                <a:solidFill>
                  <a:srgbClr val="3A0C89"/>
                </a:solidFill>
                <a:cs typeface="+mn-ea"/>
                <a:sym typeface="+mn-lt"/>
              </a:endParaRPr>
            </a:p>
          </p:txBody>
        </p:sp>
      </p:grpSp>
      <p:grpSp>
        <p:nvGrpSpPr>
          <p:cNvPr id="6" name="组合 5"/>
          <p:cNvGrpSpPr/>
          <p:nvPr/>
        </p:nvGrpSpPr>
        <p:grpSpPr>
          <a:xfrm>
            <a:off x="8349227" y="5496457"/>
            <a:ext cx="1964899" cy="440769"/>
            <a:chOff x="6322307" y="4616450"/>
            <a:chExt cx="1964899" cy="440769"/>
          </a:xfrm>
        </p:grpSpPr>
        <p:sp>
          <p:nvSpPr>
            <p:cNvPr id="8" name="圆角矩形 7"/>
            <p:cNvSpPr/>
            <p:nvPr/>
          </p:nvSpPr>
          <p:spPr>
            <a:xfrm>
              <a:off x="6322307" y="4616450"/>
              <a:ext cx="1950473" cy="406400"/>
            </a:xfrm>
            <a:prstGeom prst="snip2DiagRect">
              <a:avLst/>
            </a:prstGeom>
            <a:gradFill>
              <a:gsLst>
                <a:gs pos="32000">
                  <a:schemeClr val="bg1"/>
                </a:gs>
                <a:gs pos="68000">
                  <a:schemeClr val="bg1">
                    <a:lumMod val="91000"/>
                  </a:schemeClr>
                </a:gs>
                <a:gs pos="0">
                  <a:schemeClr val="bg1"/>
                </a:gs>
                <a:gs pos="100000">
                  <a:schemeClr val="bg1"/>
                </a:gs>
              </a:gsLst>
              <a:lin ang="5400000" scaled="1"/>
            </a:gradFill>
            <a:ln w="19050">
              <a:solidFill>
                <a:srgbClr val="0852D7"/>
              </a:solidFill>
            </a:ln>
            <a:effectLst>
              <a:outerShdw blurRad="50800" dist="38100" dir="2700000" algn="tl" rotWithShape="0">
                <a:prstClr val="black">
                  <a:alpha val="1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19050">
                  <a:solidFill>
                    <a:srgbClr val="0852D7"/>
                  </a:solidFill>
                </a:ln>
                <a:cs typeface="+mn-ea"/>
                <a:sym typeface="+mn-lt"/>
              </a:endParaRPr>
            </a:p>
          </p:txBody>
        </p:sp>
        <p:sp>
          <p:nvSpPr>
            <p:cNvPr id="9" name="文本框 8"/>
            <p:cNvSpPr txBox="1"/>
            <p:nvPr/>
          </p:nvSpPr>
          <p:spPr>
            <a:xfrm>
              <a:off x="6322307" y="4616450"/>
              <a:ext cx="1964899" cy="440769"/>
            </a:xfrm>
            <a:prstGeom prst="snip2DiagRect">
              <a:avLst/>
            </a:prstGeom>
            <a:noFill/>
          </p:spPr>
          <p:txBody>
            <a:bodyPr wrap="none" rtlCol="0">
              <a:spAutoFit/>
            </a:bodyPr>
            <a:lstStyle/>
            <a:p>
              <a:pPr algn="ctr"/>
              <a:r>
                <a:rPr lang="zh-CN" altLang="en-US" b="1" dirty="0">
                  <a:solidFill>
                    <a:srgbClr val="3A0C89"/>
                  </a:solidFill>
                  <a:cs typeface="+mn-ea"/>
                  <a:sym typeface="+mn-lt"/>
                </a:rPr>
                <a:t>时间：</a:t>
              </a:r>
              <a:r>
                <a:rPr lang="en-US" altLang="zh-CN" b="1" dirty="0">
                  <a:solidFill>
                    <a:srgbClr val="3A0C89"/>
                  </a:solidFill>
                  <a:cs typeface="+mn-ea"/>
                  <a:sym typeface="+mn-lt"/>
                </a:rPr>
                <a:t>10</a:t>
              </a:r>
              <a:r>
                <a:rPr lang="zh-CN" altLang="en-US" b="1" dirty="0">
                  <a:solidFill>
                    <a:srgbClr val="3A0C89"/>
                  </a:solidFill>
                  <a:cs typeface="+mn-ea"/>
                  <a:sym typeface="+mn-lt"/>
                </a:rPr>
                <a:t>月</a:t>
              </a:r>
              <a:r>
                <a:rPr lang="en-US" altLang="zh-CN" b="1" dirty="0">
                  <a:solidFill>
                    <a:srgbClr val="3A0C89"/>
                  </a:solidFill>
                  <a:cs typeface="+mn-ea"/>
                  <a:sym typeface="+mn-lt"/>
                </a:rPr>
                <a:t>26</a:t>
              </a:r>
              <a:r>
                <a:rPr lang="zh-CN" altLang="en-US" b="1" dirty="0">
                  <a:solidFill>
                    <a:srgbClr val="3A0C89"/>
                  </a:solidFill>
                  <a:cs typeface="+mn-ea"/>
                  <a:sym typeface="+mn-lt"/>
                </a:rPr>
                <a:t>日</a:t>
              </a:r>
            </a:p>
          </p:txBody>
        </p:sp>
      </p:grpSp>
    </p:spTree>
    <p:extLst>
      <p:ext uri="{BB962C8B-B14F-4D97-AF65-F5344CB8AC3E}">
        <p14:creationId xmlns:p14="http://schemas.microsoft.com/office/powerpoint/2010/main" val="97291084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par>
                          <p:cTn id="9" fill="hold">
                            <p:stCondLst>
                              <p:cond delay="500"/>
                            </p:stCondLst>
                            <p:childTnLst>
                              <p:par>
                                <p:cTn id="10" presetID="53" presetClass="entr" presetSubtype="16" fill="hold" grpId="0" nodeType="afterEffect">
                                  <p:stCondLst>
                                    <p:cond delay="0"/>
                                  </p:stCondLst>
                                  <p:iterate type="lt">
                                    <p:tmPct val="10000"/>
                                  </p:iterate>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par>
                          <p:cTn id="15" fill="hold">
                            <p:stCondLst>
                              <p:cond delay="1250"/>
                            </p:stCondLst>
                            <p:childTnLst>
                              <p:par>
                                <p:cTn id="16" presetID="42" presetClass="entr" presetSubtype="0"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1000"/>
                                        <p:tgtEl>
                                          <p:spTgt spid="3"/>
                                        </p:tgtEl>
                                      </p:cBhvr>
                                    </p:animEffect>
                                    <p:anim calcmode="lin" valueType="num">
                                      <p:cBhvr>
                                        <p:cTn id="19" dur="1000" fill="hold"/>
                                        <p:tgtEl>
                                          <p:spTgt spid="3"/>
                                        </p:tgtEl>
                                        <p:attrNameLst>
                                          <p:attrName>ppt_x</p:attrName>
                                        </p:attrNameLst>
                                      </p:cBhvr>
                                      <p:tavLst>
                                        <p:tav tm="0">
                                          <p:val>
                                            <p:strVal val="#ppt_x"/>
                                          </p:val>
                                        </p:tav>
                                        <p:tav tm="100000">
                                          <p:val>
                                            <p:strVal val="#ppt_x"/>
                                          </p:val>
                                        </p:tav>
                                      </p:tavLst>
                                    </p:anim>
                                    <p:anim calcmode="lin" valueType="num">
                                      <p:cBhvr>
                                        <p:cTn id="20" dur="1000" fill="hold"/>
                                        <p:tgtEl>
                                          <p:spTgt spid="3"/>
                                        </p:tgtEl>
                                        <p:attrNameLst>
                                          <p:attrName>ppt_y</p:attrName>
                                        </p:attrNameLst>
                                      </p:cBhvr>
                                      <p:tavLst>
                                        <p:tav tm="0">
                                          <p:val>
                                            <p:strVal val="#ppt_y+.1"/>
                                          </p:val>
                                        </p:tav>
                                        <p:tav tm="100000">
                                          <p:val>
                                            <p:strVal val="#ppt_y"/>
                                          </p:val>
                                        </p:tav>
                                      </p:tavLst>
                                    </p:anim>
                                  </p:childTnLst>
                                </p:cTn>
                              </p:par>
                            </p:childTnLst>
                          </p:cTn>
                        </p:par>
                        <p:par>
                          <p:cTn id="21" fill="hold">
                            <p:stCondLst>
                              <p:cond delay="2250"/>
                            </p:stCondLst>
                            <p:childTnLst>
                              <p:par>
                                <p:cTn id="22" presetID="42" presetClass="entr" presetSubtype="0" fill="hold"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050524" y="1650813"/>
            <a:ext cx="5502981" cy="1862048"/>
          </a:xfrm>
          <a:prstGeom prst="rect">
            <a:avLst/>
          </a:prstGeom>
          <a:noFill/>
        </p:spPr>
        <p:txBody>
          <a:bodyPr wrap="none" rtlCol="0">
            <a:spAutoFit/>
          </a:bodyPr>
          <a:lstStyle/>
          <a:p>
            <a:pPr algn="ctr" defTabSz="914034" fontAlgn="base">
              <a:spcBef>
                <a:spcPct val="0"/>
              </a:spcBef>
              <a:spcAft>
                <a:spcPct val="0"/>
              </a:spcAft>
              <a:defRPr/>
            </a:pPr>
            <a:r>
              <a:rPr lang="en-US" altLang="zh-CN" sz="11500" b="1" dirty="0">
                <a:ln w="15875">
                  <a:noFill/>
                </a:ln>
                <a:gradFill>
                  <a:gsLst>
                    <a:gs pos="0">
                      <a:schemeClr val="bg1"/>
                    </a:gs>
                    <a:gs pos="95000">
                      <a:schemeClr val="bg1">
                        <a:alpha val="0"/>
                      </a:schemeClr>
                    </a:gs>
                  </a:gsLst>
                  <a:lin ang="5400000" scaled="1"/>
                </a:gradFill>
                <a:effectLst>
                  <a:outerShdw blurRad="50800" dist="38100" dir="2700000" algn="tl" rotWithShape="0">
                    <a:prstClr val="black">
                      <a:alpha val="40000"/>
                    </a:prstClr>
                  </a:outerShdw>
                </a:effectLst>
                <a:cs typeface="+mn-ea"/>
                <a:sym typeface="+mn-lt"/>
              </a:rPr>
              <a:t>Part 02</a:t>
            </a:r>
            <a:endParaRPr lang="zh-CN" altLang="en-US" sz="11500" b="1" dirty="0">
              <a:ln w="15875">
                <a:noFill/>
              </a:ln>
              <a:gradFill>
                <a:gsLst>
                  <a:gs pos="0">
                    <a:schemeClr val="bg1"/>
                  </a:gs>
                  <a:gs pos="95000">
                    <a:schemeClr val="bg1">
                      <a:alpha val="0"/>
                    </a:schemeClr>
                  </a:gs>
                </a:gsLst>
                <a:lin ang="5400000" scaled="1"/>
              </a:gradFill>
              <a:effectLst>
                <a:outerShdw blurRad="50800" dist="38100" dir="2700000" algn="tl" rotWithShape="0">
                  <a:prstClr val="black">
                    <a:alpha val="40000"/>
                  </a:prstClr>
                </a:outerShdw>
              </a:effectLst>
              <a:cs typeface="+mn-ea"/>
              <a:sym typeface="+mn-lt"/>
            </a:endParaRPr>
          </a:p>
        </p:txBody>
      </p:sp>
      <p:sp>
        <p:nvSpPr>
          <p:cNvPr id="3" name="文本框 2"/>
          <p:cNvSpPr txBox="1"/>
          <p:nvPr/>
        </p:nvSpPr>
        <p:spPr>
          <a:xfrm>
            <a:off x="3249071" y="2851142"/>
            <a:ext cx="5223116" cy="1323439"/>
          </a:xfrm>
          <a:prstGeom prst="rect">
            <a:avLst/>
          </a:prstGeom>
          <a:noFill/>
          <a:ln>
            <a:noFill/>
          </a:ln>
        </p:spPr>
        <p:txBody>
          <a:bodyPr wrap="square" rtlCol="0">
            <a:spAutoFit/>
          </a:bodyPr>
          <a:lstStyle/>
          <a:p>
            <a:pPr lvl="0" algn="ctr">
              <a:defRPr/>
            </a:pPr>
            <a:r>
              <a:rPr lang="zh-CN" altLang="en-US" sz="8000" b="1" dirty="0">
                <a:ln w="15875">
                  <a:solidFill>
                    <a:schemeClr val="tx1"/>
                  </a:solid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方向定位</a:t>
            </a:r>
          </a:p>
        </p:txBody>
      </p:sp>
      <p:sp>
        <p:nvSpPr>
          <p:cNvPr id="4" name="文本框 3"/>
          <p:cNvSpPr txBox="1"/>
          <p:nvPr/>
        </p:nvSpPr>
        <p:spPr>
          <a:xfrm>
            <a:off x="8472186" y="5508783"/>
            <a:ext cx="2993127" cy="369332"/>
          </a:xfrm>
          <a:prstGeom prst="rect">
            <a:avLst/>
          </a:prstGeom>
          <a:noFill/>
        </p:spPr>
        <p:txBody>
          <a:bodyPr wrap="none" rtlCol="0">
            <a:spAutoFit/>
          </a:bodyPr>
          <a:lstStyle/>
          <a:p>
            <a:r>
              <a:rPr lang="en-US" altLang="zh-CN" dirty="0">
                <a:solidFill>
                  <a:schemeClr val="bg1"/>
                </a:solidFill>
                <a:cs typeface="+mn-ea"/>
                <a:sym typeface="+mn-lt"/>
              </a:rPr>
              <a:t>——</a:t>
            </a:r>
            <a:r>
              <a:rPr lang="zh-CN" altLang="en-US" dirty="0">
                <a:solidFill>
                  <a:schemeClr val="bg1"/>
                </a:solidFill>
                <a:cs typeface="+mn-ea"/>
                <a:sym typeface="+mn-lt"/>
              </a:rPr>
              <a:t>抖音，记录美好生活！</a:t>
            </a:r>
          </a:p>
        </p:txBody>
      </p:sp>
    </p:spTree>
    <p:extLst>
      <p:ext uri="{BB962C8B-B14F-4D97-AF65-F5344CB8AC3E}">
        <p14:creationId xmlns:p14="http://schemas.microsoft.com/office/powerpoint/2010/main" val="13316471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2" presetClass="entr" presetSubtype="4"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par>
                                <p:cTn id="16" presetID="17" presetClass="entr" presetSubtype="10" fill="hold" grpId="1"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strVal val="#ppt_h"/>
                                          </p:val>
                                        </p:tav>
                                        <p:tav tm="100000">
                                          <p:val>
                                            <p:strVal val="#ppt_h"/>
                                          </p:val>
                                        </p:tav>
                                      </p:tavLst>
                                    </p:anim>
                                  </p:childTnLst>
                                </p:cTn>
                              </p:par>
                            </p:childTnLst>
                          </p:cTn>
                        </p:par>
                        <p:par>
                          <p:cTn id="20" fill="hold">
                            <p:stCondLst>
                              <p:cond delay="1000"/>
                            </p:stCondLst>
                            <p:childTnLst>
                              <p:par>
                                <p:cTn id="21" presetID="2" presetClass="entr" presetSubtype="4" decel="100000" fill="hold" grpId="0"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60400" y="516121"/>
            <a:ext cx="3288434" cy="584775"/>
          </a:xfrm>
          <a:prstGeom prst="rect">
            <a:avLst/>
          </a:prstGeom>
        </p:spPr>
        <p:txBody>
          <a:bodyPr wrap="square">
            <a:spAutoFit/>
          </a:bodyPr>
          <a:lstStyle/>
          <a:p>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做什么内容</a:t>
            </a:r>
          </a:p>
        </p:txBody>
      </p:sp>
      <p:grpSp>
        <p:nvGrpSpPr>
          <p:cNvPr id="5" name="组合 4"/>
          <p:cNvGrpSpPr/>
          <p:nvPr/>
        </p:nvGrpSpPr>
        <p:grpSpPr>
          <a:xfrm>
            <a:off x="965271" y="1852836"/>
            <a:ext cx="787793" cy="3461957"/>
            <a:chOff x="1358367" y="1821171"/>
            <a:chExt cx="4691941" cy="3461957"/>
          </a:xfrm>
        </p:grpSpPr>
        <p:sp>
          <p:nvSpPr>
            <p:cNvPr id="30" name="ïṣlide">
              <a:extLst>
                <a:ext uri="{FF2B5EF4-FFF2-40B4-BE49-F238E27FC236}">
                  <a16:creationId xmlns="" xmlns:a16="http://schemas.microsoft.com/office/drawing/2014/main" id="{FD32D540-EF8C-4921-985D-27E82DE61B6C}"/>
                </a:ext>
              </a:extLst>
            </p:cNvPr>
            <p:cNvSpPr/>
            <p:nvPr/>
          </p:nvSpPr>
          <p:spPr>
            <a:xfrm rot="5400000" flipH="1">
              <a:off x="2128174" y="1051364"/>
              <a:ext cx="3152327" cy="4691941"/>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14" name="矩形 13"/>
            <p:cNvSpPr/>
            <p:nvPr/>
          </p:nvSpPr>
          <p:spPr>
            <a:xfrm>
              <a:off x="2083695" y="1866808"/>
              <a:ext cx="2969356" cy="3416320"/>
            </a:xfrm>
            <a:prstGeom prst="rect">
              <a:avLst/>
            </a:prstGeom>
            <a:noFill/>
          </p:spPr>
          <p:txBody>
            <a:bodyPr wrap="square">
              <a:spAutoFit/>
            </a:bodyPr>
            <a:lstStyle/>
            <a:p>
              <a:pPr lvl="0">
                <a:defRPr/>
              </a:pPr>
              <a:r>
                <a:rPr lang="zh-CN" altLang="en-US" sz="2400" b="1" kern="0" dirty="0">
                  <a:solidFill>
                    <a:schemeClr val="bg1"/>
                  </a:solidFill>
                  <a:cs typeface="+mn-ea"/>
                  <a:sym typeface="+mn-lt"/>
                </a:rPr>
                <a:t>想想自己擅长什么？</a:t>
              </a:r>
            </a:p>
          </p:txBody>
        </p:sp>
      </p:grpSp>
      <p:sp>
        <p:nvSpPr>
          <p:cNvPr id="4" name="矩形 3"/>
          <p:cNvSpPr/>
          <p:nvPr/>
        </p:nvSpPr>
        <p:spPr>
          <a:xfrm>
            <a:off x="4266092" y="2012913"/>
            <a:ext cx="3934090" cy="369332"/>
          </a:xfrm>
          <a:prstGeom prst="rect">
            <a:avLst/>
          </a:prstGeom>
        </p:spPr>
        <p:txBody>
          <a:bodyPr wrap="none">
            <a:spAutoFit/>
          </a:bodyPr>
          <a:lstStyle/>
          <a:p>
            <a:r>
              <a:rPr lang="zh-CN" altLang="en-US" dirty="0">
                <a:solidFill>
                  <a:schemeClr val="bg1"/>
                </a:solidFill>
                <a:cs typeface="+mn-ea"/>
                <a:sym typeface="+mn-lt"/>
              </a:rPr>
              <a:t>根据自己特长或者第一想法去做内容</a:t>
            </a:r>
            <a:r>
              <a:rPr lang="en-US" altLang="zh-CN" dirty="0">
                <a:solidFill>
                  <a:schemeClr val="bg1"/>
                </a:solidFill>
                <a:cs typeface="+mn-ea"/>
                <a:sym typeface="+mn-lt"/>
              </a:rPr>
              <a:t>;</a:t>
            </a:r>
            <a:endParaRPr lang="zh-CN" altLang="en-US" dirty="0">
              <a:solidFill>
                <a:schemeClr val="bg1"/>
              </a:solidFill>
              <a:cs typeface="+mn-ea"/>
              <a:sym typeface="+mn-lt"/>
            </a:endParaRPr>
          </a:p>
        </p:txBody>
      </p:sp>
      <p:sp>
        <p:nvSpPr>
          <p:cNvPr id="13" name="文本框 12"/>
          <p:cNvSpPr txBox="1"/>
          <p:nvPr/>
        </p:nvSpPr>
        <p:spPr>
          <a:xfrm>
            <a:off x="2571687" y="1997524"/>
            <a:ext cx="1467068" cy="400110"/>
          </a:xfrm>
          <a:prstGeom prst="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algn="ctr" defTabSz="914354">
              <a:defRPr sz="2000" b="1">
                <a:solidFill>
                  <a:schemeClr val="bg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dirty="0">
                <a:latin typeface="+mn-lt"/>
                <a:ea typeface="+mn-ea"/>
                <a:sym typeface="+mn-lt"/>
              </a:rPr>
              <a:t>第一阶段：</a:t>
            </a:r>
          </a:p>
        </p:txBody>
      </p:sp>
      <p:sp>
        <p:nvSpPr>
          <p:cNvPr id="32" name="任意多边形 31"/>
          <p:cNvSpPr/>
          <p:nvPr/>
        </p:nvSpPr>
        <p:spPr>
          <a:xfrm>
            <a:off x="416766" y="5090293"/>
            <a:ext cx="475726" cy="475726"/>
          </a:xfrm>
          <a:custGeom>
            <a:avLst/>
            <a:gdLst>
              <a:gd name="connsiteX0" fmla="*/ 594360 w 1188720"/>
              <a:gd name="connsiteY0" fmla="*/ 162560 h 1188720"/>
              <a:gd name="connsiteX1" fmla="*/ 162560 w 1188720"/>
              <a:gd name="connsiteY1" fmla="*/ 594360 h 1188720"/>
              <a:gd name="connsiteX2" fmla="*/ 594360 w 1188720"/>
              <a:gd name="connsiteY2" fmla="*/ 1026160 h 1188720"/>
              <a:gd name="connsiteX3" fmla="*/ 1026160 w 1188720"/>
              <a:gd name="connsiteY3" fmla="*/ 594360 h 1188720"/>
              <a:gd name="connsiteX4" fmla="*/ 594360 w 1188720"/>
              <a:gd name="connsiteY4" fmla="*/ 16256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2560"/>
                </a:moveTo>
                <a:cubicBezTo>
                  <a:pt x="355883" y="162560"/>
                  <a:pt x="162560" y="355883"/>
                  <a:pt x="162560" y="594360"/>
                </a:cubicBezTo>
                <a:cubicBezTo>
                  <a:pt x="162560" y="832837"/>
                  <a:pt x="355883" y="1026160"/>
                  <a:pt x="594360" y="1026160"/>
                </a:cubicBezTo>
                <a:cubicBezTo>
                  <a:pt x="832837" y="1026160"/>
                  <a:pt x="1026160" y="832837"/>
                  <a:pt x="1026160" y="594360"/>
                </a:cubicBezTo>
                <a:cubicBezTo>
                  <a:pt x="1026160" y="355883"/>
                  <a:pt x="832837" y="162560"/>
                  <a:pt x="594360" y="16256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00F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矩形 20">
            <a:extLst>
              <a:ext uri="{FF2B5EF4-FFF2-40B4-BE49-F238E27FC236}">
                <a16:creationId xmlns="" xmlns:a16="http://schemas.microsoft.com/office/drawing/2014/main" id="{121C934A-B02C-4C5A-B379-3E4DB4240B78}"/>
              </a:ext>
            </a:extLst>
          </p:cNvPr>
          <p:cNvSpPr/>
          <p:nvPr/>
        </p:nvSpPr>
        <p:spPr>
          <a:xfrm>
            <a:off x="4266092" y="3425470"/>
            <a:ext cx="6481261" cy="369332"/>
          </a:xfrm>
          <a:prstGeom prst="rect">
            <a:avLst/>
          </a:prstGeom>
        </p:spPr>
        <p:txBody>
          <a:bodyPr wrap="none">
            <a:spAutoFit/>
          </a:bodyPr>
          <a:lstStyle/>
          <a:p>
            <a:pPr>
              <a:spcBef>
                <a:spcPct val="50000"/>
              </a:spcBef>
              <a:defRPr/>
            </a:pPr>
            <a:r>
              <a:rPr lang="zh-CN" altLang="en-US" dirty="0">
                <a:solidFill>
                  <a:schemeClr val="bg1"/>
                </a:solidFill>
                <a:cs typeface="+mn-ea"/>
                <a:sym typeface="+mn-lt"/>
              </a:rPr>
              <a:t>论证可行性，思考制作难度、粉丝关注度、涨粉天花板等问题</a:t>
            </a:r>
            <a:r>
              <a:rPr lang="en-US" altLang="zh-CN" dirty="0">
                <a:solidFill>
                  <a:schemeClr val="bg1"/>
                </a:solidFill>
                <a:cs typeface="+mn-ea"/>
                <a:sym typeface="+mn-lt"/>
              </a:rPr>
              <a:t>;</a:t>
            </a:r>
            <a:endParaRPr lang="zh-CN" altLang="en-US" dirty="0">
              <a:solidFill>
                <a:schemeClr val="bg1"/>
              </a:solidFill>
              <a:cs typeface="+mn-ea"/>
              <a:sym typeface="+mn-lt"/>
            </a:endParaRPr>
          </a:p>
        </p:txBody>
      </p:sp>
      <p:sp>
        <p:nvSpPr>
          <p:cNvPr id="23" name="文本框 22">
            <a:extLst>
              <a:ext uri="{FF2B5EF4-FFF2-40B4-BE49-F238E27FC236}">
                <a16:creationId xmlns="" xmlns:a16="http://schemas.microsoft.com/office/drawing/2014/main" id="{70E3E6DC-A789-4814-AA76-9E4235891912}"/>
              </a:ext>
            </a:extLst>
          </p:cNvPr>
          <p:cNvSpPr txBox="1"/>
          <p:nvPr/>
        </p:nvSpPr>
        <p:spPr>
          <a:xfrm>
            <a:off x="2571687" y="3410081"/>
            <a:ext cx="1467068" cy="400110"/>
          </a:xfrm>
          <a:prstGeom prst="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algn="ctr" defTabSz="914354">
              <a:defRPr sz="2000" b="1">
                <a:solidFill>
                  <a:schemeClr val="bg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dirty="0">
                <a:latin typeface="+mn-lt"/>
                <a:ea typeface="+mn-ea"/>
                <a:sym typeface="+mn-lt"/>
              </a:rPr>
              <a:t>第二阶段：</a:t>
            </a:r>
          </a:p>
        </p:txBody>
      </p:sp>
      <p:sp>
        <p:nvSpPr>
          <p:cNvPr id="24" name="矩形 23">
            <a:extLst>
              <a:ext uri="{FF2B5EF4-FFF2-40B4-BE49-F238E27FC236}">
                <a16:creationId xmlns="" xmlns:a16="http://schemas.microsoft.com/office/drawing/2014/main" id="{950A4DBB-F1E4-4C16-AA03-29CE312A783B}"/>
              </a:ext>
            </a:extLst>
          </p:cNvPr>
          <p:cNvSpPr/>
          <p:nvPr/>
        </p:nvSpPr>
        <p:spPr>
          <a:xfrm>
            <a:off x="4266092" y="4838027"/>
            <a:ext cx="5032147" cy="369332"/>
          </a:xfrm>
          <a:prstGeom prst="rect">
            <a:avLst/>
          </a:prstGeom>
        </p:spPr>
        <p:txBody>
          <a:bodyPr wrap="none">
            <a:spAutoFit/>
          </a:bodyPr>
          <a:lstStyle/>
          <a:p>
            <a:pPr>
              <a:spcBef>
                <a:spcPct val="50000"/>
              </a:spcBef>
              <a:defRPr/>
            </a:pPr>
            <a:r>
              <a:rPr lang="zh-CN" altLang="en-US" dirty="0">
                <a:solidFill>
                  <a:schemeClr val="bg1"/>
                </a:solidFill>
                <a:cs typeface="+mn-ea"/>
                <a:sym typeface="+mn-lt"/>
              </a:rPr>
              <a:t>把握热点趋势，坚持定时更新，做好粉丝互动。</a:t>
            </a:r>
          </a:p>
        </p:txBody>
      </p:sp>
      <p:sp>
        <p:nvSpPr>
          <p:cNvPr id="26" name="文本框 25">
            <a:extLst>
              <a:ext uri="{FF2B5EF4-FFF2-40B4-BE49-F238E27FC236}">
                <a16:creationId xmlns="" xmlns:a16="http://schemas.microsoft.com/office/drawing/2014/main" id="{224C67D1-F4FB-4381-9F6F-E2BF5000F3B7}"/>
              </a:ext>
            </a:extLst>
          </p:cNvPr>
          <p:cNvSpPr txBox="1"/>
          <p:nvPr/>
        </p:nvSpPr>
        <p:spPr>
          <a:xfrm>
            <a:off x="2571687" y="4822638"/>
            <a:ext cx="1467068" cy="400110"/>
          </a:xfrm>
          <a:prstGeom prst="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algn="ctr" defTabSz="914354">
              <a:defRPr sz="2000" b="1">
                <a:solidFill>
                  <a:schemeClr val="bg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dirty="0">
                <a:latin typeface="+mn-lt"/>
                <a:ea typeface="+mn-ea"/>
                <a:sym typeface="+mn-lt"/>
              </a:rPr>
              <a:t>第三阶段：</a:t>
            </a:r>
          </a:p>
        </p:txBody>
      </p:sp>
    </p:spTree>
    <p:extLst>
      <p:ext uri="{BB962C8B-B14F-4D97-AF65-F5344CB8AC3E}">
        <p14:creationId xmlns:p14="http://schemas.microsoft.com/office/powerpoint/2010/main" val="38990499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animEffect transition="in" filter="fade">
                                      <p:cBhvr>
                                        <p:cTn id="13" dur="500"/>
                                        <p:tgtEl>
                                          <p:spTgt spid="32"/>
                                        </p:tgtEl>
                                      </p:cBhvr>
                                    </p:animEffect>
                                  </p:childTnLst>
                                </p:cTn>
                              </p:par>
                            </p:childTnLst>
                          </p:cTn>
                        </p:par>
                        <p:par>
                          <p:cTn id="14" fill="hold">
                            <p:stCondLst>
                              <p:cond delay="1250"/>
                            </p:stCondLst>
                            <p:childTnLst>
                              <p:par>
                                <p:cTn id="15" presetID="2" presetClass="entr" presetSubtype="2" decel="10000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750" fill="hold"/>
                                        <p:tgtEl>
                                          <p:spTgt spid="5"/>
                                        </p:tgtEl>
                                        <p:attrNameLst>
                                          <p:attrName>ppt_x</p:attrName>
                                        </p:attrNameLst>
                                      </p:cBhvr>
                                      <p:tavLst>
                                        <p:tav tm="0">
                                          <p:val>
                                            <p:strVal val="1+#ppt_w/2"/>
                                          </p:val>
                                        </p:tav>
                                        <p:tav tm="100000">
                                          <p:val>
                                            <p:strVal val="#ppt_x"/>
                                          </p:val>
                                        </p:tav>
                                      </p:tavLst>
                                    </p:anim>
                                    <p:anim calcmode="lin" valueType="num">
                                      <p:cBhvr additive="base">
                                        <p:cTn id="18" dur="75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750"/>
                                        <p:tgtEl>
                                          <p:spTgt spid="4"/>
                                        </p:tgtEl>
                                      </p:cBhvr>
                                    </p:animEffect>
                                  </p:childTnLst>
                                </p:cTn>
                              </p:par>
                            </p:childTnLst>
                          </p:cTn>
                        </p:par>
                        <p:par>
                          <p:cTn id="23" fill="hold">
                            <p:stCondLst>
                              <p:cond delay="2750"/>
                            </p:stCondLst>
                            <p:childTnLst>
                              <p:par>
                                <p:cTn id="24" presetID="22" presetClass="entr" presetSubtype="8"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wipe(left)">
                                      <p:cBhvr>
                                        <p:cTn id="26" dur="750"/>
                                        <p:tgtEl>
                                          <p:spTgt spid="21"/>
                                        </p:tgtEl>
                                      </p:cBhvr>
                                    </p:animEffect>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wipe(left)">
                                      <p:cBhvr>
                                        <p:cTn id="30" dur="7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32" grpId="0" animBg="1"/>
      <p:bldP spid="21" grpId="0"/>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60400" y="443925"/>
            <a:ext cx="3288434" cy="584775"/>
          </a:xfrm>
          <a:prstGeom prst="rect">
            <a:avLst/>
          </a:prstGeom>
        </p:spPr>
        <p:txBody>
          <a:bodyPr wrap="square">
            <a:spAutoFit/>
          </a:bodyPr>
          <a:lstStyle/>
          <a:p>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发展方向</a:t>
            </a:r>
          </a:p>
        </p:txBody>
      </p:sp>
      <p:sp>
        <p:nvSpPr>
          <p:cNvPr id="38" name="矩形: 圆角 56"/>
          <p:cNvSpPr/>
          <p:nvPr/>
        </p:nvSpPr>
        <p:spPr bwMode="auto">
          <a:xfrm>
            <a:off x="1387857" y="2351515"/>
            <a:ext cx="1518954" cy="394452"/>
          </a:xfrm>
          <a:prstGeom prst="roundRect">
            <a:avLst>
              <a:gd name="adj" fmla="val 6876"/>
            </a:avLst>
          </a:prstGeom>
          <a:gradFill>
            <a:gsLst>
              <a:gs pos="100000">
                <a:srgbClr val="1D95F5">
                  <a:alpha val="0"/>
                </a:srgbClr>
              </a:gs>
              <a:gs pos="0">
                <a:srgbClr val="1D95F5"/>
              </a:gs>
            </a:gsLst>
            <a:lin ang="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defTabSz="914354"/>
            <a:r>
              <a:rPr lang="zh-CN" altLang="en-US" sz="1600" b="1" dirty="0">
                <a:solidFill>
                  <a:schemeClr val="bg1"/>
                </a:solidFill>
                <a:cs typeface="+mn-ea"/>
                <a:sym typeface="+mn-lt"/>
              </a:rPr>
              <a:t>一、有趣的</a:t>
            </a:r>
          </a:p>
        </p:txBody>
      </p:sp>
      <p:sp>
        <p:nvSpPr>
          <p:cNvPr id="88" name="矩形: 圆角 56"/>
          <p:cNvSpPr/>
          <p:nvPr/>
        </p:nvSpPr>
        <p:spPr bwMode="auto">
          <a:xfrm>
            <a:off x="1387857" y="3094925"/>
            <a:ext cx="1518954" cy="394452"/>
          </a:xfrm>
          <a:prstGeom prst="roundRect">
            <a:avLst>
              <a:gd name="adj" fmla="val 6876"/>
            </a:avLst>
          </a:prstGeom>
          <a:gradFill>
            <a:gsLst>
              <a:gs pos="100000">
                <a:srgbClr val="1D95F5">
                  <a:alpha val="0"/>
                </a:srgbClr>
              </a:gs>
              <a:gs pos="0">
                <a:srgbClr val="1D95F5"/>
              </a:gs>
            </a:gsLst>
            <a:lin ang="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defTabSz="914354"/>
            <a:r>
              <a:rPr lang="zh-CN" altLang="en-US" sz="1600" b="1" dirty="0">
                <a:solidFill>
                  <a:schemeClr val="bg1"/>
                </a:solidFill>
                <a:cs typeface="+mn-ea"/>
                <a:sym typeface="+mn-lt"/>
              </a:rPr>
              <a:t>二、有颜的</a:t>
            </a:r>
          </a:p>
        </p:txBody>
      </p:sp>
      <p:sp>
        <p:nvSpPr>
          <p:cNvPr id="89" name="矩形: 圆角 56"/>
          <p:cNvSpPr/>
          <p:nvPr/>
        </p:nvSpPr>
        <p:spPr bwMode="auto">
          <a:xfrm>
            <a:off x="1387857" y="3838335"/>
            <a:ext cx="1518954" cy="394452"/>
          </a:xfrm>
          <a:prstGeom prst="roundRect">
            <a:avLst>
              <a:gd name="adj" fmla="val 6876"/>
            </a:avLst>
          </a:prstGeom>
          <a:gradFill>
            <a:gsLst>
              <a:gs pos="100000">
                <a:srgbClr val="1D95F5">
                  <a:alpha val="0"/>
                </a:srgbClr>
              </a:gs>
              <a:gs pos="0">
                <a:srgbClr val="1D95F5"/>
              </a:gs>
            </a:gsLst>
            <a:lin ang="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defTabSz="914354"/>
            <a:r>
              <a:rPr lang="zh-CN" altLang="en-US" sz="1600" b="1" dirty="0">
                <a:solidFill>
                  <a:schemeClr val="bg1"/>
                </a:solidFill>
                <a:cs typeface="+mn-ea"/>
                <a:sym typeface="+mn-lt"/>
              </a:rPr>
              <a:t>三、有爱的</a:t>
            </a:r>
          </a:p>
        </p:txBody>
      </p:sp>
      <p:sp>
        <p:nvSpPr>
          <p:cNvPr id="90" name="矩形: 圆角 56"/>
          <p:cNvSpPr/>
          <p:nvPr/>
        </p:nvSpPr>
        <p:spPr bwMode="auto">
          <a:xfrm>
            <a:off x="6874257" y="2297753"/>
            <a:ext cx="1518954" cy="394452"/>
          </a:xfrm>
          <a:prstGeom prst="roundRect">
            <a:avLst>
              <a:gd name="adj" fmla="val 6876"/>
            </a:avLst>
          </a:prstGeom>
          <a:gradFill>
            <a:gsLst>
              <a:gs pos="100000">
                <a:srgbClr val="1D95F5">
                  <a:alpha val="0"/>
                </a:srgbClr>
              </a:gs>
              <a:gs pos="0">
                <a:srgbClr val="1D95F5"/>
              </a:gs>
            </a:gsLst>
            <a:lin ang="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defTabSz="914354"/>
            <a:r>
              <a:rPr lang="zh-CN" altLang="en-US" sz="1600" b="1" dirty="0">
                <a:solidFill>
                  <a:schemeClr val="bg1"/>
                </a:solidFill>
                <a:cs typeface="+mn-ea"/>
                <a:sym typeface="+mn-lt"/>
              </a:rPr>
              <a:t>四、有才的</a:t>
            </a:r>
          </a:p>
        </p:txBody>
      </p:sp>
      <p:sp>
        <p:nvSpPr>
          <p:cNvPr id="91" name="矩形: 圆角 56"/>
          <p:cNvSpPr/>
          <p:nvPr/>
        </p:nvSpPr>
        <p:spPr bwMode="auto">
          <a:xfrm>
            <a:off x="6874257" y="3041163"/>
            <a:ext cx="1518954" cy="394452"/>
          </a:xfrm>
          <a:prstGeom prst="roundRect">
            <a:avLst>
              <a:gd name="adj" fmla="val 6876"/>
            </a:avLst>
          </a:prstGeom>
          <a:gradFill>
            <a:gsLst>
              <a:gs pos="100000">
                <a:srgbClr val="1D95F5">
                  <a:alpha val="0"/>
                </a:srgbClr>
              </a:gs>
              <a:gs pos="0">
                <a:srgbClr val="1D95F5"/>
              </a:gs>
            </a:gsLst>
            <a:lin ang="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defTabSz="914354"/>
            <a:r>
              <a:rPr lang="zh-CN" altLang="en-US" sz="1600" b="1" dirty="0">
                <a:solidFill>
                  <a:schemeClr val="bg1"/>
                </a:solidFill>
                <a:cs typeface="+mn-ea"/>
                <a:sym typeface="+mn-lt"/>
              </a:rPr>
              <a:t>五、有景的</a:t>
            </a:r>
          </a:p>
        </p:txBody>
      </p:sp>
      <p:sp>
        <p:nvSpPr>
          <p:cNvPr id="92" name="矩形: 圆角 56"/>
          <p:cNvSpPr/>
          <p:nvPr/>
        </p:nvSpPr>
        <p:spPr bwMode="auto">
          <a:xfrm>
            <a:off x="6874257" y="3784571"/>
            <a:ext cx="1518954" cy="394452"/>
          </a:xfrm>
          <a:prstGeom prst="roundRect">
            <a:avLst>
              <a:gd name="adj" fmla="val 6876"/>
            </a:avLst>
          </a:prstGeom>
          <a:gradFill>
            <a:gsLst>
              <a:gs pos="100000">
                <a:srgbClr val="1D95F5">
                  <a:alpha val="0"/>
                </a:srgbClr>
              </a:gs>
              <a:gs pos="0">
                <a:srgbClr val="1D95F5"/>
              </a:gs>
            </a:gsLst>
            <a:lin ang="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defTabSz="914354"/>
            <a:r>
              <a:rPr lang="zh-CN" altLang="en-US" sz="1600" b="1" dirty="0">
                <a:solidFill>
                  <a:schemeClr val="bg1"/>
                </a:solidFill>
                <a:cs typeface="+mn-ea"/>
                <a:sym typeface="+mn-lt"/>
              </a:rPr>
              <a:t>六、有用的</a:t>
            </a:r>
          </a:p>
        </p:txBody>
      </p:sp>
      <p:sp>
        <p:nvSpPr>
          <p:cNvPr id="4" name="矩形 3"/>
          <p:cNvSpPr/>
          <p:nvPr/>
        </p:nvSpPr>
        <p:spPr>
          <a:xfrm>
            <a:off x="3071658" y="2388363"/>
            <a:ext cx="2441694" cy="338554"/>
          </a:xfrm>
          <a:prstGeom prst="rect">
            <a:avLst/>
          </a:prstGeom>
        </p:spPr>
        <p:txBody>
          <a:bodyPr wrap="none">
            <a:spAutoFit/>
          </a:bodyPr>
          <a:lstStyle/>
          <a:p>
            <a:r>
              <a:rPr lang="zh-CN" altLang="en-US" sz="1600" dirty="0">
                <a:solidFill>
                  <a:schemeClr val="bg1"/>
                </a:solidFill>
                <a:cs typeface="+mn-ea"/>
                <a:sym typeface="+mn-lt"/>
              </a:rPr>
              <a:t>内容要么轻松，要么搞笑</a:t>
            </a:r>
          </a:p>
        </p:txBody>
      </p:sp>
      <p:sp>
        <p:nvSpPr>
          <p:cNvPr id="7" name="矩形 6"/>
          <p:cNvSpPr/>
          <p:nvPr/>
        </p:nvSpPr>
        <p:spPr>
          <a:xfrm>
            <a:off x="3071658" y="3122874"/>
            <a:ext cx="2236510" cy="338554"/>
          </a:xfrm>
          <a:prstGeom prst="rect">
            <a:avLst/>
          </a:prstGeom>
        </p:spPr>
        <p:txBody>
          <a:bodyPr wrap="none">
            <a:spAutoFit/>
          </a:bodyPr>
          <a:lstStyle/>
          <a:p>
            <a:r>
              <a:rPr lang="zh-CN" altLang="en-US" sz="1600" dirty="0">
                <a:solidFill>
                  <a:schemeClr val="bg1"/>
                </a:solidFill>
                <a:cs typeface="+mn-ea"/>
                <a:sym typeface="+mn-lt"/>
              </a:rPr>
              <a:t>颜值够高，点赞一定高</a:t>
            </a:r>
          </a:p>
        </p:txBody>
      </p:sp>
      <p:sp>
        <p:nvSpPr>
          <p:cNvPr id="8" name="矩形 7"/>
          <p:cNvSpPr/>
          <p:nvPr/>
        </p:nvSpPr>
        <p:spPr>
          <a:xfrm>
            <a:off x="3071658" y="3838335"/>
            <a:ext cx="3467616" cy="338554"/>
          </a:xfrm>
          <a:prstGeom prst="rect">
            <a:avLst/>
          </a:prstGeom>
        </p:spPr>
        <p:txBody>
          <a:bodyPr wrap="none">
            <a:spAutoFit/>
          </a:bodyPr>
          <a:lstStyle/>
          <a:p>
            <a:r>
              <a:rPr lang="zh-CN" altLang="en-US" sz="1600" dirty="0">
                <a:solidFill>
                  <a:schemeClr val="bg1"/>
                </a:solidFill>
                <a:cs typeface="+mn-ea"/>
                <a:sym typeface="+mn-lt"/>
              </a:rPr>
              <a:t>爱心帮扶，可爱宠物，都是热门题材</a:t>
            </a:r>
          </a:p>
        </p:txBody>
      </p:sp>
      <p:sp>
        <p:nvSpPr>
          <p:cNvPr id="9" name="矩形 8"/>
          <p:cNvSpPr/>
          <p:nvPr/>
        </p:nvSpPr>
        <p:spPr>
          <a:xfrm>
            <a:off x="8558058" y="2325702"/>
            <a:ext cx="2236510" cy="338554"/>
          </a:xfrm>
          <a:prstGeom prst="rect">
            <a:avLst/>
          </a:prstGeom>
        </p:spPr>
        <p:txBody>
          <a:bodyPr wrap="none">
            <a:spAutoFit/>
          </a:bodyPr>
          <a:lstStyle/>
          <a:p>
            <a:r>
              <a:rPr lang="zh-CN" altLang="en-US" sz="1600" dirty="0">
                <a:solidFill>
                  <a:schemeClr val="bg1"/>
                </a:solidFill>
                <a:cs typeface="+mn-ea"/>
                <a:sym typeface="+mn-lt"/>
              </a:rPr>
              <a:t>特殊才艺让人望尘莫及</a:t>
            </a:r>
          </a:p>
        </p:txBody>
      </p:sp>
      <p:sp>
        <p:nvSpPr>
          <p:cNvPr id="10" name="矩形 9"/>
          <p:cNvSpPr/>
          <p:nvPr/>
        </p:nvSpPr>
        <p:spPr>
          <a:xfrm>
            <a:off x="8558058" y="3069112"/>
            <a:ext cx="2031325" cy="338554"/>
          </a:xfrm>
          <a:prstGeom prst="rect">
            <a:avLst/>
          </a:prstGeom>
        </p:spPr>
        <p:txBody>
          <a:bodyPr wrap="none">
            <a:spAutoFit/>
          </a:bodyPr>
          <a:lstStyle/>
          <a:p>
            <a:r>
              <a:rPr lang="zh-CN" altLang="en-US" sz="1600" dirty="0">
                <a:solidFill>
                  <a:schemeClr val="bg1"/>
                </a:solidFill>
                <a:cs typeface="+mn-ea"/>
                <a:sym typeface="+mn-lt"/>
              </a:rPr>
              <a:t>图片可以直播当屏保</a:t>
            </a:r>
          </a:p>
        </p:txBody>
      </p:sp>
      <p:sp>
        <p:nvSpPr>
          <p:cNvPr id="11" name="矩形 10"/>
          <p:cNvSpPr/>
          <p:nvPr/>
        </p:nvSpPr>
        <p:spPr>
          <a:xfrm>
            <a:off x="8558058" y="3813390"/>
            <a:ext cx="2441694" cy="338554"/>
          </a:xfrm>
          <a:prstGeom prst="rect">
            <a:avLst/>
          </a:prstGeom>
        </p:spPr>
        <p:txBody>
          <a:bodyPr wrap="none">
            <a:spAutoFit/>
          </a:bodyPr>
          <a:lstStyle/>
          <a:p>
            <a:r>
              <a:rPr lang="zh-CN" altLang="en-US" sz="1600" dirty="0">
                <a:solidFill>
                  <a:schemeClr val="bg1"/>
                </a:solidFill>
                <a:cs typeface="+mn-ea"/>
                <a:sym typeface="+mn-lt"/>
              </a:rPr>
              <a:t>生活小妙招，拿来就能用</a:t>
            </a:r>
          </a:p>
        </p:txBody>
      </p:sp>
    </p:spTree>
    <p:extLst>
      <p:ext uri="{BB962C8B-B14F-4D97-AF65-F5344CB8AC3E}">
        <p14:creationId xmlns:p14="http://schemas.microsoft.com/office/powerpoint/2010/main" val="30354670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2" presetClass="entr" presetSubtype="2"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500" fill="hold"/>
                                        <p:tgtEl>
                                          <p:spTgt spid="38"/>
                                        </p:tgtEl>
                                        <p:attrNameLst>
                                          <p:attrName>ppt_x</p:attrName>
                                        </p:attrNameLst>
                                      </p:cBhvr>
                                      <p:tavLst>
                                        <p:tav tm="0">
                                          <p:val>
                                            <p:strVal val="1+#ppt_w/2"/>
                                          </p:val>
                                        </p:tav>
                                        <p:tav tm="100000">
                                          <p:val>
                                            <p:strVal val="#ppt_x"/>
                                          </p:val>
                                        </p:tav>
                                      </p:tavLst>
                                    </p:anim>
                                    <p:anim calcmode="lin" valueType="num">
                                      <p:cBhvr additive="base">
                                        <p:cTn id="12" dur="500" fill="hold"/>
                                        <p:tgtEl>
                                          <p:spTgt spid="38"/>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2" presetClass="entr" presetSubtype="8"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750"/>
                                        <p:tgtEl>
                                          <p:spTgt spid="4"/>
                                        </p:tgtEl>
                                      </p:cBhvr>
                                    </p:animEffect>
                                  </p:childTnLst>
                                </p:cTn>
                              </p:par>
                            </p:childTnLst>
                          </p:cTn>
                        </p:par>
                        <p:par>
                          <p:cTn id="17" fill="hold">
                            <p:stCondLst>
                              <p:cond delay="2000"/>
                            </p:stCondLst>
                            <p:childTnLst>
                              <p:par>
                                <p:cTn id="18" presetID="2" presetClass="entr" presetSubtype="2" fill="hold" grpId="0" nodeType="afterEffect">
                                  <p:stCondLst>
                                    <p:cond delay="0"/>
                                  </p:stCondLst>
                                  <p:childTnLst>
                                    <p:set>
                                      <p:cBhvr>
                                        <p:cTn id="19" dur="1" fill="hold">
                                          <p:stCondLst>
                                            <p:cond delay="0"/>
                                          </p:stCondLst>
                                        </p:cTn>
                                        <p:tgtEl>
                                          <p:spTgt spid="88"/>
                                        </p:tgtEl>
                                        <p:attrNameLst>
                                          <p:attrName>style.visibility</p:attrName>
                                        </p:attrNameLst>
                                      </p:cBhvr>
                                      <p:to>
                                        <p:strVal val="visible"/>
                                      </p:to>
                                    </p:set>
                                    <p:anim calcmode="lin" valueType="num">
                                      <p:cBhvr additive="base">
                                        <p:cTn id="20" dur="500" fill="hold"/>
                                        <p:tgtEl>
                                          <p:spTgt spid="88"/>
                                        </p:tgtEl>
                                        <p:attrNameLst>
                                          <p:attrName>ppt_x</p:attrName>
                                        </p:attrNameLst>
                                      </p:cBhvr>
                                      <p:tavLst>
                                        <p:tav tm="0">
                                          <p:val>
                                            <p:strVal val="1+#ppt_w/2"/>
                                          </p:val>
                                        </p:tav>
                                        <p:tav tm="100000">
                                          <p:val>
                                            <p:strVal val="#ppt_x"/>
                                          </p:val>
                                        </p:tav>
                                      </p:tavLst>
                                    </p:anim>
                                    <p:anim calcmode="lin" valueType="num">
                                      <p:cBhvr additive="base">
                                        <p:cTn id="21" dur="500" fill="hold"/>
                                        <p:tgtEl>
                                          <p:spTgt spid="88"/>
                                        </p:tgtEl>
                                        <p:attrNameLst>
                                          <p:attrName>ppt_y</p:attrName>
                                        </p:attrNameLst>
                                      </p:cBhvr>
                                      <p:tavLst>
                                        <p:tav tm="0">
                                          <p:val>
                                            <p:strVal val="#ppt_y"/>
                                          </p:val>
                                        </p:tav>
                                        <p:tav tm="100000">
                                          <p:val>
                                            <p:strVal val="#ppt_y"/>
                                          </p:val>
                                        </p:tav>
                                      </p:tavLst>
                                    </p:anim>
                                  </p:childTnLst>
                                </p:cTn>
                              </p:par>
                            </p:childTnLst>
                          </p:cTn>
                        </p:par>
                        <p:par>
                          <p:cTn id="22" fill="hold">
                            <p:stCondLst>
                              <p:cond delay="2500"/>
                            </p:stCondLst>
                            <p:childTnLst>
                              <p:par>
                                <p:cTn id="23" presetID="22" presetClass="entr" presetSubtype="8"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750"/>
                                        <p:tgtEl>
                                          <p:spTgt spid="7"/>
                                        </p:tgtEl>
                                      </p:cBhvr>
                                    </p:animEffect>
                                  </p:childTnLst>
                                </p:cTn>
                              </p:par>
                            </p:childTnLst>
                          </p:cTn>
                        </p:par>
                        <p:par>
                          <p:cTn id="26" fill="hold">
                            <p:stCondLst>
                              <p:cond delay="3250"/>
                            </p:stCondLst>
                            <p:childTnLst>
                              <p:par>
                                <p:cTn id="27" presetID="2" presetClass="entr" presetSubtype="2" fill="hold" grpId="0" nodeType="afterEffect">
                                  <p:stCondLst>
                                    <p:cond delay="0"/>
                                  </p:stCondLst>
                                  <p:childTnLst>
                                    <p:set>
                                      <p:cBhvr>
                                        <p:cTn id="28" dur="1" fill="hold">
                                          <p:stCondLst>
                                            <p:cond delay="0"/>
                                          </p:stCondLst>
                                        </p:cTn>
                                        <p:tgtEl>
                                          <p:spTgt spid="89"/>
                                        </p:tgtEl>
                                        <p:attrNameLst>
                                          <p:attrName>style.visibility</p:attrName>
                                        </p:attrNameLst>
                                      </p:cBhvr>
                                      <p:to>
                                        <p:strVal val="visible"/>
                                      </p:to>
                                    </p:set>
                                    <p:anim calcmode="lin" valueType="num">
                                      <p:cBhvr additive="base">
                                        <p:cTn id="29" dur="500" fill="hold"/>
                                        <p:tgtEl>
                                          <p:spTgt spid="89"/>
                                        </p:tgtEl>
                                        <p:attrNameLst>
                                          <p:attrName>ppt_x</p:attrName>
                                        </p:attrNameLst>
                                      </p:cBhvr>
                                      <p:tavLst>
                                        <p:tav tm="0">
                                          <p:val>
                                            <p:strVal val="1+#ppt_w/2"/>
                                          </p:val>
                                        </p:tav>
                                        <p:tav tm="100000">
                                          <p:val>
                                            <p:strVal val="#ppt_x"/>
                                          </p:val>
                                        </p:tav>
                                      </p:tavLst>
                                    </p:anim>
                                    <p:anim calcmode="lin" valueType="num">
                                      <p:cBhvr additive="base">
                                        <p:cTn id="30" dur="500" fill="hold"/>
                                        <p:tgtEl>
                                          <p:spTgt spid="89"/>
                                        </p:tgtEl>
                                        <p:attrNameLst>
                                          <p:attrName>ppt_y</p:attrName>
                                        </p:attrNameLst>
                                      </p:cBhvr>
                                      <p:tavLst>
                                        <p:tav tm="0">
                                          <p:val>
                                            <p:strVal val="#ppt_y"/>
                                          </p:val>
                                        </p:tav>
                                        <p:tav tm="100000">
                                          <p:val>
                                            <p:strVal val="#ppt_y"/>
                                          </p:val>
                                        </p:tav>
                                      </p:tavLst>
                                    </p:anim>
                                  </p:childTnLst>
                                </p:cTn>
                              </p:par>
                            </p:childTnLst>
                          </p:cTn>
                        </p:par>
                        <p:par>
                          <p:cTn id="31" fill="hold">
                            <p:stCondLst>
                              <p:cond delay="3750"/>
                            </p:stCondLst>
                            <p:childTnLst>
                              <p:par>
                                <p:cTn id="32" presetID="22" presetClass="entr" presetSubtype="8" fill="hold" grpId="0" nodeType="after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ipe(left)">
                                      <p:cBhvr>
                                        <p:cTn id="34" dur="750"/>
                                        <p:tgtEl>
                                          <p:spTgt spid="8"/>
                                        </p:tgtEl>
                                      </p:cBhvr>
                                    </p:animEffect>
                                  </p:childTnLst>
                                </p:cTn>
                              </p:par>
                            </p:childTnLst>
                          </p:cTn>
                        </p:par>
                        <p:par>
                          <p:cTn id="35" fill="hold">
                            <p:stCondLst>
                              <p:cond delay="4500"/>
                            </p:stCondLst>
                            <p:childTnLst>
                              <p:par>
                                <p:cTn id="36" presetID="2" presetClass="entr" presetSubtype="2" fill="hold" grpId="0" nodeType="afterEffect">
                                  <p:stCondLst>
                                    <p:cond delay="0"/>
                                  </p:stCondLst>
                                  <p:childTnLst>
                                    <p:set>
                                      <p:cBhvr>
                                        <p:cTn id="37" dur="1" fill="hold">
                                          <p:stCondLst>
                                            <p:cond delay="0"/>
                                          </p:stCondLst>
                                        </p:cTn>
                                        <p:tgtEl>
                                          <p:spTgt spid="90"/>
                                        </p:tgtEl>
                                        <p:attrNameLst>
                                          <p:attrName>style.visibility</p:attrName>
                                        </p:attrNameLst>
                                      </p:cBhvr>
                                      <p:to>
                                        <p:strVal val="visible"/>
                                      </p:to>
                                    </p:set>
                                    <p:anim calcmode="lin" valueType="num">
                                      <p:cBhvr additive="base">
                                        <p:cTn id="38" dur="500" fill="hold"/>
                                        <p:tgtEl>
                                          <p:spTgt spid="90"/>
                                        </p:tgtEl>
                                        <p:attrNameLst>
                                          <p:attrName>ppt_x</p:attrName>
                                        </p:attrNameLst>
                                      </p:cBhvr>
                                      <p:tavLst>
                                        <p:tav tm="0">
                                          <p:val>
                                            <p:strVal val="1+#ppt_w/2"/>
                                          </p:val>
                                        </p:tav>
                                        <p:tav tm="100000">
                                          <p:val>
                                            <p:strVal val="#ppt_x"/>
                                          </p:val>
                                        </p:tav>
                                      </p:tavLst>
                                    </p:anim>
                                    <p:anim calcmode="lin" valueType="num">
                                      <p:cBhvr additive="base">
                                        <p:cTn id="39" dur="500" fill="hold"/>
                                        <p:tgtEl>
                                          <p:spTgt spid="90"/>
                                        </p:tgtEl>
                                        <p:attrNameLst>
                                          <p:attrName>ppt_y</p:attrName>
                                        </p:attrNameLst>
                                      </p:cBhvr>
                                      <p:tavLst>
                                        <p:tav tm="0">
                                          <p:val>
                                            <p:strVal val="#ppt_y"/>
                                          </p:val>
                                        </p:tav>
                                        <p:tav tm="100000">
                                          <p:val>
                                            <p:strVal val="#ppt_y"/>
                                          </p:val>
                                        </p:tav>
                                      </p:tavLst>
                                    </p:anim>
                                  </p:childTnLst>
                                </p:cTn>
                              </p:par>
                            </p:childTnLst>
                          </p:cTn>
                        </p:par>
                        <p:par>
                          <p:cTn id="40" fill="hold">
                            <p:stCondLst>
                              <p:cond delay="5000"/>
                            </p:stCondLst>
                            <p:childTnLst>
                              <p:par>
                                <p:cTn id="41" presetID="22" presetClass="entr" presetSubtype="8"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left)">
                                      <p:cBhvr>
                                        <p:cTn id="43" dur="750"/>
                                        <p:tgtEl>
                                          <p:spTgt spid="9"/>
                                        </p:tgtEl>
                                      </p:cBhvr>
                                    </p:animEffect>
                                  </p:childTnLst>
                                </p:cTn>
                              </p:par>
                            </p:childTnLst>
                          </p:cTn>
                        </p:par>
                        <p:par>
                          <p:cTn id="44" fill="hold">
                            <p:stCondLst>
                              <p:cond delay="5750"/>
                            </p:stCondLst>
                            <p:childTnLst>
                              <p:par>
                                <p:cTn id="45" presetID="2" presetClass="entr" presetSubtype="2" fill="hold" grpId="0" nodeType="afterEffect">
                                  <p:stCondLst>
                                    <p:cond delay="0"/>
                                  </p:stCondLst>
                                  <p:childTnLst>
                                    <p:set>
                                      <p:cBhvr>
                                        <p:cTn id="46" dur="1" fill="hold">
                                          <p:stCondLst>
                                            <p:cond delay="0"/>
                                          </p:stCondLst>
                                        </p:cTn>
                                        <p:tgtEl>
                                          <p:spTgt spid="91"/>
                                        </p:tgtEl>
                                        <p:attrNameLst>
                                          <p:attrName>style.visibility</p:attrName>
                                        </p:attrNameLst>
                                      </p:cBhvr>
                                      <p:to>
                                        <p:strVal val="visible"/>
                                      </p:to>
                                    </p:set>
                                    <p:anim calcmode="lin" valueType="num">
                                      <p:cBhvr additive="base">
                                        <p:cTn id="47" dur="500" fill="hold"/>
                                        <p:tgtEl>
                                          <p:spTgt spid="91"/>
                                        </p:tgtEl>
                                        <p:attrNameLst>
                                          <p:attrName>ppt_x</p:attrName>
                                        </p:attrNameLst>
                                      </p:cBhvr>
                                      <p:tavLst>
                                        <p:tav tm="0">
                                          <p:val>
                                            <p:strVal val="1+#ppt_w/2"/>
                                          </p:val>
                                        </p:tav>
                                        <p:tav tm="100000">
                                          <p:val>
                                            <p:strVal val="#ppt_x"/>
                                          </p:val>
                                        </p:tav>
                                      </p:tavLst>
                                    </p:anim>
                                    <p:anim calcmode="lin" valueType="num">
                                      <p:cBhvr additive="base">
                                        <p:cTn id="48" dur="500" fill="hold"/>
                                        <p:tgtEl>
                                          <p:spTgt spid="91"/>
                                        </p:tgtEl>
                                        <p:attrNameLst>
                                          <p:attrName>ppt_y</p:attrName>
                                        </p:attrNameLst>
                                      </p:cBhvr>
                                      <p:tavLst>
                                        <p:tav tm="0">
                                          <p:val>
                                            <p:strVal val="#ppt_y"/>
                                          </p:val>
                                        </p:tav>
                                        <p:tav tm="100000">
                                          <p:val>
                                            <p:strVal val="#ppt_y"/>
                                          </p:val>
                                        </p:tav>
                                      </p:tavLst>
                                    </p:anim>
                                  </p:childTnLst>
                                </p:cTn>
                              </p:par>
                            </p:childTnLst>
                          </p:cTn>
                        </p:par>
                        <p:par>
                          <p:cTn id="49" fill="hold">
                            <p:stCondLst>
                              <p:cond delay="6250"/>
                            </p:stCondLst>
                            <p:childTnLst>
                              <p:par>
                                <p:cTn id="50" presetID="22" presetClass="entr" presetSubtype="8" fill="hold" grpId="0" nodeType="after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wipe(left)">
                                      <p:cBhvr>
                                        <p:cTn id="52" dur="750"/>
                                        <p:tgtEl>
                                          <p:spTgt spid="10"/>
                                        </p:tgtEl>
                                      </p:cBhvr>
                                    </p:animEffect>
                                  </p:childTnLst>
                                </p:cTn>
                              </p:par>
                            </p:childTnLst>
                          </p:cTn>
                        </p:par>
                        <p:par>
                          <p:cTn id="53" fill="hold">
                            <p:stCondLst>
                              <p:cond delay="7000"/>
                            </p:stCondLst>
                            <p:childTnLst>
                              <p:par>
                                <p:cTn id="54" presetID="2" presetClass="entr" presetSubtype="2" fill="hold" grpId="0" nodeType="afterEffect">
                                  <p:stCondLst>
                                    <p:cond delay="0"/>
                                  </p:stCondLst>
                                  <p:childTnLst>
                                    <p:set>
                                      <p:cBhvr>
                                        <p:cTn id="55" dur="1" fill="hold">
                                          <p:stCondLst>
                                            <p:cond delay="0"/>
                                          </p:stCondLst>
                                        </p:cTn>
                                        <p:tgtEl>
                                          <p:spTgt spid="92"/>
                                        </p:tgtEl>
                                        <p:attrNameLst>
                                          <p:attrName>style.visibility</p:attrName>
                                        </p:attrNameLst>
                                      </p:cBhvr>
                                      <p:to>
                                        <p:strVal val="visible"/>
                                      </p:to>
                                    </p:set>
                                    <p:anim calcmode="lin" valueType="num">
                                      <p:cBhvr additive="base">
                                        <p:cTn id="56" dur="500" fill="hold"/>
                                        <p:tgtEl>
                                          <p:spTgt spid="92"/>
                                        </p:tgtEl>
                                        <p:attrNameLst>
                                          <p:attrName>ppt_x</p:attrName>
                                        </p:attrNameLst>
                                      </p:cBhvr>
                                      <p:tavLst>
                                        <p:tav tm="0">
                                          <p:val>
                                            <p:strVal val="1+#ppt_w/2"/>
                                          </p:val>
                                        </p:tav>
                                        <p:tav tm="100000">
                                          <p:val>
                                            <p:strVal val="#ppt_x"/>
                                          </p:val>
                                        </p:tav>
                                      </p:tavLst>
                                    </p:anim>
                                    <p:anim calcmode="lin" valueType="num">
                                      <p:cBhvr additive="base">
                                        <p:cTn id="57" dur="500" fill="hold"/>
                                        <p:tgtEl>
                                          <p:spTgt spid="92"/>
                                        </p:tgtEl>
                                        <p:attrNameLst>
                                          <p:attrName>ppt_y</p:attrName>
                                        </p:attrNameLst>
                                      </p:cBhvr>
                                      <p:tavLst>
                                        <p:tav tm="0">
                                          <p:val>
                                            <p:strVal val="#ppt_y"/>
                                          </p:val>
                                        </p:tav>
                                        <p:tav tm="100000">
                                          <p:val>
                                            <p:strVal val="#ppt_y"/>
                                          </p:val>
                                        </p:tav>
                                      </p:tavLst>
                                    </p:anim>
                                  </p:childTnLst>
                                </p:cTn>
                              </p:par>
                            </p:childTnLst>
                          </p:cTn>
                        </p:par>
                        <p:par>
                          <p:cTn id="58" fill="hold">
                            <p:stCondLst>
                              <p:cond delay="7500"/>
                            </p:stCondLst>
                            <p:childTnLst>
                              <p:par>
                                <p:cTn id="59" presetID="22" presetClass="entr" presetSubtype="8"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left)">
                                      <p:cBhvr>
                                        <p:cTn id="61"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8" grpId="0" animBg="1"/>
      <p:bldP spid="88" grpId="0" animBg="1"/>
      <p:bldP spid="89" grpId="0" animBg="1"/>
      <p:bldP spid="90" grpId="0" animBg="1"/>
      <p:bldP spid="91" grpId="0" animBg="1"/>
      <p:bldP spid="92" grpId="0" animBg="1"/>
      <p:bldP spid="4" grpId="0"/>
      <p:bldP spid="7" grpId="0"/>
      <p:bldP spid="8" grpId="0"/>
      <p:bldP spid="9" grpId="0"/>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60400" y="443925"/>
            <a:ext cx="3288434" cy="584775"/>
          </a:xfrm>
          <a:prstGeom prst="rect">
            <a:avLst/>
          </a:prstGeom>
        </p:spPr>
        <p:txBody>
          <a:bodyPr wrap="square">
            <a:spAutoFit/>
          </a:bodyPr>
          <a:lstStyle/>
          <a:p>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拍摄形式</a:t>
            </a:r>
          </a:p>
        </p:txBody>
      </p:sp>
      <p:sp>
        <p:nvSpPr>
          <p:cNvPr id="24" name="TextBox 29"/>
          <p:cNvSpPr txBox="1"/>
          <p:nvPr/>
        </p:nvSpPr>
        <p:spPr>
          <a:xfrm>
            <a:off x="4895087" y="2024548"/>
            <a:ext cx="1200913" cy="338554"/>
          </a:xfrm>
          <a:prstGeom prst="rect">
            <a:avLst/>
          </a:prstGeom>
          <a:gradFill>
            <a:gsLst>
              <a:gs pos="100000">
                <a:srgbClr val="1D95F5">
                  <a:alpha val="0"/>
                </a:srgbClr>
              </a:gs>
              <a:gs pos="0">
                <a:srgbClr val="1D95F5"/>
              </a:gs>
            </a:gsLst>
            <a:lin ang="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fontScale="92500" lnSpcReduction="20000"/>
          </a:bodyPr>
          <a:lstStyle>
            <a:defPPr>
              <a:defRPr lang="zh-CN"/>
            </a:defPPr>
            <a:lvl1pPr defTabSz="914354">
              <a:defRPr sz="1600" b="1">
                <a:solidFill>
                  <a:schemeClr val="bg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000" dirty="0">
                <a:latin typeface="+mn-lt"/>
                <a:ea typeface="+mn-ea"/>
                <a:sym typeface="+mn-lt"/>
              </a:rPr>
              <a:t>真人出镜</a:t>
            </a:r>
          </a:p>
        </p:txBody>
      </p:sp>
      <p:sp>
        <p:nvSpPr>
          <p:cNvPr id="26" name="矩形 25"/>
          <p:cNvSpPr/>
          <p:nvPr/>
        </p:nvSpPr>
        <p:spPr>
          <a:xfrm>
            <a:off x="6096000" y="2003356"/>
            <a:ext cx="6330782" cy="380810"/>
          </a:xfrm>
          <a:prstGeom prst="rect">
            <a:avLst/>
          </a:prstGeom>
          <a:noFill/>
        </p:spPr>
        <p:txBody>
          <a:bodyPr wrap="square" rtlCol="0">
            <a:spAutoFit/>
          </a:bodyPr>
          <a:lstStyle/>
          <a:p>
            <a:pPr lvl="0">
              <a:lnSpc>
                <a:spcPct val="130000"/>
              </a:lnSpc>
              <a:defRPr/>
            </a:pPr>
            <a:r>
              <a:rPr lang="zh-CN" altLang="en-US" sz="1600" dirty="0">
                <a:solidFill>
                  <a:schemeClr val="bg1"/>
                </a:solidFill>
                <a:cs typeface="+mn-ea"/>
                <a:sym typeface="+mn-lt"/>
              </a:rPr>
              <a:t>确定拍摄场景、参与演员等</a:t>
            </a:r>
            <a:r>
              <a:rPr lang="en-US" altLang="zh-CN" sz="1600" dirty="0">
                <a:solidFill>
                  <a:schemeClr val="bg1"/>
                </a:solidFill>
                <a:cs typeface="+mn-ea"/>
                <a:sym typeface="+mn-lt"/>
              </a:rPr>
              <a:t>,</a:t>
            </a:r>
            <a:r>
              <a:rPr lang="zh-CN" altLang="en-US" sz="1600" dirty="0">
                <a:solidFill>
                  <a:schemeClr val="bg1"/>
                </a:solidFill>
                <a:cs typeface="+mn-ea"/>
                <a:sym typeface="+mn-lt"/>
              </a:rPr>
              <a:t>按照剧本执行拍摄；</a:t>
            </a:r>
          </a:p>
        </p:txBody>
      </p:sp>
      <p:sp>
        <p:nvSpPr>
          <p:cNvPr id="34" name="TextBox 29"/>
          <p:cNvSpPr txBox="1"/>
          <p:nvPr/>
        </p:nvSpPr>
        <p:spPr>
          <a:xfrm>
            <a:off x="4895087" y="3593652"/>
            <a:ext cx="1200913" cy="338554"/>
          </a:xfrm>
          <a:prstGeom prst="rect">
            <a:avLst/>
          </a:prstGeom>
          <a:gradFill>
            <a:gsLst>
              <a:gs pos="100000">
                <a:srgbClr val="1D95F5">
                  <a:alpha val="0"/>
                </a:srgbClr>
              </a:gs>
              <a:gs pos="0">
                <a:srgbClr val="1D95F5"/>
              </a:gs>
            </a:gsLst>
            <a:lin ang="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fontScale="92500" lnSpcReduction="20000"/>
          </a:bodyPr>
          <a:lstStyle>
            <a:defPPr>
              <a:defRPr lang="zh-CN"/>
            </a:defPPr>
            <a:lvl1pPr defTabSz="914354">
              <a:defRPr sz="1600" b="1">
                <a:solidFill>
                  <a:schemeClr val="bg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000" dirty="0">
                <a:latin typeface="+mn-lt"/>
                <a:ea typeface="+mn-ea"/>
                <a:sym typeface="+mn-lt"/>
              </a:rPr>
              <a:t>图文型</a:t>
            </a:r>
          </a:p>
        </p:txBody>
      </p:sp>
      <p:sp>
        <p:nvSpPr>
          <p:cNvPr id="35" name="矩形 34"/>
          <p:cNvSpPr/>
          <p:nvPr/>
        </p:nvSpPr>
        <p:spPr>
          <a:xfrm>
            <a:off x="6096000" y="3561864"/>
            <a:ext cx="6827520" cy="380810"/>
          </a:xfrm>
          <a:prstGeom prst="rect">
            <a:avLst/>
          </a:prstGeom>
          <a:noFill/>
        </p:spPr>
        <p:txBody>
          <a:bodyPr wrap="square" rtlCol="0">
            <a:spAutoFit/>
          </a:bodyPr>
          <a:lstStyle/>
          <a:p>
            <a:pPr lvl="0">
              <a:lnSpc>
                <a:spcPct val="130000"/>
              </a:lnSpc>
              <a:defRPr/>
            </a:pPr>
            <a:r>
              <a:rPr lang="zh-CN" altLang="en-US" sz="1600" dirty="0">
                <a:solidFill>
                  <a:schemeClr val="bg1"/>
                </a:solidFill>
                <a:cs typeface="+mn-ea"/>
                <a:sym typeface="+mn-lt"/>
              </a:rPr>
              <a:t>用剪辑软件将图片文字合成，并配上背景音乐或解说词；</a:t>
            </a:r>
          </a:p>
        </p:txBody>
      </p:sp>
      <p:sp>
        <p:nvSpPr>
          <p:cNvPr id="39" name="TextBox 29"/>
          <p:cNvSpPr txBox="1"/>
          <p:nvPr/>
        </p:nvSpPr>
        <p:spPr>
          <a:xfrm>
            <a:off x="4895087" y="5162756"/>
            <a:ext cx="1200913" cy="338554"/>
          </a:xfrm>
          <a:prstGeom prst="rect">
            <a:avLst/>
          </a:prstGeom>
          <a:gradFill>
            <a:gsLst>
              <a:gs pos="100000">
                <a:srgbClr val="1D95F5">
                  <a:alpha val="0"/>
                </a:srgbClr>
              </a:gs>
              <a:gs pos="0">
                <a:srgbClr val="1D95F5"/>
              </a:gs>
            </a:gsLst>
            <a:lin ang="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defTabSz="914354">
              <a:defRPr sz="1600" b="1">
                <a:solidFill>
                  <a:schemeClr val="bg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2000" dirty="0">
                <a:latin typeface="+mn-lt"/>
                <a:ea typeface="+mn-ea"/>
                <a:sym typeface="+mn-lt"/>
              </a:rPr>
              <a:t>录屏</a:t>
            </a:r>
          </a:p>
        </p:txBody>
      </p:sp>
      <p:sp>
        <p:nvSpPr>
          <p:cNvPr id="40" name="矩形 39"/>
          <p:cNvSpPr/>
          <p:nvPr/>
        </p:nvSpPr>
        <p:spPr>
          <a:xfrm>
            <a:off x="6096000" y="5120372"/>
            <a:ext cx="6088713" cy="380810"/>
          </a:xfrm>
          <a:prstGeom prst="rect">
            <a:avLst/>
          </a:prstGeom>
          <a:noFill/>
        </p:spPr>
        <p:txBody>
          <a:bodyPr wrap="square" rtlCol="0">
            <a:spAutoFit/>
          </a:bodyPr>
          <a:lstStyle/>
          <a:p>
            <a:pPr lvl="0">
              <a:lnSpc>
                <a:spcPct val="130000"/>
              </a:lnSpc>
              <a:defRPr/>
            </a:pPr>
            <a:r>
              <a:rPr lang="zh-CN" altLang="en-US" sz="1600" dirty="0">
                <a:solidFill>
                  <a:schemeClr val="bg1"/>
                </a:solidFill>
                <a:cs typeface="+mn-ea"/>
                <a:sym typeface="+mn-lt"/>
              </a:rPr>
              <a:t>电脑、手机录屏，适合教育、游戏类视频。</a:t>
            </a:r>
          </a:p>
        </p:txBody>
      </p:sp>
      <p:pic>
        <p:nvPicPr>
          <p:cNvPr id="9" name="图片 8">
            <a:extLst>
              <a:ext uri="{FF2B5EF4-FFF2-40B4-BE49-F238E27FC236}">
                <a16:creationId xmlns="" xmlns:a16="http://schemas.microsoft.com/office/drawing/2014/main" id="{65391DAB-D554-4EE5-88F6-82EBBA40EFA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flipH="1">
            <a:off x="731828" y="1841360"/>
            <a:ext cx="3707784" cy="4051440"/>
          </a:xfrm>
          <a:prstGeom prst="rect">
            <a:avLst/>
          </a:prstGeom>
        </p:spPr>
      </p:pic>
    </p:spTree>
    <p:custDataLst>
      <p:tags r:id="rId1"/>
    </p:custDataLst>
    <p:extLst>
      <p:ext uri="{BB962C8B-B14F-4D97-AF65-F5344CB8AC3E}">
        <p14:creationId xmlns:p14="http://schemas.microsoft.com/office/powerpoint/2010/main" val="33412617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p:cTn id="11" dur="400" fill="hold"/>
                                        <p:tgtEl>
                                          <p:spTgt spid="24"/>
                                        </p:tgtEl>
                                        <p:attrNameLst>
                                          <p:attrName>ppt_w</p:attrName>
                                        </p:attrNameLst>
                                      </p:cBhvr>
                                      <p:tavLst>
                                        <p:tav tm="0">
                                          <p:val>
                                            <p:fltVal val="0"/>
                                          </p:val>
                                        </p:tav>
                                        <p:tav tm="100000">
                                          <p:val>
                                            <p:strVal val="#ppt_w"/>
                                          </p:val>
                                        </p:tav>
                                      </p:tavLst>
                                    </p:anim>
                                    <p:anim calcmode="lin" valueType="num">
                                      <p:cBhvr>
                                        <p:cTn id="12" dur="400" fill="hold"/>
                                        <p:tgtEl>
                                          <p:spTgt spid="24"/>
                                        </p:tgtEl>
                                        <p:attrNameLst>
                                          <p:attrName>ppt_h</p:attrName>
                                        </p:attrNameLst>
                                      </p:cBhvr>
                                      <p:tavLst>
                                        <p:tav tm="0">
                                          <p:val>
                                            <p:fltVal val="0"/>
                                          </p:val>
                                        </p:tav>
                                        <p:tav tm="100000">
                                          <p:val>
                                            <p:strVal val="#ppt_h"/>
                                          </p:val>
                                        </p:tav>
                                      </p:tavLst>
                                    </p:anim>
                                    <p:animEffect transition="in" filter="fade">
                                      <p:cBhvr>
                                        <p:cTn id="13" dur="400"/>
                                        <p:tgtEl>
                                          <p:spTgt spid="24"/>
                                        </p:tgtEl>
                                      </p:cBhvr>
                                    </p:animEffect>
                                  </p:childTnLst>
                                </p:cTn>
                              </p:par>
                            </p:childTnLst>
                          </p:cTn>
                        </p:par>
                        <p:par>
                          <p:cTn id="14" fill="hold">
                            <p:stCondLst>
                              <p:cond delay="1150"/>
                            </p:stCondLst>
                            <p:childTnLst>
                              <p:par>
                                <p:cTn id="15" presetID="42" presetClass="entr" presetSubtype="0"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par>
                          <p:cTn id="20" fill="hold">
                            <p:stCondLst>
                              <p:cond delay="2150"/>
                            </p:stCondLst>
                            <p:childTnLst>
                              <p:par>
                                <p:cTn id="21" presetID="53" presetClass="entr" presetSubtype="16"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p:cTn id="23" dur="400" fill="hold"/>
                                        <p:tgtEl>
                                          <p:spTgt spid="34"/>
                                        </p:tgtEl>
                                        <p:attrNameLst>
                                          <p:attrName>ppt_w</p:attrName>
                                        </p:attrNameLst>
                                      </p:cBhvr>
                                      <p:tavLst>
                                        <p:tav tm="0">
                                          <p:val>
                                            <p:fltVal val="0"/>
                                          </p:val>
                                        </p:tav>
                                        <p:tav tm="100000">
                                          <p:val>
                                            <p:strVal val="#ppt_w"/>
                                          </p:val>
                                        </p:tav>
                                      </p:tavLst>
                                    </p:anim>
                                    <p:anim calcmode="lin" valueType="num">
                                      <p:cBhvr>
                                        <p:cTn id="24" dur="400" fill="hold"/>
                                        <p:tgtEl>
                                          <p:spTgt spid="34"/>
                                        </p:tgtEl>
                                        <p:attrNameLst>
                                          <p:attrName>ppt_h</p:attrName>
                                        </p:attrNameLst>
                                      </p:cBhvr>
                                      <p:tavLst>
                                        <p:tav tm="0">
                                          <p:val>
                                            <p:fltVal val="0"/>
                                          </p:val>
                                        </p:tav>
                                        <p:tav tm="100000">
                                          <p:val>
                                            <p:strVal val="#ppt_h"/>
                                          </p:val>
                                        </p:tav>
                                      </p:tavLst>
                                    </p:anim>
                                    <p:animEffect transition="in" filter="fade">
                                      <p:cBhvr>
                                        <p:cTn id="25" dur="400"/>
                                        <p:tgtEl>
                                          <p:spTgt spid="34"/>
                                        </p:tgtEl>
                                      </p:cBhvr>
                                    </p:animEffect>
                                  </p:childTnLst>
                                </p:cTn>
                              </p:par>
                            </p:childTnLst>
                          </p:cTn>
                        </p:par>
                        <p:par>
                          <p:cTn id="26" fill="hold">
                            <p:stCondLst>
                              <p:cond delay="2550"/>
                            </p:stCondLst>
                            <p:childTnLst>
                              <p:par>
                                <p:cTn id="27" presetID="42" presetClass="entr" presetSubtype="0" fill="hold" grpId="0" nodeType="after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1000"/>
                                        <p:tgtEl>
                                          <p:spTgt spid="35"/>
                                        </p:tgtEl>
                                      </p:cBhvr>
                                    </p:animEffect>
                                    <p:anim calcmode="lin" valueType="num">
                                      <p:cBhvr>
                                        <p:cTn id="30" dur="1000" fill="hold"/>
                                        <p:tgtEl>
                                          <p:spTgt spid="35"/>
                                        </p:tgtEl>
                                        <p:attrNameLst>
                                          <p:attrName>ppt_x</p:attrName>
                                        </p:attrNameLst>
                                      </p:cBhvr>
                                      <p:tavLst>
                                        <p:tav tm="0">
                                          <p:val>
                                            <p:strVal val="#ppt_x"/>
                                          </p:val>
                                        </p:tav>
                                        <p:tav tm="100000">
                                          <p:val>
                                            <p:strVal val="#ppt_x"/>
                                          </p:val>
                                        </p:tav>
                                      </p:tavLst>
                                    </p:anim>
                                    <p:anim calcmode="lin" valueType="num">
                                      <p:cBhvr>
                                        <p:cTn id="31" dur="1000" fill="hold"/>
                                        <p:tgtEl>
                                          <p:spTgt spid="35"/>
                                        </p:tgtEl>
                                        <p:attrNameLst>
                                          <p:attrName>ppt_y</p:attrName>
                                        </p:attrNameLst>
                                      </p:cBhvr>
                                      <p:tavLst>
                                        <p:tav tm="0">
                                          <p:val>
                                            <p:strVal val="#ppt_y+.1"/>
                                          </p:val>
                                        </p:tav>
                                        <p:tav tm="100000">
                                          <p:val>
                                            <p:strVal val="#ppt_y"/>
                                          </p:val>
                                        </p:tav>
                                      </p:tavLst>
                                    </p:anim>
                                  </p:childTnLst>
                                </p:cTn>
                              </p:par>
                            </p:childTnLst>
                          </p:cTn>
                        </p:par>
                        <p:par>
                          <p:cTn id="32" fill="hold">
                            <p:stCondLst>
                              <p:cond delay="3550"/>
                            </p:stCondLst>
                            <p:childTnLst>
                              <p:par>
                                <p:cTn id="33" presetID="53" presetClass="entr" presetSubtype="16" fill="hold" grpId="0" nodeType="afterEffect">
                                  <p:stCondLst>
                                    <p:cond delay="0"/>
                                  </p:stCondLst>
                                  <p:childTnLst>
                                    <p:set>
                                      <p:cBhvr>
                                        <p:cTn id="34" dur="1" fill="hold">
                                          <p:stCondLst>
                                            <p:cond delay="0"/>
                                          </p:stCondLst>
                                        </p:cTn>
                                        <p:tgtEl>
                                          <p:spTgt spid="39"/>
                                        </p:tgtEl>
                                        <p:attrNameLst>
                                          <p:attrName>style.visibility</p:attrName>
                                        </p:attrNameLst>
                                      </p:cBhvr>
                                      <p:to>
                                        <p:strVal val="visible"/>
                                      </p:to>
                                    </p:set>
                                    <p:anim calcmode="lin" valueType="num">
                                      <p:cBhvr>
                                        <p:cTn id="35" dur="400" fill="hold"/>
                                        <p:tgtEl>
                                          <p:spTgt spid="39"/>
                                        </p:tgtEl>
                                        <p:attrNameLst>
                                          <p:attrName>ppt_w</p:attrName>
                                        </p:attrNameLst>
                                      </p:cBhvr>
                                      <p:tavLst>
                                        <p:tav tm="0">
                                          <p:val>
                                            <p:fltVal val="0"/>
                                          </p:val>
                                        </p:tav>
                                        <p:tav tm="100000">
                                          <p:val>
                                            <p:strVal val="#ppt_w"/>
                                          </p:val>
                                        </p:tav>
                                      </p:tavLst>
                                    </p:anim>
                                    <p:anim calcmode="lin" valueType="num">
                                      <p:cBhvr>
                                        <p:cTn id="36" dur="400" fill="hold"/>
                                        <p:tgtEl>
                                          <p:spTgt spid="39"/>
                                        </p:tgtEl>
                                        <p:attrNameLst>
                                          <p:attrName>ppt_h</p:attrName>
                                        </p:attrNameLst>
                                      </p:cBhvr>
                                      <p:tavLst>
                                        <p:tav tm="0">
                                          <p:val>
                                            <p:fltVal val="0"/>
                                          </p:val>
                                        </p:tav>
                                        <p:tav tm="100000">
                                          <p:val>
                                            <p:strVal val="#ppt_h"/>
                                          </p:val>
                                        </p:tav>
                                      </p:tavLst>
                                    </p:anim>
                                    <p:animEffect transition="in" filter="fade">
                                      <p:cBhvr>
                                        <p:cTn id="37" dur="400"/>
                                        <p:tgtEl>
                                          <p:spTgt spid="39"/>
                                        </p:tgtEl>
                                      </p:cBhvr>
                                    </p:animEffect>
                                  </p:childTnLst>
                                </p:cTn>
                              </p:par>
                            </p:childTnLst>
                          </p:cTn>
                        </p:par>
                        <p:par>
                          <p:cTn id="38" fill="hold">
                            <p:stCondLst>
                              <p:cond delay="3950"/>
                            </p:stCondLst>
                            <p:childTnLst>
                              <p:par>
                                <p:cTn id="39" presetID="42" presetClass="entr" presetSubtype="0" fill="hold" grpId="0" nodeType="after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fade">
                                      <p:cBhvr>
                                        <p:cTn id="41" dur="1000"/>
                                        <p:tgtEl>
                                          <p:spTgt spid="40"/>
                                        </p:tgtEl>
                                      </p:cBhvr>
                                    </p:animEffect>
                                    <p:anim calcmode="lin" valueType="num">
                                      <p:cBhvr>
                                        <p:cTn id="42" dur="1000" fill="hold"/>
                                        <p:tgtEl>
                                          <p:spTgt spid="40"/>
                                        </p:tgtEl>
                                        <p:attrNameLst>
                                          <p:attrName>ppt_x</p:attrName>
                                        </p:attrNameLst>
                                      </p:cBhvr>
                                      <p:tavLst>
                                        <p:tav tm="0">
                                          <p:val>
                                            <p:strVal val="#ppt_x"/>
                                          </p:val>
                                        </p:tav>
                                        <p:tav tm="100000">
                                          <p:val>
                                            <p:strVal val="#ppt_x"/>
                                          </p:val>
                                        </p:tav>
                                      </p:tavLst>
                                    </p:anim>
                                    <p:anim calcmode="lin" valueType="num">
                                      <p:cBhvr>
                                        <p:cTn id="4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animBg="1"/>
      <p:bldP spid="26" grpId="0"/>
      <p:bldP spid="34" grpId="0" animBg="1"/>
      <p:bldP spid="35" grpId="0"/>
      <p:bldP spid="39" grpId="0" animBg="1"/>
      <p:bldP spid="4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10621" y="443925"/>
            <a:ext cx="3612717" cy="584775"/>
          </a:xfrm>
          <a:prstGeom prst="rect">
            <a:avLst/>
          </a:prstGeom>
        </p:spPr>
        <p:txBody>
          <a:bodyPr wrap="square">
            <a:spAutoFit/>
          </a:bodyPr>
          <a:lstStyle/>
          <a:p>
            <a:pPr algn="ctr"/>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账号信息个性化</a:t>
            </a:r>
          </a:p>
        </p:txBody>
      </p:sp>
      <p:sp>
        <p:nvSpPr>
          <p:cNvPr id="19" name="矩形 18"/>
          <p:cNvSpPr/>
          <p:nvPr/>
        </p:nvSpPr>
        <p:spPr>
          <a:xfrm>
            <a:off x="2524758" y="1601908"/>
            <a:ext cx="595035" cy="338554"/>
          </a:xfrm>
          <a:prstGeom prst="rect">
            <a:avLst/>
          </a:prstGeom>
          <a:gradFill>
            <a:gsLst>
              <a:gs pos="100000">
                <a:srgbClr val="1D95F5">
                  <a:alpha val="0"/>
                </a:srgbClr>
              </a:gs>
              <a:gs pos="0">
                <a:srgbClr val="1D95F5"/>
              </a:gs>
            </a:gsLst>
            <a:lin ang="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defTabSz="914354"/>
            <a:r>
              <a:rPr lang="zh-CN" altLang="en-US" sz="1600" b="1" dirty="0">
                <a:solidFill>
                  <a:schemeClr val="bg1"/>
                </a:solidFill>
                <a:cs typeface="+mn-ea"/>
                <a:sym typeface="+mn-lt"/>
              </a:rPr>
              <a:t>头像</a:t>
            </a:r>
          </a:p>
        </p:txBody>
      </p:sp>
      <p:sp>
        <p:nvSpPr>
          <p:cNvPr id="20" name="矩形 19"/>
          <p:cNvSpPr/>
          <p:nvPr/>
        </p:nvSpPr>
        <p:spPr>
          <a:xfrm>
            <a:off x="1055849" y="2080235"/>
            <a:ext cx="3738036" cy="1052596"/>
          </a:xfrm>
          <a:prstGeom prst="rect">
            <a:avLst/>
          </a:prstGeom>
          <a:noFill/>
        </p:spPr>
        <p:txBody>
          <a:bodyPr wrap="square" rtlCol="0">
            <a:spAutoFit/>
          </a:bodyPr>
          <a:lstStyle/>
          <a:p>
            <a:pPr algn="ctr">
              <a:lnSpc>
                <a:spcPct val="130000"/>
              </a:lnSpc>
              <a:defRPr/>
            </a:pPr>
            <a:r>
              <a:rPr lang="zh-CN" altLang="en-US" sz="1600" dirty="0">
                <a:solidFill>
                  <a:schemeClr val="bg1"/>
                </a:solidFill>
                <a:cs typeface="+mn-ea"/>
                <a:sym typeface="+mn-lt"/>
              </a:rPr>
              <a:t>头像突出，有辨识度，像素清晰</a:t>
            </a:r>
            <a:r>
              <a:rPr lang="en-US" altLang="zh-CN" sz="1600" dirty="0">
                <a:solidFill>
                  <a:schemeClr val="bg1"/>
                </a:solidFill>
                <a:cs typeface="+mn-ea"/>
                <a:sym typeface="+mn-lt"/>
              </a:rPr>
              <a:t>;</a:t>
            </a:r>
            <a:endParaRPr lang="zh-CN" altLang="en-US" sz="1600" dirty="0">
              <a:solidFill>
                <a:schemeClr val="bg1"/>
              </a:solidFill>
              <a:cs typeface="+mn-ea"/>
              <a:sym typeface="+mn-lt"/>
            </a:endParaRPr>
          </a:p>
          <a:p>
            <a:pPr algn="ctr">
              <a:lnSpc>
                <a:spcPct val="130000"/>
              </a:lnSpc>
              <a:defRPr/>
            </a:pPr>
            <a:r>
              <a:rPr lang="zh-CN" altLang="en-US" sz="1600" dirty="0">
                <a:solidFill>
                  <a:schemeClr val="bg1"/>
                </a:solidFill>
                <a:cs typeface="+mn-ea"/>
                <a:sym typeface="+mn-lt"/>
              </a:rPr>
              <a:t>与账号主体内容相关</a:t>
            </a:r>
            <a:r>
              <a:rPr lang="en-US" altLang="zh-CN" sz="1600" dirty="0">
                <a:solidFill>
                  <a:schemeClr val="bg1"/>
                </a:solidFill>
                <a:cs typeface="+mn-ea"/>
                <a:sym typeface="+mn-lt"/>
              </a:rPr>
              <a:t>;</a:t>
            </a:r>
            <a:endParaRPr lang="zh-CN" altLang="en-US" sz="1600" dirty="0">
              <a:solidFill>
                <a:schemeClr val="bg1"/>
              </a:solidFill>
              <a:cs typeface="+mn-ea"/>
              <a:sym typeface="+mn-lt"/>
            </a:endParaRPr>
          </a:p>
          <a:p>
            <a:pPr algn="ctr">
              <a:lnSpc>
                <a:spcPct val="130000"/>
              </a:lnSpc>
              <a:defRPr/>
            </a:pPr>
            <a:r>
              <a:rPr lang="zh-CN" altLang="en-US" sz="1600" dirty="0">
                <a:solidFill>
                  <a:schemeClr val="bg1"/>
                </a:solidFill>
                <a:cs typeface="+mn-ea"/>
                <a:sym typeface="+mn-lt"/>
              </a:rPr>
              <a:t>符合大众审美；</a:t>
            </a:r>
          </a:p>
        </p:txBody>
      </p:sp>
      <p:sp>
        <p:nvSpPr>
          <p:cNvPr id="27" name="矩形 26"/>
          <p:cNvSpPr/>
          <p:nvPr/>
        </p:nvSpPr>
        <p:spPr>
          <a:xfrm>
            <a:off x="8170175" y="1601908"/>
            <a:ext cx="1227858" cy="338554"/>
          </a:xfrm>
          <a:prstGeom prst="rect">
            <a:avLst/>
          </a:prstGeom>
          <a:gradFill>
            <a:gsLst>
              <a:gs pos="100000">
                <a:srgbClr val="1D95F5">
                  <a:alpha val="0"/>
                </a:srgbClr>
              </a:gs>
              <a:gs pos="0">
                <a:srgbClr val="1D95F5"/>
              </a:gs>
            </a:gsLst>
            <a:lin ang="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defTabSz="914354"/>
            <a:r>
              <a:rPr lang="zh-CN" altLang="en-US" sz="1600" b="1" dirty="0">
                <a:solidFill>
                  <a:schemeClr val="bg1"/>
                </a:solidFill>
                <a:cs typeface="+mn-ea"/>
                <a:sym typeface="+mn-lt"/>
              </a:rPr>
              <a:t>账号名称</a:t>
            </a:r>
          </a:p>
        </p:txBody>
      </p:sp>
      <p:sp>
        <p:nvSpPr>
          <p:cNvPr id="28" name="矩形 27"/>
          <p:cNvSpPr/>
          <p:nvPr/>
        </p:nvSpPr>
        <p:spPr>
          <a:xfrm>
            <a:off x="7663113" y="2080235"/>
            <a:ext cx="2406862" cy="700898"/>
          </a:xfrm>
          <a:prstGeom prst="rect">
            <a:avLst/>
          </a:prstGeom>
          <a:noFill/>
        </p:spPr>
        <p:txBody>
          <a:bodyPr wrap="square" rtlCol="0">
            <a:spAutoFit/>
          </a:bodyPr>
          <a:lstStyle/>
          <a:p>
            <a:pPr algn="ctr">
              <a:lnSpc>
                <a:spcPct val="130000"/>
              </a:lnSpc>
              <a:defRPr/>
            </a:pPr>
            <a:r>
              <a:rPr lang="zh-CN" altLang="en-US" sz="1600" dirty="0">
                <a:solidFill>
                  <a:schemeClr val="bg1"/>
                </a:solidFill>
                <a:cs typeface="+mn-ea"/>
                <a:sym typeface="+mn-lt"/>
              </a:rPr>
              <a:t>全文字，</a:t>
            </a:r>
            <a:r>
              <a:rPr lang="en-US" altLang="zh-CN" sz="1600" dirty="0">
                <a:solidFill>
                  <a:schemeClr val="bg1"/>
                </a:solidFill>
                <a:cs typeface="+mn-ea"/>
                <a:sym typeface="+mn-lt"/>
              </a:rPr>
              <a:t>10</a:t>
            </a:r>
            <a:r>
              <a:rPr lang="zh-CN" altLang="en-US" sz="1600" dirty="0">
                <a:solidFill>
                  <a:schemeClr val="bg1"/>
                </a:solidFill>
                <a:cs typeface="+mn-ea"/>
                <a:sym typeface="+mn-lt"/>
              </a:rPr>
              <a:t>字以内，简单好记，与内容关联；</a:t>
            </a:r>
          </a:p>
        </p:txBody>
      </p:sp>
      <p:sp>
        <p:nvSpPr>
          <p:cNvPr id="43" name="矩形 42"/>
          <p:cNvSpPr/>
          <p:nvPr/>
        </p:nvSpPr>
        <p:spPr>
          <a:xfrm>
            <a:off x="2524758" y="3983606"/>
            <a:ext cx="1005403" cy="338554"/>
          </a:xfrm>
          <a:prstGeom prst="rect">
            <a:avLst/>
          </a:prstGeom>
          <a:gradFill>
            <a:gsLst>
              <a:gs pos="100000">
                <a:srgbClr val="1D95F5">
                  <a:alpha val="0"/>
                </a:srgbClr>
              </a:gs>
              <a:gs pos="0">
                <a:srgbClr val="1D95F5"/>
              </a:gs>
            </a:gsLst>
            <a:lin ang="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defTabSz="914354"/>
            <a:r>
              <a:rPr lang="zh-CN" altLang="en-US" sz="1600" b="1" dirty="0">
                <a:solidFill>
                  <a:schemeClr val="bg1"/>
                </a:solidFill>
                <a:cs typeface="+mn-ea"/>
                <a:sym typeface="+mn-lt"/>
              </a:rPr>
              <a:t>个性签名</a:t>
            </a:r>
          </a:p>
        </p:txBody>
      </p:sp>
      <p:sp>
        <p:nvSpPr>
          <p:cNvPr id="44" name="矩形 43"/>
          <p:cNvSpPr/>
          <p:nvPr/>
        </p:nvSpPr>
        <p:spPr>
          <a:xfrm>
            <a:off x="1501823" y="4366544"/>
            <a:ext cx="3051271" cy="700898"/>
          </a:xfrm>
          <a:prstGeom prst="rect">
            <a:avLst/>
          </a:prstGeom>
          <a:noFill/>
        </p:spPr>
        <p:txBody>
          <a:bodyPr wrap="square" rtlCol="0">
            <a:spAutoFit/>
          </a:bodyPr>
          <a:lstStyle/>
          <a:p>
            <a:pPr algn="ctr">
              <a:lnSpc>
                <a:spcPct val="130000"/>
              </a:lnSpc>
              <a:defRPr/>
            </a:pPr>
            <a:r>
              <a:rPr lang="zh-CN" altLang="en-US" sz="1600" dirty="0">
                <a:solidFill>
                  <a:schemeClr val="bg1"/>
                </a:solidFill>
                <a:cs typeface="+mn-ea"/>
                <a:sym typeface="+mn-lt"/>
              </a:rPr>
              <a:t>介绍频道，引导关注评论</a:t>
            </a:r>
          </a:p>
          <a:p>
            <a:pPr algn="ctr">
              <a:lnSpc>
                <a:spcPct val="130000"/>
              </a:lnSpc>
              <a:defRPr/>
            </a:pPr>
            <a:r>
              <a:rPr lang="zh-CN" altLang="en-US" sz="1600" dirty="0">
                <a:solidFill>
                  <a:schemeClr val="bg1"/>
                </a:solidFill>
                <a:cs typeface="+mn-ea"/>
                <a:sym typeface="+mn-lt"/>
              </a:rPr>
              <a:t>等相关内容；</a:t>
            </a:r>
          </a:p>
        </p:txBody>
      </p:sp>
      <p:sp>
        <p:nvSpPr>
          <p:cNvPr id="47" name="矩形 46"/>
          <p:cNvSpPr/>
          <p:nvPr/>
        </p:nvSpPr>
        <p:spPr>
          <a:xfrm>
            <a:off x="8170175" y="3825723"/>
            <a:ext cx="1005403" cy="338554"/>
          </a:xfrm>
          <a:prstGeom prst="rect">
            <a:avLst/>
          </a:prstGeom>
          <a:gradFill>
            <a:gsLst>
              <a:gs pos="100000">
                <a:srgbClr val="1D95F5">
                  <a:alpha val="0"/>
                </a:srgbClr>
              </a:gs>
              <a:gs pos="0">
                <a:srgbClr val="1D95F5"/>
              </a:gs>
            </a:gsLst>
            <a:lin ang="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defTabSz="914354"/>
            <a:r>
              <a:rPr lang="zh-CN" altLang="en-US" sz="1600" b="1" dirty="0">
                <a:solidFill>
                  <a:schemeClr val="bg1"/>
                </a:solidFill>
                <a:cs typeface="+mn-ea"/>
                <a:sym typeface="+mn-lt"/>
              </a:rPr>
              <a:t>置顶视频</a:t>
            </a:r>
          </a:p>
        </p:txBody>
      </p:sp>
      <p:sp>
        <p:nvSpPr>
          <p:cNvPr id="48" name="矩形 47"/>
          <p:cNvSpPr/>
          <p:nvPr/>
        </p:nvSpPr>
        <p:spPr>
          <a:xfrm>
            <a:off x="7135952" y="4366544"/>
            <a:ext cx="3461183" cy="700898"/>
          </a:xfrm>
          <a:prstGeom prst="rect">
            <a:avLst/>
          </a:prstGeom>
          <a:noFill/>
        </p:spPr>
        <p:txBody>
          <a:bodyPr wrap="square" rtlCol="0">
            <a:spAutoFit/>
          </a:bodyPr>
          <a:lstStyle/>
          <a:p>
            <a:pPr algn="ctr">
              <a:lnSpc>
                <a:spcPct val="130000"/>
              </a:lnSpc>
              <a:defRPr/>
            </a:pPr>
            <a:r>
              <a:rPr lang="zh-CN" altLang="en-US" sz="1600" dirty="0">
                <a:solidFill>
                  <a:schemeClr val="bg1"/>
                </a:solidFill>
                <a:cs typeface="+mn-ea"/>
                <a:sym typeface="+mn-lt"/>
              </a:rPr>
              <a:t>选择播放点赞高的视频进行置顶，</a:t>
            </a:r>
            <a:endParaRPr lang="en-US" altLang="zh-CN" sz="1600" dirty="0">
              <a:solidFill>
                <a:schemeClr val="bg1"/>
              </a:solidFill>
              <a:cs typeface="+mn-ea"/>
              <a:sym typeface="+mn-lt"/>
            </a:endParaRPr>
          </a:p>
          <a:p>
            <a:pPr algn="ctr">
              <a:lnSpc>
                <a:spcPct val="130000"/>
              </a:lnSpc>
              <a:defRPr/>
            </a:pPr>
            <a:r>
              <a:rPr lang="zh-CN" altLang="en-US" sz="1600" dirty="0">
                <a:solidFill>
                  <a:schemeClr val="bg1"/>
                </a:solidFill>
                <a:cs typeface="+mn-ea"/>
                <a:sym typeface="+mn-lt"/>
              </a:rPr>
              <a:t>并定期进行更换；</a:t>
            </a:r>
          </a:p>
        </p:txBody>
      </p:sp>
    </p:spTree>
    <p:custDataLst>
      <p:tags r:id="rId1"/>
    </p:custDataLst>
    <p:extLst>
      <p:ext uri="{BB962C8B-B14F-4D97-AF65-F5344CB8AC3E}">
        <p14:creationId xmlns:p14="http://schemas.microsoft.com/office/powerpoint/2010/main" val="27940209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par>
                                <p:cTn id="8" presetID="12" presetClass="entr" presetSubtype="1"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 calcmode="lin" valueType="num">
                                      <p:cBhvr additive="base">
                                        <p:cTn id="10" dur="750"/>
                                        <p:tgtEl>
                                          <p:spTgt spid="20"/>
                                        </p:tgtEl>
                                        <p:attrNameLst>
                                          <p:attrName>ppt_y</p:attrName>
                                        </p:attrNameLst>
                                      </p:cBhvr>
                                      <p:tavLst>
                                        <p:tav tm="0">
                                          <p:val>
                                            <p:strVal val="#ppt_y-#ppt_h*1.125000"/>
                                          </p:val>
                                        </p:tav>
                                        <p:tav tm="100000">
                                          <p:val>
                                            <p:strVal val="#ppt_y"/>
                                          </p:val>
                                        </p:tav>
                                      </p:tavLst>
                                    </p:anim>
                                    <p:animEffect transition="in" filter="wipe(down)">
                                      <p:cBhvr>
                                        <p:cTn id="11" dur="750"/>
                                        <p:tgtEl>
                                          <p:spTgt spid="20"/>
                                        </p:tgtEl>
                                      </p:cBhvr>
                                    </p:animEffect>
                                  </p:childTnLst>
                                </p:cTn>
                              </p:par>
                              <p:par>
                                <p:cTn id="12" presetID="12" presetClass="entr" presetSubtype="1" fill="hold" grpId="0" nodeType="withEffect">
                                  <p:stCondLst>
                                    <p:cond delay="0"/>
                                  </p:stCondLst>
                                  <p:childTnLst>
                                    <p:set>
                                      <p:cBhvr>
                                        <p:cTn id="13" dur="1" fill="hold">
                                          <p:stCondLst>
                                            <p:cond delay="0"/>
                                          </p:stCondLst>
                                        </p:cTn>
                                        <p:tgtEl>
                                          <p:spTgt spid="28"/>
                                        </p:tgtEl>
                                        <p:attrNameLst>
                                          <p:attrName>style.visibility</p:attrName>
                                        </p:attrNameLst>
                                      </p:cBhvr>
                                      <p:to>
                                        <p:strVal val="visible"/>
                                      </p:to>
                                    </p:set>
                                    <p:anim calcmode="lin" valueType="num">
                                      <p:cBhvr additive="base">
                                        <p:cTn id="14" dur="750"/>
                                        <p:tgtEl>
                                          <p:spTgt spid="28"/>
                                        </p:tgtEl>
                                        <p:attrNameLst>
                                          <p:attrName>ppt_y</p:attrName>
                                        </p:attrNameLst>
                                      </p:cBhvr>
                                      <p:tavLst>
                                        <p:tav tm="0">
                                          <p:val>
                                            <p:strVal val="#ppt_y-#ppt_h*1.125000"/>
                                          </p:val>
                                        </p:tav>
                                        <p:tav tm="100000">
                                          <p:val>
                                            <p:strVal val="#ppt_y"/>
                                          </p:val>
                                        </p:tav>
                                      </p:tavLst>
                                    </p:anim>
                                    <p:animEffect transition="in" filter="wipe(down)">
                                      <p:cBhvr>
                                        <p:cTn id="15" dur="750"/>
                                        <p:tgtEl>
                                          <p:spTgt spid="28"/>
                                        </p:tgtEl>
                                      </p:cBhvr>
                                    </p:animEffect>
                                  </p:childTnLst>
                                </p:cTn>
                              </p:par>
                              <p:par>
                                <p:cTn id="16" presetID="12" presetClass="entr" presetSubtype="1" fill="hold" grpId="0" nodeType="with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additive="base">
                                        <p:cTn id="18" dur="750"/>
                                        <p:tgtEl>
                                          <p:spTgt spid="44"/>
                                        </p:tgtEl>
                                        <p:attrNameLst>
                                          <p:attrName>ppt_y</p:attrName>
                                        </p:attrNameLst>
                                      </p:cBhvr>
                                      <p:tavLst>
                                        <p:tav tm="0">
                                          <p:val>
                                            <p:strVal val="#ppt_y-#ppt_h*1.125000"/>
                                          </p:val>
                                        </p:tav>
                                        <p:tav tm="100000">
                                          <p:val>
                                            <p:strVal val="#ppt_y"/>
                                          </p:val>
                                        </p:tav>
                                      </p:tavLst>
                                    </p:anim>
                                    <p:animEffect transition="in" filter="wipe(down)">
                                      <p:cBhvr>
                                        <p:cTn id="19" dur="750"/>
                                        <p:tgtEl>
                                          <p:spTgt spid="44"/>
                                        </p:tgtEl>
                                      </p:cBhvr>
                                    </p:animEffect>
                                  </p:childTnLst>
                                </p:cTn>
                              </p:par>
                              <p:par>
                                <p:cTn id="20" presetID="12" presetClass="entr" presetSubtype="1" fill="hold" grpId="0" nodeType="withEffect">
                                  <p:stCondLst>
                                    <p:cond delay="0"/>
                                  </p:stCondLst>
                                  <p:childTnLst>
                                    <p:set>
                                      <p:cBhvr>
                                        <p:cTn id="21" dur="1" fill="hold">
                                          <p:stCondLst>
                                            <p:cond delay="0"/>
                                          </p:stCondLst>
                                        </p:cTn>
                                        <p:tgtEl>
                                          <p:spTgt spid="48"/>
                                        </p:tgtEl>
                                        <p:attrNameLst>
                                          <p:attrName>style.visibility</p:attrName>
                                        </p:attrNameLst>
                                      </p:cBhvr>
                                      <p:to>
                                        <p:strVal val="visible"/>
                                      </p:to>
                                    </p:set>
                                    <p:anim calcmode="lin" valueType="num">
                                      <p:cBhvr additive="base">
                                        <p:cTn id="22" dur="750"/>
                                        <p:tgtEl>
                                          <p:spTgt spid="48"/>
                                        </p:tgtEl>
                                        <p:attrNameLst>
                                          <p:attrName>ppt_y</p:attrName>
                                        </p:attrNameLst>
                                      </p:cBhvr>
                                      <p:tavLst>
                                        <p:tav tm="0">
                                          <p:val>
                                            <p:strVal val="#ppt_y-#ppt_h*1.125000"/>
                                          </p:val>
                                        </p:tav>
                                        <p:tav tm="100000">
                                          <p:val>
                                            <p:strVal val="#ppt_y"/>
                                          </p:val>
                                        </p:tav>
                                      </p:tavLst>
                                    </p:anim>
                                    <p:animEffect transition="in" filter="wipe(down)">
                                      <p:cBhvr>
                                        <p:cTn id="23" dur="75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0" grpId="0"/>
      <p:bldP spid="28" grpId="0"/>
      <p:bldP spid="44" grpId="0"/>
      <p:bldP spid="4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050524" y="1650813"/>
            <a:ext cx="5502981" cy="1862048"/>
          </a:xfrm>
          <a:prstGeom prst="rect">
            <a:avLst/>
          </a:prstGeom>
          <a:noFill/>
        </p:spPr>
        <p:txBody>
          <a:bodyPr wrap="none" rtlCol="0">
            <a:spAutoFit/>
          </a:bodyPr>
          <a:lstStyle/>
          <a:p>
            <a:pPr algn="ctr" defTabSz="914034" fontAlgn="base">
              <a:spcBef>
                <a:spcPct val="0"/>
              </a:spcBef>
              <a:spcAft>
                <a:spcPct val="0"/>
              </a:spcAft>
              <a:defRPr/>
            </a:pPr>
            <a:r>
              <a:rPr lang="en-US" altLang="zh-CN" sz="11500" b="1" dirty="0">
                <a:ln w="15875">
                  <a:noFill/>
                </a:ln>
                <a:gradFill>
                  <a:gsLst>
                    <a:gs pos="0">
                      <a:schemeClr val="bg1"/>
                    </a:gs>
                    <a:gs pos="95000">
                      <a:schemeClr val="bg1">
                        <a:alpha val="0"/>
                      </a:schemeClr>
                    </a:gs>
                  </a:gsLst>
                  <a:lin ang="5400000" scaled="1"/>
                </a:gradFill>
                <a:effectLst>
                  <a:outerShdw blurRad="50800" dist="38100" dir="2700000" algn="tl" rotWithShape="0">
                    <a:prstClr val="black">
                      <a:alpha val="40000"/>
                    </a:prstClr>
                  </a:outerShdw>
                </a:effectLst>
                <a:cs typeface="+mn-ea"/>
                <a:sym typeface="+mn-lt"/>
              </a:rPr>
              <a:t>Part 03</a:t>
            </a:r>
            <a:endParaRPr lang="zh-CN" altLang="en-US" sz="11500" b="1" dirty="0">
              <a:ln w="15875">
                <a:noFill/>
              </a:ln>
              <a:gradFill>
                <a:gsLst>
                  <a:gs pos="0">
                    <a:schemeClr val="bg1"/>
                  </a:gs>
                  <a:gs pos="95000">
                    <a:schemeClr val="bg1">
                      <a:alpha val="0"/>
                    </a:schemeClr>
                  </a:gs>
                </a:gsLst>
                <a:lin ang="5400000" scaled="1"/>
              </a:gradFill>
              <a:effectLst>
                <a:outerShdw blurRad="50800" dist="38100" dir="2700000" algn="tl" rotWithShape="0">
                  <a:prstClr val="black">
                    <a:alpha val="40000"/>
                  </a:prstClr>
                </a:outerShdw>
              </a:effectLst>
              <a:cs typeface="+mn-ea"/>
              <a:sym typeface="+mn-lt"/>
            </a:endParaRPr>
          </a:p>
        </p:txBody>
      </p:sp>
      <p:sp>
        <p:nvSpPr>
          <p:cNvPr id="3" name="文本框 2"/>
          <p:cNvSpPr txBox="1"/>
          <p:nvPr/>
        </p:nvSpPr>
        <p:spPr>
          <a:xfrm>
            <a:off x="3249071" y="2851142"/>
            <a:ext cx="5223116" cy="1323439"/>
          </a:xfrm>
          <a:prstGeom prst="rect">
            <a:avLst/>
          </a:prstGeom>
          <a:noFill/>
          <a:ln>
            <a:noFill/>
          </a:ln>
        </p:spPr>
        <p:txBody>
          <a:bodyPr wrap="square" rtlCol="0">
            <a:spAutoFit/>
          </a:bodyPr>
          <a:lstStyle/>
          <a:p>
            <a:pPr lvl="0" algn="ctr">
              <a:defRPr/>
            </a:pPr>
            <a:r>
              <a:rPr lang="zh-CN" altLang="en-US" sz="8000" b="1" dirty="0">
                <a:ln w="15875">
                  <a:solidFill>
                    <a:schemeClr val="tx1"/>
                  </a:solid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视频制作</a:t>
            </a:r>
          </a:p>
        </p:txBody>
      </p:sp>
      <p:sp>
        <p:nvSpPr>
          <p:cNvPr id="4" name="文本框 3"/>
          <p:cNvSpPr txBox="1"/>
          <p:nvPr/>
        </p:nvSpPr>
        <p:spPr>
          <a:xfrm>
            <a:off x="8472186" y="5508783"/>
            <a:ext cx="2993127" cy="369332"/>
          </a:xfrm>
          <a:prstGeom prst="rect">
            <a:avLst/>
          </a:prstGeom>
          <a:noFill/>
        </p:spPr>
        <p:txBody>
          <a:bodyPr wrap="none" rtlCol="0">
            <a:spAutoFit/>
          </a:bodyPr>
          <a:lstStyle/>
          <a:p>
            <a:r>
              <a:rPr lang="en-US" altLang="zh-CN" dirty="0">
                <a:solidFill>
                  <a:schemeClr val="bg1"/>
                </a:solidFill>
                <a:cs typeface="+mn-ea"/>
                <a:sym typeface="+mn-lt"/>
              </a:rPr>
              <a:t>——</a:t>
            </a:r>
            <a:r>
              <a:rPr lang="zh-CN" altLang="en-US" dirty="0">
                <a:solidFill>
                  <a:schemeClr val="bg1"/>
                </a:solidFill>
                <a:cs typeface="+mn-ea"/>
                <a:sym typeface="+mn-lt"/>
              </a:rPr>
              <a:t>抖音，记录美好生活！</a:t>
            </a:r>
          </a:p>
        </p:txBody>
      </p:sp>
    </p:spTree>
    <p:extLst>
      <p:ext uri="{BB962C8B-B14F-4D97-AF65-F5344CB8AC3E}">
        <p14:creationId xmlns:p14="http://schemas.microsoft.com/office/powerpoint/2010/main" val="16866381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2" presetClass="entr" presetSubtype="4"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par>
                                <p:cTn id="16" presetID="17" presetClass="entr" presetSubtype="10" fill="hold" grpId="1"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strVal val="#ppt_h"/>
                                          </p:val>
                                        </p:tav>
                                        <p:tav tm="100000">
                                          <p:val>
                                            <p:strVal val="#ppt_h"/>
                                          </p:val>
                                        </p:tav>
                                      </p:tavLst>
                                    </p:anim>
                                  </p:childTnLst>
                                </p:cTn>
                              </p:par>
                            </p:childTnLst>
                          </p:cTn>
                        </p:par>
                        <p:par>
                          <p:cTn id="20" fill="hold">
                            <p:stCondLst>
                              <p:cond delay="1000"/>
                            </p:stCondLst>
                            <p:childTnLst>
                              <p:par>
                                <p:cTn id="21" presetID="2" presetClass="entr" presetSubtype="4" decel="100000" fill="hold" grpId="0"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60400" y="443925"/>
            <a:ext cx="3288434" cy="584775"/>
          </a:xfrm>
          <a:prstGeom prst="rect">
            <a:avLst/>
          </a:prstGeom>
        </p:spPr>
        <p:txBody>
          <a:bodyPr wrap="square">
            <a:spAutoFit/>
          </a:bodyPr>
          <a:lstStyle/>
          <a:p>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创作灵感来源</a:t>
            </a:r>
          </a:p>
        </p:txBody>
      </p:sp>
      <p:grpSp>
        <p:nvGrpSpPr>
          <p:cNvPr id="5" name="组合 4"/>
          <p:cNvGrpSpPr/>
          <p:nvPr/>
        </p:nvGrpSpPr>
        <p:grpSpPr>
          <a:xfrm>
            <a:off x="3214720" y="1591051"/>
            <a:ext cx="6689037" cy="1911549"/>
            <a:chOff x="895736" y="1647908"/>
            <a:chExt cx="2537460" cy="2537460"/>
          </a:xfrm>
        </p:grpSpPr>
        <p:sp>
          <p:nvSpPr>
            <p:cNvPr id="6" name="椭圆">
              <a:extLst>
                <a:ext uri="{FF2B5EF4-FFF2-40B4-BE49-F238E27FC236}">
                  <a16:creationId xmlns="" xmlns:a16="http://schemas.microsoft.com/office/drawing/2014/main" id="{B580E3CB-BE84-49F2-9C54-0A55A1B4345A}"/>
                </a:ext>
              </a:extLst>
            </p:cNvPr>
            <p:cNvSpPr/>
            <p:nvPr/>
          </p:nvSpPr>
          <p:spPr>
            <a:xfrm>
              <a:off x="895736" y="1647908"/>
              <a:ext cx="2537460" cy="2537460"/>
            </a:xfrm>
            <a:prstGeom prst="roundRect">
              <a:avLst/>
            </a:prstGeom>
            <a:gradFill>
              <a:gsLst>
                <a:gs pos="84000">
                  <a:srgbClr val="1D95F5">
                    <a:alpha val="0"/>
                  </a:srgbClr>
                </a:gs>
                <a:gs pos="0">
                  <a:srgbClr val="1D95F5"/>
                </a:gs>
              </a:gsLst>
              <a:lin ang="180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7" name="文本框">
              <a:extLst>
                <a:ext uri="{FF2B5EF4-FFF2-40B4-BE49-F238E27FC236}">
                  <a16:creationId xmlns="" xmlns:a16="http://schemas.microsoft.com/office/drawing/2014/main" id="{79F4C776-6753-4DE6-A166-4A1C7D90750B}"/>
                </a:ext>
              </a:extLst>
            </p:cNvPr>
            <p:cNvSpPr txBox="1"/>
            <p:nvPr/>
          </p:nvSpPr>
          <p:spPr>
            <a:xfrm>
              <a:off x="1191880" y="2084098"/>
              <a:ext cx="1950793" cy="531121"/>
            </a:xfrm>
            <a:prstGeom prst="rect">
              <a:avLst/>
            </a:prstGeom>
            <a:noFill/>
          </p:spPr>
          <p:txBody>
            <a:bodyPr wrap="square" rtlCol="0">
              <a:spAutoFit/>
            </a:bodyPr>
            <a:lstStyle/>
            <a:p>
              <a:pPr algn="ctr"/>
              <a:r>
                <a:rPr lang="zh-CN" altLang="en-US" sz="2000" b="1" dirty="0">
                  <a:solidFill>
                    <a:schemeClr val="bg1"/>
                  </a:solidFill>
                  <a:cs typeface="+mn-ea"/>
                  <a:sym typeface="+mn-lt"/>
                </a:rPr>
                <a:t>模仿创新</a:t>
              </a:r>
            </a:p>
          </p:txBody>
        </p:sp>
        <p:sp>
          <p:nvSpPr>
            <p:cNvPr id="8" name="文本框">
              <a:extLst>
                <a:ext uri="{FF2B5EF4-FFF2-40B4-BE49-F238E27FC236}">
                  <a16:creationId xmlns="" xmlns:a16="http://schemas.microsoft.com/office/drawing/2014/main" id="{B1391EBF-610B-41E6-8029-83B12A9FBA3C}"/>
                </a:ext>
              </a:extLst>
            </p:cNvPr>
            <p:cNvSpPr txBox="1"/>
            <p:nvPr/>
          </p:nvSpPr>
          <p:spPr>
            <a:xfrm>
              <a:off x="1053722" y="2515375"/>
              <a:ext cx="2221486" cy="930398"/>
            </a:xfrm>
            <a:prstGeom prst="rect">
              <a:avLst/>
            </a:prstGeom>
            <a:noFill/>
          </p:spPr>
          <p:txBody>
            <a:bodyPr wrap="square" rtlCol="0">
              <a:spAutoFit/>
            </a:bodyPr>
            <a:lstStyle/>
            <a:p>
              <a:pPr algn="ctr">
                <a:lnSpc>
                  <a:spcPct val="130000"/>
                </a:lnSpc>
              </a:pPr>
              <a:r>
                <a:rPr kumimoji="1" lang="zh-CN" altLang="en-US" sz="1600" dirty="0">
                  <a:solidFill>
                    <a:schemeClr val="bg1"/>
                  </a:solidFill>
                  <a:cs typeface="+mn-ea"/>
                  <a:sym typeface="+mn-lt"/>
                </a:rPr>
                <a:t>模仿热门视频，进行二次创作。热门视频容易获得更多的流量和关注。如果模仿得好，还可能超过原创。</a:t>
              </a:r>
            </a:p>
          </p:txBody>
        </p:sp>
      </p:grpSp>
      <p:grpSp>
        <p:nvGrpSpPr>
          <p:cNvPr id="10" name="组合 9"/>
          <p:cNvGrpSpPr/>
          <p:nvPr/>
        </p:nvGrpSpPr>
        <p:grpSpPr>
          <a:xfrm>
            <a:off x="3207311" y="3866388"/>
            <a:ext cx="6689038" cy="2128261"/>
            <a:chOff x="895736" y="1647908"/>
            <a:chExt cx="2537460" cy="2537460"/>
          </a:xfrm>
        </p:grpSpPr>
        <p:sp>
          <p:nvSpPr>
            <p:cNvPr id="11" name="椭圆">
              <a:extLst>
                <a:ext uri="{FF2B5EF4-FFF2-40B4-BE49-F238E27FC236}">
                  <a16:creationId xmlns="" xmlns:a16="http://schemas.microsoft.com/office/drawing/2014/main" id="{B580E3CB-BE84-49F2-9C54-0A55A1B4345A}"/>
                </a:ext>
              </a:extLst>
            </p:cNvPr>
            <p:cNvSpPr/>
            <p:nvPr/>
          </p:nvSpPr>
          <p:spPr>
            <a:xfrm>
              <a:off x="895736" y="1647908"/>
              <a:ext cx="2537460" cy="2537460"/>
            </a:xfrm>
            <a:prstGeom prst="roundRect">
              <a:avLst/>
            </a:prstGeom>
            <a:gradFill>
              <a:gsLst>
                <a:gs pos="84000">
                  <a:srgbClr val="1D95F5">
                    <a:alpha val="0"/>
                  </a:srgbClr>
                </a:gs>
                <a:gs pos="0">
                  <a:srgbClr val="1D95F5"/>
                </a:gs>
              </a:gsLst>
              <a:lin ang="180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12" name="文本框">
              <a:extLst>
                <a:ext uri="{FF2B5EF4-FFF2-40B4-BE49-F238E27FC236}">
                  <a16:creationId xmlns="" xmlns:a16="http://schemas.microsoft.com/office/drawing/2014/main" id="{79F4C776-6753-4DE6-A166-4A1C7D90750B}"/>
                </a:ext>
              </a:extLst>
            </p:cNvPr>
            <p:cNvSpPr txBox="1"/>
            <p:nvPr/>
          </p:nvSpPr>
          <p:spPr>
            <a:xfrm>
              <a:off x="1191880" y="2084098"/>
              <a:ext cx="1950793" cy="477039"/>
            </a:xfrm>
            <a:prstGeom prst="rect">
              <a:avLst/>
            </a:prstGeom>
            <a:noFill/>
          </p:spPr>
          <p:txBody>
            <a:bodyPr wrap="square" rtlCol="0">
              <a:spAutoFit/>
            </a:bodyPr>
            <a:lstStyle/>
            <a:p>
              <a:pPr algn="ctr"/>
              <a:r>
                <a:rPr lang="zh-CN" altLang="en-US" sz="2000" b="1" dirty="0">
                  <a:solidFill>
                    <a:schemeClr val="bg1"/>
                  </a:solidFill>
                  <a:cs typeface="+mn-ea"/>
                  <a:sym typeface="+mn-lt"/>
                </a:rPr>
                <a:t>站内与站外结合</a:t>
              </a:r>
            </a:p>
          </p:txBody>
        </p:sp>
        <p:sp>
          <p:nvSpPr>
            <p:cNvPr id="13" name="文本框">
              <a:extLst>
                <a:ext uri="{FF2B5EF4-FFF2-40B4-BE49-F238E27FC236}">
                  <a16:creationId xmlns="" xmlns:a16="http://schemas.microsoft.com/office/drawing/2014/main" id="{B1391EBF-610B-41E6-8029-83B12A9FBA3C}"/>
                </a:ext>
              </a:extLst>
            </p:cNvPr>
            <p:cNvSpPr txBox="1"/>
            <p:nvPr/>
          </p:nvSpPr>
          <p:spPr>
            <a:xfrm>
              <a:off x="1139181" y="2515374"/>
              <a:ext cx="2050569" cy="835659"/>
            </a:xfrm>
            <a:prstGeom prst="rect">
              <a:avLst/>
            </a:prstGeom>
            <a:noFill/>
          </p:spPr>
          <p:txBody>
            <a:bodyPr wrap="square" rtlCol="0">
              <a:spAutoFit/>
            </a:bodyPr>
            <a:lstStyle/>
            <a:p>
              <a:pPr algn="ctr">
                <a:lnSpc>
                  <a:spcPct val="130000"/>
                </a:lnSpc>
              </a:pPr>
              <a:r>
                <a:rPr kumimoji="1" lang="zh-CN" altLang="en-US" sz="1600" dirty="0">
                  <a:solidFill>
                    <a:schemeClr val="bg1"/>
                  </a:solidFill>
                  <a:cs typeface="+mn-ea"/>
                  <a:sym typeface="+mn-lt"/>
                </a:rPr>
                <a:t>从站外、生取创作灵感，如百度、微博、知乎、公众号等等，都是创意来源，平时要注意收集。</a:t>
              </a:r>
            </a:p>
          </p:txBody>
        </p:sp>
      </p:grpSp>
      <p:sp>
        <p:nvSpPr>
          <p:cNvPr id="3" name="文本框 2"/>
          <p:cNvSpPr txBox="1"/>
          <p:nvPr/>
        </p:nvSpPr>
        <p:spPr>
          <a:xfrm>
            <a:off x="1447489" y="3020996"/>
            <a:ext cx="677108" cy="1014475"/>
          </a:xfrm>
          <a:prstGeom prst="rect">
            <a:avLst/>
          </a:prstGeom>
          <a:noFill/>
        </p:spPr>
        <p:txBody>
          <a:bodyPr vert="eaVert" wrap="square" rtlCol="0">
            <a:spAutoFit/>
          </a:bodyPr>
          <a:lstStyle/>
          <a:p>
            <a:r>
              <a:rPr lang="zh-CN" altLang="en-US" sz="3200" spc="300" dirty="0">
                <a:solidFill>
                  <a:schemeClr val="bg1"/>
                </a:solidFill>
                <a:cs typeface="+mn-ea"/>
                <a:sym typeface="+mn-lt"/>
              </a:rPr>
              <a:t>灵感</a:t>
            </a:r>
          </a:p>
        </p:txBody>
      </p:sp>
      <p:sp>
        <p:nvSpPr>
          <p:cNvPr id="4" name="文本框 3"/>
          <p:cNvSpPr txBox="1"/>
          <p:nvPr/>
        </p:nvSpPr>
        <p:spPr>
          <a:xfrm>
            <a:off x="1000242" y="2635187"/>
            <a:ext cx="369332" cy="1958777"/>
          </a:xfrm>
          <a:prstGeom prst="rect">
            <a:avLst/>
          </a:prstGeom>
          <a:noFill/>
        </p:spPr>
        <p:txBody>
          <a:bodyPr vert="eaVert" wrap="square" rtlCol="0">
            <a:spAutoFit/>
          </a:bodyPr>
          <a:lstStyle/>
          <a:p>
            <a:r>
              <a:rPr lang="en-US" altLang="zh-CN" sz="1200" spc="600" dirty="0">
                <a:solidFill>
                  <a:schemeClr val="bg1"/>
                </a:solidFill>
                <a:cs typeface="+mn-ea"/>
                <a:sym typeface="+mn-lt"/>
              </a:rPr>
              <a:t>INSPIRATION</a:t>
            </a:r>
            <a:endParaRPr lang="zh-CN" altLang="en-US" sz="1200" spc="600" dirty="0">
              <a:solidFill>
                <a:schemeClr val="bg1"/>
              </a:solidFill>
              <a:cs typeface="+mn-ea"/>
              <a:sym typeface="+mn-lt"/>
            </a:endParaRPr>
          </a:p>
        </p:txBody>
      </p:sp>
    </p:spTree>
    <p:custDataLst>
      <p:tags r:id="rId1"/>
    </p:custDataLst>
    <p:extLst>
      <p:ext uri="{BB962C8B-B14F-4D97-AF65-F5344CB8AC3E}">
        <p14:creationId xmlns:p14="http://schemas.microsoft.com/office/powerpoint/2010/main" val="2929887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1750"/>
                            </p:stCondLst>
                            <p:childTnLst>
                              <p:par>
                                <p:cTn id="20" presetID="12" presetClass="entr" presetSubtype="8"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p:tgtEl>
                                          <p:spTgt spid="5"/>
                                        </p:tgtEl>
                                        <p:attrNameLst>
                                          <p:attrName>ppt_x</p:attrName>
                                        </p:attrNameLst>
                                      </p:cBhvr>
                                      <p:tavLst>
                                        <p:tav tm="0">
                                          <p:val>
                                            <p:strVal val="#ppt_x-#ppt_w*1.125000"/>
                                          </p:val>
                                        </p:tav>
                                        <p:tav tm="100000">
                                          <p:val>
                                            <p:strVal val="#ppt_x"/>
                                          </p:val>
                                        </p:tav>
                                      </p:tavLst>
                                    </p:anim>
                                    <p:animEffect transition="in" filter="wipe(right)">
                                      <p:cBhvr>
                                        <p:cTn id="23" dur="500"/>
                                        <p:tgtEl>
                                          <p:spTgt spid="5"/>
                                        </p:tgtEl>
                                      </p:cBhvr>
                                    </p:animEffect>
                                  </p:childTnLst>
                                </p:cTn>
                              </p:par>
                              <p:par>
                                <p:cTn id="24" presetID="12" presetClass="entr" presetSubtype="2"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p:tgtEl>
                                          <p:spTgt spid="10"/>
                                        </p:tgtEl>
                                        <p:attrNameLst>
                                          <p:attrName>ppt_x</p:attrName>
                                        </p:attrNameLst>
                                      </p:cBhvr>
                                      <p:tavLst>
                                        <p:tav tm="0">
                                          <p:val>
                                            <p:strVal val="#ppt_x+#ppt_w*1.125000"/>
                                          </p:val>
                                        </p:tav>
                                        <p:tav tm="100000">
                                          <p:val>
                                            <p:strVal val="#ppt_x"/>
                                          </p:val>
                                        </p:tav>
                                      </p:tavLst>
                                    </p:anim>
                                    <p:animEffect transition="in" filter="wipe(left)">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60400" y="443694"/>
            <a:ext cx="3288434" cy="584775"/>
          </a:xfrm>
          <a:prstGeom prst="rect">
            <a:avLst/>
          </a:prstGeom>
        </p:spPr>
        <p:txBody>
          <a:bodyPr wrap="square">
            <a:spAutoFit/>
          </a:bodyPr>
          <a:lstStyle/>
          <a:p>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内容原则</a:t>
            </a:r>
          </a:p>
        </p:txBody>
      </p:sp>
      <p:grpSp>
        <p:nvGrpSpPr>
          <p:cNvPr id="3" name="组合 2"/>
          <p:cNvGrpSpPr/>
          <p:nvPr/>
        </p:nvGrpSpPr>
        <p:grpSpPr>
          <a:xfrm>
            <a:off x="855891" y="1808901"/>
            <a:ext cx="2352825" cy="604405"/>
            <a:chOff x="1779842" y="1684999"/>
            <a:chExt cx="2352825" cy="604405"/>
          </a:xfrm>
        </p:grpSpPr>
        <p:sp>
          <p:nvSpPr>
            <p:cNvPr id="6" name="圆角矩形">
              <a:extLst>
                <a:ext uri="{FF2B5EF4-FFF2-40B4-BE49-F238E27FC236}">
                  <a16:creationId xmlns="" xmlns:a16="http://schemas.microsoft.com/office/drawing/2014/main" id="{FD32D540-EF8C-4921-985D-27E82DE61B6C}"/>
                </a:ext>
              </a:extLst>
            </p:cNvPr>
            <p:cNvSpPr/>
            <p:nvPr/>
          </p:nvSpPr>
          <p:spPr>
            <a:xfrm flipH="1">
              <a:off x="1779842" y="1684999"/>
              <a:ext cx="2106358" cy="594588"/>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7" name="文本框">
              <a:extLst>
                <a:ext uri="{FF2B5EF4-FFF2-40B4-BE49-F238E27FC236}">
                  <a16:creationId xmlns="" xmlns:a16="http://schemas.microsoft.com/office/drawing/2014/main" id="{D0809FFD-1236-4D92-B15A-CD7FC7C409F9}"/>
                </a:ext>
              </a:extLst>
            </p:cNvPr>
            <p:cNvSpPr txBox="1"/>
            <p:nvPr/>
          </p:nvSpPr>
          <p:spPr>
            <a:xfrm>
              <a:off x="1904038" y="1704629"/>
              <a:ext cx="694421" cy="584775"/>
            </a:xfrm>
            <a:prstGeom prst="rect">
              <a:avLst/>
            </a:prstGeom>
            <a:noFill/>
          </p:spPr>
          <p:txBody>
            <a:bodyPr wrap="none" rtlCol="0">
              <a:spAutoFit/>
            </a:bodyPr>
            <a:lstStyle/>
            <a:p>
              <a:r>
                <a:rPr lang="en-US" altLang="zh-CN" sz="3200" b="1" i="1" dirty="0">
                  <a:solidFill>
                    <a:schemeClr val="bg1"/>
                  </a:solidFill>
                  <a:effectLst>
                    <a:outerShdw blurRad="50800" dist="50800" dir="5400000" algn="ctr" rotWithShape="0">
                      <a:schemeClr val="accent6">
                        <a:alpha val="20000"/>
                      </a:schemeClr>
                    </a:outerShdw>
                  </a:effectLst>
                  <a:cs typeface="+mn-ea"/>
                  <a:sym typeface="+mn-lt"/>
                </a:rPr>
                <a:t>0</a:t>
              </a:r>
              <a:r>
                <a:rPr lang="en-US" altLang="zh-CN" sz="100" b="1" i="1" dirty="0">
                  <a:solidFill>
                    <a:schemeClr val="bg1"/>
                  </a:solidFill>
                  <a:effectLst>
                    <a:outerShdw blurRad="50800" dist="50800" dir="5400000" algn="ctr" rotWithShape="0">
                      <a:schemeClr val="accent6">
                        <a:alpha val="20000"/>
                      </a:schemeClr>
                    </a:outerShdw>
                  </a:effectLst>
                  <a:cs typeface="+mn-ea"/>
                  <a:sym typeface="+mn-lt"/>
                </a:rPr>
                <a:t> </a:t>
              </a:r>
              <a:r>
                <a:rPr lang="en-US" altLang="zh-CN" sz="3200" b="1" i="1" dirty="0">
                  <a:solidFill>
                    <a:schemeClr val="bg1"/>
                  </a:solidFill>
                  <a:effectLst>
                    <a:outerShdw blurRad="50800" dist="50800" dir="5400000" algn="ctr" rotWithShape="0">
                      <a:schemeClr val="accent6">
                        <a:alpha val="20000"/>
                      </a:schemeClr>
                    </a:outerShdw>
                  </a:effectLst>
                  <a:cs typeface="+mn-ea"/>
                  <a:sym typeface="+mn-lt"/>
                </a:rPr>
                <a:t>1</a:t>
              </a:r>
              <a:endParaRPr lang="zh-CN" altLang="en-US" sz="3200" b="1" i="1" dirty="0">
                <a:solidFill>
                  <a:schemeClr val="bg1"/>
                </a:solidFill>
                <a:effectLst>
                  <a:outerShdw blurRad="50800" dist="50800" dir="5400000" algn="ctr" rotWithShape="0">
                    <a:schemeClr val="accent6">
                      <a:alpha val="20000"/>
                    </a:schemeClr>
                  </a:outerShdw>
                </a:effectLst>
                <a:cs typeface="+mn-ea"/>
                <a:sym typeface="+mn-lt"/>
              </a:endParaRPr>
            </a:p>
          </p:txBody>
        </p:sp>
        <p:sp>
          <p:nvSpPr>
            <p:cNvPr id="8" name="文本框">
              <a:extLst>
                <a:ext uri="{FF2B5EF4-FFF2-40B4-BE49-F238E27FC236}">
                  <a16:creationId xmlns="" xmlns:a16="http://schemas.microsoft.com/office/drawing/2014/main" id="{4BB491D8-A6AD-4585-A939-82CDBCC16D84}"/>
                </a:ext>
              </a:extLst>
            </p:cNvPr>
            <p:cNvSpPr txBox="1"/>
            <p:nvPr/>
          </p:nvSpPr>
          <p:spPr>
            <a:xfrm>
              <a:off x="2646491" y="1730904"/>
              <a:ext cx="1486176" cy="492443"/>
            </a:xfrm>
            <a:prstGeom prst="rect">
              <a:avLst/>
            </a:prstGeom>
            <a:noFill/>
          </p:spPr>
          <p:txBody>
            <a:bodyPr wrap="square" rtlCol="0">
              <a:spAutoFit/>
            </a:bodyPr>
            <a:lstStyle/>
            <a:p>
              <a:r>
                <a:rPr lang="zh-CN" altLang="en-US" sz="2600" b="1" dirty="0">
                  <a:solidFill>
                    <a:schemeClr val="bg1"/>
                  </a:solidFill>
                  <a:cs typeface="+mn-ea"/>
                  <a:sym typeface="+mn-lt"/>
                </a:rPr>
                <a:t>有用</a:t>
              </a:r>
            </a:p>
          </p:txBody>
        </p:sp>
      </p:grpSp>
      <p:sp>
        <p:nvSpPr>
          <p:cNvPr id="9" name="文本框">
            <a:extLst>
              <a:ext uri="{FF2B5EF4-FFF2-40B4-BE49-F238E27FC236}">
                <a16:creationId xmlns="" xmlns:a16="http://schemas.microsoft.com/office/drawing/2014/main" id="{5D32CE42-8C17-49D4-ADE8-DF642564345A}"/>
              </a:ext>
            </a:extLst>
          </p:cNvPr>
          <p:cNvSpPr txBox="1"/>
          <p:nvPr/>
        </p:nvSpPr>
        <p:spPr>
          <a:xfrm>
            <a:off x="985815" y="2768918"/>
            <a:ext cx="1486176" cy="2012859"/>
          </a:xfrm>
          <a:prstGeom prst="rect">
            <a:avLst/>
          </a:prstGeom>
          <a:noFill/>
        </p:spPr>
        <p:txBody>
          <a:bodyPr wrap="square" rtlCol="0">
            <a:spAutoFit/>
          </a:bodyPr>
          <a:lstStyle/>
          <a:p>
            <a:pPr>
              <a:lnSpc>
                <a:spcPct val="130000"/>
              </a:lnSpc>
            </a:pPr>
            <a:r>
              <a:rPr lang="zh-CN" altLang="en-US" sz="1600" dirty="0">
                <a:solidFill>
                  <a:schemeClr val="bg1"/>
                </a:solidFill>
                <a:cs typeface="+mn-ea"/>
                <a:sym typeface="+mn-lt"/>
              </a:rPr>
              <a:t>有用的意思就是说，用户看完你的视频后，能够收获一些有价值的内容。</a:t>
            </a:r>
          </a:p>
        </p:txBody>
      </p:sp>
      <p:grpSp>
        <p:nvGrpSpPr>
          <p:cNvPr id="4" name="组合 3"/>
          <p:cNvGrpSpPr/>
          <p:nvPr/>
        </p:nvGrpSpPr>
        <p:grpSpPr>
          <a:xfrm>
            <a:off x="3598600" y="1808901"/>
            <a:ext cx="2352825" cy="604405"/>
            <a:chOff x="6751892" y="1684999"/>
            <a:chExt cx="2352825" cy="604405"/>
          </a:xfrm>
        </p:grpSpPr>
        <p:sp>
          <p:nvSpPr>
            <p:cNvPr id="11" name="圆角矩形">
              <a:extLst>
                <a:ext uri="{FF2B5EF4-FFF2-40B4-BE49-F238E27FC236}">
                  <a16:creationId xmlns="" xmlns:a16="http://schemas.microsoft.com/office/drawing/2014/main" id="{FD32D540-EF8C-4921-985D-27E82DE61B6C}"/>
                </a:ext>
              </a:extLst>
            </p:cNvPr>
            <p:cNvSpPr/>
            <p:nvPr/>
          </p:nvSpPr>
          <p:spPr>
            <a:xfrm flipH="1">
              <a:off x="6751892" y="1684999"/>
              <a:ext cx="2106358" cy="594588"/>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12" name="文本框">
              <a:extLst>
                <a:ext uri="{FF2B5EF4-FFF2-40B4-BE49-F238E27FC236}">
                  <a16:creationId xmlns="" xmlns:a16="http://schemas.microsoft.com/office/drawing/2014/main" id="{D0809FFD-1236-4D92-B15A-CD7FC7C409F9}"/>
                </a:ext>
              </a:extLst>
            </p:cNvPr>
            <p:cNvSpPr txBox="1"/>
            <p:nvPr/>
          </p:nvSpPr>
          <p:spPr>
            <a:xfrm>
              <a:off x="6876088" y="1704629"/>
              <a:ext cx="691215" cy="584775"/>
            </a:xfrm>
            <a:prstGeom prst="rect">
              <a:avLst/>
            </a:prstGeom>
            <a:noFill/>
          </p:spPr>
          <p:txBody>
            <a:bodyPr wrap="none" rtlCol="0">
              <a:spAutoFit/>
            </a:bodyPr>
            <a:lstStyle/>
            <a:p>
              <a:r>
                <a:rPr lang="en-US" altLang="zh-CN" sz="3200" b="1" i="1" dirty="0">
                  <a:solidFill>
                    <a:schemeClr val="bg1"/>
                  </a:solidFill>
                  <a:effectLst>
                    <a:outerShdw blurRad="50800" dist="50800" dir="5400000" algn="ctr" rotWithShape="0">
                      <a:schemeClr val="accent6">
                        <a:alpha val="20000"/>
                      </a:schemeClr>
                    </a:outerShdw>
                  </a:effectLst>
                  <a:cs typeface="+mn-ea"/>
                  <a:sym typeface="+mn-lt"/>
                </a:rPr>
                <a:t>02</a:t>
              </a:r>
              <a:endParaRPr lang="zh-CN" altLang="en-US" sz="3200" b="1" i="1" dirty="0">
                <a:solidFill>
                  <a:schemeClr val="bg1"/>
                </a:solidFill>
                <a:effectLst>
                  <a:outerShdw blurRad="50800" dist="50800" dir="5400000" algn="ctr" rotWithShape="0">
                    <a:schemeClr val="accent6">
                      <a:alpha val="20000"/>
                    </a:schemeClr>
                  </a:outerShdw>
                </a:effectLst>
                <a:cs typeface="+mn-ea"/>
                <a:sym typeface="+mn-lt"/>
              </a:endParaRPr>
            </a:p>
          </p:txBody>
        </p:sp>
        <p:sp>
          <p:nvSpPr>
            <p:cNvPr id="13" name="文本框">
              <a:extLst>
                <a:ext uri="{FF2B5EF4-FFF2-40B4-BE49-F238E27FC236}">
                  <a16:creationId xmlns="" xmlns:a16="http://schemas.microsoft.com/office/drawing/2014/main" id="{4BB491D8-A6AD-4585-A939-82CDBCC16D84}"/>
                </a:ext>
              </a:extLst>
            </p:cNvPr>
            <p:cNvSpPr txBox="1"/>
            <p:nvPr/>
          </p:nvSpPr>
          <p:spPr>
            <a:xfrm>
              <a:off x="7618541" y="1730904"/>
              <a:ext cx="1486176" cy="492443"/>
            </a:xfrm>
            <a:prstGeom prst="rect">
              <a:avLst/>
            </a:prstGeom>
            <a:noFill/>
          </p:spPr>
          <p:txBody>
            <a:bodyPr wrap="square" rtlCol="0">
              <a:spAutoFit/>
            </a:bodyPr>
            <a:lstStyle/>
            <a:p>
              <a:r>
                <a:rPr lang="zh-CN" altLang="en-US" sz="2600" b="1" dirty="0">
                  <a:solidFill>
                    <a:schemeClr val="bg1"/>
                  </a:solidFill>
                  <a:cs typeface="+mn-ea"/>
                  <a:sym typeface="+mn-lt"/>
                </a:rPr>
                <a:t>有趣</a:t>
              </a:r>
            </a:p>
          </p:txBody>
        </p:sp>
      </p:grpSp>
      <p:sp>
        <p:nvSpPr>
          <p:cNvPr id="14" name="文本框">
            <a:extLst>
              <a:ext uri="{FF2B5EF4-FFF2-40B4-BE49-F238E27FC236}">
                <a16:creationId xmlns="" xmlns:a16="http://schemas.microsoft.com/office/drawing/2014/main" id="{5D32CE42-8C17-49D4-ADE8-DF642564345A}"/>
              </a:ext>
            </a:extLst>
          </p:cNvPr>
          <p:cNvSpPr txBox="1"/>
          <p:nvPr/>
        </p:nvSpPr>
        <p:spPr>
          <a:xfrm>
            <a:off x="3865989" y="2768918"/>
            <a:ext cx="1571579" cy="2653034"/>
          </a:xfrm>
          <a:prstGeom prst="rect">
            <a:avLst/>
          </a:prstGeom>
          <a:noFill/>
        </p:spPr>
        <p:txBody>
          <a:bodyPr wrap="square" rtlCol="0">
            <a:spAutoFit/>
          </a:bodyPr>
          <a:lstStyle/>
          <a:p>
            <a:pPr>
              <a:lnSpc>
                <a:spcPct val="130000"/>
              </a:lnSpc>
            </a:pPr>
            <a:r>
              <a:rPr lang="zh-CN" altLang="en-US" sz="1600" dirty="0">
                <a:solidFill>
                  <a:schemeClr val="bg1"/>
                </a:solidFill>
                <a:cs typeface="+mn-ea"/>
                <a:sym typeface="+mn-lt"/>
              </a:rPr>
              <a:t>据抖音官方数据显示，轻松娱乐类的视频内容，占据平台热门内容的</a:t>
            </a:r>
            <a:r>
              <a:rPr lang="en-US" altLang="zh-CN" sz="1600" dirty="0">
                <a:solidFill>
                  <a:schemeClr val="bg1"/>
                </a:solidFill>
                <a:cs typeface="+mn-ea"/>
                <a:sym typeface="+mn-lt"/>
              </a:rPr>
              <a:t>25%</a:t>
            </a:r>
            <a:r>
              <a:rPr lang="zh-CN" altLang="en-US" sz="1600" dirty="0">
                <a:solidFill>
                  <a:schemeClr val="bg1"/>
                </a:solidFill>
                <a:cs typeface="+mn-ea"/>
                <a:sym typeface="+mn-lt"/>
              </a:rPr>
              <a:t>，位居所有视频类型的首位。</a:t>
            </a:r>
          </a:p>
        </p:txBody>
      </p:sp>
      <p:grpSp>
        <p:nvGrpSpPr>
          <p:cNvPr id="25" name="组合 24"/>
          <p:cNvGrpSpPr/>
          <p:nvPr/>
        </p:nvGrpSpPr>
        <p:grpSpPr>
          <a:xfrm>
            <a:off x="6341309" y="1808901"/>
            <a:ext cx="2352825" cy="604405"/>
            <a:chOff x="1779842" y="4050654"/>
            <a:chExt cx="2352825" cy="604405"/>
          </a:xfrm>
        </p:grpSpPr>
        <p:sp>
          <p:nvSpPr>
            <p:cNvPr id="16" name="圆角矩形">
              <a:extLst>
                <a:ext uri="{FF2B5EF4-FFF2-40B4-BE49-F238E27FC236}">
                  <a16:creationId xmlns="" xmlns:a16="http://schemas.microsoft.com/office/drawing/2014/main" id="{FD32D540-EF8C-4921-985D-27E82DE61B6C}"/>
                </a:ext>
              </a:extLst>
            </p:cNvPr>
            <p:cNvSpPr/>
            <p:nvPr/>
          </p:nvSpPr>
          <p:spPr>
            <a:xfrm flipH="1">
              <a:off x="1779842" y="4050654"/>
              <a:ext cx="2106358" cy="594588"/>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17" name="文本框">
              <a:extLst>
                <a:ext uri="{FF2B5EF4-FFF2-40B4-BE49-F238E27FC236}">
                  <a16:creationId xmlns="" xmlns:a16="http://schemas.microsoft.com/office/drawing/2014/main" id="{D0809FFD-1236-4D92-B15A-CD7FC7C409F9}"/>
                </a:ext>
              </a:extLst>
            </p:cNvPr>
            <p:cNvSpPr txBox="1"/>
            <p:nvPr/>
          </p:nvSpPr>
          <p:spPr>
            <a:xfrm>
              <a:off x="1904038" y="4070284"/>
              <a:ext cx="691215" cy="584775"/>
            </a:xfrm>
            <a:prstGeom prst="rect">
              <a:avLst/>
            </a:prstGeom>
            <a:noFill/>
          </p:spPr>
          <p:txBody>
            <a:bodyPr wrap="none" rtlCol="0">
              <a:spAutoFit/>
            </a:bodyPr>
            <a:lstStyle/>
            <a:p>
              <a:r>
                <a:rPr lang="en-US" altLang="zh-CN" sz="3200" b="1" i="1" dirty="0">
                  <a:solidFill>
                    <a:schemeClr val="bg1"/>
                  </a:solidFill>
                  <a:effectLst>
                    <a:outerShdw blurRad="50800" dist="50800" dir="5400000" algn="ctr" rotWithShape="0">
                      <a:schemeClr val="accent6">
                        <a:alpha val="20000"/>
                      </a:schemeClr>
                    </a:outerShdw>
                  </a:effectLst>
                  <a:cs typeface="+mn-ea"/>
                  <a:sym typeface="+mn-lt"/>
                </a:rPr>
                <a:t>03</a:t>
              </a:r>
              <a:endParaRPr lang="zh-CN" altLang="en-US" sz="3200" b="1" i="1" dirty="0">
                <a:solidFill>
                  <a:schemeClr val="bg1"/>
                </a:solidFill>
                <a:effectLst>
                  <a:outerShdw blurRad="50800" dist="50800" dir="5400000" algn="ctr" rotWithShape="0">
                    <a:schemeClr val="accent6">
                      <a:alpha val="20000"/>
                    </a:schemeClr>
                  </a:outerShdw>
                </a:effectLst>
                <a:cs typeface="+mn-ea"/>
                <a:sym typeface="+mn-lt"/>
              </a:endParaRPr>
            </a:p>
          </p:txBody>
        </p:sp>
        <p:sp>
          <p:nvSpPr>
            <p:cNvPr id="18" name="文本框">
              <a:extLst>
                <a:ext uri="{FF2B5EF4-FFF2-40B4-BE49-F238E27FC236}">
                  <a16:creationId xmlns="" xmlns:a16="http://schemas.microsoft.com/office/drawing/2014/main" id="{4BB491D8-A6AD-4585-A939-82CDBCC16D84}"/>
                </a:ext>
              </a:extLst>
            </p:cNvPr>
            <p:cNvSpPr txBox="1"/>
            <p:nvPr/>
          </p:nvSpPr>
          <p:spPr>
            <a:xfrm>
              <a:off x="2646491" y="4096559"/>
              <a:ext cx="1486176" cy="492443"/>
            </a:xfrm>
            <a:prstGeom prst="rect">
              <a:avLst/>
            </a:prstGeom>
            <a:noFill/>
          </p:spPr>
          <p:txBody>
            <a:bodyPr wrap="square" rtlCol="0">
              <a:spAutoFit/>
            </a:bodyPr>
            <a:lstStyle/>
            <a:p>
              <a:r>
                <a:rPr lang="zh-CN" altLang="en-US" sz="2600" b="1" dirty="0">
                  <a:solidFill>
                    <a:schemeClr val="bg1"/>
                  </a:solidFill>
                  <a:cs typeface="+mn-ea"/>
                  <a:sym typeface="+mn-lt"/>
                </a:rPr>
                <a:t>有个性</a:t>
              </a:r>
            </a:p>
          </p:txBody>
        </p:sp>
      </p:grpSp>
      <p:sp>
        <p:nvSpPr>
          <p:cNvPr id="19" name="文本框">
            <a:extLst>
              <a:ext uri="{FF2B5EF4-FFF2-40B4-BE49-F238E27FC236}">
                <a16:creationId xmlns="" xmlns:a16="http://schemas.microsoft.com/office/drawing/2014/main" id="{5D32CE42-8C17-49D4-ADE8-DF642564345A}"/>
              </a:ext>
            </a:extLst>
          </p:cNvPr>
          <p:cNvSpPr txBox="1"/>
          <p:nvPr/>
        </p:nvSpPr>
        <p:spPr>
          <a:xfrm>
            <a:off x="6529166" y="2733654"/>
            <a:ext cx="1741228" cy="3261727"/>
          </a:xfrm>
          <a:prstGeom prst="rect">
            <a:avLst/>
          </a:prstGeom>
          <a:noFill/>
        </p:spPr>
        <p:txBody>
          <a:bodyPr wrap="square" rtlCol="0">
            <a:spAutoFit/>
          </a:bodyPr>
          <a:lstStyle/>
          <a:p>
            <a:pPr>
              <a:lnSpc>
                <a:spcPct val="130000"/>
              </a:lnSpc>
            </a:pPr>
            <a:r>
              <a:rPr lang="zh-CN" altLang="en-US" sz="1600" dirty="0">
                <a:solidFill>
                  <a:schemeClr val="bg1"/>
                </a:solidFill>
                <a:cs typeface="+mn-ea"/>
                <a:sym typeface="+mn-lt"/>
              </a:rPr>
              <a:t>“个性”是让用户在海量内容中能快速记住你并且点开主页加关注的核心要素。记住要想被别人记住并且持续喜欢，一定要突出鲜明个个性，切记模棱两可。</a:t>
            </a:r>
          </a:p>
        </p:txBody>
      </p:sp>
      <p:grpSp>
        <p:nvGrpSpPr>
          <p:cNvPr id="26" name="组合 25"/>
          <p:cNvGrpSpPr/>
          <p:nvPr/>
        </p:nvGrpSpPr>
        <p:grpSpPr>
          <a:xfrm>
            <a:off x="9084017" y="1808901"/>
            <a:ext cx="2487357" cy="604405"/>
            <a:chOff x="6751892" y="4050654"/>
            <a:chExt cx="2487357" cy="604405"/>
          </a:xfrm>
        </p:grpSpPr>
        <p:sp>
          <p:nvSpPr>
            <p:cNvPr id="21" name="圆角矩形">
              <a:extLst>
                <a:ext uri="{FF2B5EF4-FFF2-40B4-BE49-F238E27FC236}">
                  <a16:creationId xmlns="" xmlns:a16="http://schemas.microsoft.com/office/drawing/2014/main" id="{FD32D540-EF8C-4921-985D-27E82DE61B6C}"/>
                </a:ext>
              </a:extLst>
            </p:cNvPr>
            <p:cNvSpPr/>
            <p:nvPr/>
          </p:nvSpPr>
          <p:spPr>
            <a:xfrm flipH="1">
              <a:off x="6751892" y="4050654"/>
              <a:ext cx="2106358" cy="594588"/>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22" name="文本框">
              <a:extLst>
                <a:ext uri="{FF2B5EF4-FFF2-40B4-BE49-F238E27FC236}">
                  <a16:creationId xmlns="" xmlns:a16="http://schemas.microsoft.com/office/drawing/2014/main" id="{D0809FFD-1236-4D92-B15A-CD7FC7C409F9}"/>
                </a:ext>
              </a:extLst>
            </p:cNvPr>
            <p:cNvSpPr txBox="1"/>
            <p:nvPr/>
          </p:nvSpPr>
          <p:spPr>
            <a:xfrm>
              <a:off x="6876088" y="4070284"/>
              <a:ext cx="691215" cy="584775"/>
            </a:xfrm>
            <a:prstGeom prst="rect">
              <a:avLst/>
            </a:prstGeom>
            <a:noFill/>
          </p:spPr>
          <p:txBody>
            <a:bodyPr wrap="none" rtlCol="0">
              <a:spAutoFit/>
            </a:bodyPr>
            <a:lstStyle/>
            <a:p>
              <a:r>
                <a:rPr lang="en-US" altLang="zh-CN" sz="3200" b="1" i="1" dirty="0">
                  <a:solidFill>
                    <a:schemeClr val="bg1"/>
                  </a:solidFill>
                  <a:effectLst>
                    <a:outerShdw blurRad="50800" dist="50800" dir="5400000" algn="ctr" rotWithShape="0">
                      <a:schemeClr val="accent6">
                        <a:alpha val="20000"/>
                      </a:schemeClr>
                    </a:outerShdw>
                  </a:effectLst>
                  <a:cs typeface="+mn-ea"/>
                  <a:sym typeface="+mn-lt"/>
                </a:rPr>
                <a:t>04</a:t>
              </a:r>
              <a:endParaRPr lang="zh-CN" altLang="en-US" sz="3200" b="1" i="1" dirty="0">
                <a:solidFill>
                  <a:schemeClr val="bg1"/>
                </a:solidFill>
                <a:effectLst>
                  <a:outerShdw blurRad="50800" dist="50800" dir="5400000" algn="ctr" rotWithShape="0">
                    <a:schemeClr val="accent6">
                      <a:alpha val="20000"/>
                    </a:schemeClr>
                  </a:outerShdw>
                </a:effectLst>
                <a:cs typeface="+mn-ea"/>
                <a:sym typeface="+mn-lt"/>
              </a:endParaRPr>
            </a:p>
          </p:txBody>
        </p:sp>
        <p:sp>
          <p:nvSpPr>
            <p:cNvPr id="23" name="文本框">
              <a:extLst>
                <a:ext uri="{FF2B5EF4-FFF2-40B4-BE49-F238E27FC236}">
                  <a16:creationId xmlns="" xmlns:a16="http://schemas.microsoft.com/office/drawing/2014/main" id="{4BB491D8-A6AD-4585-A939-82CDBCC16D84}"/>
                </a:ext>
              </a:extLst>
            </p:cNvPr>
            <p:cNvSpPr txBox="1"/>
            <p:nvPr/>
          </p:nvSpPr>
          <p:spPr>
            <a:xfrm>
              <a:off x="7618540" y="4096559"/>
              <a:ext cx="1620709" cy="492443"/>
            </a:xfrm>
            <a:prstGeom prst="rect">
              <a:avLst/>
            </a:prstGeom>
            <a:noFill/>
          </p:spPr>
          <p:txBody>
            <a:bodyPr wrap="square" rtlCol="0">
              <a:spAutoFit/>
            </a:bodyPr>
            <a:lstStyle/>
            <a:p>
              <a:r>
                <a:rPr lang="zh-CN" altLang="en-US" sz="2600" b="1" dirty="0">
                  <a:solidFill>
                    <a:schemeClr val="bg1"/>
                  </a:solidFill>
                  <a:cs typeface="+mn-ea"/>
                  <a:sym typeface="+mn-lt"/>
                </a:rPr>
                <a:t>有价值观</a:t>
              </a:r>
            </a:p>
          </p:txBody>
        </p:sp>
      </p:grpSp>
      <p:sp>
        <p:nvSpPr>
          <p:cNvPr id="24" name="文本框">
            <a:extLst>
              <a:ext uri="{FF2B5EF4-FFF2-40B4-BE49-F238E27FC236}">
                <a16:creationId xmlns="" xmlns:a16="http://schemas.microsoft.com/office/drawing/2014/main" id="{5D32CE42-8C17-49D4-ADE8-DF642564345A}"/>
              </a:ext>
            </a:extLst>
          </p:cNvPr>
          <p:cNvSpPr txBox="1"/>
          <p:nvPr/>
        </p:nvSpPr>
        <p:spPr>
          <a:xfrm>
            <a:off x="9567366" y="2768918"/>
            <a:ext cx="1603412" cy="2012859"/>
          </a:xfrm>
          <a:prstGeom prst="rect">
            <a:avLst/>
          </a:prstGeom>
          <a:noFill/>
        </p:spPr>
        <p:txBody>
          <a:bodyPr wrap="square" rtlCol="0">
            <a:spAutoFit/>
          </a:bodyPr>
          <a:lstStyle/>
          <a:p>
            <a:pPr>
              <a:lnSpc>
                <a:spcPct val="130000"/>
              </a:lnSpc>
            </a:pPr>
            <a:r>
              <a:rPr lang="zh-CN" altLang="en-US" sz="1600" dirty="0">
                <a:solidFill>
                  <a:schemeClr val="bg1"/>
                </a:solidFill>
                <a:cs typeface="+mn-ea"/>
                <a:sym typeface="+mn-lt"/>
              </a:rPr>
              <a:t>“有价值观”是指，账号内容所体现的价值观，与目标用户群体的价值观契合。</a:t>
            </a:r>
          </a:p>
        </p:txBody>
      </p:sp>
    </p:spTree>
    <p:custDataLst>
      <p:tags r:id="rId1"/>
    </p:custDataLst>
    <p:extLst>
      <p:ext uri="{BB962C8B-B14F-4D97-AF65-F5344CB8AC3E}">
        <p14:creationId xmlns:p14="http://schemas.microsoft.com/office/powerpoint/2010/main" val="33839737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1+#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42" presetClass="entr" presetSubtype="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childTnLst>
                          </p:cTn>
                        </p:par>
                        <p:par>
                          <p:cTn id="19" fill="hold">
                            <p:stCondLst>
                              <p:cond delay="2500"/>
                            </p:stCondLst>
                            <p:childTnLst>
                              <p:par>
                                <p:cTn id="20" presetID="2" presetClass="entr" presetSubtype="2"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1+#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par>
                          <p:cTn id="30" fill="hold">
                            <p:stCondLst>
                              <p:cond delay="4000"/>
                            </p:stCondLst>
                            <p:childTnLst>
                              <p:par>
                                <p:cTn id="31" presetID="2" presetClass="entr" presetSubtype="2" fill="hold" nodeType="after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additive="base">
                                        <p:cTn id="33" dur="750" fill="hold"/>
                                        <p:tgtEl>
                                          <p:spTgt spid="25"/>
                                        </p:tgtEl>
                                        <p:attrNameLst>
                                          <p:attrName>ppt_x</p:attrName>
                                        </p:attrNameLst>
                                      </p:cBhvr>
                                      <p:tavLst>
                                        <p:tav tm="0">
                                          <p:val>
                                            <p:strVal val="1+#ppt_w/2"/>
                                          </p:val>
                                        </p:tav>
                                        <p:tav tm="100000">
                                          <p:val>
                                            <p:strVal val="#ppt_x"/>
                                          </p:val>
                                        </p:tav>
                                      </p:tavLst>
                                    </p:anim>
                                    <p:anim calcmode="lin" valueType="num">
                                      <p:cBhvr additive="base">
                                        <p:cTn id="34" dur="750" fill="hold"/>
                                        <p:tgtEl>
                                          <p:spTgt spid="25"/>
                                        </p:tgtEl>
                                        <p:attrNameLst>
                                          <p:attrName>ppt_y</p:attrName>
                                        </p:attrNameLst>
                                      </p:cBhvr>
                                      <p:tavLst>
                                        <p:tav tm="0">
                                          <p:val>
                                            <p:strVal val="#ppt_y"/>
                                          </p:val>
                                        </p:tav>
                                        <p:tav tm="100000">
                                          <p:val>
                                            <p:strVal val="#ppt_y"/>
                                          </p:val>
                                        </p:tav>
                                      </p:tavLst>
                                    </p:anim>
                                  </p:childTnLst>
                                </p:cTn>
                              </p:par>
                            </p:childTnLst>
                          </p:cTn>
                        </p:par>
                        <p:par>
                          <p:cTn id="35" fill="hold">
                            <p:stCondLst>
                              <p:cond delay="4750"/>
                            </p:stCondLst>
                            <p:childTnLst>
                              <p:par>
                                <p:cTn id="36" presetID="42" presetClass="entr" presetSubtype="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1000"/>
                                        <p:tgtEl>
                                          <p:spTgt spid="19"/>
                                        </p:tgtEl>
                                      </p:cBhvr>
                                    </p:animEffect>
                                    <p:anim calcmode="lin" valueType="num">
                                      <p:cBhvr>
                                        <p:cTn id="39" dur="1000" fill="hold"/>
                                        <p:tgtEl>
                                          <p:spTgt spid="19"/>
                                        </p:tgtEl>
                                        <p:attrNameLst>
                                          <p:attrName>ppt_x</p:attrName>
                                        </p:attrNameLst>
                                      </p:cBhvr>
                                      <p:tavLst>
                                        <p:tav tm="0">
                                          <p:val>
                                            <p:strVal val="#ppt_x"/>
                                          </p:val>
                                        </p:tav>
                                        <p:tav tm="100000">
                                          <p:val>
                                            <p:strVal val="#ppt_x"/>
                                          </p:val>
                                        </p:tav>
                                      </p:tavLst>
                                    </p:anim>
                                    <p:anim calcmode="lin" valueType="num">
                                      <p:cBhvr>
                                        <p:cTn id="40" dur="1000" fill="hold"/>
                                        <p:tgtEl>
                                          <p:spTgt spid="19"/>
                                        </p:tgtEl>
                                        <p:attrNameLst>
                                          <p:attrName>ppt_y</p:attrName>
                                        </p:attrNameLst>
                                      </p:cBhvr>
                                      <p:tavLst>
                                        <p:tav tm="0">
                                          <p:val>
                                            <p:strVal val="#ppt_y+.1"/>
                                          </p:val>
                                        </p:tav>
                                        <p:tav tm="100000">
                                          <p:val>
                                            <p:strVal val="#ppt_y"/>
                                          </p:val>
                                        </p:tav>
                                      </p:tavLst>
                                    </p:anim>
                                  </p:childTnLst>
                                </p:cTn>
                              </p:par>
                            </p:childTnLst>
                          </p:cTn>
                        </p:par>
                        <p:par>
                          <p:cTn id="41" fill="hold">
                            <p:stCondLst>
                              <p:cond delay="5750"/>
                            </p:stCondLst>
                            <p:childTnLst>
                              <p:par>
                                <p:cTn id="42" presetID="2" presetClass="entr" presetSubtype="2" fill="hold" nodeType="afterEffect">
                                  <p:stCondLst>
                                    <p:cond delay="0"/>
                                  </p:stCondLst>
                                  <p:childTnLst>
                                    <p:set>
                                      <p:cBhvr>
                                        <p:cTn id="43" dur="1" fill="hold">
                                          <p:stCondLst>
                                            <p:cond delay="0"/>
                                          </p:stCondLst>
                                        </p:cTn>
                                        <p:tgtEl>
                                          <p:spTgt spid="26"/>
                                        </p:tgtEl>
                                        <p:attrNameLst>
                                          <p:attrName>style.visibility</p:attrName>
                                        </p:attrNameLst>
                                      </p:cBhvr>
                                      <p:to>
                                        <p:strVal val="visible"/>
                                      </p:to>
                                    </p:set>
                                    <p:anim calcmode="lin" valueType="num">
                                      <p:cBhvr additive="base">
                                        <p:cTn id="44" dur="500" fill="hold"/>
                                        <p:tgtEl>
                                          <p:spTgt spid="26"/>
                                        </p:tgtEl>
                                        <p:attrNameLst>
                                          <p:attrName>ppt_x</p:attrName>
                                        </p:attrNameLst>
                                      </p:cBhvr>
                                      <p:tavLst>
                                        <p:tav tm="0">
                                          <p:val>
                                            <p:strVal val="1+#ppt_w/2"/>
                                          </p:val>
                                        </p:tav>
                                        <p:tav tm="100000">
                                          <p:val>
                                            <p:strVal val="#ppt_x"/>
                                          </p:val>
                                        </p:tav>
                                      </p:tavLst>
                                    </p:anim>
                                    <p:anim calcmode="lin" valueType="num">
                                      <p:cBhvr additive="base">
                                        <p:cTn id="45" dur="500" fill="hold"/>
                                        <p:tgtEl>
                                          <p:spTgt spid="26"/>
                                        </p:tgtEl>
                                        <p:attrNameLst>
                                          <p:attrName>ppt_y</p:attrName>
                                        </p:attrNameLst>
                                      </p:cBhvr>
                                      <p:tavLst>
                                        <p:tav tm="0">
                                          <p:val>
                                            <p:strVal val="#ppt_y"/>
                                          </p:val>
                                        </p:tav>
                                        <p:tav tm="100000">
                                          <p:val>
                                            <p:strVal val="#ppt_y"/>
                                          </p:val>
                                        </p:tav>
                                      </p:tavLst>
                                    </p:anim>
                                  </p:childTnLst>
                                </p:cTn>
                              </p:par>
                            </p:childTnLst>
                          </p:cTn>
                        </p:par>
                        <p:par>
                          <p:cTn id="46" fill="hold">
                            <p:stCondLst>
                              <p:cond delay="6250"/>
                            </p:stCondLst>
                            <p:childTnLst>
                              <p:par>
                                <p:cTn id="47" presetID="42" presetClass="entr" presetSubtype="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1000"/>
                                        <p:tgtEl>
                                          <p:spTgt spid="24"/>
                                        </p:tgtEl>
                                      </p:cBhvr>
                                    </p:animEffect>
                                    <p:anim calcmode="lin" valueType="num">
                                      <p:cBhvr>
                                        <p:cTn id="50" dur="1000" fill="hold"/>
                                        <p:tgtEl>
                                          <p:spTgt spid="24"/>
                                        </p:tgtEl>
                                        <p:attrNameLst>
                                          <p:attrName>ppt_x</p:attrName>
                                        </p:attrNameLst>
                                      </p:cBhvr>
                                      <p:tavLst>
                                        <p:tav tm="0">
                                          <p:val>
                                            <p:strVal val="#ppt_x"/>
                                          </p:val>
                                        </p:tav>
                                        <p:tav tm="100000">
                                          <p:val>
                                            <p:strVal val="#ppt_x"/>
                                          </p:val>
                                        </p:tav>
                                      </p:tavLst>
                                    </p:anim>
                                    <p:anim calcmode="lin" valueType="num">
                                      <p:cBhvr>
                                        <p:cTn id="5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4" grpId="0"/>
      <p:bldP spid="19" grpId="0"/>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41717" y="474656"/>
            <a:ext cx="3508567" cy="584775"/>
          </a:xfrm>
          <a:prstGeom prst="rect">
            <a:avLst/>
          </a:prstGeom>
        </p:spPr>
        <p:txBody>
          <a:bodyPr wrap="square">
            <a:spAutoFit/>
          </a:bodyPr>
          <a:lstStyle/>
          <a:p>
            <a:pPr algn="ctr"/>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内容原则</a:t>
            </a:r>
          </a:p>
        </p:txBody>
      </p:sp>
      <p:grpSp>
        <p:nvGrpSpPr>
          <p:cNvPr id="4" name="组合 3"/>
          <p:cNvGrpSpPr/>
          <p:nvPr/>
        </p:nvGrpSpPr>
        <p:grpSpPr>
          <a:xfrm>
            <a:off x="7548445" y="1734876"/>
            <a:ext cx="3041856" cy="946759"/>
            <a:chOff x="1187633" y="1834701"/>
            <a:chExt cx="3041856" cy="946759"/>
          </a:xfrm>
        </p:grpSpPr>
        <p:sp>
          <p:nvSpPr>
            <p:cNvPr id="33" name="矩形 32"/>
            <p:cNvSpPr/>
            <p:nvPr/>
          </p:nvSpPr>
          <p:spPr>
            <a:xfrm>
              <a:off x="1539298" y="2172557"/>
              <a:ext cx="2690191" cy="608903"/>
            </a:xfrm>
            <a:prstGeom prst="rect">
              <a:avLst/>
            </a:prstGeom>
          </p:spPr>
          <p:txBody>
            <a:bodyPr wrap="square">
              <a:spAutoFit/>
            </a:bodyPr>
            <a:lstStyle/>
            <a:p>
              <a:pPr algn="r">
                <a:lnSpc>
                  <a:spcPct val="120000"/>
                </a:lnSpc>
                <a:defRPr/>
              </a:pPr>
              <a:r>
                <a:rPr lang="zh-CN" altLang="en-US" sz="1399" kern="100" dirty="0">
                  <a:solidFill>
                    <a:schemeClr val="bg1"/>
                  </a:solidFill>
                  <a:cs typeface="+mn-ea"/>
                  <a:sym typeface="+mn-lt"/>
                </a:rPr>
                <a:t>有趣，有梗，个性，真实，引发用户参与互动</a:t>
              </a:r>
            </a:p>
          </p:txBody>
        </p:sp>
        <p:sp>
          <p:nvSpPr>
            <p:cNvPr id="34" name="Text Box 6"/>
            <p:cNvSpPr txBox="1">
              <a:spLocks noChangeArrowheads="1"/>
            </p:cNvSpPr>
            <p:nvPr/>
          </p:nvSpPr>
          <p:spPr bwMode="auto">
            <a:xfrm>
              <a:off x="1187633" y="1834701"/>
              <a:ext cx="3041856" cy="39607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defPPr>
                <a:defRPr lang="zh-CN"/>
              </a:defPPr>
              <a:lvl1pPr algn="just">
                <a:lnSpc>
                  <a:spcPct val="120000"/>
                </a:lnSpc>
                <a:defRPr sz="1600">
                  <a:latin typeface="+mj-ea"/>
                  <a:ea typeface="+mj-ea"/>
                </a:defRPr>
              </a:lvl1pPr>
            </a:lstStyle>
            <a:p>
              <a:pPr lvl="0" algn="r">
                <a:defRPr/>
              </a:pPr>
              <a:r>
                <a:rPr lang="zh-CN" altLang="en-US" sz="1799" b="1" dirty="0">
                  <a:solidFill>
                    <a:schemeClr val="bg1"/>
                  </a:solidFill>
                  <a:latin typeface="+mn-lt"/>
                  <a:ea typeface="+mn-ea"/>
                  <a:cs typeface="+mn-ea"/>
                  <a:sym typeface="+mn-lt"/>
                </a:rPr>
                <a:t>标题</a:t>
              </a:r>
            </a:p>
          </p:txBody>
        </p:sp>
      </p:grpSp>
      <p:grpSp>
        <p:nvGrpSpPr>
          <p:cNvPr id="5" name="组合 4"/>
          <p:cNvGrpSpPr/>
          <p:nvPr/>
        </p:nvGrpSpPr>
        <p:grpSpPr>
          <a:xfrm>
            <a:off x="7548445" y="3132234"/>
            <a:ext cx="3041856" cy="946759"/>
            <a:chOff x="1187633" y="3232059"/>
            <a:chExt cx="3041856" cy="946759"/>
          </a:xfrm>
        </p:grpSpPr>
        <p:sp>
          <p:nvSpPr>
            <p:cNvPr id="35" name="矩形 34"/>
            <p:cNvSpPr/>
            <p:nvPr/>
          </p:nvSpPr>
          <p:spPr>
            <a:xfrm>
              <a:off x="1539297" y="3569915"/>
              <a:ext cx="2690191" cy="608903"/>
            </a:xfrm>
            <a:prstGeom prst="rect">
              <a:avLst/>
            </a:prstGeom>
          </p:spPr>
          <p:txBody>
            <a:bodyPr wrap="square">
              <a:spAutoFit/>
            </a:bodyPr>
            <a:lstStyle/>
            <a:p>
              <a:pPr algn="r">
                <a:lnSpc>
                  <a:spcPct val="120000"/>
                </a:lnSpc>
                <a:defRPr/>
              </a:pPr>
              <a:r>
                <a:rPr lang="zh-CN" altLang="en-US" sz="1399" kern="100" dirty="0">
                  <a:solidFill>
                    <a:schemeClr val="bg1"/>
                  </a:solidFill>
                  <a:cs typeface="+mn-ea"/>
                  <a:sym typeface="+mn-lt"/>
                </a:rPr>
                <a:t>真实，贴近生活</a:t>
              </a:r>
            </a:p>
            <a:p>
              <a:pPr algn="r">
                <a:lnSpc>
                  <a:spcPct val="120000"/>
                </a:lnSpc>
                <a:defRPr/>
              </a:pPr>
              <a:r>
                <a:rPr lang="zh-CN" altLang="en-US" sz="1399" kern="100" dirty="0">
                  <a:solidFill>
                    <a:schemeClr val="bg1"/>
                  </a:solidFill>
                  <a:cs typeface="+mn-ea"/>
                  <a:sym typeface="+mn-lt"/>
                </a:rPr>
                <a:t>引发用户参与互动</a:t>
              </a:r>
            </a:p>
          </p:txBody>
        </p:sp>
        <p:sp>
          <p:nvSpPr>
            <p:cNvPr id="36" name="Text Box 6"/>
            <p:cNvSpPr txBox="1">
              <a:spLocks noChangeArrowheads="1"/>
            </p:cNvSpPr>
            <p:nvPr/>
          </p:nvSpPr>
          <p:spPr bwMode="auto">
            <a:xfrm>
              <a:off x="1187633" y="3232059"/>
              <a:ext cx="3041856" cy="39607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defPPr>
                <a:defRPr lang="zh-CN"/>
              </a:defPPr>
              <a:lvl1pPr algn="just">
                <a:lnSpc>
                  <a:spcPct val="120000"/>
                </a:lnSpc>
                <a:defRPr sz="1600">
                  <a:latin typeface="+mj-ea"/>
                  <a:ea typeface="+mj-ea"/>
                </a:defRPr>
              </a:lvl1pPr>
            </a:lstStyle>
            <a:p>
              <a:pPr lvl="0" algn="r">
                <a:defRPr/>
              </a:pPr>
              <a:r>
                <a:rPr lang="zh-CN" altLang="en-US" sz="1799" b="1" dirty="0">
                  <a:solidFill>
                    <a:schemeClr val="bg1"/>
                  </a:solidFill>
                  <a:latin typeface="+mn-lt"/>
                  <a:ea typeface="+mn-ea"/>
                  <a:cs typeface="+mn-ea"/>
                  <a:sym typeface="+mn-lt"/>
                </a:rPr>
                <a:t>文案</a:t>
              </a:r>
            </a:p>
          </p:txBody>
        </p:sp>
      </p:grpSp>
      <p:grpSp>
        <p:nvGrpSpPr>
          <p:cNvPr id="6" name="组合 5"/>
          <p:cNvGrpSpPr/>
          <p:nvPr/>
        </p:nvGrpSpPr>
        <p:grpSpPr>
          <a:xfrm>
            <a:off x="7548445" y="4541383"/>
            <a:ext cx="3041856" cy="946759"/>
            <a:chOff x="1187633" y="4641208"/>
            <a:chExt cx="3041856" cy="946759"/>
          </a:xfrm>
        </p:grpSpPr>
        <p:sp>
          <p:nvSpPr>
            <p:cNvPr id="37" name="矩形 36"/>
            <p:cNvSpPr/>
            <p:nvPr/>
          </p:nvSpPr>
          <p:spPr>
            <a:xfrm>
              <a:off x="1539296" y="4979064"/>
              <a:ext cx="2690191" cy="608903"/>
            </a:xfrm>
            <a:prstGeom prst="rect">
              <a:avLst/>
            </a:prstGeom>
          </p:spPr>
          <p:txBody>
            <a:bodyPr wrap="square">
              <a:spAutoFit/>
            </a:bodyPr>
            <a:lstStyle/>
            <a:p>
              <a:pPr algn="r">
                <a:lnSpc>
                  <a:spcPct val="120000"/>
                </a:lnSpc>
                <a:defRPr/>
              </a:pPr>
              <a:r>
                <a:rPr lang="zh-CN" altLang="en-US" sz="1399" kern="100" dirty="0">
                  <a:solidFill>
                    <a:schemeClr val="bg1"/>
                  </a:solidFill>
                  <a:cs typeface="+mn-ea"/>
                  <a:sym typeface="+mn-lt"/>
                </a:rPr>
                <a:t>多元化，抖音范，炫酷年轻，垂直清晰人设</a:t>
              </a:r>
            </a:p>
          </p:txBody>
        </p:sp>
        <p:sp>
          <p:nvSpPr>
            <p:cNvPr id="39" name="Text Box 6"/>
            <p:cNvSpPr txBox="1">
              <a:spLocks noChangeArrowheads="1"/>
            </p:cNvSpPr>
            <p:nvPr/>
          </p:nvSpPr>
          <p:spPr bwMode="auto">
            <a:xfrm>
              <a:off x="1187633" y="4641208"/>
              <a:ext cx="3041856" cy="39607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defPPr>
                <a:defRPr lang="zh-CN"/>
              </a:defPPr>
              <a:lvl1pPr algn="just">
                <a:lnSpc>
                  <a:spcPct val="120000"/>
                </a:lnSpc>
                <a:defRPr sz="1600">
                  <a:latin typeface="+mj-ea"/>
                  <a:ea typeface="+mj-ea"/>
                </a:defRPr>
              </a:lvl1pPr>
            </a:lstStyle>
            <a:p>
              <a:pPr lvl="0" algn="r">
                <a:defRPr/>
              </a:pPr>
              <a:r>
                <a:rPr lang="zh-CN" altLang="en-US" sz="1799" b="1" dirty="0">
                  <a:solidFill>
                    <a:schemeClr val="bg1"/>
                  </a:solidFill>
                  <a:latin typeface="+mn-lt"/>
                  <a:ea typeface="+mn-ea"/>
                  <a:cs typeface="+mn-ea"/>
                  <a:sym typeface="+mn-lt"/>
                </a:rPr>
                <a:t>选题</a:t>
              </a:r>
            </a:p>
          </p:txBody>
        </p:sp>
      </p:grpSp>
      <p:grpSp>
        <p:nvGrpSpPr>
          <p:cNvPr id="7" name="组合 6"/>
          <p:cNvGrpSpPr/>
          <p:nvPr/>
        </p:nvGrpSpPr>
        <p:grpSpPr>
          <a:xfrm>
            <a:off x="1489700" y="1684999"/>
            <a:ext cx="3041856" cy="946759"/>
            <a:chOff x="7962511" y="1784824"/>
            <a:chExt cx="3041856" cy="946759"/>
          </a:xfrm>
        </p:grpSpPr>
        <p:sp>
          <p:nvSpPr>
            <p:cNvPr id="40" name="矩形 39"/>
            <p:cNvSpPr/>
            <p:nvPr/>
          </p:nvSpPr>
          <p:spPr>
            <a:xfrm>
              <a:off x="7962511" y="2122680"/>
              <a:ext cx="2690191" cy="608903"/>
            </a:xfrm>
            <a:prstGeom prst="rect">
              <a:avLst/>
            </a:prstGeom>
          </p:spPr>
          <p:txBody>
            <a:bodyPr wrap="square">
              <a:spAutoFit/>
            </a:bodyPr>
            <a:lstStyle/>
            <a:p>
              <a:pPr>
                <a:lnSpc>
                  <a:spcPct val="120000"/>
                </a:lnSpc>
                <a:defRPr/>
              </a:pPr>
              <a:r>
                <a:rPr lang="zh-CN" altLang="en-US" sz="1399" kern="100" dirty="0">
                  <a:solidFill>
                    <a:schemeClr val="bg1"/>
                  </a:solidFill>
                  <a:cs typeface="+mn-ea"/>
                  <a:sym typeface="+mn-lt"/>
                </a:rPr>
                <a:t>统一调性，封面个性化</a:t>
              </a:r>
            </a:p>
            <a:p>
              <a:pPr>
                <a:lnSpc>
                  <a:spcPct val="120000"/>
                </a:lnSpc>
                <a:defRPr/>
              </a:pPr>
              <a:r>
                <a:rPr lang="zh-CN" altLang="en-US" sz="1399" kern="100" dirty="0">
                  <a:solidFill>
                    <a:schemeClr val="bg1"/>
                  </a:solidFill>
                  <a:cs typeface="+mn-ea"/>
                  <a:sym typeface="+mn-lt"/>
                </a:rPr>
                <a:t>干净，清晰展现人设</a:t>
              </a:r>
            </a:p>
          </p:txBody>
        </p:sp>
        <p:sp>
          <p:nvSpPr>
            <p:cNvPr id="41" name="Text Box 6"/>
            <p:cNvSpPr txBox="1">
              <a:spLocks noChangeArrowheads="1"/>
            </p:cNvSpPr>
            <p:nvPr/>
          </p:nvSpPr>
          <p:spPr bwMode="auto">
            <a:xfrm>
              <a:off x="7962511" y="1784824"/>
              <a:ext cx="3041856" cy="39607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defPPr>
                <a:defRPr lang="zh-CN"/>
              </a:defPPr>
              <a:lvl1pPr algn="just">
                <a:lnSpc>
                  <a:spcPct val="120000"/>
                </a:lnSpc>
                <a:defRPr sz="1600">
                  <a:latin typeface="+mj-ea"/>
                  <a:ea typeface="+mj-ea"/>
                </a:defRPr>
              </a:lvl1pPr>
            </a:lstStyle>
            <a:p>
              <a:pPr lvl="0" algn="l">
                <a:defRPr/>
              </a:pPr>
              <a:r>
                <a:rPr lang="zh-CN" altLang="en-US" sz="1799" b="1" dirty="0">
                  <a:solidFill>
                    <a:schemeClr val="bg1"/>
                  </a:solidFill>
                  <a:latin typeface="+mn-lt"/>
                  <a:ea typeface="+mn-ea"/>
                  <a:cs typeface="+mn-ea"/>
                  <a:sym typeface="+mn-lt"/>
                </a:rPr>
                <a:t>封面</a:t>
              </a:r>
            </a:p>
          </p:txBody>
        </p:sp>
      </p:grpSp>
      <p:grpSp>
        <p:nvGrpSpPr>
          <p:cNvPr id="8" name="组合 7"/>
          <p:cNvGrpSpPr/>
          <p:nvPr/>
        </p:nvGrpSpPr>
        <p:grpSpPr>
          <a:xfrm>
            <a:off x="1489700" y="3132234"/>
            <a:ext cx="3041856" cy="946759"/>
            <a:chOff x="7962511" y="3232059"/>
            <a:chExt cx="3041856" cy="946759"/>
          </a:xfrm>
        </p:grpSpPr>
        <p:sp>
          <p:nvSpPr>
            <p:cNvPr id="42" name="矩形 41"/>
            <p:cNvSpPr/>
            <p:nvPr/>
          </p:nvSpPr>
          <p:spPr>
            <a:xfrm>
              <a:off x="7962511" y="3569915"/>
              <a:ext cx="2690191" cy="608903"/>
            </a:xfrm>
            <a:prstGeom prst="rect">
              <a:avLst/>
            </a:prstGeom>
          </p:spPr>
          <p:txBody>
            <a:bodyPr wrap="square">
              <a:spAutoFit/>
            </a:bodyPr>
            <a:lstStyle/>
            <a:p>
              <a:pPr>
                <a:lnSpc>
                  <a:spcPct val="120000"/>
                </a:lnSpc>
                <a:defRPr/>
              </a:pPr>
              <a:r>
                <a:rPr lang="zh-CN" altLang="en-US" sz="1399" kern="100" dirty="0">
                  <a:solidFill>
                    <a:schemeClr val="bg1"/>
                  </a:solidFill>
                  <a:cs typeface="+mn-ea"/>
                  <a:sym typeface="+mn-lt"/>
                </a:rPr>
                <a:t>风格统一，鲜明，按自己人设改造，避免土味</a:t>
              </a:r>
            </a:p>
          </p:txBody>
        </p:sp>
        <p:sp>
          <p:nvSpPr>
            <p:cNvPr id="43" name="Text Box 6"/>
            <p:cNvSpPr txBox="1">
              <a:spLocks noChangeArrowheads="1"/>
            </p:cNvSpPr>
            <p:nvPr/>
          </p:nvSpPr>
          <p:spPr bwMode="auto">
            <a:xfrm>
              <a:off x="7962511" y="3232059"/>
              <a:ext cx="3041856" cy="39607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defPPr>
                <a:defRPr lang="zh-CN"/>
              </a:defPPr>
              <a:lvl1pPr algn="just">
                <a:lnSpc>
                  <a:spcPct val="120000"/>
                </a:lnSpc>
                <a:defRPr sz="1600">
                  <a:latin typeface="+mj-ea"/>
                  <a:ea typeface="+mj-ea"/>
                </a:defRPr>
              </a:lvl1pPr>
            </a:lstStyle>
            <a:p>
              <a:pPr lvl="0" algn="l">
                <a:defRPr/>
              </a:pPr>
              <a:r>
                <a:rPr lang="zh-CN" altLang="en-US" sz="1799" b="1" dirty="0">
                  <a:solidFill>
                    <a:schemeClr val="bg1"/>
                  </a:solidFill>
                  <a:latin typeface="+mn-lt"/>
                  <a:ea typeface="+mn-ea"/>
                  <a:cs typeface="+mn-ea"/>
                  <a:sym typeface="+mn-lt"/>
                </a:rPr>
                <a:t>造型</a:t>
              </a:r>
            </a:p>
          </p:txBody>
        </p:sp>
      </p:grpSp>
      <p:grpSp>
        <p:nvGrpSpPr>
          <p:cNvPr id="9" name="组合 8"/>
          <p:cNvGrpSpPr/>
          <p:nvPr/>
        </p:nvGrpSpPr>
        <p:grpSpPr>
          <a:xfrm>
            <a:off x="1489700" y="4541383"/>
            <a:ext cx="3041856" cy="946759"/>
            <a:chOff x="7962511" y="4641208"/>
            <a:chExt cx="3041856" cy="946759"/>
          </a:xfrm>
        </p:grpSpPr>
        <p:sp>
          <p:nvSpPr>
            <p:cNvPr id="44" name="矩形 43"/>
            <p:cNvSpPr/>
            <p:nvPr/>
          </p:nvSpPr>
          <p:spPr>
            <a:xfrm>
              <a:off x="7962511" y="4979064"/>
              <a:ext cx="2690191" cy="608903"/>
            </a:xfrm>
            <a:prstGeom prst="rect">
              <a:avLst/>
            </a:prstGeom>
          </p:spPr>
          <p:txBody>
            <a:bodyPr wrap="square">
              <a:spAutoFit/>
            </a:bodyPr>
            <a:lstStyle/>
            <a:p>
              <a:pPr>
                <a:lnSpc>
                  <a:spcPct val="120000"/>
                </a:lnSpc>
                <a:defRPr/>
              </a:pPr>
              <a:r>
                <a:rPr lang="zh-CN" altLang="en-US" sz="1399" kern="100">
                  <a:solidFill>
                    <a:schemeClr val="bg1"/>
                  </a:solidFill>
                  <a:cs typeface="+mn-ea"/>
                  <a:sym typeface="+mn-lt"/>
                </a:rPr>
                <a:t>垂直</a:t>
              </a:r>
              <a:r>
                <a:rPr lang="en-US" altLang="zh-CN" sz="1399" kern="100">
                  <a:solidFill>
                    <a:schemeClr val="bg1"/>
                  </a:solidFill>
                  <a:cs typeface="+mn-ea"/>
                  <a:sym typeface="+mn-lt"/>
                </a:rPr>
                <a:t>IP</a:t>
              </a:r>
              <a:r>
                <a:rPr lang="zh-CN" altLang="en-US" sz="1399" kern="100">
                  <a:solidFill>
                    <a:schemeClr val="bg1"/>
                  </a:solidFill>
                  <a:cs typeface="+mn-ea"/>
                  <a:sym typeface="+mn-lt"/>
                </a:rPr>
                <a:t>，分析受众，结合抖音和自己</a:t>
              </a:r>
            </a:p>
          </p:txBody>
        </p:sp>
        <p:sp>
          <p:nvSpPr>
            <p:cNvPr id="45" name="Text Box 6"/>
            <p:cNvSpPr txBox="1">
              <a:spLocks noChangeArrowheads="1"/>
            </p:cNvSpPr>
            <p:nvPr/>
          </p:nvSpPr>
          <p:spPr bwMode="auto">
            <a:xfrm>
              <a:off x="7962511" y="4641208"/>
              <a:ext cx="3041856" cy="39607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defPPr>
                <a:defRPr lang="zh-CN"/>
              </a:defPPr>
              <a:lvl1pPr algn="just">
                <a:lnSpc>
                  <a:spcPct val="120000"/>
                </a:lnSpc>
                <a:defRPr sz="1600">
                  <a:latin typeface="+mj-ea"/>
                  <a:ea typeface="+mj-ea"/>
                </a:defRPr>
              </a:lvl1pPr>
            </a:lstStyle>
            <a:p>
              <a:pPr lvl="0" algn="l">
                <a:defRPr/>
              </a:pPr>
              <a:r>
                <a:rPr lang="zh-CN" altLang="en-US" sz="1799" b="1" dirty="0">
                  <a:solidFill>
                    <a:schemeClr val="bg1"/>
                  </a:solidFill>
                  <a:latin typeface="+mn-lt"/>
                  <a:ea typeface="+mn-ea"/>
                  <a:cs typeface="+mn-ea"/>
                  <a:sym typeface="+mn-lt"/>
                </a:rPr>
                <a:t>脚本</a:t>
              </a:r>
            </a:p>
          </p:txBody>
        </p:sp>
      </p:grpSp>
      <p:pic>
        <p:nvPicPr>
          <p:cNvPr id="15" name="图片 14">
            <a:extLst>
              <a:ext uri="{FF2B5EF4-FFF2-40B4-BE49-F238E27FC236}">
                <a16:creationId xmlns="" xmlns:a16="http://schemas.microsoft.com/office/drawing/2014/main" id="{3CD47694-81C8-4A81-B2D9-450E19355CE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003332" y="1681873"/>
            <a:ext cx="4185336" cy="4185336"/>
          </a:xfrm>
          <a:prstGeom prst="rect">
            <a:avLst/>
          </a:prstGeom>
        </p:spPr>
      </p:pic>
    </p:spTree>
    <p:extLst>
      <p:ext uri="{BB962C8B-B14F-4D97-AF65-F5344CB8AC3E}">
        <p14:creationId xmlns:p14="http://schemas.microsoft.com/office/powerpoint/2010/main" val="15350674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750" fill="hold"/>
                                        <p:tgtEl>
                                          <p:spTgt spid="4"/>
                                        </p:tgtEl>
                                        <p:attrNameLst>
                                          <p:attrName>ppt_w</p:attrName>
                                        </p:attrNameLst>
                                      </p:cBhvr>
                                      <p:tavLst>
                                        <p:tav tm="0">
                                          <p:val>
                                            <p:fltVal val="0"/>
                                          </p:val>
                                        </p:tav>
                                        <p:tav tm="100000">
                                          <p:val>
                                            <p:strVal val="#ppt_w"/>
                                          </p:val>
                                        </p:tav>
                                      </p:tavLst>
                                    </p:anim>
                                    <p:anim calcmode="lin" valueType="num">
                                      <p:cBhvr>
                                        <p:cTn id="12" dur="750" fill="hold"/>
                                        <p:tgtEl>
                                          <p:spTgt spid="4"/>
                                        </p:tgtEl>
                                        <p:attrNameLst>
                                          <p:attrName>ppt_h</p:attrName>
                                        </p:attrNameLst>
                                      </p:cBhvr>
                                      <p:tavLst>
                                        <p:tav tm="0">
                                          <p:val>
                                            <p:fltVal val="0"/>
                                          </p:val>
                                        </p:tav>
                                        <p:tav tm="100000">
                                          <p:val>
                                            <p:strVal val="#ppt_h"/>
                                          </p:val>
                                        </p:tav>
                                      </p:tavLst>
                                    </p:anim>
                                    <p:animEffect transition="in" filter="fade">
                                      <p:cBhvr>
                                        <p:cTn id="13" dur="750"/>
                                        <p:tgtEl>
                                          <p:spTgt spid="4"/>
                                        </p:tgtEl>
                                      </p:cBhvr>
                                    </p:animEffect>
                                    <p:anim calcmode="lin" valueType="num">
                                      <p:cBhvr>
                                        <p:cTn id="14" dur="750" fill="hold"/>
                                        <p:tgtEl>
                                          <p:spTgt spid="4"/>
                                        </p:tgtEl>
                                        <p:attrNameLst>
                                          <p:attrName>ppt_x</p:attrName>
                                        </p:attrNameLst>
                                      </p:cBhvr>
                                      <p:tavLst>
                                        <p:tav tm="0">
                                          <p:val>
                                            <p:fltVal val="0.5"/>
                                          </p:val>
                                        </p:tav>
                                        <p:tav tm="100000">
                                          <p:val>
                                            <p:strVal val="#ppt_x"/>
                                          </p:val>
                                        </p:tav>
                                      </p:tavLst>
                                    </p:anim>
                                    <p:anim calcmode="lin" valueType="num">
                                      <p:cBhvr>
                                        <p:cTn id="15" dur="750" fill="hold"/>
                                        <p:tgtEl>
                                          <p:spTgt spid="4"/>
                                        </p:tgtEl>
                                        <p:attrNameLst>
                                          <p:attrName>ppt_y</p:attrName>
                                        </p:attrNameLst>
                                      </p:cBhvr>
                                      <p:tavLst>
                                        <p:tav tm="0">
                                          <p:val>
                                            <p:fltVal val="0.5"/>
                                          </p:val>
                                        </p:tav>
                                        <p:tav tm="100000">
                                          <p:val>
                                            <p:strVal val="#ppt_y"/>
                                          </p:val>
                                        </p:tav>
                                      </p:tavLst>
                                    </p:anim>
                                  </p:childTnLst>
                                </p:cTn>
                              </p:par>
                            </p:childTnLst>
                          </p:cTn>
                        </p:par>
                        <p:par>
                          <p:cTn id="16" fill="hold">
                            <p:stCondLst>
                              <p:cond delay="1500"/>
                            </p:stCondLst>
                            <p:childTnLst>
                              <p:par>
                                <p:cTn id="17" presetID="53" presetClass="entr" presetSubtype="528"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750" fill="hold"/>
                                        <p:tgtEl>
                                          <p:spTgt spid="7"/>
                                        </p:tgtEl>
                                        <p:attrNameLst>
                                          <p:attrName>ppt_w</p:attrName>
                                        </p:attrNameLst>
                                      </p:cBhvr>
                                      <p:tavLst>
                                        <p:tav tm="0">
                                          <p:val>
                                            <p:fltVal val="0"/>
                                          </p:val>
                                        </p:tav>
                                        <p:tav tm="100000">
                                          <p:val>
                                            <p:strVal val="#ppt_w"/>
                                          </p:val>
                                        </p:tav>
                                      </p:tavLst>
                                    </p:anim>
                                    <p:anim calcmode="lin" valueType="num">
                                      <p:cBhvr>
                                        <p:cTn id="20" dur="750" fill="hold"/>
                                        <p:tgtEl>
                                          <p:spTgt spid="7"/>
                                        </p:tgtEl>
                                        <p:attrNameLst>
                                          <p:attrName>ppt_h</p:attrName>
                                        </p:attrNameLst>
                                      </p:cBhvr>
                                      <p:tavLst>
                                        <p:tav tm="0">
                                          <p:val>
                                            <p:fltVal val="0"/>
                                          </p:val>
                                        </p:tav>
                                        <p:tav tm="100000">
                                          <p:val>
                                            <p:strVal val="#ppt_h"/>
                                          </p:val>
                                        </p:tav>
                                      </p:tavLst>
                                    </p:anim>
                                    <p:animEffect transition="in" filter="fade">
                                      <p:cBhvr>
                                        <p:cTn id="21" dur="750"/>
                                        <p:tgtEl>
                                          <p:spTgt spid="7"/>
                                        </p:tgtEl>
                                      </p:cBhvr>
                                    </p:animEffect>
                                    <p:anim calcmode="lin" valueType="num">
                                      <p:cBhvr>
                                        <p:cTn id="22" dur="750" fill="hold"/>
                                        <p:tgtEl>
                                          <p:spTgt spid="7"/>
                                        </p:tgtEl>
                                        <p:attrNameLst>
                                          <p:attrName>ppt_x</p:attrName>
                                        </p:attrNameLst>
                                      </p:cBhvr>
                                      <p:tavLst>
                                        <p:tav tm="0">
                                          <p:val>
                                            <p:fltVal val="0.5"/>
                                          </p:val>
                                        </p:tav>
                                        <p:tav tm="100000">
                                          <p:val>
                                            <p:strVal val="#ppt_x"/>
                                          </p:val>
                                        </p:tav>
                                      </p:tavLst>
                                    </p:anim>
                                    <p:anim calcmode="lin" valueType="num">
                                      <p:cBhvr>
                                        <p:cTn id="23" dur="750" fill="hold"/>
                                        <p:tgtEl>
                                          <p:spTgt spid="7"/>
                                        </p:tgtEl>
                                        <p:attrNameLst>
                                          <p:attrName>ppt_y</p:attrName>
                                        </p:attrNameLst>
                                      </p:cBhvr>
                                      <p:tavLst>
                                        <p:tav tm="0">
                                          <p:val>
                                            <p:fltVal val="0.5"/>
                                          </p:val>
                                        </p:tav>
                                        <p:tav tm="100000">
                                          <p:val>
                                            <p:strVal val="#ppt_y"/>
                                          </p:val>
                                        </p:tav>
                                      </p:tavLst>
                                    </p:anim>
                                  </p:childTnLst>
                                </p:cTn>
                              </p:par>
                            </p:childTnLst>
                          </p:cTn>
                        </p:par>
                        <p:par>
                          <p:cTn id="24" fill="hold">
                            <p:stCondLst>
                              <p:cond delay="2250"/>
                            </p:stCondLst>
                            <p:childTnLst>
                              <p:par>
                                <p:cTn id="25" presetID="53" presetClass="entr" presetSubtype="528"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750" fill="hold"/>
                                        <p:tgtEl>
                                          <p:spTgt spid="5"/>
                                        </p:tgtEl>
                                        <p:attrNameLst>
                                          <p:attrName>ppt_w</p:attrName>
                                        </p:attrNameLst>
                                      </p:cBhvr>
                                      <p:tavLst>
                                        <p:tav tm="0">
                                          <p:val>
                                            <p:fltVal val="0"/>
                                          </p:val>
                                        </p:tav>
                                        <p:tav tm="100000">
                                          <p:val>
                                            <p:strVal val="#ppt_w"/>
                                          </p:val>
                                        </p:tav>
                                      </p:tavLst>
                                    </p:anim>
                                    <p:anim calcmode="lin" valueType="num">
                                      <p:cBhvr>
                                        <p:cTn id="28" dur="750" fill="hold"/>
                                        <p:tgtEl>
                                          <p:spTgt spid="5"/>
                                        </p:tgtEl>
                                        <p:attrNameLst>
                                          <p:attrName>ppt_h</p:attrName>
                                        </p:attrNameLst>
                                      </p:cBhvr>
                                      <p:tavLst>
                                        <p:tav tm="0">
                                          <p:val>
                                            <p:fltVal val="0"/>
                                          </p:val>
                                        </p:tav>
                                        <p:tav tm="100000">
                                          <p:val>
                                            <p:strVal val="#ppt_h"/>
                                          </p:val>
                                        </p:tav>
                                      </p:tavLst>
                                    </p:anim>
                                    <p:animEffect transition="in" filter="fade">
                                      <p:cBhvr>
                                        <p:cTn id="29" dur="750"/>
                                        <p:tgtEl>
                                          <p:spTgt spid="5"/>
                                        </p:tgtEl>
                                      </p:cBhvr>
                                    </p:animEffect>
                                    <p:anim calcmode="lin" valueType="num">
                                      <p:cBhvr>
                                        <p:cTn id="30" dur="750" fill="hold"/>
                                        <p:tgtEl>
                                          <p:spTgt spid="5"/>
                                        </p:tgtEl>
                                        <p:attrNameLst>
                                          <p:attrName>ppt_x</p:attrName>
                                        </p:attrNameLst>
                                      </p:cBhvr>
                                      <p:tavLst>
                                        <p:tav tm="0">
                                          <p:val>
                                            <p:fltVal val="0.5"/>
                                          </p:val>
                                        </p:tav>
                                        <p:tav tm="100000">
                                          <p:val>
                                            <p:strVal val="#ppt_x"/>
                                          </p:val>
                                        </p:tav>
                                      </p:tavLst>
                                    </p:anim>
                                    <p:anim calcmode="lin" valueType="num">
                                      <p:cBhvr>
                                        <p:cTn id="31" dur="750" fill="hold"/>
                                        <p:tgtEl>
                                          <p:spTgt spid="5"/>
                                        </p:tgtEl>
                                        <p:attrNameLst>
                                          <p:attrName>ppt_y</p:attrName>
                                        </p:attrNameLst>
                                      </p:cBhvr>
                                      <p:tavLst>
                                        <p:tav tm="0">
                                          <p:val>
                                            <p:fltVal val="0.5"/>
                                          </p:val>
                                        </p:tav>
                                        <p:tav tm="100000">
                                          <p:val>
                                            <p:strVal val="#ppt_y"/>
                                          </p:val>
                                        </p:tav>
                                      </p:tavLst>
                                    </p:anim>
                                  </p:childTnLst>
                                </p:cTn>
                              </p:par>
                            </p:childTnLst>
                          </p:cTn>
                        </p:par>
                        <p:par>
                          <p:cTn id="32" fill="hold">
                            <p:stCondLst>
                              <p:cond delay="3000"/>
                            </p:stCondLst>
                            <p:childTnLst>
                              <p:par>
                                <p:cTn id="33" presetID="53" presetClass="entr" presetSubtype="528" fill="hold"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750" fill="hold"/>
                                        <p:tgtEl>
                                          <p:spTgt spid="8"/>
                                        </p:tgtEl>
                                        <p:attrNameLst>
                                          <p:attrName>ppt_w</p:attrName>
                                        </p:attrNameLst>
                                      </p:cBhvr>
                                      <p:tavLst>
                                        <p:tav tm="0">
                                          <p:val>
                                            <p:fltVal val="0"/>
                                          </p:val>
                                        </p:tav>
                                        <p:tav tm="100000">
                                          <p:val>
                                            <p:strVal val="#ppt_w"/>
                                          </p:val>
                                        </p:tav>
                                      </p:tavLst>
                                    </p:anim>
                                    <p:anim calcmode="lin" valueType="num">
                                      <p:cBhvr>
                                        <p:cTn id="36" dur="750" fill="hold"/>
                                        <p:tgtEl>
                                          <p:spTgt spid="8"/>
                                        </p:tgtEl>
                                        <p:attrNameLst>
                                          <p:attrName>ppt_h</p:attrName>
                                        </p:attrNameLst>
                                      </p:cBhvr>
                                      <p:tavLst>
                                        <p:tav tm="0">
                                          <p:val>
                                            <p:fltVal val="0"/>
                                          </p:val>
                                        </p:tav>
                                        <p:tav tm="100000">
                                          <p:val>
                                            <p:strVal val="#ppt_h"/>
                                          </p:val>
                                        </p:tav>
                                      </p:tavLst>
                                    </p:anim>
                                    <p:animEffect transition="in" filter="fade">
                                      <p:cBhvr>
                                        <p:cTn id="37" dur="750"/>
                                        <p:tgtEl>
                                          <p:spTgt spid="8"/>
                                        </p:tgtEl>
                                      </p:cBhvr>
                                    </p:animEffect>
                                    <p:anim calcmode="lin" valueType="num">
                                      <p:cBhvr>
                                        <p:cTn id="38" dur="750" fill="hold"/>
                                        <p:tgtEl>
                                          <p:spTgt spid="8"/>
                                        </p:tgtEl>
                                        <p:attrNameLst>
                                          <p:attrName>ppt_x</p:attrName>
                                        </p:attrNameLst>
                                      </p:cBhvr>
                                      <p:tavLst>
                                        <p:tav tm="0">
                                          <p:val>
                                            <p:fltVal val="0.5"/>
                                          </p:val>
                                        </p:tav>
                                        <p:tav tm="100000">
                                          <p:val>
                                            <p:strVal val="#ppt_x"/>
                                          </p:val>
                                        </p:tav>
                                      </p:tavLst>
                                    </p:anim>
                                    <p:anim calcmode="lin" valueType="num">
                                      <p:cBhvr>
                                        <p:cTn id="39" dur="750" fill="hold"/>
                                        <p:tgtEl>
                                          <p:spTgt spid="8"/>
                                        </p:tgtEl>
                                        <p:attrNameLst>
                                          <p:attrName>ppt_y</p:attrName>
                                        </p:attrNameLst>
                                      </p:cBhvr>
                                      <p:tavLst>
                                        <p:tav tm="0">
                                          <p:val>
                                            <p:fltVal val="0.5"/>
                                          </p:val>
                                        </p:tav>
                                        <p:tav tm="100000">
                                          <p:val>
                                            <p:strVal val="#ppt_y"/>
                                          </p:val>
                                        </p:tav>
                                      </p:tavLst>
                                    </p:anim>
                                  </p:childTnLst>
                                </p:cTn>
                              </p:par>
                            </p:childTnLst>
                          </p:cTn>
                        </p:par>
                        <p:par>
                          <p:cTn id="40" fill="hold">
                            <p:stCondLst>
                              <p:cond delay="3750"/>
                            </p:stCondLst>
                            <p:childTnLst>
                              <p:par>
                                <p:cTn id="41" presetID="53" presetClass="entr" presetSubtype="528" fill="hold" nodeType="after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p:cTn id="43" dur="750" fill="hold"/>
                                        <p:tgtEl>
                                          <p:spTgt spid="6"/>
                                        </p:tgtEl>
                                        <p:attrNameLst>
                                          <p:attrName>ppt_w</p:attrName>
                                        </p:attrNameLst>
                                      </p:cBhvr>
                                      <p:tavLst>
                                        <p:tav tm="0">
                                          <p:val>
                                            <p:fltVal val="0"/>
                                          </p:val>
                                        </p:tav>
                                        <p:tav tm="100000">
                                          <p:val>
                                            <p:strVal val="#ppt_w"/>
                                          </p:val>
                                        </p:tav>
                                      </p:tavLst>
                                    </p:anim>
                                    <p:anim calcmode="lin" valueType="num">
                                      <p:cBhvr>
                                        <p:cTn id="44" dur="750" fill="hold"/>
                                        <p:tgtEl>
                                          <p:spTgt spid="6"/>
                                        </p:tgtEl>
                                        <p:attrNameLst>
                                          <p:attrName>ppt_h</p:attrName>
                                        </p:attrNameLst>
                                      </p:cBhvr>
                                      <p:tavLst>
                                        <p:tav tm="0">
                                          <p:val>
                                            <p:fltVal val="0"/>
                                          </p:val>
                                        </p:tav>
                                        <p:tav tm="100000">
                                          <p:val>
                                            <p:strVal val="#ppt_h"/>
                                          </p:val>
                                        </p:tav>
                                      </p:tavLst>
                                    </p:anim>
                                    <p:animEffect transition="in" filter="fade">
                                      <p:cBhvr>
                                        <p:cTn id="45" dur="750"/>
                                        <p:tgtEl>
                                          <p:spTgt spid="6"/>
                                        </p:tgtEl>
                                      </p:cBhvr>
                                    </p:animEffect>
                                    <p:anim calcmode="lin" valueType="num">
                                      <p:cBhvr>
                                        <p:cTn id="46" dur="750" fill="hold"/>
                                        <p:tgtEl>
                                          <p:spTgt spid="6"/>
                                        </p:tgtEl>
                                        <p:attrNameLst>
                                          <p:attrName>ppt_x</p:attrName>
                                        </p:attrNameLst>
                                      </p:cBhvr>
                                      <p:tavLst>
                                        <p:tav tm="0">
                                          <p:val>
                                            <p:fltVal val="0.5"/>
                                          </p:val>
                                        </p:tav>
                                        <p:tav tm="100000">
                                          <p:val>
                                            <p:strVal val="#ppt_x"/>
                                          </p:val>
                                        </p:tav>
                                      </p:tavLst>
                                    </p:anim>
                                    <p:anim calcmode="lin" valueType="num">
                                      <p:cBhvr>
                                        <p:cTn id="47" dur="750" fill="hold"/>
                                        <p:tgtEl>
                                          <p:spTgt spid="6"/>
                                        </p:tgtEl>
                                        <p:attrNameLst>
                                          <p:attrName>ppt_y</p:attrName>
                                        </p:attrNameLst>
                                      </p:cBhvr>
                                      <p:tavLst>
                                        <p:tav tm="0">
                                          <p:val>
                                            <p:fltVal val="0.5"/>
                                          </p:val>
                                        </p:tav>
                                        <p:tav tm="100000">
                                          <p:val>
                                            <p:strVal val="#ppt_y"/>
                                          </p:val>
                                        </p:tav>
                                      </p:tavLst>
                                    </p:anim>
                                  </p:childTnLst>
                                </p:cTn>
                              </p:par>
                            </p:childTnLst>
                          </p:cTn>
                        </p:par>
                        <p:par>
                          <p:cTn id="48" fill="hold">
                            <p:stCondLst>
                              <p:cond delay="4500"/>
                            </p:stCondLst>
                            <p:childTnLst>
                              <p:par>
                                <p:cTn id="49" presetID="53" presetClass="entr" presetSubtype="528" fill="hold" nodeType="after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750" fill="hold"/>
                                        <p:tgtEl>
                                          <p:spTgt spid="9"/>
                                        </p:tgtEl>
                                        <p:attrNameLst>
                                          <p:attrName>ppt_w</p:attrName>
                                        </p:attrNameLst>
                                      </p:cBhvr>
                                      <p:tavLst>
                                        <p:tav tm="0">
                                          <p:val>
                                            <p:fltVal val="0"/>
                                          </p:val>
                                        </p:tav>
                                        <p:tav tm="100000">
                                          <p:val>
                                            <p:strVal val="#ppt_w"/>
                                          </p:val>
                                        </p:tav>
                                      </p:tavLst>
                                    </p:anim>
                                    <p:anim calcmode="lin" valueType="num">
                                      <p:cBhvr>
                                        <p:cTn id="52" dur="750" fill="hold"/>
                                        <p:tgtEl>
                                          <p:spTgt spid="9"/>
                                        </p:tgtEl>
                                        <p:attrNameLst>
                                          <p:attrName>ppt_h</p:attrName>
                                        </p:attrNameLst>
                                      </p:cBhvr>
                                      <p:tavLst>
                                        <p:tav tm="0">
                                          <p:val>
                                            <p:fltVal val="0"/>
                                          </p:val>
                                        </p:tav>
                                        <p:tav tm="100000">
                                          <p:val>
                                            <p:strVal val="#ppt_h"/>
                                          </p:val>
                                        </p:tav>
                                      </p:tavLst>
                                    </p:anim>
                                    <p:animEffect transition="in" filter="fade">
                                      <p:cBhvr>
                                        <p:cTn id="53" dur="750"/>
                                        <p:tgtEl>
                                          <p:spTgt spid="9"/>
                                        </p:tgtEl>
                                      </p:cBhvr>
                                    </p:animEffect>
                                    <p:anim calcmode="lin" valueType="num">
                                      <p:cBhvr>
                                        <p:cTn id="54" dur="750" fill="hold"/>
                                        <p:tgtEl>
                                          <p:spTgt spid="9"/>
                                        </p:tgtEl>
                                        <p:attrNameLst>
                                          <p:attrName>ppt_x</p:attrName>
                                        </p:attrNameLst>
                                      </p:cBhvr>
                                      <p:tavLst>
                                        <p:tav tm="0">
                                          <p:val>
                                            <p:fltVal val="0.5"/>
                                          </p:val>
                                        </p:tav>
                                        <p:tav tm="100000">
                                          <p:val>
                                            <p:strVal val="#ppt_x"/>
                                          </p:val>
                                        </p:tav>
                                      </p:tavLst>
                                    </p:anim>
                                    <p:anim calcmode="lin" valueType="num">
                                      <p:cBhvr>
                                        <p:cTn id="55" dur="75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51783" y="474656"/>
            <a:ext cx="3288434" cy="584775"/>
          </a:xfrm>
          <a:prstGeom prst="rect">
            <a:avLst/>
          </a:prstGeom>
        </p:spPr>
        <p:txBody>
          <a:bodyPr wrap="square">
            <a:spAutoFit/>
          </a:bodyPr>
          <a:lstStyle/>
          <a:p>
            <a:pPr algn="ctr"/>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拍摄注意事项</a:t>
            </a:r>
          </a:p>
        </p:txBody>
      </p:sp>
      <p:grpSp>
        <p:nvGrpSpPr>
          <p:cNvPr id="5" name="组合 4"/>
          <p:cNvGrpSpPr/>
          <p:nvPr/>
        </p:nvGrpSpPr>
        <p:grpSpPr>
          <a:xfrm>
            <a:off x="1292506" y="1993546"/>
            <a:ext cx="819374" cy="584775"/>
            <a:chOff x="3430408" y="4743381"/>
            <a:chExt cx="819374" cy="584775"/>
          </a:xfrm>
        </p:grpSpPr>
        <p:sp>
          <p:nvSpPr>
            <p:cNvPr id="7" name="椭圆 6">
              <a:extLst>
                <a:ext uri="{FF2B5EF4-FFF2-40B4-BE49-F238E27FC236}">
                  <a16:creationId xmlns="" xmlns:a16="http://schemas.microsoft.com/office/drawing/2014/main" id="{CDA2FC68-0A10-8343-A69D-44B076C22673}"/>
                </a:ext>
              </a:extLst>
            </p:cNvPr>
            <p:cNvSpPr/>
            <p:nvPr/>
          </p:nvSpPr>
          <p:spPr>
            <a:xfrm>
              <a:off x="3430408" y="5090293"/>
              <a:ext cx="819374" cy="226217"/>
            </a:xfrm>
            <a:prstGeom prst="ellipse">
              <a:avLst/>
            </a:prstGeom>
            <a:gradFill>
              <a:gsLst>
                <a:gs pos="0">
                  <a:srgbClr val="1D95F5">
                    <a:alpha val="0"/>
                  </a:srgbClr>
                </a:gs>
                <a:gs pos="99000">
                  <a:srgbClr val="1D95F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文本框 3"/>
            <p:cNvSpPr txBox="1"/>
            <p:nvPr/>
          </p:nvSpPr>
          <p:spPr>
            <a:xfrm>
              <a:off x="3494488" y="4743381"/>
              <a:ext cx="691215" cy="584775"/>
            </a:xfrm>
            <a:prstGeom prst="rect">
              <a:avLst/>
            </a:prstGeom>
            <a:noFill/>
          </p:spPr>
          <p:txBody>
            <a:bodyPr wrap="none" rtlCol="0">
              <a:spAutoFit/>
            </a:bodyPr>
            <a:lstStyle/>
            <a:p>
              <a:r>
                <a:rPr lang="en-US" altLang="zh-CN" sz="3200" b="1" dirty="0">
                  <a:solidFill>
                    <a:schemeClr val="bg1"/>
                  </a:solidFill>
                  <a:cs typeface="+mn-ea"/>
                  <a:sym typeface="+mn-lt"/>
                </a:rPr>
                <a:t>01</a:t>
              </a:r>
              <a:endParaRPr lang="zh-CN" altLang="en-US" sz="3200" b="1" dirty="0">
                <a:solidFill>
                  <a:schemeClr val="bg1"/>
                </a:solidFill>
                <a:cs typeface="+mn-ea"/>
                <a:sym typeface="+mn-lt"/>
              </a:endParaRPr>
            </a:p>
          </p:txBody>
        </p:sp>
      </p:grpSp>
      <p:sp>
        <p:nvSpPr>
          <p:cNvPr id="6" name="矩形 5"/>
          <p:cNvSpPr/>
          <p:nvPr/>
        </p:nvSpPr>
        <p:spPr>
          <a:xfrm>
            <a:off x="2230580" y="2116656"/>
            <a:ext cx="2852063" cy="338554"/>
          </a:xfrm>
          <a:prstGeom prst="rect">
            <a:avLst/>
          </a:prstGeom>
        </p:spPr>
        <p:txBody>
          <a:bodyPr wrap="none">
            <a:spAutoFit/>
          </a:bodyPr>
          <a:lstStyle/>
          <a:p>
            <a:r>
              <a:rPr lang="zh-CN" altLang="en-US" sz="1600" dirty="0">
                <a:solidFill>
                  <a:schemeClr val="bg1"/>
                </a:solidFill>
                <a:cs typeface="+mn-ea"/>
                <a:sym typeface="+mn-lt"/>
              </a:rPr>
              <a:t>画面清晰光线明亮背景整洁；</a:t>
            </a:r>
            <a:endParaRPr lang="en-US" altLang="zh-CN" sz="1600" dirty="0">
              <a:solidFill>
                <a:schemeClr val="bg1"/>
              </a:solidFill>
              <a:cs typeface="+mn-ea"/>
              <a:sym typeface="+mn-lt"/>
            </a:endParaRPr>
          </a:p>
        </p:txBody>
      </p:sp>
      <p:grpSp>
        <p:nvGrpSpPr>
          <p:cNvPr id="11" name="组合 10"/>
          <p:cNvGrpSpPr/>
          <p:nvPr/>
        </p:nvGrpSpPr>
        <p:grpSpPr>
          <a:xfrm>
            <a:off x="1292506" y="3775417"/>
            <a:ext cx="819374" cy="584775"/>
            <a:chOff x="3430408" y="4743381"/>
            <a:chExt cx="819374" cy="584775"/>
          </a:xfrm>
        </p:grpSpPr>
        <p:sp>
          <p:nvSpPr>
            <p:cNvPr id="12" name="椭圆 11">
              <a:extLst>
                <a:ext uri="{FF2B5EF4-FFF2-40B4-BE49-F238E27FC236}">
                  <a16:creationId xmlns="" xmlns:a16="http://schemas.microsoft.com/office/drawing/2014/main" id="{CDA2FC68-0A10-8343-A69D-44B076C22673}"/>
                </a:ext>
              </a:extLst>
            </p:cNvPr>
            <p:cNvSpPr/>
            <p:nvPr/>
          </p:nvSpPr>
          <p:spPr>
            <a:xfrm>
              <a:off x="3430408" y="5090293"/>
              <a:ext cx="819374" cy="226217"/>
            </a:xfrm>
            <a:prstGeom prst="ellipse">
              <a:avLst/>
            </a:prstGeom>
            <a:gradFill>
              <a:gsLst>
                <a:gs pos="0">
                  <a:srgbClr val="1D95F5">
                    <a:alpha val="0"/>
                  </a:srgbClr>
                </a:gs>
                <a:gs pos="99000">
                  <a:srgbClr val="1D95F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文本框 12"/>
            <p:cNvSpPr txBox="1"/>
            <p:nvPr/>
          </p:nvSpPr>
          <p:spPr>
            <a:xfrm>
              <a:off x="3494488" y="4743381"/>
              <a:ext cx="691215" cy="584775"/>
            </a:xfrm>
            <a:prstGeom prst="rect">
              <a:avLst/>
            </a:prstGeom>
            <a:noFill/>
          </p:spPr>
          <p:txBody>
            <a:bodyPr wrap="none" rtlCol="0">
              <a:spAutoFit/>
            </a:bodyPr>
            <a:lstStyle/>
            <a:p>
              <a:r>
                <a:rPr lang="en-US" altLang="zh-CN" sz="3200" b="1" dirty="0">
                  <a:solidFill>
                    <a:schemeClr val="bg1"/>
                  </a:solidFill>
                  <a:cs typeface="+mn-ea"/>
                  <a:sym typeface="+mn-lt"/>
                </a:rPr>
                <a:t>03</a:t>
              </a:r>
              <a:endParaRPr lang="zh-CN" altLang="en-US" sz="3200" b="1" dirty="0">
                <a:solidFill>
                  <a:schemeClr val="bg1"/>
                </a:solidFill>
                <a:cs typeface="+mn-ea"/>
                <a:sym typeface="+mn-lt"/>
              </a:endParaRPr>
            </a:p>
          </p:txBody>
        </p:sp>
      </p:grpSp>
      <p:sp>
        <p:nvSpPr>
          <p:cNvPr id="14" name="矩形 13"/>
          <p:cNvSpPr/>
          <p:nvPr/>
        </p:nvSpPr>
        <p:spPr>
          <a:xfrm>
            <a:off x="2230580" y="3898527"/>
            <a:ext cx="2630848" cy="338554"/>
          </a:xfrm>
          <a:prstGeom prst="rect">
            <a:avLst/>
          </a:prstGeom>
        </p:spPr>
        <p:txBody>
          <a:bodyPr wrap="none">
            <a:spAutoFit/>
          </a:bodyPr>
          <a:lstStyle/>
          <a:p>
            <a:r>
              <a:rPr lang="zh-CN" altLang="en-US" sz="1600" dirty="0">
                <a:solidFill>
                  <a:schemeClr val="bg1"/>
                </a:solidFill>
                <a:cs typeface="+mn-ea"/>
                <a:sym typeface="+mn-lt"/>
              </a:rPr>
              <a:t>不要出现其他</a:t>
            </a:r>
            <a:r>
              <a:rPr lang="en-US" altLang="zh-CN" sz="1600" dirty="0">
                <a:solidFill>
                  <a:schemeClr val="bg1"/>
                </a:solidFill>
                <a:cs typeface="+mn-ea"/>
                <a:sym typeface="+mn-lt"/>
              </a:rPr>
              <a:t>APP</a:t>
            </a:r>
            <a:r>
              <a:rPr lang="zh-CN" altLang="en-US" sz="1600" dirty="0">
                <a:solidFill>
                  <a:schemeClr val="bg1"/>
                </a:solidFill>
                <a:cs typeface="+mn-ea"/>
                <a:sym typeface="+mn-lt"/>
              </a:rPr>
              <a:t>的水印；</a:t>
            </a:r>
            <a:endParaRPr lang="en-US" altLang="zh-CN" sz="1600" dirty="0">
              <a:solidFill>
                <a:schemeClr val="bg1"/>
              </a:solidFill>
              <a:cs typeface="+mn-ea"/>
              <a:sym typeface="+mn-lt"/>
            </a:endParaRPr>
          </a:p>
        </p:txBody>
      </p:sp>
      <p:grpSp>
        <p:nvGrpSpPr>
          <p:cNvPr id="15" name="组合 14"/>
          <p:cNvGrpSpPr/>
          <p:nvPr/>
        </p:nvGrpSpPr>
        <p:grpSpPr>
          <a:xfrm>
            <a:off x="1292506" y="2857219"/>
            <a:ext cx="819374" cy="584775"/>
            <a:chOff x="3430408" y="4743381"/>
            <a:chExt cx="819374" cy="584775"/>
          </a:xfrm>
        </p:grpSpPr>
        <p:sp>
          <p:nvSpPr>
            <p:cNvPr id="16" name="椭圆 15">
              <a:extLst>
                <a:ext uri="{FF2B5EF4-FFF2-40B4-BE49-F238E27FC236}">
                  <a16:creationId xmlns="" xmlns:a16="http://schemas.microsoft.com/office/drawing/2014/main" id="{CDA2FC68-0A10-8343-A69D-44B076C22673}"/>
                </a:ext>
              </a:extLst>
            </p:cNvPr>
            <p:cNvSpPr/>
            <p:nvPr/>
          </p:nvSpPr>
          <p:spPr>
            <a:xfrm>
              <a:off x="3430408" y="5090293"/>
              <a:ext cx="819374" cy="226217"/>
            </a:xfrm>
            <a:prstGeom prst="ellipse">
              <a:avLst/>
            </a:prstGeom>
            <a:gradFill>
              <a:gsLst>
                <a:gs pos="0">
                  <a:srgbClr val="1D95F5">
                    <a:alpha val="0"/>
                  </a:srgbClr>
                </a:gs>
                <a:gs pos="99000">
                  <a:srgbClr val="1D95F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文本框 16"/>
            <p:cNvSpPr txBox="1"/>
            <p:nvPr/>
          </p:nvSpPr>
          <p:spPr>
            <a:xfrm>
              <a:off x="3494488" y="4743381"/>
              <a:ext cx="691215" cy="584775"/>
            </a:xfrm>
            <a:prstGeom prst="rect">
              <a:avLst/>
            </a:prstGeom>
            <a:noFill/>
          </p:spPr>
          <p:txBody>
            <a:bodyPr wrap="none" rtlCol="0">
              <a:spAutoFit/>
            </a:bodyPr>
            <a:lstStyle/>
            <a:p>
              <a:r>
                <a:rPr lang="en-US" altLang="zh-CN" sz="3200" b="1" dirty="0">
                  <a:solidFill>
                    <a:schemeClr val="bg1"/>
                  </a:solidFill>
                  <a:cs typeface="+mn-ea"/>
                  <a:sym typeface="+mn-lt"/>
                </a:rPr>
                <a:t>02</a:t>
              </a:r>
              <a:endParaRPr lang="zh-CN" altLang="en-US" sz="3200" b="1" dirty="0">
                <a:solidFill>
                  <a:schemeClr val="bg1"/>
                </a:solidFill>
                <a:cs typeface="+mn-ea"/>
                <a:sym typeface="+mn-lt"/>
              </a:endParaRPr>
            </a:p>
          </p:txBody>
        </p:sp>
      </p:grpSp>
      <p:sp>
        <p:nvSpPr>
          <p:cNvPr id="18" name="矩形 17"/>
          <p:cNvSpPr/>
          <p:nvPr/>
        </p:nvSpPr>
        <p:spPr>
          <a:xfrm>
            <a:off x="2230580" y="2980329"/>
            <a:ext cx="3262432" cy="338554"/>
          </a:xfrm>
          <a:prstGeom prst="rect">
            <a:avLst/>
          </a:prstGeom>
        </p:spPr>
        <p:txBody>
          <a:bodyPr wrap="none">
            <a:spAutoFit/>
          </a:bodyPr>
          <a:lstStyle/>
          <a:p>
            <a:r>
              <a:rPr lang="zh-CN" altLang="en-US" sz="1600" dirty="0">
                <a:solidFill>
                  <a:schemeClr val="bg1"/>
                </a:solidFill>
                <a:cs typeface="+mn-ea"/>
                <a:sym typeface="+mn-lt"/>
              </a:rPr>
              <a:t>拍竖屏视频，尽量不要拍横视频；</a:t>
            </a:r>
            <a:endParaRPr lang="en-US" altLang="zh-CN" sz="1600" dirty="0">
              <a:solidFill>
                <a:schemeClr val="bg1"/>
              </a:solidFill>
              <a:cs typeface="+mn-ea"/>
              <a:sym typeface="+mn-lt"/>
            </a:endParaRPr>
          </a:p>
        </p:txBody>
      </p:sp>
      <p:grpSp>
        <p:nvGrpSpPr>
          <p:cNvPr id="19" name="组合 18"/>
          <p:cNvGrpSpPr/>
          <p:nvPr/>
        </p:nvGrpSpPr>
        <p:grpSpPr>
          <a:xfrm>
            <a:off x="1292506" y="4693615"/>
            <a:ext cx="819374" cy="584775"/>
            <a:chOff x="3430408" y="4743381"/>
            <a:chExt cx="819374" cy="584775"/>
          </a:xfrm>
        </p:grpSpPr>
        <p:sp>
          <p:nvSpPr>
            <p:cNvPr id="20" name="椭圆 19">
              <a:extLst>
                <a:ext uri="{FF2B5EF4-FFF2-40B4-BE49-F238E27FC236}">
                  <a16:creationId xmlns="" xmlns:a16="http://schemas.microsoft.com/office/drawing/2014/main" id="{CDA2FC68-0A10-8343-A69D-44B076C22673}"/>
                </a:ext>
              </a:extLst>
            </p:cNvPr>
            <p:cNvSpPr/>
            <p:nvPr/>
          </p:nvSpPr>
          <p:spPr>
            <a:xfrm>
              <a:off x="3430408" y="5090293"/>
              <a:ext cx="819374" cy="226217"/>
            </a:xfrm>
            <a:prstGeom prst="ellipse">
              <a:avLst/>
            </a:prstGeom>
            <a:gradFill>
              <a:gsLst>
                <a:gs pos="0">
                  <a:srgbClr val="1D95F5">
                    <a:alpha val="0"/>
                  </a:srgbClr>
                </a:gs>
                <a:gs pos="99000">
                  <a:srgbClr val="1D95F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文本框 20"/>
            <p:cNvSpPr txBox="1"/>
            <p:nvPr/>
          </p:nvSpPr>
          <p:spPr>
            <a:xfrm>
              <a:off x="3494488" y="4743381"/>
              <a:ext cx="691215" cy="584775"/>
            </a:xfrm>
            <a:prstGeom prst="rect">
              <a:avLst/>
            </a:prstGeom>
            <a:noFill/>
          </p:spPr>
          <p:txBody>
            <a:bodyPr wrap="none" rtlCol="0">
              <a:spAutoFit/>
            </a:bodyPr>
            <a:lstStyle/>
            <a:p>
              <a:r>
                <a:rPr lang="en-US" altLang="zh-CN" sz="3200" b="1" dirty="0">
                  <a:solidFill>
                    <a:schemeClr val="bg1"/>
                  </a:solidFill>
                  <a:cs typeface="+mn-ea"/>
                  <a:sym typeface="+mn-lt"/>
                </a:rPr>
                <a:t>04</a:t>
              </a:r>
              <a:endParaRPr lang="zh-CN" altLang="en-US" sz="3200" b="1" dirty="0">
                <a:solidFill>
                  <a:schemeClr val="bg1"/>
                </a:solidFill>
                <a:cs typeface="+mn-ea"/>
                <a:sym typeface="+mn-lt"/>
              </a:endParaRPr>
            </a:p>
          </p:txBody>
        </p:sp>
      </p:grpSp>
      <p:sp>
        <p:nvSpPr>
          <p:cNvPr id="22" name="矩形 21"/>
          <p:cNvSpPr/>
          <p:nvPr/>
        </p:nvSpPr>
        <p:spPr>
          <a:xfrm>
            <a:off x="2230580" y="4816725"/>
            <a:ext cx="3964547" cy="338554"/>
          </a:xfrm>
          <a:prstGeom prst="rect">
            <a:avLst/>
          </a:prstGeom>
        </p:spPr>
        <p:txBody>
          <a:bodyPr wrap="none">
            <a:spAutoFit/>
          </a:bodyPr>
          <a:lstStyle/>
          <a:p>
            <a:r>
              <a:rPr lang="zh-CN" altLang="en-US" sz="1600" dirty="0">
                <a:solidFill>
                  <a:schemeClr val="bg1"/>
                </a:solidFill>
                <a:cs typeface="+mn-ea"/>
                <a:sym typeface="+mn-lt"/>
              </a:rPr>
              <a:t>视频必须为原创，长度在</a:t>
            </a:r>
            <a:r>
              <a:rPr lang="en-US" altLang="zh-CN" sz="1600" dirty="0">
                <a:solidFill>
                  <a:schemeClr val="bg1"/>
                </a:solidFill>
                <a:cs typeface="+mn-ea"/>
                <a:sym typeface="+mn-lt"/>
              </a:rPr>
              <a:t>20—30</a:t>
            </a:r>
            <a:r>
              <a:rPr lang="zh-CN" altLang="en-US" sz="1600" dirty="0">
                <a:solidFill>
                  <a:schemeClr val="bg1"/>
                </a:solidFill>
                <a:cs typeface="+mn-ea"/>
                <a:sym typeface="+mn-lt"/>
              </a:rPr>
              <a:t>秒为佳；</a:t>
            </a:r>
            <a:endParaRPr lang="en-US" altLang="zh-CN" sz="1600" dirty="0">
              <a:solidFill>
                <a:schemeClr val="bg1"/>
              </a:solidFill>
              <a:cs typeface="+mn-ea"/>
              <a:sym typeface="+mn-lt"/>
            </a:endParaRPr>
          </a:p>
        </p:txBody>
      </p:sp>
      <p:pic>
        <p:nvPicPr>
          <p:cNvPr id="9" name="图片 8"/>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7280476" y="1699756"/>
            <a:ext cx="3657600" cy="3657600"/>
          </a:xfrm>
          <a:prstGeom prst="ellipse">
            <a:avLst/>
          </a:prstGeom>
        </p:spPr>
      </p:pic>
    </p:spTree>
    <p:custDataLst>
      <p:tags r:id="rId1"/>
    </p:custDataLst>
    <p:extLst>
      <p:ext uri="{BB962C8B-B14F-4D97-AF65-F5344CB8AC3E}">
        <p14:creationId xmlns:p14="http://schemas.microsoft.com/office/powerpoint/2010/main" val="39916932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childTnLst>
                          </p:cTn>
                        </p:par>
                        <p:par>
                          <p:cTn id="14" fill="hold">
                            <p:stCondLst>
                              <p:cond delay="1250"/>
                            </p:stCondLst>
                            <p:childTnLst>
                              <p:par>
                                <p:cTn id="15" presetID="12" presetClass="entr" presetSubtype="8"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p:tgtEl>
                                          <p:spTgt spid="5"/>
                                        </p:tgtEl>
                                        <p:attrNameLst>
                                          <p:attrName>ppt_x</p:attrName>
                                        </p:attrNameLst>
                                      </p:cBhvr>
                                      <p:tavLst>
                                        <p:tav tm="0">
                                          <p:val>
                                            <p:strVal val="#ppt_x-#ppt_w*1.125000"/>
                                          </p:val>
                                        </p:tav>
                                        <p:tav tm="100000">
                                          <p:val>
                                            <p:strVal val="#ppt_x"/>
                                          </p:val>
                                        </p:tav>
                                      </p:tavLst>
                                    </p:anim>
                                    <p:animEffect transition="in" filter="wipe(right)">
                                      <p:cBhvr>
                                        <p:cTn id="18" dur="500"/>
                                        <p:tgtEl>
                                          <p:spTgt spid="5"/>
                                        </p:tgtEl>
                                      </p:cBhvr>
                                    </p:animEffect>
                                  </p:childTnLst>
                                </p:cTn>
                              </p:par>
                            </p:childTnLst>
                          </p:cTn>
                        </p:par>
                        <p:par>
                          <p:cTn id="19" fill="hold">
                            <p:stCondLst>
                              <p:cond delay="1750"/>
                            </p:stCondLst>
                            <p:childTnLst>
                              <p:par>
                                <p:cTn id="20" presetID="22" presetClass="entr" presetSubtype="8"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750"/>
                                        <p:tgtEl>
                                          <p:spTgt spid="6"/>
                                        </p:tgtEl>
                                      </p:cBhvr>
                                    </p:animEffect>
                                  </p:childTnLst>
                                </p:cTn>
                              </p:par>
                            </p:childTnLst>
                          </p:cTn>
                        </p:par>
                        <p:par>
                          <p:cTn id="23" fill="hold">
                            <p:stCondLst>
                              <p:cond delay="2500"/>
                            </p:stCondLst>
                            <p:childTnLst>
                              <p:par>
                                <p:cTn id="24" presetID="12" presetClass="entr" presetSubtype="8" fill="hold" nodeType="after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p:tgtEl>
                                          <p:spTgt spid="15"/>
                                        </p:tgtEl>
                                        <p:attrNameLst>
                                          <p:attrName>ppt_x</p:attrName>
                                        </p:attrNameLst>
                                      </p:cBhvr>
                                      <p:tavLst>
                                        <p:tav tm="0">
                                          <p:val>
                                            <p:strVal val="#ppt_x-#ppt_w*1.125000"/>
                                          </p:val>
                                        </p:tav>
                                        <p:tav tm="100000">
                                          <p:val>
                                            <p:strVal val="#ppt_x"/>
                                          </p:val>
                                        </p:tav>
                                      </p:tavLst>
                                    </p:anim>
                                    <p:animEffect transition="in" filter="wipe(right)">
                                      <p:cBhvr>
                                        <p:cTn id="27" dur="500"/>
                                        <p:tgtEl>
                                          <p:spTgt spid="15"/>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wipe(left)">
                                      <p:cBhvr>
                                        <p:cTn id="31" dur="750"/>
                                        <p:tgtEl>
                                          <p:spTgt spid="18"/>
                                        </p:tgtEl>
                                      </p:cBhvr>
                                    </p:animEffect>
                                  </p:childTnLst>
                                </p:cTn>
                              </p:par>
                            </p:childTnLst>
                          </p:cTn>
                        </p:par>
                        <p:par>
                          <p:cTn id="32" fill="hold">
                            <p:stCondLst>
                              <p:cond delay="3750"/>
                            </p:stCondLst>
                            <p:childTnLst>
                              <p:par>
                                <p:cTn id="33" presetID="12" presetClass="entr" presetSubtype="8"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p:tgtEl>
                                          <p:spTgt spid="11"/>
                                        </p:tgtEl>
                                        <p:attrNameLst>
                                          <p:attrName>ppt_x</p:attrName>
                                        </p:attrNameLst>
                                      </p:cBhvr>
                                      <p:tavLst>
                                        <p:tav tm="0">
                                          <p:val>
                                            <p:strVal val="#ppt_x-#ppt_w*1.125000"/>
                                          </p:val>
                                        </p:tav>
                                        <p:tav tm="100000">
                                          <p:val>
                                            <p:strVal val="#ppt_x"/>
                                          </p:val>
                                        </p:tav>
                                      </p:tavLst>
                                    </p:anim>
                                    <p:animEffect transition="in" filter="wipe(right)">
                                      <p:cBhvr>
                                        <p:cTn id="36" dur="500"/>
                                        <p:tgtEl>
                                          <p:spTgt spid="11"/>
                                        </p:tgtEl>
                                      </p:cBhvr>
                                    </p:animEffect>
                                  </p:childTnLst>
                                </p:cTn>
                              </p:par>
                            </p:childTnLst>
                          </p:cTn>
                        </p:par>
                        <p:par>
                          <p:cTn id="37" fill="hold">
                            <p:stCondLst>
                              <p:cond delay="4250"/>
                            </p:stCondLst>
                            <p:childTnLst>
                              <p:par>
                                <p:cTn id="38" presetID="22" presetClass="entr" presetSubtype="8" fill="hold" grpId="0"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left)">
                                      <p:cBhvr>
                                        <p:cTn id="40" dur="750"/>
                                        <p:tgtEl>
                                          <p:spTgt spid="14"/>
                                        </p:tgtEl>
                                      </p:cBhvr>
                                    </p:animEffect>
                                  </p:childTnLst>
                                </p:cTn>
                              </p:par>
                            </p:childTnLst>
                          </p:cTn>
                        </p:par>
                        <p:par>
                          <p:cTn id="41" fill="hold">
                            <p:stCondLst>
                              <p:cond delay="5000"/>
                            </p:stCondLst>
                            <p:childTnLst>
                              <p:par>
                                <p:cTn id="42" presetID="12" presetClass="entr" presetSubtype="8" fill="hold" nodeType="afterEffect">
                                  <p:stCondLst>
                                    <p:cond delay="0"/>
                                  </p:stCondLst>
                                  <p:childTnLst>
                                    <p:set>
                                      <p:cBhvr>
                                        <p:cTn id="43" dur="1" fill="hold">
                                          <p:stCondLst>
                                            <p:cond delay="0"/>
                                          </p:stCondLst>
                                        </p:cTn>
                                        <p:tgtEl>
                                          <p:spTgt spid="19"/>
                                        </p:tgtEl>
                                        <p:attrNameLst>
                                          <p:attrName>style.visibility</p:attrName>
                                        </p:attrNameLst>
                                      </p:cBhvr>
                                      <p:to>
                                        <p:strVal val="visible"/>
                                      </p:to>
                                    </p:set>
                                    <p:anim calcmode="lin" valueType="num">
                                      <p:cBhvr additive="base">
                                        <p:cTn id="44" dur="500"/>
                                        <p:tgtEl>
                                          <p:spTgt spid="19"/>
                                        </p:tgtEl>
                                        <p:attrNameLst>
                                          <p:attrName>ppt_x</p:attrName>
                                        </p:attrNameLst>
                                      </p:cBhvr>
                                      <p:tavLst>
                                        <p:tav tm="0">
                                          <p:val>
                                            <p:strVal val="#ppt_x-#ppt_w*1.125000"/>
                                          </p:val>
                                        </p:tav>
                                        <p:tav tm="100000">
                                          <p:val>
                                            <p:strVal val="#ppt_x"/>
                                          </p:val>
                                        </p:tav>
                                      </p:tavLst>
                                    </p:anim>
                                    <p:animEffect transition="in" filter="wipe(right)">
                                      <p:cBhvr>
                                        <p:cTn id="45" dur="500"/>
                                        <p:tgtEl>
                                          <p:spTgt spid="19"/>
                                        </p:tgtEl>
                                      </p:cBhvr>
                                    </p:animEffect>
                                  </p:childTnLst>
                                </p:cTn>
                              </p:par>
                            </p:childTnLst>
                          </p:cTn>
                        </p:par>
                        <p:par>
                          <p:cTn id="46" fill="hold">
                            <p:stCondLst>
                              <p:cond delay="5500"/>
                            </p:stCondLst>
                            <p:childTnLst>
                              <p:par>
                                <p:cTn id="47" presetID="22" presetClass="entr" presetSubtype="8" fill="hold" grpId="0" nodeType="after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wipe(left)">
                                      <p:cBhvr>
                                        <p:cTn id="49"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4" grpId="0"/>
      <p:bldP spid="18"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8"/>
          <p:cNvSpPr txBox="1"/>
          <p:nvPr/>
        </p:nvSpPr>
        <p:spPr>
          <a:xfrm>
            <a:off x="1390618" y="1613118"/>
            <a:ext cx="2487472" cy="3631763"/>
          </a:xfrm>
          <a:prstGeom prst="rect">
            <a:avLst/>
          </a:prstGeom>
          <a:noFill/>
        </p:spPr>
        <p:txBody>
          <a:bodyPr wrap="square" rtlCol="0">
            <a:spAutoFit/>
          </a:bodyPr>
          <a:lstStyle/>
          <a:p>
            <a:pPr algn="ctr" defTabSz="914034" fontAlgn="base">
              <a:spcBef>
                <a:spcPct val="0"/>
              </a:spcBef>
              <a:spcAft>
                <a:spcPct val="0"/>
              </a:spcAft>
              <a:defRPr/>
            </a:pPr>
            <a:r>
              <a:rPr lang="zh-CN" altLang="en-US" sz="11500" b="1" dirty="0">
                <a:ln w="15875">
                  <a:noFill/>
                </a:ln>
                <a:gradFill>
                  <a:gsLst>
                    <a:gs pos="0">
                      <a:schemeClr val="bg1"/>
                    </a:gs>
                    <a:gs pos="95000">
                      <a:schemeClr val="bg1">
                        <a:alpha val="0"/>
                      </a:schemeClr>
                    </a:gs>
                  </a:gsLst>
                  <a:lin ang="5400000" scaled="1"/>
                </a:gradFill>
                <a:effectLst>
                  <a:outerShdw blurRad="50800" dist="38100" dir="2700000" algn="tl" rotWithShape="0">
                    <a:prstClr val="black">
                      <a:alpha val="40000"/>
                    </a:prstClr>
                  </a:outerShdw>
                </a:effectLst>
                <a:cs typeface="+mn-ea"/>
                <a:sym typeface="+mn-lt"/>
              </a:rPr>
              <a:t>目录</a:t>
            </a:r>
          </a:p>
        </p:txBody>
      </p:sp>
      <p:sp>
        <p:nvSpPr>
          <p:cNvPr id="3" name="TextBox 58"/>
          <p:cNvSpPr txBox="1"/>
          <p:nvPr/>
        </p:nvSpPr>
        <p:spPr>
          <a:xfrm>
            <a:off x="3672741" y="2301888"/>
            <a:ext cx="365859" cy="2307298"/>
          </a:xfrm>
          <a:prstGeom prst="rect">
            <a:avLst/>
          </a:prstGeom>
          <a:noFill/>
        </p:spPr>
        <p:txBody>
          <a:bodyPr wrap="square" rtlCol="0">
            <a:spAutoFit/>
          </a:bodyPr>
          <a:lstStyle/>
          <a:p>
            <a:pPr algn="ctr" defTabSz="914034" fontAlgn="base">
              <a:spcBef>
                <a:spcPct val="0"/>
              </a:spcBef>
              <a:spcAft>
                <a:spcPct val="0"/>
              </a:spcAft>
              <a:defRPr/>
            </a:pPr>
            <a:r>
              <a:rPr lang="en-US" altLang="zh-CN" sz="1799" dirty="0">
                <a:solidFill>
                  <a:srgbClr val="FFFFFF"/>
                </a:solidFill>
                <a:cs typeface="+mn-ea"/>
                <a:sym typeface="+mn-lt"/>
              </a:rPr>
              <a:t>CONTENTS</a:t>
            </a:r>
            <a:endParaRPr lang="zh-CN" altLang="en-US" sz="1799" dirty="0">
              <a:solidFill>
                <a:srgbClr val="FFFFFF"/>
              </a:solidFill>
              <a:cs typeface="+mn-ea"/>
              <a:sym typeface="+mn-lt"/>
            </a:endParaRPr>
          </a:p>
        </p:txBody>
      </p:sp>
      <p:sp>
        <p:nvSpPr>
          <p:cNvPr id="4" name="TextBox 47"/>
          <p:cNvSpPr txBox="1"/>
          <p:nvPr/>
        </p:nvSpPr>
        <p:spPr>
          <a:xfrm>
            <a:off x="5815141" y="1958917"/>
            <a:ext cx="2918249" cy="480131"/>
          </a:xfrm>
          <a:prstGeom prst="rect">
            <a:avLst/>
          </a:prstGeom>
          <a:noFill/>
        </p:spPr>
        <p:txBody>
          <a:bodyPr wrap="square" rtlCol="0">
            <a:spAutoFit/>
          </a:bodyPr>
          <a:lstStyle>
            <a:defPPr>
              <a:defRPr lang="zh-CN"/>
            </a:defPPr>
            <a:lvl1pPr>
              <a:lnSpc>
                <a:spcPct val="90000"/>
              </a:lnSpc>
              <a:defRPr sz="3200" b="1">
                <a:solidFill>
                  <a:schemeClr val="accent1"/>
                </a:solidFill>
                <a:latin typeface="微软雅黑" panose="020B0503020204020204" pitchFamily="34" charset="-122"/>
                <a:ea typeface="微软雅黑" panose="020B0503020204020204" pitchFamily="34" charset="-122"/>
              </a:defRPr>
            </a:lvl1pPr>
          </a:lstStyle>
          <a:p>
            <a:pPr lvl="0">
              <a:defRPr/>
            </a:pPr>
            <a:r>
              <a:rPr lang="en-US" altLang="zh-CN" sz="2800" dirty="0">
                <a:solidFill>
                  <a:schemeClr val="bg1"/>
                </a:solidFill>
                <a:latin typeface="+mn-lt"/>
                <a:ea typeface="+mn-ea"/>
                <a:cs typeface="+mn-ea"/>
                <a:sym typeface="+mn-lt"/>
              </a:rPr>
              <a:t>1</a:t>
            </a:r>
            <a:r>
              <a:rPr lang="zh-CN" altLang="en-US" sz="2800" dirty="0">
                <a:solidFill>
                  <a:schemeClr val="bg1"/>
                </a:solidFill>
                <a:latin typeface="+mn-lt"/>
                <a:ea typeface="+mn-ea"/>
                <a:cs typeface="+mn-ea"/>
                <a:sym typeface="+mn-lt"/>
              </a:rPr>
              <a:t>、抖音简介</a:t>
            </a:r>
          </a:p>
        </p:txBody>
      </p:sp>
      <p:sp>
        <p:nvSpPr>
          <p:cNvPr id="5" name="TextBox 47"/>
          <p:cNvSpPr txBox="1"/>
          <p:nvPr/>
        </p:nvSpPr>
        <p:spPr>
          <a:xfrm>
            <a:off x="5815141" y="3657159"/>
            <a:ext cx="2961056" cy="480131"/>
          </a:xfrm>
          <a:prstGeom prst="rect">
            <a:avLst/>
          </a:prstGeom>
          <a:noFill/>
        </p:spPr>
        <p:txBody>
          <a:bodyPr wrap="square" rtlCol="0">
            <a:spAutoFit/>
          </a:bodyPr>
          <a:lstStyle>
            <a:defPPr>
              <a:defRPr lang="zh-CN"/>
            </a:defPPr>
            <a:lvl1pPr>
              <a:lnSpc>
                <a:spcPct val="90000"/>
              </a:lnSpc>
              <a:defRPr sz="3200" b="1">
                <a:solidFill>
                  <a:schemeClr val="accent1"/>
                </a:solidFill>
                <a:latin typeface="微软雅黑" panose="020B0503020204020204" pitchFamily="34" charset="-122"/>
                <a:ea typeface="微软雅黑" panose="020B0503020204020204" pitchFamily="34" charset="-122"/>
              </a:defRPr>
            </a:lvl1pPr>
          </a:lstStyle>
          <a:p>
            <a:pPr lvl="0">
              <a:defRPr/>
            </a:pPr>
            <a:r>
              <a:rPr lang="en-US" altLang="zh-CN" sz="2800" dirty="0">
                <a:solidFill>
                  <a:schemeClr val="bg1"/>
                </a:solidFill>
                <a:latin typeface="+mn-lt"/>
                <a:ea typeface="+mn-ea"/>
                <a:cs typeface="+mn-ea"/>
                <a:sym typeface="+mn-lt"/>
              </a:rPr>
              <a:t>3</a:t>
            </a:r>
            <a:r>
              <a:rPr lang="zh-CN" altLang="en-US" sz="2800" dirty="0">
                <a:solidFill>
                  <a:schemeClr val="bg1"/>
                </a:solidFill>
                <a:latin typeface="+mn-lt"/>
                <a:ea typeface="+mn-ea"/>
                <a:cs typeface="+mn-ea"/>
                <a:sym typeface="+mn-lt"/>
              </a:rPr>
              <a:t>、视频制作</a:t>
            </a:r>
            <a:endParaRPr lang="en-US" altLang="zh-CN" sz="2800" dirty="0">
              <a:solidFill>
                <a:schemeClr val="bg1"/>
              </a:solidFill>
              <a:latin typeface="+mn-lt"/>
              <a:ea typeface="+mn-ea"/>
              <a:cs typeface="+mn-ea"/>
              <a:sym typeface="+mn-lt"/>
            </a:endParaRPr>
          </a:p>
        </p:txBody>
      </p:sp>
      <p:sp>
        <p:nvSpPr>
          <p:cNvPr id="6" name="TextBox 47"/>
          <p:cNvSpPr txBox="1"/>
          <p:nvPr/>
        </p:nvSpPr>
        <p:spPr>
          <a:xfrm>
            <a:off x="5815141" y="2808038"/>
            <a:ext cx="2239533" cy="480131"/>
          </a:xfrm>
          <a:prstGeom prst="rect">
            <a:avLst/>
          </a:prstGeom>
          <a:noFill/>
        </p:spPr>
        <p:txBody>
          <a:bodyPr wrap="square" rtlCol="0">
            <a:spAutoFit/>
          </a:bodyPr>
          <a:lstStyle>
            <a:defPPr>
              <a:defRPr lang="zh-CN"/>
            </a:defPPr>
            <a:lvl1pPr>
              <a:lnSpc>
                <a:spcPct val="90000"/>
              </a:lnSpc>
              <a:defRPr sz="3200" b="1">
                <a:solidFill>
                  <a:schemeClr val="accent1"/>
                </a:solidFill>
                <a:latin typeface="微软雅黑" panose="020B0503020204020204" pitchFamily="34" charset="-122"/>
                <a:ea typeface="微软雅黑" panose="020B0503020204020204" pitchFamily="34" charset="-122"/>
              </a:defRPr>
            </a:lvl1pPr>
          </a:lstStyle>
          <a:p>
            <a:pPr lvl="0">
              <a:defRPr/>
            </a:pPr>
            <a:r>
              <a:rPr lang="en-US" altLang="zh-CN" sz="2800" dirty="0">
                <a:solidFill>
                  <a:schemeClr val="bg1"/>
                </a:solidFill>
                <a:latin typeface="+mn-lt"/>
                <a:ea typeface="+mn-ea"/>
                <a:cs typeface="+mn-ea"/>
                <a:sym typeface="+mn-lt"/>
              </a:rPr>
              <a:t>2</a:t>
            </a:r>
            <a:r>
              <a:rPr lang="zh-CN" altLang="en-US" sz="2800" dirty="0">
                <a:solidFill>
                  <a:schemeClr val="bg1"/>
                </a:solidFill>
                <a:latin typeface="+mn-lt"/>
                <a:ea typeface="+mn-ea"/>
                <a:cs typeface="+mn-ea"/>
                <a:sym typeface="+mn-lt"/>
              </a:rPr>
              <a:t>、方向定位</a:t>
            </a:r>
          </a:p>
        </p:txBody>
      </p:sp>
      <p:sp>
        <p:nvSpPr>
          <p:cNvPr id="7" name="TextBox 47"/>
          <p:cNvSpPr txBox="1"/>
          <p:nvPr/>
        </p:nvSpPr>
        <p:spPr>
          <a:xfrm>
            <a:off x="5815141" y="4506280"/>
            <a:ext cx="2447812" cy="480131"/>
          </a:xfrm>
          <a:prstGeom prst="rect">
            <a:avLst/>
          </a:prstGeom>
          <a:noFill/>
        </p:spPr>
        <p:txBody>
          <a:bodyPr wrap="square" rtlCol="0">
            <a:spAutoFit/>
          </a:bodyPr>
          <a:lstStyle>
            <a:defPPr>
              <a:defRPr lang="zh-CN"/>
            </a:defPPr>
            <a:lvl1pPr>
              <a:lnSpc>
                <a:spcPct val="90000"/>
              </a:lnSpc>
              <a:defRPr sz="3200" b="1">
                <a:solidFill>
                  <a:schemeClr val="accent1"/>
                </a:solidFill>
                <a:latin typeface="微软雅黑" panose="020B0503020204020204" pitchFamily="34" charset="-122"/>
                <a:ea typeface="微软雅黑" panose="020B0503020204020204" pitchFamily="34" charset="-122"/>
              </a:defRPr>
            </a:lvl1pPr>
          </a:lstStyle>
          <a:p>
            <a:pPr lvl="0">
              <a:defRPr/>
            </a:pPr>
            <a:r>
              <a:rPr lang="en-US" altLang="zh-CN" sz="2800" dirty="0">
                <a:solidFill>
                  <a:schemeClr val="bg1"/>
                </a:solidFill>
                <a:latin typeface="+mn-lt"/>
                <a:ea typeface="+mn-ea"/>
                <a:cs typeface="+mn-ea"/>
                <a:sym typeface="+mn-lt"/>
              </a:rPr>
              <a:t>4</a:t>
            </a:r>
            <a:r>
              <a:rPr lang="zh-CN" altLang="en-US" sz="2800" dirty="0">
                <a:solidFill>
                  <a:schemeClr val="bg1"/>
                </a:solidFill>
                <a:latin typeface="+mn-lt"/>
                <a:ea typeface="+mn-ea"/>
                <a:cs typeface="+mn-ea"/>
                <a:sym typeface="+mn-lt"/>
              </a:rPr>
              <a:t>、运营技巧</a:t>
            </a:r>
          </a:p>
        </p:txBody>
      </p:sp>
      <p:sp>
        <p:nvSpPr>
          <p:cNvPr id="8" name="文本框 7"/>
          <p:cNvSpPr txBox="1"/>
          <p:nvPr/>
        </p:nvSpPr>
        <p:spPr>
          <a:xfrm>
            <a:off x="8966447" y="1216241"/>
            <a:ext cx="1526959" cy="215444"/>
          </a:xfrm>
          <a:prstGeom prst="rect">
            <a:avLst/>
          </a:prstGeom>
          <a:noFill/>
        </p:spPr>
        <p:txBody>
          <a:bodyPr wrap="square" rtlCol="0">
            <a:spAutoFit/>
          </a:bodyPr>
          <a:lstStyle/>
          <a:p>
            <a:r>
              <a:rPr lang="en-US" altLang="zh-CN" sz="800" dirty="0">
                <a:solidFill>
                  <a:srgbClr val="0B041B"/>
                </a:solidFill>
              </a:rPr>
              <a:t>https://www.ypppt.com/</a:t>
            </a:r>
            <a:endParaRPr lang="zh-CN" altLang="en-US" sz="800" dirty="0">
              <a:solidFill>
                <a:srgbClr val="0B041B"/>
              </a:solidFill>
            </a:endParaRPr>
          </a:p>
        </p:txBody>
      </p:sp>
    </p:spTree>
    <p:extLst>
      <p:ext uri="{BB962C8B-B14F-4D97-AF65-F5344CB8AC3E}">
        <p14:creationId xmlns:p14="http://schemas.microsoft.com/office/powerpoint/2010/main" val="17785811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par>
                          <p:cTn id="15" fill="hold">
                            <p:stCondLst>
                              <p:cond delay="500"/>
                            </p:stCondLst>
                            <p:childTnLst>
                              <p:par>
                                <p:cTn id="16" presetID="22" presetClass="entr" presetSubtype="8"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left)">
                                      <p:cBhvr>
                                        <p:cTn id="21" dur="500"/>
                                        <p:tgtEl>
                                          <p:spTgt spid="5"/>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500"/>
                                        <p:tgtEl>
                                          <p:spTgt spid="6"/>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050524" y="1650813"/>
            <a:ext cx="5502981" cy="1862048"/>
          </a:xfrm>
          <a:prstGeom prst="rect">
            <a:avLst/>
          </a:prstGeom>
          <a:noFill/>
        </p:spPr>
        <p:txBody>
          <a:bodyPr wrap="none" rtlCol="0">
            <a:spAutoFit/>
          </a:bodyPr>
          <a:lstStyle/>
          <a:p>
            <a:pPr algn="ctr" defTabSz="914034" fontAlgn="base">
              <a:spcBef>
                <a:spcPct val="0"/>
              </a:spcBef>
              <a:spcAft>
                <a:spcPct val="0"/>
              </a:spcAft>
              <a:defRPr/>
            </a:pPr>
            <a:r>
              <a:rPr lang="en-US" altLang="zh-CN" sz="11500" b="1" dirty="0">
                <a:ln w="15875">
                  <a:noFill/>
                </a:ln>
                <a:gradFill>
                  <a:gsLst>
                    <a:gs pos="0">
                      <a:schemeClr val="bg1"/>
                    </a:gs>
                    <a:gs pos="95000">
                      <a:schemeClr val="bg1">
                        <a:alpha val="0"/>
                      </a:schemeClr>
                    </a:gs>
                  </a:gsLst>
                  <a:lin ang="5400000" scaled="1"/>
                </a:gradFill>
                <a:effectLst>
                  <a:outerShdw blurRad="50800" dist="38100" dir="2700000" algn="tl" rotWithShape="0">
                    <a:prstClr val="black">
                      <a:alpha val="40000"/>
                    </a:prstClr>
                  </a:outerShdw>
                </a:effectLst>
                <a:cs typeface="+mn-ea"/>
                <a:sym typeface="+mn-lt"/>
              </a:rPr>
              <a:t>Part 04</a:t>
            </a:r>
            <a:endParaRPr lang="zh-CN" altLang="en-US" sz="11500" b="1" dirty="0">
              <a:ln w="15875">
                <a:noFill/>
              </a:ln>
              <a:gradFill>
                <a:gsLst>
                  <a:gs pos="0">
                    <a:schemeClr val="bg1"/>
                  </a:gs>
                  <a:gs pos="95000">
                    <a:schemeClr val="bg1">
                      <a:alpha val="0"/>
                    </a:schemeClr>
                  </a:gs>
                </a:gsLst>
                <a:lin ang="5400000" scaled="1"/>
              </a:gradFill>
              <a:effectLst>
                <a:outerShdw blurRad="50800" dist="38100" dir="2700000" algn="tl" rotWithShape="0">
                  <a:prstClr val="black">
                    <a:alpha val="40000"/>
                  </a:prstClr>
                </a:outerShdw>
              </a:effectLst>
              <a:cs typeface="+mn-ea"/>
              <a:sym typeface="+mn-lt"/>
            </a:endParaRPr>
          </a:p>
        </p:txBody>
      </p:sp>
      <p:sp>
        <p:nvSpPr>
          <p:cNvPr id="3" name="文本框 2"/>
          <p:cNvSpPr txBox="1"/>
          <p:nvPr/>
        </p:nvSpPr>
        <p:spPr>
          <a:xfrm>
            <a:off x="3249071" y="2851142"/>
            <a:ext cx="5223116" cy="1323439"/>
          </a:xfrm>
          <a:prstGeom prst="rect">
            <a:avLst/>
          </a:prstGeom>
          <a:noFill/>
          <a:ln>
            <a:noFill/>
          </a:ln>
        </p:spPr>
        <p:txBody>
          <a:bodyPr wrap="square" rtlCol="0">
            <a:spAutoFit/>
          </a:bodyPr>
          <a:lstStyle/>
          <a:p>
            <a:pPr lvl="0" algn="ctr">
              <a:defRPr/>
            </a:pPr>
            <a:r>
              <a:rPr lang="zh-CN" altLang="en-US" sz="8000" b="1" dirty="0">
                <a:ln w="15875">
                  <a:solidFill>
                    <a:schemeClr val="tx1"/>
                  </a:solid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运营技巧</a:t>
            </a:r>
          </a:p>
        </p:txBody>
      </p:sp>
      <p:sp>
        <p:nvSpPr>
          <p:cNvPr id="4" name="文本框 3"/>
          <p:cNvSpPr txBox="1"/>
          <p:nvPr/>
        </p:nvSpPr>
        <p:spPr>
          <a:xfrm>
            <a:off x="8472186" y="5508783"/>
            <a:ext cx="2993127" cy="369332"/>
          </a:xfrm>
          <a:prstGeom prst="rect">
            <a:avLst/>
          </a:prstGeom>
          <a:noFill/>
        </p:spPr>
        <p:txBody>
          <a:bodyPr wrap="none" rtlCol="0">
            <a:spAutoFit/>
          </a:bodyPr>
          <a:lstStyle/>
          <a:p>
            <a:r>
              <a:rPr lang="en-US" altLang="zh-CN" dirty="0">
                <a:solidFill>
                  <a:schemeClr val="bg1"/>
                </a:solidFill>
                <a:cs typeface="+mn-ea"/>
                <a:sym typeface="+mn-lt"/>
              </a:rPr>
              <a:t>——</a:t>
            </a:r>
            <a:r>
              <a:rPr lang="zh-CN" altLang="en-US" dirty="0">
                <a:solidFill>
                  <a:schemeClr val="bg1"/>
                </a:solidFill>
                <a:cs typeface="+mn-ea"/>
                <a:sym typeface="+mn-lt"/>
              </a:rPr>
              <a:t>抖音，记录美好生活！</a:t>
            </a:r>
          </a:p>
        </p:txBody>
      </p:sp>
    </p:spTree>
    <p:extLst>
      <p:ext uri="{BB962C8B-B14F-4D97-AF65-F5344CB8AC3E}">
        <p14:creationId xmlns:p14="http://schemas.microsoft.com/office/powerpoint/2010/main" val="42520249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2" presetClass="entr" presetSubtype="4"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par>
                                <p:cTn id="16" presetID="17" presetClass="entr" presetSubtype="10" fill="hold" grpId="1"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strVal val="#ppt_h"/>
                                          </p:val>
                                        </p:tav>
                                        <p:tav tm="100000">
                                          <p:val>
                                            <p:strVal val="#ppt_h"/>
                                          </p:val>
                                        </p:tav>
                                      </p:tavLst>
                                    </p:anim>
                                  </p:childTnLst>
                                </p:cTn>
                              </p:par>
                            </p:childTnLst>
                          </p:cTn>
                        </p:par>
                        <p:par>
                          <p:cTn id="20" fill="hold">
                            <p:stCondLst>
                              <p:cond delay="1000"/>
                            </p:stCondLst>
                            <p:childTnLst>
                              <p:par>
                                <p:cTn id="21" presetID="2" presetClass="entr" presetSubtype="4" decel="100000" fill="hold" grpId="0"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54629" y="443925"/>
            <a:ext cx="3288434" cy="584775"/>
          </a:xfrm>
          <a:prstGeom prst="rect">
            <a:avLst/>
          </a:prstGeom>
        </p:spPr>
        <p:txBody>
          <a:bodyPr wrap="square">
            <a:spAutoFit/>
          </a:bodyPr>
          <a:lstStyle/>
          <a:p>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个性算法</a:t>
            </a:r>
          </a:p>
        </p:txBody>
      </p:sp>
      <p:sp>
        <p:nvSpPr>
          <p:cNvPr id="8" name="TextBox 29"/>
          <p:cNvSpPr txBox="1"/>
          <p:nvPr/>
        </p:nvSpPr>
        <p:spPr>
          <a:xfrm>
            <a:off x="1583698" y="1906125"/>
            <a:ext cx="1200913" cy="399981"/>
          </a:xfrm>
          <a:prstGeom prst="rect">
            <a:avLst/>
          </a:prstGeom>
          <a:gradFill>
            <a:gsLst>
              <a:gs pos="84000">
                <a:srgbClr val="1D95F5">
                  <a:alpha val="0"/>
                </a:srgbClr>
              </a:gs>
              <a:gs pos="0">
                <a:srgbClr val="1D95F5"/>
              </a:gs>
            </a:gsLst>
            <a:lin ang="18000000" scaled="0"/>
          </a:gradFill>
        </p:spPr>
        <p:txBody>
          <a:bodyPr wrap="square" rtlCol="0">
            <a:spAutoFit/>
          </a:bodyPr>
          <a:lstStyle/>
          <a:p>
            <a:pPr algn="ctr">
              <a:defRPr/>
            </a:pPr>
            <a:r>
              <a:rPr lang="zh-CN" altLang="en-US" sz="1999" b="1" dirty="0">
                <a:solidFill>
                  <a:schemeClr val="bg1"/>
                </a:solidFill>
                <a:cs typeface="+mn-ea"/>
                <a:sym typeface="+mn-lt"/>
              </a:rPr>
              <a:t>用户刻画</a:t>
            </a:r>
          </a:p>
        </p:txBody>
      </p:sp>
      <p:sp>
        <p:nvSpPr>
          <p:cNvPr id="9" name="矩形 8"/>
          <p:cNvSpPr/>
          <p:nvPr/>
        </p:nvSpPr>
        <p:spPr>
          <a:xfrm>
            <a:off x="3058866" y="1928736"/>
            <a:ext cx="5643262" cy="380810"/>
          </a:xfrm>
          <a:prstGeom prst="rect">
            <a:avLst/>
          </a:prstGeom>
          <a:noFill/>
        </p:spPr>
        <p:txBody>
          <a:bodyPr wrap="square" rtlCol="0">
            <a:spAutoFit/>
          </a:bodyPr>
          <a:lstStyle/>
          <a:p>
            <a:pPr lvl="0">
              <a:lnSpc>
                <a:spcPct val="130000"/>
              </a:lnSpc>
              <a:defRPr/>
            </a:pPr>
            <a:r>
              <a:rPr lang="zh-CN" altLang="en-US" sz="1600" dirty="0">
                <a:solidFill>
                  <a:schemeClr val="bg1"/>
                </a:solidFill>
                <a:cs typeface="+mn-ea"/>
                <a:sym typeface="+mn-lt"/>
              </a:rPr>
              <a:t>从很多角度给用户画像，比如年龄、性别、历史浏览等。</a:t>
            </a:r>
          </a:p>
        </p:txBody>
      </p:sp>
      <p:sp>
        <p:nvSpPr>
          <p:cNvPr id="12" name="TextBox 29"/>
          <p:cNvSpPr txBox="1"/>
          <p:nvPr/>
        </p:nvSpPr>
        <p:spPr>
          <a:xfrm>
            <a:off x="1583698" y="3200284"/>
            <a:ext cx="1200913" cy="399981"/>
          </a:xfrm>
          <a:prstGeom prst="rect">
            <a:avLst/>
          </a:prstGeom>
          <a:gradFill>
            <a:gsLst>
              <a:gs pos="84000">
                <a:srgbClr val="1D95F5">
                  <a:alpha val="0"/>
                </a:srgbClr>
              </a:gs>
              <a:gs pos="0">
                <a:srgbClr val="1D95F5"/>
              </a:gs>
            </a:gsLst>
            <a:lin ang="18000000" scaled="0"/>
          </a:gradFill>
        </p:spPr>
        <p:txBody>
          <a:bodyPr wrap="square" rtlCol="0">
            <a:spAutoFit/>
          </a:bodyPr>
          <a:lstStyle/>
          <a:p>
            <a:pPr algn="ctr">
              <a:defRPr/>
            </a:pPr>
            <a:r>
              <a:rPr lang="zh-CN" altLang="en-US" sz="1999" b="1" dirty="0">
                <a:solidFill>
                  <a:schemeClr val="bg1"/>
                </a:solidFill>
                <a:cs typeface="+mn-ea"/>
                <a:sym typeface="+mn-lt"/>
              </a:rPr>
              <a:t>内容刻画</a:t>
            </a:r>
          </a:p>
        </p:txBody>
      </p:sp>
      <p:sp>
        <p:nvSpPr>
          <p:cNvPr id="13" name="矩形 12"/>
          <p:cNvSpPr/>
          <p:nvPr/>
        </p:nvSpPr>
        <p:spPr>
          <a:xfrm>
            <a:off x="3058866" y="3096259"/>
            <a:ext cx="3271331" cy="380810"/>
          </a:xfrm>
          <a:prstGeom prst="rect">
            <a:avLst/>
          </a:prstGeom>
          <a:noFill/>
        </p:spPr>
        <p:txBody>
          <a:bodyPr wrap="square" rtlCol="0">
            <a:spAutoFit/>
          </a:bodyPr>
          <a:lstStyle/>
          <a:p>
            <a:pPr lvl="0">
              <a:lnSpc>
                <a:spcPct val="130000"/>
              </a:lnSpc>
              <a:defRPr/>
            </a:pPr>
            <a:r>
              <a:rPr lang="zh-CN" altLang="en-US" sz="1600" dirty="0">
                <a:solidFill>
                  <a:schemeClr val="bg1"/>
                </a:solidFill>
                <a:cs typeface="+mn-ea"/>
                <a:sym typeface="+mn-lt"/>
              </a:rPr>
              <a:t>利用技术对内容进行分类；</a:t>
            </a:r>
          </a:p>
        </p:txBody>
      </p:sp>
      <p:sp>
        <p:nvSpPr>
          <p:cNvPr id="16" name="TextBox 29"/>
          <p:cNvSpPr txBox="1"/>
          <p:nvPr/>
        </p:nvSpPr>
        <p:spPr>
          <a:xfrm>
            <a:off x="1583698" y="4548327"/>
            <a:ext cx="1200913" cy="399954"/>
          </a:xfrm>
          <a:prstGeom prst="rect">
            <a:avLst/>
          </a:prstGeom>
          <a:gradFill>
            <a:gsLst>
              <a:gs pos="84000">
                <a:srgbClr val="1D95F5">
                  <a:alpha val="0"/>
                </a:srgbClr>
              </a:gs>
              <a:gs pos="0">
                <a:srgbClr val="1D95F5"/>
              </a:gs>
            </a:gsLst>
            <a:lin ang="18000000" scaled="0"/>
          </a:gradFill>
        </p:spPr>
        <p:txBody>
          <a:bodyPr wrap="square" rtlCol="0">
            <a:spAutoFit/>
          </a:bodyPr>
          <a:lstStyle/>
          <a:p>
            <a:pPr algn="ctr">
              <a:defRPr/>
            </a:pPr>
            <a:r>
              <a:rPr lang="zh-CN" altLang="en-US" sz="1999" b="1" dirty="0">
                <a:solidFill>
                  <a:schemeClr val="bg1"/>
                </a:solidFill>
                <a:cs typeface="+mn-ea"/>
                <a:sym typeface="+mn-lt"/>
              </a:rPr>
              <a:t>感兴趣</a:t>
            </a:r>
          </a:p>
        </p:txBody>
      </p:sp>
      <p:sp>
        <p:nvSpPr>
          <p:cNvPr id="17" name="矩形 16"/>
          <p:cNvSpPr/>
          <p:nvPr/>
        </p:nvSpPr>
        <p:spPr>
          <a:xfrm>
            <a:off x="3058866" y="4608936"/>
            <a:ext cx="6736467" cy="700898"/>
          </a:xfrm>
          <a:prstGeom prst="rect">
            <a:avLst/>
          </a:prstGeom>
          <a:noFill/>
        </p:spPr>
        <p:txBody>
          <a:bodyPr wrap="square" rtlCol="0">
            <a:spAutoFit/>
          </a:bodyPr>
          <a:lstStyle/>
          <a:p>
            <a:pPr lvl="0">
              <a:lnSpc>
                <a:spcPct val="130000"/>
              </a:lnSpc>
              <a:defRPr/>
            </a:pPr>
            <a:r>
              <a:rPr lang="zh-CN" altLang="en-US" sz="1600" dirty="0">
                <a:solidFill>
                  <a:schemeClr val="bg1"/>
                </a:solidFill>
                <a:cs typeface="+mn-ea"/>
                <a:sym typeface="+mn-lt"/>
              </a:rPr>
              <a:t>肯定不能直接去问用户是否喜欢，只能根据用户的行为去猜测用户的感受。</a:t>
            </a:r>
          </a:p>
        </p:txBody>
      </p:sp>
    </p:spTree>
    <p:custDataLst>
      <p:tags r:id="rId1"/>
    </p:custDataLst>
    <p:extLst>
      <p:ext uri="{BB962C8B-B14F-4D97-AF65-F5344CB8AC3E}">
        <p14:creationId xmlns:p14="http://schemas.microsoft.com/office/powerpoint/2010/main" val="14210696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400" fill="hold"/>
                                        <p:tgtEl>
                                          <p:spTgt spid="8"/>
                                        </p:tgtEl>
                                        <p:attrNameLst>
                                          <p:attrName>ppt_w</p:attrName>
                                        </p:attrNameLst>
                                      </p:cBhvr>
                                      <p:tavLst>
                                        <p:tav tm="0">
                                          <p:val>
                                            <p:fltVal val="0"/>
                                          </p:val>
                                        </p:tav>
                                        <p:tav tm="100000">
                                          <p:val>
                                            <p:strVal val="#ppt_w"/>
                                          </p:val>
                                        </p:tav>
                                      </p:tavLst>
                                    </p:anim>
                                    <p:anim calcmode="lin" valueType="num">
                                      <p:cBhvr>
                                        <p:cTn id="12" dur="400" fill="hold"/>
                                        <p:tgtEl>
                                          <p:spTgt spid="8"/>
                                        </p:tgtEl>
                                        <p:attrNameLst>
                                          <p:attrName>ppt_h</p:attrName>
                                        </p:attrNameLst>
                                      </p:cBhvr>
                                      <p:tavLst>
                                        <p:tav tm="0">
                                          <p:val>
                                            <p:fltVal val="0"/>
                                          </p:val>
                                        </p:tav>
                                        <p:tav tm="100000">
                                          <p:val>
                                            <p:strVal val="#ppt_h"/>
                                          </p:val>
                                        </p:tav>
                                      </p:tavLst>
                                    </p:anim>
                                    <p:animEffect transition="in" filter="fade">
                                      <p:cBhvr>
                                        <p:cTn id="13" dur="400"/>
                                        <p:tgtEl>
                                          <p:spTgt spid="8"/>
                                        </p:tgtEl>
                                      </p:cBhvr>
                                    </p:animEffect>
                                  </p:childTnLst>
                                </p:cTn>
                              </p:par>
                            </p:childTnLst>
                          </p:cTn>
                        </p:par>
                        <p:par>
                          <p:cTn id="14" fill="hold">
                            <p:stCondLst>
                              <p:cond delay="115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2150"/>
                            </p:stCondLst>
                            <p:childTnLst>
                              <p:par>
                                <p:cTn id="21" presetID="53" presetClass="entr" presetSubtype="16"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400" fill="hold"/>
                                        <p:tgtEl>
                                          <p:spTgt spid="12"/>
                                        </p:tgtEl>
                                        <p:attrNameLst>
                                          <p:attrName>ppt_w</p:attrName>
                                        </p:attrNameLst>
                                      </p:cBhvr>
                                      <p:tavLst>
                                        <p:tav tm="0">
                                          <p:val>
                                            <p:fltVal val="0"/>
                                          </p:val>
                                        </p:tav>
                                        <p:tav tm="100000">
                                          <p:val>
                                            <p:strVal val="#ppt_w"/>
                                          </p:val>
                                        </p:tav>
                                      </p:tavLst>
                                    </p:anim>
                                    <p:anim calcmode="lin" valueType="num">
                                      <p:cBhvr>
                                        <p:cTn id="24" dur="400" fill="hold"/>
                                        <p:tgtEl>
                                          <p:spTgt spid="12"/>
                                        </p:tgtEl>
                                        <p:attrNameLst>
                                          <p:attrName>ppt_h</p:attrName>
                                        </p:attrNameLst>
                                      </p:cBhvr>
                                      <p:tavLst>
                                        <p:tav tm="0">
                                          <p:val>
                                            <p:fltVal val="0"/>
                                          </p:val>
                                        </p:tav>
                                        <p:tav tm="100000">
                                          <p:val>
                                            <p:strVal val="#ppt_h"/>
                                          </p:val>
                                        </p:tav>
                                      </p:tavLst>
                                    </p:anim>
                                    <p:animEffect transition="in" filter="fade">
                                      <p:cBhvr>
                                        <p:cTn id="25" dur="400"/>
                                        <p:tgtEl>
                                          <p:spTgt spid="12"/>
                                        </p:tgtEl>
                                      </p:cBhvr>
                                    </p:animEffect>
                                  </p:childTnLst>
                                </p:cTn>
                              </p:par>
                            </p:childTnLst>
                          </p:cTn>
                        </p:par>
                        <p:par>
                          <p:cTn id="26" fill="hold">
                            <p:stCondLst>
                              <p:cond delay="2550"/>
                            </p:stCondLst>
                            <p:childTnLst>
                              <p:par>
                                <p:cTn id="27" presetID="42" presetClass="entr" presetSubtype="0"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1000"/>
                                        <p:tgtEl>
                                          <p:spTgt spid="13"/>
                                        </p:tgtEl>
                                      </p:cBhvr>
                                    </p:animEffect>
                                    <p:anim calcmode="lin" valueType="num">
                                      <p:cBhvr>
                                        <p:cTn id="30" dur="1000" fill="hold"/>
                                        <p:tgtEl>
                                          <p:spTgt spid="13"/>
                                        </p:tgtEl>
                                        <p:attrNameLst>
                                          <p:attrName>ppt_x</p:attrName>
                                        </p:attrNameLst>
                                      </p:cBhvr>
                                      <p:tavLst>
                                        <p:tav tm="0">
                                          <p:val>
                                            <p:strVal val="#ppt_x"/>
                                          </p:val>
                                        </p:tav>
                                        <p:tav tm="100000">
                                          <p:val>
                                            <p:strVal val="#ppt_x"/>
                                          </p:val>
                                        </p:tav>
                                      </p:tavLst>
                                    </p:anim>
                                    <p:anim calcmode="lin" valueType="num">
                                      <p:cBhvr>
                                        <p:cTn id="31" dur="1000" fill="hold"/>
                                        <p:tgtEl>
                                          <p:spTgt spid="13"/>
                                        </p:tgtEl>
                                        <p:attrNameLst>
                                          <p:attrName>ppt_y</p:attrName>
                                        </p:attrNameLst>
                                      </p:cBhvr>
                                      <p:tavLst>
                                        <p:tav tm="0">
                                          <p:val>
                                            <p:strVal val="#ppt_y+.1"/>
                                          </p:val>
                                        </p:tav>
                                        <p:tav tm="100000">
                                          <p:val>
                                            <p:strVal val="#ppt_y"/>
                                          </p:val>
                                        </p:tav>
                                      </p:tavLst>
                                    </p:anim>
                                  </p:childTnLst>
                                </p:cTn>
                              </p:par>
                            </p:childTnLst>
                          </p:cTn>
                        </p:par>
                        <p:par>
                          <p:cTn id="32" fill="hold">
                            <p:stCondLst>
                              <p:cond delay="3550"/>
                            </p:stCondLst>
                            <p:childTnLst>
                              <p:par>
                                <p:cTn id="33" presetID="53" presetClass="entr" presetSubtype="16"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400" fill="hold"/>
                                        <p:tgtEl>
                                          <p:spTgt spid="16"/>
                                        </p:tgtEl>
                                        <p:attrNameLst>
                                          <p:attrName>ppt_w</p:attrName>
                                        </p:attrNameLst>
                                      </p:cBhvr>
                                      <p:tavLst>
                                        <p:tav tm="0">
                                          <p:val>
                                            <p:fltVal val="0"/>
                                          </p:val>
                                        </p:tav>
                                        <p:tav tm="100000">
                                          <p:val>
                                            <p:strVal val="#ppt_w"/>
                                          </p:val>
                                        </p:tav>
                                      </p:tavLst>
                                    </p:anim>
                                    <p:anim calcmode="lin" valueType="num">
                                      <p:cBhvr>
                                        <p:cTn id="36" dur="400" fill="hold"/>
                                        <p:tgtEl>
                                          <p:spTgt spid="16"/>
                                        </p:tgtEl>
                                        <p:attrNameLst>
                                          <p:attrName>ppt_h</p:attrName>
                                        </p:attrNameLst>
                                      </p:cBhvr>
                                      <p:tavLst>
                                        <p:tav tm="0">
                                          <p:val>
                                            <p:fltVal val="0"/>
                                          </p:val>
                                        </p:tav>
                                        <p:tav tm="100000">
                                          <p:val>
                                            <p:strVal val="#ppt_h"/>
                                          </p:val>
                                        </p:tav>
                                      </p:tavLst>
                                    </p:anim>
                                    <p:animEffect transition="in" filter="fade">
                                      <p:cBhvr>
                                        <p:cTn id="37" dur="400"/>
                                        <p:tgtEl>
                                          <p:spTgt spid="16"/>
                                        </p:tgtEl>
                                      </p:cBhvr>
                                    </p:animEffect>
                                  </p:childTnLst>
                                </p:cTn>
                              </p:par>
                            </p:childTnLst>
                          </p:cTn>
                        </p:par>
                        <p:par>
                          <p:cTn id="38" fill="hold">
                            <p:stCondLst>
                              <p:cond delay="3950"/>
                            </p:stCondLst>
                            <p:childTnLst>
                              <p:par>
                                <p:cTn id="39" presetID="42" presetClass="entr" presetSubtype="0"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1000"/>
                                        <p:tgtEl>
                                          <p:spTgt spid="17"/>
                                        </p:tgtEl>
                                      </p:cBhvr>
                                    </p:animEffect>
                                    <p:anim calcmode="lin" valueType="num">
                                      <p:cBhvr>
                                        <p:cTn id="42" dur="1000" fill="hold"/>
                                        <p:tgtEl>
                                          <p:spTgt spid="17"/>
                                        </p:tgtEl>
                                        <p:attrNameLst>
                                          <p:attrName>ppt_x</p:attrName>
                                        </p:attrNameLst>
                                      </p:cBhvr>
                                      <p:tavLst>
                                        <p:tav tm="0">
                                          <p:val>
                                            <p:strVal val="#ppt_x"/>
                                          </p:val>
                                        </p:tav>
                                        <p:tav tm="100000">
                                          <p:val>
                                            <p:strVal val="#ppt_x"/>
                                          </p:val>
                                        </p:tav>
                                      </p:tavLst>
                                    </p:anim>
                                    <p:anim calcmode="lin" valueType="num">
                                      <p:cBhvr>
                                        <p:cTn id="4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p:bldP spid="12" grpId="0" animBg="1"/>
      <p:bldP spid="13" grpId="0"/>
      <p:bldP spid="16" grpId="0" animBg="1"/>
      <p:bldP spid="1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35667" y="474656"/>
            <a:ext cx="3720667" cy="584775"/>
          </a:xfrm>
          <a:prstGeom prst="rect">
            <a:avLst/>
          </a:prstGeom>
        </p:spPr>
        <p:txBody>
          <a:bodyPr wrap="square">
            <a:spAutoFit/>
          </a:bodyPr>
          <a:lstStyle/>
          <a:p>
            <a:pPr algn="ctr"/>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什么是流量池</a:t>
            </a:r>
          </a:p>
        </p:txBody>
      </p:sp>
      <p:grpSp>
        <p:nvGrpSpPr>
          <p:cNvPr id="5" name="组合 4"/>
          <p:cNvGrpSpPr/>
          <p:nvPr/>
        </p:nvGrpSpPr>
        <p:grpSpPr>
          <a:xfrm>
            <a:off x="1054553" y="1839092"/>
            <a:ext cx="612841" cy="4290246"/>
            <a:chOff x="1968313" y="1839092"/>
            <a:chExt cx="612841" cy="4290246"/>
          </a:xfrm>
        </p:grpSpPr>
        <p:sp>
          <p:nvSpPr>
            <p:cNvPr id="30" name="ïṣlide">
              <a:extLst>
                <a:ext uri="{FF2B5EF4-FFF2-40B4-BE49-F238E27FC236}">
                  <a16:creationId xmlns="" xmlns:a16="http://schemas.microsoft.com/office/drawing/2014/main" id="{FD32D540-EF8C-4921-985D-27E82DE61B6C}"/>
                </a:ext>
              </a:extLst>
            </p:cNvPr>
            <p:cNvSpPr/>
            <p:nvPr/>
          </p:nvSpPr>
          <p:spPr>
            <a:xfrm flipH="1">
              <a:off x="1968313" y="1839092"/>
              <a:ext cx="612841" cy="4290246"/>
            </a:xfrm>
            <a:prstGeom prst="roundRect">
              <a:avLst/>
            </a:prstGeom>
            <a:gradFill>
              <a:gsLst>
                <a:gs pos="100000">
                  <a:srgbClr val="1D95F5">
                    <a:alpha val="0"/>
                  </a:srgbClr>
                </a:gs>
                <a:gs pos="0">
                  <a:srgbClr val="1D95F5"/>
                </a:gs>
              </a:gsLst>
              <a:lin ang="6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14" name="矩形 13"/>
            <p:cNvSpPr/>
            <p:nvPr/>
          </p:nvSpPr>
          <p:spPr>
            <a:xfrm>
              <a:off x="2050034" y="1871130"/>
              <a:ext cx="497459" cy="4154984"/>
            </a:xfrm>
            <a:prstGeom prst="rect">
              <a:avLst/>
            </a:prstGeom>
            <a:noFill/>
          </p:spPr>
          <p:txBody>
            <a:bodyPr wrap="square">
              <a:spAutoFit/>
            </a:bodyPr>
            <a:lstStyle/>
            <a:p>
              <a:pPr lvl="0">
                <a:defRPr/>
              </a:pPr>
              <a:r>
                <a:rPr lang="zh-CN" altLang="en-US" sz="2400" b="1" kern="0" dirty="0">
                  <a:solidFill>
                    <a:schemeClr val="bg1"/>
                  </a:solidFill>
                  <a:cs typeface="+mn-ea"/>
                  <a:sym typeface="+mn-lt"/>
                </a:rPr>
                <a:t>流量池是抖音的核心算法</a:t>
              </a:r>
            </a:p>
          </p:txBody>
        </p:sp>
      </p:grpSp>
      <p:sp>
        <p:nvSpPr>
          <p:cNvPr id="3" name="矩形 2"/>
          <p:cNvSpPr/>
          <p:nvPr/>
        </p:nvSpPr>
        <p:spPr>
          <a:xfrm>
            <a:off x="3885387" y="3673686"/>
            <a:ext cx="7161368" cy="700898"/>
          </a:xfrm>
          <a:prstGeom prst="rect">
            <a:avLst/>
          </a:prstGeom>
        </p:spPr>
        <p:txBody>
          <a:bodyPr wrap="square">
            <a:spAutoFit/>
          </a:bodyPr>
          <a:lstStyle/>
          <a:p>
            <a:pPr>
              <a:lnSpc>
                <a:spcPct val="130000"/>
              </a:lnSpc>
              <a:spcBef>
                <a:spcPct val="50000"/>
              </a:spcBef>
              <a:defRPr/>
            </a:pPr>
            <a:r>
              <a:rPr lang="zh-CN" altLang="en-US" sz="1600" dirty="0">
                <a:solidFill>
                  <a:schemeClr val="bg1"/>
                </a:solidFill>
                <a:cs typeface="+mn-ea"/>
                <a:sym typeface="+mn-lt"/>
              </a:rPr>
              <a:t>获取数据反馈，在浏览、点赞、评论、转发、观看完成度、关注等各项指标上表现优秀的内容将会被扔进一个更大的流量池</a:t>
            </a:r>
            <a:r>
              <a:rPr lang="en-US" altLang="zh-CN" sz="1600" dirty="0">
                <a:solidFill>
                  <a:schemeClr val="bg1"/>
                </a:solidFill>
                <a:cs typeface="+mn-ea"/>
                <a:sym typeface="+mn-lt"/>
              </a:rPr>
              <a:t>;</a:t>
            </a:r>
          </a:p>
        </p:txBody>
      </p:sp>
      <p:sp>
        <p:nvSpPr>
          <p:cNvPr id="4" name="矩形 3"/>
          <p:cNvSpPr/>
          <p:nvPr/>
        </p:nvSpPr>
        <p:spPr>
          <a:xfrm>
            <a:off x="3885387" y="2587473"/>
            <a:ext cx="7262968" cy="380810"/>
          </a:xfrm>
          <a:prstGeom prst="rect">
            <a:avLst/>
          </a:prstGeom>
        </p:spPr>
        <p:txBody>
          <a:bodyPr wrap="square">
            <a:spAutoFit/>
          </a:bodyPr>
          <a:lstStyle/>
          <a:p>
            <a:pPr>
              <a:lnSpc>
                <a:spcPct val="130000"/>
              </a:lnSpc>
            </a:pPr>
            <a:r>
              <a:rPr lang="zh-CN" altLang="en-US" sz="1600" dirty="0">
                <a:solidFill>
                  <a:schemeClr val="bg1"/>
                </a:solidFill>
                <a:cs typeface="+mn-ea"/>
                <a:sym typeface="+mn-lt"/>
              </a:rPr>
              <a:t>通过标签筛选出符合平台自身标准的内容，将这些内容随机扔进一个小流量池</a:t>
            </a:r>
            <a:r>
              <a:rPr lang="en-US" altLang="zh-CN" sz="1600" dirty="0">
                <a:solidFill>
                  <a:schemeClr val="bg1"/>
                </a:solidFill>
                <a:cs typeface="+mn-ea"/>
                <a:sym typeface="+mn-lt"/>
              </a:rPr>
              <a:t>;</a:t>
            </a:r>
          </a:p>
        </p:txBody>
      </p:sp>
      <p:sp>
        <p:nvSpPr>
          <p:cNvPr id="22" name="矩形 21"/>
          <p:cNvSpPr/>
          <p:nvPr/>
        </p:nvSpPr>
        <p:spPr>
          <a:xfrm>
            <a:off x="3885387" y="4726340"/>
            <a:ext cx="6096000" cy="700898"/>
          </a:xfrm>
          <a:prstGeom prst="rect">
            <a:avLst/>
          </a:prstGeom>
        </p:spPr>
        <p:txBody>
          <a:bodyPr>
            <a:spAutoFit/>
          </a:bodyPr>
          <a:lstStyle/>
          <a:p>
            <a:pPr>
              <a:lnSpc>
                <a:spcPct val="130000"/>
              </a:lnSpc>
              <a:spcBef>
                <a:spcPct val="50000"/>
              </a:spcBef>
              <a:spcAft>
                <a:spcPts val="200"/>
              </a:spcAft>
              <a:defRPr/>
            </a:pPr>
            <a:r>
              <a:rPr lang="zh-CN" altLang="en-US" sz="1600" dirty="0">
                <a:solidFill>
                  <a:schemeClr val="bg1"/>
                </a:solidFill>
                <a:cs typeface="+mn-ea"/>
                <a:sym typeface="+mn-lt"/>
              </a:rPr>
              <a:t>重复这个过程，通过一轮轮筛选，积累出一批数据极好的精品内容，形成一个推荐池，用户打开抖音后将优先推荐这些内容。</a:t>
            </a:r>
          </a:p>
        </p:txBody>
      </p:sp>
      <p:sp>
        <p:nvSpPr>
          <p:cNvPr id="13" name="文本框 12"/>
          <p:cNvSpPr txBox="1"/>
          <p:nvPr/>
        </p:nvSpPr>
        <p:spPr>
          <a:xfrm>
            <a:off x="2073189" y="2555807"/>
            <a:ext cx="1467068" cy="400110"/>
          </a:xfrm>
          <a:prstGeom prst="rect">
            <a:avLst/>
          </a:prstGeom>
          <a:gradFill>
            <a:gsLst>
              <a:gs pos="100000">
                <a:srgbClr val="1D95F5">
                  <a:alpha val="0"/>
                </a:srgbClr>
              </a:gs>
              <a:gs pos="0">
                <a:srgbClr val="1D95F5"/>
              </a:gs>
            </a:gsLst>
            <a:lin ang="6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algn="ctr" defTabSz="914354">
              <a:defRPr sz="2000" b="1">
                <a:solidFill>
                  <a:schemeClr val="bg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dirty="0">
                <a:latin typeface="+mn-lt"/>
                <a:ea typeface="+mn-ea"/>
                <a:sym typeface="+mn-lt"/>
              </a:rPr>
              <a:t>第一阶段：</a:t>
            </a:r>
          </a:p>
        </p:txBody>
      </p:sp>
      <p:sp>
        <p:nvSpPr>
          <p:cNvPr id="19" name="文本框 18"/>
          <p:cNvSpPr txBox="1"/>
          <p:nvPr/>
        </p:nvSpPr>
        <p:spPr>
          <a:xfrm>
            <a:off x="2073189" y="3710254"/>
            <a:ext cx="1467068" cy="400110"/>
          </a:xfrm>
          <a:prstGeom prst="rect">
            <a:avLst/>
          </a:prstGeom>
          <a:gradFill>
            <a:gsLst>
              <a:gs pos="100000">
                <a:srgbClr val="1D95F5">
                  <a:alpha val="0"/>
                </a:srgbClr>
              </a:gs>
              <a:gs pos="0">
                <a:srgbClr val="1D95F5"/>
              </a:gs>
            </a:gsLst>
            <a:lin ang="6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algn="ctr" defTabSz="914354">
              <a:defRPr sz="2000" b="1">
                <a:solidFill>
                  <a:schemeClr val="bg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dirty="0">
                <a:latin typeface="+mn-lt"/>
                <a:ea typeface="+mn-ea"/>
                <a:sym typeface="+mn-lt"/>
              </a:rPr>
              <a:t>第二阶段：</a:t>
            </a:r>
          </a:p>
        </p:txBody>
      </p:sp>
      <p:sp>
        <p:nvSpPr>
          <p:cNvPr id="27" name="文本框 26"/>
          <p:cNvSpPr txBox="1"/>
          <p:nvPr/>
        </p:nvSpPr>
        <p:spPr>
          <a:xfrm>
            <a:off x="2073189" y="4863455"/>
            <a:ext cx="1467068" cy="400110"/>
          </a:xfrm>
          <a:prstGeom prst="rect">
            <a:avLst/>
          </a:prstGeom>
          <a:gradFill>
            <a:gsLst>
              <a:gs pos="100000">
                <a:srgbClr val="1D95F5">
                  <a:alpha val="0"/>
                </a:srgbClr>
              </a:gs>
              <a:gs pos="0">
                <a:srgbClr val="1D95F5"/>
              </a:gs>
            </a:gsLst>
            <a:lin ang="6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algn="ctr" defTabSz="914354">
              <a:defRPr sz="2000" b="1">
                <a:solidFill>
                  <a:schemeClr val="bg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dirty="0">
                <a:latin typeface="+mn-lt"/>
                <a:ea typeface="+mn-ea"/>
                <a:sym typeface="+mn-lt"/>
              </a:rPr>
              <a:t>第三阶段：</a:t>
            </a:r>
          </a:p>
        </p:txBody>
      </p:sp>
      <p:sp>
        <p:nvSpPr>
          <p:cNvPr id="31" name="同心圆 30"/>
          <p:cNvSpPr/>
          <p:nvPr/>
        </p:nvSpPr>
        <p:spPr>
          <a:xfrm>
            <a:off x="10350502" y="679205"/>
            <a:ext cx="1005794" cy="1005794"/>
          </a:xfrm>
          <a:prstGeom prst="donut">
            <a:avLst>
              <a:gd name="adj" fmla="val 22448"/>
            </a:avLst>
          </a:prstGeom>
          <a:solidFill>
            <a:srgbClr val="00F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2" name="任意多边形 31"/>
          <p:cNvSpPr/>
          <p:nvPr/>
        </p:nvSpPr>
        <p:spPr>
          <a:xfrm>
            <a:off x="416766" y="5090293"/>
            <a:ext cx="475726" cy="475726"/>
          </a:xfrm>
          <a:custGeom>
            <a:avLst/>
            <a:gdLst>
              <a:gd name="connsiteX0" fmla="*/ 594360 w 1188720"/>
              <a:gd name="connsiteY0" fmla="*/ 162560 h 1188720"/>
              <a:gd name="connsiteX1" fmla="*/ 162560 w 1188720"/>
              <a:gd name="connsiteY1" fmla="*/ 594360 h 1188720"/>
              <a:gd name="connsiteX2" fmla="*/ 594360 w 1188720"/>
              <a:gd name="connsiteY2" fmla="*/ 1026160 h 1188720"/>
              <a:gd name="connsiteX3" fmla="*/ 1026160 w 1188720"/>
              <a:gd name="connsiteY3" fmla="*/ 594360 h 1188720"/>
              <a:gd name="connsiteX4" fmla="*/ 594360 w 1188720"/>
              <a:gd name="connsiteY4" fmla="*/ 16256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2560"/>
                </a:moveTo>
                <a:cubicBezTo>
                  <a:pt x="355883" y="162560"/>
                  <a:pt x="162560" y="355883"/>
                  <a:pt x="162560" y="594360"/>
                </a:cubicBezTo>
                <a:cubicBezTo>
                  <a:pt x="162560" y="832837"/>
                  <a:pt x="355883" y="1026160"/>
                  <a:pt x="594360" y="1026160"/>
                </a:cubicBezTo>
                <a:cubicBezTo>
                  <a:pt x="832837" y="1026160"/>
                  <a:pt x="1026160" y="832837"/>
                  <a:pt x="1026160" y="594360"/>
                </a:cubicBezTo>
                <a:cubicBezTo>
                  <a:pt x="1026160" y="355883"/>
                  <a:pt x="832837" y="162560"/>
                  <a:pt x="594360" y="16256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00F4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3649957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animEffect transition="in" filter="fade">
                                      <p:cBhvr>
                                        <p:cTn id="13" dur="500"/>
                                        <p:tgtEl>
                                          <p:spTgt spid="3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p:cTn id="16" dur="500" fill="hold"/>
                                        <p:tgtEl>
                                          <p:spTgt spid="31"/>
                                        </p:tgtEl>
                                        <p:attrNameLst>
                                          <p:attrName>ppt_w</p:attrName>
                                        </p:attrNameLst>
                                      </p:cBhvr>
                                      <p:tavLst>
                                        <p:tav tm="0">
                                          <p:val>
                                            <p:fltVal val="0"/>
                                          </p:val>
                                        </p:tav>
                                        <p:tav tm="100000">
                                          <p:val>
                                            <p:strVal val="#ppt_w"/>
                                          </p:val>
                                        </p:tav>
                                      </p:tavLst>
                                    </p:anim>
                                    <p:anim calcmode="lin" valueType="num">
                                      <p:cBhvr>
                                        <p:cTn id="17" dur="500" fill="hold"/>
                                        <p:tgtEl>
                                          <p:spTgt spid="31"/>
                                        </p:tgtEl>
                                        <p:attrNameLst>
                                          <p:attrName>ppt_h</p:attrName>
                                        </p:attrNameLst>
                                      </p:cBhvr>
                                      <p:tavLst>
                                        <p:tav tm="0">
                                          <p:val>
                                            <p:fltVal val="0"/>
                                          </p:val>
                                        </p:tav>
                                        <p:tav tm="100000">
                                          <p:val>
                                            <p:strVal val="#ppt_h"/>
                                          </p:val>
                                        </p:tav>
                                      </p:tavLst>
                                    </p:anim>
                                    <p:animEffect transition="in" filter="fade">
                                      <p:cBhvr>
                                        <p:cTn id="18" dur="500"/>
                                        <p:tgtEl>
                                          <p:spTgt spid="31"/>
                                        </p:tgtEl>
                                      </p:cBhvr>
                                    </p:animEffect>
                                  </p:childTnLst>
                                </p:cTn>
                              </p:par>
                            </p:childTnLst>
                          </p:cTn>
                        </p:par>
                        <p:par>
                          <p:cTn id="19" fill="hold">
                            <p:stCondLst>
                              <p:cond delay="1250"/>
                            </p:stCondLst>
                            <p:childTnLst>
                              <p:par>
                                <p:cTn id="20" presetID="2" presetClass="entr" presetSubtype="2" decel="100000"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750" fill="hold"/>
                                        <p:tgtEl>
                                          <p:spTgt spid="5"/>
                                        </p:tgtEl>
                                        <p:attrNameLst>
                                          <p:attrName>ppt_x</p:attrName>
                                        </p:attrNameLst>
                                      </p:cBhvr>
                                      <p:tavLst>
                                        <p:tav tm="0">
                                          <p:val>
                                            <p:strVal val="1+#ppt_w/2"/>
                                          </p:val>
                                        </p:tav>
                                        <p:tav tm="100000">
                                          <p:val>
                                            <p:strVal val="#ppt_x"/>
                                          </p:val>
                                        </p:tav>
                                      </p:tavLst>
                                    </p:anim>
                                    <p:anim calcmode="lin" valueType="num">
                                      <p:cBhvr additive="base">
                                        <p:cTn id="23" dur="750" fill="hold"/>
                                        <p:tgtEl>
                                          <p:spTgt spid="5"/>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750"/>
                                        <p:tgtEl>
                                          <p:spTgt spid="4"/>
                                        </p:tgtEl>
                                      </p:cBhvr>
                                    </p:animEffect>
                                  </p:childTnLst>
                                </p:cTn>
                              </p:par>
                            </p:childTnLst>
                          </p:cTn>
                        </p:par>
                        <p:par>
                          <p:cTn id="28" fill="hold">
                            <p:stCondLst>
                              <p:cond delay="2750"/>
                            </p:stCondLst>
                            <p:childTnLst>
                              <p:par>
                                <p:cTn id="29" presetID="22" presetClass="entr" presetSubtype="8"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left)">
                                      <p:cBhvr>
                                        <p:cTn id="31" dur="750"/>
                                        <p:tgtEl>
                                          <p:spTgt spid="3"/>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left)">
                                      <p:cBhvr>
                                        <p:cTn id="35"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22" grpId="0"/>
      <p:bldP spid="31" grpId="0" animBg="1"/>
      <p:bldP spid="3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51783" y="474656"/>
            <a:ext cx="3288434" cy="584775"/>
          </a:xfrm>
          <a:prstGeom prst="rect">
            <a:avLst/>
          </a:prstGeom>
        </p:spPr>
        <p:txBody>
          <a:bodyPr wrap="square">
            <a:spAutoFit/>
          </a:bodyPr>
          <a:lstStyle/>
          <a:p>
            <a:pPr algn="ctr"/>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提升四个指标</a:t>
            </a:r>
          </a:p>
        </p:txBody>
      </p:sp>
      <p:sp>
        <p:nvSpPr>
          <p:cNvPr id="4" name="矩形 3"/>
          <p:cNvSpPr/>
          <p:nvPr/>
        </p:nvSpPr>
        <p:spPr>
          <a:xfrm>
            <a:off x="2198104" y="4840928"/>
            <a:ext cx="3225800" cy="830997"/>
          </a:xfrm>
          <a:prstGeom prst="rect">
            <a:avLst/>
          </a:prstGeom>
        </p:spPr>
        <p:txBody>
          <a:bodyPr wrap="square">
            <a:spAutoFit/>
          </a:bodyPr>
          <a:lstStyle/>
          <a:p>
            <a:r>
              <a:rPr lang="zh-CN" altLang="en-US" sz="1600" dirty="0">
                <a:solidFill>
                  <a:schemeClr val="bg1"/>
                </a:solidFill>
                <a:cs typeface="+mn-ea"/>
                <a:sym typeface="+mn-lt"/>
              </a:rPr>
              <a:t>通过提炼视频核心观点，引导更多用户参与到话题讨论中来，进一步提升转发量；</a:t>
            </a:r>
          </a:p>
        </p:txBody>
      </p:sp>
      <p:sp>
        <p:nvSpPr>
          <p:cNvPr id="6" name="矩形 5"/>
          <p:cNvSpPr/>
          <p:nvPr/>
        </p:nvSpPr>
        <p:spPr>
          <a:xfrm>
            <a:off x="7117079" y="2769339"/>
            <a:ext cx="3470909" cy="584775"/>
          </a:xfrm>
          <a:prstGeom prst="rect">
            <a:avLst/>
          </a:prstGeom>
        </p:spPr>
        <p:txBody>
          <a:bodyPr wrap="square">
            <a:spAutoFit/>
          </a:bodyPr>
          <a:lstStyle/>
          <a:p>
            <a:r>
              <a:rPr lang="zh-CN" altLang="en-US" sz="1600" dirty="0">
                <a:solidFill>
                  <a:schemeClr val="bg1"/>
                </a:solidFill>
                <a:cs typeface="+mn-ea"/>
                <a:sym typeface="+mn-lt"/>
              </a:rPr>
              <a:t>在视频描述里，设置一些互动问题，引导用户留言评论，提升评论量；</a:t>
            </a:r>
          </a:p>
        </p:txBody>
      </p:sp>
      <p:sp>
        <p:nvSpPr>
          <p:cNvPr id="7" name="矩形 6"/>
          <p:cNvSpPr/>
          <p:nvPr/>
        </p:nvSpPr>
        <p:spPr>
          <a:xfrm>
            <a:off x="2198103" y="2769339"/>
            <a:ext cx="3225800" cy="584775"/>
          </a:xfrm>
          <a:prstGeom prst="rect">
            <a:avLst/>
          </a:prstGeom>
        </p:spPr>
        <p:txBody>
          <a:bodyPr wrap="square">
            <a:spAutoFit/>
          </a:bodyPr>
          <a:lstStyle/>
          <a:p>
            <a:r>
              <a:rPr lang="zh-CN" altLang="en-US" sz="1600" dirty="0">
                <a:solidFill>
                  <a:schemeClr val="bg1"/>
                </a:solidFill>
                <a:cs typeface="+mn-ea"/>
                <a:sym typeface="+mn-lt"/>
              </a:rPr>
              <a:t>在视频描述中写到“心疼小姐姐的快点赞吧”可以提高点赞率；</a:t>
            </a:r>
          </a:p>
        </p:txBody>
      </p:sp>
      <p:sp>
        <p:nvSpPr>
          <p:cNvPr id="10" name="矩形 9"/>
          <p:cNvSpPr/>
          <p:nvPr/>
        </p:nvSpPr>
        <p:spPr>
          <a:xfrm>
            <a:off x="7117079" y="4804576"/>
            <a:ext cx="3225801" cy="584775"/>
          </a:xfrm>
          <a:prstGeom prst="rect">
            <a:avLst/>
          </a:prstGeom>
        </p:spPr>
        <p:txBody>
          <a:bodyPr wrap="square">
            <a:spAutoFit/>
          </a:bodyPr>
          <a:lstStyle/>
          <a:p>
            <a:r>
              <a:rPr lang="zh-CN" altLang="en-US" sz="1600" dirty="0">
                <a:solidFill>
                  <a:schemeClr val="bg1"/>
                </a:solidFill>
                <a:cs typeface="+mn-ea"/>
                <a:sym typeface="+mn-lt"/>
              </a:rPr>
              <a:t>在视频描述中写到“一定要看到最后哦”可以提高完播率。</a:t>
            </a:r>
          </a:p>
        </p:txBody>
      </p:sp>
      <p:grpSp>
        <p:nvGrpSpPr>
          <p:cNvPr id="14" name="组合 13"/>
          <p:cNvGrpSpPr/>
          <p:nvPr/>
        </p:nvGrpSpPr>
        <p:grpSpPr>
          <a:xfrm>
            <a:off x="3105294" y="2067854"/>
            <a:ext cx="1292014" cy="511575"/>
            <a:chOff x="3430408" y="4804935"/>
            <a:chExt cx="675873" cy="511575"/>
          </a:xfrm>
        </p:grpSpPr>
        <p:sp>
          <p:nvSpPr>
            <p:cNvPr id="15" name="椭圆 14">
              <a:extLst>
                <a:ext uri="{FF2B5EF4-FFF2-40B4-BE49-F238E27FC236}">
                  <a16:creationId xmlns="" xmlns:a16="http://schemas.microsoft.com/office/drawing/2014/main" id="{CDA2FC68-0A10-8343-A69D-44B076C22673}"/>
                </a:ext>
              </a:extLst>
            </p:cNvPr>
            <p:cNvSpPr/>
            <p:nvPr/>
          </p:nvSpPr>
          <p:spPr>
            <a:xfrm>
              <a:off x="3430408" y="5090293"/>
              <a:ext cx="675873" cy="226217"/>
            </a:xfrm>
            <a:prstGeom prst="ellipse">
              <a:avLst/>
            </a:prstGeom>
            <a:gradFill>
              <a:gsLst>
                <a:gs pos="0">
                  <a:srgbClr val="1D95F5">
                    <a:alpha val="0"/>
                  </a:srgbClr>
                </a:gs>
                <a:gs pos="99000">
                  <a:srgbClr val="1D95F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文本框 15"/>
            <p:cNvSpPr txBox="1"/>
            <p:nvPr/>
          </p:nvSpPr>
          <p:spPr>
            <a:xfrm>
              <a:off x="3478540" y="4804935"/>
              <a:ext cx="579610" cy="461665"/>
            </a:xfrm>
            <a:prstGeom prst="rect">
              <a:avLst/>
            </a:prstGeom>
            <a:noFill/>
          </p:spPr>
          <p:txBody>
            <a:bodyPr wrap="none" rtlCol="0">
              <a:spAutoFit/>
            </a:bodyPr>
            <a:lstStyle/>
            <a:p>
              <a:r>
                <a:rPr lang="zh-CN" altLang="en-US" sz="2400" b="1" dirty="0">
                  <a:solidFill>
                    <a:schemeClr val="bg1"/>
                  </a:solidFill>
                  <a:cs typeface="+mn-ea"/>
                  <a:sym typeface="+mn-lt"/>
                </a:rPr>
                <a:t>点赞量</a:t>
              </a:r>
            </a:p>
          </p:txBody>
        </p:sp>
      </p:grpSp>
      <p:grpSp>
        <p:nvGrpSpPr>
          <p:cNvPr id="30" name="组合 29"/>
          <p:cNvGrpSpPr/>
          <p:nvPr/>
        </p:nvGrpSpPr>
        <p:grpSpPr>
          <a:xfrm>
            <a:off x="7912932" y="2022134"/>
            <a:ext cx="1292014" cy="511575"/>
            <a:chOff x="3430408" y="4804935"/>
            <a:chExt cx="675873" cy="511575"/>
          </a:xfrm>
        </p:grpSpPr>
        <p:sp>
          <p:nvSpPr>
            <p:cNvPr id="33" name="椭圆 32">
              <a:extLst>
                <a:ext uri="{FF2B5EF4-FFF2-40B4-BE49-F238E27FC236}">
                  <a16:creationId xmlns="" xmlns:a16="http://schemas.microsoft.com/office/drawing/2014/main" id="{CDA2FC68-0A10-8343-A69D-44B076C22673}"/>
                </a:ext>
              </a:extLst>
            </p:cNvPr>
            <p:cNvSpPr/>
            <p:nvPr/>
          </p:nvSpPr>
          <p:spPr>
            <a:xfrm>
              <a:off x="3430408" y="5090293"/>
              <a:ext cx="675873" cy="226217"/>
            </a:xfrm>
            <a:prstGeom prst="ellipse">
              <a:avLst/>
            </a:prstGeom>
            <a:gradFill>
              <a:gsLst>
                <a:gs pos="0">
                  <a:srgbClr val="1D95F5">
                    <a:alpha val="0"/>
                  </a:srgbClr>
                </a:gs>
                <a:gs pos="99000">
                  <a:srgbClr val="1D95F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文本框 33"/>
            <p:cNvSpPr txBox="1"/>
            <p:nvPr/>
          </p:nvSpPr>
          <p:spPr>
            <a:xfrm>
              <a:off x="3478540" y="4804935"/>
              <a:ext cx="579610" cy="461665"/>
            </a:xfrm>
            <a:prstGeom prst="rect">
              <a:avLst/>
            </a:prstGeom>
            <a:noFill/>
          </p:spPr>
          <p:txBody>
            <a:bodyPr wrap="none" rtlCol="0">
              <a:spAutoFit/>
            </a:bodyPr>
            <a:lstStyle/>
            <a:p>
              <a:r>
                <a:rPr lang="zh-CN" altLang="en-US" sz="2400" b="1" dirty="0">
                  <a:solidFill>
                    <a:schemeClr val="bg1"/>
                  </a:solidFill>
                  <a:cs typeface="+mn-ea"/>
                  <a:sym typeface="+mn-lt"/>
                </a:rPr>
                <a:t>评论量</a:t>
              </a:r>
            </a:p>
          </p:txBody>
        </p:sp>
      </p:grpSp>
      <p:grpSp>
        <p:nvGrpSpPr>
          <p:cNvPr id="35" name="组合 34"/>
          <p:cNvGrpSpPr/>
          <p:nvPr/>
        </p:nvGrpSpPr>
        <p:grpSpPr>
          <a:xfrm>
            <a:off x="3013285" y="3843443"/>
            <a:ext cx="1292014" cy="511575"/>
            <a:chOff x="3430408" y="4804935"/>
            <a:chExt cx="675873" cy="511575"/>
          </a:xfrm>
        </p:grpSpPr>
        <p:sp>
          <p:nvSpPr>
            <p:cNvPr id="36" name="椭圆 35">
              <a:extLst>
                <a:ext uri="{FF2B5EF4-FFF2-40B4-BE49-F238E27FC236}">
                  <a16:creationId xmlns="" xmlns:a16="http://schemas.microsoft.com/office/drawing/2014/main" id="{CDA2FC68-0A10-8343-A69D-44B076C22673}"/>
                </a:ext>
              </a:extLst>
            </p:cNvPr>
            <p:cNvSpPr/>
            <p:nvPr/>
          </p:nvSpPr>
          <p:spPr>
            <a:xfrm>
              <a:off x="3430408" y="5090293"/>
              <a:ext cx="675873" cy="226217"/>
            </a:xfrm>
            <a:prstGeom prst="ellipse">
              <a:avLst/>
            </a:prstGeom>
            <a:gradFill>
              <a:gsLst>
                <a:gs pos="0">
                  <a:srgbClr val="1D95F5">
                    <a:alpha val="0"/>
                  </a:srgbClr>
                </a:gs>
                <a:gs pos="99000">
                  <a:srgbClr val="1D95F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文本框 36"/>
            <p:cNvSpPr txBox="1"/>
            <p:nvPr/>
          </p:nvSpPr>
          <p:spPr>
            <a:xfrm>
              <a:off x="3478540" y="4804935"/>
              <a:ext cx="579610" cy="461665"/>
            </a:xfrm>
            <a:prstGeom prst="rect">
              <a:avLst/>
            </a:prstGeom>
            <a:noFill/>
          </p:spPr>
          <p:txBody>
            <a:bodyPr wrap="none" rtlCol="0">
              <a:spAutoFit/>
            </a:bodyPr>
            <a:lstStyle/>
            <a:p>
              <a:r>
                <a:rPr lang="zh-CN" altLang="en-US" sz="2400" b="1" dirty="0">
                  <a:solidFill>
                    <a:schemeClr val="bg1"/>
                  </a:solidFill>
                  <a:cs typeface="+mn-ea"/>
                  <a:sym typeface="+mn-lt"/>
                </a:rPr>
                <a:t>转发量</a:t>
              </a:r>
            </a:p>
          </p:txBody>
        </p:sp>
      </p:grpSp>
      <p:grpSp>
        <p:nvGrpSpPr>
          <p:cNvPr id="38" name="组合 37"/>
          <p:cNvGrpSpPr/>
          <p:nvPr/>
        </p:nvGrpSpPr>
        <p:grpSpPr>
          <a:xfrm>
            <a:off x="8004942" y="3951229"/>
            <a:ext cx="1292014" cy="584775"/>
            <a:chOff x="3430408" y="4804935"/>
            <a:chExt cx="675873" cy="511575"/>
          </a:xfrm>
        </p:grpSpPr>
        <p:sp>
          <p:nvSpPr>
            <p:cNvPr id="39" name="椭圆 38">
              <a:extLst>
                <a:ext uri="{FF2B5EF4-FFF2-40B4-BE49-F238E27FC236}">
                  <a16:creationId xmlns="" xmlns:a16="http://schemas.microsoft.com/office/drawing/2014/main" id="{CDA2FC68-0A10-8343-A69D-44B076C22673}"/>
                </a:ext>
              </a:extLst>
            </p:cNvPr>
            <p:cNvSpPr/>
            <p:nvPr/>
          </p:nvSpPr>
          <p:spPr>
            <a:xfrm>
              <a:off x="3430408" y="5090293"/>
              <a:ext cx="675873" cy="226217"/>
            </a:xfrm>
            <a:prstGeom prst="ellipse">
              <a:avLst/>
            </a:prstGeom>
            <a:gradFill>
              <a:gsLst>
                <a:gs pos="0">
                  <a:srgbClr val="1D95F5">
                    <a:alpha val="0"/>
                  </a:srgbClr>
                </a:gs>
                <a:gs pos="99000">
                  <a:srgbClr val="1D95F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0" name="文本框 39"/>
            <p:cNvSpPr txBox="1"/>
            <p:nvPr/>
          </p:nvSpPr>
          <p:spPr>
            <a:xfrm>
              <a:off x="3478540" y="4804935"/>
              <a:ext cx="582126" cy="403875"/>
            </a:xfrm>
            <a:prstGeom prst="rect">
              <a:avLst/>
            </a:prstGeom>
            <a:noFill/>
          </p:spPr>
          <p:txBody>
            <a:bodyPr wrap="none" rtlCol="0">
              <a:spAutoFit/>
            </a:bodyPr>
            <a:lstStyle/>
            <a:p>
              <a:r>
                <a:rPr lang="zh-CN" altLang="en-US" sz="2400" b="1" dirty="0">
                  <a:solidFill>
                    <a:schemeClr val="bg1"/>
                  </a:solidFill>
                  <a:cs typeface="+mn-ea"/>
                  <a:sym typeface="+mn-lt"/>
                </a:rPr>
                <a:t>完播率</a:t>
              </a:r>
            </a:p>
          </p:txBody>
        </p:sp>
      </p:grpSp>
    </p:spTree>
    <p:custDataLst>
      <p:tags r:id="rId1"/>
    </p:custDataLst>
    <p:extLst>
      <p:ext uri="{BB962C8B-B14F-4D97-AF65-F5344CB8AC3E}">
        <p14:creationId xmlns:p14="http://schemas.microsoft.com/office/powerpoint/2010/main" val="29085609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12" presetClass="entr" presetSubtype="4"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p:tgtEl>
                                          <p:spTgt spid="14"/>
                                        </p:tgtEl>
                                        <p:attrNameLst>
                                          <p:attrName>ppt_y</p:attrName>
                                        </p:attrNameLst>
                                      </p:cBhvr>
                                      <p:tavLst>
                                        <p:tav tm="0">
                                          <p:val>
                                            <p:strVal val="#ppt_y+#ppt_h*1.125000"/>
                                          </p:val>
                                        </p:tav>
                                        <p:tav tm="100000">
                                          <p:val>
                                            <p:strVal val="#ppt_y"/>
                                          </p:val>
                                        </p:tav>
                                      </p:tavLst>
                                    </p:anim>
                                    <p:animEffect transition="in" filter="wipe(up)">
                                      <p:cBhvr>
                                        <p:cTn id="12" dur="500"/>
                                        <p:tgtEl>
                                          <p:spTgt spid="14"/>
                                        </p:tgtEl>
                                      </p:cBhvr>
                                    </p:animEffect>
                                  </p:childTnLst>
                                </p:cTn>
                              </p:par>
                            </p:childTnLst>
                          </p:cTn>
                        </p:par>
                        <p:par>
                          <p:cTn id="13" fill="hold">
                            <p:stCondLst>
                              <p:cond delay="1250"/>
                            </p:stCondLst>
                            <p:childTnLst>
                              <p:par>
                                <p:cTn id="14" presetID="22" presetClass="entr" presetSubtype="8"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left)">
                                      <p:cBhvr>
                                        <p:cTn id="16" dur="750"/>
                                        <p:tgtEl>
                                          <p:spTgt spid="7"/>
                                        </p:tgtEl>
                                      </p:cBhvr>
                                    </p:animEffect>
                                  </p:childTnLst>
                                </p:cTn>
                              </p:par>
                            </p:childTnLst>
                          </p:cTn>
                        </p:par>
                        <p:par>
                          <p:cTn id="17" fill="hold">
                            <p:stCondLst>
                              <p:cond delay="2000"/>
                            </p:stCondLst>
                            <p:childTnLst>
                              <p:par>
                                <p:cTn id="18" presetID="12" presetClass="entr" presetSubtype="4" fill="hold" nodeType="afterEffect">
                                  <p:stCondLst>
                                    <p:cond delay="0"/>
                                  </p:stCondLst>
                                  <p:childTnLst>
                                    <p:set>
                                      <p:cBhvr>
                                        <p:cTn id="19" dur="1" fill="hold">
                                          <p:stCondLst>
                                            <p:cond delay="0"/>
                                          </p:stCondLst>
                                        </p:cTn>
                                        <p:tgtEl>
                                          <p:spTgt spid="30"/>
                                        </p:tgtEl>
                                        <p:attrNameLst>
                                          <p:attrName>style.visibility</p:attrName>
                                        </p:attrNameLst>
                                      </p:cBhvr>
                                      <p:to>
                                        <p:strVal val="visible"/>
                                      </p:to>
                                    </p:set>
                                    <p:anim calcmode="lin" valueType="num">
                                      <p:cBhvr additive="base">
                                        <p:cTn id="20" dur="500"/>
                                        <p:tgtEl>
                                          <p:spTgt spid="30"/>
                                        </p:tgtEl>
                                        <p:attrNameLst>
                                          <p:attrName>ppt_y</p:attrName>
                                        </p:attrNameLst>
                                      </p:cBhvr>
                                      <p:tavLst>
                                        <p:tav tm="0">
                                          <p:val>
                                            <p:strVal val="#ppt_y+#ppt_h*1.125000"/>
                                          </p:val>
                                        </p:tav>
                                        <p:tav tm="100000">
                                          <p:val>
                                            <p:strVal val="#ppt_y"/>
                                          </p:val>
                                        </p:tav>
                                      </p:tavLst>
                                    </p:anim>
                                    <p:animEffect transition="in" filter="wipe(up)">
                                      <p:cBhvr>
                                        <p:cTn id="21" dur="500"/>
                                        <p:tgtEl>
                                          <p:spTgt spid="30"/>
                                        </p:tgtEl>
                                      </p:cBhvr>
                                    </p:animEffect>
                                  </p:childTnLst>
                                </p:cTn>
                              </p:par>
                            </p:childTnLst>
                          </p:cTn>
                        </p:par>
                        <p:par>
                          <p:cTn id="22" fill="hold">
                            <p:stCondLst>
                              <p:cond delay="2500"/>
                            </p:stCondLst>
                            <p:childTnLst>
                              <p:par>
                                <p:cTn id="23" presetID="22" presetClass="entr" presetSubtype="8"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left)">
                                      <p:cBhvr>
                                        <p:cTn id="25" dur="750"/>
                                        <p:tgtEl>
                                          <p:spTgt spid="6"/>
                                        </p:tgtEl>
                                      </p:cBhvr>
                                    </p:animEffect>
                                  </p:childTnLst>
                                </p:cTn>
                              </p:par>
                            </p:childTnLst>
                          </p:cTn>
                        </p:par>
                        <p:par>
                          <p:cTn id="26" fill="hold">
                            <p:stCondLst>
                              <p:cond delay="3250"/>
                            </p:stCondLst>
                            <p:childTnLst>
                              <p:par>
                                <p:cTn id="27" presetID="12" presetClass="entr" presetSubtype="4" fill="hold" nodeType="afterEffect">
                                  <p:stCondLst>
                                    <p:cond delay="0"/>
                                  </p:stCondLst>
                                  <p:childTnLst>
                                    <p:set>
                                      <p:cBhvr>
                                        <p:cTn id="28" dur="1" fill="hold">
                                          <p:stCondLst>
                                            <p:cond delay="0"/>
                                          </p:stCondLst>
                                        </p:cTn>
                                        <p:tgtEl>
                                          <p:spTgt spid="35"/>
                                        </p:tgtEl>
                                        <p:attrNameLst>
                                          <p:attrName>style.visibility</p:attrName>
                                        </p:attrNameLst>
                                      </p:cBhvr>
                                      <p:to>
                                        <p:strVal val="visible"/>
                                      </p:to>
                                    </p:set>
                                    <p:anim calcmode="lin" valueType="num">
                                      <p:cBhvr additive="base">
                                        <p:cTn id="29" dur="500"/>
                                        <p:tgtEl>
                                          <p:spTgt spid="35"/>
                                        </p:tgtEl>
                                        <p:attrNameLst>
                                          <p:attrName>ppt_y</p:attrName>
                                        </p:attrNameLst>
                                      </p:cBhvr>
                                      <p:tavLst>
                                        <p:tav tm="0">
                                          <p:val>
                                            <p:strVal val="#ppt_y+#ppt_h*1.125000"/>
                                          </p:val>
                                        </p:tav>
                                        <p:tav tm="100000">
                                          <p:val>
                                            <p:strVal val="#ppt_y"/>
                                          </p:val>
                                        </p:tav>
                                      </p:tavLst>
                                    </p:anim>
                                    <p:animEffect transition="in" filter="wipe(up)">
                                      <p:cBhvr>
                                        <p:cTn id="30" dur="500"/>
                                        <p:tgtEl>
                                          <p:spTgt spid="35"/>
                                        </p:tgtEl>
                                      </p:cBhvr>
                                    </p:animEffect>
                                  </p:childTnLst>
                                </p:cTn>
                              </p:par>
                            </p:childTnLst>
                          </p:cTn>
                        </p:par>
                        <p:par>
                          <p:cTn id="31" fill="hold">
                            <p:stCondLst>
                              <p:cond delay="3750"/>
                            </p:stCondLst>
                            <p:childTnLst>
                              <p:par>
                                <p:cTn id="32" presetID="22" presetClass="entr" presetSubtype="8" fill="hold" grpId="0" nodeType="after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left)">
                                      <p:cBhvr>
                                        <p:cTn id="34" dur="750"/>
                                        <p:tgtEl>
                                          <p:spTgt spid="4"/>
                                        </p:tgtEl>
                                      </p:cBhvr>
                                    </p:animEffect>
                                  </p:childTnLst>
                                </p:cTn>
                              </p:par>
                            </p:childTnLst>
                          </p:cTn>
                        </p:par>
                        <p:par>
                          <p:cTn id="35" fill="hold">
                            <p:stCondLst>
                              <p:cond delay="4500"/>
                            </p:stCondLst>
                            <p:childTnLst>
                              <p:par>
                                <p:cTn id="36" presetID="12" presetClass="entr" presetSubtype="4" fill="hold" nodeType="afterEffect">
                                  <p:stCondLst>
                                    <p:cond delay="0"/>
                                  </p:stCondLst>
                                  <p:childTnLst>
                                    <p:set>
                                      <p:cBhvr>
                                        <p:cTn id="37" dur="1" fill="hold">
                                          <p:stCondLst>
                                            <p:cond delay="0"/>
                                          </p:stCondLst>
                                        </p:cTn>
                                        <p:tgtEl>
                                          <p:spTgt spid="38"/>
                                        </p:tgtEl>
                                        <p:attrNameLst>
                                          <p:attrName>style.visibility</p:attrName>
                                        </p:attrNameLst>
                                      </p:cBhvr>
                                      <p:to>
                                        <p:strVal val="visible"/>
                                      </p:to>
                                    </p:set>
                                    <p:anim calcmode="lin" valueType="num">
                                      <p:cBhvr additive="base">
                                        <p:cTn id="38" dur="500"/>
                                        <p:tgtEl>
                                          <p:spTgt spid="38"/>
                                        </p:tgtEl>
                                        <p:attrNameLst>
                                          <p:attrName>ppt_y</p:attrName>
                                        </p:attrNameLst>
                                      </p:cBhvr>
                                      <p:tavLst>
                                        <p:tav tm="0">
                                          <p:val>
                                            <p:strVal val="#ppt_y+#ppt_h*1.125000"/>
                                          </p:val>
                                        </p:tav>
                                        <p:tav tm="100000">
                                          <p:val>
                                            <p:strVal val="#ppt_y"/>
                                          </p:val>
                                        </p:tav>
                                      </p:tavLst>
                                    </p:anim>
                                    <p:animEffect transition="in" filter="wipe(up)">
                                      <p:cBhvr>
                                        <p:cTn id="39" dur="500"/>
                                        <p:tgtEl>
                                          <p:spTgt spid="38"/>
                                        </p:tgtEl>
                                      </p:cBhvr>
                                    </p:animEffect>
                                  </p:childTnLst>
                                </p:cTn>
                              </p:par>
                            </p:childTnLst>
                          </p:cTn>
                        </p:par>
                        <p:par>
                          <p:cTn id="40" fill="hold">
                            <p:stCondLst>
                              <p:cond delay="5000"/>
                            </p:stCondLst>
                            <p:childTnLst>
                              <p:par>
                                <p:cTn id="41" presetID="22" presetClass="entr" presetSubtype="8"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left)">
                                      <p:cBhvr>
                                        <p:cTn id="43"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51783" y="474656"/>
            <a:ext cx="3288434" cy="584775"/>
          </a:xfrm>
          <a:prstGeom prst="rect">
            <a:avLst/>
          </a:prstGeom>
        </p:spPr>
        <p:txBody>
          <a:bodyPr wrap="square">
            <a:spAutoFit/>
          </a:bodyPr>
          <a:lstStyle/>
          <a:p>
            <a:pPr algn="ctr"/>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怎么写标题</a:t>
            </a:r>
          </a:p>
        </p:txBody>
      </p:sp>
      <p:grpSp>
        <p:nvGrpSpPr>
          <p:cNvPr id="3" name="组合 2"/>
          <p:cNvGrpSpPr/>
          <p:nvPr/>
        </p:nvGrpSpPr>
        <p:grpSpPr>
          <a:xfrm>
            <a:off x="1779842" y="1684999"/>
            <a:ext cx="2106358" cy="594588"/>
            <a:chOff x="1779842" y="1684999"/>
            <a:chExt cx="2106358" cy="594588"/>
          </a:xfrm>
        </p:grpSpPr>
        <p:sp>
          <p:nvSpPr>
            <p:cNvPr id="6" name="圆角矩形">
              <a:extLst>
                <a:ext uri="{FF2B5EF4-FFF2-40B4-BE49-F238E27FC236}">
                  <a16:creationId xmlns="" xmlns:a16="http://schemas.microsoft.com/office/drawing/2014/main" id="{FD32D540-EF8C-4921-985D-27E82DE61B6C}"/>
                </a:ext>
              </a:extLst>
            </p:cNvPr>
            <p:cNvSpPr/>
            <p:nvPr/>
          </p:nvSpPr>
          <p:spPr>
            <a:xfrm flipH="1">
              <a:off x="1779842" y="1684999"/>
              <a:ext cx="2106358" cy="594588"/>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8" name="文本框">
              <a:extLst>
                <a:ext uri="{FF2B5EF4-FFF2-40B4-BE49-F238E27FC236}">
                  <a16:creationId xmlns="" xmlns:a16="http://schemas.microsoft.com/office/drawing/2014/main" id="{4BB491D8-A6AD-4585-A939-82CDBCC16D84}"/>
                </a:ext>
              </a:extLst>
            </p:cNvPr>
            <p:cNvSpPr txBox="1"/>
            <p:nvPr/>
          </p:nvSpPr>
          <p:spPr>
            <a:xfrm>
              <a:off x="2089933" y="1730904"/>
              <a:ext cx="1486176" cy="492443"/>
            </a:xfrm>
            <a:prstGeom prst="rect">
              <a:avLst/>
            </a:prstGeom>
            <a:noFill/>
          </p:spPr>
          <p:txBody>
            <a:bodyPr wrap="square" rtlCol="0">
              <a:spAutoFit/>
            </a:bodyPr>
            <a:lstStyle/>
            <a:p>
              <a:r>
                <a:rPr lang="zh-CN" altLang="en-US" sz="2600" b="1" dirty="0">
                  <a:solidFill>
                    <a:schemeClr val="bg1"/>
                  </a:solidFill>
                  <a:cs typeface="+mn-ea"/>
                  <a:sym typeface="+mn-lt"/>
                </a:rPr>
                <a:t>给好处</a:t>
              </a:r>
            </a:p>
          </p:txBody>
        </p:sp>
      </p:grpSp>
      <p:sp>
        <p:nvSpPr>
          <p:cNvPr id="9" name="文本框">
            <a:extLst>
              <a:ext uri="{FF2B5EF4-FFF2-40B4-BE49-F238E27FC236}">
                <a16:creationId xmlns="" xmlns:a16="http://schemas.microsoft.com/office/drawing/2014/main" id="{5D32CE42-8C17-49D4-ADE8-DF642564345A}"/>
              </a:ext>
            </a:extLst>
          </p:cNvPr>
          <p:cNvSpPr txBox="1"/>
          <p:nvPr/>
        </p:nvSpPr>
        <p:spPr>
          <a:xfrm>
            <a:off x="3718541" y="1786656"/>
            <a:ext cx="5836179" cy="380810"/>
          </a:xfrm>
          <a:prstGeom prst="rect">
            <a:avLst/>
          </a:prstGeom>
          <a:noFill/>
        </p:spPr>
        <p:txBody>
          <a:bodyPr wrap="square" rtlCol="0">
            <a:spAutoFit/>
          </a:bodyPr>
          <a:lstStyle/>
          <a:p>
            <a:pPr>
              <a:lnSpc>
                <a:spcPct val="130000"/>
              </a:lnSpc>
            </a:pPr>
            <a:r>
              <a:rPr lang="zh-CN" altLang="en-US" sz="1600" dirty="0">
                <a:solidFill>
                  <a:schemeClr val="bg1"/>
                </a:solidFill>
                <a:cs typeface="+mn-ea"/>
                <a:sym typeface="+mn-lt"/>
              </a:rPr>
              <a:t>标题一定要清晰的标出有几个好处，并在结尾处以问号结束</a:t>
            </a:r>
            <a:r>
              <a:rPr lang="en-US" altLang="zh-CN" sz="1600" dirty="0">
                <a:solidFill>
                  <a:schemeClr val="bg1"/>
                </a:solidFill>
                <a:cs typeface="+mn-ea"/>
                <a:sym typeface="+mn-lt"/>
              </a:rPr>
              <a:t>;</a:t>
            </a:r>
            <a:endParaRPr lang="zh-CN" altLang="en-US" sz="1600" dirty="0">
              <a:solidFill>
                <a:schemeClr val="bg1"/>
              </a:solidFill>
              <a:cs typeface="+mn-ea"/>
              <a:sym typeface="+mn-lt"/>
            </a:endParaRPr>
          </a:p>
        </p:txBody>
      </p:sp>
      <p:grpSp>
        <p:nvGrpSpPr>
          <p:cNvPr id="4" name="组合 3"/>
          <p:cNvGrpSpPr/>
          <p:nvPr/>
        </p:nvGrpSpPr>
        <p:grpSpPr>
          <a:xfrm>
            <a:off x="1779842" y="2807346"/>
            <a:ext cx="2106358" cy="594588"/>
            <a:chOff x="6751892" y="1684999"/>
            <a:chExt cx="2106358" cy="594588"/>
          </a:xfrm>
        </p:grpSpPr>
        <p:sp>
          <p:nvSpPr>
            <p:cNvPr id="11" name="圆角矩形">
              <a:extLst>
                <a:ext uri="{FF2B5EF4-FFF2-40B4-BE49-F238E27FC236}">
                  <a16:creationId xmlns="" xmlns:a16="http://schemas.microsoft.com/office/drawing/2014/main" id="{FD32D540-EF8C-4921-985D-27E82DE61B6C}"/>
                </a:ext>
              </a:extLst>
            </p:cNvPr>
            <p:cNvSpPr/>
            <p:nvPr/>
          </p:nvSpPr>
          <p:spPr>
            <a:xfrm flipH="1">
              <a:off x="6751892" y="1684999"/>
              <a:ext cx="2106358" cy="594588"/>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13" name="文本框">
              <a:extLst>
                <a:ext uri="{FF2B5EF4-FFF2-40B4-BE49-F238E27FC236}">
                  <a16:creationId xmlns="" xmlns:a16="http://schemas.microsoft.com/office/drawing/2014/main" id="{4BB491D8-A6AD-4585-A939-82CDBCC16D84}"/>
                </a:ext>
              </a:extLst>
            </p:cNvPr>
            <p:cNvSpPr txBox="1"/>
            <p:nvPr/>
          </p:nvSpPr>
          <p:spPr>
            <a:xfrm>
              <a:off x="7106610" y="1730904"/>
              <a:ext cx="1620708" cy="492443"/>
            </a:xfrm>
            <a:prstGeom prst="rect">
              <a:avLst/>
            </a:prstGeom>
            <a:noFill/>
          </p:spPr>
          <p:txBody>
            <a:bodyPr wrap="square" rtlCol="0">
              <a:spAutoFit/>
            </a:bodyPr>
            <a:lstStyle/>
            <a:p>
              <a:r>
                <a:rPr lang="zh-CN" altLang="en-US" sz="2600" b="1" dirty="0">
                  <a:solidFill>
                    <a:schemeClr val="bg1"/>
                  </a:solidFill>
                  <a:cs typeface="+mn-ea"/>
                  <a:sym typeface="+mn-lt"/>
                </a:rPr>
                <a:t>细分类别</a:t>
              </a:r>
            </a:p>
          </p:txBody>
        </p:sp>
      </p:grpSp>
      <p:sp>
        <p:nvSpPr>
          <p:cNvPr id="14" name="文本框">
            <a:extLst>
              <a:ext uri="{FF2B5EF4-FFF2-40B4-BE49-F238E27FC236}">
                <a16:creationId xmlns="" xmlns:a16="http://schemas.microsoft.com/office/drawing/2014/main" id="{5D32CE42-8C17-49D4-ADE8-DF642564345A}"/>
              </a:ext>
            </a:extLst>
          </p:cNvPr>
          <p:cNvSpPr txBox="1"/>
          <p:nvPr/>
        </p:nvSpPr>
        <p:spPr>
          <a:xfrm>
            <a:off x="3755268" y="2727974"/>
            <a:ext cx="6812491" cy="700898"/>
          </a:xfrm>
          <a:prstGeom prst="rect">
            <a:avLst/>
          </a:prstGeom>
          <a:noFill/>
        </p:spPr>
        <p:txBody>
          <a:bodyPr wrap="square" rtlCol="0">
            <a:spAutoFit/>
          </a:bodyPr>
          <a:lstStyle/>
          <a:p>
            <a:pPr>
              <a:lnSpc>
                <a:spcPct val="130000"/>
              </a:lnSpc>
            </a:pPr>
            <a:r>
              <a:rPr lang="zh-CN" altLang="en-US" sz="1600" dirty="0">
                <a:solidFill>
                  <a:schemeClr val="bg1"/>
                </a:solidFill>
                <a:cs typeface="+mn-ea"/>
                <a:sym typeface="+mn-lt"/>
              </a:rPr>
              <a:t>这种标题直接的表达了一种生活态度，目的是让同处同一种生活处境的人，直接针对一类人，产生共鸣；</a:t>
            </a:r>
          </a:p>
        </p:txBody>
      </p:sp>
      <p:grpSp>
        <p:nvGrpSpPr>
          <p:cNvPr id="7" name="组合 6"/>
          <p:cNvGrpSpPr/>
          <p:nvPr/>
        </p:nvGrpSpPr>
        <p:grpSpPr>
          <a:xfrm>
            <a:off x="1779842" y="4050654"/>
            <a:ext cx="2106358" cy="594588"/>
            <a:chOff x="1779842" y="4050654"/>
            <a:chExt cx="2106358" cy="594588"/>
          </a:xfrm>
        </p:grpSpPr>
        <p:sp>
          <p:nvSpPr>
            <p:cNvPr id="16" name="圆角矩形">
              <a:extLst>
                <a:ext uri="{FF2B5EF4-FFF2-40B4-BE49-F238E27FC236}">
                  <a16:creationId xmlns="" xmlns:a16="http://schemas.microsoft.com/office/drawing/2014/main" id="{FD32D540-EF8C-4921-985D-27E82DE61B6C}"/>
                </a:ext>
              </a:extLst>
            </p:cNvPr>
            <p:cNvSpPr/>
            <p:nvPr/>
          </p:nvSpPr>
          <p:spPr>
            <a:xfrm flipH="1">
              <a:off x="1779842" y="4050654"/>
              <a:ext cx="2106358" cy="594588"/>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18" name="文本框">
              <a:extLst>
                <a:ext uri="{FF2B5EF4-FFF2-40B4-BE49-F238E27FC236}">
                  <a16:creationId xmlns="" xmlns:a16="http://schemas.microsoft.com/office/drawing/2014/main" id="{4BB491D8-A6AD-4585-A939-82CDBCC16D84}"/>
                </a:ext>
              </a:extLst>
            </p:cNvPr>
            <p:cNvSpPr txBox="1"/>
            <p:nvPr/>
          </p:nvSpPr>
          <p:spPr>
            <a:xfrm>
              <a:off x="2089933" y="4096559"/>
              <a:ext cx="1608009" cy="492443"/>
            </a:xfrm>
            <a:prstGeom prst="rect">
              <a:avLst/>
            </a:prstGeom>
            <a:noFill/>
          </p:spPr>
          <p:txBody>
            <a:bodyPr wrap="square" rtlCol="0">
              <a:spAutoFit/>
            </a:bodyPr>
            <a:lstStyle/>
            <a:p>
              <a:r>
                <a:rPr lang="zh-CN" altLang="en-US" sz="2600" b="1" dirty="0">
                  <a:solidFill>
                    <a:schemeClr val="bg1"/>
                  </a:solidFill>
                  <a:cs typeface="+mn-ea"/>
                  <a:sym typeface="+mn-lt"/>
                </a:rPr>
                <a:t>名人效应</a:t>
              </a:r>
            </a:p>
          </p:txBody>
        </p:sp>
      </p:grpSp>
      <p:sp>
        <p:nvSpPr>
          <p:cNvPr id="19" name="文本框">
            <a:extLst>
              <a:ext uri="{FF2B5EF4-FFF2-40B4-BE49-F238E27FC236}">
                <a16:creationId xmlns="" xmlns:a16="http://schemas.microsoft.com/office/drawing/2014/main" id="{5D32CE42-8C17-49D4-ADE8-DF642564345A}"/>
              </a:ext>
            </a:extLst>
          </p:cNvPr>
          <p:cNvSpPr txBox="1"/>
          <p:nvPr/>
        </p:nvSpPr>
        <p:spPr>
          <a:xfrm>
            <a:off x="3718541" y="3992267"/>
            <a:ext cx="6693617" cy="700898"/>
          </a:xfrm>
          <a:prstGeom prst="rect">
            <a:avLst/>
          </a:prstGeom>
          <a:noFill/>
        </p:spPr>
        <p:txBody>
          <a:bodyPr wrap="square" rtlCol="0">
            <a:spAutoFit/>
          </a:bodyPr>
          <a:lstStyle/>
          <a:p>
            <a:pPr>
              <a:lnSpc>
                <a:spcPct val="130000"/>
              </a:lnSpc>
            </a:pPr>
            <a:r>
              <a:rPr lang="zh-CN" altLang="en-US" sz="1600" dirty="0">
                <a:solidFill>
                  <a:schemeClr val="bg1"/>
                </a:solidFill>
                <a:cs typeface="+mn-ea"/>
                <a:sym typeface="+mn-lt"/>
              </a:rPr>
              <a:t>名人效应，是名人的出现所达成引人注意，强化事物，扩大影响的效应，或人们模仿名心理现象的统称；</a:t>
            </a:r>
          </a:p>
        </p:txBody>
      </p:sp>
      <p:grpSp>
        <p:nvGrpSpPr>
          <p:cNvPr id="12" name="组合 11"/>
          <p:cNvGrpSpPr/>
          <p:nvPr/>
        </p:nvGrpSpPr>
        <p:grpSpPr>
          <a:xfrm>
            <a:off x="1779842" y="5173001"/>
            <a:ext cx="2106358" cy="594588"/>
            <a:chOff x="6751892" y="4050654"/>
            <a:chExt cx="2106358" cy="594588"/>
          </a:xfrm>
        </p:grpSpPr>
        <p:sp>
          <p:nvSpPr>
            <p:cNvPr id="21" name="圆角矩形">
              <a:extLst>
                <a:ext uri="{FF2B5EF4-FFF2-40B4-BE49-F238E27FC236}">
                  <a16:creationId xmlns="" xmlns:a16="http://schemas.microsoft.com/office/drawing/2014/main" id="{FD32D540-EF8C-4921-985D-27E82DE61B6C}"/>
                </a:ext>
              </a:extLst>
            </p:cNvPr>
            <p:cNvSpPr/>
            <p:nvPr/>
          </p:nvSpPr>
          <p:spPr>
            <a:xfrm flipH="1">
              <a:off x="6751892" y="4050654"/>
              <a:ext cx="2106358" cy="594588"/>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23" name="文本框">
              <a:extLst>
                <a:ext uri="{FF2B5EF4-FFF2-40B4-BE49-F238E27FC236}">
                  <a16:creationId xmlns="" xmlns:a16="http://schemas.microsoft.com/office/drawing/2014/main" id="{4BB491D8-A6AD-4585-A939-82CDBCC16D84}"/>
                </a:ext>
              </a:extLst>
            </p:cNvPr>
            <p:cNvSpPr txBox="1"/>
            <p:nvPr/>
          </p:nvSpPr>
          <p:spPr>
            <a:xfrm>
              <a:off x="7106609" y="4096559"/>
              <a:ext cx="1620709" cy="492443"/>
            </a:xfrm>
            <a:prstGeom prst="rect">
              <a:avLst/>
            </a:prstGeom>
            <a:noFill/>
          </p:spPr>
          <p:txBody>
            <a:bodyPr wrap="square" rtlCol="0">
              <a:spAutoFit/>
            </a:bodyPr>
            <a:lstStyle/>
            <a:p>
              <a:r>
                <a:rPr lang="zh-CN" altLang="en-US" sz="2600" b="1" dirty="0">
                  <a:solidFill>
                    <a:schemeClr val="bg1"/>
                  </a:solidFill>
                  <a:cs typeface="+mn-ea"/>
                  <a:sym typeface="+mn-lt"/>
                </a:rPr>
                <a:t>情感段子</a:t>
              </a:r>
            </a:p>
          </p:txBody>
        </p:sp>
      </p:grpSp>
      <p:sp>
        <p:nvSpPr>
          <p:cNvPr id="24" name="文本框">
            <a:extLst>
              <a:ext uri="{FF2B5EF4-FFF2-40B4-BE49-F238E27FC236}">
                <a16:creationId xmlns="" xmlns:a16="http://schemas.microsoft.com/office/drawing/2014/main" id="{5D32CE42-8C17-49D4-ADE8-DF642564345A}"/>
              </a:ext>
            </a:extLst>
          </p:cNvPr>
          <p:cNvSpPr txBox="1"/>
          <p:nvPr/>
        </p:nvSpPr>
        <p:spPr>
          <a:xfrm>
            <a:off x="3718541" y="5244178"/>
            <a:ext cx="5734269" cy="380810"/>
          </a:xfrm>
          <a:prstGeom prst="rect">
            <a:avLst/>
          </a:prstGeom>
          <a:noFill/>
        </p:spPr>
        <p:txBody>
          <a:bodyPr wrap="square" rtlCol="0">
            <a:spAutoFit/>
          </a:bodyPr>
          <a:lstStyle/>
          <a:p>
            <a:pPr>
              <a:lnSpc>
                <a:spcPct val="130000"/>
              </a:lnSpc>
            </a:pPr>
            <a:r>
              <a:rPr lang="zh-CN" altLang="en-US" sz="1600" dirty="0">
                <a:solidFill>
                  <a:schemeClr val="bg1"/>
                </a:solidFill>
                <a:cs typeface="+mn-ea"/>
                <a:sym typeface="+mn-lt"/>
              </a:rPr>
              <a:t>这种标题，即容易产生共鸣，又容易让人猎奇产生联想。</a:t>
            </a:r>
          </a:p>
        </p:txBody>
      </p:sp>
    </p:spTree>
    <p:custDataLst>
      <p:tags r:id="rId1"/>
    </p:custDataLst>
    <p:extLst>
      <p:ext uri="{BB962C8B-B14F-4D97-AF65-F5344CB8AC3E}">
        <p14:creationId xmlns:p14="http://schemas.microsoft.com/office/powerpoint/2010/main" val="1592320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1+#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42" presetClass="entr" presetSubtype="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childTnLst>
                          </p:cTn>
                        </p:par>
                        <p:par>
                          <p:cTn id="19" fill="hold">
                            <p:stCondLst>
                              <p:cond delay="2500"/>
                            </p:stCondLst>
                            <p:childTnLst>
                              <p:par>
                                <p:cTn id="20" presetID="2" presetClass="entr" presetSubtype="2"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750" fill="hold"/>
                                        <p:tgtEl>
                                          <p:spTgt spid="4"/>
                                        </p:tgtEl>
                                        <p:attrNameLst>
                                          <p:attrName>ppt_x</p:attrName>
                                        </p:attrNameLst>
                                      </p:cBhvr>
                                      <p:tavLst>
                                        <p:tav tm="0">
                                          <p:val>
                                            <p:strVal val="1+#ppt_w/2"/>
                                          </p:val>
                                        </p:tav>
                                        <p:tav tm="100000">
                                          <p:val>
                                            <p:strVal val="#ppt_x"/>
                                          </p:val>
                                        </p:tav>
                                      </p:tavLst>
                                    </p:anim>
                                    <p:anim calcmode="lin" valueType="num">
                                      <p:cBhvr additive="base">
                                        <p:cTn id="23" dur="750" fill="hold"/>
                                        <p:tgtEl>
                                          <p:spTgt spid="4"/>
                                        </p:tgtEl>
                                        <p:attrNameLst>
                                          <p:attrName>ppt_y</p:attrName>
                                        </p:attrNameLst>
                                      </p:cBhvr>
                                      <p:tavLst>
                                        <p:tav tm="0">
                                          <p:val>
                                            <p:strVal val="#ppt_y"/>
                                          </p:val>
                                        </p:tav>
                                        <p:tav tm="100000">
                                          <p:val>
                                            <p:strVal val="#ppt_y"/>
                                          </p:val>
                                        </p:tav>
                                      </p:tavLst>
                                    </p:anim>
                                  </p:childTnLst>
                                </p:cTn>
                              </p:par>
                            </p:childTnLst>
                          </p:cTn>
                        </p:par>
                        <p:par>
                          <p:cTn id="24" fill="hold">
                            <p:stCondLst>
                              <p:cond delay="3250"/>
                            </p:stCondLst>
                            <p:childTnLst>
                              <p:par>
                                <p:cTn id="25" presetID="42"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par>
                          <p:cTn id="30" fill="hold">
                            <p:stCondLst>
                              <p:cond delay="4250"/>
                            </p:stCondLst>
                            <p:childTnLst>
                              <p:par>
                                <p:cTn id="31" presetID="2" presetClass="entr" presetSubtype="2" fill="hold" nodeType="after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750" fill="hold"/>
                                        <p:tgtEl>
                                          <p:spTgt spid="7"/>
                                        </p:tgtEl>
                                        <p:attrNameLst>
                                          <p:attrName>ppt_x</p:attrName>
                                        </p:attrNameLst>
                                      </p:cBhvr>
                                      <p:tavLst>
                                        <p:tav tm="0">
                                          <p:val>
                                            <p:strVal val="1+#ppt_w/2"/>
                                          </p:val>
                                        </p:tav>
                                        <p:tav tm="100000">
                                          <p:val>
                                            <p:strVal val="#ppt_x"/>
                                          </p:val>
                                        </p:tav>
                                      </p:tavLst>
                                    </p:anim>
                                    <p:anim calcmode="lin" valueType="num">
                                      <p:cBhvr additive="base">
                                        <p:cTn id="34" dur="750" fill="hold"/>
                                        <p:tgtEl>
                                          <p:spTgt spid="7"/>
                                        </p:tgtEl>
                                        <p:attrNameLst>
                                          <p:attrName>ppt_y</p:attrName>
                                        </p:attrNameLst>
                                      </p:cBhvr>
                                      <p:tavLst>
                                        <p:tav tm="0">
                                          <p:val>
                                            <p:strVal val="#ppt_y"/>
                                          </p:val>
                                        </p:tav>
                                        <p:tav tm="100000">
                                          <p:val>
                                            <p:strVal val="#ppt_y"/>
                                          </p:val>
                                        </p:tav>
                                      </p:tavLst>
                                    </p:anim>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1000"/>
                                        <p:tgtEl>
                                          <p:spTgt spid="19"/>
                                        </p:tgtEl>
                                      </p:cBhvr>
                                    </p:animEffect>
                                    <p:anim calcmode="lin" valueType="num">
                                      <p:cBhvr>
                                        <p:cTn id="39" dur="1000" fill="hold"/>
                                        <p:tgtEl>
                                          <p:spTgt spid="19"/>
                                        </p:tgtEl>
                                        <p:attrNameLst>
                                          <p:attrName>ppt_x</p:attrName>
                                        </p:attrNameLst>
                                      </p:cBhvr>
                                      <p:tavLst>
                                        <p:tav tm="0">
                                          <p:val>
                                            <p:strVal val="#ppt_x"/>
                                          </p:val>
                                        </p:tav>
                                        <p:tav tm="100000">
                                          <p:val>
                                            <p:strVal val="#ppt_x"/>
                                          </p:val>
                                        </p:tav>
                                      </p:tavLst>
                                    </p:anim>
                                    <p:anim calcmode="lin" valueType="num">
                                      <p:cBhvr>
                                        <p:cTn id="40" dur="1000" fill="hold"/>
                                        <p:tgtEl>
                                          <p:spTgt spid="19"/>
                                        </p:tgtEl>
                                        <p:attrNameLst>
                                          <p:attrName>ppt_y</p:attrName>
                                        </p:attrNameLst>
                                      </p:cBhvr>
                                      <p:tavLst>
                                        <p:tav tm="0">
                                          <p:val>
                                            <p:strVal val="#ppt_y+.1"/>
                                          </p:val>
                                        </p:tav>
                                        <p:tav tm="100000">
                                          <p:val>
                                            <p:strVal val="#ppt_y"/>
                                          </p:val>
                                        </p:tav>
                                      </p:tavLst>
                                    </p:anim>
                                  </p:childTnLst>
                                </p:cTn>
                              </p:par>
                            </p:childTnLst>
                          </p:cTn>
                        </p:par>
                        <p:par>
                          <p:cTn id="41" fill="hold">
                            <p:stCondLst>
                              <p:cond delay="6000"/>
                            </p:stCondLst>
                            <p:childTnLst>
                              <p:par>
                                <p:cTn id="42" presetID="2" presetClass="entr" presetSubtype="2" fill="hold" nodeType="after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750" fill="hold"/>
                                        <p:tgtEl>
                                          <p:spTgt spid="12"/>
                                        </p:tgtEl>
                                        <p:attrNameLst>
                                          <p:attrName>ppt_x</p:attrName>
                                        </p:attrNameLst>
                                      </p:cBhvr>
                                      <p:tavLst>
                                        <p:tav tm="0">
                                          <p:val>
                                            <p:strVal val="1+#ppt_w/2"/>
                                          </p:val>
                                        </p:tav>
                                        <p:tav tm="100000">
                                          <p:val>
                                            <p:strVal val="#ppt_x"/>
                                          </p:val>
                                        </p:tav>
                                      </p:tavLst>
                                    </p:anim>
                                    <p:anim calcmode="lin" valueType="num">
                                      <p:cBhvr additive="base">
                                        <p:cTn id="45" dur="750" fill="hold"/>
                                        <p:tgtEl>
                                          <p:spTgt spid="12"/>
                                        </p:tgtEl>
                                        <p:attrNameLst>
                                          <p:attrName>ppt_y</p:attrName>
                                        </p:attrNameLst>
                                      </p:cBhvr>
                                      <p:tavLst>
                                        <p:tav tm="0">
                                          <p:val>
                                            <p:strVal val="#ppt_y"/>
                                          </p:val>
                                        </p:tav>
                                        <p:tav tm="100000">
                                          <p:val>
                                            <p:strVal val="#ppt_y"/>
                                          </p:val>
                                        </p:tav>
                                      </p:tavLst>
                                    </p:anim>
                                  </p:childTnLst>
                                </p:cTn>
                              </p:par>
                            </p:childTnLst>
                          </p:cTn>
                        </p:par>
                        <p:par>
                          <p:cTn id="46" fill="hold">
                            <p:stCondLst>
                              <p:cond delay="6750"/>
                            </p:stCondLst>
                            <p:childTnLst>
                              <p:par>
                                <p:cTn id="47" presetID="42" presetClass="entr" presetSubtype="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1000"/>
                                        <p:tgtEl>
                                          <p:spTgt spid="24"/>
                                        </p:tgtEl>
                                      </p:cBhvr>
                                    </p:animEffect>
                                    <p:anim calcmode="lin" valueType="num">
                                      <p:cBhvr>
                                        <p:cTn id="50" dur="1000" fill="hold"/>
                                        <p:tgtEl>
                                          <p:spTgt spid="24"/>
                                        </p:tgtEl>
                                        <p:attrNameLst>
                                          <p:attrName>ppt_x</p:attrName>
                                        </p:attrNameLst>
                                      </p:cBhvr>
                                      <p:tavLst>
                                        <p:tav tm="0">
                                          <p:val>
                                            <p:strVal val="#ppt_x"/>
                                          </p:val>
                                        </p:tav>
                                        <p:tav tm="100000">
                                          <p:val>
                                            <p:strVal val="#ppt_x"/>
                                          </p:val>
                                        </p:tav>
                                      </p:tavLst>
                                    </p:anim>
                                    <p:anim calcmode="lin" valueType="num">
                                      <p:cBhvr>
                                        <p:cTn id="5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4" grpId="0"/>
      <p:bldP spid="19" grpId="0"/>
      <p:bldP spid="2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60400" y="540763"/>
            <a:ext cx="3288434" cy="584775"/>
          </a:xfrm>
          <a:prstGeom prst="rect">
            <a:avLst/>
          </a:prstGeom>
        </p:spPr>
        <p:txBody>
          <a:bodyPr wrap="square">
            <a:spAutoFit/>
          </a:bodyPr>
          <a:lstStyle/>
          <a:p>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黄金发布时间</a:t>
            </a:r>
          </a:p>
        </p:txBody>
      </p:sp>
      <p:grpSp>
        <p:nvGrpSpPr>
          <p:cNvPr id="10" name="组合 9"/>
          <p:cNvGrpSpPr/>
          <p:nvPr/>
        </p:nvGrpSpPr>
        <p:grpSpPr>
          <a:xfrm>
            <a:off x="2064984" y="1298984"/>
            <a:ext cx="2115855" cy="412355"/>
            <a:chOff x="2583144" y="1703531"/>
            <a:chExt cx="2115855" cy="412355"/>
          </a:xfrm>
        </p:grpSpPr>
        <p:sp>
          <p:nvSpPr>
            <p:cNvPr id="9" name="ïṣlide">
              <a:extLst>
                <a:ext uri="{FF2B5EF4-FFF2-40B4-BE49-F238E27FC236}">
                  <a16:creationId xmlns="" xmlns:a16="http://schemas.microsoft.com/office/drawing/2014/main" id="{FD32D540-EF8C-4921-985D-27E82DE61B6C}"/>
                </a:ext>
              </a:extLst>
            </p:cNvPr>
            <p:cNvSpPr/>
            <p:nvPr/>
          </p:nvSpPr>
          <p:spPr>
            <a:xfrm flipH="1">
              <a:off x="2583144" y="1703531"/>
              <a:ext cx="2115855" cy="412355"/>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lnSpcReduction="10000"/>
            </a:bodyPr>
            <a:lstStyle/>
            <a:p>
              <a:pPr algn="ctr" defTabSz="914354"/>
              <a:endParaRPr lang="zh-CN" altLang="en-US" sz="2000" b="1" dirty="0">
                <a:solidFill>
                  <a:schemeClr val="bg1"/>
                </a:solidFill>
                <a:cs typeface="+mn-ea"/>
                <a:sym typeface="+mn-lt"/>
              </a:endParaRPr>
            </a:p>
          </p:txBody>
        </p:sp>
        <p:sp>
          <p:nvSpPr>
            <p:cNvPr id="5" name="矩形 4"/>
            <p:cNvSpPr/>
            <p:nvPr/>
          </p:nvSpPr>
          <p:spPr>
            <a:xfrm>
              <a:off x="2583145" y="1709653"/>
              <a:ext cx="1127232" cy="400110"/>
            </a:xfrm>
            <a:prstGeom prst="rect">
              <a:avLst/>
            </a:prstGeom>
          </p:spPr>
          <p:txBody>
            <a:bodyPr wrap="none">
              <a:spAutoFit/>
            </a:bodyPr>
            <a:lstStyle/>
            <a:p>
              <a:r>
                <a:rPr lang="zh-CN" altLang="en-US" sz="2000" b="1" dirty="0">
                  <a:solidFill>
                    <a:schemeClr val="bg1"/>
                  </a:solidFill>
                  <a:cs typeface="+mn-ea"/>
                  <a:sym typeface="+mn-lt"/>
                </a:rPr>
                <a:t>早</a:t>
              </a:r>
              <a:r>
                <a:rPr lang="en-US" altLang="zh-CN" sz="2000" b="1" dirty="0">
                  <a:solidFill>
                    <a:schemeClr val="bg1"/>
                  </a:solidFill>
                  <a:cs typeface="+mn-ea"/>
                  <a:sym typeface="+mn-lt"/>
                </a:rPr>
                <a:t>7-9</a:t>
              </a:r>
              <a:r>
                <a:rPr lang="zh-CN" altLang="en-US" sz="2000" b="1" dirty="0">
                  <a:solidFill>
                    <a:schemeClr val="bg1"/>
                  </a:solidFill>
                  <a:cs typeface="+mn-ea"/>
                  <a:sym typeface="+mn-lt"/>
                </a:rPr>
                <a:t>点</a:t>
              </a:r>
              <a:endParaRPr lang="en-US" altLang="zh-CN" sz="2000" b="1" dirty="0">
                <a:solidFill>
                  <a:schemeClr val="bg1"/>
                </a:solidFill>
                <a:cs typeface="+mn-ea"/>
                <a:sym typeface="+mn-lt"/>
              </a:endParaRPr>
            </a:p>
          </p:txBody>
        </p:sp>
      </p:grpSp>
      <p:sp>
        <p:nvSpPr>
          <p:cNvPr id="6" name="矩形 5"/>
          <p:cNvSpPr/>
          <p:nvPr/>
        </p:nvSpPr>
        <p:spPr>
          <a:xfrm>
            <a:off x="2047240" y="1860703"/>
            <a:ext cx="8604250" cy="380810"/>
          </a:xfrm>
          <a:prstGeom prst="rect">
            <a:avLst/>
          </a:prstGeom>
        </p:spPr>
        <p:txBody>
          <a:bodyPr wrap="square">
            <a:spAutoFit/>
          </a:bodyPr>
          <a:lstStyle/>
          <a:p>
            <a:pPr algn="just">
              <a:lnSpc>
                <a:spcPct val="130000"/>
              </a:lnSpc>
            </a:pPr>
            <a:r>
              <a:rPr lang="zh-CN" altLang="en-US" sz="1600" dirty="0">
                <a:solidFill>
                  <a:schemeClr val="bg1"/>
                </a:solidFill>
                <a:cs typeface="+mn-ea"/>
                <a:sym typeface="+mn-lt"/>
              </a:rPr>
              <a:t>这个时间大多数人刚睡醒，刷一刷抖音醒醒神，或者在上班路上无聊看一看抖音有什么好玩的；</a:t>
            </a:r>
            <a:endParaRPr lang="en-US" altLang="zh-CN" sz="1600" dirty="0">
              <a:solidFill>
                <a:schemeClr val="bg1"/>
              </a:solidFill>
              <a:cs typeface="+mn-ea"/>
              <a:sym typeface="+mn-lt"/>
            </a:endParaRPr>
          </a:p>
        </p:txBody>
      </p:sp>
      <p:grpSp>
        <p:nvGrpSpPr>
          <p:cNvPr id="13" name="组合 12"/>
          <p:cNvGrpSpPr/>
          <p:nvPr/>
        </p:nvGrpSpPr>
        <p:grpSpPr>
          <a:xfrm>
            <a:off x="8447792" y="2443823"/>
            <a:ext cx="2134096" cy="412355"/>
            <a:chOff x="2564903" y="1694265"/>
            <a:chExt cx="2134096" cy="412355"/>
          </a:xfrm>
        </p:grpSpPr>
        <p:sp>
          <p:nvSpPr>
            <p:cNvPr id="14" name="ïṣlide">
              <a:extLst>
                <a:ext uri="{FF2B5EF4-FFF2-40B4-BE49-F238E27FC236}">
                  <a16:creationId xmlns="" xmlns:a16="http://schemas.microsoft.com/office/drawing/2014/main" id="{FD32D540-EF8C-4921-985D-27E82DE61B6C}"/>
                </a:ext>
              </a:extLst>
            </p:cNvPr>
            <p:cNvSpPr/>
            <p:nvPr/>
          </p:nvSpPr>
          <p:spPr>
            <a:xfrm flipH="1">
              <a:off x="2583145" y="1694265"/>
              <a:ext cx="2115854" cy="412355"/>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lnSpcReduction="10000"/>
            </a:bodyPr>
            <a:lstStyle/>
            <a:p>
              <a:pPr algn="ctr" defTabSz="914354"/>
              <a:endParaRPr lang="zh-CN" altLang="en-US" sz="2000" b="1" dirty="0">
                <a:solidFill>
                  <a:schemeClr val="bg1"/>
                </a:solidFill>
                <a:cs typeface="+mn-ea"/>
                <a:sym typeface="+mn-lt"/>
              </a:endParaRPr>
            </a:p>
          </p:txBody>
        </p:sp>
        <p:sp>
          <p:nvSpPr>
            <p:cNvPr id="15" name="矩形 14"/>
            <p:cNvSpPr/>
            <p:nvPr/>
          </p:nvSpPr>
          <p:spPr>
            <a:xfrm>
              <a:off x="2564903" y="1700387"/>
              <a:ext cx="1701107" cy="400110"/>
            </a:xfrm>
            <a:prstGeom prst="rect">
              <a:avLst/>
            </a:prstGeom>
          </p:spPr>
          <p:txBody>
            <a:bodyPr wrap="none">
              <a:spAutoFit/>
            </a:bodyPr>
            <a:lstStyle/>
            <a:p>
              <a:r>
                <a:rPr lang="zh-CN" altLang="en-US" sz="2000" b="1" dirty="0">
                  <a:solidFill>
                    <a:schemeClr val="bg1"/>
                  </a:solidFill>
                  <a:cs typeface="+mn-ea"/>
                  <a:sym typeface="+mn-lt"/>
                </a:rPr>
                <a:t>中午</a:t>
              </a:r>
              <a:r>
                <a:rPr lang="en-US" altLang="zh-CN" sz="2000" b="1" dirty="0">
                  <a:solidFill>
                    <a:schemeClr val="bg1"/>
                  </a:solidFill>
                  <a:cs typeface="+mn-ea"/>
                  <a:sym typeface="+mn-lt"/>
                </a:rPr>
                <a:t>12-13</a:t>
              </a:r>
              <a:r>
                <a:rPr lang="zh-CN" altLang="en-US" sz="2000" b="1" dirty="0">
                  <a:solidFill>
                    <a:schemeClr val="bg1"/>
                  </a:solidFill>
                  <a:cs typeface="+mn-ea"/>
                  <a:sym typeface="+mn-lt"/>
                </a:rPr>
                <a:t>点</a:t>
              </a:r>
            </a:p>
          </p:txBody>
        </p:sp>
      </p:grpSp>
      <p:sp>
        <p:nvSpPr>
          <p:cNvPr id="16" name="矩形 15"/>
          <p:cNvSpPr/>
          <p:nvPr/>
        </p:nvSpPr>
        <p:spPr>
          <a:xfrm>
            <a:off x="2047240" y="2938555"/>
            <a:ext cx="8604250" cy="700898"/>
          </a:xfrm>
          <a:prstGeom prst="rect">
            <a:avLst/>
          </a:prstGeom>
        </p:spPr>
        <p:txBody>
          <a:bodyPr wrap="square">
            <a:spAutoFit/>
          </a:bodyPr>
          <a:lstStyle/>
          <a:p>
            <a:pPr algn="r">
              <a:lnSpc>
                <a:spcPct val="130000"/>
              </a:lnSpc>
            </a:pPr>
            <a:r>
              <a:rPr lang="zh-CN" altLang="en-US" sz="1600" dirty="0">
                <a:solidFill>
                  <a:schemeClr val="bg1"/>
                </a:solidFill>
                <a:cs typeface="+mn-ea"/>
                <a:sym typeface="+mn-lt"/>
              </a:rPr>
              <a:t>忙了一上午，工作也好上学也罢，终于可以歇下来，趁着吃饭的档口赶紧刷刷抖音，看看最喜欢的小哥哥、小姐姐更新了没有；</a:t>
            </a:r>
          </a:p>
        </p:txBody>
      </p:sp>
      <p:grpSp>
        <p:nvGrpSpPr>
          <p:cNvPr id="17" name="组合 16"/>
          <p:cNvGrpSpPr/>
          <p:nvPr/>
        </p:nvGrpSpPr>
        <p:grpSpPr>
          <a:xfrm>
            <a:off x="2064985" y="3829693"/>
            <a:ext cx="2115854" cy="412355"/>
            <a:chOff x="2583145" y="1694265"/>
            <a:chExt cx="2115854" cy="412355"/>
          </a:xfrm>
        </p:grpSpPr>
        <p:sp>
          <p:nvSpPr>
            <p:cNvPr id="18" name="ïṣlide">
              <a:extLst>
                <a:ext uri="{FF2B5EF4-FFF2-40B4-BE49-F238E27FC236}">
                  <a16:creationId xmlns="" xmlns:a16="http://schemas.microsoft.com/office/drawing/2014/main" id="{FD32D540-EF8C-4921-985D-27E82DE61B6C}"/>
                </a:ext>
              </a:extLst>
            </p:cNvPr>
            <p:cNvSpPr/>
            <p:nvPr/>
          </p:nvSpPr>
          <p:spPr>
            <a:xfrm flipH="1">
              <a:off x="2583145" y="1694265"/>
              <a:ext cx="2115854" cy="412355"/>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lnSpcReduction="10000"/>
            </a:bodyPr>
            <a:lstStyle/>
            <a:p>
              <a:pPr algn="ctr" defTabSz="914354"/>
              <a:endParaRPr lang="zh-CN" altLang="en-US" sz="2000" b="1" dirty="0">
                <a:solidFill>
                  <a:schemeClr val="bg1"/>
                </a:solidFill>
                <a:cs typeface="+mn-ea"/>
                <a:sym typeface="+mn-lt"/>
              </a:endParaRPr>
            </a:p>
          </p:txBody>
        </p:sp>
        <p:sp>
          <p:nvSpPr>
            <p:cNvPr id="19" name="矩形 18"/>
            <p:cNvSpPr/>
            <p:nvPr/>
          </p:nvSpPr>
          <p:spPr>
            <a:xfrm>
              <a:off x="2583145" y="1700387"/>
              <a:ext cx="1701107" cy="400110"/>
            </a:xfrm>
            <a:prstGeom prst="rect">
              <a:avLst/>
            </a:prstGeom>
          </p:spPr>
          <p:txBody>
            <a:bodyPr wrap="none">
              <a:spAutoFit/>
            </a:bodyPr>
            <a:lstStyle/>
            <a:p>
              <a:r>
                <a:rPr lang="zh-CN" altLang="en-US" sz="2000" b="1" dirty="0">
                  <a:solidFill>
                    <a:schemeClr val="bg1"/>
                  </a:solidFill>
                  <a:cs typeface="+mn-ea"/>
                  <a:sym typeface="+mn-lt"/>
                </a:rPr>
                <a:t>下午</a:t>
              </a:r>
              <a:r>
                <a:rPr lang="en-US" altLang="zh-CN" sz="2000" b="1" dirty="0">
                  <a:solidFill>
                    <a:schemeClr val="bg1"/>
                  </a:solidFill>
                  <a:cs typeface="+mn-ea"/>
                  <a:sym typeface="+mn-lt"/>
                </a:rPr>
                <a:t>16-18</a:t>
              </a:r>
              <a:r>
                <a:rPr lang="zh-CN" altLang="en-US" sz="2000" b="1" dirty="0">
                  <a:solidFill>
                    <a:schemeClr val="bg1"/>
                  </a:solidFill>
                  <a:cs typeface="+mn-ea"/>
                  <a:sym typeface="+mn-lt"/>
                </a:rPr>
                <a:t>点</a:t>
              </a:r>
            </a:p>
          </p:txBody>
        </p:sp>
      </p:grpSp>
      <p:sp>
        <p:nvSpPr>
          <p:cNvPr id="20" name="矩形 19"/>
          <p:cNvSpPr/>
          <p:nvPr/>
        </p:nvSpPr>
        <p:spPr>
          <a:xfrm>
            <a:off x="2047240" y="4400678"/>
            <a:ext cx="8604250" cy="700898"/>
          </a:xfrm>
          <a:prstGeom prst="rect">
            <a:avLst/>
          </a:prstGeom>
        </p:spPr>
        <p:txBody>
          <a:bodyPr wrap="square">
            <a:spAutoFit/>
          </a:bodyPr>
          <a:lstStyle/>
          <a:p>
            <a:pPr algn="just">
              <a:lnSpc>
                <a:spcPct val="130000"/>
              </a:lnSpc>
            </a:pPr>
            <a:r>
              <a:rPr lang="zh-CN" altLang="en-US" sz="1600" dirty="0">
                <a:solidFill>
                  <a:schemeClr val="bg1"/>
                </a:solidFill>
                <a:cs typeface="+mn-ea"/>
                <a:sym typeface="+mn-lt"/>
              </a:rPr>
              <a:t>这个时间主要针对上班族，下午四五点，手里的工作基本处理得差不多，有时间翻翻抖音放松一下，坐等下班；</a:t>
            </a:r>
          </a:p>
        </p:txBody>
      </p:sp>
      <p:grpSp>
        <p:nvGrpSpPr>
          <p:cNvPr id="21" name="组合 20"/>
          <p:cNvGrpSpPr/>
          <p:nvPr/>
        </p:nvGrpSpPr>
        <p:grpSpPr>
          <a:xfrm>
            <a:off x="8466034" y="5286759"/>
            <a:ext cx="2134096" cy="412355"/>
            <a:chOff x="2564903" y="1703531"/>
            <a:chExt cx="2134096" cy="412355"/>
          </a:xfrm>
        </p:grpSpPr>
        <p:sp>
          <p:nvSpPr>
            <p:cNvPr id="22" name="ïṣlide">
              <a:extLst>
                <a:ext uri="{FF2B5EF4-FFF2-40B4-BE49-F238E27FC236}">
                  <a16:creationId xmlns="" xmlns:a16="http://schemas.microsoft.com/office/drawing/2014/main" id="{FD32D540-EF8C-4921-985D-27E82DE61B6C}"/>
                </a:ext>
              </a:extLst>
            </p:cNvPr>
            <p:cNvSpPr/>
            <p:nvPr/>
          </p:nvSpPr>
          <p:spPr>
            <a:xfrm flipH="1">
              <a:off x="2583145" y="1703531"/>
              <a:ext cx="2115854" cy="412355"/>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lnSpcReduction="10000"/>
            </a:bodyPr>
            <a:lstStyle/>
            <a:p>
              <a:pPr algn="ctr" defTabSz="914354"/>
              <a:endParaRPr lang="zh-CN" altLang="en-US" sz="2000" b="1" dirty="0">
                <a:solidFill>
                  <a:schemeClr val="bg1"/>
                </a:solidFill>
                <a:cs typeface="+mn-ea"/>
                <a:sym typeface="+mn-lt"/>
              </a:endParaRPr>
            </a:p>
          </p:txBody>
        </p:sp>
        <p:sp>
          <p:nvSpPr>
            <p:cNvPr id="23" name="矩形 22"/>
            <p:cNvSpPr/>
            <p:nvPr/>
          </p:nvSpPr>
          <p:spPr>
            <a:xfrm>
              <a:off x="2564903" y="1714091"/>
              <a:ext cx="1784463" cy="400110"/>
            </a:xfrm>
            <a:prstGeom prst="rect">
              <a:avLst/>
            </a:prstGeom>
          </p:spPr>
          <p:txBody>
            <a:bodyPr wrap="none">
              <a:spAutoFit/>
            </a:bodyPr>
            <a:lstStyle/>
            <a:p>
              <a:r>
                <a:rPr lang="zh-CN" altLang="en-US" sz="2000" b="1" dirty="0">
                  <a:solidFill>
                    <a:schemeClr val="bg1"/>
                  </a:solidFill>
                  <a:cs typeface="+mn-ea"/>
                  <a:sym typeface="+mn-lt"/>
                </a:rPr>
                <a:t>晚上</a:t>
              </a:r>
              <a:r>
                <a:rPr lang="en-US" altLang="zh-CN" sz="2000" b="1" dirty="0">
                  <a:solidFill>
                    <a:schemeClr val="bg1"/>
                  </a:solidFill>
                  <a:cs typeface="+mn-ea"/>
                  <a:sym typeface="+mn-lt"/>
                </a:rPr>
                <a:t>21</a:t>
              </a:r>
              <a:r>
                <a:rPr lang="zh-CN" altLang="en-US" sz="2000" b="1" dirty="0">
                  <a:solidFill>
                    <a:schemeClr val="bg1"/>
                  </a:solidFill>
                  <a:cs typeface="+mn-ea"/>
                  <a:sym typeface="+mn-lt"/>
                </a:rPr>
                <a:t>点左右</a:t>
              </a:r>
            </a:p>
          </p:txBody>
        </p:sp>
      </p:grpSp>
      <p:sp>
        <p:nvSpPr>
          <p:cNvPr id="24" name="矩形 23"/>
          <p:cNvSpPr/>
          <p:nvPr/>
        </p:nvSpPr>
        <p:spPr>
          <a:xfrm>
            <a:off x="2047240" y="5848477"/>
            <a:ext cx="8534648" cy="380810"/>
          </a:xfrm>
          <a:prstGeom prst="rect">
            <a:avLst/>
          </a:prstGeom>
        </p:spPr>
        <p:txBody>
          <a:bodyPr wrap="square">
            <a:spAutoFit/>
          </a:bodyPr>
          <a:lstStyle/>
          <a:p>
            <a:pPr algn="r">
              <a:lnSpc>
                <a:spcPct val="130000"/>
              </a:lnSpc>
            </a:pPr>
            <a:r>
              <a:rPr lang="zh-CN" altLang="en-US" sz="1600" dirty="0">
                <a:solidFill>
                  <a:schemeClr val="bg1"/>
                </a:solidFill>
                <a:cs typeface="+mn-ea"/>
                <a:sym typeface="+mn-lt"/>
              </a:rPr>
              <a:t>下课或者下班收拾完，终于可以躺在床上，干什么呢？刷抖音！</a:t>
            </a:r>
          </a:p>
        </p:txBody>
      </p:sp>
    </p:spTree>
    <p:custDataLst>
      <p:tags r:id="rId1"/>
    </p:custDataLst>
    <p:extLst>
      <p:ext uri="{BB962C8B-B14F-4D97-AF65-F5344CB8AC3E}">
        <p14:creationId xmlns:p14="http://schemas.microsoft.com/office/powerpoint/2010/main" val="42091001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2" presetClass="entr" presetSubtype="2" decel="10000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750" fill="hold"/>
                                        <p:tgtEl>
                                          <p:spTgt spid="10"/>
                                        </p:tgtEl>
                                        <p:attrNameLst>
                                          <p:attrName>ppt_x</p:attrName>
                                        </p:attrNameLst>
                                      </p:cBhvr>
                                      <p:tavLst>
                                        <p:tav tm="0">
                                          <p:val>
                                            <p:strVal val="1+#ppt_w/2"/>
                                          </p:val>
                                        </p:tav>
                                        <p:tav tm="100000">
                                          <p:val>
                                            <p:strVal val="#ppt_x"/>
                                          </p:val>
                                        </p:tav>
                                      </p:tavLst>
                                    </p:anim>
                                    <p:anim calcmode="lin" valueType="num">
                                      <p:cBhvr additive="base">
                                        <p:cTn id="12" dur="750" fill="hold"/>
                                        <p:tgtEl>
                                          <p:spTgt spid="10"/>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42"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anim calcmode="lin" valueType="num">
                                      <p:cBhvr>
                                        <p:cTn id="17" dur="1000" fill="hold"/>
                                        <p:tgtEl>
                                          <p:spTgt spid="6"/>
                                        </p:tgtEl>
                                        <p:attrNameLst>
                                          <p:attrName>ppt_x</p:attrName>
                                        </p:attrNameLst>
                                      </p:cBhvr>
                                      <p:tavLst>
                                        <p:tav tm="0">
                                          <p:val>
                                            <p:strVal val="#ppt_x"/>
                                          </p:val>
                                        </p:tav>
                                        <p:tav tm="100000">
                                          <p:val>
                                            <p:strVal val="#ppt_x"/>
                                          </p:val>
                                        </p:tav>
                                      </p:tavLst>
                                    </p:anim>
                                    <p:anim calcmode="lin" valueType="num">
                                      <p:cBhvr>
                                        <p:cTn id="18" dur="1000" fill="hold"/>
                                        <p:tgtEl>
                                          <p:spTgt spid="6"/>
                                        </p:tgtEl>
                                        <p:attrNameLst>
                                          <p:attrName>ppt_y</p:attrName>
                                        </p:attrNameLst>
                                      </p:cBhvr>
                                      <p:tavLst>
                                        <p:tav tm="0">
                                          <p:val>
                                            <p:strVal val="#ppt_y+.1"/>
                                          </p:val>
                                        </p:tav>
                                        <p:tav tm="100000">
                                          <p:val>
                                            <p:strVal val="#ppt_y"/>
                                          </p:val>
                                        </p:tav>
                                      </p:tavLst>
                                    </p:anim>
                                  </p:childTnLst>
                                </p:cTn>
                              </p:par>
                            </p:childTnLst>
                          </p:cTn>
                        </p:par>
                        <p:par>
                          <p:cTn id="19" fill="hold">
                            <p:stCondLst>
                              <p:cond delay="2500"/>
                            </p:stCondLst>
                            <p:childTnLst>
                              <p:par>
                                <p:cTn id="20" presetID="2" presetClass="entr" presetSubtype="2" decel="100000"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750" fill="hold"/>
                                        <p:tgtEl>
                                          <p:spTgt spid="13"/>
                                        </p:tgtEl>
                                        <p:attrNameLst>
                                          <p:attrName>ppt_x</p:attrName>
                                        </p:attrNameLst>
                                      </p:cBhvr>
                                      <p:tavLst>
                                        <p:tav tm="0">
                                          <p:val>
                                            <p:strVal val="1+#ppt_w/2"/>
                                          </p:val>
                                        </p:tav>
                                        <p:tav tm="100000">
                                          <p:val>
                                            <p:strVal val="#ppt_x"/>
                                          </p:val>
                                        </p:tav>
                                      </p:tavLst>
                                    </p:anim>
                                    <p:anim calcmode="lin" valueType="num">
                                      <p:cBhvr additive="base">
                                        <p:cTn id="23" dur="750" fill="hold"/>
                                        <p:tgtEl>
                                          <p:spTgt spid="13"/>
                                        </p:tgtEl>
                                        <p:attrNameLst>
                                          <p:attrName>ppt_y</p:attrName>
                                        </p:attrNameLst>
                                      </p:cBhvr>
                                      <p:tavLst>
                                        <p:tav tm="0">
                                          <p:val>
                                            <p:strVal val="#ppt_y"/>
                                          </p:val>
                                        </p:tav>
                                        <p:tav tm="100000">
                                          <p:val>
                                            <p:strVal val="#ppt_y"/>
                                          </p:val>
                                        </p:tav>
                                      </p:tavLst>
                                    </p:anim>
                                  </p:childTnLst>
                                </p:cTn>
                              </p:par>
                            </p:childTnLst>
                          </p:cTn>
                        </p:par>
                        <p:par>
                          <p:cTn id="24" fill="hold">
                            <p:stCondLst>
                              <p:cond delay="3250"/>
                            </p:stCondLst>
                            <p:childTnLst>
                              <p:par>
                                <p:cTn id="25" presetID="42" presetClass="entr" presetSubtype="0"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childTnLst>
                          </p:cTn>
                        </p:par>
                        <p:par>
                          <p:cTn id="30" fill="hold">
                            <p:stCondLst>
                              <p:cond delay="4250"/>
                            </p:stCondLst>
                            <p:childTnLst>
                              <p:par>
                                <p:cTn id="31" presetID="2" presetClass="entr" presetSubtype="2" decel="100000" fill="hold" nodeType="after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750" fill="hold"/>
                                        <p:tgtEl>
                                          <p:spTgt spid="17"/>
                                        </p:tgtEl>
                                        <p:attrNameLst>
                                          <p:attrName>ppt_x</p:attrName>
                                        </p:attrNameLst>
                                      </p:cBhvr>
                                      <p:tavLst>
                                        <p:tav tm="0">
                                          <p:val>
                                            <p:strVal val="1+#ppt_w/2"/>
                                          </p:val>
                                        </p:tav>
                                        <p:tav tm="100000">
                                          <p:val>
                                            <p:strVal val="#ppt_x"/>
                                          </p:val>
                                        </p:tav>
                                      </p:tavLst>
                                    </p:anim>
                                    <p:anim calcmode="lin" valueType="num">
                                      <p:cBhvr additive="base">
                                        <p:cTn id="34" dur="750" fill="hold"/>
                                        <p:tgtEl>
                                          <p:spTgt spid="17"/>
                                        </p:tgtEl>
                                        <p:attrNameLst>
                                          <p:attrName>ppt_y</p:attrName>
                                        </p:attrNameLst>
                                      </p:cBhvr>
                                      <p:tavLst>
                                        <p:tav tm="0">
                                          <p:val>
                                            <p:strVal val="#ppt_y"/>
                                          </p:val>
                                        </p:tav>
                                        <p:tav tm="100000">
                                          <p:val>
                                            <p:strVal val="#ppt_y"/>
                                          </p:val>
                                        </p:tav>
                                      </p:tavLst>
                                    </p:anim>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1000"/>
                                        <p:tgtEl>
                                          <p:spTgt spid="20"/>
                                        </p:tgtEl>
                                      </p:cBhvr>
                                    </p:animEffect>
                                    <p:anim calcmode="lin" valueType="num">
                                      <p:cBhvr>
                                        <p:cTn id="39" dur="1000" fill="hold"/>
                                        <p:tgtEl>
                                          <p:spTgt spid="20"/>
                                        </p:tgtEl>
                                        <p:attrNameLst>
                                          <p:attrName>ppt_x</p:attrName>
                                        </p:attrNameLst>
                                      </p:cBhvr>
                                      <p:tavLst>
                                        <p:tav tm="0">
                                          <p:val>
                                            <p:strVal val="#ppt_x"/>
                                          </p:val>
                                        </p:tav>
                                        <p:tav tm="100000">
                                          <p:val>
                                            <p:strVal val="#ppt_x"/>
                                          </p:val>
                                        </p:tav>
                                      </p:tavLst>
                                    </p:anim>
                                    <p:anim calcmode="lin" valueType="num">
                                      <p:cBhvr>
                                        <p:cTn id="40" dur="1000" fill="hold"/>
                                        <p:tgtEl>
                                          <p:spTgt spid="20"/>
                                        </p:tgtEl>
                                        <p:attrNameLst>
                                          <p:attrName>ppt_y</p:attrName>
                                        </p:attrNameLst>
                                      </p:cBhvr>
                                      <p:tavLst>
                                        <p:tav tm="0">
                                          <p:val>
                                            <p:strVal val="#ppt_y+.1"/>
                                          </p:val>
                                        </p:tav>
                                        <p:tav tm="100000">
                                          <p:val>
                                            <p:strVal val="#ppt_y"/>
                                          </p:val>
                                        </p:tav>
                                      </p:tavLst>
                                    </p:anim>
                                  </p:childTnLst>
                                </p:cTn>
                              </p:par>
                            </p:childTnLst>
                          </p:cTn>
                        </p:par>
                        <p:par>
                          <p:cTn id="41" fill="hold">
                            <p:stCondLst>
                              <p:cond delay="6000"/>
                            </p:stCondLst>
                            <p:childTnLst>
                              <p:par>
                                <p:cTn id="42" presetID="2" presetClass="entr" presetSubtype="2" decel="100000" fill="hold" nodeType="afterEffect">
                                  <p:stCondLst>
                                    <p:cond delay="0"/>
                                  </p:stCondLst>
                                  <p:childTnLst>
                                    <p:set>
                                      <p:cBhvr>
                                        <p:cTn id="43" dur="1" fill="hold">
                                          <p:stCondLst>
                                            <p:cond delay="0"/>
                                          </p:stCondLst>
                                        </p:cTn>
                                        <p:tgtEl>
                                          <p:spTgt spid="21"/>
                                        </p:tgtEl>
                                        <p:attrNameLst>
                                          <p:attrName>style.visibility</p:attrName>
                                        </p:attrNameLst>
                                      </p:cBhvr>
                                      <p:to>
                                        <p:strVal val="visible"/>
                                      </p:to>
                                    </p:set>
                                    <p:anim calcmode="lin" valueType="num">
                                      <p:cBhvr additive="base">
                                        <p:cTn id="44" dur="750" fill="hold"/>
                                        <p:tgtEl>
                                          <p:spTgt spid="21"/>
                                        </p:tgtEl>
                                        <p:attrNameLst>
                                          <p:attrName>ppt_x</p:attrName>
                                        </p:attrNameLst>
                                      </p:cBhvr>
                                      <p:tavLst>
                                        <p:tav tm="0">
                                          <p:val>
                                            <p:strVal val="1+#ppt_w/2"/>
                                          </p:val>
                                        </p:tav>
                                        <p:tav tm="100000">
                                          <p:val>
                                            <p:strVal val="#ppt_x"/>
                                          </p:val>
                                        </p:tav>
                                      </p:tavLst>
                                    </p:anim>
                                    <p:anim calcmode="lin" valueType="num">
                                      <p:cBhvr additive="base">
                                        <p:cTn id="45" dur="750" fill="hold"/>
                                        <p:tgtEl>
                                          <p:spTgt spid="21"/>
                                        </p:tgtEl>
                                        <p:attrNameLst>
                                          <p:attrName>ppt_y</p:attrName>
                                        </p:attrNameLst>
                                      </p:cBhvr>
                                      <p:tavLst>
                                        <p:tav tm="0">
                                          <p:val>
                                            <p:strVal val="#ppt_y"/>
                                          </p:val>
                                        </p:tav>
                                        <p:tav tm="100000">
                                          <p:val>
                                            <p:strVal val="#ppt_y"/>
                                          </p:val>
                                        </p:tav>
                                      </p:tavLst>
                                    </p:anim>
                                  </p:childTnLst>
                                </p:cTn>
                              </p:par>
                            </p:childTnLst>
                          </p:cTn>
                        </p:par>
                        <p:par>
                          <p:cTn id="46" fill="hold">
                            <p:stCondLst>
                              <p:cond delay="6750"/>
                            </p:stCondLst>
                            <p:childTnLst>
                              <p:par>
                                <p:cTn id="47" presetID="42" presetClass="entr" presetSubtype="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1000"/>
                                        <p:tgtEl>
                                          <p:spTgt spid="24"/>
                                        </p:tgtEl>
                                      </p:cBhvr>
                                    </p:animEffect>
                                    <p:anim calcmode="lin" valueType="num">
                                      <p:cBhvr>
                                        <p:cTn id="50" dur="1000" fill="hold"/>
                                        <p:tgtEl>
                                          <p:spTgt spid="24"/>
                                        </p:tgtEl>
                                        <p:attrNameLst>
                                          <p:attrName>ppt_x</p:attrName>
                                        </p:attrNameLst>
                                      </p:cBhvr>
                                      <p:tavLst>
                                        <p:tav tm="0">
                                          <p:val>
                                            <p:strVal val="#ppt_x"/>
                                          </p:val>
                                        </p:tav>
                                        <p:tav tm="100000">
                                          <p:val>
                                            <p:strVal val="#ppt_x"/>
                                          </p:val>
                                        </p:tav>
                                      </p:tavLst>
                                    </p:anim>
                                    <p:anim calcmode="lin" valueType="num">
                                      <p:cBhvr>
                                        <p:cTn id="5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6" grpId="0"/>
      <p:bldP spid="20" grpId="0"/>
      <p:bldP spid="2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a:extLst>
              <a:ext uri="{FF2B5EF4-FFF2-40B4-BE49-F238E27FC236}">
                <a16:creationId xmlns="" xmlns:a16="http://schemas.microsoft.com/office/drawing/2014/main" id="{63039F49-5D8B-43EB-BF8F-95C9A8A0266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87753" y="1361543"/>
            <a:ext cx="9534927" cy="3798467"/>
          </a:xfrm>
          <a:prstGeom prst="rect">
            <a:avLst/>
          </a:prstGeom>
        </p:spPr>
      </p:pic>
      <p:sp>
        <p:nvSpPr>
          <p:cNvPr id="2" name="文本框 1"/>
          <p:cNvSpPr txBox="1"/>
          <p:nvPr/>
        </p:nvSpPr>
        <p:spPr>
          <a:xfrm>
            <a:off x="3854547" y="2048186"/>
            <a:ext cx="4288353" cy="1323439"/>
          </a:xfrm>
          <a:prstGeom prst="rect">
            <a:avLst/>
          </a:prstGeom>
          <a:noFill/>
        </p:spPr>
        <p:txBody>
          <a:bodyPr wrap="none" rtlCol="0">
            <a:spAutoFit/>
          </a:bodyPr>
          <a:lstStyle/>
          <a:p>
            <a:pPr algn="ctr"/>
            <a:r>
              <a:rPr lang="zh-CN" altLang="en-US" sz="8000" b="1" dirty="0">
                <a:ln w="19050">
                  <a:solidFill>
                    <a:srgbClr val="3A0C89"/>
                  </a:solid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演讲完毕</a:t>
            </a:r>
          </a:p>
        </p:txBody>
      </p:sp>
      <p:sp>
        <p:nvSpPr>
          <p:cNvPr id="4" name="文本框 3"/>
          <p:cNvSpPr txBox="1"/>
          <p:nvPr/>
        </p:nvSpPr>
        <p:spPr>
          <a:xfrm>
            <a:off x="3854547" y="3236271"/>
            <a:ext cx="4288353" cy="1323439"/>
          </a:xfrm>
          <a:prstGeom prst="rect">
            <a:avLst/>
          </a:prstGeom>
          <a:noFill/>
        </p:spPr>
        <p:txBody>
          <a:bodyPr wrap="none" rtlCol="0">
            <a:spAutoFit/>
          </a:bodyPr>
          <a:lstStyle/>
          <a:p>
            <a:pPr algn="ctr"/>
            <a:r>
              <a:rPr lang="zh-CN" altLang="en-US" sz="8000" b="1" dirty="0">
                <a:ln w="19050">
                  <a:solidFill>
                    <a:srgbClr val="3A0C89"/>
                  </a:solid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感谢聆听</a:t>
            </a:r>
          </a:p>
        </p:txBody>
      </p:sp>
    </p:spTree>
    <p:extLst>
      <p:ext uri="{BB962C8B-B14F-4D97-AF65-F5344CB8AC3E}">
        <p14:creationId xmlns:p14="http://schemas.microsoft.com/office/powerpoint/2010/main" val="28453552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par>
                          <p:cTn id="9" fill="hold">
                            <p:stCondLst>
                              <p:cond delay="500"/>
                            </p:stCondLst>
                            <p:childTnLst>
                              <p:par>
                                <p:cTn id="10" presetID="53" presetClass="entr" presetSubtype="16" fill="hold" grpId="0" nodeType="afterEffect">
                                  <p:stCondLst>
                                    <p:cond delay="0"/>
                                  </p:stCondLst>
                                  <p:iterate type="lt">
                                    <p:tmPct val="10000"/>
                                  </p:iterate>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61905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050524" y="1650813"/>
            <a:ext cx="5502981" cy="1862048"/>
          </a:xfrm>
          <a:prstGeom prst="rect">
            <a:avLst/>
          </a:prstGeom>
          <a:noFill/>
        </p:spPr>
        <p:txBody>
          <a:bodyPr wrap="none" rtlCol="0">
            <a:spAutoFit/>
          </a:bodyPr>
          <a:lstStyle/>
          <a:p>
            <a:pPr algn="ctr" defTabSz="914034" fontAlgn="base">
              <a:spcBef>
                <a:spcPct val="0"/>
              </a:spcBef>
              <a:spcAft>
                <a:spcPct val="0"/>
              </a:spcAft>
              <a:defRPr/>
            </a:pPr>
            <a:r>
              <a:rPr lang="en-US" altLang="zh-CN" sz="11500" b="1" dirty="0">
                <a:ln w="15875">
                  <a:noFill/>
                </a:ln>
                <a:gradFill>
                  <a:gsLst>
                    <a:gs pos="0">
                      <a:schemeClr val="bg1"/>
                    </a:gs>
                    <a:gs pos="95000">
                      <a:schemeClr val="bg1">
                        <a:alpha val="0"/>
                      </a:schemeClr>
                    </a:gs>
                  </a:gsLst>
                  <a:lin ang="5400000" scaled="1"/>
                </a:gradFill>
                <a:effectLst>
                  <a:outerShdw blurRad="50800" dist="38100" dir="2700000" algn="tl" rotWithShape="0">
                    <a:prstClr val="black">
                      <a:alpha val="40000"/>
                    </a:prstClr>
                  </a:outerShdw>
                </a:effectLst>
                <a:cs typeface="+mn-ea"/>
                <a:sym typeface="+mn-lt"/>
              </a:rPr>
              <a:t>Part 01</a:t>
            </a:r>
            <a:endParaRPr lang="zh-CN" altLang="en-US" sz="11500" b="1" dirty="0">
              <a:ln w="15875">
                <a:noFill/>
              </a:ln>
              <a:gradFill>
                <a:gsLst>
                  <a:gs pos="0">
                    <a:schemeClr val="bg1"/>
                  </a:gs>
                  <a:gs pos="95000">
                    <a:schemeClr val="bg1">
                      <a:alpha val="0"/>
                    </a:schemeClr>
                  </a:gs>
                </a:gsLst>
                <a:lin ang="5400000" scaled="1"/>
              </a:gradFill>
              <a:effectLst>
                <a:outerShdw blurRad="50800" dist="38100" dir="2700000" algn="tl" rotWithShape="0">
                  <a:prstClr val="black">
                    <a:alpha val="40000"/>
                  </a:prstClr>
                </a:outerShdw>
              </a:effectLst>
              <a:cs typeface="+mn-ea"/>
              <a:sym typeface="+mn-lt"/>
            </a:endParaRPr>
          </a:p>
        </p:txBody>
      </p:sp>
      <p:sp>
        <p:nvSpPr>
          <p:cNvPr id="3" name="文本框 2"/>
          <p:cNvSpPr txBox="1"/>
          <p:nvPr/>
        </p:nvSpPr>
        <p:spPr>
          <a:xfrm>
            <a:off x="3249071" y="2851142"/>
            <a:ext cx="5223116" cy="1323439"/>
          </a:xfrm>
          <a:prstGeom prst="rect">
            <a:avLst/>
          </a:prstGeom>
          <a:noFill/>
          <a:ln>
            <a:noFill/>
          </a:ln>
        </p:spPr>
        <p:txBody>
          <a:bodyPr wrap="square" rtlCol="0">
            <a:spAutoFit/>
          </a:bodyPr>
          <a:lstStyle/>
          <a:p>
            <a:pPr lvl="0" algn="ctr">
              <a:defRPr/>
            </a:pPr>
            <a:r>
              <a:rPr lang="zh-CN" altLang="en-US" sz="8000" b="1" dirty="0">
                <a:ln w="15875">
                  <a:solidFill>
                    <a:schemeClr val="tx1"/>
                  </a:solid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抖音简介</a:t>
            </a:r>
          </a:p>
        </p:txBody>
      </p:sp>
      <p:sp>
        <p:nvSpPr>
          <p:cNvPr id="4" name="文本框 3"/>
          <p:cNvSpPr txBox="1"/>
          <p:nvPr/>
        </p:nvSpPr>
        <p:spPr>
          <a:xfrm>
            <a:off x="8472186" y="5508783"/>
            <a:ext cx="2993127" cy="369332"/>
          </a:xfrm>
          <a:prstGeom prst="rect">
            <a:avLst/>
          </a:prstGeom>
          <a:noFill/>
        </p:spPr>
        <p:txBody>
          <a:bodyPr wrap="none" rtlCol="0">
            <a:spAutoFit/>
          </a:bodyPr>
          <a:lstStyle/>
          <a:p>
            <a:r>
              <a:rPr lang="en-US" altLang="zh-CN" dirty="0">
                <a:solidFill>
                  <a:schemeClr val="bg1"/>
                </a:solidFill>
                <a:cs typeface="+mn-ea"/>
                <a:sym typeface="+mn-lt"/>
              </a:rPr>
              <a:t>——</a:t>
            </a:r>
            <a:r>
              <a:rPr lang="zh-CN" altLang="en-US" dirty="0">
                <a:solidFill>
                  <a:schemeClr val="bg1"/>
                </a:solidFill>
                <a:cs typeface="+mn-ea"/>
                <a:sym typeface="+mn-lt"/>
              </a:rPr>
              <a:t>抖音，记录美好生活！</a:t>
            </a:r>
          </a:p>
        </p:txBody>
      </p:sp>
    </p:spTree>
    <p:extLst>
      <p:ext uri="{BB962C8B-B14F-4D97-AF65-F5344CB8AC3E}">
        <p14:creationId xmlns:p14="http://schemas.microsoft.com/office/powerpoint/2010/main" val="2759828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2" presetClass="entr" presetSubtype="4"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par>
                                <p:cTn id="16" presetID="17" presetClass="entr" presetSubtype="10" fill="hold" grpId="1"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strVal val="#ppt_h"/>
                                          </p:val>
                                        </p:tav>
                                        <p:tav tm="100000">
                                          <p:val>
                                            <p:strVal val="#ppt_h"/>
                                          </p:val>
                                        </p:tav>
                                      </p:tavLst>
                                    </p:anim>
                                  </p:childTnLst>
                                </p:cTn>
                              </p:par>
                            </p:childTnLst>
                          </p:cTn>
                        </p:par>
                        <p:par>
                          <p:cTn id="20" fill="hold">
                            <p:stCondLst>
                              <p:cond delay="1000"/>
                            </p:stCondLst>
                            <p:childTnLst>
                              <p:par>
                                <p:cTn id="21" presetID="2" presetClass="entr" presetSubtype="4" decel="100000" fill="hold" grpId="0"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95501" y="443925"/>
            <a:ext cx="4078383" cy="584775"/>
          </a:xfrm>
          <a:prstGeom prst="rect">
            <a:avLst/>
          </a:prstGeom>
        </p:spPr>
        <p:txBody>
          <a:bodyPr wrap="square">
            <a:spAutoFit/>
          </a:bodyPr>
          <a:lstStyle/>
          <a:p>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日活用户增长情况</a:t>
            </a:r>
          </a:p>
        </p:txBody>
      </p:sp>
      <p:graphicFrame>
        <p:nvGraphicFramePr>
          <p:cNvPr id="6" name="图示 5">
            <a:extLst>
              <a:ext uri="{FF2B5EF4-FFF2-40B4-BE49-F238E27FC236}">
                <a16:creationId xmlns="" xmlns:a16="http://schemas.microsoft.com/office/drawing/2014/main" id="{ED0B7F35-607F-4AD9-ABEE-3EC48761FE6A}"/>
              </a:ext>
            </a:extLst>
          </p:cNvPr>
          <p:cNvGraphicFramePr/>
          <p:nvPr>
            <p:extLst>
              <p:ext uri="{D42A27DB-BD31-4B8C-83A1-F6EECF244321}">
                <p14:modId xmlns:p14="http://schemas.microsoft.com/office/powerpoint/2010/main" val="1653381895"/>
              </p:ext>
            </p:extLst>
          </p:nvPr>
        </p:nvGraphicFramePr>
        <p:xfrm>
          <a:off x="1785579" y="1415145"/>
          <a:ext cx="8817569" cy="48205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文本框 2">
            <a:extLst>
              <a:ext uri="{FF2B5EF4-FFF2-40B4-BE49-F238E27FC236}">
                <a16:creationId xmlns="" xmlns:a16="http://schemas.microsoft.com/office/drawing/2014/main" id="{F3F1B851-B5D7-4E46-8ADA-B1D20B378CCF}"/>
              </a:ext>
            </a:extLst>
          </p:cNvPr>
          <p:cNvSpPr txBox="1"/>
          <p:nvPr/>
        </p:nvSpPr>
        <p:spPr>
          <a:xfrm>
            <a:off x="8656320" y="1917671"/>
            <a:ext cx="1297697" cy="369332"/>
          </a:xfrm>
          <a:prstGeom prst="rect">
            <a:avLst/>
          </a:prstGeom>
          <a:noFill/>
        </p:spPr>
        <p:txBody>
          <a:bodyPr wrap="square" rtlCol="0">
            <a:spAutoFit/>
          </a:bodyPr>
          <a:lstStyle/>
          <a:p>
            <a:endParaRPr lang="zh-CN" altLang="en-US">
              <a:cs typeface="+mn-ea"/>
              <a:sym typeface="+mn-lt"/>
            </a:endParaRPr>
          </a:p>
        </p:txBody>
      </p:sp>
    </p:spTree>
    <p:extLst>
      <p:ext uri="{BB962C8B-B14F-4D97-AF65-F5344CB8AC3E}">
        <p14:creationId xmlns:p14="http://schemas.microsoft.com/office/powerpoint/2010/main" val="12532426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0272" y="424183"/>
            <a:ext cx="4465300" cy="584775"/>
          </a:xfrm>
          <a:prstGeom prst="rect">
            <a:avLst/>
          </a:prstGeom>
        </p:spPr>
        <p:txBody>
          <a:bodyPr wrap="square">
            <a:spAutoFit/>
          </a:bodyPr>
          <a:lstStyle/>
          <a:p>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使用人群</a:t>
            </a:r>
          </a:p>
        </p:txBody>
      </p:sp>
      <p:grpSp>
        <p:nvGrpSpPr>
          <p:cNvPr id="7" name="组合 6">
            <a:extLst>
              <a:ext uri="{FF2B5EF4-FFF2-40B4-BE49-F238E27FC236}">
                <a16:creationId xmlns="" xmlns:a16="http://schemas.microsoft.com/office/drawing/2014/main" id="{F8BCDDD5-2430-446B-AEB5-9EA39919B8EB}"/>
              </a:ext>
            </a:extLst>
          </p:cNvPr>
          <p:cNvGrpSpPr/>
          <p:nvPr/>
        </p:nvGrpSpPr>
        <p:grpSpPr>
          <a:xfrm>
            <a:off x="1222816" y="4250986"/>
            <a:ext cx="1603726" cy="1718013"/>
            <a:chOff x="1222816" y="4114903"/>
            <a:chExt cx="1938679" cy="1905802"/>
          </a:xfrm>
        </p:grpSpPr>
        <p:sp>
          <p:nvSpPr>
            <p:cNvPr id="3" name="泪滴形 2"/>
            <p:cNvSpPr/>
            <p:nvPr/>
          </p:nvSpPr>
          <p:spPr>
            <a:xfrm>
              <a:off x="1222816" y="4114903"/>
              <a:ext cx="1905802" cy="1905802"/>
            </a:xfrm>
            <a:prstGeom prst="teardrop">
              <a:avLst/>
            </a:prstGeom>
            <a:gradFill>
              <a:gsLst>
                <a:gs pos="0">
                  <a:srgbClr val="1D95F5"/>
                </a:gs>
                <a:gs pos="100000">
                  <a:srgbClr val="1D95F5">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矩形 5"/>
            <p:cNvSpPr/>
            <p:nvPr/>
          </p:nvSpPr>
          <p:spPr>
            <a:xfrm>
              <a:off x="1512034" y="4984911"/>
              <a:ext cx="1649461" cy="409702"/>
            </a:xfrm>
            <a:prstGeom prst="rect">
              <a:avLst/>
            </a:prstGeom>
          </p:spPr>
          <p:txBody>
            <a:bodyPr wrap="none">
              <a:spAutoFit/>
            </a:bodyPr>
            <a:lstStyle/>
            <a:p>
              <a:pPr algn="ctr" defTabSz="914034" fontAlgn="base">
                <a:spcBef>
                  <a:spcPct val="0"/>
                </a:spcBef>
                <a:spcAft>
                  <a:spcPct val="0"/>
                </a:spcAft>
                <a:defRPr/>
              </a:pPr>
              <a:r>
                <a:rPr lang="zh-CN" altLang="en-US" dirty="0">
                  <a:solidFill>
                    <a:schemeClr val="bg1"/>
                  </a:solidFill>
                  <a:cs typeface="+mn-ea"/>
                  <a:sym typeface="+mn-lt"/>
                </a:rPr>
                <a:t>用户为</a:t>
              </a:r>
              <a:r>
                <a:rPr lang="en-US" altLang="zh-CN" dirty="0">
                  <a:solidFill>
                    <a:schemeClr val="bg1"/>
                  </a:solidFill>
                  <a:cs typeface="+mn-ea"/>
                  <a:sym typeface="+mn-lt"/>
                </a:rPr>
                <a:t>90</a:t>
              </a:r>
              <a:r>
                <a:rPr lang="zh-CN" altLang="en-US" dirty="0">
                  <a:solidFill>
                    <a:schemeClr val="bg1"/>
                  </a:solidFill>
                  <a:cs typeface="+mn-ea"/>
                  <a:sym typeface="+mn-lt"/>
                </a:rPr>
                <a:t>后</a:t>
              </a:r>
            </a:p>
          </p:txBody>
        </p:sp>
        <p:sp>
          <p:nvSpPr>
            <p:cNvPr id="21" name="矩形 20"/>
            <p:cNvSpPr/>
            <p:nvPr/>
          </p:nvSpPr>
          <p:spPr>
            <a:xfrm>
              <a:off x="1726866" y="4414776"/>
              <a:ext cx="1296780" cy="648694"/>
            </a:xfrm>
            <a:prstGeom prst="rect">
              <a:avLst/>
            </a:prstGeom>
          </p:spPr>
          <p:txBody>
            <a:bodyPr wrap="none">
              <a:spAutoFit/>
            </a:bodyPr>
            <a:lstStyle/>
            <a:p>
              <a:pPr algn="ctr" defTabSz="914034" fontAlgn="base">
                <a:spcBef>
                  <a:spcPct val="0"/>
                </a:spcBef>
                <a:spcAft>
                  <a:spcPct val="0"/>
                </a:spcAft>
                <a:defRPr/>
              </a:pPr>
              <a:r>
                <a:rPr lang="en-US" altLang="zh-CN" sz="3200" b="1" dirty="0">
                  <a:solidFill>
                    <a:schemeClr val="bg1"/>
                  </a:solidFill>
                  <a:cs typeface="+mn-ea"/>
                  <a:sym typeface="+mn-lt"/>
                </a:rPr>
                <a:t>85%</a:t>
              </a:r>
              <a:endParaRPr lang="zh-CN" altLang="en-US" sz="3200" b="1" dirty="0">
                <a:solidFill>
                  <a:schemeClr val="bg1"/>
                </a:solidFill>
                <a:cs typeface="+mn-ea"/>
                <a:sym typeface="+mn-lt"/>
              </a:endParaRPr>
            </a:p>
          </p:txBody>
        </p:sp>
      </p:grpSp>
      <p:grpSp>
        <p:nvGrpSpPr>
          <p:cNvPr id="13" name="组合 12">
            <a:extLst>
              <a:ext uri="{FF2B5EF4-FFF2-40B4-BE49-F238E27FC236}">
                <a16:creationId xmlns="" xmlns:a16="http://schemas.microsoft.com/office/drawing/2014/main" id="{0FDBF25B-BF3B-4575-91E2-D5973865EA2B}"/>
              </a:ext>
            </a:extLst>
          </p:cNvPr>
          <p:cNvGrpSpPr/>
          <p:nvPr/>
        </p:nvGrpSpPr>
        <p:grpSpPr>
          <a:xfrm>
            <a:off x="1820542" y="1634449"/>
            <a:ext cx="2962671" cy="1562833"/>
            <a:chOff x="2092917" y="1642406"/>
            <a:chExt cx="2962671" cy="1562833"/>
          </a:xfrm>
        </p:grpSpPr>
        <p:sp>
          <p:nvSpPr>
            <p:cNvPr id="22" name="矩形 21"/>
            <p:cNvSpPr/>
            <p:nvPr/>
          </p:nvSpPr>
          <p:spPr>
            <a:xfrm>
              <a:off x="2092917" y="2620464"/>
              <a:ext cx="2962671" cy="584775"/>
            </a:xfrm>
            <a:prstGeom prst="rect">
              <a:avLst/>
            </a:prstGeom>
          </p:spPr>
          <p:txBody>
            <a:bodyPr wrap="none">
              <a:spAutoFit/>
            </a:bodyPr>
            <a:lstStyle/>
            <a:p>
              <a:pPr algn="ctr" defTabSz="914034" fontAlgn="base">
                <a:spcBef>
                  <a:spcPct val="0"/>
                </a:spcBef>
                <a:spcAft>
                  <a:spcPct val="0"/>
                </a:spcAft>
                <a:defRPr/>
              </a:pPr>
              <a:r>
                <a:rPr lang="zh-CN" altLang="en-US" sz="3200" dirty="0">
                  <a:solidFill>
                    <a:schemeClr val="bg1"/>
                  </a:solidFill>
                  <a:cs typeface="+mn-ea"/>
                  <a:sym typeface="+mn-lt"/>
                </a:rPr>
                <a:t>多为</a:t>
              </a:r>
              <a:r>
                <a:rPr lang="en-US" altLang="zh-CN" sz="3200" dirty="0">
                  <a:solidFill>
                    <a:schemeClr val="bg1"/>
                  </a:solidFill>
                  <a:cs typeface="+mn-ea"/>
                  <a:sym typeface="+mn-lt"/>
                </a:rPr>
                <a:t>95</a:t>
              </a:r>
              <a:r>
                <a:rPr lang="zh-CN" altLang="en-US" sz="3200" dirty="0">
                  <a:solidFill>
                    <a:schemeClr val="bg1"/>
                  </a:solidFill>
                  <a:cs typeface="+mn-ea"/>
                  <a:sym typeface="+mn-lt"/>
                </a:rPr>
                <a:t>后</a:t>
              </a:r>
              <a:r>
                <a:rPr lang="en-US" altLang="zh-CN" sz="3200" dirty="0">
                  <a:solidFill>
                    <a:schemeClr val="bg1"/>
                  </a:solidFill>
                  <a:cs typeface="+mn-ea"/>
                  <a:sym typeface="+mn-lt"/>
                </a:rPr>
                <a:t>/00</a:t>
              </a:r>
              <a:r>
                <a:rPr lang="zh-CN" altLang="en-US" sz="3200" dirty="0">
                  <a:solidFill>
                    <a:schemeClr val="bg1"/>
                  </a:solidFill>
                  <a:cs typeface="+mn-ea"/>
                  <a:sym typeface="+mn-lt"/>
                </a:rPr>
                <a:t>后</a:t>
              </a:r>
            </a:p>
          </p:txBody>
        </p:sp>
        <p:sp>
          <p:nvSpPr>
            <p:cNvPr id="23" name="矩形 22"/>
            <p:cNvSpPr/>
            <p:nvPr/>
          </p:nvSpPr>
          <p:spPr>
            <a:xfrm>
              <a:off x="2353405" y="1642406"/>
              <a:ext cx="2441695" cy="769441"/>
            </a:xfrm>
            <a:prstGeom prst="rect">
              <a:avLst/>
            </a:prstGeom>
          </p:spPr>
          <p:txBody>
            <a:bodyPr wrap="none">
              <a:spAutoFit/>
            </a:bodyPr>
            <a:lstStyle/>
            <a:p>
              <a:pPr algn="ctr" defTabSz="914034" fontAlgn="base">
                <a:spcBef>
                  <a:spcPct val="0"/>
                </a:spcBef>
                <a:spcAft>
                  <a:spcPct val="0"/>
                </a:spcAft>
                <a:defRPr/>
              </a:pPr>
              <a:r>
                <a:rPr lang="zh-CN" altLang="en-US" sz="4400" b="1" dirty="0">
                  <a:solidFill>
                    <a:schemeClr val="bg1"/>
                  </a:solidFill>
                  <a:cs typeface="+mn-ea"/>
                  <a:sym typeface="+mn-lt"/>
                </a:rPr>
                <a:t>主力达人</a:t>
              </a:r>
            </a:p>
          </p:txBody>
        </p:sp>
      </p:grpSp>
      <p:grpSp>
        <p:nvGrpSpPr>
          <p:cNvPr id="12" name="组合 11">
            <a:extLst>
              <a:ext uri="{FF2B5EF4-FFF2-40B4-BE49-F238E27FC236}">
                <a16:creationId xmlns="" xmlns:a16="http://schemas.microsoft.com/office/drawing/2014/main" id="{D8D5ECAD-3972-484B-BB54-40F7B5A676B8}"/>
              </a:ext>
            </a:extLst>
          </p:cNvPr>
          <p:cNvGrpSpPr/>
          <p:nvPr/>
        </p:nvGrpSpPr>
        <p:grpSpPr>
          <a:xfrm>
            <a:off x="7360076" y="1669699"/>
            <a:ext cx="2441695" cy="1562833"/>
            <a:chOff x="7632451" y="1677656"/>
            <a:chExt cx="2441695" cy="1562833"/>
          </a:xfrm>
        </p:grpSpPr>
        <p:sp>
          <p:nvSpPr>
            <p:cNvPr id="30" name="矩形 29"/>
            <p:cNvSpPr/>
            <p:nvPr/>
          </p:nvSpPr>
          <p:spPr>
            <a:xfrm>
              <a:off x="7632451" y="1677656"/>
              <a:ext cx="2441695" cy="769441"/>
            </a:xfrm>
            <a:prstGeom prst="rect">
              <a:avLst/>
            </a:prstGeom>
          </p:spPr>
          <p:txBody>
            <a:bodyPr wrap="none">
              <a:spAutoFit/>
            </a:bodyPr>
            <a:lstStyle/>
            <a:p>
              <a:pPr algn="ctr" defTabSz="914034" fontAlgn="base">
                <a:spcBef>
                  <a:spcPct val="0"/>
                </a:spcBef>
                <a:spcAft>
                  <a:spcPct val="0"/>
                </a:spcAft>
                <a:defRPr/>
              </a:pPr>
              <a:r>
                <a:rPr lang="zh-CN" altLang="en-US" sz="4400" b="1" dirty="0">
                  <a:solidFill>
                    <a:schemeClr val="bg1"/>
                  </a:solidFill>
                  <a:cs typeface="+mn-ea"/>
                  <a:sym typeface="+mn-lt"/>
                </a:rPr>
                <a:t>性别比例</a:t>
              </a:r>
            </a:p>
          </p:txBody>
        </p:sp>
        <p:sp>
          <p:nvSpPr>
            <p:cNvPr id="31" name="矩形 30"/>
            <p:cNvSpPr/>
            <p:nvPr/>
          </p:nvSpPr>
          <p:spPr>
            <a:xfrm>
              <a:off x="7702983" y="2655714"/>
              <a:ext cx="2300631" cy="584775"/>
            </a:xfrm>
            <a:prstGeom prst="rect">
              <a:avLst/>
            </a:prstGeom>
          </p:spPr>
          <p:txBody>
            <a:bodyPr wrap="none">
              <a:spAutoFit/>
            </a:bodyPr>
            <a:lstStyle/>
            <a:p>
              <a:pPr algn="ctr" defTabSz="914034" fontAlgn="base">
                <a:spcBef>
                  <a:spcPct val="0"/>
                </a:spcBef>
                <a:spcAft>
                  <a:spcPct val="0"/>
                </a:spcAft>
                <a:defRPr/>
              </a:pPr>
              <a:r>
                <a:rPr lang="zh-CN" altLang="en-US" sz="3200" dirty="0">
                  <a:solidFill>
                    <a:schemeClr val="bg1"/>
                  </a:solidFill>
                  <a:cs typeface="+mn-ea"/>
                  <a:sym typeface="+mn-lt"/>
                </a:rPr>
                <a:t>男：女</a:t>
              </a:r>
              <a:r>
                <a:rPr lang="en-US" altLang="zh-CN" sz="3200" dirty="0">
                  <a:solidFill>
                    <a:schemeClr val="bg1"/>
                  </a:solidFill>
                  <a:cs typeface="+mn-ea"/>
                  <a:sym typeface="+mn-lt"/>
                </a:rPr>
                <a:t>=4:6</a:t>
              </a:r>
              <a:endParaRPr lang="zh-CN" altLang="en-US" sz="3200" dirty="0">
                <a:solidFill>
                  <a:schemeClr val="bg1"/>
                </a:solidFill>
                <a:cs typeface="+mn-ea"/>
                <a:sym typeface="+mn-lt"/>
              </a:endParaRPr>
            </a:p>
          </p:txBody>
        </p:sp>
      </p:grpSp>
      <p:grpSp>
        <p:nvGrpSpPr>
          <p:cNvPr id="8" name="组合 7">
            <a:extLst>
              <a:ext uri="{FF2B5EF4-FFF2-40B4-BE49-F238E27FC236}">
                <a16:creationId xmlns="" xmlns:a16="http://schemas.microsoft.com/office/drawing/2014/main" id="{281CFC1A-130A-4CAE-832B-10EA6CF84120}"/>
              </a:ext>
            </a:extLst>
          </p:cNvPr>
          <p:cNvGrpSpPr/>
          <p:nvPr/>
        </p:nvGrpSpPr>
        <p:grpSpPr>
          <a:xfrm>
            <a:off x="4910597" y="4250986"/>
            <a:ext cx="1800493" cy="1718013"/>
            <a:chOff x="3394830" y="4063198"/>
            <a:chExt cx="2176543" cy="1905802"/>
          </a:xfrm>
        </p:grpSpPr>
        <p:sp>
          <p:nvSpPr>
            <p:cNvPr id="34" name="泪滴形 33"/>
            <p:cNvSpPr/>
            <p:nvPr/>
          </p:nvSpPr>
          <p:spPr>
            <a:xfrm>
              <a:off x="3530199" y="4063198"/>
              <a:ext cx="1905802" cy="1905802"/>
            </a:xfrm>
            <a:prstGeom prst="teardrop">
              <a:avLst/>
            </a:prstGeom>
            <a:gradFill>
              <a:gsLst>
                <a:gs pos="0">
                  <a:srgbClr val="1D95F5"/>
                </a:gs>
                <a:gs pos="100000">
                  <a:srgbClr val="1D95F5">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矩形 35"/>
            <p:cNvSpPr/>
            <p:nvPr/>
          </p:nvSpPr>
          <p:spPr>
            <a:xfrm>
              <a:off x="3394830" y="5053164"/>
              <a:ext cx="2176543" cy="409702"/>
            </a:xfrm>
            <a:prstGeom prst="rect">
              <a:avLst/>
            </a:prstGeom>
          </p:spPr>
          <p:txBody>
            <a:bodyPr wrap="none">
              <a:spAutoFit/>
            </a:bodyPr>
            <a:lstStyle/>
            <a:p>
              <a:pPr algn="ctr" defTabSz="914034" fontAlgn="base">
                <a:spcBef>
                  <a:spcPct val="0"/>
                </a:spcBef>
                <a:spcAft>
                  <a:spcPct val="0"/>
                </a:spcAft>
                <a:defRPr/>
              </a:pPr>
              <a:r>
                <a:rPr lang="zh-CN" altLang="en-US" dirty="0">
                  <a:solidFill>
                    <a:schemeClr val="bg1"/>
                  </a:solidFill>
                  <a:cs typeface="+mn-ea"/>
                  <a:sym typeface="+mn-lt"/>
                </a:rPr>
                <a:t>一二线城市用户</a:t>
              </a:r>
            </a:p>
          </p:txBody>
        </p:sp>
        <p:sp>
          <p:nvSpPr>
            <p:cNvPr id="37" name="矩形 36"/>
            <p:cNvSpPr/>
            <p:nvPr/>
          </p:nvSpPr>
          <p:spPr>
            <a:xfrm>
              <a:off x="3901567" y="4483029"/>
              <a:ext cx="1163071" cy="580411"/>
            </a:xfrm>
            <a:prstGeom prst="rect">
              <a:avLst/>
            </a:prstGeom>
          </p:spPr>
          <p:txBody>
            <a:bodyPr wrap="none">
              <a:spAutoFit/>
            </a:bodyPr>
            <a:lstStyle/>
            <a:p>
              <a:pPr algn="ctr" defTabSz="914034" fontAlgn="base">
                <a:spcBef>
                  <a:spcPct val="0"/>
                </a:spcBef>
                <a:spcAft>
                  <a:spcPct val="0"/>
                </a:spcAft>
                <a:defRPr/>
              </a:pPr>
              <a:r>
                <a:rPr lang="en-US" altLang="zh-CN" sz="2800" b="1" dirty="0">
                  <a:solidFill>
                    <a:schemeClr val="bg1"/>
                  </a:solidFill>
                  <a:cs typeface="+mn-ea"/>
                  <a:sym typeface="+mn-lt"/>
                </a:rPr>
                <a:t>70%</a:t>
              </a:r>
              <a:endParaRPr lang="zh-CN" altLang="en-US" sz="2800" b="1" dirty="0">
                <a:solidFill>
                  <a:schemeClr val="bg1"/>
                </a:solidFill>
                <a:cs typeface="+mn-ea"/>
                <a:sym typeface="+mn-lt"/>
              </a:endParaRPr>
            </a:p>
          </p:txBody>
        </p:sp>
      </p:grpSp>
      <p:grpSp>
        <p:nvGrpSpPr>
          <p:cNvPr id="9" name="组合 8">
            <a:extLst>
              <a:ext uri="{FF2B5EF4-FFF2-40B4-BE49-F238E27FC236}">
                <a16:creationId xmlns="" xmlns:a16="http://schemas.microsoft.com/office/drawing/2014/main" id="{A30A9690-A8C1-4529-9C45-9DBED6C5CE3E}"/>
              </a:ext>
            </a:extLst>
          </p:cNvPr>
          <p:cNvGrpSpPr/>
          <p:nvPr/>
        </p:nvGrpSpPr>
        <p:grpSpPr>
          <a:xfrm>
            <a:off x="8822337" y="4250986"/>
            <a:ext cx="1581473" cy="1718013"/>
            <a:chOff x="6299066" y="4063198"/>
            <a:chExt cx="1911779" cy="1905802"/>
          </a:xfrm>
        </p:grpSpPr>
        <p:sp>
          <p:nvSpPr>
            <p:cNvPr id="35" name="泪滴形 34"/>
            <p:cNvSpPr/>
            <p:nvPr/>
          </p:nvSpPr>
          <p:spPr>
            <a:xfrm>
              <a:off x="6299066" y="4063198"/>
              <a:ext cx="1905802" cy="1905802"/>
            </a:xfrm>
            <a:prstGeom prst="teardrop">
              <a:avLst/>
            </a:prstGeom>
            <a:gradFill>
              <a:gsLst>
                <a:gs pos="0">
                  <a:srgbClr val="1D95F5"/>
                </a:gs>
                <a:gs pos="100000">
                  <a:srgbClr val="1D95F5">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矩形 37"/>
            <p:cNvSpPr/>
            <p:nvPr/>
          </p:nvSpPr>
          <p:spPr>
            <a:xfrm>
              <a:off x="6313346" y="4955494"/>
              <a:ext cx="1897499" cy="861940"/>
            </a:xfrm>
            <a:prstGeom prst="rect">
              <a:avLst/>
            </a:prstGeom>
          </p:spPr>
          <p:txBody>
            <a:bodyPr wrap="none">
              <a:spAutoFit/>
            </a:bodyPr>
            <a:lstStyle/>
            <a:p>
              <a:pPr algn="ctr" defTabSz="914034" fontAlgn="base">
                <a:lnSpc>
                  <a:spcPct val="130000"/>
                </a:lnSpc>
                <a:spcBef>
                  <a:spcPct val="0"/>
                </a:spcBef>
                <a:spcAft>
                  <a:spcPct val="0"/>
                </a:spcAft>
                <a:defRPr/>
              </a:pPr>
              <a:r>
                <a:rPr lang="zh-CN" altLang="en-US" dirty="0">
                  <a:solidFill>
                    <a:schemeClr val="bg1"/>
                  </a:solidFill>
                  <a:cs typeface="+mn-ea"/>
                  <a:sym typeface="+mn-lt"/>
                </a:rPr>
                <a:t>日均使用抖音</a:t>
              </a:r>
              <a:endParaRPr lang="en-US" altLang="zh-CN" dirty="0">
                <a:solidFill>
                  <a:schemeClr val="bg1"/>
                </a:solidFill>
                <a:cs typeface="+mn-ea"/>
                <a:sym typeface="+mn-lt"/>
              </a:endParaRPr>
            </a:p>
            <a:p>
              <a:pPr algn="ctr" defTabSz="914034" fontAlgn="base">
                <a:lnSpc>
                  <a:spcPct val="130000"/>
                </a:lnSpc>
                <a:spcBef>
                  <a:spcPct val="0"/>
                </a:spcBef>
                <a:spcAft>
                  <a:spcPct val="0"/>
                </a:spcAft>
                <a:defRPr/>
              </a:pPr>
              <a:r>
                <a:rPr lang="zh-CN" altLang="en-US" dirty="0">
                  <a:solidFill>
                    <a:schemeClr val="bg1"/>
                  </a:solidFill>
                  <a:cs typeface="+mn-ea"/>
                  <a:sym typeface="+mn-lt"/>
                </a:rPr>
                <a:t>半小时以上</a:t>
              </a:r>
            </a:p>
          </p:txBody>
        </p:sp>
        <p:sp>
          <p:nvSpPr>
            <p:cNvPr id="39" name="矩形 38"/>
            <p:cNvSpPr/>
            <p:nvPr/>
          </p:nvSpPr>
          <p:spPr>
            <a:xfrm>
              <a:off x="6652196" y="4483029"/>
              <a:ext cx="1296780" cy="648694"/>
            </a:xfrm>
            <a:prstGeom prst="rect">
              <a:avLst/>
            </a:prstGeom>
          </p:spPr>
          <p:txBody>
            <a:bodyPr wrap="none">
              <a:spAutoFit/>
            </a:bodyPr>
            <a:lstStyle/>
            <a:p>
              <a:pPr algn="ctr" defTabSz="914034" fontAlgn="base">
                <a:spcBef>
                  <a:spcPct val="0"/>
                </a:spcBef>
                <a:spcAft>
                  <a:spcPct val="0"/>
                </a:spcAft>
                <a:defRPr/>
              </a:pPr>
              <a:r>
                <a:rPr lang="en-US" altLang="zh-CN" sz="3200" b="1" dirty="0">
                  <a:solidFill>
                    <a:schemeClr val="bg1"/>
                  </a:solidFill>
                  <a:cs typeface="+mn-ea"/>
                  <a:sym typeface="+mn-lt"/>
                </a:rPr>
                <a:t>38%</a:t>
              </a:r>
              <a:endParaRPr lang="zh-CN" altLang="en-US" sz="3200" b="1" dirty="0">
                <a:solidFill>
                  <a:schemeClr val="bg1"/>
                </a:solidFill>
                <a:cs typeface="+mn-ea"/>
                <a:sym typeface="+mn-lt"/>
              </a:endParaRPr>
            </a:p>
          </p:txBody>
        </p:sp>
      </p:grpSp>
      <p:cxnSp>
        <p:nvCxnSpPr>
          <p:cNvPr id="11" name="直接连接符 10">
            <a:extLst>
              <a:ext uri="{FF2B5EF4-FFF2-40B4-BE49-F238E27FC236}">
                <a16:creationId xmlns="" xmlns:a16="http://schemas.microsoft.com/office/drawing/2014/main" id="{BCA58DE9-0B50-47BC-9B14-E2E512C5C129}"/>
              </a:ext>
            </a:extLst>
          </p:cNvPr>
          <p:cNvCxnSpPr/>
          <p:nvPr/>
        </p:nvCxnSpPr>
        <p:spPr>
          <a:xfrm>
            <a:off x="6043592" y="1510593"/>
            <a:ext cx="0" cy="1786594"/>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48240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82576" y="444802"/>
            <a:ext cx="3508567" cy="584775"/>
          </a:xfrm>
          <a:prstGeom prst="rect">
            <a:avLst/>
          </a:prstGeom>
        </p:spPr>
        <p:txBody>
          <a:bodyPr wrap="square">
            <a:spAutoFit/>
          </a:bodyPr>
          <a:lstStyle/>
          <a:p>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流行内容</a:t>
            </a:r>
          </a:p>
        </p:txBody>
      </p:sp>
      <p:graphicFrame>
        <p:nvGraphicFramePr>
          <p:cNvPr id="34" name="图示 33">
            <a:extLst>
              <a:ext uri="{FF2B5EF4-FFF2-40B4-BE49-F238E27FC236}">
                <a16:creationId xmlns="" xmlns:a16="http://schemas.microsoft.com/office/drawing/2014/main" id="{B0FD7218-81CB-4F38-B3FB-CBBBDF821005}"/>
              </a:ext>
            </a:extLst>
          </p:cNvPr>
          <p:cNvGraphicFramePr/>
          <p:nvPr>
            <p:extLst>
              <p:ext uri="{D42A27DB-BD31-4B8C-83A1-F6EECF244321}">
                <p14:modId xmlns:p14="http://schemas.microsoft.com/office/powerpoint/2010/main" val="327192375"/>
              </p:ext>
            </p:extLst>
          </p:nvPr>
        </p:nvGraphicFramePr>
        <p:xfrm>
          <a:off x="2366553" y="1244025"/>
          <a:ext cx="7458894" cy="4679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506349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4793" y="443925"/>
            <a:ext cx="2241934" cy="584775"/>
          </a:xfrm>
          <a:prstGeom prst="rect">
            <a:avLst/>
          </a:prstGeom>
        </p:spPr>
        <p:txBody>
          <a:bodyPr wrap="square">
            <a:spAutoFit/>
          </a:bodyPr>
          <a:lstStyle/>
          <a:p>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用户偏好</a:t>
            </a:r>
          </a:p>
        </p:txBody>
      </p:sp>
      <p:sp>
        <p:nvSpPr>
          <p:cNvPr id="53" name="文本框 52"/>
          <p:cNvSpPr txBox="1"/>
          <p:nvPr/>
        </p:nvSpPr>
        <p:spPr>
          <a:xfrm>
            <a:off x="3207562" y="1368682"/>
            <a:ext cx="800219" cy="461665"/>
          </a:xfrm>
          <a:prstGeom prst="rect">
            <a:avLst/>
          </a:prstGeom>
          <a:noFill/>
        </p:spPr>
        <p:txBody>
          <a:bodyPr wrap="none" rtlCol="0">
            <a:spAutoFit/>
          </a:bodyPr>
          <a:lstStyle/>
          <a:p>
            <a:r>
              <a:rPr lang="zh-CN" altLang="en-US" sz="2400" b="1" dirty="0">
                <a:solidFill>
                  <a:srgbClr val="00F4FF"/>
                </a:solidFill>
                <a:cs typeface="+mn-ea"/>
                <a:sym typeface="+mn-lt"/>
              </a:rPr>
              <a:t>爱拍</a:t>
            </a:r>
          </a:p>
        </p:txBody>
      </p:sp>
      <p:sp>
        <p:nvSpPr>
          <p:cNvPr id="54" name="文本框 53"/>
          <p:cNvSpPr txBox="1"/>
          <p:nvPr/>
        </p:nvSpPr>
        <p:spPr>
          <a:xfrm>
            <a:off x="7355863" y="1368682"/>
            <a:ext cx="800219" cy="461665"/>
          </a:xfrm>
          <a:prstGeom prst="rect">
            <a:avLst/>
          </a:prstGeom>
          <a:noFill/>
        </p:spPr>
        <p:txBody>
          <a:bodyPr wrap="none" rtlCol="0">
            <a:spAutoFit/>
          </a:bodyPr>
          <a:lstStyle/>
          <a:p>
            <a:r>
              <a:rPr lang="zh-CN" altLang="en-US" sz="2400" b="1" dirty="0">
                <a:solidFill>
                  <a:srgbClr val="00F4FF"/>
                </a:solidFill>
                <a:cs typeface="+mn-ea"/>
                <a:sym typeface="+mn-lt"/>
              </a:rPr>
              <a:t>爱看</a:t>
            </a:r>
          </a:p>
        </p:txBody>
      </p:sp>
      <p:sp>
        <p:nvSpPr>
          <p:cNvPr id="55" name="文本框 54"/>
          <p:cNvSpPr txBox="1"/>
          <p:nvPr/>
        </p:nvSpPr>
        <p:spPr>
          <a:xfrm>
            <a:off x="3284506" y="2120103"/>
            <a:ext cx="646331" cy="369332"/>
          </a:xfrm>
          <a:prstGeom prst="rect">
            <a:avLst/>
          </a:prstGeom>
          <a:noFill/>
        </p:spPr>
        <p:txBody>
          <a:bodyPr wrap="none" rtlCol="0">
            <a:spAutoFit/>
          </a:bodyPr>
          <a:lstStyle/>
          <a:p>
            <a:r>
              <a:rPr lang="zh-CN" altLang="en-US" dirty="0">
                <a:solidFill>
                  <a:schemeClr val="bg1"/>
                </a:solidFill>
                <a:cs typeface="+mn-ea"/>
                <a:sym typeface="+mn-lt"/>
              </a:rPr>
              <a:t>舞蹈</a:t>
            </a:r>
          </a:p>
        </p:txBody>
      </p:sp>
      <p:sp>
        <p:nvSpPr>
          <p:cNvPr id="56" name="文本框 55"/>
          <p:cNvSpPr txBox="1"/>
          <p:nvPr/>
        </p:nvSpPr>
        <p:spPr>
          <a:xfrm>
            <a:off x="3284506" y="3045094"/>
            <a:ext cx="646331" cy="369332"/>
          </a:xfrm>
          <a:prstGeom prst="rect">
            <a:avLst/>
          </a:prstGeom>
          <a:noFill/>
        </p:spPr>
        <p:txBody>
          <a:bodyPr wrap="none" rtlCol="0">
            <a:spAutoFit/>
          </a:bodyPr>
          <a:lstStyle/>
          <a:p>
            <a:r>
              <a:rPr lang="zh-CN" altLang="en-US" dirty="0">
                <a:solidFill>
                  <a:schemeClr val="bg1"/>
                </a:solidFill>
                <a:cs typeface="+mn-ea"/>
                <a:sym typeface="+mn-lt"/>
              </a:rPr>
              <a:t>美食</a:t>
            </a:r>
          </a:p>
        </p:txBody>
      </p:sp>
      <p:sp>
        <p:nvSpPr>
          <p:cNvPr id="57" name="文本框 56"/>
          <p:cNvSpPr txBox="1"/>
          <p:nvPr/>
        </p:nvSpPr>
        <p:spPr>
          <a:xfrm>
            <a:off x="3284506" y="3923934"/>
            <a:ext cx="646331" cy="369332"/>
          </a:xfrm>
          <a:prstGeom prst="rect">
            <a:avLst/>
          </a:prstGeom>
          <a:noFill/>
        </p:spPr>
        <p:txBody>
          <a:bodyPr wrap="none" rtlCol="0">
            <a:spAutoFit/>
          </a:bodyPr>
          <a:lstStyle/>
          <a:p>
            <a:r>
              <a:rPr lang="zh-CN" altLang="en-US" dirty="0">
                <a:solidFill>
                  <a:schemeClr val="bg1"/>
                </a:solidFill>
                <a:cs typeface="+mn-ea"/>
                <a:sym typeface="+mn-lt"/>
              </a:rPr>
              <a:t>亲子</a:t>
            </a:r>
          </a:p>
        </p:txBody>
      </p:sp>
      <p:sp>
        <p:nvSpPr>
          <p:cNvPr id="58" name="文本框 57"/>
          <p:cNvSpPr txBox="1"/>
          <p:nvPr/>
        </p:nvSpPr>
        <p:spPr>
          <a:xfrm>
            <a:off x="3284506" y="4754072"/>
            <a:ext cx="646331" cy="369332"/>
          </a:xfrm>
          <a:prstGeom prst="rect">
            <a:avLst/>
          </a:prstGeom>
          <a:noFill/>
        </p:spPr>
        <p:txBody>
          <a:bodyPr wrap="none" rtlCol="0">
            <a:spAutoFit/>
          </a:bodyPr>
          <a:lstStyle/>
          <a:p>
            <a:r>
              <a:rPr lang="zh-CN" altLang="en-US" dirty="0">
                <a:solidFill>
                  <a:schemeClr val="bg1"/>
                </a:solidFill>
                <a:cs typeface="+mn-ea"/>
                <a:sym typeface="+mn-lt"/>
              </a:rPr>
              <a:t>风景</a:t>
            </a:r>
          </a:p>
        </p:txBody>
      </p:sp>
      <p:sp>
        <p:nvSpPr>
          <p:cNvPr id="59" name="文本框 58"/>
          <p:cNvSpPr txBox="1"/>
          <p:nvPr/>
        </p:nvSpPr>
        <p:spPr>
          <a:xfrm>
            <a:off x="3169090" y="5681614"/>
            <a:ext cx="877163" cy="369332"/>
          </a:xfrm>
          <a:prstGeom prst="rect">
            <a:avLst/>
          </a:prstGeom>
          <a:noFill/>
        </p:spPr>
        <p:txBody>
          <a:bodyPr wrap="none" rtlCol="0">
            <a:spAutoFit/>
          </a:bodyPr>
          <a:lstStyle/>
          <a:p>
            <a:pPr algn="ctr"/>
            <a:r>
              <a:rPr lang="zh-CN" altLang="en-US" dirty="0">
                <a:solidFill>
                  <a:schemeClr val="bg1"/>
                </a:solidFill>
                <a:cs typeface="+mn-ea"/>
                <a:sym typeface="+mn-lt"/>
              </a:rPr>
              <a:t>二次元</a:t>
            </a:r>
          </a:p>
        </p:txBody>
      </p:sp>
      <p:sp>
        <p:nvSpPr>
          <p:cNvPr id="60" name="文本框 59"/>
          <p:cNvSpPr txBox="1"/>
          <p:nvPr/>
        </p:nvSpPr>
        <p:spPr>
          <a:xfrm>
            <a:off x="7395293" y="2120103"/>
            <a:ext cx="646331" cy="369332"/>
          </a:xfrm>
          <a:prstGeom prst="rect">
            <a:avLst/>
          </a:prstGeom>
          <a:noFill/>
        </p:spPr>
        <p:txBody>
          <a:bodyPr wrap="none" rtlCol="0">
            <a:spAutoFit/>
          </a:bodyPr>
          <a:lstStyle/>
          <a:p>
            <a:r>
              <a:rPr lang="zh-CN" altLang="en-US" dirty="0">
                <a:solidFill>
                  <a:schemeClr val="bg1"/>
                </a:solidFill>
                <a:cs typeface="+mn-ea"/>
                <a:sym typeface="+mn-lt"/>
              </a:rPr>
              <a:t>婚礼</a:t>
            </a:r>
          </a:p>
        </p:txBody>
      </p:sp>
      <p:sp>
        <p:nvSpPr>
          <p:cNvPr id="61" name="文本框 60"/>
          <p:cNvSpPr txBox="1"/>
          <p:nvPr/>
        </p:nvSpPr>
        <p:spPr>
          <a:xfrm>
            <a:off x="7395293" y="3045094"/>
            <a:ext cx="646331" cy="369332"/>
          </a:xfrm>
          <a:prstGeom prst="rect">
            <a:avLst/>
          </a:prstGeom>
          <a:noFill/>
        </p:spPr>
        <p:txBody>
          <a:bodyPr wrap="none" rtlCol="0">
            <a:spAutoFit/>
          </a:bodyPr>
          <a:lstStyle/>
          <a:p>
            <a:r>
              <a:rPr lang="zh-CN" altLang="en-US" dirty="0">
                <a:solidFill>
                  <a:schemeClr val="bg1"/>
                </a:solidFill>
                <a:cs typeface="+mn-ea"/>
                <a:sym typeface="+mn-lt"/>
              </a:rPr>
              <a:t>手工</a:t>
            </a:r>
          </a:p>
        </p:txBody>
      </p:sp>
      <p:sp>
        <p:nvSpPr>
          <p:cNvPr id="62" name="文本框 61"/>
          <p:cNvSpPr txBox="1"/>
          <p:nvPr/>
        </p:nvSpPr>
        <p:spPr>
          <a:xfrm>
            <a:off x="7395293" y="3923934"/>
            <a:ext cx="646331" cy="369332"/>
          </a:xfrm>
          <a:prstGeom prst="rect">
            <a:avLst/>
          </a:prstGeom>
          <a:noFill/>
        </p:spPr>
        <p:txBody>
          <a:bodyPr wrap="none" rtlCol="0">
            <a:spAutoFit/>
          </a:bodyPr>
          <a:lstStyle/>
          <a:p>
            <a:r>
              <a:rPr lang="zh-CN" altLang="en-US" dirty="0">
                <a:solidFill>
                  <a:schemeClr val="bg1"/>
                </a:solidFill>
                <a:cs typeface="+mn-ea"/>
                <a:sym typeface="+mn-lt"/>
              </a:rPr>
              <a:t>风景</a:t>
            </a:r>
          </a:p>
        </p:txBody>
      </p:sp>
      <p:sp>
        <p:nvSpPr>
          <p:cNvPr id="63" name="文本框 62"/>
          <p:cNvSpPr txBox="1"/>
          <p:nvPr/>
        </p:nvSpPr>
        <p:spPr>
          <a:xfrm>
            <a:off x="7164460" y="4754072"/>
            <a:ext cx="1107997" cy="369332"/>
          </a:xfrm>
          <a:prstGeom prst="rect">
            <a:avLst/>
          </a:prstGeom>
          <a:noFill/>
        </p:spPr>
        <p:txBody>
          <a:bodyPr wrap="none" rtlCol="0">
            <a:spAutoFit/>
          </a:bodyPr>
          <a:lstStyle/>
          <a:p>
            <a:pPr algn="ctr"/>
            <a:r>
              <a:rPr lang="zh-CN" altLang="en-US" dirty="0">
                <a:solidFill>
                  <a:schemeClr val="bg1"/>
                </a:solidFill>
                <a:cs typeface="+mn-ea"/>
                <a:sym typeface="+mn-lt"/>
              </a:rPr>
              <a:t>生活探店</a:t>
            </a:r>
          </a:p>
        </p:txBody>
      </p:sp>
      <p:sp>
        <p:nvSpPr>
          <p:cNvPr id="64" name="文本框 63"/>
          <p:cNvSpPr txBox="1"/>
          <p:nvPr/>
        </p:nvSpPr>
        <p:spPr>
          <a:xfrm>
            <a:off x="7395293" y="5681614"/>
            <a:ext cx="646331" cy="369332"/>
          </a:xfrm>
          <a:prstGeom prst="rect">
            <a:avLst/>
          </a:prstGeom>
          <a:noFill/>
        </p:spPr>
        <p:txBody>
          <a:bodyPr wrap="none" rtlCol="0">
            <a:spAutoFit/>
          </a:bodyPr>
          <a:lstStyle/>
          <a:p>
            <a:pPr algn="ctr"/>
            <a:r>
              <a:rPr lang="zh-CN" altLang="en-US" dirty="0">
                <a:solidFill>
                  <a:schemeClr val="bg1"/>
                </a:solidFill>
                <a:cs typeface="+mn-ea"/>
                <a:sym typeface="+mn-lt"/>
              </a:rPr>
              <a:t>萌宠</a:t>
            </a:r>
          </a:p>
        </p:txBody>
      </p:sp>
      <p:grpSp>
        <p:nvGrpSpPr>
          <p:cNvPr id="33" name="组合 32">
            <a:extLst>
              <a:ext uri="{FF2B5EF4-FFF2-40B4-BE49-F238E27FC236}">
                <a16:creationId xmlns="" xmlns:a16="http://schemas.microsoft.com/office/drawing/2014/main" id="{3A2D5034-7028-4F01-8939-2C39690E0DEF}"/>
              </a:ext>
            </a:extLst>
          </p:cNvPr>
          <p:cNvGrpSpPr/>
          <p:nvPr/>
        </p:nvGrpSpPr>
        <p:grpSpPr>
          <a:xfrm>
            <a:off x="5074500" y="2000758"/>
            <a:ext cx="1468121" cy="461665"/>
            <a:chOff x="2062479" y="1831891"/>
            <a:chExt cx="1468121" cy="461665"/>
          </a:xfrm>
        </p:grpSpPr>
        <p:sp>
          <p:nvSpPr>
            <p:cNvPr id="36" name="椭圆 35">
              <a:extLst>
                <a:ext uri="{FF2B5EF4-FFF2-40B4-BE49-F238E27FC236}">
                  <a16:creationId xmlns="" xmlns:a16="http://schemas.microsoft.com/office/drawing/2014/main" id="{105A510D-2EFE-4234-88CB-35DACF6FA207}"/>
                </a:ext>
              </a:extLst>
            </p:cNvPr>
            <p:cNvSpPr/>
            <p:nvPr/>
          </p:nvSpPr>
          <p:spPr>
            <a:xfrm>
              <a:off x="2062479" y="2091635"/>
              <a:ext cx="1468121" cy="201921"/>
            </a:xfrm>
            <a:prstGeom prst="ellipse">
              <a:avLst/>
            </a:prstGeom>
            <a:gradFill>
              <a:gsLst>
                <a:gs pos="0">
                  <a:srgbClr val="1D95F5"/>
                </a:gs>
                <a:gs pos="100000">
                  <a:srgbClr val="1D95F5">
                    <a:alpha val="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8" name="文本框 37">
              <a:extLst>
                <a:ext uri="{FF2B5EF4-FFF2-40B4-BE49-F238E27FC236}">
                  <a16:creationId xmlns="" xmlns:a16="http://schemas.microsoft.com/office/drawing/2014/main" id="{31AD7CBE-AFBE-4B21-9DCA-C0DA63CA3352}"/>
                </a:ext>
              </a:extLst>
            </p:cNvPr>
            <p:cNvSpPr txBox="1"/>
            <p:nvPr/>
          </p:nvSpPr>
          <p:spPr>
            <a:xfrm>
              <a:off x="2361164" y="1831891"/>
              <a:ext cx="835485"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latin typeface="+mn-lt"/>
                  <a:ea typeface="+mn-ea"/>
                  <a:sym typeface="+mn-lt"/>
                </a:rPr>
                <a:t>60</a:t>
              </a:r>
              <a:r>
                <a:rPr lang="zh-CN" altLang="en-US" dirty="0">
                  <a:latin typeface="+mn-lt"/>
                  <a:ea typeface="+mn-ea"/>
                  <a:sym typeface="+mn-lt"/>
                </a:rPr>
                <a:t>后</a:t>
              </a:r>
            </a:p>
          </p:txBody>
        </p:sp>
      </p:grpSp>
      <p:grpSp>
        <p:nvGrpSpPr>
          <p:cNvPr id="41" name="组合 40">
            <a:extLst>
              <a:ext uri="{FF2B5EF4-FFF2-40B4-BE49-F238E27FC236}">
                <a16:creationId xmlns="" xmlns:a16="http://schemas.microsoft.com/office/drawing/2014/main" id="{B8254C94-F289-48FF-AAF6-60F04182451C}"/>
              </a:ext>
            </a:extLst>
          </p:cNvPr>
          <p:cNvGrpSpPr/>
          <p:nvPr/>
        </p:nvGrpSpPr>
        <p:grpSpPr>
          <a:xfrm>
            <a:off x="5074500" y="2879598"/>
            <a:ext cx="1468121" cy="461665"/>
            <a:chOff x="2062479" y="1831891"/>
            <a:chExt cx="1468121" cy="461665"/>
          </a:xfrm>
        </p:grpSpPr>
        <p:sp>
          <p:nvSpPr>
            <p:cNvPr id="43" name="椭圆 42">
              <a:extLst>
                <a:ext uri="{FF2B5EF4-FFF2-40B4-BE49-F238E27FC236}">
                  <a16:creationId xmlns="" xmlns:a16="http://schemas.microsoft.com/office/drawing/2014/main" id="{AFBE4ED6-9820-4CBF-A34A-35298FE7F47E}"/>
                </a:ext>
              </a:extLst>
            </p:cNvPr>
            <p:cNvSpPr/>
            <p:nvPr/>
          </p:nvSpPr>
          <p:spPr>
            <a:xfrm>
              <a:off x="2062479" y="2091635"/>
              <a:ext cx="1468121" cy="201921"/>
            </a:xfrm>
            <a:prstGeom prst="ellipse">
              <a:avLst/>
            </a:prstGeom>
            <a:gradFill>
              <a:gsLst>
                <a:gs pos="0">
                  <a:srgbClr val="1D95F5"/>
                </a:gs>
                <a:gs pos="100000">
                  <a:srgbClr val="1D95F5">
                    <a:alpha val="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6" name="文本框 45">
              <a:extLst>
                <a:ext uri="{FF2B5EF4-FFF2-40B4-BE49-F238E27FC236}">
                  <a16:creationId xmlns="" xmlns:a16="http://schemas.microsoft.com/office/drawing/2014/main" id="{8D16BFFC-9ADB-499F-8A3E-2ABCB9637398}"/>
                </a:ext>
              </a:extLst>
            </p:cNvPr>
            <p:cNvSpPr txBox="1"/>
            <p:nvPr/>
          </p:nvSpPr>
          <p:spPr>
            <a:xfrm>
              <a:off x="2361164" y="1831891"/>
              <a:ext cx="835485"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latin typeface="+mn-lt"/>
                  <a:ea typeface="+mn-ea"/>
                  <a:sym typeface="+mn-lt"/>
                </a:rPr>
                <a:t>70</a:t>
              </a:r>
              <a:r>
                <a:rPr lang="zh-CN" altLang="en-US" dirty="0">
                  <a:latin typeface="+mn-lt"/>
                  <a:ea typeface="+mn-ea"/>
                  <a:sym typeface="+mn-lt"/>
                </a:rPr>
                <a:t>后</a:t>
              </a:r>
            </a:p>
          </p:txBody>
        </p:sp>
      </p:grpSp>
      <p:grpSp>
        <p:nvGrpSpPr>
          <p:cNvPr id="48" name="组合 47">
            <a:extLst>
              <a:ext uri="{FF2B5EF4-FFF2-40B4-BE49-F238E27FC236}">
                <a16:creationId xmlns="" xmlns:a16="http://schemas.microsoft.com/office/drawing/2014/main" id="{6626404F-36F4-4068-924B-275C39EDB444}"/>
              </a:ext>
            </a:extLst>
          </p:cNvPr>
          <p:cNvGrpSpPr/>
          <p:nvPr/>
        </p:nvGrpSpPr>
        <p:grpSpPr>
          <a:xfrm>
            <a:off x="5074500" y="3758438"/>
            <a:ext cx="1468121" cy="461665"/>
            <a:chOff x="2062479" y="1831891"/>
            <a:chExt cx="1468121" cy="461665"/>
          </a:xfrm>
        </p:grpSpPr>
        <p:sp>
          <p:nvSpPr>
            <p:cNvPr id="51" name="椭圆 50">
              <a:extLst>
                <a:ext uri="{FF2B5EF4-FFF2-40B4-BE49-F238E27FC236}">
                  <a16:creationId xmlns="" xmlns:a16="http://schemas.microsoft.com/office/drawing/2014/main" id="{479EC81A-CE9C-420F-B667-8A5702026E2A}"/>
                </a:ext>
              </a:extLst>
            </p:cNvPr>
            <p:cNvSpPr/>
            <p:nvPr/>
          </p:nvSpPr>
          <p:spPr>
            <a:xfrm>
              <a:off x="2062479" y="2091635"/>
              <a:ext cx="1468121" cy="201921"/>
            </a:xfrm>
            <a:prstGeom prst="ellipse">
              <a:avLst/>
            </a:prstGeom>
            <a:gradFill>
              <a:gsLst>
                <a:gs pos="0">
                  <a:srgbClr val="1D95F5"/>
                </a:gs>
                <a:gs pos="100000">
                  <a:srgbClr val="1D95F5">
                    <a:alpha val="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2" name="文本框 51">
              <a:extLst>
                <a:ext uri="{FF2B5EF4-FFF2-40B4-BE49-F238E27FC236}">
                  <a16:creationId xmlns="" xmlns:a16="http://schemas.microsoft.com/office/drawing/2014/main" id="{8F356E0A-CEC4-4447-9B44-6AC73109927B}"/>
                </a:ext>
              </a:extLst>
            </p:cNvPr>
            <p:cNvSpPr txBox="1"/>
            <p:nvPr/>
          </p:nvSpPr>
          <p:spPr>
            <a:xfrm>
              <a:off x="2361164" y="1831891"/>
              <a:ext cx="835485"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latin typeface="+mn-lt"/>
                  <a:ea typeface="+mn-ea"/>
                  <a:sym typeface="+mn-lt"/>
                </a:rPr>
                <a:t>80</a:t>
              </a:r>
              <a:r>
                <a:rPr lang="zh-CN" altLang="en-US" dirty="0">
                  <a:latin typeface="+mn-lt"/>
                  <a:ea typeface="+mn-ea"/>
                  <a:sym typeface="+mn-lt"/>
                </a:rPr>
                <a:t>后</a:t>
              </a:r>
            </a:p>
          </p:txBody>
        </p:sp>
      </p:grpSp>
      <p:grpSp>
        <p:nvGrpSpPr>
          <p:cNvPr id="68" name="组合 67">
            <a:extLst>
              <a:ext uri="{FF2B5EF4-FFF2-40B4-BE49-F238E27FC236}">
                <a16:creationId xmlns="" xmlns:a16="http://schemas.microsoft.com/office/drawing/2014/main" id="{0FBA7E5F-52AC-4C69-A139-62043D8E9D63}"/>
              </a:ext>
            </a:extLst>
          </p:cNvPr>
          <p:cNvGrpSpPr/>
          <p:nvPr/>
        </p:nvGrpSpPr>
        <p:grpSpPr>
          <a:xfrm>
            <a:off x="5074500" y="4637278"/>
            <a:ext cx="1468121" cy="461665"/>
            <a:chOff x="2062479" y="1831891"/>
            <a:chExt cx="1468121" cy="461665"/>
          </a:xfrm>
        </p:grpSpPr>
        <p:sp>
          <p:nvSpPr>
            <p:cNvPr id="69" name="椭圆 68">
              <a:extLst>
                <a:ext uri="{FF2B5EF4-FFF2-40B4-BE49-F238E27FC236}">
                  <a16:creationId xmlns="" xmlns:a16="http://schemas.microsoft.com/office/drawing/2014/main" id="{CCE06629-0C91-4779-8BC1-DBBF51507705}"/>
                </a:ext>
              </a:extLst>
            </p:cNvPr>
            <p:cNvSpPr/>
            <p:nvPr/>
          </p:nvSpPr>
          <p:spPr>
            <a:xfrm>
              <a:off x="2062479" y="2091635"/>
              <a:ext cx="1468121" cy="201921"/>
            </a:xfrm>
            <a:prstGeom prst="ellipse">
              <a:avLst/>
            </a:prstGeom>
            <a:gradFill>
              <a:gsLst>
                <a:gs pos="0">
                  <a:srgbClr val="1D95F5"/>
                </a:gs>
                <a:gs pos="100000">
                  <a:srgbClr val="1D95F5">
                    <a:alpha val="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0" name="文本框 69">
              <a:extLst>
                <a:ext uri="{FF2B5EF4-FFF2-40B4-BE49-F238E27FC236}">
                  <a16:creationId xmlns="" xmlns:a16="http://schemas.microsoft.com/office/drawing/2014/main" id="{42AF0866-2225-41AF-8FFC-85C690A441F9}"/>
                </a:ext>
              </a:extLst>
            </p:cNvPr>
            <p:cNvSpPr txBox="1"/>
            <p:nvPr/>
          </p:nvSpPr>
          <p:spPr>
            <a:xfrm>
              <a:off x="2361164" y="1831891"/>
              <a:ext cx="835485"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latin typeface="+mn-lt"/>
                  <a:ea typeface="+mn-ea"/>
                  <a:sym typeface="+mn-lt"/>
                </a:rPr>
                <a:t>90</a:t>
              </a:r>
              <a:r>
                <a:rPr lang="zh-CN" altLang="en-US" dirty="0">
                  <a:latin typeface="+mn-lt"/>
                  <a:ea typeface="+mn-ea"/>
                  <a:sym typeface="+mn-lt"/>
                </a:rPr>
                <a:t>后</a:t>
              </a:r>
            </a:p>
          </p:txBody>
        </p:sp>
      </p:grpSp>
      <p:grpSp>
        <p:nvGrpSpPr>
          <p:cNvPr id="71" name="组合 70">
            <a:extLst>
              <a:ext uri="{FF2B5EF4-FFF2-40B4-BE49-F238E27FC236}">
                <a16:creationId xmlns="" xmlns:a16="http://schemas.microsoft.com/office/drawing/2014/main" id="{ACBE68FB-C75B-4E06-9702-953CA672E694}"/>
              </a:ext>
            </a:extLst>
          </p:cNvPr>
          <p:cNvGrpSpPr/>
          <p:nvPr/>
        </p:nvGrpSpPr>
        <p:grpSpPr>
          <a:xfrm>
            <a:off x="5074500" y="5516118"/>
            <a:ext cx="1468121" cy="461665"/>
            <a:chOff x="2062479" y="1831891"/>
            <a:chExt cx="1468121" cy="461665"/>
          </a:xfrm>
        </p:grpSpPr>
        <p:sp>
          <p:nvSpPr>
            <p:cNvPr id="72" name="椭圆 71">
              <a:extLst>
                <a:ext uri="{FF2B5EF4-FFF2-40B4-BE49-F238E27FC236}">
                  <a16:creationId xmlns="" xmlns:a16="http://schemas.microsoft.com/office/drawing/2014/main" id="{8A963DDB-71F8-45D3-924D-3AD8BAC999DD}"/>
                </a:ext>
              </a:extLst>
            </p:cNvPr>
            <p:cNvSpPr/>
            <p:nvPr/>
          </p:nvSpPr>
          <p:spPr>
            <a:xfrm>
              <a:off x="2062479" y="2091635"/>
              <a:ext cx="1468121" cy="201921"/>
            </a:xfrm>
            <a:prstGeom prst="ellipse">
              <a:avLst/>
            </a:prstGeom>
            <a:gradFill>
              <a:gsLst>
                <a:gs pos="0">
                  <a:srgbClr val="1D95F5"/>
                </a:gs>
                <a:gs pos="100000">
                  <a:srgbClr val="1D95F5">
                    <a:alpha val="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3" name="文本框 72">
              <a:extLst>
                <a:ext uri="{FF2B5EF4-FFF2-40B4-BE49-F238E27FC236}">
                  <a16:creationId xmlns="" xmlns:a16="http://schemas.microsoft.com/office/drawing/2014/main" id="{99ABF43A-FB31-42BC-A107-6B74549BDA5A}"/>
                </a:ext>
              </a:extLst>
            </p:cNvPr>
            <p:cNvSpPr txBox="1"/>
            <p:nvPr/>
          </p:nvSpPr>
          <p:spPr>
            <a:xfrm>
              <a:off x="2361164" y="1831891"/>
              <a:ext cx="835485"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latin typeface="Arial" panose="020B0604020202020204" pitchFamily="34" charset="0"/>
                  <a:ea typeface="思源黑体" panose="020B0800000000000000" pitchFamily="34" charset="-122"/>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latin typeface="+mn-lt"/>
                  <a:ea typeface="+mn-ea"/>
                  <a:sym typeface="+mn-lt"/>
                </a:rPr>
                <a:t>00</a:t>
              </a:r>
              <a:r>
                <a:rPr lang="zh-CN" altLang="en-US" dirty="0">
                  <a:latin typeface="+mn-lt"/>
                  <a:ea typeface="+mn-ea"/>
                  <a:sym typeface="+mn-lt"/>
                </a:rPr>
                <a:t>后</a:t>
              </a:r>
            </a:p>
          </p:txBody>
        </p:sp>
      </p:grpSp>
      <p:sp>
        <p:nvSpPr>
          <p:cNvPr id="31" name="TextBox 30"/>
          <p:cNvSpPr txBox="1"/>
          <p:nvPr/>
        </p:nvSpPr>
        <p:spPr>
          <a:xfrm>
            <a:off x="6315813" y="6732313"/>
            <a:ext cx="1440159"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rgbClr val="3A0C89"/>
                </a:solidFill>
                <a:effectLst/>
                <a:uLnTx/>
                <a:uFillTx/>
              </a:rPr>
              <a:t>行业</a:t>
            </a:r>
            <a:r>
              <a:rPr kumimoji="0" lang="en-US" altLang="zh-CN" sz="100" b="0" i="0" u="none" strike="noStrike" kern="0" cap="none" spc="0" normalizeH="0" baseline="0" noProof="0" dirty="0" smtClean="0">
                <a:ln>
                  <a:noFill/>
                </a:ln>
                <a:solidFill>
                  <a:srgbClr val="3A0C89"/>
                </a:solidFill>
                <a:effectLst/>
                <a:uLnTx/>
                <a:uFillTx/>
              </a:rPr>
              <a:t>PPT</a:t>
            </a:r>
            <a:r>
              <a:rPr kumimoji="0" lang="zh-CN" altLang="en-US" sz="100" b="0" i="0" u="none" strike="noStrike" kern="0" cap="none" spc="0" normalizeH="0" baseline="0" noProof="0" dirty="0" smtClean="0">
                <a:ln>
                  <a:noFill/>
                </a:ln>
                <a:solidFill>
                  <a:srgbClr val="3A0C89"/>
                </a:solidFill>
                <a:effectLst/>
                <a:uLnTx/>
                <a:uFillTx/>
              </a:rPr>
              <a:t>模板</a:t>
            </a:r>
            <a:r>
              <a:rPr kumimoji="0" lang="en-US" altLang="zh-CN" sz="100" b="0" i="0" u="none" strike="noStrike" kern="0" cap="none" spc="0" normalizeH="0" baseline="0" noProof="0" dirty="0" smtClean="0">
                <a:ln>
                  <a:noFill/>
                </a:ln>
                <a:solidFill>
                  <a:srgbClr val="3A0C89"/>
                </a:solidFill>
                <a:effectLst/>
                <a:uLnTx/>
                <a:uFillTx/>
              </a:rPr>
              <a:t>http://www.1ppt.com/hangye/</a:t>
            </a:r>
          </a:p>
        </p:txBody>
      </p:sp>
    </p:spTree>
    <p:extLst>
      <p:ext uri="{BB962C8B-B14F-4D97-AF65-F5344CB8AC3E}">
        <p14:creationId xmlns:p14="http://schemas.microsoft.com/office/powerpoint/2010/main" val="40261467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12" presetClass="entr" presetSubtype="4"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additive="base">
                                        <p:cTn id="11" dur="500"/>
                                        <p:tgtEl>
                                          <p:spTgt spid="53"/>
                                        </p:tgtEl>
                                        <p:attrNameLst>
                                          <p:attrName>ppt_y</p:attrName>
                                        </p:attrNameLst>
                                      </p:cBhvr>
                                      <p:tavLst>
                                        <p:tav tm="0">
                                          <p:val>
                                            <p:strVal val="#ppt_y+#ppt_h*1.125000"/>
                                          </p:val>
                                        </p:tav>
                                        <p:tav tm="100000">
                                          <p:val>
                                            <p:strVal val="#ppt_y"/>
                                          </p:val>
                                        </p:tav>
                                      </p:tavLst>
                                    </p:anim>
                                    <p:animEffect transition="in" filter="wipe(up)">
                                      <p:cBhvr>
                                        <p:cTn id="12" dur="500"/>
                                        <p:tgtEl>
                                          <p:spTgt spid="53"/>
                                        </p:tgtEl>
                                      </p:cBhvr>
                                    </p:animEffect>
                                  </p:childTnLst>
                                </p:cTn>
                              </p:par>
                            </p:childTnLst>
                          </p:cTn>
                        </p:par>
                        <p:par>
                          <p:cTn id="13" fill="hold">
                            <p:stCondLst>
                              <p:cond delay="1250"/>
                            </p:stCondLst>
                            <p:childTnLst>
                              <p:par>
                                <p:cTn id="14" presetID="12" presetClass="entr" presetSubtype="4"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 calcmode="lin" valueType="num">
                                      <p:cBhvr additive="base">
                                        <p:cTn id="16" dur="500"/>
                                        <p:tgtEl>
                                          <p:spTgt spid="54"/>
                                        </p:tgtEl>
                                        <p:attrNameLst>
                                          <p:attrName>ppt_y</p:attrName>
                                        </p:attrNameLst>
                                      </p:cBhvr>
                                      <p:tavLst>
                                        <p:tav tm="0">
                                          <p:val>
                                            <p:strVal val="#ppt_y+#ppt_h*1.125000"/>
                                          </p:val>
                                        </p:tav>
                                        <p:tav tm="100000">
                                          <p:val>
                                            <p:strVal val="#ppt_y"/>
                                          </p:val>
                                        </p:tav>
                                      </p:tavLst>
                                    </p:anim>
                                    <p:animEffect transition="in" filter="wipe(up)">
                                      <p:cBhvr>
                                        <p:cTn id="17" dur="500"/>
                                        <p:tgtEl>
                                          <p:spTgt spid="54"/>
                                        </p:tgtEl>
                                      </p:cBhvr>
                                    </p:animEffect>
                                  </p:childTnLst>
                                </p:cTn>
                              </p:par>
                            </p:childTnLst>
                          </p:cTn>
                        </p:par>
                        <p:par>
                          <p:cTn id="18" fill="hold">
                            <p:stCondLst>
                              <p:cond delay="1750"/>
                            </p:stCondLst>
                            <p:childTnLst>
                              <p:par>
                                <p:cTn id="19" presetID="10" presetClass="entr" presetSubtype="0" fill="hold" grpId="0" nodeType="after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fade">
                                      <p:cBhvr>
                                        <p:cTn id="21" dur="500"/>
                                        <p:tgtEl>
                                          <p:spTgt spid="55"/>
                                        </p:tgtEl>
                                      </p:cBhvr>
                                    </p:animEffect>
                                  </p:childTnLst>
                                </p:cTn>
                              </p:par>
                            </p:childTnLst>
                          </p:cTn>
                        </p:par>
                        <p:par>
                          <p:cTn id="22" fill="hold">
                            <p:stCondLst>
                              <p:cond delay="2250"/>
                            </p:stCondLst>
                            <p:childTnLst>
                              <p:par>
                                <p:cTn id="23" presetID="10" presetClass="entr" presetSubtype="0" fill="hold" grpId="0" nodeType="afterEffect">
                                  <p:stCondLst>
                                    <p:cond delay="0"/>
                                  </p:stCondLst>
                                  <p:childTnLst>
                                    <p:set>
                                      <p:cBhvr>
                                        <p:cTn id="24" dur="1" fill="hold">
                                          <p:stCondLst>
                                            <p:cond delay="0"/>
                                          </p:stCondLst>
                                        </p:cTn>
                                        <p:tgtEl>
                                          <p:spTgt spid="60"/>
                                        </p:tgtEl>
                                        <p:attrNameLst>
                                          <p:attrName>style.visibility</p:attrName>
                                        </p:attrNameLst>
                                      </p:cBhvr>
                                      <p:to>
                                        <p:strVal val="visible"/>
                                      </p:to>
                                    </p:set>
                                    <p:animEffect transition="in" filter="fade">
                                      <p:cBhvr>
                                        <p:cTn id="25" dur="500"/>
                                        <p:tgtEl>
                                          <p:spTgt spid="60"/>
                                        </p:tgtEl>
                                      </p:cBhvr>
                                    </p:animEffect>
                                  </p:childTnLst>
                                </p:cTn>
                              </p:par>
                            </p:childTnLst>
                          </p:cTn>
                        </p:par>
                        <p:par>
                          <p:cTn id="26" fill="hold">
                            <p:stCondLst>
                              <p:cond delay="2750"/>
                            </p:stCondLst>
                            <p:childTnLst>
                              <p:par>
                                <p:cTn id="27" presetID="10" presetClass="entr" presetSubtype="0" fill="hold" grpId="0" nodeType="afterEffect">
                                  <p:stCondLst>
                                    <p:cond delay="0"/>
                                  </p:stCondLst>
                                  <p:childTnLst>
                                    <p:set>
                                      <p:cBhvr>
                                        <p:cTn id="28" dur="1" fill="hold">
                                          <p:stCondLst>
                                            <p:cond delay="0"/>
                                          </p:stCondLst>
                                        </p:cTn>
                                        <p:tgtEl>
                                          <p:spTgt spid="56"/>
                                        </p:tgtEl>
                                        <p:attrNameLst>
                                          <p:attrName>style.visibility</p:attrName>
                                        </p:attrNameLst>
                                      </p:cBhvr>
                                      <p:to>
                                        <p:strVal val="visible"/>
                                      </p:to>
                                    </p:set>
                                    <p:animEffect transition="in" filter="fade">
                                      <p:cBhvr>
                                        <p:cTn id="29" dur="500"/>
                                        <p:tgtEl>
                                          <p:spTgt spid="56"/>
                                        </p:tgtEl>
                                      </p:cBhvr>
                                    </p:animEffect>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61"/>
                                        </p:tgtEl>
                                        <p:attrNameLst>
                                          <p:attrName>style.visibility</p:attrName>
                                        </p:attrNameLst>
                                      </p:cBhvr>
                                      <p:to>
                                        <p:strVal val="visible"/>
                                      </p:to>
                                    </p:set>
                                    <p:animEffect transition="in" filter="fade">
                                      <p:cBhvr>
                                        <p:cTn id="33" dur="500"/>
                                        <p:tgtEl>
                                          <p:spTgt spid="61"/>
                                        </p:tgtEl>
                                      </p:cBhvr>
                                    </p:animEffect>
                                  </p:childTnLst>
                                </p:cTn>
                              </p:par>
                            </p:childTnLst>
                          </p:cTn>
                        </p:par>
                        <p:par>
                          <p:cTn id="34" fill="hold">
                            <p:stCondLst>
                              <p:cond delay="3750"/>
                            </p:stCondLst>
                            <p:childTnLst>
                              <p:par>
                                <p:cTn id="35" presetID="10" presetClass="entr" presetSubtype="0" fill="hold" grpId="0" nodeType="afterEffect">
                                  <p:stCondLst>
                                    <p:cond delay="0"/>
                                  </p:stCondLst>
                                  <p:childTnLst>
                                    <p:set>
                                      <p:cBhvr>
                                        <p:cTn id="36" dur="1" fill="hold">
                                          <p:stCondLst>
                                            <p:cond delay="0"/>
                                          </p:stCondLst>
                                        </p:cTn>
                                        <p:tgtEl>
                                          <p:spTgt spid="57"/>
                                        </p:tgtEl>
                                        <p:attrNameLst>
                                          <p:attrName>style.visibility</p:attrName>
                                        </p:attrNameLst>
                                      </p:cBhvr>
                                      <p:to>
                                        <p:strVal val="visible"/>
                                      </p:to>
                                    </p:set>
                                    <p:animEffect transition="in" filter="fade">
                                      <p:cBhvr>
                                        <p:cTn id="37" dur="500"/>
                                        <p:tgtEl>
                                          <p:spTgt spid="57"/>
                                        </p:tgtEl>
                                      </p:cBhvr>
                                    </p:animEffect>
                                  </p:childTnLst>
                                </p:cTn>
                              </p:par>
                            </p:childTnLst>
                          </p:cTn>
                        </p:par>
                        <p:par>
                          <p:cTn id="38" fill="hold">
                            <p:stCondLst>
                              <p:cond delay="4250"/>
                            </p:stCondLst>
                            <p:childTnLst>
                              <p:par>
                                <p:cTn id="39" presetID="10" presetClass="entr" presetSubtype="0" fill="hold" grpId="0" nodeType="afterEffect">
                                  <p:stCondLst>
                                    <p:cond delay="0"/>
                                  </p:stCondLst>
                                  <p:childTnLst>
                                    <p:set>
                                      <p:cBhvr>
                                        <p:cTn id="40" dur="1" fill="hold">
                                          <p:stCondLst>
                                            <p:cond delay="0"/>
                                          </p:stCondLst>
                                        </p:cTn>
                                        <p:tgtEl>
                                          <p:spTgt spid="62"/>
                                        </p:tgtEl>
                                        <p:attrNameLst>
                                          <p:attrName>style.visibility</p:attrName>
                                        </p:attrNameLst>
                                      </p:cBhvr>
                                      <p:to>
                                        <p:strVal val="visible"/>
                                      </p:to>
                                    </p:set>
                                    <p:animEffect transition="in" filter="fade">
                                      <p:cBhvr>
                                        <p:cTn id="41" dur="500"/>
                                        <p:tgtEl>
                                          <p:spTgt spid="62"/>
                                        </p:tgtEl>
                                      </p:cBhvr>
                                    </p:animEffect>
                                  </p:childTnLst>
                                </p:cTn>
                              </p:par>
                            </p:childTnLst>
                          </p:cTn>
                        </p:par>
                        <p:par>
                          <p:cTn id="42" fill="hold">
                            <p:stCondLst>
                              <p:cond delay="4750"/>
                            </p:stCondLst>
                            <p:childTnLst>
                              <p:par>
                                <p:cTn id="43" presetID="10" presetClass="entr" presetSubtype="0" fill="hold" grpId="0" nodeType="after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fade">
                                      <p:cBhvr>
                                        <p:cTn id="45" dur="500"/>
                                        <p:tgtEl>
                                          <p:spTgt spid="58"/>
                                        </p:tgtEl>
                                      </p:cBhvr>
                                    </p:animEffect>
                                  </p:childTnLst>
                                </p:cTn>
                              </p:par>
                            </p:childTnLst>
                          </p:cTn>
                        </p:par>
                        <p:par>
                          <p:cTn id="46" fill="hold">
                            <p:stCondLst>
                              <p:cond delay="5250"/>
                            </p:stCondLst>
                            <p:childTnLst>
                              <p:par>
                                <p:cTn id="47" presetID="10" presetClass="entr" presetSubtype="0" fill="hold" grpId="0" nodeType="afterEffect">
                                  <p:stCondLst>
                                    <p:cond delay="0"/>
                                  </p:stCondLst>
                                  <p:childTnLst>
                                    <p:set>
                                      <p:cBhvr>
                                        <p:cTn id="48" dur="1" fill="hold">
                                          <p:stCondLst>
                                            <p:cond delay="0"/>
                                          </p:stCondLst>
                                        </p:cTn>
                                        <p:tgtEl>
                                          <p:spTgt spid="63"/>
                                        </p:tgtEl>
                                        <p:attrNameLst>
                                          <p:attrName>style.visibility</p:attrName>
                                        </p:attrNameLst>
                                      </p:cBhvr>
                                      <p:to>
                                        <p:strVal val="visible"/>
                                      </p:to>
                                    </p:set>
                                    <p:animEffect transition="in" filter="fade">
                                      <p:cBhvr>
                                        <p:cTn id="49" dur="500"/>
                                        <p:tgtEl>
                                          <p:spTgt spid="63"/>
                                        </p:tgtEl>
                                      </p:cBhvr>
                                    </p:animEffect>
                                  </p:childTnLst>
                                </p:cTn>
                              </p:par>
                            </p:childTnLst>
                          </p:cTn>
                        </p:par>
                        <p:par>
                          <p:cTn id="50" fill="hold">
                            <p:stCondLst>
                              <p:cond delay="5750"/>
                            </p:stCondLst>
                            <p:childTnLst>
                              <p:par>
                                <p:cTn id="51" presetID="10" presetClass="entr" presetSubtype="0" fill="hold" grpId="0" nodeType="afterEffect">
                                  <p:stCondLst>
                                    <p:cond delay="0"/>
                                  </p:stCondLst>
                                  <p:childTnLst>
                                    <p:set>
                                      <p:cBhvr>
                                        <p:cTn id="52" dur="1" fill="hold">
                                          <p:stCondLst>
                                            <p:cond delay="0"/>
                                          </p:stCondLst>
                                        </p:cTn>
                                        <p:tgtEl>
                                          <p:spTgt spid="59"/>
                                        </p:tgtEl>
                                        <p:attrNameLst>
                                          <p:attrName>style.visibility</p:attrName>
                                        </p:attrNameLst>
                                      </p:cBhvr>
                                      <p:to>
                                        <p:strVal val="visible"/>
                                      </p:to>
                                    </p:set>
                                    <p:animEffect transition="in" filter="fade">
                                      <p:cBhvr>
                                        <p:cTn id="53" dur="500"/>
                                        <p:tgtEl>
                                          <p:spTgt spid="59"/>
                                        </p:tgtEl>
                                      </p:cBhvr>
                                    </p:animEffect>
                                  </p:childTnLst>
                                </p:cTn>
                              </p:par>
                            </p:childTnLst>
                          </p:cTn>
                        </p:par>
                        <p:par>
                          <p:cTn id="54" fill="hold">
                            <p:stCondLst>
                              <p:cond delay="6250"/>
                            </p:stCondLst>
                            <p:childTnLst>
                              <p:par>
                                <p:cTn id="55" presetID="10" presetClass="entr" presetSubtype="0" fill="hold" grpId="0" nodeType="afterEffect">
                                  <p:stCondLst>
                                    <p:cond delay="0"/>
                                  </p:stCondLst>
                                  <p:childTnLst>
                                    <p:set>
                                      <p:cBhvr>
                                        <p:cTn id="56" dur="1" fill="hold">
                                          <p:stCondLst>
                                            <p:cond delay="0"/>
                                          </p:stCondLst>
                                        </p:cTn>
                                        <p:tgtEl>
                                          <p:spTgt spid="64"/>
                                        </p:tgtEl>
                                        <p:attrNameLst>
                                          <p:attrName>style.visibility</p:attrName>
                                        </p:attrNameLst>
                                      </p:cBhvr>
                                      <p:to>
                                        <p:strVal val="visible"/>
                                      </p:to>
                                    </p:set>
                                    <p:animEffect transition="in" filter="fade">
                                      <p:cBhvr>
                                        <p:cTn id="57" dur="500"/>
                                        <p:tgtEl>
                                          <p:spTgt spid="64"/>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nodeType="clickEffect">
                                  <p:stCondLst>
                                    <p:cond delay="0"/>
                                  </p:stCondLst>
                                  <p:childTnLst>
                                    <p:set>
                                      <p:cBhvr>
                                        <p:cTn id="61" dur="1" fill="hold">
                                          <p:stCondLst>
                                            <p:cond delay="0"/>
                                          </p:stCondLst>
                                        </p:cTn>
                                        <p:tgtEl>
                                          <p:spTgt spid="33"/>
                                        </p:tgtEl>
                                        <p:attrNameLst>
                                          <p:attrName>style.visibility</p:attrName>
                                        </p:attrNameLst>
                                      </p:cBhvr>
                                      <p:to>
                                        <p:strVal val="visible"/>
                                      </p:to>
                                    </p:set>
                                    <p:anim calcmode="lin" valueType="num">
                                      <p:cBhvr>
                                        <p:cTn id="62" dur="500" fill="hold"/>
                                        <p:tgtEl>
                                          <p:spTgt spid="33"/>
                                        </p:tgtEl>
                                        <p:attrNameLst>
                                          <p:attrName>ppt_w</p:attrName>
                                        </p:attrNameLst>
                                      </p:cBhvr>
                                      <p:tavLst>
                                        <p:tav tm="0">
                                          <p:val>
                                            <p:fltVal val="0"/>
                                          </p:val>
                                        </p:tav>
                                        <p:tav tm="100000">
                                          <p:val>
                                            <p:strVal val="#ppt_w"/>
                                          </p:val>
                                        </p:tav>
                                      </p:tavLst>
                                    </p:anim>
                                    <p:anim calcmode="lin" valueType="num">
                                      <p:cBhvr>
                                        <p:cTn id="63" dur="500" fill="hold"/>
                                        <p:tgtEl>
                                          <p:spTgt spid="33"/>
                                        </p:tgtEl>
                                        <p:attrNameLst>
                                          <p:attrName>ppt_h</p:attrName>
                                        </p:attrNameLst>
                                      </p:cBhvr>
                                      <p:tavLst>
                                        <p:tav tm="0">
                                          <p:val>
                                            <p:fltVal val="0"/>
                                          </p:val>
                                        </p:tav>
                                        <p:tav tm="100000">
                                          <p:val>
                                            <p:strVal val="#ppt_h"/>
                                          </p:val>
                                        </p:tav>
                                      </p:tavLst>
                                    </p:anim>
                                    <p:animEffect transition="in" filter="fade">
                                      <p:cBhvr>
                                        <p:cTn id="64" dur="500"/>
                                        <p:tgtEl>
                                          <p:spTgt spid="33"/>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nodeType="clickEffect">
                                  <p:stCondLst>
                                    <p:cond delay="0"/>
                                  </p:stCondLst>
                                  <p:childTnLst>
                                    <p:set>
                                      <p:cBhvr>
                                        <p:cTn id="68" dur="1" fill="hold">
                                          <p:stCondLst>
                                            <p:cond delay="0"/>
                                          </p:stCondLst>
                                        </p:cTn>
                                        <p:tgtEl>
                                          <p:spTgt spid="41"/>
                                        </p:tgtEl>
                                        <p:attrNameLst>
                                          <p:attrName>style.visibility</p:attrName>
                                        </p:attrNameLst>
                                      </p:cBhvr>
                                      <p:to>
                                        <p:strVal val="visible"/>
                                      </p:to>
                                    </p:set>
                                    <p:anim calcmode="lin" valueType="num">
                                      <p:cBhvr>
                                        <p:cTn id="69" dur="500" fill="hold"/>
                                        <p:tgtEl>
                                          <p:spTgt spid="41"/>
                                        </p:tgtEl>
                                        <p:attrNameLst>
                                          <p:attrName>ppt_w</p:attrName>
                                        </p:attrNameLst>
                                      </p:cBhvr>
                                      <p:tavLst>
                                        <p:tav tm="0">
                                          <p:val>
                                            <p:fltVal val="0"/>
                                          </p:val>
                                        </p:tav>
                                        <p:tav tm="100000">
                                          <p:val>
                                            <p:strVal val="#ppt_w"/>
                                          </p:val>
                                        </p:tav>
                                      </p:tavLst>
                                    </p:anim>
                                    <p:anim calcmode="lin" valueType="num">
                                      <p:cBhvr>
                                        <p:cTn id="70" dur="500" fill="hold"/>
                                        <p:tgtEl>
                                          <p:spTgt spid="41"/>
                                        </p:tgtEl>
                                        <p:attrNameLst>
                                          <p:attrName>ppt_h</p:attrName>
                                        </p:attrNameLst>
                                      </p:cBhvr>
                                      <p:tavLst>
                                        <p:tav tm="0">
                                          <p:val>
                                            <p:fltVal val="0"/>
                                          </p:val>
                                        </p:tav>
                                        <p:tav tm="100000">
                                          <p:val>
                                            <p:strVal val="#ppt_h"/>
                                          </p:val>
                                        </p:tav>
                                      </p:tavLst>
                                    </p:anim>
                                    <p:animEffect transition="in" filter="fade">
                                      <p:cBhvr>
                                        <p:cTn id="71" dur="500"/>
                                        <p:tgtEl>
                                          <p:spTgt spid="41"/>
                                        </p:tgtEl>
                                      </p:cBhvr>
                                    </p:animEffect>
                                  </p:childTnLst>
                                </p:cTn>
                              </p:par>
                            </p:childTnLst>
                          </p:cTn>
                        </p:par>
                      </p:childTnLst>
                    </p:cTn>
                  </p:par>
                  <p:par>
                    <p:cTn id="72" fill="hold">
                      <p:stCondLst>
                        <p:cond delay="indefinite"/>
                      </p:stCondLst>
                      <p:childTnLst>
                        <p:par>
                          <p:cTn id="73" fill="hold">
                            <p:stCondLst>
                              <p:cond delay="0"/>
                            </p:stCondLst>
                            <p:childTnLst>
                              <p:par>
                                <p:cTn id="74" presetID="53" presetClass="entr" presetSubtype="16" fill="hold" nodeType="clickEffect">
                                  <p:stCondLst>
                                    <p:cond delay="0"/>
                                  </p:stCondLst>
                                  <p:childTnLst>
                                    <p:set>
                                      <p:cBhvr>
                                        <p:cTn id="75" dur="1" fill="hold">
                                          <p:stCondLst>
                                            <p:cond delay="0"/>
                                          </p:stCondLst>
                                        </p:cTn>
                                        <p:tgtEl>
                                          <p:spTgt spid="48"/>
                                        </p:tgtEl>
                                        <p:attrNameLst>
                                          <p:attrName>style.visibility</p:attrName>
                                        </p:attrNameLst>
                                      </p:cBhvr>
                                      <p:to>
                                        <p:strVal val="visible"/>
                                      </p:to>
                                    </p:set>
                                    <p:anim calcmode="lin" valueType="num">
                                      <p:cBhvr>
                                        <p:cTn id="76" dur="500" fill="hold"/>
                                        <p:tgtEl>
                                          <p:spTgt spid="48"/>
                                        </p:tgtEl>
                                        <p:attrNameLst>
                                          <p:attrName>ppt_w</p:attrName>
                                        </p:attrNameLst>
                                      </p:cBhvr>
                                      <p:tavLst>
                                        <p:tav tm="0">
                                          <p:val>
                                            <p:fltVal val="0"/>
                                          </p:val>
                                        </p:tav>
                                        <p:tav tm="100000">
                                          <p:val>
                                            <p:strVal val="#ppt_w"/>
                                          </p:val>
                                        </p:tav>
                                      </p:tavLst>
                                    </p:anim>
                                    <p:anim calcmode="lin" valueType="num">
                                      <p:cBhvr>
                                        <p:cTn id="77" dur="500" fill="hold"/>
                                        <p:tgtEl>
                                          <p:spTgt spid="48"/>
                                        </p:tgtEl>
                                        <p:attrNameLst>
                                          <p:attrName>ppt_h</p:attrName>
                                        </p:attrNameLst>
                                      </p:cBhvr>
                                      <p:tavLst>
                                        <p:tav tm="0">
                                          <p:val>
                                            <p:fltVal val="0"/>
                                          </p:val>
                                        </p:tav>
                                        <p:tav tm="100000">
                                          <p:val>
                                            <p:strVal val="#ppt_h"/>
                                          </p:val>
                                        </p:tav>
                                      </p:tavLst>
                                    </p:anim>
                                    <p:animEffect transition="in" filter="fade">
                                      <p:cBhvr>
                                        <p:cTn id="78" dur="500"/>
                                        <p:tgtEl>
                                          <p:spTgt spid="48"/>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nodeType="clickEffect">
                                  <p:stCondLst>
                                    <p:cond delay="0"/>
                                  </p:stCondLst>
                                  <p:childTnLst>
                                    <p:set>
                                      <p:cBhvr>
                                        <p:cTn id="82" dur="1" fill="hold">
                                          <p:stCondLst>
                                            <p:cond delay="0"/>
                                          </p:stCondLst>
                                        </p:cTn>
                                        <p:tgtEl>
                                          <p:spTgt spid="68"/>
                                        </p:tgtEl>
                                        <p:attrNameLst>
                                          <p:attrName>style.visibility</p:attrName>
                                        </p:attrNameLst>
                                      </p:cBhvr>
                                      <p:to>
                                        <p:strVal val="visible"/>
                                      </p:to>
                                    </p:set>
                                    <p:anim calcmode="lin" valueType="num">
                                      <p:cBhvr>
                                        <p:cTn id="83" dur="500" fill="hold"/>
                                        <p:tgtEl>
                                          <p:spTgt spid="68"/>
                                        </p:tgtEl>
                                        <p:attrNameLst>
                                          <p:attrName>ppt_w</p:attrName>
                                        </p:attrNameLst>
                                      </p:cBhvr>
                                      <p:tavLst>
                                        <p:tav tm="0">
                                          <p:val>
                                            <p:fltVal val="0"/>
                                          </p:val>
                                        </p:tav>
                                        <p:tav tm="100000">
                                          <p:val>
                                            <p:strVal val="#ppt_w"/>
                                          </p:val>
                                        </p:tav>
                                      </p:tavLst>
                                    </p:anim>
                                    <p:anim calcmode="lin" valueType="num">
                                      <p:cBhvr>
                                        <p:cTn id="84" dur="500" fill="hold"/>
                                        <p:tgtEl>
                                          <p:spTgt spid="68"/>
                                        </p:tgtEl>
                                        <p:attrNameLst>
                                          <p:attrName>ppt_h</p:attrName>
                                        </p:attrNameLst>
                                      </p:cBhvr>
                                      <p:tavLst>
                                        <p:tav tm="0">
                                          <p:val>
                                            <p:fltVal val="0"/>
                                          </p:val>
                                        </p:tav>
                                        <p:tav tm="100000">
                                          <p:val>
                                            <p:strVal val="#ppt_h"/>
                                          </p:val>
                                        </p:tav>
                                      </p:tavLst>
                                    </p:anim>
                                    <p:animEffect transition="in" filter="fade">
                                      <p:cBhvr>
                                        <p:cTn id="85" dur="500"/>
                                        <p:tgtEl>
                                          <p:spTgt spid="68"/>
                                        </p:tgtEl>
                                      </p:cBhvr>
                                    </p:animEffect>
                                  </p:childTnLst>
                                </p:cTn>
                              </p:par>
                            </p:childTnLst>
                          </p:cTn>
                        </p:par>
                      </p:childTnLst>
                    </p:cTn>
                  </p:par>
                  <p:par>
                    <p:cTn id="86" fill="hold">
                      <p:stCondLst>
                        <p:cond delay="indefinite"/>
                      </p:stCondLst>
                      <p:childTnLst>
                        <p:par>
                          <p:cTn id="87" fill="hold">
                            <p:stCondLst>
                              <p:cond delay="0"/>
                            </p:stCondLst>
                            <p:childTnLst>
                              <p:par>
                                <p:cTn id="88" presetID="53" presetClass="entr" presetSubtype="16" fill="hold" nodeType="clickEffect">
                                  <p:stCondLst>
                                    <p:cond delay="0"/>
                                  </p:stCondLst>
                                  <p:childTnLst>
                                    <p:set>
                                      <p:cBhvr>
                                        <p:cTn id="89" dur="1" fill="hold">
                                          <p:stCondLst>
                                            <p:cond delay="0"/>
                                          </p:stCondLst>
                                        </p:cTn>
                                        <p:tgtEl>
                                          <p:spTgt spid="71"/>
                                        </p:tgtEl>
                                        <p:attrNameLst>
                                          <p:attrName>style.visibility</p:attrName>
                                        </p:attrNameLst>
                                      </p:cBhvr>
                                      <p:to>
                                        <p:strVal val="visible"/>
                                      </p:to>
                                    </p:set>
                                    <p:anim calcmode="lin" valueType="num">
                                      <p:cBhvr>
                                        <p:cTn id="90" dur="500" fill="hold"/>
                                        <p:tgtEl>
                                          <p:spTgt spid="71"/>
                                        </p:tgtEl>
                                        <p:attrNameLst>
                                          <p:attrName>ppt_w</p:attrName>
                                        </p:attrNameLst>
                                      </p:cBhvr>
                                      <p:tavLst>
                                        <p:tav tm="0">
                                          <p:val>
                                            <p:fltVal val="0"/>
                                          </p:val>
                                        </p:tav>
                                        <p:tav tm="100000">
                                          <p:val>
                                            <p:strVal val="#ppt_w"/>
                                          </p:val>
                                        </p:tav>
                                      </p:tavLst>
                                    </p:anim>
                                    <p:anim calcmode="lin" valueType="num">
                                      <p:cBhvr>
                                        <p:cTn id="91" dur="500" fill="hold"/>
                                        <p:tgtEl>
                                          <p:spTgt spid="71"/>
                                        </p:tgtEl>
                                        <p:attrNameLst>
                                          <p:attrName>ppt_h</p:attrName>
                                        </p:attrNameLst>
                                      </p:cBhvr>
                                      <p:tavLst>
                                        <p:tav tm="0">
                                          <p:val>
                                            <p:fltVal val="0"/>
                                          </p:val>
                                        </p:tav>
                                        <p:tav tm="100000">
                                          <p:val>
                                            <p:strVal val="#ppt_h"/>
                                          </p:val>
                                        </p:tav>
                                      </p:tavLst>
                                    </p:anim>
                                    <p:animEffect transition="in" filter="fade">
                                      <p:cBhvr>
                                        <p:cTn id="92"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3" grpId="0"/>
      <p:bldP spid="54" grpId="0"/>
      <p:bldP spid="55" grpId="0"/>
      <p:bldP spid="56" grpId="0"/>
      <p:bldP spid="57" grpId="0"/>
      <p:bldP spid="58" grpId="0"/>
      <p:bldP spid="59" grpId="0"/>
      <p:bldP spid="60" grpId="0"/>
      <p:bldP spid="61" grpId="0"/>
      <p:bldP spid="62" grpId="0"/>
      <p:bldP spid="63" grpId="0"/>
      <p:bldP spid="6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67032" y="443925"/>
            <a:ext cx="4168967" cy="584775"/>
          </a:xfrm>
          <a:prstGeom prst="rect">
            <a:avLst/>
          </a:prstGeom>
        </p:spPr>
        <p:txBody>
          <a:bodyPr wrap="square">
            <a:spAutoFit/>
          </a:bodyPr>
          <a:lstStyle/>
          <a:p>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直播带货现状</a:t>
            </a:r>
          </a:p>
        </p:txBody>
      </p:sp>
      <p:sp>
        <p:nvSpPr>
          <p:cNvPr id="4" name="矩形 3"/>
          <p:cNvSpPr/>
          <p:nvPr/>
        </p:nvSpPr>
        <p:spPr>
          <a:xfrm>
            <a:off x="2329552" y="5253662"/>
            <a:ext cx="7000463" cy="700898"/>
          </a:xfrm>
          <a:prstGeom prst="rect">
            <a:avLst/>
          </a:prstGeom>
        </p:spPr>
        <p:txBody>
          <a:bodyPr wrap="square">
            <a:spAutoFit/>
          </a:bodyPr>
          <a:lstStyle/>
          <a:p>
            <a:pPr algn="ctr">
              <a:lnSpc>
                <a:spcPct val="130000"/>
              </a:lnSpc>
            </a:pPr>
            <a:r>
              <a:rPr lang="en-US" altLang="zh-CN" sz="1600" dirty="0">
                <a:solidFill>
                  <a:schemeClr val="bg1"/>
                </a:solidFill>
                <a:cs typeface="+mn-ea"/>
                <a:sym typeface="+mn-lt"/>
              </a:rPr>
              <a:t>2020</a:t>
            </a:r>
            <a:r>
              <a:rPr lang="zh-CN" altLang="en-US" sz="1600" dirty="0">
                <a:solidFill>
                  <a:schemeClr val="bg1"/>
                </a:solidFill>
                <a:cs typeface="+mn-ea"/>
                <a:sym typeface="+mn-lt"/>
              </a:rPr>
              <a:t>年受疫情影响，直播为媒体、线下展馆、旅游景区等机构打开另一扇窗，成为其与大众沟通的“新舞台”。</a:t>
            </a:r>
          </a:p>
        </p:txBody>
      </p:sp>
      <p:grpSp>
        <p:nvGrpSpPr>
          <p:cNvPr id="3" name="组合 2"/>
          <p:cNvGrpSpPr/>
          <p:nvPr/>
        </p:nvGrpSpPr>
        <p:grpSpPr>
          <a:xfrm>
            <a:off x="1338332" y="1388834"/>
            <a:ext cx="2857748" cy="734834"/>
            <a:chOff x="1322642" y="2870393"/>
            <a:chExt cx="2857748" cy="734834"/>
          </a:xfrm>
        </p:grpSpPr>
        <p:sp>
          <p:nvSpPr>
            <p:cNvPr id="6" name="圆角矩形 2">
              <a:extLst>
                <a:ext uri="{FF2B5EF4-FFF2-40B4-BE49-F238E27FC236}">
                  <a16:creationId xmlns="" xmlns:a16="http://schemas.microsoft.com/office/drawing/2014/main" id="{FD32D540-EF8C-4921-985D-27E82DE61B6C}"/>
                </a:ext>
              </a:extLst>
            </p:cNvPr>
            <p:cNvSpPr/>
            <p:nvPr/>
          </p:nvSpPr>
          <p:spPr>
            <a:xfrm flipH="1">
              <a:off x="1322642" y="2870393"/>
              <a:ext cx="2857748" cy="734834"/>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9" name="文本框">
              <a:extLst>
                <a:ext uri="{FF2B5EF4-FFF2-40B4-BE49-F238E27FC236}">
                  <a16:creationId xmlns="" xmlns:a16="http://schemas.microsoft.com/office/drawing/2014/main" id="{D0809FFD-1236-4D92-B15A-CD7FC7C409F9}"/>
                </a:ext>
              </a:extLst>
            </p:cNvPr>
            <p:cNvSpPr txBox="1"/>
            <p:nvPr/>
          </p:nvSpPr>
          <p:spPr>
            <a:xfrm>
              <a:off x="1446838" y="2946263"/>
              <a:ext cx="694421" cy="584775"/>
            </a:xfrm>
            <a:prstGeom prst="rect">
              <a:avLst/>
            </a:prstGeom>
            <a:noFill/>
          </p:spPr>
          <p:txBody>
            <a:bodyPr wrap="none" rtlCol="0">
              <a:spAutoFit/>
            </a:bodyPr>
            <a:lstStyle/>
            <a:p>
              <a:r>
                <a:rPr lang="en-US" altLang="zh-CN" sz="3200" b="1" i="1" dirty="0">
                  <a:solidFill>
                    <a:schemeClr val="bg1"/>
                  </a:solidFill>
                  <a:effectLst>
                    <a:outerShdw blurRad="50800" dist="50800" dir="5400000" algn="ctr" rotWithShape="0">
                      <a:schemeClr val="accent6">
                        <a:alpha val="20000"/>
                      </a:schemeClr>
                    </a:outerShdw>
                  </a:effectLst>
                  <a:cs typeface="+mn-ea"/>
                  <a:sym typeface="+mn-lt"/>
                </a:rPr>
                <a:t>0</a:t>
              </a:r>
              <a:r>
                <a:rPr lang="en-US" altLang="zh-CN" sz="100" b="1" i="1" dirty="0">
                  <a:solidFill>
                    <a:schemeClr val="bg1"/>
                  </a:solidFill>
                  <a:effectLst>
                    <a:outerShdw blurRad="50800" dist="50800" dir="5400000" algn="ctr" rotWithShape="0">
                      <a:schemeClr val="accent6">
                        <a:alpha val="20000"/>
                      </a:schemeClr>
                    </a:outerShdw>
                  </a:effectLst>
                  <a:cs typeface="+mn-ea"/>
                  <a:sym typeface="+mn-lt"/>
                </a:rPr>
                <a:t> </a:t>
              </a:r>
              <a:r>
                <a:rPr lang="en-US" altLang="zh-CN" sz="3200" b="1" i="1" dirty="0">
                  <a:solidFill>
                    <a:schemeClr val="bg1"/>
                  </a:solidFill>
                  <a:effectLst>
                    <a:outerShdw blurRad="50800" dist="50800" dir="5400000" algn="ctr" rotWithShape="0">
                      <a:schemeClr val="accent6">
                        <a:alpha val="20000"/>
                      </a:schemeClr>
                    </a:outerShdw>
                  </a:effectLst>
                  <a:cs typeface="+mn-ea"/>
                  <a:sym typeface="+mn-lt"/>
                </a:rPr>
                <a:t>1</a:t>
              </a:r>
              <a:endParaRPr lang="zh-CN" altLang="en-US" sz="3200" b="1" i="1" dirty="0">
                <a:solidFill>
                  <a:schemeClr val="bg1"/>
                </a:solidFill>
                <a:effectLst>
                  <a:outerShdw blurRad="50800" dist="50800" dir="5400000" algn="ctr" rotWithShape="0">
                    <a:schemeClr val="accent6">
                      <a:alpha val="20000"/>
                    </a:schemeClr>
                  </a:outerShdw>
                </a:effectLst>
                <a:cs typeface="+mn-ea"/>
                <a:sym typeface="+mn-lt"/>
              </a:endParaRPr>
            </a:p>
          </p:txBody>
        </p:sp>
        <p:sp>
          <p:nvSpPr>
            <p:cNvPr id="14" name="文本框">
              <a:extLst>
                <a:ext uri="{FF2B5EF4-FFF2-40B4-BE49-F238E27FC236}">
                  <a16:creationId xmlns="" xmlns:a16="http://schemas.microsoft.com/office/drawing/2014/main" id="{4BB491D8-A6AD-4585-A939-82CDBCC16D84}"/>
                </a:ext>
              </a:extLst>
            </p:cNvPr>
            <p:cNvSpPr txBox="1"/>
            <p:nvPr/>
          </p:nvSpPr>
          <p:spPr>
            <a:xfrm>
              <a:off x="2146890" y="3033975"/>
              <a:ext cx="1486176" cy="400110"/>
            </a:xfrm>
            <a:prstGeom prst="rect">
              <a:avLst/>
            </a:prstGeom>
            <a:noFill/>
          </p:spPr>
          <p:txBody>
            <a:bodyPr wrap="square" rtlCol="0">
              <a:spAutoFit/>
            </a:bodyPr>
            <a:lstStyle/>
            <a:p>
              <a:r>
                <a:rPr lang="zh-CN" altLang="en-US" sz="2000" b="1" dirty="0">
                  <a:solidFill>
                    <a:schemeClr val="bg1"/>
                  </a:solidFill>
                  <a:cs typeface="+mn-ea"/>
                  <a:sym typeface="+mn-lt"/>
                </a:rPr>
                <a:t>县长来直播</a:t>
              </a:r>
            </a:p>
          </p:txBody>
        </p:sp>
      </p:grpSp>
      <p:sp>
        <p:nvSpPr>
          <p:cNvPr id="18" name="文本框">
            <a:extLst>
              <a:ext uri="{FF2B5EF4-FFF2-40B4-BE49-F238E27FC236}">
                <a16:creationId xmlns="" xmlns:a16="http://schemas.microsoft.com/office/drawing/2014/main" id="{5D32CE42-8C17-49D4-ADE8-DF642564345A}"/>
              </a:ext>
            </a:extLst>
          </p:cNvPr>
          <p:cNvSpPr txBox="1"/>
          <p:nvPr/>
        </p:nvSpPr>
        <p:spPr>
          <a:xfrm>
            <a:off x="1462528" y="2690987"/>
            <a:ext cx="2609356" cy="1661160"/>
          </a:xfrm>
          <a:prstGeom prst="rect">
            <a:avLst/>
          </a:prstGeom>
          <a:noFill/>
        </p:spPr>
        <p:txBody>
          <a:bodyPr wrap="square" rtlCol="0">
            <a:spAutoFit/>
          </a:bodyPr>
          <a:lstStyle/>
          <a:p>
            <a:pPr>
              <a:lnSpc>
                <a:spcPct val="130000"/>
              </a:lnSpc>
            </a:pPr>
            <a:r>
              <a:rPr lang="zh-CN" altLang="en-US" sz="1600" dirty="0">
                <a:solidFill>
                  <a:schemeClr val="bg1"/>
                </a:solidFill>
                <a:cs typeface="+mn-ea"/>
                <a:sym typeface="+mn-lt"/>
              </a:rPr>
              <a:t>”县长来直播“系列等活动，帮助农产品找到销路。截至</a:t>
            </a:r>
            <a:r>
              <a:rPr lang="en-US" altLang="zh-CN" sz="1600" dirty="0">
                <a:solidFill>
                  <a:schemeClr val="bg1"/>
                </a:solidFill>
                <a:cs typeface="+mn-ea"/>
                <a:sym typeface="+mn-lt"/>
              </a:rPr>
              <a:t>4</a:t>
            </a:r>
            <a:r>
              <a:rPr lang="zh-CN" altLang="en-US" sz="1600" dirty="0">
                <a:solidFill>
                  <a:schemeClr val="bg1"/>
                </a:solidFill>
                <a:cs typeface="+mn-ea"/>
                <a:sym typeface="+mn-lt"/>
              </a:rPr>
              <a:t>月</a:t>
            </a:r>
            <a:r>
              <a:rPr lang="en-US" altLang="zh-CN" sz="1600" dirty="0">
                <a:solidFill>
                  <a:schemeClr val="bg1"/>
                </a:solidFill>
                <a:cs typeface="+mn-ea"/>
                <a:sym typeface="+mn-lt"/>
              </a:rPr>
              <a:t>11</a:t>
            </a:r>
            <a:r>
              <a:rPr lang="zh-CN" altLang="en-US" sz="1600" dirty="0">
                <a:solidFill>
                  <a:schemeClr val="bg1"/>
                </a:solidFill>
                <a:cs typeface="+mn-ea"/>
                <a:sym typeface="+mn-lt"/>
              </a:rPr>
              <a:t>日，</a:t>
            </a:r>
            <a:r>
              <a:rPr lang="zh-CN" altLang="en-US" sz="1600" b="1" dirty="0">
                <a:solidFill>
                  <a:schemeClr val="bg1"/>
                </a:solidFill>
                <a:cs typeface="+mn-ea"/>
                <a:sym typeface="+mn-lt"/>
              </a:rPr>
              <a:t>项目累计助力农产品销售</a:t>
            </a:r>
            <a:r>
              <a:rPr lang="en-US" altLang="zh-CN" sz="1600" b="1" dirty="0">
                <a:solidFill>
                  <a:schemeClr val="bg1"/>
                </a:solidFill>
                <a:cs typeface="+mn-ea"/>
                <a:sym typeface="+mn-lt"/>
              </a:rPr>
              <a:t>3.2</a:t>
            </a:r>
            <a:r>
              <a:rPr lang="zh-CN" altLang="en-US" sz="1600" b="1" dirty="0">
                <a:solidFill>
                  <a:schemeClr val="bg1"/>
                </a:solidFill>
                <a:cs typeface="+mn-ea"/>
                <a:sym typeface="+mn-lt"/>
              </a:rPr>
              <a:t>亿元</a:t>
            </a:r>
            <a:r>
              <a:rPr lang="zh-CN" altLang="en-US" sz="1600" dirty="0">
                <a:solidFill>
                  <a:schemeClr val="bg1"/>
                </a:solidFill>
                <a:cs typeface="+mn-ea"/>
                <a:sym typeface="+mn-lt"/>
              </a:rPr>
              <a:t>。</a:t>
            </a:r>
          </a:p>
        </p:txBody>
      </p:sp>
      <p:grpSp>
        <p:nvGrpSpPr>
          <p:cNvPr id="5" name="组合 4"/>
          <p:cNvGrpSpPr/>
          <p:nvPr/>
        </p:nvGrpSpPr>
        <p:grpSpPr>
          <a:xfrm>
            <a:off x="4711803" y="1388834"/>
            <a:ext cx="2857748" cy="734834"/>
            <a:chOff x="4696113" y="2870393"/>
            <a:chExt cx="2857748" cy="734834"/>
          </a:xfrm>
        </p:grpSpPr>
        <p:sp>
          <p:nvSpPr>
            <p:cNvPr id="26" name="圆角矩形 2">
              <a:extLst>
                <a:ext uri="{FF2B5EF4-FFF2-40B4-BE49-F238E27FC236}">
                  <a16:creationId xmlns="" xmlns:a16="http://schemas.microsoft.com/office/drawing/2014/main" id="{FD32D540-EF8C-4921-985D-27E82DE61B6C}"/>
                </a:ext>
              </a:extLst>
            </p:cNvPr>
            <p:cNvSpPr/>
            <p:nvPr/>
          </p:nvSpPr>
          <p:spPr>
            <a:xfrm flipH="1">
              <a:off x="4696113" y="2870393"/>
              <a:ext cx="2857748" cy="734834"/>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27" name="文本框">
              <a:extLst>
                <a:ext uri="{FF2B5EF4-FFF2-40B4-BE49-F238E27FC236}">
                  <a16:creationId xmlns="" xmlns:a16="http://schemas.microsoft.com/office/drawing/2014/main" id="{D0809FFD-1236-4D92-B15A-CD7FC7C409F9}"/>
                </a:ext>
              </a:extLst>
            </p:cNvPr>
            <p:cNvSpPr txBox="1"/>
            <p:nvPr/>
          </p:nvSpPr>
          <p:spPr>
            <a:xfrm>
              <a:off x="4820309" y="2946263"/>
              <a:ext cx="691215" cy="584775"/>
            </a:xfrm>
            <a:prstGeom prst="rect">
              <a:avLst/>
            </a:prstGeom>
            <a:noFill/>
          </p:spPr>
          <p:txBody>
            <a:bodyPr wrap="none" rtlCol="0">
              <a:spAutoFit/>
            </a:bodyPr>
            <a:lstStyle/>
            <a:p>
              <a:r>
                <a:rPr lang="en-US" altLang="zh-CN" sz="3200" b="1" i="1" dirty="0">
                  <a:solidFill>
                    <a:schemeClr val="bg1"/>
                  </a:solidFill>
                  <a:effectLst>
                    <a:outerShdw blurRad="50800" dist="50800" dir="5400000" algn="ctr" rotWithShape="0">
                      <a:schemeClr val="accent6">
                        <a:alpha val="20000"/>
                      </a:schemeClr>
                    </a:outerShdw>
                  </a:effectLst>
                  <a:cs typeface="+mn-ea"/>
                  <a:sym typeface="+mn-lt"/>
                </a:rPr>
                <a:t>02</a:t>
              </a:r>
              <a:endParaRPr lang="zh-CN" altLang="en-US" sz="3200" b="1" i="1" dirty="0">
                <a:solidFill>
                  <a:schemeClr val="bg1"/>
                </a:solidFill>
                <a:effectLst>
                  <a:outerShdw blurRad="50800" dist="50800" dir="5400000" algn="ctr" rotWithShape="0">
                    <a:schemeClr val="accent6">
                      <a:alpha val="20000"/>
                    </a:schemeClr>
                  </a:outerShdw>
                </a:effectLst>
                <a:cs typeface="+mn-ea"/>
                <a:sym typeface="+mn-lt"/>
              </a:endParaRPr>
            </a:p>
          </p:txBody>
        </p:sp>
        <p:sp>
          <p:nvSpPr>
            <p:cNvPr id="28" name="文本框">
              <a:extLst>
                <a:ext uri="{FF2B5EF4-FFF2-40B4-BE49-F238E27FC236}">
                  <a16:creationId xmlns="" xmlns:a16="http://schemas.microsoft.com/office/drawing/2014/main" id="{4BB491D8-A6AD-4585-A939-82CDBCC16D84}"/>
                </a:ext>
              </a:extLst>
            </p:cNvPr>
            <p:cNvSpPr txBox="1"/>
            <p:nvPr/>
          </p:nvSpPr>
          <p:spPr>
            <a:xfrm>
              <a:off x="5582459" y="3057467"/>
              <a:ext cx="1486176" cy="400110"/>
            </a:xfrm>
            <a:prstGeom prst="rect">
              <a:avLst/>
            </a:prstGeom>
            <a:noFill/>
          </p:spPr>
          <p:txBody>
            <a:bodyPr wrap="square" rtlCol="0">
              <a:spAutoFit/>
            </a:bodyPr>
            <a:lstStyle/>
            <a:p>
              <a:r>
                <a:rPr lang="zh-CN" altLang="en-US" sz="2000" b="1" dirty="0">
                  <a:solidFill>
                    <a:schemeClr val="bg1"/>
                  </a:solidFill>
                  <a:cs typeface="+mn-ea"/>
                  <a:sym typeface="+mn-lt"/>
                </a:rPr>
                <a:t>罗永浩带货</a:t>
              </a:r>
            </a:p>
          </p:txBody>
        </p:sp>
      </p:grpSp>
      <p:sp>
        <p:nvSpPr>
          <p:cNvPr id="29" name="文本框">
            <a:extLst>
              <a:ext uri="{FF2B5EF4-FFF2-40B4-BE49-F238E27FC236}">
                <a16:creationId xmlns="" xmlns:a16="http://schemas.microsoft.com/office/drawing/2014/main" id="{5D32CE42-8C17-49D4-ADE8-DF642564345A}"/>
              </a:ext>
            </a:extLst>
          </p:cNvPr>
          <p:cNvSpPr txBox="1"/>
          <p:nvPr/>
        </p:nvSpPr>
        <p:spPr>
          <a:xfrm>
            <a:off x="4835999" y="2690987"/>
            <a:ext cx="2609356" cy="2332946"/>
          </a:xfrm>
          <a:prstGeom prst="rect">
            <a:avLst/>
          </a:prstGeom>
          <a:noFill/>
        </p:spPr>
        <p:txBody>
          <a:bodyPr wrap="square" rtlCol="0">
            <a:spAutoFit/>
          </a:bodyPr>
          <a:lstStyle/>
          <a:p>
            <a:pPr>
              <a:lnSpc>
                <a:spcPct val="130000"/>
              </a:lnSpc>
            </a:pPr>
            <a:r>
              <a:rPr lang="en-US" altLang="zh-CN" sz="1600" dirty="0">
                <a:solidFill>
                  <a:schemeClr val="bg1"/>
                </a:solidFill>
                <a:cs typeface="+mn-ea"/>
                <a:sym typeface="+mn-lt"/>
              </a:rPr>
              <a:t>4</a:t>
            </a:r>
            <a:r>
              <a:rPr lang="zh-CN" altLang="en-US" sz="1600" dirty="0">
                <a:solidFill>
                  <a:schemeClr val="bg1"/>
                </a:solidFill>
                <a:cs typeface="+mn-ea"/>
                <a:sym typeface="+mn-lt"/>
              </a:rPr>
              <a:t>月</a:t>
            </a:r>
            <a:r>
              <a:rPr lang="en-US" altLang="zh-CN" sz="1600" dirty="0">
                <a:solidFill>
                  <a:schemeClr val="bg1"/>
                </a:solidFill>
                <a:cs typeface="+mn-ea"/>
                <a:sym typeface="+mn-lt"/>
              </a:rPr>
              <a:t>1</a:t>
            </a:r>
            <a:r>
              <a:rPr lang="zh-CN" altLang="en-US" sz="1600" dirty="0">
                <a:solidFill>
                  <a:schemeClr val="bg1"/>
                </a:solidFill>
                <a:cs typeface="+mn-ea"/>
                <a:sym typeface="+mn-lt"/>
              </a:rPr>
              <a:t>日，知名公众人物</a:t>
            </a:r>
            <a:r>
              <a:rPr lang="en-US" altLang="zh-CN" sz="1600" dirty="0">
                <a:solidFill>
                  <a:schemeClr val="bg1"/>
                </a:solidFill>
                <a:cs typeface="+mn-ea"/>
                <a:sym typeface="+mn-lt"/>
              </a:rPr>
              <a:t>@</a:t>
            </a:r>
            <a:r>
              <a:rPr lang="zh-CN" altLang="en-US" sz="1600" dirty="0">
                <a:solidFill>
                  <a:schemeClr val="bg1"/>
                </a:solidFill>
                <a:cs typeface="+mn-ea"/>
                <a:sym typeface="+mn-lt"/>
              </a:rPr>
              <a:t>罗永浩在抖音进行了首场电商直播，带来超过</a:t>
            </a:r>
            <a:r>
              <a:rPr lang="en-US" altLang="zh-CN" sz="1600" dirty="0">
                <a:solidFill>
                  <a:schemeClr val="bg1"/>
                </a:solidFill>
                <a:cs typeface="+mn-ea"/>
                <a:sym typeface="+mn-lt"/>
              </a:rPr>
              <a:t>1.1</a:t>
            </a:r>
            <a:r>
              <a:rPr lang="zh-CN" altLang="en-US" sz="1600" dirty="0">
                <a:solidFill>
                  <a:schemeClr val="bg1"/>
                </a:solidFill>
                <a:cs typeface="+mn-ea"/>
                <a:sym typeface="+mn-lt"/>
              </a:rPr>
              <a:t>亿元的支付交易总额，</a:t>
            </a:r>
            <a:r>
              <a:rPr lang="zh-CN" altLang="en-US" sz="1600" b="1" dirty="0">
                <a:solidFill>
                  <a:schemeClr val="bg1"/>
                </a:solidFill>
                <a:cs typeface="+mn-ea"/>
                <a:sym typeface="+mn-lt"/>
              </a:rPr>
              <a:t>累计观看人数超过</a:t>
            </a:r>
            <a:r>
              <a:rPr lang="en-US" altLang="zh-CN" sz="1600" b="1" dirty="0">
                <a:solidFill>
                  <a:schemeClr val="bg1"/>
                </a:solidFill>
                <a:cs typeface="+mn-ea"/>
                <a:sym typeface="+mn-lt"/>
              </a:rPr>
              <a:t>4800w</a:t>
            </a:r>
            <a:r>
              <a:rPr lang="zh-CN" altLang="en-US" sz="1600" dirty="0">
                <a:solidFill>
                  <a:schemeClr val="bg1"/>
                </a:solidFill>
                <a:cs typeface="+mn-ea"/>
                <a:sym typeface="+mn-lt"/>
              </a:rPr>
              <a:t>，并成为引爆全网的热点事件。</a:t>
            </a:r>
          </a:p>
        </p:txBody>
      </p:sp>
      <p:grpSp>
        <p:nvGrpSpPr>
          <p:cNvPr id="7" name="组合 6"/>
          <p:cNvGrpSpPr/>
          <p:nvPr/>
        </p:nvGrpSpPr>
        <p:grpSpPr>
          <a:xfrm>
            <a:off x="8085274" y="1388834"/>
            <a:ext cx="2857748" cy="734834"/>
            <a:chOff x="8069584" y="2870393"/>
            <a:chExt cx="2857748" cy="734834"/>
          </a:xfrm>
        </p:grpSpPr>
        <p:sp>
          <p:nvSpPr>
            <p:cNvPr id="31" name="圆角矩形 2">
              <a:extLst>
                <a:ext uri="{FF2B5EF4-FFF2-40B4-BE49-F238E27FC236}">
                  <a16:creationId xmlns="" xmlns:a16="http://schemas.microsoft.com/office/drawing/2014/main" id="{FD32D540-EF8C-4921-985D-27E82DE61B6C}"/>
                </a:ext>
              </a:extLst>
            </p:cNvPr>
            <p:cNvSpPr/>
            <p:nvPr/>
          </p:nvSpPr>
          <p:spPr>
            <a:xfrm flipH="1">
              <a:off x="8069584" y="2870393"/>
              <a:ext cx="2857748" cy="734834"/>
            </a:xfrm>
            <a:prstGeom prst="roundRect">
              <a:avLst/>
            </a:prstGeom>
            <a:gradFill>
              <a:gsLst>
                <a:gs pos="100000">
                  <a:srgbClr val="1D95F5">
                    <a:alpha val="0"/>
                  </a:srgbClr>
                </a:gs>
                <a:gs pos="0">
                  <a:srgbClr val="1D95F5"/>
                </a:gs>
              </a:gsLst>
              <a:lin ang="96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32" name="文本框">
              <a:extLst>
                <a:ext uri="{FF2B5EF4-FFF2-40B4-BE49-F238E27FC236}">
                  <a16:creationId xmlns="" xmlns:a16="http://schemas.microsoft.com/office/drawing/2014/main" id="{D0809FFD-1236-4D92-B15A-CD7FC7C409F9}"/>
                </a:ext>
              </a:extLst>
            </p:cNvPr>
            <p:cNvSpPr txBox="1"/>
            <p:nvPr/>
          </p:nvSpPr>
          <p:spPr>
            <a:xfrm>
              <a:off x="8193780" y="2946263"/>
              <a:ext cx="691215" cy="584775"/>
            </a:xfrm>
            <a:prstGeom prst="rect">
              <a:avLst/>
            </a:prstGeom>
            <a:noFill/>
          </p:spPr>
          <p:txBody>
            <a:bodyPr wrap="none" rtlCol="0">
              <a:spAutoFit/>
            </a:bodyPr>
            <a:lstStyle/>
            <a:p>
              <a:r>
                <a:rPr lang="en-US" altLang="zh-CN" sz="3200" b="1" i="1" dirty="0">
                  <a:solidFill>
                    <a:schemeClr val="bg1"/>
                  </a:solidFill>
                  <a:effectLst>
                    <a:outerShdw blurRad="50800" dist="50800" dir="5400000" algn="ctr" rotWithShape="0">
                      <a:schemeClr val="accent6">
                        <a:alpha val="20000"/>
                      </a:schemeClr>
                    </a:outerShdw>
                  </a:effectLst>
                  <a:cs typeface="+mn-ea"/>
                  <a:sym typeface="+mn-lt"/>
                </a:rPr>
                <a:t>03</a:t>
              </a:r>
              <a:endParaRPr lang="zh-CN" altLang="en-US" sz="3200" b="1" i="1" dirty="0">
                <a:solidFill>
                  <a:schemeClr val="bg1"/>
                </a:solidFill>
                <a:effectLst>
                  <a:outerShdw blurRad="50800" dist="50800" dir="5400000" algn="ctr" rotWithShape="0">
                    <a:schemeClr val="accent6">
                      <a:alpha val="20000"/>
                    </a:schemeClr>
                  </a:outerShdw>
                </a:effectLst>
                <a:cs typeface="+mn-ea"/>
                <a:sym typeface="+mn-lt"/>
              </a:endParaRPr>
            </a:p>
          </p:txBody>
        </p:sp>
        <p:sp>
          <p:nvSpPr>
            <p:cNvPr id="33" name="文本框">
              <a:extLst>
                <a:ext uri="{FF2B5EF4-FFF2-40B4-BE49-F238E27FC236}">
                  <a16:creationId xmlns="" xmlns:a16="http://schemas.microsoft.com/office/drawing/2014/main" id="{4BB491D8-A6AD-4585-A939-82CDBCC16D84}"/>
                </a:ext>
              </a:extLst>
            </p:cNvPr>
            <p:cNvSpPr txBox="1"/>
            <p:nvPr/>
          </p:nvSpPr>
          <p:spPr>
            <a:xfrm>
              <a:off x="8957921" y="3033975"/>
              <a:ext cx="1486176" cy="400110"/>
            </a:xfrm>
            <a:prstGeom prst="rect">
              <a:avLst/>
            </a:prstGeom>
            <a:noFill/>
          </p:spPr>
          <p:txBody>
            <a:bodyPr wrap="square" rtlCol="0">
              <a:spAutoFit/>
            </a:bodyPr>
            <a:lstStyle/>
            <a:p>
              <a:r>
                <a:rPr lang="zh-CN" altLang="en-US" sz="2000" b="1" dirty="0">
                  <a:solidFill>
                    <a:schemeClr val="bg1"/>
                  </a:solidFill>
                  <a:cs typeface="+mn-ea"/>
                  <a:sym typeface="+mn-lt"/>
                </a:rPr>
                <a:t>保利卖房</a:t>
              </a:r>
            </a:p>
          </p:txBody>
        </p:sp>
      </p:grpSp>
      <p:sp>
        <p:nvSpPr>
          <p:cNvPr id="34" name="文本框">
            <a:extLst>
              <a:ext uri="{FF2B5EF4-FFF2-40B4-BE49-F238E27FC236}">
                <a16:creationId xmlns="" xmlns:a16="http://schemas.microsoft.com/office/drawing/2014/main" id="{5D32CE42-8C17-49D4-ADE8-DF642564345A}"/>
              </a:ext>
            </a:extLst>
          </p:cNvPr>
          <p:cNvSpPr txBox="1"/>
          <p:nvPr/>
        </p:nvSpPr>
        <p:spPr>
          <a:xfrm>
            <a:off x="8209470" y="2690987"/>
            <a:ext cx="2609356" cy="1692771"/>
          </a:xfrm>
          <a:prstGeom prst="rect">
            <a:avLst/>
          </a:prstGeom>
          <a:noFill/>
        </p:spPr>
        <p:txBody>
          <a:bodyPr wrap="square" rtlCol="0">
            <a:spAutoFit/>
          </a:bodyPr>
          <a:lstStyle/>
          <a:p>
            <a:pPr>
              <a:lnSpc>
                <a:spcPct val="130000"/>
              </a:lnSpc>
            </a:pPr>
            <a:r>
              <a:rPr lang="zh-CN" altLang="en-US" sz="1600" dirty="0">
                <a:solidFill>
                  <a:schemeClr val="bg1"/>
                </a:solidFill>
                <a:cs typeface="+mn-ea"/>
                <a:sym typeface="+mn-lt"/>
              </a:rPr>
              <a:t>保利在抖音上做了一场长达十小时的全时段直播，在秒杀时段，</a:t>
            </a:r>
            <a:r>
              <a:rPr lang="zh-CN" altLang="en-US" sz="1600" b="1" dirty="0">
                <a:solidFill>
                  <a:schemeClr val="bg1"/>
                </a:solidFill>
                <a:cs typeface="+mn-ea"/>
                <a:sym typeface="+mn-lt"/>
              </a:rPr>
              <a:t>仅半小时就卖出了</a:t>
            </a:r>
            <a:r>
              <a:rPr lang="en-US" altLang="zh-CN" sz="1600" b="1" dirty="0">
                <a:solidFill>
                  <a:schemeClr val="bg1"/>
                </a:solidFill>
                <a:cs typeface="+mn-ea"/>
                <a:sym typeface="+mn-lt"/>
              </a:rPr>
              <a:t>102</a:t>
            </a:r>
            <a:r>
              <a:rPr lang="zh-CN" altLang="en-US" sz="1600" b="1" dirty="0">
                <a:solidFill>
                  <a:schemeClr val="bg1"/>
                </a:solidFill>
                <a:cs typeface="+mn-ea"/>
                <a:sym typeface="+mn-lt"/>
              </a:rPr>
              <a:t>套房源，认购额超</a:t>
            </a:r>
            <a:r>
              <a:rPr lang="en-US" altLang="zh-CN" sz="1600" b="1" dirty="0">
                <a:solidFill>
                  <a:schemeClr val="bg1"/>
                </a:solidFill>
                <a:cs typeface="+mn-ea"/>
                <a:sym typeface="+mn-lt"/>
              </a:rPr>
              <a:t>2</a:t>
            </a:r>
            <a:r>
              <a:rPr lang="zh-CN" altLang="en-US" sz="1600" b="1" dirty="0">
                <a:solidFill>
                  <a:schemeClr val="bg1"/>
                </a:solidFill>
                <a:cs typeface="+mn-ea"/>
                <a:sym typeface="+mn-lt"/>
              </a:rPr>
              <a:t>亿元</a:t>
            </a:r>
            <a:r>
              <a:rPr lang="zh-CN" altLang="en-US" sz="1600" dirty="0">
                <a:solidFill>
                  <a:schemeClr val="bg1"/>
                </a:solidFill>
                <a:cs typeface="+mn-ea"/>
                <a:sym typeface="+mn-lt"/>
              </a:rPr>
              <a:t>。</a:t>
            </a:r>
          </a:p>
        </p:txBody>
      </p:sp>
    </p:spTree>
    <p:extLst>
      <p:ext uri="{BB962C8B-B14F-4D97-AF65-F5344CB8AC3E}">
        <p14:creationId xmlns:p14="http://schemas.microsoft.com/office/powerpoint/2010/main" val="31295338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53" presetClass="entr" presetSubtype="16" fill="hold" grpId="0" nodeType="afterEffect">
                                  <p:stCondLst>
                                    <p:cond delay="0"/>
                                  </p:stCondLst>
                                  <p:iterate type="lt">
                                    <p:tmPct val="10000"/>
                                  </p:iterate>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1000"/>
                                        <p:tgtEl>
                                          <p:spTgt spid="3"/>
                                        </p:tgtEl>
                                      </p:cBhvr>
                                    </p:animEffect>
                                    <p:anim calcmode="lin" valueType="num">
                                      <p:cBhvr>
                                        <p:cTn id="19" dur="1000" fill="hold"/>
                                        <p:tgtEl>
                                          <p:spTgt spid="3"/>
                                        </p:tgtEl>
                                        <p:attrNameLst>
                                          <p:attrName>ppt_x</p:attrName>
                                        </p:attrNameLst>
                                      </p:cBhvr>
                                      <p:tavLst>
                                        <p:tav tm="0">
                                          <p:val>
                                            <p:strVal val="#ppt_x"/>
                                          </p:val>
                                        </p:tav>
                                        <p:tav tm="100000">
                                          <p:val>
                                            <p:strVal val="#ppt_x"/>
                                          </p:val>
                                        </p:tav>
                                      </p:tavLst>
                                    </p:anim>
                                    <p:anim calcmode="lin" valueType="num">
                                      <p:cBhvr>
                                        <p:cTn id="20" dur="1000" fill="hold"/>
                                        <p:tgtEl>
                                          <p:spTgt spid="3"/>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iterate type="lt">
                                    <p:tmPct val="10000"/>
                                  </p:iterate>
                                  <p:childTnLst>
                                    <p:set>
                                      <p:cBhvr>
                                        <p:cTn id="23" dur="1" fill="hold">
                                          <p:stCondLst>
                                            <p:cond delay="0"/>
                                          </p:stCondLst>
                                        </p:cTn>
                                        <p:tgtEl>
                                          <p:spTgt spid="18"/>
                                        </p:tgtEl>
                                        <p:attrNameLst>
                                          <p:attrName>style.visibility</p:attrName>
                                        </p:attrNameLst>
                                      </p:cBhvr>
                                      <p:to>
                                        <p:strVal val="visible"/>
                                      </p:to>
                                    </p:set>
                                    <p:anim calcmode="lin" valueType="num">
                                      <p:cBhvr>
                                        <p:cTn id="24" dur="500" fill="hold"/>
                                        <p:tgtEl>
                                          <p:spTgt spid="18"/>
                                        </p:tgtEl>
                                        <p:attrNameLst>
                                          <p:attrName>ppt_w</p:attrName>
                                        </p:attrNameLst>
                                      </p:cBhvr>
                                      <p:tavLst>
                                        <p:tav tm="0">
                                          <p:val>
                                            <p:fltVal val="0"/>
                                          </p:val>
                                        </p:tav>
                                        <p:tav tm="100000">
                                          <p:val>
                                            <p:strVal val="#ppt_w"/>
                                          </p:val>
                                        </p:tav>
                                      </p:tavLst>
                                    </p:anim>
                                    <p:anim calcmode="lin" valueType="num">
                                      <p:cBhvr>
                                        <p:cTn id="25" dur="500" fill="hold"/>
                                        <p:tgtEl>
                                          <p:spTgt spid="18"/>
                                        </p:tgtEl>
                                        <p:attrNameLst>
                                          <p:attrName>ppt_h</p:attrName>
                                        </p:attrNameLst>
                                      </p:cBhvr>
                                      <p:tavLst>
                                        <p:tav tm="0">
                                          <p:val>
                                            <p:fltVal val="0"/>
                                          </p:val>
                                        </p:tav>
                                        <p:tav tm="100000">
                                          <p:val>
                                            <p:strVal val="#ppt_h"/>
                                          </p:val>
                                        </p:tav>
                                      </p:tavLst>
                                    </p:anim>
                                    <p:animEffect transition="in" filter="fade">
                                      <p:cBhvr>
                                        <p:cTn id="26" dur="5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anim calcmode="lin" valueType="num">
                                      <p:cBhvr>
                                        <p:cTn id="32" dur="1000" fill="hold"/>
                                        <p:tgtEl>
                                          <p:spTgt spid="5"/>
                                        </p:tgtEl>
                                        <p:attrNameLst>
                                          <p:attrName>ppt_x</p:attrName>
                                        </p:attrNameLst>
                                      </p:cBhvr>
                                      <p:tavLst>
                                        <p:tav tm="0">
                                          <p:val>
                                            <p:strVal val="#ppt_x"/>
                                          </p:val>
                                        </p:tav>
                                        <p:tav tm="100000">
                                          <p:val>
                                            <p:strVal val="#ppt_x"/>
                                          </p:val>
                                        </p:tav>
                                      </p:tavLst>
                                    </p:anim>
                                    <p:anim calcmode="lin" valueType="num">
                                      <p:cBhvr>
                                        <p:cTn id="33" dur="1000" fill="hold"/>
                                        <p:tgtEl>
                                          <p:spTgt spid="5"/>
                                        </p:tgtEl>
                                        <p:attrNameLst>
                                          <p:attrName>ppt_y</p:attrName>
                                        </p:attrNameLst>
                                      </p:cBhvr>
                                      <p:tavLst>
                                        <p:tav tm="0">
                                          <p:val>
                                            <p:strVal val="#ppt_y+.1"/>
                                          </p:val>
                                        </p:tav>
                                        <p:tav tm="100000">
                                          <p:val>
                                            <p:strVal val="#ppt_y"/>
                                          </p:val>
                                        </p:tav>
                                      </p:tavLst>
                                    </p:anim>
                                  </p:childTnLst>
                                </p:cTn>
                              </p:par>
                            </p:childTnLst>
                          </p:cTn>
                        </p:par>
                        <p:par>
                          <p:cTn id="34" fill="hold">
                            <p:stCondLst>
                              <p:cond delay="1000"/>
                            </p:stCondLst>
                            <p:childTnLst>
                              <p:par>
                                <p:cTn id="35" presetID="53" presetClass="entr" presetSubtype="16" fill="hold" grpId="0" nodeType="afterEffect">
                                  <p:stCondLst>
                                    <p:cond delay="0"/>
                                  </p:stCondLst>
                                  <p:iterate type="lt">
                                    <p:tmPct val="10000"/>
                                  </p:iterate>
                                  <p:childTnLst>
                                    <p:set>
                                      <p:cBhvr>
                                        <p:cTn id="36" dur="1" fill="hold">
                                          <p:stCondLst>
                                            <p:cond delay="0"/>
                                          </p:stCondLst>
                                        </p:cTn>
                                        <p:tgtEl>
                                          <p:spTgt spid="29"/>
                                        </p:tgtEl>
                                        <p:attrNameLst>
                                          <p:attrName>style.visibility</p:attrName>
                                        </p:attrNameLst>
                                      </p:cBhvr>
                                      <p:to>
                                        <p:strVal val="visible"/>
                                      </p:to>
                                    </p:set>
                                    <p:anim calcmode="lin" valueType="num">
                                      <p:cBhvr>
                                        <p:cTn id="37" dur="500" fill="hold"/>
                                        <p:tgtEl>
                                          <p:spTgt spid="29"/>
                                        </p:tgtEl>
                                        <p:attrNameLst>
                                          <p:attrName>ppt_w</p:attrName>
                                        </p:attrNameLst>
                                      </p:cBhvr>
                                      <p:tavLst>
                                        <p:tav tm="0">
                                          <p:val>
                                            <p:fltVal val="0"/>
                                          </p:val>
                                        </p:tav>
                                        <p:tav tm="100000">
                                          <p:val>
                                            <p:strVal val="#ppt_w"/>
                                          </p:val>
                                        </p:tav>
                                      </p:tavLst>
                                    </p:anim>
                                    <p:anim calcmode="lin" valueType="num">
                                      <p:cBhvr>
                                        <p:cTn id="38" dur="500" fill="hold"/>
                                        <p:tgtEl>
                                          <p:spTgt spid="29"/>
                                        </p:tgtEl>
                                        <p:attrNameLst>
                                          <p:attrName>ppt_h</p:attrName>
                                        </p:attrNameLst>
                                      </p:cBhvr>
                                      <p:tavLst>
                                        <p:tav tm="0">
                                          <p:val>
                                            <p:fltVal val="0"/>
                                          </p:val>
                                        </p:tav>
                                        <p:tav tm="100000">
                                          <p:val>
                                            <p:strVal val="#ppt_h"/>
                                          </p:val>
                                        </p:tav>
                                      </p:tavLst>
                                    </p:anim>
                                    <p:animEffect transition="in" filter="fad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fade">
                                      <p:cBhvr>
                                        <p:cTn id="44" dur="1000"/>
                                        <p:tgtEl>
                                          <p:spTgt spid="7"/>
                                        </p:tgtEl>
                                      </p:cBhvr>
                                    </p:animEffect>
                                    <p:anim calcmode="lin" valueType="num">
                                      <p:cBhvr>
                                        <p:cTn id="45" dur="1000" fill="hold"/>
                                        <p:tgtEl>
                                          <p:spTgt spid="7"/>
                                        </p:tgtEl>
                                        <p:attrNameLst>
                                          <p:attrName>ppt_x</p:attrName>
                                        </p:attrNameLst>
                                      </p:cBhvr>
                                      <p:tavLst>
                                        <p:tav tm="0">
                                          <p:val>
                                            <p:strVal val="#ppt_x"/>
                                          </p:val>
                                        </p:tav>
                                        <p:tav tm="100000">
                                          <p:val>
                                            <p:strVal val="#ppt_x"/>
                                          </p:val>
                                        </p:tav>
                                      </p:tavLst>
                                    </p:anim>
                                    <p:anim calcmode="lin" valueType="num">
                                      <p:cBhvr>
                                        <p:cTn id="46" dur="1000" fill="hold"/>
                                        <p:tgtEl>
                                          <p:spTgt spid="7"/>
                                        </p:tgtEl>
                                        <p:attrNameLst>
                                          <p:attrName>ppt_y</p:attrName>
                                        </p:attrNameLst>
                                      </p:cBhvr>
                                      <p:tavLst>
                                        <p:tav tm="0">
                                          <p:val>
                                            <p:strVal val="#ppt_y+.1"/>
                                          </p:val>
                                        </p:tav>
                                        <p:tav tm="100000">
                                          <p:val>
                                            <p:strVal val="#ppt_y"/>
                                          </p:val>
                                        </p:tav>
                                      </p:tavLst>
                                    </p:anim>
                                  </p:childTnLst>
                                </p:cTn>
                              </p:par>
                            </p:childTnLst>
                          </p:cTn>
                        </p:par>
                        <p:par>
                          <p:cTn id="47" fill="hold">
                            <p:stCondLst>
                              <p:cond delay="1000"/>
                            </p:stCondLst>
                            <p:childTnLst>
                              <p:par>
                                <p:cTn id="48" presetID="53" presetClass="entr" presetSubtype="16" fill="hold" grpId="0" nodeType="afterEffect">
                                  <p:stCondLst>
                                    <p:cond delay="0"/>
                                  </p:stCondLst>
                                  <p:iterate type="lt">
                                    <p:tmPct val="10000"/>
                                  </p:iterate>
                                  <p:childTnLst>
                                    <p:set>
                                      <p:cBhvr>
                                        <p:cTn id="49" dur="1" fill="hold">
                                          <p:stCondLst>
                                            <p:cond delay="0"/>
                                          </p:stCondLst>
                                        </p:cTn>
                                        <p:tgtEl>
                                          <p:spTgt spid="34"/>
                                        </p:tgtEl>
                                        <p:attrNameLst>
                                          <p:attrName>style.visibility</p:attrName>
                                        </p:attrNameLst>
                                      </p:cBhvr>
                                      <p:to>
                                        <p:strVal val="visible"/>
                                      </p:to>
                                    </p:set>
                                    <p:anim calcmode="lin" valueType="num">
                                      <p:cBhvr>
                                        <p:cTn id="50" dur="500" fill="hold"/>
                                        <p:tgtEl>
                                          <p:spTgt spid="34"/>
                                        </p:tgtEl>
                                        <p:attrNameLst>
                                          <p:attrName>ppt_w</p:attrName>
                                        </p:attrNameLst>
                                      </p:cBhvr>
                                      <p:tavLst>
                                        <p:tav tm="0">
                                          <p:val>
                                            <p:fltVal val="0"/>
                                          </p:val>
                                        </p:tav>
                                        <p:tav tm="100000">
                                          <p:val>
                                            <p:strVal val="#ppt_w"/>
                                          </p:val>
                                        </p:tav>
                                      </p:tavLst>
                                    </p:anim>
                                    <p:anim calcmode="lin" valueType="num">
                                      <p:cBhvr>
                                        <p:cTn id="51" dur="500" fill="hold"/>
                                        <p:tgtEl>
                                          <p:spTgt spid="34"/>
                                        </p:tgtEl>
                                        <p:attrNameLst>
                                          <p:attrName>ppt_h</p:attrName>
                                        </p:attrNameLst>
                                      </p:cBhvr>
                                      <p:tavLst>
                                        <p:tav tm="0">
                                          <p:val>
                                            <p:fltVal val="0"/>
                                          </p:val>
                                        </p:tav>
                                        <p:tav tm="100000">
                                          <p:val>
                                            <p:strVal val="#ppt_h"/>
                                          </p:val>
                                        </p:tav>
                                      </p:tavLst>
                                    </p:anim>
                                    <p:animEffect transition="in" filter="fade">
                                      <p:cBhvr>
                                        <p:cTn id="5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8" grpId="0"/>
      <p:bldP spid="29" grpId="0"/>
      <p:bldP spid="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54629" y="453244"/>
            <a:ext cx="3288434" cy="584775"/>
          </a:xfrm>
          <a:prstGeom prst="rect">
            <a:avLst/>
          </a:prstGeom>
        </p:spPr>
        <p:txBody>
          <a:bodyPr wrap="square">
            <a:spAutoFit/>
          </a:bodyPr>
          <a:lstStyle/>
          <a:p>
            <a:r>
              <a:rPr lang="zh-CN" altLang="en-US" sz="3200" b="1" dirty="0">
                <a:ln w="15875">
                  <a:noFill/>
                </a:ln>
                <a:gradFill>
                  <a:gsLst>
                    <a:gs pos="55000">
                      <a:schemeClr val="bg1"/>
                    </a:gs>
                    <a:gs pos="60000">
                      <a:schemeClr val="bg1">
                        <a:lumMod val="85000"/>
                      </a:schemeClr>
                    </a:gs>
                    <a:gs pos="0">
                      <a:schemeClr val="bg1"/>
                    </a:gs>
                    <a:gs pos="82000">
                      <a:schemeClr val="bg1"/>
                    </a:gs>
                    <a:gs pos="100000">
                      <a:schemeClr val="bg1"/>
                    </a:gs>
                  </a:gsLst>
                  <a:lin ang="5400000" scaled="1"/>
                </a:gradFill>
                <a:effectLst>
                  <a:outerShdw blurRad="50800" dist="38100" dir="2700000" algn="tl" rotWithShape="0">
                    <a:prstClr val="black">
                      <a:alpha val="40000"/>
                    </a:prstClr>
                  </a:outerShdw>
                </a:effectLst>
                <a:cs typeface="+mn-ea"/>
                <a:sym typeface="+mn-lt"/>
              </a:rPr>
              <a:t>未来发展趋势</a:t>
            </a:r>
          </a:p>
        </p:txBody>
      </p:sp>
      <p:grpSp>
        <p:nvGrpSpPr>
          <p:cNvPr id="5" name="组合 4"/>
          <p:cNvGrpSpPr/>
          <p:nvPr/>
        </p:nvGrpSpPr>
        <p:grpSpPr>
          <a:xfrm>
            <a:off x="2060642" y="2689799"/>
            <a:ext cx="3189864" cy="3189866"/>
            <a:chOff x="666750" y="1418921"/>
            <a:chExt cx="2995433" cy="2995435"/>
          </a:xfrm>
        </p:grpSpPr>
        <p:sp>
          <p:nvSpPr>
            <p:cNvPr id="6" name="椭圆">
              <a:extLst>
                <a:ext uri="{FF2B5EF4-FFF2-40B4-BE49-F238E27FC236}">
                  <a16:creationId xmlns="" xmlns:a16="http://schemas.microsoft.com/office/drawing/2014/main" id="{B580E3CB-BE84-49F2-9C54-0A55A1B4345A}"/>
                </a:ext>
              </a:extLst>
            </p:cNvPr>
            <p:cNvSpPr/>
            <p:nvPr/>
          </p:nvSpPr>
          <p:spPr>
            <a:xfrm>
              <a:off x="895736" y="1647908"/>
              <a:ext cx="2537460" cy="2537460"/>
            </a:xfrm>
            <a:prstGeom prst="ellipse">
              <a:avLst/>
            </a:prstGeom>
            <a:gradFill>
              <a:gsLst>
                <a:gs pos="84000">
                  <a:srgbClr val="1D95F5">
                    <a:alpha val="0"/>
                  </a:srgbClr>
                </a:gs>
                <a:gs pos="0">
                  <a:srgbClr val="1D95F5"/>
                </a:gs>
              </a:gsLst>
              <a:lin ang="180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7" name="文本框">
              <a:extLst>
                <a:ext uri="{FF2B5EF4-FFF2-40B4-BE49-F238E27FC236}">
                  <a16:creationId xmlns="" xmlns:a16="http://schemas.microsoft.com/office/drawing/2014/main" id="{79F4C776-6753-4DE6-A166-4A1C7D90750B}"/>
                </a:ext>
              </a:extLst>
            </p:cNvPr>
            <p:cNvSpPr txBox="1"/>
            <p:nvPr/>
          </p:nvSpPr>
          <p:spPr>
            <a:xfrm>
              <a:off x="1191880" y="2084099"/>
              <a:ext cx="1950793" cy="491328"/>
            </a:xfrm>
            <a:prstGeom prst="rect">
              <a:avLst/>
            </a:prstGeom>
            <a:noFill/>
          </p:spPr>
          <p:txBody>
            <a:bodyPr wrap="square" rtlCol="0">
              <a:spAutoFit/>
            </a:bodyPr>
            <a:lstStyle/>
            <a:p>
              <a:pPr algn="ctr"/>
              <a:r>
                <a:rPr lang="zh-CN" altLang="en-US" sz="2800" b="1" dirty="0">
                  <a:solidFill>
                    <a:schemeClr val="bg1"/>
                  </a:solidFill>
                  <a:cs typeface="+mn-ea"/>
                  <a:sym typeface="+mn-lt"/>
                </a:rPr>
                <a:t>深入生活</a:t>
              </a:r>
            </a:p>
          </p:txBody>
        </p:sp>
        <p:sp>
          <p:nvSpPr>
            <p:cNvPr id="8" name="文本框">
              <a:extLst>
                <a:ext uri="{FF2B5EF4-FFF2-40B4-BE49-F238E27FC236}">
                  <a16:creationId xmlns="" xmlns:a16="http://schemas.microsoft.com/office/drawing/2014/main" id="{B1391EBF-610B-41E6-8029-83B12A9FBA3C}"/>
                </a:ext>
              </a:extLst>
            </p:cNvPr>
            <p:cNvSpPr txBox="1"/>
            <p:nvPr/>
          </p:nvSpPr>
          <p:spPr>
            <a:xfrm>
              <a:off x="1145258" y="2700151"/>
              <a:ext cx="2088951" cy="1138726"/>
            </a:xfrm>
            <a:prstGeom prst="rect">
              <a:avLst/>
            </a:prstGeom>
            <a:noFill/>
          </p:spPr>
          <p:txBody>
            <a:bodyPr wrap="square" rtlCol="0">
              <a:spAutoFit/>
            </a:bodyPr>
            <a:lstStyle/>
            <a:p>
              <a:pPr algn="ctr">
                <a:lnSpc>
                  <a:spcPct val="130000"/>
                </a:lnSpc>
              </a:pPr>
              <a:r>
                <a:rPr kumimoji="1" lang="zh-CN" altLang="en-US" sz="1400" dirty="0">
                  <a:solidFill>
                    <a:schemeClr val="bg1"/>
                  </a:solidFill>
                  <a:cs typeface="+mn-ea"/>
                  <a:sym typeface="+mn-lt"/>
                </a:rPr>
                <a:t>随着短视频的发展，其题材必将深入生活的方方面面，成为大众社交娱乐的重要平台。</a:t>
              </a:r>
            </a:p>
          </p:txBody>
        </p:sp>
        <p:sp>
          <p:nvSpPr>
            <p:cNvPr id="9" name="弧形">
              <a:extLst>
                <a:ext uri="{FF2B5EF4-FFF2-40B4-BE49-F238E27FC236}">
                  <a16:creationId xmlns="" xmlns:a16="http://schemas.microsoft.com/office/drawing/2014/main" id="{2318D598-A6B3-42A5-BF2D-862AE9FB5953}"/>
                </a:ext>
              </a:extLst>
            </p:cNvPr>
            <p:cNvSpPr/>
            <p:nvPr/>
          </p:nvSpPr>
          <p:spPr>
            <a:xfrm rot="6323866">
              <a:off x="666749" y="1418922"/>
              <a:ext cx="2995435" cy="2995433"/>
            </a:xfrm>
            <a:prstGeom prst="arc">
              <a:avLst>
                <a:gd name="adj1" fmla="val 16200000"/>
                <a:gd name="adj2" fmla="val 12111527"/>
              </a:avLst>
            </a:prstGeom>
            <a:ln w="76200" cap="rnd">
              <a:gradFill>
                <a:gsLst>
                  <a:gs pos="95000">
                    <a:srgbClr val="1D95F5">
                      <a:alpha val="0"/>
                    </a:srgbClr>
                  </a:gs>
                  <a:gs pos="0">
                    <a:srgbClr val="1D95F5"/>
                  </a:gs>
                </a:gsLst>
                <a:lin ang="11400000" scaled="0"/>
              </a:gra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grpSp>
      <p:grpSp>
        <p:nvGrpSpPr>
          <p:cNvPr id="15" name="组合 14"/>
          <p:cNvGrpSpPr/>
          <p:nvPr/>
        </p:nvGrpSpPr>
        <p:grpSpPr>
          <a:xfrm>
            <a:off x="6919080" y="2689799"/>
            <a:ext cx="3189864" cy="3189866"/>
            <a:chOff x="666750" y="1418921"/>
            <a:chExt cx="2995433" cy="2995435"/>
          </a:xfrm>
        </p:grpSpPr>
        <p:sp>
          <p:nvSpPr>
            <p:cNvPr id="16" name="椭圆">
              <a:extLst>
                <a:ext uri="{FF2B5EF4-FFF2-40B4-BE49-F238E27FC236}">
                  <a16:creationId xmlns="" xmlns:a16="http://schemas.microsoft.com/office/drawing/2014/main" id="{B580E3CB-BE84-49F2-9C54-0A55A1B4345A}"/>
                </a:ext>
              </a:extLst>
            </p:cNvPr>
            <p:cNvSpPr/>
            <p:nvPr/>
          </p:nvSpPr>
          <p:spPr>
            <a:xfrm>
              <a:off x="895736" y="1647908"/>
              <a:ext cx="2537460" cy="2537460"/>
            </a:xfrm>
            <a:prstGeom prst="ellipse">
              <a:avLst/>
            </a:prstGeom>
            <a:gradFill>
              <a:gsLst>
                <a:gs pos="84000">
                  <a:srgbClr val="1D95F5">
                    <a:alpha val="0"/>
                  </a:srgbClr>
                </a:gs>
                <a:gs pos="0">
                  <a:srgbClr val="1D95F5"/>
                </a:gs>
              </a:gsLst>
              <a:lin ang="18000000" scaled="0"/>
            </a:gra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a:bodyPr>
            <a:lstStyle/>
            <a:p>
              <a:pPr algn="ctr" defTabSz="914354"/>
              <a:endParaRPr lang="zh-CN" altLang="en-US" sz="2000" b="1" dirty="0">
                <a:solidFill>
                  <a:schemeClr val="bg1"/>
                </a:solidFill>
                <a:cs typeface="+mn-ea"/>
                <a:sym typeface="+mn-lt"/>
              </a:endParaRPr>
            </a:p>
          </p:txBody>
        </p:sp>
        <p:sp>
          <p:nvSpPr>
            <p:cNvPr id="17" name="文本框">
              <a:extLst>
                <a:ext uri="{FF2B5EF4-FFF2-40B4-BE49-F238E27FC236}">
                  <a16:creationId xmlns="" xmlns:a16="http://schemas.microsoft.com/office/drawing/2014/main" id="{79F4C776-6753-4DE6-A166-4A1C7D90750B}"/>
                </a:ext>
              </a:extLst>
            </p:cNvPr>
            <p:cNvSpPr txBox="1"/>
            <p:nvPr/>
          </p:nvSpPr>
          <p:spPr>
            <a:xfrm>
              <a:off x="1191880" y="2084099"/>
              <a:ext cx="1950793" cy="491328"/>
            </a:xfrm>
            <a:prstGeom prst="rect">
              <a:avLst/>
            </a:prstGeom>
            <a:noFill/>
          </p:spPr>
          <p:txBody>
            <a:bodyPr wrap="square" rtlCol="0">
              <a:spAutoFit/>
            </a:bodyPr>
            <a:lstStyle/>
            <a:p>
              <a:pPr algn="ctr"/>
              <a:r>
                <a:rPr lang="en-US" altLang="zh-CN" sz="2800" b="1" dirty="0">
                  <a:solidFill>
                    <a:schemeClr val="bg1"/>
                  </a:solidFill>
                  <a:cs typeface="+mn-ea"/>
                  <a:sym typeface="+mn-lt"/>
                </a:rPr>
                <a:t>5G</a:t>
              </a:r>
              <a:r>
                <a:rPr lang="zh-CN" altLang="en-US" sz="2800" b="1" dirty="0">
                  <a:solidFill>
                    <a:schemeClr val="bg1"/>
                  </a:solidFill>
                  <a:cs typeface="+mn-ea"/>
                  <a:sym typeface="+mn-lt"/>
                </a:rPr>
                <a:t>赋能</a:t>
              </a:r>
            </a:p>
          </p:txBody>
        </p:sp>
        <p:sp>
          <p:nvSpPr>
            <p:cNvPr id="18" name="文本框">
              <a:extLst>
                <a:ext uri="{FF2B5EF4-FFF2-40B4-BE49-F238E27FC236}">
                  <a16:creationId xmlns="" xmlns:a16="http://schemas.microsoft.com/office/drawing/2014/main" id="{B1391EBF-610B-41E6-8029-83B12A9FBA3C}"/>
                </a:ext>
              </a:extLst>
            </p:cNvPr>
            <p:cNvSpPr txBox="1"/>
            <p:nvPr/>
          </p:nvSpPr>
          <p:spPr>
            <a:xfrm>
              <a:off x="1053722" y="2778311"/>
              <a:ext cx="2221486" cy="875721"/>
            </a:xfrm>
            <a:prstGeom prst="rect">
              <a:avLst/>
            </a:prstGeom>
            <a:noFill/>
          </p:spPr>
          <p:txBody>
            <a:bodyPr wrap="square" rtlCol="0">
              <a:spAutoFit/>
            </a:bodyPr>
            <a:lstStyle/>
            <a:p>
              <a:pPr algn="ctr">
                <a:lnSpc>
                  <a:spcPct val="130000"/>
                </a:lnSpc>
              </a:pPr>
              <a:r>
                <a:rPr kumimoji="1" lang="en-US" altLang="zh-CN" sz="1400" dirty="0">
                  <a:solidFill>
                    <a:schemeClr val="bg1"/>
                  </a:solidFill>
                  <a:cs typeface="+mn-ea"/>
                  <a:sym typeface="+mn-lt"/>
                </a:rPr>
                <a:t>5G</a:t>
              </a:r>
              <a:r>
                <a:rPr kumimoji="1" lang="zh-CN" altLang="en-US" sz="1400" dirty="0">
                  <a:solidFill>
                    <a:schemeClr val="bg1"/>
                  </a:solidFill>
                  <a:cs typeface="+mn-ea"/>
                  <a:sym typeface="+mn-lt"/>
                </a:rPr>
                <a:t>的发展，为短视频发展提供了基础设施，助推短视频加快发展。</a:t>
              </a:r>
            </a:p>
          </p:txBody>
        </p:sp>
        <p:sp>
          <p:nvSpPr>
            <p:cNvPr id="19" name="弧形">
              <a:extLst>
                <a:ext uri="{FF2B5EF4-FFF2-40B4-BE49-F238E27FC236}">
                  <a16:creationId xmlns="" xmlns:a16="http://schemas.microsoft.com/office/drawing/2014/main" id="{2318D598-A6B3-42A5-BF2D-862AE9FB5953}"/>
                </a:ext>
              </a:extLst>
            </p:cNvPr>
            <p:cNvSpPr/>
            <p:nvPr/>
          </p:nvSpPr>
          <p:spPr>
            <a:xfrm rot="6323866">
              <a:off x="666749" y="1418922"/>
              <a:ext cx="2995435" cy="2995433"/>
            </a:xfrm>
            <a:prstGeom prst="arc">
              <a:avLst>
                <a:gd name="adj1" fmla="val 16200000"/>
                <a:gd name="adj2" fmla="val 12111527"/>
              </a:avLst>
            </a:prstGeom>
            <a:ln w="76200" cap="rnd">
              <a:gradFill>
                <a:gsLst>
                  <a:gs pos="95000">
                    <a:srgbClr val="1D95F5">
                      <a:alpha val="0"/>
                    </a:srgbClr>
                  </a:gs>
                  <a:gs pos="0">
                    <a:srgbClr val="1D95F5"/>
                  </a:gs>
                </a:gsLst>
                <a:lin ang="11400000" scaled="0"/>
              </a:gradFill>
              <a:roun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grpSp>
      <p:sp>
        <p:nvSpPr>
          <p:cNvPr id="20" name="矩形 19"/>
          <p:cNvSpPr/>
          <p:nvPr/>
        </p:nvSpPr>
        <p:spPr>
          <a:xfrm>
            <a:off x="1134319" y="1337611"/>
            <a:ext cx="9988952" cy="700898"/>
          </a:xfrm>
          <a:prstGeom prst="rect">
            <a:avLst/>
          </a:prstGeom>
        </p:spPr>
        <p:txBody>
          <a:bodyPr wrap="square">
            <a:spAutoFit/>
          </a:bodyPr>
          <a:lstStyle/>
          <a:p>
            <a:pPr indent="457200">
              <a:lnSpc>
                <a:spcPct val="130000"/>
              </a:lnSpc>
            </a:pPr>
            <a:r>
              <a:rPr lang="zh-CN" altLang="en-US" sz="1600" dirty="0">
                <a:solidFill>
                  <a:schemeClr val="bg1"/>
                </a:solidFill>
                <a:cs typeface="+mn-ea"/>
                <a:sym typeface="+mn-lt"/>
              </a:rPr>
              <a:t>抖音的异军突起，带动了新媒体行业的快速发展，这不仅让企业以极低的成本获得巨大的曝光量，还可以直接和用户沟通，更好地实现流量转化，这对于那些中小企业和品牌来说，无疑是一个非常好的机会！</a:t>
            </a:r>
          </a:p>
        </p:txBody>
      </p:sp>
    </p:spTree>
    <p:extLst>
      <p:ext uri="{BB962C8B-B14F-4D97-AF65-F5344CB8AC3E}">
        <p14:creationId xmlns:p14="http://schemas.microsoft.com/office/powerpoint/2010/main" val="41608260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par>
                          <p:cTn id="8" fill="hold">
                            <p:stCondLst>
                              <p:cond delay="750"/>
                            </p:stCondLst>
                            <p:childTnLst>
                              <p:par>
                                <p:cTn id="9" presetID="1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p:tgtEl>
                                          <p:spTgt spid="5"/>
                                        </p:tgtEl>
                                        <p:attrNameLst>
                                          <p:attrName>ppt_x</p:attrName>
                                        </p:attrNameLst>
                                      </p:cBhvr>
                                      <p:tavLst>
                                        <p:tav tm="0">
                                          <p:val>
                                            <p:strVal val="#ppt_x-#ppt_w*1.125000"/>
                                          </p:val>
                                        </p:tav>
                                        <p:tav tm="100000">
                                          <p:val>
                                            <p:strVal val="#ppt_x"/>
                                          </p:val>
                                        </p:tav>
                                      </p:tavLst>
                                    </p:anim>
                                    <p:animEffect transition="in" filter="wipe(right)">
                                      <p:cBhvr>
                                        <p:cTn id="12" dur="500"/>
                                        <p:tgtEl>
                                          <p:spTgt spid="5"/>
                                        </p:tgtEl>
                                      </p:cBhvr>
                                    </p:animEffect>
                                  </p:childTnLst>
                                </p:cTn>
                              </p:par>
                            </p:childTnLst>
                          </p:cTn>
                        </p:par>
                        <p:par>
                          <p:cTn id="13" fill="hold">
                            <p:stCondLst>
                              <p:cond delay="1250"/>
                            </p:stCondLst>
                            <p:childTnLst>
                              <p:par>
                                <p:cTn id="14" presetID="12" presetClass="entr" presetSubtype="8" fill="hold"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p:tgtEl>
                                          <p:spTgt spid="15"/>
                                        </p:tgtEl>
                                        <p:attrNameLst>
                                          <p:attrName>ppt_x</p:attrName>
                                        </p:attrNameLst>
                                      </p:cBhvr>
                                      <p:tavLst>
                                        <p:tav tm="0">
                                          <p:val>
                                            <p:strVal val="#ppt_x-#ppt_w*1.125000"/>
                                          </p:val>
                                        </p:tav>
                                        <p:tav tm="100000">
                                          <p:val>
                                            <p:strVal val="#ppt_x"/>
                                          </p:val>
                                        </p:tav>
                                      </p:tavLst>
                                    </p:anim>
                                    <p:animEffect transition="in" filter="wipe(right)">
                                      <p:cBhvr>
                                        <p:cTn id="17" dur="500"/>
                                        <p:tgtEl>
                                          <p:spTgt spid="15"/>
                                        </p:tgtEl>
                                      </p:cBhvr>
                                    </p:animEffect>
                                  </p:childTnLst>
                                </p:cTn>
                              </p:par>
                            </p:childTnLst>
                          </p:cTn>
                        </p:par>
                        <p:par>
                          <p:cTn id="18" fill="hold">
                            <p:stCondLst>
                              <p:cond delay="1750"/>
                            </p:stCondLst>
                            <p:childTnLst>
                              <p:par>
                                <p:cTn id="19" presetID="42" presetClass="entr" presetSubtype="0"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1000"/>
                                        <p:tgtEl>
                                          <p:spTgt spid="20"/>
                                        </p:tgtEl>
                                      </p:cBhvr>
                                    </p:animEffect>
                                    <p:anim calcmode="lin" valueType="num">
                                      <p:cBhvr>
                                        <p:cTn id="22" dur="1000" fill="hold"/>
                                        <p:tgtEl>
                                          <p:spTgt spid="20"/>
                                        </p:tgtEl>
                                        <p:attrNameLst>
                                          <p:attrName>ppt_x</p:attrName>
                                        </p:attrNameLst>
                                      </p:cBhvr>
                                      <p:tavLst>
                                        <p:tav tm="0">
                                          <p:val>
                                            <p:strVal val="#ppt_x"/>
                                          </p:val>
                                        </p:tav>
                                        <p:tav tm="100000">
                                          <p:val>
                                            <p:strVal val="#ppt_x"/>
                                          </p:val>
                                        </p:tav>
                                      </p:tavLst>
                                    </p:anim>
                                    <p:anim calcmode="lin" valueType="num">
                                      <p:cBhvr>
                                        <p:cTn id="2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0" grpId="0"/>
    </p:bldLst>
  </p:timing>
</p:sld>
</file>

<file path=ppt/tags/tag1.xml><?xml version="1.0" encoding="utf-8"?>
<p:tagLst xmlns:a="http://schemas.openxmlformats.org/drawingml/2006/main" xmlns:r="http://schemas.openxmlformats.org/officeDocument/2006/relationships" xmlns:p="http://schemas.openxmlformats.org/presentationml/2006/main">
  <p:tag name="ISLIDE.ICON" val="#394065;#405352;#407018;#402549;"/>
</p:tagLst>
</file>

<file path=ppt/tags/tag2.xml><?xml version="1.0" encoding="utf-8"?>
<p:tagLst xmlns:a="http://schemas.openxmlformats.org/drawingml/2006/main" xmlns:r="http://schemas.openxmlformats.org/officeDocument/2006/relationships" xmlns:p="http://schemas.openxmlformats.org/presentationml/2006/main">
  <p:tag name="ISLIDE.ICON" val="#394065;#405352;#407018;#402549;"/>
</p:tagLst>
</file>

<file path=ppt/tags/tag3.xml><?xml version="1.0" encoding="utf-8"?>
<p:tagLst xmlns:a="http://schemas.openxmlformats.org/drawingml/2006/main" xmlns:r="http://schemas.openxmlformats.org/officeDocument/2006/relationships" xmlns:p="http://schemas.openxmlformats.org/presentationml/2006/main">
  <p:tag name="ISLIDE.ICON" val="#394065;#405352;#407018;#402549;"/>
</p:tagLst>
</file>

<file path=ppt/tags/tag4.xml><?xml version="1.0" encoding="utf-8"?>
<p:tagLst xmlns:a="http://schemas.openxmlformats.org/drawingml/2006/main" xmlns:r="http://schemas.openxmlformats.org/officeDocument/2006/relationships" xmlns:p="http://schemas.openxmlformats.org/presentationml/2006/main">
  <p:tag name="ISLIDE.ICON" val="#394065;#405352;#407018;#402549;"/>
</p:tagLst>
</file>

<file path=ppt/tags/tag5.xml><?xml version="1.0" encoding="utf-8"?>
<p:tagLst xmlns:a="http://schemas.openxmlformats.org/drawingml/2006/main" xmlns:r="http://schemas.openxmlformats.org/officeDocument/2006/relationships" xmlns:p="http://schemas.openxmlformats.org/presentationml/2006/main">
  <p:tag name="ISLIDE.ICON" val="#394065;#405352;#407018;#402549;"/>
</p:tagLst>
</file>

<file path=ppt/tags/tag6.xml><?xml version="1.0" encoding="utf-8"?>
<p:tagLst xmlns:a="http://schemas.openxmlformats.org/drawingml/2006/main" xmlns:r="http://schemas.openxmlformats.org/officeDocument/2006/relationships" xmlns:p="http://schemas.openxmlformats.org/presentationml/2006/main">
  <p:tag name="ISLIDE.ICON" val="#394065;#405352;#407018;#402549;"/>
</p:tagLst>
</file>

<file path=ppt/tags/tag7.xml><?xml version="1.0" encoding="utf-8"?>
<p:tagLst xmlns:a="http://schemas.openxmlformats.org/drawingml/2006/main" xmlns:r="http://schemas.openxmlformats.org/officeDocument/2006/relationships" xmlns:p="http://schemas.openxmlformats.org/presentationml/2006/main">
  <p:tag name="ISLIDE.ICON" val="#394065;#405352;#407018;#402549;"/>
</p:tagLst>
</file>

<file path=ppt/tags/tag8.xml><?xml version="1.0" encoding="utf-8"?>
<p:tagLst xmlns:a="http://schemas.openxmlformats.org/drawingml/2006/main" xmlns:r="http://schemas.openxmlformats.org/officeDocument/2006/relationships" xmlns:p="http://schemas.openxmlformats.org/presentationml/2006/main">
  <p:tag name="ISLIDE.ICON" val="#394065;#405352;#407018;#402549;"/>
</p:tagLst>
</file>

<file path=ppt/tags/tag9.xml><?xml version="1.0" encoding="utf-8"?>
<p:tagLst xmlns:a="http://schemas.openxmlformats.org/drawingml/2006/main" xmlns:r="http://schemas.openxmlformats.org/officeDocument/2006/relationships" xmlns:p="http://schemas.openxmlformats.org/presentationml/2006/main">
  <p:tag name="ISLIDE.ICON" val="#394065;#405352;#407018;#402549;"/>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w1rewhb5">
      <a:majorFont>
        <a:latin typeface="微软雅黑" panose="020F0302020204030204"/>
        <a:ea typeface="微软雅黑"/>
        <a:cs typeface=""/>
      </a:majorFont>
      <a:minorFont>
        <a:latin typeface="微软雅黑"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1650</Words>
  <Application>Microsoft Office PowerPoint</Application>
  <PresentationFormat>宽屏</PresentationFormat>
  <Paragraphs>238</Paragraphs>
  <Slides>27</Slides>
  <Notes>11</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27</vt:i4>
      </vt:variant>
    </vt:vector>
  </HeadingPairs>
  <TitlesOfParts>
    <vt:vector size="37" baseType="lpstr">
      <vt:lpstr>Meiryo</vt:lpstr>
      <vt:lpstr>等线</vt:lpstr>
      <vt:lpstr>宋体</vt:lpstr>
      <vt:lpstr>微软雅黑</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21</cp:revision>
  <dcterms:created xsi:type="dcterms:W3CDTF">2021-07-04T15:12:30Z</dcterms:created>
  <dcterms:modified xsi:type="dcterms:W3CDTF">2022-12-31T07:48:32Z</dcterms:modified>
</cp:coreProperties>
</file>