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2.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5" r:id="rId2"/>
    <p:sldMasterId id="2147483689" r:id="rId3"/>
  </p:sldMasterIdLst>
  <p:notesMasterIdLst>
    <p:notesMasterId r:id="rId32"/>
  </p:notesMasterIdLst>
  <p:sldIdLst>
    <p:sldId id="256" r:id="rId4"/>
    <p:sldId id="257" r:id="rId5"/>
    <p:sldId id="258" r:id="rId6"/>
    <p:sldId id="259" r:id="rId7"/>
    <p:sldId id="260" r:id="rId8"/>
    <p:sldId id="261" r:id="rId9"/>
    <p:sldId id="262" r:id="rId10"/>
    <p:sldId id="263" r:id="rId11"/>
    <p:sldId id="283" r:id="rId12"/>
    <p:sldId id="265" r:id="rId13"/>
    <p:sldId id="266" r:id="rId14"/>
    <p:sldId id="267" r:id="rId15"/>
    <p:sldId id="268" r:id="rId16"/>
    <p:sldId id="269" r:id="rId17"/>
    <p:sldId id="284" r:id="rId18"/>
    <p:sldId id="271" r:id="rId19"/>
    <p:sldId id="272" r:id="rId20"/>
    <p:sldId id="273" r:id="rId21"/>
    <p:sldId id="274" r:id="rId22"/>
    <p:sldId id="275" r:id="rId23"/>
    <p:sldId id="285" r:id="rId24"/>
    <p:sldId id="277" r:id="rId25"/>
    <p:sldId id="278" r:id="rId26"/>
    <p:sldId id="279" r:id="rId27"/>
    <p:sldId id="280" r:id="rId28"/>
    <p:sldId id="281" r:id="rId29"/>
    <p:sldId id="282" r:id="rId30"/>
    <p:sldId id="286" r:id="rId31"/>
  </p:sldIdLst>
  <p:sldSz cx="9144000" cy="5143500" type="screen16x9"/>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E3641F"/>
    <a:srgbClr val="47B7E8"/>
    <a:srgbClr val="DFA20B"/>
    <a:srgbClr val="F5BA2A"/>
    <a:srgbClr val="7ABC32"/>
    <a:srgbClr val="FF6600"/>
    <a:srgbClr val="FFCC00"/>
    <a:srgbClr val="00B4C3"/>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1" d="100"/>
          <a:sy n="141" d="100"/>
        </p:scale>
        <p:origin x="744" y="108"/>
      </p:cViewPr>
      <p:guideLst>
        <p:guide orient="horz" pos="1620"/>
        <p:guide pos="2880"/>
      </p:guideLst>
    </p:cSldViewPr>
  </p:slideViewPr>
  <p:notesTextViewPr>
    <p:cViewPr>
      <p:scale>
        <a:sx n="100" d="100"/>
        <a:sy n="100" d="100"/>
      </p:scale>
      <p:origin x="0" y="0"/>
    </p:cViewPr>
  </p:notesTextViewPr>
  <p:sorterViewPr>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heme" Target="theme/theme1.xml"/><Relationship Id="rId8"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印品黑体" panose="00000500000000000000" pitchFamily="2" charset="-122"/>
                <a:ea typeface="印品黑体" panose="00000500000000000000" pitchFamily="2" charset="-122"/>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印品黑体" panose="00000500000000000000" pitchFamily="2" charset="-122"/>
                <a:ea typeface="印品黑体" panose="00000500000000000000" pitchFamily="2" charset="-122"/>
              </a:defRPr>
            </a:lvl1pPr>
          </a:lstStyle>
          <a:p>
            <a:fld id="{6A7862C6-6173-44C2-B7B6-361CA05E3863}" type="datetimeFigureOut">
              <a:rPr lang="zh-CN" altLang="en-US" smtClean="0"/>
              <a:pPr/>
              <a:t>2022/12/31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印品黑体" panose="00000500000000000000" pitchFamily="2" charset="-122"/>
                <a:ea typeface="印品黑体" panose="00000500000000000000" pitchFamily="2" charset="-122"/>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印品黑体" panose="00000500000000000000" pitchFamily="2" charset="-122"/>
                <a:ea typeface="印品黑体" panose="00000500000000000000" pitchFamily="2" charset="-122"/>
              </a:defRPr>
            </a:lvl1pPr>
          </a:lstStyle>
          <a:p>
            <a:fld id="{CBF61CB3-93FC-4E59-881B-CE36CFF38E27}" type="slidenum">
              <a:rPr lang="zh-CN" altLang="en-US" smtClean="0"/>
              <a:pPr/>
              <a:t>‹#›</a:t>
            </a:fld>
            <a:endParaRPr lang="zh-CN" altLang="en-US"/>
          </a:p>
        </p:txBody>
      </p:sp>
    </p:spTree>
    <p:extLst>
      <p:ext uri="{BB962C8B-B14F-4D97-AF65-F5344CB8AC3E}">
        <p14:creationId xmlns:p14="http://schemas.microsoft.com/office/powerpoint/2010/main" val="41149095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印品黑体" panose="00000500000000000000" pitchFamily="2" charset="-122"/>
        <a:ea typeface="印品黑体" panose="00000500000000000000" pitchFamily="2" charset="-122"/>
        <a:cs typeface="+mn-cs"/>
      </a:defRPr>
    </a:lvl1pPr>
    <a:lvl2pPr marL="457200" algn="l" defTabSz="914400" rtl="0" eaLnBrk="1" latinLnBrk="0" hangingPunct="1">
      <a:defRPr sz="1200" kern="1200">
        <a:solidFill>
          <a:schemeClr val="tx1"/>
        </a:solidFill>
        <a:latin typeface="印品黑体" panose="00000500000000000000" pitchFamily="2" charset="-122"/>
        <a:ea typeface="印品黑体" panose="00000500000000000000" pitchFamily="2" charset="-122"/>
        <a:cs typeface="+mn-cs"/>
      </a:defRPr>
    </a:lvl2pPr>
    <a:lvl3pPr marL="914400" algn="l" defTabSz="914400" rtl="0" eaLnBrk="1" latinLnBrk="0" hangingPunct="1">
      <a:defRPr sz="1200" kern="1200">
        <a:solidFill>
          <a:schemeClr val="tx1"/>
        </a:solidFill>
        <a:latin typeface="印品黑体" panose="00000500000000000000" pitchFamily="2" charset="-122"/>
        <a:ea typeface="印品黑体" panose="00000500000000000000" pitchFamily="2" charset="-122"/>
        <a:cs typeface="+mn-cs"/>
      </a:defRPr>
    </a:lvl3pPr>
    <a:lvl4pPr marL="1371600" algn="l" defTabSz="914400" rtl="0" eaLnBrk="1" latinLnBrk="0" hangingPunct="1">
      <a:defRPr sz="1200" kern="1200">
        <a:solidFill>
          <a:schemeClr val="tx1"/>
        </a:solidFill>
        <a:latin typeface="印品黑体" panose="00000500000000000000" pitchFamily="2" charset="-122"/>
        <a:ea typeface="印品黑体" panose="00000500000000000000" pitchFamily="2" charset="-122"/>
        <a:cs typeface="+mn-cs"/>
      </a:defRPr>
    </a:lvl4pPr>
    <a:lvl5pPr marL="1828800" algn="l" defTabSz="914400" rtl="0" eaLnBrk="1" latinLnBrk="0" hangingPunct="1">
      <a:defRPr sz="1200" kern="1200">
        <a:solidFill>
          <a:schemeClr val="tx1"/>
        </a:solidFill>
        <a:latin typeface="印品黑体" panose="00000500000000000000" pitchFamily="2" charset="-122"/>
        <a:ea typeface="印品黑体" panose="00000500000000000000"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BF61CB3-93FC-4E59-881B-CE36CFF38E27}" type="slidenum">
              <a:rPr lang="zh-CN" altLang="en-US" smtClean="0"/>
              <a:pPr/>
              <a:t>1</a:t>
            </a:fld>
            <a:endParaRPr lang="zh-CN" altLang="en-US"/>
          </a:p>
        </p:txBody>
      </p:sp>
    </p:spTree>
    <p:extLst>
      <p:ext uri="{BB962C8B-B14F-4D97-AF65-F5344CB8AC3E}">
        <p14:creationId xmlns:p14="http://schemas.microsoft.com/office/powerpoint/2010/main" val="28234911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en-US"/>
          </a:p>
        </p:txBody>
      </p:sp>
      <p:sp>
        <p:nvSpPr>
          <p:cNvPr id="59396"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900">
                <a:solidFill>
                  <a:schemeClr val="tx1"/>
                </a:solidFill>
                <a:latin typeface="Arial" pitchFamily="34" charset="0"/>
                <a:ea typeface="微软雅黑" pitchFamily="34" charset="-122"/>
              </a:defRPr>
            </a:lvl1pPr>
            <a:lvl2pPr marL="742950" indent="-285750">
              <a:defRPr sz="1900">
                <a:solidFill>
                  <a:schemeClr val="tx1"/>
                </a:solidFill>
                <a:latin typeface="Arial" pitchFamily="34" charset="0"/>
                <a:ea typeface="微软雅黑" pitchFamily="34" charset="-122"/>
              </a:defRPr>
            </a:lvl2pPr>
            <a:lvl3pPr marL="1143000" indent="-228600">
              <a:defRPr sz="1900">
                <a:solidFill>
                  <a:schemeClr val="tx1"/>
                </a:solidFill>
                <a:latin typeface="Arial" pitchFamily="34" charset="0"/>
                <a:ea typeface="微软雅黑" pitchFamily="34" charset="-122"/>
              </a:defRPr>
            </a:lvl3pPr>
            <a:lvl4pPr marL="1600200" indent="-228600">
              <a:defRPr sz="1900">
                <a:solidFill>
                  <a:schemeClr val="tx1"/>
                </a:solidFill>
                <a:latin typeface="Arial" pitchFamily="34" charset="0"/>
                <a:ea typeface="微软雅黑" pitchFamily="34" charset="-122"/>
              </a:defRPr>
            </a:lvl4pPr>
            <a:lvl5pPr marL="2057400" indent="-228600">
              <a:defRPr sz="1900">
                <a:solidFill>
                  <a:schemeClr val="tx1"/>
                </a:solidFill>
                <a:latin typeface="Arial" pitchFamily="34" charset="0"/>
                <a:ea typeface="微软雅黑" pitchFamily="34" charset="-122"/>
              </a:defRPr>
            </a:lvl5pPr>
            <a:lvl6pPr marL="2514600" indent="-228600" defTabSz="966788" fontAlgn="base">
              <a:spcBef>
                <a:spcPct val="0"/>
              </a:spcBef>
              <a:spcAft>
                <a:spcPct val="0"/>
              </a:spcAft>
              <a:defRPr sz="1900">
                <a:solidFill>
                  <a:schemeClr val="tx1"/>
                </a:solidFill>
                <a:latin typeface="Arial" pitchFamily="34" charset="0"/>
                <a:ea typeface="微软雅黑" pitchFamily="34" charset="-122"/>
              </a:defRPr>
            </a:lvl6pPr>
            <a:lvl7pPr marL="2971800" indent="-228600" defTabSz="966788" fontAlgn="base">
              <a:spcBef>
                <a:spcPct val="0"/>
              </a:spcBef>
              <a:spcAft>
                <a:spcPct val="0"/>
              </a:spcAft>
              <a:defRPr sz="1900">
                <a:solidFill>
                  <a:schemeClr val="tx1"/>
                </a:solidFill>
                <a:latin typeface="Arial" pitchFamily="34" charset="0"/>
                <a:ea typeface="微软雅黑" pitchFamily="34" charset="-122"/>
              </a:defRPr>
            </a:lvl7pPr>
            <a:lvl8pPr marL="3429000" indent="-228600" defTabSz="966788" fontAlgn="base">
              <a:spcBef>
                <a:spcPct val="0"/>
              </a:spcBef>
              <a:spcAft>
                <a:spcPct val="0"/>
              </a:spcAft>
              <a:defRPr sz="1900">
                <a:solidFill>
                  <a:schemeClr val="tx1"/>
                </a:solidFill>
                <a:latin typeface="Arial" pitchFamily="34" charset="0"/>
                <a:ea typeface="微软雅黑" pitchFamily="34" charset="-122"/>
              </a:defRPr>
            </a:lvl8pPr>
            <a:lvl9pPr marL="3886200" indent="-228600" defTabSz="966788" fontAlgn="base">
              <a:spcBef>
                <a:spcPct val="0"/>
              </a:spcBef>
              <a:spcAft>
                <a:spcPct val="0"/>
              </a:spcAft>
              <a:defRPr sz="1900">
                <a:solidFill>
                  <a:schemeClr val="tx1"/>
                </a:solidFill>
                <a:latin typeface="Arial" pitchFamily="34" charset="0"/>
                <a:ea typeface="微软雅黑" pitchFamily="34" charset="-122"/>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fld id="{33FA373F-394D-4945-AF55-FC857FB1A5F7}" type="slidenum">
              <a:rPr kumimoji="0" lang="zh-CN" altLang="en-US" sz="1200" b="0" i="0" u="none" strike="noStrike" kern="1200" cap="none" spc="0" normalizeH="0" baseline="0" noProof="0">
                <a:ln>
                  <a:noFill/>
                </a:ln>
                <a:solidFill>
                  <a:prstClr val="black"/>
                </a:solidFill>
                <a:effectLst/>
                <a:uLnTx/>
                <a:uFillTx/>
                <a:latin typeface="印品黑体" panose="00000500000000000000" pitchFamily="2" charset="-122"/>
                <a:ea typeface="宋体" pitchFamily="2" charset="-122"/>
                <a:cs typeface="+mn-cs"/>
              </a:rPr>
              <a:pPr marL="0" marR="0" lvl="0" indent="0" algn="r" defTabSz="966788" rtl="0" eaLnBrk="1" fontAlgn="base" latinLnBrk="0" hangingPunct="1">
                <a:lnSpc>
                  <a:spcPct val="100000"/>
                </a:lnSpc>
                <a:spcBef>
                  <a:spcPct val="0"/>
                </a:spcBef>
                <a:spcAft>
                  <a:spcPct val="0"/>
                </a:spcAft>
                <a:buClrTx/>
                <a:buSzTx/>
                <a:buFontTx/>
                <a:buNone/>
                <a:tabLst/>
                <a:defRPr/>
              </a:pPr>
              <a:t>10</a:t>
            </a:fld>
            <a:endParaRPr kumimoji="0" lang="zh-CN" altLang="en-US" sz="1200" b="0" i="0" u="none" strike="noStrike" kern="1200" cap="none" spc="0" normalizeH="0" baseline="0" noProof="0">
              <a:ln>
                <a:noFill/>
              </a:ln>
              <a:solidFill>
                <a:prstClr val="black"/>
              </a:solidFill>
              <a:effectLst/>
              <a:uLnTx/>
              <a:uFillTx/>
              <a:latin typeface="印品黑体" panose="00000500000000000000" pitchFamily="2" charset="-122"/>
              <a:ea typeface="宋体" pitchFamily="2" charset="-122"/>
              <a:cs typeface="+mn-cs"/>
            </a:endParaRPr>
          </a:p>
        </p:txBody>
      </p:sp>
    </p:spTree>
    <p:extLst>
      <p:ext uri="{BB962C8B-B14F-4D97-AF65-F5344CB8AC3E}">
        <p14:creationId xmlns:p14="http://schemas.microsoft.com/office/powerpoint/2010/main" val="21861291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BF61CB3-93FC-4E59-881B-CE36CFF38E27}" type="slidenum">
              <a:rPr lang="zh-CN" altLang="en-US" smtClean="0"/>
              <a:pPr/>
              <a:t>11</a:t>
            </a:fld>
            <a:endParaRPr lang="zh-CN" altLang="en-US"/>
          </a:p>
        </p:txBody>
      </p:sp>
    </p:spTree>
    <p:extLst>
      <p:ext uri="{BB962C8B-B14F-4D97-AF65-F5344CB8AC3E}">
        <p14:creationId xmlns:p14="http://schemas.microsoft.com/office/powerpoint/2010/main" val="6747125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BF61CB3-93FC-4E59-881B-CE36CFF38E27}" type="slidenum">
              <a:rPr lang="zh-CN" altLang="en-US" smtClean="0"/>
              <a:pPr/>
              <a:t>12</a:t>
            </a:fld>
            <a:endParaRPr lang="zh-CN" altLang="en-US"/>
          </a:p>
        </p:txBody>
      </p:sp>
    </p:spTree>
    <p:extLst>
      <p:ext uri="{BB962C8B-B14F-4D97-AF65-F5344CB8AC3E}">
        <p14:creationId xmlns:p14="http://schemas.microsoft.com/office/powerpoint/2010/main" val="20779449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zh-CN" dirty="0" smtClean="0"/>
              <a:t>https://www.ypppt.com/</a:t>
            </a:r>
            <a:endParaRPr lang="zh-CN" altLang="en-US" dirty="0"/>
          </a:p>
        </p:txBody>
      </p:sp>
      <p:sp>
        <p:nvSpPr>
          <p:cNvPr id="54276"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900">
                <a:solidFill>
                  <a:schemeClr val="tx1"/>
                </a:solidFill>
                <a:latin typeface="Arial" pitchFamily="34" charset="0"/>
                <a:ea typeface="微软雅黑" pitchFamily="34" charset="-122"/>
              </a:defRPr>
            </a:lvl1pPr>
            <a:lvl2pPr marL="742950" indent="-285750">
              <a:defRPr sz="1900">
                <a:solidFill>
                  <a:schemeClr val="tx1"/>
                </a:solidFill>
                <a:latin typeface="Arial" pitchFamily="34" charset="0"/>
                <a:ea typeface="微软雅黑" pitchFamily="34" charset="-122"/>
              </a:defRPr>
            </a:lvl2pPr>
            <a:lvl3pPr marL="1143000" indent="-228600">
              <a:defRPr sz="1900">
                <a:solidFill>
                  <a:schemeClr val="tx1"/>
                </a:solidFill>
                <a:latin typeface="Arial" pitchFamily="34" charset="0"/>
                <a:ea typeface="微软雅黑" pitchFamily="34" charset="-122"/>
              </a:defRPr>
            </a:lvl3pPr>
            <a:lvl4pPr marL="1600200" indent="-228600">
              <a:defRPr sz="1900">
                <a:solidFill>
                  <a:schemeClr val="tx1"/>
                </a:solidFill>
                <a:latin typeface="Arial" pitchFamily="34" charset="0"/>
                <a:ea typeface="微软雅黑" pitchFamily="34" charset="-122"/>
              </a:defRPr>
            </a:lvl4pPr>
            <a:lvl5pPr marL="2057400" indent="-228600">
              <a:defRPr sz="1900">
                <a:solidFill>
                  <a:schemeClr val="tx1"/>
                </a:solidFill>
                <a:latin typeface="Arial" pitchFamily="34" charset="0"/>
                <a:ea typeface="微软雅黑" pitchFamily="34" charset="-122"/>
              </a:defRPr>
            </a:lvl5pPr>
            <a:lvl6pPr marL="2514600" indent="-228600" defTabSz="966788" fontAlgn="base">
              <a:spcBef>
                <a:spcPct val="0"/>
              </a:spcBef>
              <a:spcAft>
                <a:spcPct val="0"/>
              </a:spcAft>
              <a:defRPr sz="1900">
                <a:solidFill>
                  <a:schemeClr val="tx1"/>
                </a:solidFill>
                <a:latin typeface="Arial" pitchFamily="34" charset="0"/>
                <a:ea typeface="微软雅黑" pitchFamily="34" charset="-122"/>
              </a:defRPr>
            </a:lvl6pPr>
            <a:lvl7pPr marL="2971800" indent="-228600" defTabSz="966788" fontAlgn="base">
              <a:spcBef>
                <a:spcPct val="0"/>
              </a:spcBef>
              <a:spcAft>
                <a:spcPct val="0"/>
              </a:spcAft>
              <a:defRPr sz="1900">
                <a:solidFill>
                  <a:schemeClr val="tx1"/>
                </a:solidFill>
                <a:latin typeface="Arial" pitchFamily="34" charset="0"/>
                <a:ea typeface="微软雅黑" pitchFamily="34" charset="-122"/>
              </a:defRPr>
            </a:lvl7pPr>
            <a:lvl8pPr marL="3429000" indent="-228600" defTabSz="966788" fontAlgn="base">
              <a:spcBef>
                <a:spcPct val="0"/>
              </a:spcBef>
              <a:spcAft>
                <a:spcPct val="0"/>
              </a:spcAft>
              <a:defRPr sz="1900">
                <a:solidFill>
                  <a:schemeClr val="tx1"/>
                </a:solidFill>
                <a:latin typeface="Arial" pitchFamily="34" charset="0"/>
                <a:ea typeface="微软雅黑" pitchFamily="34" charset="-122"/>
              </a:defRPr>
            </a:lvl8pPr>
            <a:lvl9pPr marL="3886200" indent="-228600" defTabSz="966788" fontAlgn="base">
              <a:spcBef>
                <a:spcPct val="0"/>
              </a:spcBef>
              <a:spcAft>
                <a:spcPct val="0"/>
              </a:spcAft>
              <a:defRPr sz="1900">
                <a:solidFill>
                  <a:schemeClr val="tx1"/>
                </a:solidFill>
                <a:latin typeface="Arial" pitchFamily="34" charset="0"/>
                <a:ea typeface="微软雅黑" pitchFamily="34" charset="-122"/>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fld id="{579EEE61-6411-42CC-8D36-97057DBDD0A4}" type="slidenum">
              <a:rPr kumimoji="0" lang="zh-CN" altLang="en-US" sz="1200" b="0" i="0" u="none" strike="noStrike" kern="1200" cap="none" spc="0" normalizeH="0" baseline="0" noProof="0">
                <a:ln>
                  <a:noFill/>
                </a:ln>
                <a:solidFill>
                  <a:prstClr val="black"/>
                </a:solidFill>
                <a:effectLst/>
                <a:uLnTx/>
                <a:uFillTx/>
                <a:latin typeface="印品黑体" panose="00000500000000000000" pitchFamily="2" charset="-122"/>
                <a:ea typeface="宋体" pitchFamily="2" charset="-122"/>
                <a:cs typeface="+mn-cs"/>
              </a:rPr>
              <a:pPr marL="0" marR="0" lvl="0" indent="0" algn="r" defTabSz="966788" rtl="0" eaLnBrk="1" fontAlgn="base" latinLnBrk="0" hangingPunct="1">
                <a:lnSpc>
                  <a:spcPct val="100000"/>
                </a:lnSpc>
                <a:spcBef>
                  <a:spcPct val="0"/>
                </a:spcBef>
                <a:spcAft>
                  <a:spcPct val="0"/>
                </a:spcAft>
                <a:buClrTx/>
                <a:buSzTx/>
                <a:buFontTx/>
                <a:buNone/>
                <a:tabLst/>
                <a:defRPr/>
              </a:pPr>
              <a:t>13</a:t>
            </a:fld>
            <a:endParaRPr kumimoji="0" lang="zh-CN" altLang="en-US" sz="1200" b="0" i="0" u="none" strike="noStrike" kern="1200" cap="none" spc="0" normalizeH="0" baseline="0" noProof="0">
              <a:ln>
                <a:noFill/>
              </a:ln>
              <a:solidFill>
                <a:prstClr val="black"/>
              </a:solidFill>
              <a:effectLst/>
              <a:uLnTx/>
              <a:uFillTx/>
              <a:latin typeface="印品黑体" panose="00000500000000000000" pitchFamily="2" charset="-122"/>
              <a:ea typeface="宋体" pitchFamily="2" charset="-122"/>
              <a:cs typeface="+mn-cs"/>
            </a:endParaRPr>
          </a:p>
        </p:txBody>
      </p:sp>
    </p:spTree>
    <p:extLst>
      <p:ext uri="{BB962C8B-B14F-4D97-AF65-F5344CB8AC3E}">
        <p14:creationId xmlns:p14="http://schemas.microsoft.com/office/powerpoint/2010/main" val="5063724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en-US"/>
          </a:p>
        </p:txBody>
      </p:sp>
      <p:sp>
        <p:nvSpPr>
          <p:cNvPr id="5222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900">
                <a:solidFill>
                  <a:schemeClr val="tx1"/>
                </a:solidFill>
                <a:latin typeface="Arial" pitchFamily="34" charset="0"/>
                <a:ea typeface="微软雅黑" pitchFamily="34" charset="-122"/>
              </a:defRPr>
            </a:lvl1pPr>
            <a:lvl2pPr marL="742950" indent="-285750">
              <a:defRPr sz="1900">
                <a:solidFill>
                  <a:schemeClr val="tx1"/>
                </a:solidFill>
                <a:latin typeface="Arial" pitchFamily="34" charset="0"/>
                <a:ea typeface="微软雅黑" pitchFamily="34" charset="-122"/>
              </a:defRPr>
            </a:lvl2pPr>
            <a:lvl3pPr marL="1143000" indent="-228600">
              <a:defRPr sz="1900">
                <a:solidFill>
                  <a:schemeClr val="tx1"/>
                </a:solidFill>
                <a:latin typeface="Arial" pitchFamily="34" charset="0"/>
                <a:ea typeface="微软雅黑" pitchFamily="34" charset="-122"/>
              </a:defRPr>
            </a:lvl3pPr>
            <a:lvl4pPr marL="1600200" indent="-228600">
              <a:defRPr sz="1900">
                <a:solidFill>
                  <a:schemeClr val="tx1"/>
                </a:solidFill>
                <a:latin typeface="Arial" pitchFamily="34" charset="0"/>
                <a:ea typeface="微软雅黑" pitchFamily="34" charset="-122"/>
              </a:defRPr>
            </a:lvl4pPr>
            <a:lvl5pPr marL="2057400" indent="-228600">
              <a:defRPr sz="1900">
                <a:solidFill>
                  <a:schemeClr val="tx1"/>
                </a:solidFill>
                <a:latin typeface="Arial" pitchFamily="34" charset="0"/>
                <a:ea typeface="微软雅黑" pitchFamily="34" charset="-122"/>
              </a:defRPr>
            </a:lvl5pPr>
            <a:lvl6pPr marL="2514600" indent="-228600" defTabSz="966788" fontAlgn="base">
              <a:spcBef>
                <a:spcPct val="0"/>
              </a:spcBef>
              <a:spcAft>
                <a:spcPct val="0"/>
              </a:spcAft>
              <a:defRPr sz="1900">
                <a:solidFill>
                  <a:schemeClr val="tx1"/>
                </a:solidFill>
                <a:latin typeface="Arial" pitchFamily="34" charset="0"/>
                <a:ea typeface="微软雅黑" pitchFamily="34" charset="-122"/>
              </a:defRPr>
            </a:lvl6pPr>
            <a:lvl7pPr marL="2971800" indent="-228600" defTabSz="966788" fontAlgn="base">
              <a:spcBef>
                <a:spcPct val="0"/>
              </a:spcBef>
              <a:spcAft>
                <a:spcPct val="0"/>
              </a:spcAft>
              <a:defRPr sz="1900">
                <a:solidFill>
                  <a:schemeClr val="tx1"/>
                </a:solidFill>
                <a:latin typeface="Arial" pitchFamily="34" charset="0"/>
                <a:ea typeface="微软雅黑" pitchFamily="34" charset="-122"/>
              </a:defRPr>
            </a:lvl7pPr>
            <a:lvl8pPr marL="3429000" indent="-228600" defTabSz="966788" fontAlgn="base">
              <a:spcBef>
                <a:spcPct val="0"/>
              </a:spcBef>
              <a:spcAft>
                <a:spcPct val="0"/>
              </a:spcAft>
              <a:defRPr sz="1900">
                <a:solidFill>
                  <a:schemeClr val="tx1"/>
                </a:solidFill>
                <a:latin typeface="Arial" pitchFamily="34" charset="0"/>
                <a:ea typeface="微软雅黑" pitchFamily="34" charset="-122"/>
              </a:defRPr>
            </a:lvl8pPr>
            <a:lvl9pPr marL="3886200" indent="-228600" defTabSz="966788" fontAlgn="base">
              <a:spcBef>
                <a:spcPct val="0"/>
              </a:spcBef>
              <a:spcAft>
                <a:spcPct val="0"/>
              </a:spcAft>
              <a:defRPr sz="1900">
                <a:solidFill>
                  <a:schemeClr val="tx1"/>
                </a:solidFill>
                <a:latin typeface="Arial" pitchFamily="34" charset="0"/>
                <a:ea typeface="微软雅黑" pitchFamily="34" charset="-122"/>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fld id="{CC336808-C6CB-44B4-BF21-3C39EB82FE4B}" type="slidenum">
              <a:rPr kumimoji="0" lang="zh-CN" altLang="en-US" sz="1200" b="0" i="0" u="none" strike="noStrike" kern="1200" cap="none" spc="0" normalizeH="0" baseline="0" noProof="0">
                <a:ln>
                  <a:noFill/>
                </a:ln>
                <a:solidFill>
                  <a:prstClr val="black"/>
                </a:solidFill>
                <a:effectLst/>
                <a:uLnTx/>
                <a:uFillTx/>
                <a:latin typeface="印品黑体" panose="00000500000000000000" pitchFamily="2" charset="-122"/>
                <a:ea typeface="宋体" pitchFamily="2" charset="-122"/>
                <a:cs typeface="+mn-cs"/>
              </a:rPr>
              <a:pPr marL="0" marR="0" lvl="0" indent="0" algn="r" defTabSz="966788" rtl="0" eaLnBrk="1" fontAlgn="base" latinLnBrk="0" hangingPunct="1">
                <a:lnSpc>
                  <a:spcPct val="100000"/>
                </a:lnSpc>
                <a:spcBef>
                  <a:spcPct val="0"/>
                </a:spcBef>
                <a:spcAft>
                  <a:spcPct val="0"/>
                </a:spcAft>
                <a:buClrTx/>
                <a:buSzTx/>
                <a:buFontTx/>
                <a:buNone/>
                <a:tabLst/>
                <a:defRPr/>
              </a:pPr>
              <a:t>14</a:t>
            </a:fld>
            <a:endParaRPr kumimoji="0" lang="zh-CN" altLang="en-US" sz="1200" b="0" i="0" u="none" strike="noStrike" kern="1200" cap="none" spc="0" normalizeH="0" baseline="0" noProof="0">
              <a:ln>
                <a:noFill/>
              </a:ln>
              <a:solidFill>
                <a:prstClr val="black"/>
              </a:solidFill>
              <a:effectLst/>
              <a:uLnTx/>
              <a:uFillTx/>
              <a:latin typeface="印品黑体" panose="00000500000000000000" pitchFamily="2" charset="-122"/>
              <a:ea typeface="宋体" pitchFamily="2" charset="-122"/>
              <a:cs typeface="+mn-cs"/>
            </a:endParaRPr>
          </a:p>
        </p:txBody>
      </p:sp>
    </p:spTree>
    <p:extLst>
      <p:ext uri="{BB962C8B-B14F-4D97-AF65-F5344CB8AC3E}">
        <p14:creationId xmlns:p14="http://schemas.microsoft.com/office/powerpoint/2010/main" val="32533033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BF61CB3-93FC-4E59-881B-CE36CFF38E27}" type="slidenum">
              <a:rPr lang="zh-CN" altLang="en-US" smtClean="0">
                <a:solidFill>
                  <a:prstClr val="black"/>
                </a:solidFill>
                <a:latin typeface="Calibri"/>
                <a:ea typeface="宋体"/>
              </a:rPr>
              <a:pPr/>
              <a:t>15</a:t>
            </a:fld>
            <a:endParaRPr lang="zh-CN" altLang="en-US">
              <a:solidFill>
                <a:prstClr val="black"/>
              </a:solidFill>
              <a:latin typeface="Calibri"/>
              <a:ea typeface="宋体"/>
            </a:endParaRPr>
          </a:p>
        </p:txBody>
      </p:sp>
    </p:spTree>
    <p:extLst>
      <p:ext uri="{BB962C8B-B14F-4D97-AF65-F5344CB8AC3E}">
        <p14:creationId xmlns:p14="http://schemas.microsoft.com/office/powerpoint/2010/main" val="24891484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en-US"/>
          </a:p>
        </p:txBody>
      </p:sp>
      <p:sp>
        <p:nvSpPr>
          <p:cNvPr id="4710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900">
                <a:solidFill>
                  <a:schemeClr val="tx1"/>
                </a:solidFill>
                <a:latin typeface="Arial" pitchFamily="34" charset="0"/>
                <a:ea typeface="微软雅黑" pitchFamily="34" charset="-122"/>
              </a:defRPr>
            </a:lvl1pPr>
            <a:lvl2pPr marL="742950" indent="-285750">
              <a:defRPr sz="1900">
                <a:solidFill>
                  <a:schemeClr val="tx1"/>
                </a:solidFill>
                <a:latin typeface="Arial" pitchFamily="34" charset="0"/>
                <a:ea typeface="微软雅黑" pitchFamily="34" charset="-122"/>
              </a:defRPr>
            </a:lvl2pPr>
            <a:lvl3pPr marL="1143000" indent="-228600">
              <a:defRPr sz="1900">
                <a:solidFill>
                  <a:schemeClr val="tx1"/>
                </a:solidFill>
                <a:latin typeface="Arial" pitchFamily="34" charset="0"/>
                <a:ea typeface="微软雅黑" pitchFamily="34" charset="-122"/>
              </a:defRPr>
            </a:lvl3pPr>
            <a:lvl4pPr marL="1600200" indent="-228600">
              <a:defRPr sz="1900">
                <a:solidFill>
                  <a:schemeClr val="tx1"/>
                </a:solidFill>
                <a:latin typeface="Arial" pitchFamily="34" charset="0"/>
                <a:ea typeface="微软雅黑" pitchFamily="34" charset="-122"/>
              </a:defRPr>
            </a:lvl4pPr>
            <a:lvl5pPr marL="2057400" indent="-228600">
              <a:defRPr sz="1900">
                <a:solidFill>
                  <a:schemeClr val="tx1"/>
                </a:solidFill>
                <a:latin typeface="Arial" pitchFamily="34" charset="0"/>
                <a:ea typeface="微软雅黑" pitchFamily="34" charset="-122"/>
              </a:defRPr>
            </a:lvl5pPr>
            <a:lvl6pPr marL="2514600" indent="-228600" defTabSz="966788" fontAlgn="base">
              <a:spcBef>
                <a:spcPct val="0"/>
              </a:spcBef>
              <a:spcAft>
                <a:spcPct val="0"/>
              </a:spcAft>
              <a:defRPr sz="1900">
                <a:solidFill>
                  <a:schemeClr val="tx1"/>
                </a:solidFill>
                <a:latin typeface="Arial" pitchFamily="34" charset="0"/>
                <a:ea typeface="微软雅黑" pitchFamily="34" charset="-122"/>
              </a:defRPr>
            </a:lvl6pPr>
            <a:lvl7pPr marL="2971800" indent="-228600" defTabSz="966788" fontAlgn="base">
              <a:spcBef>
                <a:spcPct val="0"/>
              </a:spcBef>
              <a:spcAft>
                <a:spcPct val="0"/>
              </a:spcAft>
              <a:defRPr sz="1900">
                <a:solidFill>
                  <a:schemeClr val="tx1"/>
                </a:solidFill>
                <a:latin typeface="Arial" pitchFamily="34" charset="0"/>
                <a:ea typeface="微软雅黑" pitchFamily="34" charset="-122"/>
              </a:defRPr>
            </a:lvl7pPr>
            <a:lvl8pPr marL="3429000" indent="-228600" defTabSz="966788" fontAlgn="base">
              <a:spcBef>
                <a:spcPct val="0"/>
              </a:spcBef>
              <a:spcAft>
                <a:spcPct val="0"/>
              </a:spcAft>
              <a:defRPr sz="1900">
                <a:solidFill>
                  <a:schemeClr val="tx1"/>
                </a:solidFill>
                <a:latin typeface="Arial" pitchFamily="34" charset="0"/>
                <a:ea typeface="微软雅黑" pitchFamily="34" charset="-122"/>
              </a:defRPr>
            </a:lvl8pPr>
            <a:lvl9pPr marL="3886200" indent="-228600" defTabSz="966788" fontAlgn="base">
              <a:spcBef>
                <a:spcPct val="0"/>
              </a:spcBef>
              <a:spcAft>
                <a:spcPct val="0"/>
              </a:spcAft>
              <a:defRPr sz="1900">
                <a:solidFill>
                  <a:schemeClr val="tx1"/>
                </a:solidFill>
                <a:latin typeface="Arial" pitchFamily="34" charset="0"/>
                <a:ea typeface="微软雅黑" pitchFamily="34" charset="-122"/>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fld id="{EA1FF93D-368C-4FD9-83EF-188054E1D84A}" type="slidenum">
              <a:rPr kumimoji="0" lang="zh-CN" altLang="en-US" sz="1200" b="0" i="0" u="none" strike="noStrike" kern="1200" cap="none" spc="0" normalizeH="0" baseline="0" noProof="0">
                <a:ln>
                  <a:noFill/>
                </a:ln>
                <a:solidFill>
                  <a:prstClr val="black"/>
                </a:solidFill>
                <a:effectLst/>
                <a:uLnTx/>
                <a:uFillTx/>
                <a:latin typeface="印品黑体" panose="00000500000000000000" pitchFamily="2" charset="-122"/>
                <a:ea typeface="宋体" pitchFamily="2" charset="-122"/>
                <a:cs typeface="+mn-cs"/>
              </a:rPr>
              <a:pPr marL="0" marR="0" lvl="0" indent="0" algn="r" defTabSz="966788" rtl="0" eaLnBrk="1" fontAlgn="base" latinLnBrk="0" hangingPunct="1">
                <a:lnSpc>
                  <a:spcPct val="100000"/>
                </a:lnSpc>
                <a:spcBef>
                  <a:spcPct val="0"/>
                </a:spcBef>
                <a:spcAft>
                  <a:spcPct val="0"/>
                </a:spcAft>
                <a:buClrTx/>
                <a:buSzTx/>
                <a:buFontTx/>
                <a:buNone/>
                <a:tabLst/>
                <a:defRPr/>
              </a:pPr>
              <a:t>16</a:t>
            </a:fld>
            <a:endParaRPr kumimoji="0" lang="zh-CN" altLang="en-US" sz="1200" b="0" i="0" u="none" strike="noStrike" kern="1200" cap="none" spc="0" normalizeH="0" baseline="0" noProof="0">
              <a:ln>
                <a:noFill/>
              </a:ln>
              <a:solidFill>
                <a:prstClr val="black"/>
              </a:solidFill>
              <a:effectLst/>
              <a:uLnTx/>
              <a:uFillTx/>
              <a:latin typeface="印品黑体" panose="00000500000000000000" pitchFamily="2" charset="-122"/>
              <a:ea typeface="宋体" pitchFamily="2" charset="-122"/>
              <a:cs typeface="+mn-cs"/>
            </a:endParaRPr>
          </a:p>
        </p:txBody>
      </p:sp>
    </p:spTree>
    <p:extLst>
      <p:ext uri="{BB962C8B-B14F-4D97-AF65-F5344CB8AC3E}">
        <p14:creationId xmlns:p14="http://schemas.microsoft.com/office/powerpoint/2010/main" val="18497830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en-US"/>
          </a:p>
        </p:txBody>
      </p:sp>
      <p:sp>
        <p:nvSpPr>
          <p:cNvPr id="6861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900">
                <a:solidFill>
                  <a:schemeClr val="tx1"/>
                </a:solidFill>
                <a:latin typeface="Arial" pitchFamily="34" charset="0"/>
                <a:ea typeface="微软雅黑" pitchFamily="34" charset="-122"/>
              </a:defRPr>
            </a:lvl1pPr>
            <a:lvl2pPr marL="742950" indent="-285750">
              <a:defRPr sz="1900">
                <a:solidFill>
                  <a:schemeClr val="tx1"/>
                </a:solidFill>
                <a:latin typeface="Arial" pitchFamily="34" charset="0"/>
                <a:ea typeface="微软雅黑" pitchFamily="34" charset="-122"/>
              </a:defRPr>
            </a:lvl2pPr>
            <a:lvl3pPr marL="1143000" indent="-228600">
              <a:defRPr sz="1900">
                <a:solidFill>
                  <a:schemeClr val="tx1"/>
                </a:solidFill>
                <a:latin typeface="Arial" pitchFamily="34" charset="0"/>
                <a:ea typeface="微软雅黑" pitchFamily="34" charset="-122"/>
              </a:defRPr>
            </a:lvl3pPr>
            <a:lvl4pPr marL="1600200" indent="-228600">
              <a:defRPr sz="1900">
                <a:solidFill>
                  <a:schemeClr val="tx1"/>
                </a:solidFill>
                <a:latin typeface="Arial" pitchFamily="34" charset="0"/>
                <a:ea typeface="微软雅黑" pitchFamily="34" charset="-122"/>
              </a:defRPr>
            </a:lvl4pPr>
            <a:lvl5pPr marL="2057400" indent="-228600">
              <a:defRPr sz="1900">
                <a:solidFill>
                  <a:schemeClr val="tx1"/>
                </a:solidFill>
                <a:latin typeface="Arial" pitchFamily="34" charset="0"/>
                <a:ea typeface="微软雅黑" pitchFamily="34" charset="-122"/>
              </a:defRPr>
            </a:lvl5pPr>
            <a:lvl6pPr marL="2514600" indent="-228600" defTabSz="966788" fontAlgn="base">
              <a:spcBef>
                <a:spcPct val="0"/>
              </a:spcBef>
              <a:spcAft>
                <a:spcPct val="0"/>
              </a:spcAft>
              <a:defRPr sz="1900">
                <a:solidFill>
                  <a:schemeClr val="tx1"/>
                </a:solidFill>
                <a:latin typeface="Arial" pitchFamily="34" charset="0"/>
                <a:ea typeface="微软雅黑" pitchFamily="34" charset="-122"/>
              </a:defRPr>
            </a:lvl6pPr>
            <a:lvl7pPr marL="2971800" indent="-228600" defTabSz="966788" fontAlgn="base">
              <a:spcBef>
                <a:spcPct val="0"/>
              </a:spcBef>
              <a:spcAft>
                <a:spcPct val="0"/>
              </a:spcAft>
              <a:defRPr sz="1900">
                <a:solidFill>
                  <a:schemeClr val="tx1"/>
                </a:solidFill>
                <a:latin typeface="Arial" pitchFamily="34" charset="0"/>
                <a:ea typeface="微软雅黑" pitchFamily="34" charset="-122"/>
              </a:defRPr>
            </a:lvl7pPr>
            <a:lvl8pPr marL="3429000" indent="-228600" defTabSz="966788" fontAlgn="base">
              <a:spcBef>
                <a:spcPct val="0"/>
              </a:spcBef>
              <a:spcAft>
                <a:spcPct val="0"/>
              </a:spcAft>
              <a:defRPr sz="1900">
                <a:solidFill>
                  <a:schemeClr val="tx1"/>
                </a:solidFill>
                <a:latin typeface="Arial" pitchFamily="34" charset="0"/>
                <a:ea typeface="微软雅黑" pitchFamily="34" charset="-122"/>
              </a:defRPr>
            </a:lvl8pPr>
            <a:lvl9pPr marL="3886200" indent="-228600" defTabSz="966788" fontAlgn="base">
              <a:spcBef>
                <a:spcPct val="0"/>
              </a:spcBef>
              <a:spcAft>
                <a:spcPct val="0"/>
              </a:spcAft>
              <a:defRPr sz="1900">
                <a:solidFill>
                  <a:schemeClr val="tx1"/>
                </a:solidFill>
                <a:latin typeface="Arial" pitchFamily="34" charset="0"/>
                <a:ea typeface="微软雅黑" pitchFamily="34" charset="-122"/>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fld id="{7852C80A-9F45-462E-87CE-685426BA618A}" type="slidenum">
              <a:rPr kumimoji="0" lang="zh-CN" altLang="en-US" sz="1200" b="0" i="0" u="none" strike="noStrike" kern="1200" cap="none" spc="0" normalizeH="0" baseline="0" noProof="0">
                <a:ln>
                  <a:noFill/>
                </a:ln>
                <a:solidFill>
                  <a:prstClr val="black"/>
                </a:solidFill>
                <a:effectLst/>
                <a:uLnTx/>
                <a:uFillTx/>
                <a:latin typeface="印品黑体" panose="00000500000000000000" pitchFamily="2" charset="-122"/>
                <a:ea typeface="宋体" pitchFamily="2" charset="-122"/>
                <a:cs typeface="+mn-cs"/>
              </a:rPr>
              <a:pPr marL="0" marR="0" lvl="0" indent="0" algn="r" defTabSz="966788" rtl="0" eaLnBrk="1" fontAlgn="base" latinLnBrk="0" hangingPunct="1">
                <a:lnSpc>
                  <a:spcPct val="100000"/>
                </a:lnSpc>
                <a:spcBef>
                  <a:spcPct val="0"/>
                </a:spcBef>
                <a:spcAft>
                  <a:spcPct val="0"/>
                </a:spcAft>
                <a:buClrTx/>
                <a:buSzTx/>
                <a:buFontTx/>
                <a:buNone/>
                <a:tabLst/>
                <a:defRPr/>
              </a:pPr>
              <a:t>17</a:t>
            </a:fld>
            <a:endParaRPr kumimoji="0" lang="zh-CN" altLang="en-US" sz="1200" b="0" i="0" u="none" strike="noStrike" kern="1200" cap="none" spc="0" normalizeH="0" baseline="0" noProof="0">
              <a:ln>
                <a:noFill/>
              </a:ln>
              <a:solidFill>
                <a:prstClr val="black"/>
              </a:solidFill>
              <a:effectLst/>
              <a:uLnTx/>
              <a:uFillTx/>
              <a:latin typeface="印品黑体" panose="00000500000000000000" pitchFamily="2" charset="-122"/>
              <a:ea typeface="宋体" pitchFamily="2" charset="-122"/>
              <a:cs typeface="+mn-cs"/>
            </a:endParaRPr>
          </a:p>
        </p:txBody>
      </p:sp>
    </p:spTree>
    <p:extLst>
      <p:ext uri="{BB962C8B-B14F-4D97-AF65-F5344CB8AC3E}">
        <p14:creationId xmlns:p14="http://schemas.microsoft.com/office/powerpoint/2010/main" val="3625994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BF61CB3-93FC-4E59-881B-CE36CFF38E27}" type="slidenum">
              <a:rPr lang="zh-CN" altLang="en-US" smtClean="0"/>
              <a:pPr/>
              <a:t>18</a:t>
            </a:fld>
            <a:endParaRPr lang="zh-CN" altLang="en-US"/>
          </a:p>
        </p:txBody>
      </p:sp>
    </p:spTree>
    <p:extLst>
      <p:ext uri="{BB962C8B-B14F-4D97-AF65-F5344CB8AC3E}">
        <p14:creationId xmlns:p14="http://schemas.microsoft.com/office/powerpoint/2010/main" val="26332052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en-US"/>
          </a:p>
        </p:txBody>
      </p:sp>
      <p:sp>
        <p:nvSpPr>
          <p:cNvPr id="46084"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900">
                <a:solidFill>
                  <a:schemeClr val="tx1"/>
                </a:solidFill>
                <a:latin typeface="Arial" pitchFamily="34" charset="0"/>
                <a:ea typeface="微软雅黑" pitchFamily="34" charset="-122"/>
              </a:defRPr>
            </a:lvl1pPr>
            <a:lvl2pPr marL="742950" indent="-285750">
              <a:defRPr sz="1900">
                <a:solidFill>
                  <a:schemeClr val="tx1"/>
                </a:solidFill>
                <a:latin typeface="Arial" pitchFamily="34" charset="0"/>
                <a:ea typeface="微软雅黑" pitchFamily="34" charset="-122"/>
              </a:defRPr>
            </a:lvl2pPr>
            <a:lvl3pPr marL="1143000" indent="-228600">
              <a:defRPr sz="1900">
                <a:solidFill>
                  <a:schemeClr val="tx1"/>
                </a:solidFill>
                <a:latin typeface="Arial" pitchFamily="34" charset="0"/>
                <a:ea typeface="微软雅黑" pitchFamily="34" charset="-122"/>
              </a:defRPr>
            </a:lvl3pPr>
            <a:lvl4pPr marL="1600200" indent="-228600">
              <a:defRPr sz="1900">
                <a:solidFill>
                  <a:schemeClr val="tx1"/>
                </a:solidFill>
                <a:latin typeface="Arial" pitchFamily="34" charset="0"/>
                <a:ea typeface="微软雅黑" pitchFamily="34" charset="-122"/>
              </a:defRPr>
            </a:lvl4pPr>
            <a:lvl5pPr marL="2057400" indent="-228600">
              <a:defRPr sz="1900">
                <a:solidFill>
                  <a:schemeClr val="tx1"/>
                </a:solidFill>
                <a:latin typeface="Arial" pitchFamily="34" charset="0"/>
                <a:ea typeface="微软雅黑" pitchFamily="34" charset="-122"/>
              </a:defRPr>
            </a:lvl5pPr>
            <a:lvl6pPr marL="2514600" indent="-228600" defTabSz="966788" fontAlgn="base">
              <a:spcBef>
                <a:spcPct val="0"/>
              </a:spcBef>
              <a:spcAft>
                <a:spcPct val="0"/>
              </a:spcAft>
              <a:defRPr sz="1900">
                <a:solidFill>
                  <a:schemeClr val="tx1"/>
                </a:solidFill>
                <a:latin typeface="Arial" pitchFamily="34" charset="0"/>
                <a:ea typeface="微软雅黑" pitchFamily="34" charset="-122"/>
              </a:defRPr>
            </a:lvl6pPr>
            <a:lvl7pPr marL="2971800" indent="-228600" defTabSz="966788" fontAlgn="base">
              <a:spcBef>
                <a:spcPct val="0"/>
              </a:spcBef>
              <a:spcAft>
                <a:spcPct val="0"/>
              </a:spcAft>
              <a:defRPr sz="1900">
                <a:solidFill>
                  <a:schemeClr val="tx1"/>
                </a:solidFill>
                <a:latin typeface="Arial" pitchFamily="34" charset="0"/>
                <a:ea typeface="微软雅黑" pitchFamily="34" charset="-122"/>
              </a:defRPr>
            </a:lvl7pPr>
            <a:lvl8pPr marL="3429000" indent="-228600" defTabSz="966788" fontAlgn="base">
              <a:spcBef>
                <a:spcPct val="0"/>
              </a:spcBef>
              <a:spcAft>
                <a:spcPct val="0"/>
              </a:spcAft>
              <a:defRPr sz="1900">
                <a:solidFill>
                  <a:schemeClr val="tx1"/>
                </a:solidFill>
                <a:latin typeface="Arial" pitchFamily="34" charset="0"/>
                <a:ea typeface="微软雅黑" pitchFamily="34" charset="-122"/>
              </a:defRPr>
            </a:lvl8pPr>
            <a:lvl9pPr marL="3886200" indent="-228600" defTabSz="966788" fontAlgn="base">
              <a:spcBef>
                <a:spcPct val="0"/>
              </a:spcBef>
              <a:spcAft>
                <a:spcPct val="0"/>
              </a:spcAft>
              <a:defRPr sz="1900">
                <a:solidFill>
                  <a:schemeClr val="tx1"/>
                </a:solidFill>
                <a:latin typeface="Arial" pitchFamily="34" charset="0"/>
                <a:ea typeface="微软雅黑" pitchFamily="34" charset="-122"/>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fld id="{B36D8F85-41A6-4DD6-AA48-706EFF37D0BD}" type="slidenum">
              <a:rPr kumimoji="0" lang="zh-CN" altLang="en-US" sz="1200" b="0" i="0" u="none" strike="noStrike" kern="1200" cap="none" spc="0" normalizeH="0" baseline="0" noProof="0">
                <a:ln>
                  <a:noFill/>
                </a:ln>
                <a:solidFill>
                  <a:prstClr val="black"/>
                </a:solidFill>
                <a:effectLst/>
                <a:uLnTx/>
                <a:uFillTx/>
                <a:latin typeface="印品黑体" panose="00000500000000000000" pitchFamily="2" charset="-122"/>
                <a:ea typeface="宋体" pitchFamily="2" charset="-122"/>
                <a:cs typeface="+mn-cs"/>
              </a:rPr>
              <a:pPr marL="0" marR="0" lvl="0" indent="0" algn="r" defTabSz="966788" rtl="0" eaLnBrk="1" fontAlgn="base" latinLnBrk="0" hangingPunct="1">
                <a:lnSpc>
                  <a:spcPct val="100000"/>
                </a:lnSpc>
                <a:spcBef>
                  <a:spcPct val="0"/>
                </a:spcBef>
                <a:spcAft>
                  <a:spcPct val="0"/>
                </a:spcAft>
                <a:buClrTx/>
                <a:buSzTx/>
                <a:buFontTx/>
                <a:buNone/>
                <a:tabLst/>
                <a:defRPr/>
              </a:pPr>
              <a:t>19</a:t>
            </a:fld>
            <a:endParaRPr kumimoji="0" lang="zh-CN" altLang="en-US" sz="1200" b="0" i="0" u="none" strike="noStrike" kern="1200" cap="none" spc="0" normalizeH="0" baseline="0" noProof="0">
              <a:ln>
                <a:noFill/>
              </a:ln>
              <a:solidFill>
                <a:prstClr val="black"/>
              </a:solidFill>
              <a:effectLst/>
              <a:uLnTx/>
              <a:uFillTx/>
              <a:latin typeface="印品黑体" panose="00000500000000000000" pitchFamily="2" charset="-122"/>
              <a:ea typeface="宋体" pitchFamily="2" charset="-122"/>
              <a:cs typeface="+mn-cs"/>
            </a:endParaRPr>
          </a:p>
        </p:txBody>
      </p:sp>
    </p:spTree>
    <p:extLst>
      <p:ext uri="{BB962C8B-B14F-4D97-AF65-F5344CB8AC3E}">
        <p14:creationId xmlns:p14="http://schemas.microsoft.com/office/powerpoint/2010/main" val="21181351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BF61CB3-93FC-4E59-881B-CE36CFF38E27}" type="slidenum">
              <a:rPr lang="zh-CN" altLang="en-US" smtClean="0"/>
              <a:pPr/>
              <a:t>2</a:t>
            </a:fld>
            <a:endParaRPr lang="zh-CN" altLang="en-US"/>
          </a:p>
        </p:txBody>
      </p:sp>
    </p:spTree>
    <p:extLst>
      <p:ext uri="{BB962C8B-B14F-4D97-AF65-F5344CB8AC3E}">
        <p14:creationId xmlns:p14="http://schemas.microsoft.com/office/powerpoint/2010/main" val="41996233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BF61CB3-93FC-4E59-881B-CE36CFF38E27}" type="slidenum">
              <a:rPr lang="zh-CN" altLang="en-US" smtClean="0"/>
              <a:pPr/>
              <a:t>20</a:t>
            </a:fld>
            <a:endParaRPr lang="zh-CN" altLang="en-US"/>
          </a:p>
        </p:txBody>
      </p:sp>
    </p:spTree>
    <p:extLst>
      <p:ext uri="{BB962C8B-B14F-4D97-AF65-F5344CB8AC3E}">
        <p14:creationId xmlns:p14="http://schemas.microsoft.com/office/powerpoint/2010/main" val="10119144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BF61CB3-93FC-4E59-881B-CE36CFF38E27}" type="slidenum">
              <a:rPr lang="zh-CN" altLang="en-US" smtClean="0">
                <a:solidFill>
                  <a:prstClr val="black"/>
                </a:solidFill>
                <a:latin typeface="Calibri"/>
                <a:ea typeface="宋体"/>
              </a:rPr>
              <a:pPr/>
              <a:t>21</a:t>
            </a:fld>
            <a:endParaRPr lang="zh-CN" altLang="en-US">
              <a:solidFill>
                <a:prstClr val="black"/>
              </a:solidFill>
              <a:latin typeface="Calibri"/>
              <a:ea typeface="宋体"/>
            </a:endParaRPr>
          </a:p>
        </p:txBody>
      </p:sp>
    </p:spTree>
    <p:extLst>
      <p:ext uri="{BB962C8B-B14F-4D97-AF65-F5344CB8AC3E}">
        <p14:creationId xmlns:p14="http://schemas.microsoft.com/office/powerpoint/2010/main" val="24891484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BF61CB3-93FC-4E59-881B-CE36CFF38E27}" type="slidenum">
              <a:rPr lang="zh-CN" altLang="en-US" smtClean="0"/>
              <a:pPr/>
              <a:t>22</a:t>
            </a:fld>
            <a:endParaRPr lang="zh-CN" altLang="en-US"/>
          </a:p>
        </p:txBody>
      </p:sp>
    </p:spTree>
    <p:extLst>
      <p:ext uri="{BB962C8B-B14F-4D97-AF65-F5344CB8AC3E}">
        <p14:creationId xmlns:p14="http://schemas.microsoft.com/office/powerpoint/2010/main" val="346514295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en-US"/>
          </a:p>
        </p:txBody>
      </p:sp>
      <p:sp>
        <p:nvSpPr>
          <p:cNvPr id="51204"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900">
                <a:solidFill>
                  <a:schemeClr val="tx1"/>
                </a:solidFill>
                <a:latin typeface="Arial" pitchFamily="34" charset="0"/>
                <a:ea typeface="微软雅黑" pitchFamily="34" charset="-122"/>
              </a:defRPr>
            </a:lvl1pPr>
            <a:lvl2pPr marL="742950" indent="-285750">
              <a:defRPr sz="1900">
                <a:solidFill>
                  <a:schemeClr val="tx1"/>
                </a:solidFill>
                <a:latin typeface="Arial" pitchFamily="34" charset="0"/>
                <a:ea typeface="微软雅黑" pitchFamily="34" charset="-122"/>
              </a:defRPr>
            </a:lvl2pPr>
            <a:lvl3pPr marL="1143000" indent="-228600">
              <a:defRPr sz="1900">
                <a:solidFill>
                  <a:schemeClr val="tx1"/>
                </a:solidFill>
                <a:latin typeface="Arial" pitchFamily="34" charset="0"/>
                <a:ea typeface="微软雅黑" pitchFamily="34" charset="-122"/>
              </a:defRPr>
            </a:lvl3pPr>
            <a:lvl4pPr marL="1600200" indent="-228600">
              <a:defRPr sz="1900">
                <a:solidFill>
                  <a:schemeClr val="tx1"/>
                </a:solidFill>
                <a:latin typeface="Arial" pitchFamily="34" charset="0"/>
                <a:ea typeface="微软雅黑" pitchFamily="34" charset="-122"/>
              </a:defRPr>
            </a:lvl4pPr>
            <a:lvl5pPr marL="2057400" indent="-228600">
              <a:defRPr sz="1900">
                <a:solidFill>
                  <a:schemeClr val="tx1"/>
                </a:solidFill>
                <a:latin typeface="Arial" pitchFamily="34" charset="0"/>
                <a:ea typeface="微软雅黑" pitchFamily="34" charset="-122"/>
              </a:defRPr>
            </a:lvl5pPr>
            <a:lvl6pPr marL="2514600" indent="-228600" defTabSz="966788" fontAlgn="base">
              <a:spcBef>
                <a:spcPct val="0"/>
              </a:spcBef>
              <a:spcAft>
                <a:spcPct val="0"/>
              </a:spcAft>
              <a:defRPr sz="1900">
                <a:solidFill>
                  <a:schemeClr val="tx1"/>
                </a:solidFill>
                <a:latin typeface="Arial" pitchFamily="34" charset="0"/>
                <a:ea typeface="微软雅黑" pitchFamily="34" charset="-122"/>
              </a:defRPr>
            </a:lvl6pPr>
            <a:lvl7pPr marL="2971800" indent="-228600" defTabSz="966788" fontAlgn="base">
              <a:spcBef>
                <a:spcPct val="0"/>
              </a:spcBef>
              <a:spcAft>
                <a:spcPct val="0"/>
              </a:spcAft>
              <a:defRPr sz="1900">
                <a:solidFill>
                  <a:schemeClr val="tx1"/>
                </a:solidFill>
                <a:latin typeface="Arial" pitchFamily="34" charset="0"/>
                <a:ea typeface="微软雅黑" pitchFamily="34" charset="-122"/>
              </a:defRPr>
            </a:lvl7pPr>
            <a:lvl8pPr marL="3429000" indent="-228600" defTabSz="966788" fontAlgn="base">
              <a:spcBef>
                <a:spcPct val="0"/>
              </a:spcBef>
              <a:spcAft>
                <a:spcPct val="0"/>
              </a:spcAft>
              <a:defRPr sz="1900">
                <a:solidFill>
                  <a:schemeClr val="tx1"/>
                </a:solidFill>
                <a:latin typeface="Arial" pitchFamily="34" charset="0"/>
                <a:ea typeface="微软雅黑" pitchFamily="34" charset="-122"/>
              </a:defRPr>
            </a:lvl8pPr>
            <a:lvl9pPr marL="3886200" indent="-228600" defTabSz="966788" fontAlgn="base">
              <a:spcBef>
                <a:spcPct val="0"/>
              </a:spcBef>
              <a:spcAft>
                <a:spcPct val="0"/>
              </a:spcAft>
              <a:defRPr sz="1900">
                <a:solidFill>
                  <a:schemeClr val="tx1"/>
                </a:solidFill>
                <a:latin typeface="Arial" pitchFamily="34" charset="0"/>
                <a:ea typeface="微软雅黑" pitchFamily="34" charset="-122"/>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fld id="{BE8A25C2-0D90-49F6-A6F7-37F3A8FEBF51}" type="slidenum">
              <a:rPr kumimoji="0" lang="zh-CN" altLang="en-US" sz="1200" b="0" i="0" u="none" strike="noStrike" kern="1200" cap="none" spc="0" normalizeH="0" baseline="0" noProof="0">
                <a:ln>
                  <a:noFill/>
                </a:ln>
                <a:solidFill>
                  <a:prstClr val="black"/>
                </a:solidFill>
                <a:effectLst/>
                <a:uLnTx/>
                <a:uFillTx/>
                <a:latin typeface="印品黑体" panose="00000500000000000000" pitchFamily="2" charset="-122"/>
                <a:ea typeface="宋体" pitchFamily="2" charset="-122"/>
                <a:cs typeface="+mn-cs"/>
              </a:rPr>
              <a:pPr marL="0" marR="0" lvl="0" indent="0" algn="r" defTabSz="966788" rtl="0" eaLnBrk="1" fontAlgn="base" latinLnBrk="0" hangingPunct="1">
                <a:lnSpc>
                  <a:spcPct val="100000"/>
                </a:lnSpc>
                <a:spcBef>
                  <a:spcPct val="0"/>
                </a:spcBef>
                <a:spcAft>
                  <a:spcPct val="0"/>
                </a:spcAft>
                <a:buClrTx/>
                <a:buSzTx/>
                <a:buFontTx/>
                <a:buNone/>
                <a:tabLst/>
                <a:defRPr/>
              </a:pPr>
              <a:t>23</a:t>
            </a:fld>
            <a:endParaRPr kumimoji="0" lang="zh-CN" altLang="en-US" sz="1200" b="0" i="0" u="none" strike="noStrike" kern="1200" cap="none" spc="0" normalizeH="0" baseline="0" noProof="0">
              <a:ln>
                <a:noFill/>
              </a:ln>
              <a:solidFill>
                <a:prstClr val="black"/>
              </a:solidFill>
              <a:effectLst/>
              <a:uLnTx/>
              <a:uFillTx/>
              <a:latin typeface="印品黑体" panose="00000500000000000000" pitchFamily="2" charset="-122"/>
              <a:ea typeface="宋体" pitchFamily="2" charset="-122"/>
              <a:cs typeface="+mn-cs"/>
            </a:endParaRPr>
          </a:p>
        </p:txBody>
      </p:sp>
    </p:spTree>
    <p:extLst>
      <p:ext uri="{BB962C8B-B14F-4D97-AF65-F5344CB8AC3E}">
        <p14:creationId xmlns:p14="http://schemas.microsoft.com/office/powerpoint/2010/main" val="317470616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en-US"/>
          </a:p>
        </p:txBody>
      </p:sp>
      <p:sp>
        <p:nvSpPr>
          <p:cNvPr id="573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900">
                <a:solidFill>
                  <a:schemeClr val="tx1"/>
                </a:solidFill>
                <a:latin typeface="Arial" pitchFamily="34" charset="0"/>
                <a:ea typeface="微软雅黑" pitchFamily="34" charset="-122"/>
              </a:defRPr>
            </a:lvl1pPr>
            <a:lvl2pPr marL="742950" indent="-285750">
              <a:defRPr sz="1900">
                <a:solidFill>
                  <a:schemeClr val="tx1"/>
                </a:solidFill>
                <a:latin typeface="Arial" pitchFamily="34" charset="0"/>
                <a:ea typeface="微软雅黑" pitchFamily="34" charset="-122"/>
              </a:defRPr>
            </a:lvl2pPr>
            <a:lvl3pPr marL="1143000" indent="-228600">
              <a:defRPr sz="1900">
                <a:solidFill>
                  <a:schemeClr val="tx1"/>
                </a:solidFill>
                <a:latin typeface="Arial" pitchFamily="34" charset="0"/>
                <a:ea typeface="微软雅黑" pitchFamily="34" charset="-122"/>
              </a:defRPr>
            </a:lvl3pPr>
            <a:lvl4pPr marL="1600200" indent="-228600">
              <a:defRPr sz="1900">
                <a:solidFill>
                  <a:schemeClr val="tx1"/>
                </a:solidFill>
                <a:latin typeface="Arial" pitchFamily="34" charset="0"/>
                <a:ea typeface="微软雅黑" pitchFamily="34" charset="-122"/>
              </a:defRPr>
            </a:lvl4pPr>
            <a:lvl5pPr marL="2057400" indent="-228600">
              <a:defRPr sz="1900">
                <a:solidFill>
                  <a:schemeClr val="tx1"/>
                </a:solidFill>
                <a:latin typeface="Arial" pitchFamily="34" charset="0"/>
                <a:ea typeface="微软雅黑" pitchFamily="34" charset="-122"/>
              </a:defRPr>
            </a:lvl5pPr>
            <a:lvl6pPr marL="2514600" indent="-228600" defTabSz="966788" fontAlgn="base">
              <a:spcBef>
                <a:spcPct val="0"/>
              </a:spcBef>
              <a:spcAft>
                <a:spcPct val="0"/>
              </a:spcAft>
              <a:defRPr sz="1900">
                <a:solidFill>
                  <a:schemeClr val="tx1"/>
                </a:solidFill>
                <a:latin typeface="Arial" pitchFamily="34" charset="0"/>
                <a:ea typeface="微软雅黑" pitchFamily="34" charset="-122"/>
              </a:defRPr>
            </a:lvl6pPr>
            <a:lvl7pPr marL="2971800" indent="-228600" defTabSz="966788" fontAlgn="base">
              <a:spcBef>
                <a:spcPct val="0"/>
              </a:spcBef>
              <a:spcAft>
                <a:spcPct val="0"/>
              </a:spcAft>
              <a:defRPr sz="1900">
                <a:solidFill>
                  <a:schemeClr val="tx1"/>
                </a:solidFill>
                <a:latin typeface="Arial" pitchFamily="34" charset="0"/>
                <a:ea typeface="微软雅黑" pitchFamily="34" charset="-122"/>
              </a:defRPr>
            </a:lvl7pPr>
            <a:lvl8pPr marL="3429000" indent="-228600" defTabSz="966788" fontAlgn="base">
              <a:spcBef>
                <a:spcPct val="0"/>
              </a:spcBef>
              <a:spcAft>
                <a:spcPct val="0"/>
              </a:spcAft>
              <a:defRPr sz="1900">
                <a:solidFill>
                  <a:schemeClr val="tx1"/>
                </a:solidFill>
                <a:latin typeface="Arial" pitchFamily="34" charset="0"/>
                <a:ea typeface="微软雅黑" pitchFamily="34" charset="-122"/>
              </a:defRPr>
            </a:lvl8pPr>
            <a:lvl9pPr marL="3886200" indent="-228600" defTabSz="966788" fontAlgn="base">
              <a:spcBef>
                <a:spcPct val="0"/>
              </a:spcBef>
              <a:spcAft>
                <a:spcPct val="0"/>
              </a:spcAft>
              <a:defRPr sz="1900">
                <a:solidFill>
                  <a:schemeClr val="tx1"/>
                </a:solidFill>
                <a:latin typeface="Arial" pitchFamily="34" charset="0"/>
                <a:ea typeface="微软雅黑" pitchFamily="34" charset="-122"/>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fld id="{EE17EA78-AA5F-4596-931F-3C2566596B98}" type="slidenum">
              <a:rPr kumimoji="0" lang="zh-CN" altLang="en-US" sz="1200" b="0" i="0" u="none" strike="noStrike" kern="1200" cap="none" spc="0" normalizeH="0" baseline="0" noProof="0">
                <a:ln>
                  <a:noFill/>
                </a:ln>
                <a:solidFill>
                  <a:prstClr val="black"/>
                </a:solidFill>
                <a:effectLst/>
                <a:uLnTx/>
                <a:uFillTx/>
                <a:latin typeface="印品黑体" panose="00000500000000000000" pitchFamily="2" charset="-122"/>
                <a:ea typeface="宋体" pitchFamily="2" charset="-122"/>
                <a:cs typeface="+mn-cs"/>
              </a:rPr>
              <a:pPr marL="0" marR="0" lvl="0" indent="0" algn="r" defTabSz="966788" rtl="0" eaLnBrk="1" fontAlgn="base" latinLnBrk="0" hangingPunct="1">
                <a:lnSpc>
                  <a:spcPct val="100000"/>
                </a:lnSpc>
                <a:spcBef>
                  <a:spcPct val="0"/>
                </a:spcBef>
                <a:spcAft>
                  <a:spcPct val="0"/>
                </a:spcAft>
                <a:buClrTx/>
                <a:buSzTx/>
                <a:buFontTx/>
                <a:buNone/>
                <a:tabLst/>
                <a:defRPr/>
              </a:pPr>
              <a:t>24</a:t>
            </a:fld>
            <a:endParaRPr kumimoji="0" lang="zh-CN" altLang="en-US" sz="1200" b="0" i="0" u="none" strike="noStrike" kern="1200" cap="none" spc="0" normalizeH="0" baseline="0" noProof="0">
              <a:ln>
                <a:noFill/>
              </a:ln>
              <a:solidFill>
                <a:prstClr val="black"/>
              </a:solidFill>
              <a:effectLst/>
              <a:uLnTx/>
              <a:uFillTx/>
              <a:latin typeface="印品黑体" panose="00000500000000000000" pitchFamily="2" charset="-122"/>
              <a:ea typeface="宋体" pitchFamily="2" charset="-122"/>
              <a:cs typeface="+mn-cs"/>
            </a:endParaRPr>
          </a:p>
        </p:txBody>
      </p:sp>
    </p:spTree>
    <p:extLst>
      <p:ext uri="{BB962C8B-B14F-4D97-AF65-F5344CB8AC3E}">
        <p14:creationId xmlns:p14="http://schemas.microsoft.com/office/powerpoint/2010/main" val="98130661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en-US"/>
          </a:p>
        </p:txBody>
      </p:sp>
      <p:sp>
        <p:nvSpPr>
          <p:cNvPr id="4813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900">
                <a:solidFill>
                  <a:schemeClr val="tx1"/>
                </a:solidFill>
                <a:latin typeface="Arial" pitchFamily="34" charset="0"/>
                <a:ea typeface="微软雅黑" pitchFamily="34" charset="-122"/>
              </a:defRPr>
            </a:lvl1pPr>
            <a:lvl2pPr marL="742950" indent="-285750">
              <a:defRPr sz="1900">
                <a:solidFill>
                  <a:schemeClr val="tx1"/>
                </a:solidFill>
                <a:latin typeface="Arial" pitchFamily="34" charset="0"/>
                <a:ea typeface="微软雅黑" pitchFamily="34" charset="-122"/>
              </a:defRPr>
            </a:lvl2pPr>
            <a:lvl3pPr marL="1143000" indent="-228600">
              <a:defRPr sz="1900">
                <a:solidFill>
                  <a:schemeClr val="tx1"/>
                </a:solidFill>
                <a:latin typeface="Arial" pitchFamily="34" charset="0"/>
                <a:ea typeface="微软雅黑" pitchFamily="34" charset="-122"/>
              </a:defRPr>
            </a:lvl3pPr>
            <a:lvl4pPr marL="1600200" indent="-228600">
              <a:defRPr sz="1900">
                <a:solidFill>
                  <a:schemeClr val="tx1"/>
                </a:solidFill>
                <a:latin typeface="Arial" pitchFamily="34" charset="0"/>
                <a:ea typeface="微软雅黑" pitchFamily="34" charset="-122"/>
              </a:defRPr>
            </a:lvl4pPr>
            <a:lvl5pPr marL="2057400" indent="-228600">
              <a:defRPr sz="1900">
                <a:solidFill>
                  <a:schemeClr val="tx1"/>
                </a:solidFill>
                <a:latin typeface="Arial" pitchFamily="34" charset="0"/>
                <a:ea typeface="微软雅黑" pitchFamily="34" charset="-122"/>
              </a:defRPr>
            </a:lvl5pPr>
            <a:lvl6pPr marL="2514600" indent="-228600" defTabSz="966788" fontAlgn="base">
              <a:spcBef>
                <a:spcPct val="0"/>
              </a:spcBef>
              <a:spcAft>
                <a:spcPct val="0"/>
              </a:spcAft>
              <a:defRPr sz="1900">
                <a:solidFill>
                  <a:schemeClr val="tx1"/>
                </a:solidFill>
                <a:latin typeface="Arial" pitchFamily="34" charset="0"/>
                <a:ea typeface="微软雅黑" pitchFamily="34" charset="-122"/>
              </a:defRPr>
            </a:lvl6pPr>
            <a:lvl7pPr marL="2971800" indent="-228600" defTabSz="966788" fontAlgn="base">
              <a:spcBef>
                <a:spcPct val="0"/>
              </a:spcBef>
              <a:spcAft>
                <a:spcPct val="0"/>
              </a:spcAft>
              <a:defRPr sz="1900">
                <a:solidFill>
                  <a:schemeClr val="tx1"/>
                </a:solidFill>
                <a:latin typeface="Arial" pitchFamily="34" charset="0"/>
                <a:ea typeface="微软雅黑" pitchFamily="34" charset="-122"/>
              </a:defRPr>
            </a:lvl7pPr>
            <a:lvl8pPr marL="3429000" indent="-228600" defTabSz="966788" fontAlgn="base">
              <a:spcBef>
                <a:spcPct val="0"/>
              </a:spcBef>
              <a:spcAft>
                <a:spcPct val="0"/>
              </a:spcAft>
              <a:defRPr sz="1900">
                <a:solidFill>
                  <a:schemeClr val="tx1"/>
                </a:solidFill>
                <a:latin typeface="Arial" pitchFamily="34" charset="0"/>
                <a:ea typeface="微软雅黑" pitchFamily="34" charset="-122"/>
              </a:defRPr>
            </a:lvl8pPr>
            <a:lvl9pPr marL="3886200" indent="-228600" defTabSz="966788" fontAlgn="base">
              <a:spcBef>
                <a:spcPct val="0"/>
              </a:spcBef>
              <a:spcAft>
                <a:spcPct val="0"/>
              </a:spcAft>
              <a:defRPr sz="1900">
                <a:solidFill>
                  <a:schemeClr val="tx1"/>
                </a:solidFill>
                <a:latin typeface="Arial" pitchFamily="34" charset="0"/>
                <a:ea typeface="微软雅黑" pitchFamily="34" charset="-122"/>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fld id="{416C38D1-B2BE-413E-AA30-76D6C8A318AD}" type="slidenum">
              <a:rPr kumimoji="0" lang="zh-CN" altLang="en-US" sz="1200" b="0" i="0" u="none" strike="noStrike" kern="1200" cap="none" spc="0" normalizeH="0" baseline="0" noProof="0">
                <a:ln>
                  <a:noFill/>
                </a:ln>
                <a:solidFill>
                  <a:prstClr val="black"/>
                </a:solidFill>
                <a:effectLst/>
                <a:uLnTx/>
                <a:uFillTx/>
                <a:latin typeface="印品黑体" panose="00000500000000000000" pitchFamily="2" charset="-122"/>
                <a:ea typeface="宋体" pitchFamily="2" charset="-122"/>
                <a:cs typeface="+mn-cs"/>
              </a:rPr>
              <a:pPr marL="0" marR="0" lvl="0" indent="0" algn="r" defTabSz="966788" rtl="0" eaLnBrk="1" fontAlgn="base" latinLnBrk="0" hangingPunct="1">
                <a:lnSpc>
                  <a:spcPct val="100000"/>
                </a:lnSpc>
                <a:spcBef>
                  <a:spcPct val="0"/>
                </a:spcBef>
                <a:spcAft>
                  <a:spcPct val="0"/>
                </a:spcAft>
                <a:buClrTx/>
                <a:buSzTx/>
                <a:buFontTx/>
                <a:buNone/>
                <a:tabLst/>
                <a:defRPr/>
              </a:pPr>
              <a:t>25</a:t>
            </a:fld>
            <a:endParaRPr kumimoji="0" lang="zh-CN" altLang="en-US" sz="1200" b="0" i="0" u="none" strike="noStrike" kern="1200" cap="none" spc="0" normalizeH="0" baseline="0" noProof="0">
              <a:ln>
                <a:noFill/>
              </a:ln>
              <a:solidFill>
                <a:prstClr val="black"/>
              </a:solidFill>
              <a:effectLst/>
              <a:uLnTx/>
              <a:uFillTx/>
              <a:latin typeface="印品黑体" panose="00000500000000000000" pitchFamily="2" charset="-122"/>
              <a:ea typeface="宋体" pitchFamily="2" charset="-122"/>
              <a:cs typeface="+mn-cs"/>
            </a:endParaRPr>
          </a:p>
        </p:txBody>
      </p:sp>
    </p:spTree>
    <p:extLst>
      <p:ext uri="{BB962C8B-B14F-4D97-AF65-F5344CB8AC3E}">
        <p14:creationId xmlns:p14="http://schemas.microsoft.com/office/powerpoint/2010/main" val="55271780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en-US"/>
          </a:p>
        </p:txBody>
      </p:sp>
      <p:sp>
        <p:nvSpPr>
          <p:cNvPr id="50180"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900">
                <a:solidFill>
                  <a:schemeClr val="tx1"/>
                </a:solidFill>
                <a:latin typeface="Arial" pitchFamily="34" charset="0"/>
                <a:ea typeface="微软雅黑" pitchFamily="34" charset="-122"/>
              </a:defRPr>
            </a:lvl1pPr>
            <a:lvl2pPr marL="742950" indent="-285750">
              <a:defRPr sz="1900">
                <a:solidFill>
                  <a:schemeClr val="tx1"/>
                </a:solidFill>
                <a:latin typeface="Arial" pitchFamily="34" charset="0"/>
                <a:ea typeface="微软雅黑" pitchFamily="34" charset="-122"/>
              </a:defRPr>
            </a:lvl2pPr>
            <a:lvl3pPr marL="1143000" indent="-228600">
              <a:defRPr sz="1900">
                <a:solidFill>
                  <a:schemeClr val="tx1"/>
                </a:solidFill>
                <a:latin typeface="Arial" pitchFamily="34" charset="0"/>
                <a:ea typeface="微软雅黑" pitchFamily="34" charset="-122"/>
              </a:defRPr>
            </a:lvl3pPr>
            <a:lvl4pPr marL="1600200" indent="-228600">
              <a:defRPr sz="1900">
                <a:solidFill>
                  <a:schemeClr val="tx1"/>
                </a:solidFill>
                <a:latin typeface="Arial" pitchFamily="34" charset="0"/>
                <a:ea typeface="微软雅黑" pitchFamily="34" charset="-122"/>
              </a:defRPr>
            </a:lvl4pPr>
            <a:lvl5pPr marL="2057400" indent="-228600">
              <a:defRPr sz="1900">
                <a:solidFill>
                  <a:schemeClr val="tx1"/>
                </a:solidFill>
                <a:latin typeface="Arial" pitchFamily="34" charset="0"/>
                <a:ea typeface="微软雅黑" pitchFamily="34" charset="-122"/>
              </a:defRPr>
            </a:lvl5pPr>
            <a:lvl6pPr marL="2514600" indent="-228600" defTabSz="966788" fontAlgn="base">
              <a:spcBef>
                <a:spcPct val="0"/>
              </a:spcBef>
              <a:spcAft>
                <a:spcPct val="0"/>
              </a:spcAft>
              <a:defRPr sz="1900">
                <a:solidFill>
                  <a:schemeClr val="tx1"/>
                </a:solidFill>
                <a:latin typeface="Arial" pitchFamily="34" charset="0"/>
                <a:ea typeface="微软雅黑" pitchFamily="34" charset="-122"/>
              </a:defRPr>
            </a:lvl6pPr>
            <a:lvl7pPr marL="2971800" indent="-228600" defTabSz="966788" fontAlgn="base">
              <a:spcBef>
                <a:spcPct val="0"/>
              </a:spcBef>
              <a:spcAft>
                <a:spcPct val="0"/>
              </a:spcAft>
              <a:defRPr sz="1900">
                <a:solidFill>
                  <a:schemeClr val="tx1"/>
                </a:solidFill>
                <a:latin typeface="Arial" pitchFamily="34" charset="0"/>
                <a:ea typeface="微软雅黑" pitchFamily="34" charset="-122"/>
              </a:defRPr>
            </a:lvl7pPr>
            <a:lvl8pPr marL="3429000" indent="-228600" defTabSz="966788" fontAlgn="base">
              <a:spcBef>
                <a:spcPct val="0"/>
              </a:spcBef>
              <a:spcAft>
                <a:spcPct val="0"/>
              </a:spcAft>
              <a:defRPr sz="1900">
                <a:solidFill>
                  <a:schemeClr val="tx1"/>
                </a:solidFill>
                <a:latin typeface="Arial" pitchFamily="34" charset="0"/>
                <a:ea typeface="微软雅黑" pitchFamily="34" charset="-122"/>
              </a:defRPr>
            </a:lvl8pPr>
            <a:lvl9pPr marL="3886200" indent="-228600" defTabSz="966788" fontAlgn="base">
              <a:spcBef>
                <a:spcPct val="0"/>
              </a:spcBef>
              <a:spcAft>
                <a:spcPct val="0"/>
              </a:spcAft>
              <a:defRPr sz="1900">
                <a:solidFill>
                  <a:schemeClr val="tx1"/>
                </a:solidFill>
                <a:latin typeface="Arial" pitchFamily="34" charset="0"/>
                <a:ea typeface="微软雅黑" pitchFamily="34" charset="-122"/>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fld id="{156A9249-D617-4CC2-9D80-860C6969B6EC}" type="slidenum">
              <a:rPr kumimoji="0" lang="zh-CN" altLang="en-US" sz="1200" b="0" i="0" u="none" strike="noStrike" kern="1200" cap="none" spc="0" normalizeH="0" baseline="0" noProof="0">
                <a:ln>
                  <a:noFill/>
                </a:ln>
                <a:solidFill>
                  <a:prstClr val="black"/>
                </a:solidFill>
                <a:effectLst/>
                <a:uLnTx/>
                <a:uFillTx/>
                <a:latin typeface="印品黑体" panose="00000500000000000000" pitchFamily="2" charset="-122"/>
                <a:ea typeface="宋体" pitchFamily="2" charset="-122"/>
                <a:cs typeface="+mn-cs"/>
              </a:rPr>
              <a:pPr marL="0" marR="0" lvl="0" indent="0" algn="r" defTabSz="966788" rtl="0" eaLnBrk="1" fontAlgn="base" latinLnBrk="0" hangingPunct="1">
                <a:lnSpc>
                  <a:spcPct val="100000"/>
                </a:lnSpc>
                <a:spcBef>
                  <a:spcPct val="0"/>
                </a:spcBef>
                <a:spcAft>
                  <a:spcPct val="0"/>
                </a:spcAft>
                <a:buClrTx/>
                <a:buSzTx/>
                <a:buFontTx/>
                <a:buNone/>
                <a:tabLst/>
                <a:defRPr/>
              </a:pPr>
              <a:t>26</a:t>
            </a:fld>
            <a:endParaRPr kumimoji="0" lang="zh-CN" altLang="en-US" sz="1200" b="0" i="0" u="none" strike="noStrike" kern="1200" cap="none" spc="0" normalizeH="0" baseline="0" noProof="0">
              <a:ln>
                <a:noFill/>
              </a:ln>
              <a:solidFill>
                <a:prstClr val="black"/>
              </a:solidFill>
              <a:effectLst/>
              <a:uLnTx/>
              <a:uFillTx/>
              <a:latin typeface="印品黑体" panose="00000500000000000000" pitchFamily="2" charset="-122"/>
              <a:ea typeface="宋体" pitchFamily="2" charset="-122"/>
              <a:cs typeface="+mn-cs"/>
            </a:endParaRPr>
          </a:p>
        </p:txBody>
      </p:sp>
    </p:spTree>
    <p:extLst>
      <p:ext uri="{BB962C8B-B14F-4D97-AF65-F5344CB8AC3E}">
        <p14:creationId xmlns:p14="http://schemas.microsoft.com/office/powerpoint/2010/main" val="157575637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BF61CB3-93FC-4E59-881B-CE36CFF38E27}" type="slidenum">
              <a:rPr lang="zh-CN" altLang="en-US" smtClean="0"/>
              <a:pPr/>
              <a:t>27</a:t>
            </a:fld>
            <a:endParaRPr lang="zh-CN" altLang="en-US"/>
          </a:p>
        </p:txBody>
      </p:sp>
    </p:spTree>
    <p:extLst>
      <p:ext uri="{BB962C8B-B14F-4D97-AF65-F5344CB8AC3E}">
        <p14:creationId xmlns:p14="http://schemas.microsoft.com/office/powerpoint/2010/main" val="46066503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28</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39211158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BF61CB3-93FC-4E59-881B-CE36CFF38E27}" type="slidenum">
              <a:rPr lang="zh-CN" altLang="en-US" smtClean="0"/>
              <a:pPr/>
              <a:t>3</a:t>
            </a:fld>
            <a:endParaRPr lang="zh-CN" altLang="en-US"/>
          </a:p>
        </p:txBody>
      </p:sp>
    </p:spTree>
    <p:extLst>
      <p:ext uri="{BB962C8B-B14F-4D97-AF65-F5344CB8AC3E}">
        <p14:creationId xmlns:p14="http://schemas.microsoft.com/office/powerpoint/2010/main" val="24891484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BF61CB3-93FC-4E59-881B-CE36CFF38E27}" type="slidenum">
              <a:rPr lang="zh-CN" altLang="en-US" smtClean="0"/>
              <a:pPr/>
              <a:t>4</a:t>
            </a:fld>
            <a:endParaRPr lang="zh-CN" altLang="en-US"/>
          </a:p>
        </p:txBody>
      </p:sp>
    </p:spTree>
    <p:extLst>
      <p:ext uri="{BB962C8B-B14F-4D97-AF65-F5344CB8AC3E}">
        <p14:creationId xmlns:p14="http://schemas.microsoft.com/office/powerpoint/2010/main" val="27380910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BF61CB3-93FC-4E59-881B-CE36CFF38E27}" type="slidenum">
              <a:rPr lang="zh-CN" altLang="en-US" smtClean="0"/>
              <a:pPr/>
              <a:t>5</a:t>
            </a:fld>
            <a:endParaRPr lang="zh-CN" altLang="en-US"/>
          </a:p>
        </p:txBody>
      </p:sp>
    </p:spTree>
    <p:extLst>
      <p:ext uri="{BB962C8B-B14F-4D97-AF65-F5344CB8AC3E}">
        <p14:creationId xmlns:p14="http://schemas.microsoft.com/office/powerpoint/2010/main" val="517535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BF61CB3-93FC-4E59-881B-CE36CFF38E27}" type="slidenum">
              <a:rPr lang="zh-CN" altLang="en-US" smtClean="0"/>
              <a:pPr/>
              <a:t>6</a:t>
            </a:fld>
            <a:endParaRPr lang="zh-CN" altLang="en-US"/>
          </a:p>
        </p:txBody>
      </p:sp>
    </p:spTree>
    <p:extLst>
      <p:ext uri="{BB962C8B-B14F-4D97-AF65-F5344CB8AC3E}">
        <p14:creationId xmlns:p14="http://schemas.microsoft.com/office/powerpoint/2010/main" val="37938617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BF61CB3-93FC-4E59-881B-CE36CFF38E27}" type="slidenum">
              <a:rPr lang="zh-CN" altLang="en-US" smtClean="0"/>
              <a:pPr/>
              <a:t>7</a:t>
            </a:fld>
            <a:endParaRPr lang="zh-CN" altLang="en-US"/>
          </a:p>
        </p:txBody>
      </p:sp>
    </p:spTree>
    <p:extLst>
      <p:ext uri="{BB962C8B-B14F-4D97-AF65-F5344CB8AC3E}">
        <p14:creationId xmlns:p14="http://schemas.microsoft.com/office/powerpoint/2010/main" val="32280183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BF61CB3-93FC-4E59-881B-CE36CFF38E27}" type="slidenum">
              <a:rPr lang="zh-CN" altLang="en-US" smtClean="0"/>
              <a:pPr/>
              <a:t>8</a:t>
            </a:fld>
            <a:endParaRPr lang="zh-CN" altLang="en-US"/>
          </a:p>
        </p:txBody>
      </p:sp>
    </p:spTree>
    <p:extLst>
      <p:ext uri="{BB962C8B-B14F-4D97-AF65-F5344CB8AC3E}">
        <p14:creationId xmlns:p14="http://schemas.microsoft.com/office/powerpoint/2010/main" val="35746132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BF61CB3-93FC-4E59-881B-CE36CFF38E27}" type="slidenum">
              <a:rPr lang="zh-CN" altLang="en-US" smtClean="0">
                <a:solidFill>
                  <a:prstClr val="black"/>
                </a:solidFill>
                <a:latin typeface="Calibri"/>
                <a:ea typeface="宋体"/>
              </a:rPr>
              <a:pPr/>
              <a:t>9</a:t>
            </a:fld>
            <a:endParaRPr lang="zh-CN" altLang="en-US">
              <a:solidFill>
                <a:prstClr val="black"/>
              </a:solidFill>
              <a:latin typeface="Calibri"/>
              <a:ea typeface="宋体"/>
            </a:endParaRPr>
          </a:p>
        </p:txBody>
      </p:sp>
    </p:spTree>
    <p:extLst>
      <p:ext uri="{BB962C8B-B14F-4D97-AF65-F5344CB8AC3E}">
        <p14:creationId xmlns:p14="http://schemas.microsoft.com/office/powerpoint/2010/main" val="24891484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www.1ppt.com/hangye/"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p:transition spd="med" advClick="0" advTm="0">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2022/12/31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spd="med" advClick="0" advTm="0">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2022/12/31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spd="med" advClick="0" advTm="0">
    <p:pull/>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388644"/>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05979"/>
            <a:ext cx="6019800" cy="4388644"/>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2022/12/31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spd="med" advClick="0" advTm="0">
    <p:pull/>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1_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841772"/>
            <a:ext cx="6858000" cy="1790700"/>
          </a:xfrm>
        </p:spPr>
        <p:txBody>
          <a:bodyPr anchor="b"/>
          <a:lstStyle>
            <a:lvl1pPr algn="ctr">
              <a:defRPr sz="4500"/>
            </a:lvl1pPr>
          </a:lstStyle>
          <a:p>
            <a:r>
              <a:rPr lang="zh-CN" altLang="en-US"/>
              <a:t>单击此处编辑母版标题样式</a:t>
            </a:r>
          </a:p>
        </p:txBody>
      </p:sp>
      <p:sp>
        <p:nvSpPr>
          <p:cNvPr id="3" name="副标题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单击以编辑母版副标题样式</a:t>
            </a:r>
          </a:p>
        </p:txBody>
      </p:sp>
      <p:sp>
        <p:nvSpPr>
          <p:cNvPr id="4" name="日期占位符 3"/>
          <p:cNvSpPr>
            <a:spLocks noGrp="1"/>
          </p:cNvSpPr>
          <p:nvPr>
            <p:ph type="dt" sz="half" idx="10"/>
          </p:nvPr>
        </p:nvSpPr>
        <p:spPr/>
        <p:txBody>
          <a:bodyPr/>
          <a:lstStyle>
            <a:lvl1pPr>
              <a:defRPr>
                <a:latin typeface="印品黑体" panose="00000500000000000000" pitchFamily="2" charset="-122"/>
              </a:defRPr>
            </a:lvl1pPr>
          </a:lstStyle>
          <a:p>
            <a:pPr defTabSz="685800">
              <a:defRPr/>
            </a:pPr>
            <a:fld id="{9CE5B826-6809-49B3-9B4B-177D412235B0}" type="datetimeFigureOut">
              <a:rPr lang="zh-CN" altLang="en-US" smtClean="0">
                <a:solidFill>
                  <a:prstClr val="black">
                    <a:tint val="75000"/>
                  </a:prstClr>
                </a:solidFill>
              </a:rPr>
              <a:pPr defTabSz="685800">
                <a:defRPr/>
              </a:pPr>
              <a:t>2022/12/31</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lvl1pPr>
              <a:defRPr>
                <a:latin typeface="印品黑体" panose="00000500000000000000" pitchFamily="2" charset="-122"/>
              </a:defRPr>
            </a:lvl1pPr>
          </a:lstStyle>
          <a:p>
            <a:pPr defTabSz="685800">
              <a:defRPr/>
            </a:pPr>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lvl1pPr>
              <a:defRPr>
                <a:latin typeface="印品黑体" panose="00000500000000000000" pitchFamily="2" charset="-122"/>
              </a:defRPr>
            </a:lvl1pPr>
          </a:lstStyle>
          <a:p>
            <a:pPr defTabSz="685800">
              <a:defRPr/>
            </a:pPr>
            <a:fld id="{601AD0B5-09AD-499F-88BC-01FCE55CDA76}" type="slidenum">
              <a:rPr lang="zh-CN" altLang="en-US" smtClean="0">
                <a:solidFill>
                  <a:prstClr val="black">
                    <a:tint val="75000"/>
                  </a:prstClr>
                </a:solidFill>
              </a:rPr>
              <a:pPr defTabSz="685800">
                <a:defRPr/>
              </a:pPr>
              <a:t>‹#›</a:t>
            </a:fld>
            <a:endParaRPr lang="zh-CN" altLang="en-US">
              <a:solidFill>
                <a:prstClr val="black">
                  <a:tint val="75000"/>
                </a:prstClr>
              </a:solidFill>
            </a:endParaRPr>
          </a:p>
        </p:txBody>
      </p:sp>
    </p:spTree>
    <p:extLst>
      <p:ext uri="{BB962C8B-B14F-4D97-AF65-F5344CB8AC3E}">
        <p14:creationId xmlns:p14="http://schemas.microsoft.com/office/powerpoint/2010/main" val="2358244455"/>
      </p:ext>
    </p:extLst>
  </p:cSld>
  <p:clrMapOvr>
    <a:masterClrMapping/>
  </p:clrMapOvr>
  <p:transition spd="med" advClick="0" advTm="0">
    <p:pull/>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仅标题">
    <p:spTree>
      <p:nvGrpSpPr>
        <p:cNvPr id="1" name=""/>
        <p:cNvGrpSpPr/>
        <p:nvPr/>
      </p:nvGrpSpPr>
      <p:grpSpPr>
        <a:xfrm>
          <a:off x="0" y="0"/>
          <a:ext cx="0" cy="0"/>
          <a:chOff x="0" y="0"/>
          <a:chExt cx="0" cy="0"/>
        </a:xfrm>
      </p:grpSpPr>
      <p:pic>
        <p:nvPicPr>
          <p:cNvPr id="3" name="图片 2"/>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0" y="1372"/>
            <a:ext cx="9144000" cy="604418"/>
          </a:xfrm>
          <a:prstGeom prst="rect">
            <a:avLst/>
          </a:prstGeom>
        </p:spPr>
      </p:pic>
      <p:sp>
        <p:nvSpPr>
          <p:cNvPr id="4" name="等腰三角形 3"/>
          <p:cNvSpPr/>
          <p:nvPr userDrawn="1"/>
        </p:nvSpPr>
        <p:spPr>
          <a:xfrm rot="5400000">
            <a:off x="359725" y="221945"/>
            <a:ext cx="298959" cy="286359"/>
          </a:xfrm>
          <a:prstGeom prst="triangle">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rgbClr val="ED7D31"/>
              </a:solidFill>
              <a:latin typeface="+mj-ea"/>
              <a:ea typeface="+mj-ea"/>
            </a:endParaRPr>
          </a:p>
        </p:txBody>
      </p:sp>
      <p:sp>
        <p:nvSpPr>
          <p:cNvPr id="5" name="TextBox 7"/>
          <p:cNvSpPr txBox="1"/>
          <p:nvPr userDrawn="1"/>
        </p:nvSpPr>
        <p:spPr>
          <a:xfrm>
            <a:off x="652383" y="182205"/>
            <a:ext cx="3185487" cy="369332"/>
          </a:xfrm>
          <a:prstGeom prst="rect">
            <a:avLst/>
          </a:prstGeom>
          <a:noFill/>
        </p:spPr>
        <p:txBody>
          <a:bodyPr wrap="none" rtlCol="0">
            <a:spAutoFit/>
          </a:bodyPr>
          <a:lstStyle/>
          <a:p>
            <a:r>
              <a:rPr lang="zh-CN" altLang="en-US" sz="1800" dirty="0" smtClean="0">
                <a:latin typeface="+mj-ea"/>
                <a:ea typeface="+mj-ea"/>
              </a:rPr>
              <a:t>在</a:t>
            </a:r>
            <a:r>
              <a:rPr lang="zh-CN" altLang="en-US" sz="1800" dirty="0">
                <a:latin typeface="+mj-ea"/>
                <a:ea typeface="+mj-ea"/>
              </a:rPr>
              <a:t>视图母版里面更</a:t>
            </a:r>
            <a:r>
              <a:rPr lang="zh-CN" altLang="en-US" sz="1800" dirty="0" smtClean="0">
                <a:latin typeface="+mj-ea"/>
                <a:ea typeface="+mj-ea"/>
              </a:rPr>
              <a:t>改标题文</a:t>
            </a:r>
            <a:r>
              <a:rPr lang="zh-CN" altLang="en-US" sz="1800" dirty="0">
                <a:latin typeface="+mj-ea"/>
                <a:ea typeface="+mj-ea"/>
              </a:rPr>
              <a:t>字</a:t>
            </a:r>
          </a:p>
        </p:txBody>
      </p:sp>
    </p:spTree>
    <p:extLst>
      <p:ext uri="{BB962C8B-B14F-4D97-AF65-F5344CB8AC3E}">
        <p14:creationId xmlns:p14="http://schemas.microsoft.com/office/powerpoint/2010/main" val="901684721"/>
      </p:ext>
    </p:extLst>
  </p:cSld>
  <p:clrMapOvr>
    <a:masterClrMapping/>
  </p:clrMapOvr>
  <p:transition spd="med" advClick="0"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8"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仅标题">
    <p:spTree>
      <p:nvGrpSpPr>
        <p:cNvPr id="1" name=""/>
        <p:cNvGrpSpPr/>
        <p:nvPr/>
      </p:nvGrpSpPr>
      <p:grpSpPr>
        <a:xfrm>
          <a:off x="0" y="0"/>
          <a:ext cx="0" cy="0"/>
          <a:chOff x="0" y="0"/>
          <a:chExt cx="0" cy="0"/>
        </a:xfrm>
      </p:grpSpPr>
    </p:spTree>
    <p:extLst>
      <p:ext uri="{BB962C8B-B14F-4D97-AF65-F5344CB8AC3E}">
        <p14:creationId xmlns:p14="http://schemas.microsoft.com/office/powerpoint/2010/main" val="1922981880"/>
      </p:ext>
    </p:extLst>
  </p:cSld>
  <p:clrMapOvr>
    <a:masterClrMapping/>
  </p:clrMapOvr>
  <p:transition spd="med" advClick="0" advTm="0">
    <p:pull/>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仅标题">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1301998"/>
      </p:ext>
    </p:extLst>
  </p:cSld>
  <p:clrMapOvr>
    <a:masterClrMapping/>
  </p:clrMapOvr>
  <p:transition spd="med" advClick="0" advTm="0">
    <p:pull/>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4_仅标题">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491803"/>
      </p:ext>
    </p:extLst>
  </p:cSld>
  <p:clrMapOvr>
    <a:masterClrMapping/>
  </p:clrMapOvr>
  <p:transition spd="med" advClick="0" advTm="0">
    <p:pull/>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5_仅标题">
    <p:spTree>
      <p:nvGrpSpPr>
        <p:cNvPr id="1" name=""/>
        <p:cNvGrpSpPr/>
        <p:nvPr/>
      </p:nvGrpSpPr>
      <p:grpSpPr>
        <a:xfrm>
          <a:off x="0" y="0"/>
          <a:ext cx="0" cy="0"/>
          <a:chOff x="0" y="0"/>
          <a:chExt cx="0" cy="0"/>
        </a:xfrm>
      </p:grpSpPr>
    </p:spTree>
    <p:extLst>
      <p:ext uri="{BB962C8B-B14F-4D97-AF65-F5344CB8AC3E}">
        <p14:creationId xmlns:p14="http://schemas.microsoft.com/office/powerpoint/2010/main" val="2430755184"/>
      </p:ext>
    </p:extLst>
  </p:cSld>
  <p:clrMapOvr>
    <a:masterClrMapping/>
  </p:clrMapOvr>
  <p:transition spd="med" advClick="0" advTm="0">
    <p:pull/>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6_仅标题">
    <p:spTree>
      <p:nvGrpSpPr>
        <p:cNvPr id="1" name=""/>
        <p:cNvGrpSpPr/>
        <p:nvPr/>
      </p:nvGrpSpPr>
      <p:grpSpPr>
        <a:xfrm>
          <a:off x="0" y="0"/>
          <a:ext cx="0" cy="0"/>
          <a:chOff x="0" y="0"/>
          <a:chExt cx="0" cy="0"/>
        </a:xfrm>
      </p:grpSpPr>
    </p:spTree>
    <p:extLst>
      <p:ext uri="{BB962C8B-B14F-4D97-AF65-F5344CB8AC3E}">
        <p14:creationId xmlns:p14="http://schemas.microsoft.com/office/powerpoint/2010/main" val="1058844137"/>
      </p:ext>
    </p:extLst>
  </p:cSld>
  <p:clrMapOvr>
    <a:masterClrMapping/>
  </p:clrMapOvr>
  <p:transition spd="med" advClick="0" advTm="0">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Tree>
  </p:cSld>
  <p:clrMapOvr>
    <a:masterClrMapping/>
  </p:clrMapOvr>
  <p:transition spd="med" advClick="0" advTm="0">
    <p:pull/>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7_仅标题">
    <p:spTree>
      <p:nvGrpSpPr>
        <p:cNvPr id="1" name=""/>
        <p:cNvGrpSpPr/>
        <p:nvPr/>
      </p:nvGrpSpPr>
      <p:grpSpPr>
        <a:xfrm>
          <a:off x="0" y="0"/>
          <a:ext cx="0" cy="0"/>
          <a:chOff x="0" y="0"/>
          <a:chExt cx="0" cy="0"/>
        </a:xfrm>
      </p:grpSpPr>
    </p:spTree>
    <p:extLst>
      <p:ext uri="{BB962C8B-B14F-4D97-AF65-F5344CB8AC3E}">
        <p14:creationId xmlns:p14="http://schemas.microsoft.com/office/powerpoint/2010/main" val="45348737"/>
      </p:ext>
    </p:extLst>
  </p:cSld>
  <p:clrMapOvr>
    <a:masterClrMapping/>
  </p:clrMapOvr>
  <p:transition spd="med" advClick="0" advTm="0">
    <p:pull/>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8_仅标题">
    <p:spTree>
      <p:nvGrpSpPr>
        <p:cNvPr id="1" name=""/>
        <p:cNvGrpSpPr/>
        <p:nvPr/>
      </p:nvGrpSpPr>
      <p:grpSpPr>
        <a:xfrm>
          <a:off x="0" y="0"/>
          <a:ext cx="0" cy="0"/>
          <a:chOff x="0" y="0"/>
          <a:chExt cx="0" cy="0"/>
        </a:xfrm>
      </p:grpSpPr>
    </p:spTree>
    <p:extLst>
      <p:ext uri="{BB962C8B-B14F-4D97-AF65-F5344CB8AC3E}">
        <p14:creationId xmlns:p14="http://schemas.microsoft.com/office/powerpoint/2010/main" val="3946767680"/>
      </p:ext>
    </p:extLst>
  </p:cSld>
  <p:clrMapOvr>
    <a:masterClrMapping/>
  </p:clrMapOvr>
  <p:transition spd="med" advClick="0" advTm="0">
    <p:pull/>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9_仅标题">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8425113"/>
      </p:ext>
    </p:extLst>
  </p:cSld>
  <p:clrMapOvr>
    <a:masterClrMapping/>
  </p:clrMapOvr>
  <p:transition spd="med" advClick="0" advTm="0">
    <p:pull/>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0_仅标题">
    <p:spTree>
      <p:nvGrpSpPr>
        <p:cNvPr id="1" name=""/>
        <p:cNvGrpSpPr/>
        <p:nvPr/>
      </p:nvGrpSpPr>
      <p:grpSpPr>
        <a:xfrm>
          <a:off x="0" y="0"/>
          <a:ext cx="0" cy="0"/>
          <a:chOff x="0" y="0"/>
          <a:chExt cx="0" cy="0"/>
        </a:xfrm>
      </p:grpSpPr>
    </p:spTree>
    <p:extLst>
      <p:ext uri="{BB962C8B-B14F-4D97-AF65-F5344CB8AC3E}">
        <p14:creationId xmlns:p14="http://schemas.microsoft.com/office/powerpoint/2010/main" val="735290906"/>
      </p:ext>
    </p:extLst>
  </p:cSld>
  <p:clrMapOvr>
    <a:masterClrMapping/>
  </p:clrMapOvr>
  <p:transition spd="med" advClick="0" advTm="0">
    <p:pull/>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9"/>
            <a:ext cx="8229600" cy="85725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200151"/>
            <a:ext cx="8229600" cy="3394472"/>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457200" y="4767263"/>
            <a:ext cx="2133600" cy="273844"/>
          </a:xfrm>
          <a:prstGeom prst="rect">
            <a:avLst/>
          </a:prstGeom>
        </p:spPr>
        <p:txBody>
          <a:bodyPr/>
          <a:lstStyle/>
          <a:p>
            <a:fld id="{2E3AAC11-D570-4EA9-AFC0-30FB72BA45EB}" type="datetimeFigureOut">
              <a:rPr lang="zh-CN" altLang="en-US" smtClean="0">
                <a:solidFill>
                  <a:prstClr val="black"/>
                </a:solidFill>
              </a:rPr>
              <a:pPr/>
              <a:t>2022/12/31</a:t>
            </a:fld>
            <a:endParaRPr lang="zh-CN" altLang="en-US">
              <a:solidFill>
                <a:prstClr val="black"/>
              </a:solidFill>
            </a:endParaRPr>
          </a:p>
        </p:txBody>
      </p:sp>
      <p:sp>
        <p:nvSpPr>
          <p:cNvPr id="5" name="页脚占位符 4"/>
          <p:cNvSpPr>
            <a:spLocks noGrp="1"/>
          </p:cNvSpPr>
          <p:nvPr>
            <p:ph type="ftr" sz="quarter" idx="11"/>
          </p:nvPr>
        </p:nvSpPr>
        <p:spPr>
          <a:xfrm>
            <a:off x="3124200" y="4767263"/>
            <a:ext cx="2895600" cy="273844"/>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6553200" y="4767263"/>
            <a:ext cx="2133600" cy="273844"/>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232478257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388644"/>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05979"/>
            <a:ext cx="6019800" cy="4388644"/>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457200" y="4767263"/>
            <a:ext cx="2133600" cy="273844"/>
          </a:xfrm>
          <a:prstGeom prst="rect">
            <a:avLst/>
          </a:prstGeom>
        </p:spPr>
        <p:txBody>
          <a:bodyPr/>
          <a:lstStyle/>
          <a:p>
            <a:fld id="{2E3AAC11-D570-4EA9-AFC0-30FB72BA45EB}" type="datetimeFigureOut">
              <a:rPr lang="zh-CN" altLang="en-US" smtClean="0">
                <a:solidFill>
                  <a:prstClr val="black"/>
                </a:solidFill>
              </a:rPr>
              <a:pPr/>
              <a:t>2022/12/31</a:t>
            </a:fld>
            <a:endParaRPr lang="zh-CN" altLang="en-US">
              <a:solidFill>
                <a:prstClr val="black"/>
              </a:solidFill>
            </a:endParaRPr>
          </a:p>
        </p:txBody>
      </p:sp>
      <p:sp>
        <p:nvSpPr>
          <p:cNvPr id="5" name="页脚占位符 4"/>
          <p:cNvSpPr>
            <a:spLocks noGrp="1"/>
          </p:cNvSpPr>
          <p:nvPr>
            <p:ph type="ftr" sz="quarter" idx="11"/>
          </p:nvPr>
        </p:nvSpPr>
        <p:spPr>
          <a:xfrm>
            <a:off x="3124200" y="4767263"/>
            <a:ext cx="2895600" cy="273844"/>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6553200" y="4767263"/>
            <a:ext cx="2133600" cy="273844"/>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137300949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290808220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2022/12/31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78022321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2022/12/31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89681203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2022/12/31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56898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7"/>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2022/12/31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spd="med" advClick="0" advTm="0">
    <p:pull/>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2022/12/31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10116404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2022/12/31</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17065793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2022/12/31</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95228603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2022/12/31</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55629725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2022/12/31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25880509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2022/12/31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90386447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2022/12/31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46273378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2022/12/31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713460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单击此处编辑母版标题样式</a:t>
            </a:r>
          </a:p>
        </p:txBody>
      </p:sp>
      <p:sp>
        <p:nvSpPr>
          <p:cNvPr id="3" name="内容占位符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2022/12/31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spd="med" advClick="0" advTm="0">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2022/12/31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spd="med" advClick="0" advTm="0">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1_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2022/12/31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
        <p:nvSpPr>
          <p:cNvPr id="11" name="TextBox 10"/>
          <p:cNvSpPr txBox="1"/>
          <p:nvPr userDrawn="1"/>
        </p:nvSpPr>
        <p:spPr>
          <a:xfrm>
            <a:off x="454994" y="5025070"/>
            <a:ext cx="1440159" cy="118430"/>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tabLst/>
              <a:defRPr/>
            </a:pPr>
            <a:r>
              <a:rPr kumimoji="0" lang="zh-CN" altLang="en-US" sz="100" b="0" i="0" u="none" strike="noStrike" kern="0" cap="none" spc="0" normalizeH="0" baseline="0" noProof="0" dirty="0" smtClean="0">
                <a:ln>
                  <a:noFill/>
                </a:ln>
                <a:solidFill>
                  <a:prstClr val="black"/>
                </a:solidFill>
                <a:effectLst/>
                <a:uLnTx/>
                <a:uFillTx/>
                <a:hlinkClick r:id="rId2"/>
              </a:rPr>
              <a:t>行业</a:t>
            </a:r>
            <a:r>
              <a:rPr kumimoji="0" lang="en-US" altLang="zh-CN" sz="100" b="0" i="0" u="none" strike="noStrike" kern="0" cap="none" spc="0" normalizeH="0" baseline="0" noProof="0" dirty="0" smtClean="0">
                <a:ln>
                  <a:noFill/>
                </a:ln>
                <a:solidFill>
                  <a:prstClr val="black"/>
                </a:solidFill>
                <a:effectLst/>
                <a:uLnTx/>
                <a:uFillTx/>
                <a:hlinkClick r:id="rId2"/>
              </a:rPr>
              <a:t>PPT</a:t>
            </a:r>
            <a:r>
              <a:rPr kumimoji="0" lang="zh-CN" altLang="en-US" sz="100" b="0" i="0" u="none" strike="noStrike" kern="0" cap="none" spc="0" normalizeH="0" baseline="0" noProof="0" dirty="0" smtClean="0">
                <a:ln>
                  <a:noFill/>
                </a:ln>
                <a:solidFill>
                  <a:prstClr val="black"/>
                </a:solidFill>
                <a:effectLst/>
                <a:uLnTx/>
                <a:uFillTx/>
                <a:hlinkClick r:id="rId2"/>
              </a:rPr>
              <a:t>模板</a:t>
            </a:r>
            <a:r>
              <a:rPr kumimoji="0" lang="en-US" altLang="zh-CN" sz="100" b="0" i="0" u="none" strike="noStrike" kern="0" cap="none" spc="0" normalizeH="0" baseline="0" noProof="0" dirty="0" smtClean="0">
                <a:ln>
                  <a:noFill/>
                </a:ln>
                <a:solidFill>
                  <a:prstClr val="black"/>
                </a:solidFill>
                <a:effectLst/>
                <a:uLnTx/>
                <a:uFillTx/>
              </a:rPr>
              <a:t>http://www.1ppt.com/hangye/</a:t>
            </a:r>
          </a:p>
        </p:txBody>
      </p:sp>
    </p:spTree>
    <p:extLst>
      <p:ext uri="{BB962C8B-B14F-4D97-AF65-F5344CB8AC3E}">
        <p14:creationId xmlns:p14="http://schemas.microsoft.com/office/powerpoint/2010/main" val="1325523737"/>
      </p:ext>
    </p:extLst>
  </p:cSld>
  <p:clrMapOvr>
    <a:masterClrMapping/>
  </p:clrMapOvr>
  <p:transition spd="med" advClick="0" advTm="0">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530820CF-B880-4189-942D-D702A7CBA730}" type="datetimeFigureOut">
              <a:rPr lang="zh-CN" altLang="en-US" smtClean="0"/>
              <a:t>2022/12/31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spd="med" advClick="0" advTm="0">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2022/12/31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spd="med" advClick="0" advTm="0">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2" y="204788"/>
            <a:ext cx="3008313" cy="871538"/>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2022/12/31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spd="med" advClick="0" advTm="0">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6.xml"/><Relationship Id="rId2" Type="http://schemas.openxmlformats.org/officeDocument/2006/relationships/slideLayout" Target="../slideLayouts/slideLayout25.xml"/><Relationship Id="rId1" Type="http://schemas.openxmlformats.org/officeDocument/2006/relationships/slideLayout" Target="../slideLayouts/slideLayout24.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theme" Target="../theme/theme3.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latin typeface="+mn-ea"/>
                <a:ea typeface="+mn-ea"/>
              </a:defRPr>
            </a:lvl1pPr>
          </a:lstStyle>
          <a:p>
            <a:fld id="{530820CF-B880-4189-942D-D702A7CBA730}" type="datetimeFigureOut">
              <a:rPr lang="zh-CN" altLang="en-US" smtClean="0"/>
              <a:pPr/>
              <a:t>2022/12/31</a:t>
            </a:fld>
            <a:endParaRPr lang="zh-CN" altLang="en-US"/>
          </a:p>
        </p:txBody>
      </p:sp>
      <p:sp>
        <p:nvSpPr>
          <p:cNvPr id="5" name="页脚占位符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latin typeface="+mn-ea"/>
                <a:ea typeface="+mn-ea"/>
              </a:defRPr>
            </a:lvl1pPr>
          </a:lstStyle>
          <a:p>
            <a:endParaRPr lang="zh-CN" altLang="en-US"/>
          </a:p>
        </p:txBody>
      </p:sp>
      <p:sp>
        <p:nvSpPr>
          <p:cNvPr id="6" name="灯片编号占位符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latin typeface="+mn-ea"/>
                <a:ea typeface="+mn-ea"/>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82" r:id="rId6"/>
    <p:sldLayoutId id="2147483654" r:id="rId7"/>
    <p:sldLayoutId id="2147483655" r:id="rId8"/>
    <p:sldLayoutId id="2147483656" r:id="rId9"/>
    <p:sldLayoutId id="2147483657" r:id="rId10"/>
    <p:sldLayoutId id="2147483658" r:id="rId11"/>
    <p:sldLayoutId id="2147483659" r:id="rId12"/>
    <p:sldLayoutId id="2147483683" r:id="rId13"/>
    <p:sldLayoutId id="2147483684" r:id="rId14"/>
    <p:sldLayoutId id="2147483673" r:id="rId15"/>
    <p:sldLayoutId id="2147483674" r:id="rId16"/>
    <p:sldLayoutId id="2147483675" r:id="rId17"/>
    <p:sldLayoutId id="2147483676" r:id="rId18"/>
    <p:sldLayoutId id="2147483677" r:id="rId19"/>
    <p:sldLayoutId id="2147483678" r:id="rId20"/>
    <p:sldLayoutId id="2147483679" r:id="rId21"/>
    <p:sldLayoutId id="2147483680" r:id="rId22"/>
    <p:sldLayoutId id="2147483681" r:id="rId23"/>
  </p:sldLayoutIdLst>
  <p:transition spd="med" advClick="0" advTm="0">
    <p:pull/>
  </p:transition>
  <p:txStyles>
    <p:titleStyle>
      <a:lvl1pPr algn="ctr" defTabSz="914400" rtl="0" eaLnBrk="1" latinLnBrk="0" hangingPunct="1">
        <a:spcBef>
          <a:spcPct val="0"/>
        </a:spcBef>
        <a:buNone/>
        <a:defRPr sz="4400" kern="1200">
          <a:solidFill>
            <a:schemeClr val="tx1"/>
          </a:solidFill>
          <a:latin typeface="+mn-ea"/>
          <a:ea typeface="+mn-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ea"/>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ea"/>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ea"/>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ea"/>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ea"/>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8574623"/>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16E5758D-A3C3-4E88-8AC0-22500507BD7E}" type="datetimeFigureOut">
              <a:rPr lang="zh-CN" altLang="en-US" smtClean="0">
                <a:solidFill>
                  <a:prstClr val="black">
                    <a:tint val="75000"/>
                  </a:prstClr>
                </a:solidFill>
              </a:rPr>
              <a:pPr/>
              <a:t>2022/12/31</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855511240"/>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tags" Target="../tags/tag22.xml"/><Relationship Id="rId7" Type="http://schemas.openxmlformats.org/officeDocument/2006/relationships/slide" Target="slide27.xml"/><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image" Target="../media/image2.jpg"/><Relationship Id="rId5" Type="http://schemas.openxmlformats.org/officeDocument/2006/relationships/notesSlide" Target="../notesSlides/notesSlide15.xml"/><Relationship Id="rId4"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6.xml"/><Relationship Id="rId1" Type="http://schemas.openxmlformats.org/officeDocument/2006/relationships/slideLayout" Target="../slideLayouts/slideLayout14.xml"/><Relationship Id="rId5" Type="http://schemas.openxmlformats.org/officeDocument/2006/relationships/image" Target="../media/image7.jpeg"/><Relationship Id="rId4" Type="http://schemas.openxmlformats.org/officeDocument/2006/relationships/image" Target="../media/image6.jpeg"/></Relationships>
</file>

<file path=ppt/slides/_rels/slide1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8" Type="http://schemas.openxmlformats.org/officeDocument/2006/relationships/tags" Target="../tags/tag8.xml"/><Relationship Id="rId13" Type="http://schemas.openxmlformats.org/officeDocument/2006/relationships/tags" Target="../tags/tag13.xml"/><Relationship Id="rId18" Type="http://schemas.openxmlformats.org/officeDocument/2006/relationships/slide" Target="slide16.xml"/><Relationship Id="rId3" Type="http://schemas.openxmlformats.org/officeDocument/2006/relationships/tags" Target="../tags/tag3.xml"/><Relationship Id="rId7" Type="http://schemas.openxmlformats.org/officeDocument/2006/relationships/tags" Target="../tags/tag7.xml"/><Relationship Id="rId12" Type="http://schemas.openxmlformats.org/officeDocument/2006/relationships/tags" Target="../tags/tag12.xml"/><Relationship Id="rId17" Type="http://schemas.openxmlformats.org/officeDocument/2006/relationships/slide" Target="slide27.xml"/><Relationship Id="rId2" Type="http://schemas.openxmlformats.org/officeDocument/2006/relationships/tags" Target="../tags/tag2.xml"/><Relationship Id="rId16" Type="http://schemas.openxmlformats.org/officeDocument/2006/relationships/image" Target="../media/image2.jpg"/><Relationship Id="rId20" Type="http://schemas.openxmlformats.org/officeDocument/2006/relationships/slide" Target="slide25.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tags" Target="../tags/tag11.xml"/><Relationship Id="rId5" Type="http://schemas.openxmlformats.org/officeDocument/2006/relationships/tags" Target="../tags/tag5.xml"/><Relationship Id="rId15" Type="http://schemas.openxmlformats.org/officeDocument/2006/relationships/notesSlide" Target="../notesSlides/notesSlide2.xml"/><Relationship Id="rId10" Type="http://schemas.openxmlformats.org/officeDocument/2006/relationships/tags" Target="../tags/tag10.xml"/><Relationship Id="rId19" Type="http://schemas.openxmlformats.org/officeDocument/2006/relationships/slide" Target="slide22.xml"/><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3" Type="http://schemas.openxmlformats.org/officeDocument/2006/relationships/tags" Target="../tags/tag25.xml"/><Relationship Id="rId7" Type="http://schemas.openxmlformats.org/officeDocument/2006/relationships/slide" Target="slide27.xml"/><Relationship Id="rId2" Type="http://schemas.openxmlformats.org/officeDocument/2006/relationships/tags" Target="../tags/tag24.xml"/><Relationship Id="rId1" Type="http://schemas.openxmlformats.org/officeDocument/2006/relationships/tags" Target="../tags/tag23.xml"/><Relationship Id="rId6" Type="http://schemas.openxmlformats.org/officeDocument/2006/relationships/image" Target="../media/image2.jpg"/><Relationship Id="rId5" Type="http://schemas.openxmlformats.org/officeDocument/2006/relationships/notesSlide" Target="../notesSlides/notesSlide21.xml"/><Relationship Id="rId4"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2.xml"/><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notesSlide" Target="../notesSlides/notesSlide24.xml"/><Relationship Id="rId1" Type="http://schemas.openxmlformats.org/officeDocument/2006/relationships/slideLayout" Target="../slideLayouts/slideLayout14.xml"/><Relationship Id="rId6" Type="http://schemas.openxmlformats.org/officeDocument/2006/relationships/image" Target="../media/image13.png"/><Relationship Id="rId5" Type="http://schemas.openxmlformats.org/officeDocument/2006/relationships/image" Target="../media/image12.png"/><Relationship Id="rId10" Type="http://schemas.openxmlformats.org/officeDocument/2006/relationships/image" Target="../media/image17.png"/><Relationship Id="rId4" Type="http://schemas.openxmlformats.org/officeDocument/2006/relationships/image" Target="../media/image11.png"/><Relationship Id="rId9" Type="http://schemas.openxmlformats.org/officeDocument/2006/relationships/image" Target="../media/image16.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8.xml"/><Relationship Id="rId1" Type="http://schemas.openxmlformats.org/officeDocument/2006/relationships/slideLayout" Target="../slideLayouts/slideLayout33.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3" Type="http://schemas.openxmlformats.org/officeDocument/2006/relationships/tags" Target="../tags/tag16.xml"/><Relationship Id="rId7" Type="http://schemas.openxmlformats.org/officeDocument/2006/relationships/slide" Target="slide27.xml"/><Relationship Id="rId2" Type="http://schemas.openxmlformats.org/officeDocument/2006/relationships/tags" Target="../tags/tag15.xml"/><Relationship Id="rId1" Type="http://schemas.openxmlformats.org/officeDocument/2006/relationships/tags" Target="../tags/tag14.xml"/><Relationship Id="rId6" Type="http://schemas.openxmlformats.org/officeDocument/2006/relationships/image" Target="../media/image2.jpg"/><Relationship Id="rId5" Type="http://schemas.openxmlformats.org/officeDocument/2006/relationships/notesSlide" Target="../notesSlides/notesSlide3.xml"/><Relationship Id="rId4"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4.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tags" Target="../tags/tag19.xml"/><Relationship Id="rId7" Type="http://schemas.openxmlformats.org/officeDocument/2006/relationships/slide" Target="slide27.xml"/><Relationship Id="rId2" Type="http://schemas.openxmlformats.org/officeDocument/2006/relationships/tags" Target="../tags/tag18.xml"/><Relationship Id="rId1" Type="http://schemas.openxmlformats.org/officeDocument/2006/relationships/tags" Target="../tags/tag17.xml"/><Relationship Id="rId6" Type="http://schemas.openxmlformats.org/officeDocument/2006/relationships/image" Target="../media/image2.jpg"/><Relationship Id="rId5" Type="http://schemas.openxmlformats.org/officeDocument/2006/relationships/notesSlide" Target="../notesSlides/notesSlide9.xml"/><Relationship Id="rId4"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372"/>
            <a:ext cx="9144000" cy="5140757"/>
          </a:xfrm>
          <a:prstGeom prst="rect">
            <a:avLst/>
          </a:prstGeom>
        </p:spPr>
      </p:pic>
      <p:sp>
        <p:nvSpPr>
          <p:cNvPr id="2" name="TextBox 1"/>
          <p:cNvSpPr txBox="1">
            <a:spLocks noChangeArrowheads="1"/>
          </p:cNvSpPr>
          <p:nvPr/>
        </p:nvSpPr>
        <p:spPr bwMode="auto">
          <a:xfrm>
            <a:off x="323528" y="1350909"/>
            <a:ext cx="4671472" cy="76944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zh-CN" altLang="en-US" sz="4400" b="1" dirty="0">
                <a:solidFill>
                  <a:srgbClr val="DFA20B"/>
                </a:solidFill>
                <a:latin typeface="+mn-lt"/>
                <a:cs typeface="+mn-ea"/>
                <a:sym typeface="+mn-lt"/>
              </a:rPr>
              <a:t>亲子成长教育</a:t>
            </a:r>
            <a:r>
              <a:rPr lang="en-US" altLang="zh-CN" sz="4400" b="1" dirty="0">
                <a:solidFill>
                  <a:srgbClr val="DFA20B"/>
                </a:solidFill>
                <a:latin typeface="+mn-lt"/>
                <a:cs typeface="+mn-ea"/>
                <a:sym typeface="+mn-lt"/>
              </a:rPr>
              <a:t>PPT</a:t>
            </a:r>
            <a:endParaRPr lang="zh-CN" altLang="en-US" sz="4400" b="1" dirty="0">
              <a:solidFill>
                <a:srgbClr val="DFA20B"/>
              </a:solidFill>
              <a:latin typeface="+mn-lt"/>
              <a:cs typeface="+mn-ea"/>
              <a:sym typeface="+mn-lt"/>
            </a:endParaRPr>
          </a:p>
        </p:txBody>
      </p:sp>
      <p:grpSp>
        <p:nvGrpSpPr>
          <p:cNvPr id="7" name="组合 6"/>
          <p:cNvGrpSpPr/>
          <p:nvPr/>
        </p:nvGrpSpPr>
        <p:grpSpPr>
          <a:xfrm>
            <a:off x="1069627" y="2418442"/>
            <a:ext cx="3151825" cy="369332"/>
            <a:chOff x="1417824" y="2194521"/>
            <a:chExt cx="2871144" cy="369332"/>
          </a:xfrm>
        </p:grpSpPr>
        <p:sp>
          <p:nvSpPr>
            <p:cNvPr id="6" name="对角圆角矩形 5"/>
            <p:cNvSpPr/>
            <p:nvPr/>
          </p:nvSpPr>
          <p:spPr>
            <a:xfrm>
              <a:off x="1417824" y="2194521"/>
              <a:ext cx="2839239" cy="369332"/>
            </a:xfrm>
            <a:prstGeom prst="round2DiagRect">
              <a:avLst/>
            </a:prstGeom>
            <a:solidFill>
              <a:srgbClr val="E364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 name="TextBox 5"/>
            <p:cNvSpPr txBox="1">
              <a:spLocks noChangeArrowheads="1"/>
            </p:cNvSpPr>
            <p:nvPr/>
          </p:nvSpPr>
          <p:spPr bwMode="auto">
            <a:xfrm>
              <a:off x="1417824" y="2194521"/>
              <a:ext cx="2871144" cy="3693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zh-CN" altLang="en-US" dirty="0">
                  <a:solidFill>
                    <a:schemeClr val="bg1"/>
                  </a:solidFill>
                  <a:latin typeface="+mn-lt"/>
                  <a:cs typeface="+mn-ea"/>
                  <a:sym typeface="+mn-lt"/>
                </a:rPr>
                <a:t>导师</a:t>
              </a:r>
              <a:r>
                <a:rPr lang="zh-CN" altLang="en-US" dirty="0" smtClean="0">
                  <a:solidFill>
                    <a:schemeClr val="bg1"/>
                  </a:solidFill>
                  <a:latin typeface="+mn-lt"/>
                  <a:cs typeface="+mn-ea"/>
                  <a:sym typeface="+mn-lt"/>
                </a:rPr>
                <a:t>：</a:t>
              </a:r>
              <a:r>
                <a:rPr lang="zh-CN" altLang="en-US" dirty="0">
                  <a:solidFill>
                    <a:schemeClr val="bg1"/>
                  </a:solidFill>
                  <a:latin typeface="+mn-lt"/>
                  <a:cs typeface="+mn-ea"/>
                  <a:sym typeface="+mn-lt"/>
                </a:rPr>
                <a:t>优品</a:t>
              </a:r>
              <a:r>
                <a:rPr lang="en-US" altLang="zh-CN" dirty="0" smtClean="0">
                  <a:solidFill>
                    <a:schemeClr val="bg1"/>
                  </a:solidFill>
                  <a:latin typeface="+mn-lt"/>
                  <a:cs typeface="+mn-ea"/>
                  <a:sym typeface="+mn-lt"/>
                </a:rPr>
                <a:t>PPT  </a:t>
              </a:r>
              <a:r>
                <a:rPr lang="zh-CN" altLang="en-US" dirty="0">
                  <a:solidFill>
                    <a:schemeClr val="bg1"/>
                  </a:solidFill>
                  <a:latin typeface="+mn-lt"/>
                  <a:cs typeface="+mn-ea"/>
                  <a:sym typeface="+mn-lt"/>
                </a:rPr>
                <a:t>时间</a:t>
              </a:r>
              <a:r>
                <a:rPr lang="zh-CN" altLang="en-US" dirty="0" smtClean="0">
                  <a:solidFill>
                    <a:schemeClr val="bg1"/>
                  </a:solidFill>
                  <a:latin typeface="+mn-lt"/>
                  <a:cs typeface="+mn-ea"/>
                  <a:sym typeface="+mn-lt"/>
                </a:rPr>
                <a:t>：</a:t>
              </a:r>
              <a:r>
                <a:rPr lang="en-US" altLang="zh-CN" dirty="0" smtClean="0">
                  <a:solidFill>
                    <a:schemeClr val="bg1"/>
                  </a:solidFill>
                  <a:latin typeface="+mn-lt"/>
                  <a:cs typeface="+mn-ea"/>
                  <a:sym typeface="+mn-lt"/>
                </a:rPr>
                <a:t>20XX</a:t>
              </a:r>
              <a:endParaRPr lang="en-US" altLang="zh-CN" dirty="0">
                <a:solidFill>
                  <a:schemeClr val="bg1"/>
                </a:solidFill>
                <a:latin typeface="+mn-lt"/>
                <a:cs typeface="+mn-ea"/>
                <a:sym typeface="+mn-lt"/>
              </a:endParaRPr>
            </a:p>
          </p:txBody>
        </p:sp>
      </p:grpSp>
    </p:spTree>
    <p:extLst>
      <p:ext uri="{BB962C8B-B14F-4D97-AF65-F5344CB8AC3E}">
        <p14:creationId xmlns:p14="http://schemas.microsoft.com/office/powerpoint/2010/main" val="3602141256"/>
      </p:ext>
    </p:extLst>
  </p:cSld>
  <p:clrMapOvr>
    <a:masterClrMapping/>
  </p:clrMapOvr>
  <p:transition spd="med" advClick="0"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1250"/>
                                        <p:tgtEl>
                                          <p:spTgt spid="4"/>
                                        </p:tgtEl>
                                      </p:cBhvr>
                                    </p:animEffect>
                                  </p:childTnLst>
                                </p:cTn>
                              </p:par>
                            </p:childTnLst>
                          </p:cTn>
                        </p:par>
                        <p:par>
                          <p:cTn id="8" fill="hold">
                            <p:stCondLst>
                              <p:cond delay="1250"/>
                            </p:stCondLst>
                            <p:childTnLst>
                              <p:par>
                                <p:cTn id="9" presetID="2" presetClass="entr" presetSubtype="2" fill="hold" grpId="0" nodeType="afterEffect">
                                  <p:stCondLst>
                                    <p:cond delay="0"/>
                                  </p:stCondLst>
                                  <p:iterate type="lt">
                                    <p:tmPct val="20000"/>
                                  </p:iterate>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1+#ppt_w/2"/>
                                          </p:val>
                                        </p:tav>
                                        <p:tav tm="100000">
                                          <p:val>
                                            <p:strVal val="#ppt_x"/>
                                          </p:val>
                                        </p:tav>
                                      </p:tavLst>
                                    </p:anim>
                                    <p:anim calcmode="lin" valueType="num">
                                      <p:cBhvr additive="base">
                                        <p:cTn id="12" dur="500" fill="hold"/>
                                        <p:tgtEl>
                                          <p:spTgt spid="2"/>
                                        </p:tgtEl>
                                        <p:attrNameLst>
                                          <p:attrName>ppt_y</p:attrName>
                                        </p:attrNameLst>
                                      </p:cBhvr>
                                      <p:tavLst>
                                        <p:tav tm="0">
                                          <p:val>
                                            <p:strVal val="#ppt_y"/>
                                          </p:val>
                                        </p:tav>
                                        <p:tav tm="100000">
                                          <p:val>
                                            <p:strVal val="#ppt_y"/>
                                          </p:val>
                                        </p:tav>
                                      </p:tavLst>
                                    </p:anim>
                                  </p:childTnLst>
                                </p:cTn>
                              </p:par>
                            </p:childTnLst>
                          </p:cTn>
                        </p:par>
                        <p:par>
                          <p:cTn id="13" fill="hold">
                            <p:stCondLst>
                              <p:cond delay="2550"/>
                            </p:stCondLst>
                            <p:childTnLst>
                              <p:par>
                                <p:cTn id="14" presetID="42" presetClass="entr" presetSubtype="0" fill="hold"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1000"/>
                                        <p:tgtEl>
                                          <p:spTgt spid="7"/>
                                        </p:tgtEl>
                                      </p:cBhvr>
                                    </p:animEffect>
                                    <p:anim calcmode="lin" valueType="num">
                                      <p:cBhvr>
                                        <p:cTn id="17" dur="1000" fill="hold"/>
                                        <p:tgtEl>
                                          <p:spTgt spid="7"/>
                                        </p:tgtEl>
                                        <p:attrNameLst>
                                          <p:attrName>ppt_x</p:attrName>
                                        </p:attrNameLst>
                                      </p:cBhvr>
                                      <p:tavLst>
                                        <p:tav tm="0">
                                          <p:val>
                                            <p:strVal val="#ppt_x"/>
                                          </p:val>
                                        </p:tav>
                                        <p:tav tm="100000">
                                          <p:val>
                                            <p:strVal val="#ppt_x"/>
                                          </p:val>
                                        </p:tav>
                                      </p:tavLst>
                                    </p:anim>
                                    <p:anim calcmode="lin" valueType="num">
                                      <p:cBhvr>
                                        <p:cTn id="18"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52"/>
          <p:cNvGrpSpPr>
            <a:grpSpLocks/>
          </p:cNvGrpSpPr>
          <p:nvPr/>
        </p:nvGrpSpPr>
        <p:grpSpPr bwMode="auto">
          <a:xfrm>
            <a:off x="2758216" y="1848878"/>
            <a:ext cx="2629423" cy="2595080"/>
            <a:chOff x="3868719" y="1776670"/>
            <a:chExt cx="2628619" cy="2628031"/>
          </a:xfrm>
        </p:grpSpPr>
        <p:sp>
          <p:nvSpPr>
            <p:cNvPr id="54" name="Freeform 4"/>
            <p:cNvSpPr>
              <a:spLocks/>
            </p:cNvSpPr>
            <p:nvPr/>
          </p:nvSpPr>
          <p:spPr bwMode="auto">
            <a:xfrm>
              <a:off x="3868719" y="1776670"/>
              <a:ext cx="2628619" cy="2628031"/>
            </a:xfrm>
            <a:custGeom>
              <a:avLst/>
              <a:gdLst>
                <a:gd name="T0" fmla="*/ 800 w 1050"/>
                <a:gd name="T1" fmla="*/ 903 h 1049"/>
                <a:gd name="T2" fmla="*/ 766 w 1050"/>
                <a:gd name="T3" fmla="*/ 996 h 1049"/>
                <a:gd name="T4" fmla="*/ 671 w 1050"/>
                <a:gd name="T5" fmla="*/ 969 h 1049"/>
                <a:gd name="T6" fmla="*/ 625 w 1050"/>
                <a:gd name="T7" fmla="*/ 1044 h 1049"/>
                <a:gd name="T8" fmla="*/ 526 w 1050"/>
                <a:gd name="T9" fmla="*/ 991 h 1049"/>
                <a:gd name="T10" fmla="*/ 443 w 1050"/>
                <a:gd name="T11" fmla="*/ 1047 h 1049"/>
                <a:gd name="T12" fmla="*/ 381 w 1050"/>
                <a:gd name="T13" fmla="*/ 969 h 1049"/>
                <a:gd name="T14" fmla="*/ 301 w 1050"/>
                <a:gd name="T15" fmla="*/ 1003 h 1049"/>
                <a:gd name="T16" fmla="*/ 272 w 1050"/>
                <a:gd name="T17" fmla="*/ 917 h 1049"/>
                <a:gd name="T18" fmla="*/ 232 w 1050"/>
                <a:gd name="T19" fmla="*/ 888 h 1049"/>
                <a:gd name="T20" fmla="*/ 140 w 1050"/>
                <a:gd name="T21" fmla="*/ 886 h 1049"/>
                <a:gd name="T22" fmla="*/ 134 w 1050"/>
                <a:gd name="T23" fmla="*/ 778 h 1049"/>
                <a:gd name="T24" fmla="*/ 47 w 1050"/>
                <a:gd name="T25" fmla="*/ 750 h 1049"/>
                <a:gd name="T26" fmla="*/ 78 w 1050"/>
                <a:gd name="T27" fmla="*/ 657 h 1049"/>
                <a:gd name="T28" fmla="*/ 0 w 1050"/>
                <a:gd name="T29" fmla="*/ 590 h 1049"/>
                <a:gd name="T30" fmla="*/ 60 w 1050"/>
                <a:gd name="T31" fmla="*/ 500 h 1049"/>
                <a:gd name="T32" fmla="*/ 6 w 1050"/>
                <a:gd name="T33" fmla="*/ 426 h 1049"/>
                <a:gd name="T34" fmla="*/ 86 w 1050"/>
                <a:gd name="T35" fmla="*/ 368 h 1049"/>
                <a:gd name="T36" fmla="*/ 55 w 1050"/>
                <a:gd name="T37" fmla="*/ 284 h 1049"/>
                <a:gd name="T38" fmla="*/ 148 w 1050"/>
                <a:gd name="T39" fmla="*/ 250 h 1049"/>
                <a:gd name="T40" fmla="*/ 140 w 1050"/>
                <a:gd name="T41" fmla="*/ 163 h 1049"/>
                <a:gd name="T42" fmla="*/ 232 w 1050"/>
                <a:gd name="T43" fmla="*/ 162 h 1049"/>
                <a:gd name="T44" fmla="*/ 271 w 1050"/>
                <a:gd name="T45" fmla="*/ 61 h 1049"/>
                <a:gd name="T46" fmla="*/ 358 w 1050"/>
                <a:gd name="T47" fmla="*/ 88 h 1049"/>
                <a:gd name="T48" fmla="*/ 405 w 1050"/>
                <a:gd name="T49" fmla="*/ 73 h 1049"/>
                <a:gd name="T50" fmla="*/ 501 w 1050"/>
                <a:gd name="T51" fmla="*/ 58 h 1049"/>
                <a:gd name="T52" fmla="*/ 592 w 1050"/>
                <a:gd name="T53" fmla="*/ 0 h 1049"/>
                <a:gd name="T54" fmla="*/ 646 w 1050"/>
                <a:gd name="T55" fmla="*/ 73 h 1049"/>
                <a:gd name="T56" fmla="*/ 694 w 1050"/>
                <a:gd name="T57" fmla="*/ 88 h 1049"/>
                <a:gd name="T58" fmla="*/ 781 w 1050"/>
                <a:gd name="T59" fmla="*/ 61 h 1049"/>
                <a:gd name="T60" fmla="*/ 810 w 1050"/>
                <a:gd name="T61" fmla="*/ 155 h 1049"/>
                <a:gd name="T62" fmla="*/ 900 w 1050"/>
                <a:gd name="T63" fmla="*/ 151 h 1049"/>
                <a:gd name="T64" fmla="*/ 904 w 1050"/>
                <a:gd name="T65" fmla="*/ 250 h 1049"/>
                <a:gd name="T66" fmla="*/ 997 w 1050"/>
                <a:gd name="T67" fmla="*/ 284 h 1049"/>
                <a:gd name="T68" fmla="*/ 970 w 1050"/>
                <a:gd name="T69" fmla="*/ 380 h 1049"/>
                <a:gd name="T70" fmla="*/ 1045 w 1050"/>
                <a:gd name="T71" fmla="*/ 426 h 1049"/>
                <a:gd name="T72" fmla="*/ 993 w 1050"/>
                <a:gd name="T73" fmla="*/ 524 h 1049"/>
                <a:gd name="T74" fmla="*/ 1048 w 1050"/>
                <a:gd name="T75" fmla="*/ 607 h 1049"/>
                <a:gd name="T76" fmla="*/ 970 w 1050"/>
                <a:gd name="T77" fmla="*/ 669 h 1049"/>
                <a:gd name="T78" fmla="*/ 1005 w 1050"/>
                <a:gd name="T79" fmla="*/ 750 h 1049"/>
                <a:gd name="T80" fmla="*/ 918 w 1050"/>
                <a:gd name="T81" fmla="*/ 778 h 1049"/>
                <a:gd name="T82" fmla="*/ 889 w 1050"/>
                <a:gd name="T83" fmla="*/ 818 h 1049"/>
                <a:gd name="T84" fmla="*/ 888 w 1050"/>
                <a:gd name="T85" fmla="*/ 911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50" h="1049">
                  <a:moveTo>
                    <a:pt x="888" y="911"/>
                  </a:moveTo>
                  <a:lnTo>
                    <a:pt x="820" y="888"/>
                  </a:lnTo>
                  <a:lnTo>
                    <a:pt x="800" y="903"/>
                  </a:lnTo>
                  <a:lnTo>
                    <a:pt x="780" y="917"/>
                  </a:lnTo>
                  <a:lnTo>
                    <a:pt x="781" y="988"/>
                  </a:lnTo>
                  <a:lnTo>
                    <a:pt x="766" y="996"/>
                  </a:lnTo>
                  <a:lnTo>
                    <a:pt x="751" y="1003"/>
                  </a:lnTo>
                  <a:lnTo>
                    <a:pt x="694" y="961"/>
                  </a:lnTo>
                  <a:lnTo>
                    <a:pt x="671" y="969"/>
                  </a:lnTo>
                  <a:lnTo>
                    <a:pt x="658" y="972"/>
                  </a:lnTo>
                  <a:lnTo>
                    <a:pt x="646" y="976"/>
                  </a:lnTo>
                  <a:lnTo>
                    <a:pt x="625" y="1044"/>
                  </a:lnTo>
                  <a:lnTo>
                    <a:pt x="592" y="1049"/>
                  </a:lnTo>
                  <a:lnTo>
                    <a:pt x="551" y="991"/>
                  </a:lnTo>
                  <a:lnTo>
                    <a:pt x="526" y="991"/>
                  </a:lnTo>
                  <a:lnTo>
                    <a:pt x="501" y="991"/>
                  </a:lnTo>
                  <a:lnTo>
                    <a:pt x="460" y="1049"/>
                  </a:lnTo>
                  <a:lnTo>
                    <a:pt x="443" y="1047"/>
                  </a:lnTo>
                  <a:lnTo>
                    <a:pt x="426" y="1044"/>
                  </a:lnTo>
                  <a:lnTo>
                    <a:pt x="405" y="976"/>
                  </a:lnTo>
                  <a:lnTo>
                    <a:pt x="381" y="969"/>
                  </a:lnTo>
                  <a:lnTo>
                    <a:pt x="369" y="965"/>
                  </a:lnTo>
                  <a:lnTo>
                    <a:pt x="358" y="961"/>
                  </a:lnTo>
                  <a:lnTo>
                    <a:pt x="301" y="1003"/>
                  </a:lnTo>
                  <a:lnTo>
                    <a:pt x="286" y="996"/>
                  </a:lnTo>
                  <a:lnTo>
                    <a:pt x="271" y="988"/>
                  </a:lnTo>
                  <a:lnTo>
                    <a:pt x="272" y="917"/>
                  </a:lnTo>
                  <a:lnTo>
                    <a:pt x="252" y="903"/>
                  </a:lnTo>
                  <a:lnTo>
                    <a:pt x="242" y="895"/>
                  </a:lnTo>
                  <a:lnTo>
                    <a:pt x="232" y="888"/>
                  </a:lnTo>
                  <a:lnTo>
                    <a:pt x="164" y="911"/>
                  </a:lnTo>
                  <a:lnTo>
                    <a:pt x="152" y="899"/>
                  </a:lnTo>
                  <a:lnTo>
                    <a:pt x="140" y="886"/>
                  </a:lnTo>
                  <a:lnTo>
                    <a:pt x="163" y="818"/>
                  </a:lnTo>
                  <a:lnTo>
                    <a:pt x="148" y="799"/>
                  </a:lnTo>
                  <a:lnTo>
                    <a:pt x="134" y="778"/>
                  </a:lnTo>
                  <a:lnTo>
                    <a:pt x="63" y="779"/>
                  </a:lnTo>
                  <a:lnTo>
                    <a:pt x="55" y="765"/>
                  </a:lnTo>
                  <a:lnTo>
                    <a:pt x="47" y="750"/>
                  </a:lnTo>
                  <a:lnTo>
                    <a:pt x="90" y="693"/>
                  </a:lnTo>
                  <a:lnTo>
                    <a:pt x="82" y="669"/>
                  </a:lnTo>
                  <a:lnTo>
                    <a:pt x="78" y="657"/>
                  </a:lnTo>
                  <a:lnTo>
                    <a:pt x="75" y="645"/>
                  </a:lnTo>
                  <a:lnTo>
                    <a:pt x="6" y="623"/>
                  </a:lnTo>
                  <a:lnTo>
                    <a:pt x="0" y="590"/>
                  </a:lnTo>
                  <a:lnTo>
                    <a:pt x="60" y="549"/>
                  </a:lnTo>
                  <a:lnTo>
                    <a:pt x="59" y="524"/>
                  </a:lnTo>
                  <a:lnTo>
                    <a:pt x="60" y="500"/>
                  </a:lnTo>
                  <a:lnTo>
                    <a:pt x="0" y="459"/>
                  </a:lnTo>
                  <a:lnTo>
                    <a:pt x="3" y="442"/>
                  </a:lnTo>
                  <a:lnTo>
                    <a:pt x="6" y="426"/>
                  </a:lnTo>
                  <a:lnTo>
                    <a:pt x="75" y="405"/>
                  </a:lnTo>
                  <a:lnTo>
                    <a:pt x="82" y="380"/>
                  </a:lnTo>
                  <a:lnTo>
                    <a:pt x="86" y="368"/>
                  </a:lnTo>
                  <a:lnTo>
                    <a:pt x="90" y="356"/>
                  </a:lnTo>
                  <a:lnTo>
                    <a:pt x="47" y="299"/>
                  </a:lnTo>
                  <a:lnTo>
                    <a:pt x="55" y="284"/>
                  </a:lnTo>
                  <a:lnTo>
                    <a:pt x="63" y="270"/>
                  </a:lnTo>
                  <a:lnTo>
                    <a:pt x="134" y="271"/>
                  </a:lnTo>
                  <a:lnTo>
                    <a:pt x="148" y="250"/>
                  </a:lnTo>
                  <a:lnTo>
                    <a:pt x="155" y="240"/>
                  </a:lnTo>
                  <a:lnTo>
                    <a:pt x="163" y="231"/>
                  </a:lnTo>
                  <a:lnTo>
                    <a:pt x="140" y="163"/>
                  </a:lnTo>
                  <a:lnTo>
                    <a:pt x="152" y="151"/>
                  </a:lnTo>
                  <a:lnTo>
                    <a:pt x="164" y="139"/>
                  </a:lnTo>
                  <a:lnTo>
                    <a:pt x="232" y="162"/>
                  </a:lnTo>
                  <a:lnTo>
                    <a:pt x="252" y="147"/>
                  </a:lnTo>
                  <a:lnTo>
                    <a:pt x="272" y="133"/>
                  </a:lnTo>
                  <a:lnTo>
                    <a:pt x="271" y="61"/>
                  </a:lnTo>
                  <a:lnTo>
                    <a:pt x="286" y="53"/>
                  </a:lnTo>
                  <a:lnTo>
                    <a:pt x="301" y="46"/>
                  </a:lnTo>
                  <a:lnTo>
                    <a:pt x="358" y="88"/>
                  </a:lnTo>
                  <a:lnTo>
                    <a:pt x="381" y="80"/>
                  </a:lnTo>
                  <a:lnTo>
                    <a:pt x="393" y="76"/>
                  </a:lnTo>
                  <a:lnTo>
                    <a:pt x="405" y="73"/>
                  </a:lnTo>
                  <a:lnTo>
                    <a:pt x="426" y="5"/>
                  </a:lnTo>
                  <a:lnTo>
                    <a:pt x="460" y="0"/>
                  </a:lnTo>
                  <a:lnTo>
                    <a:pt x="501" y="58"/>
                  </a:lnTo>
                  <a:lnTo>
                    <a:pt x="526" y="57"/>
                  </a:lnTo>
                  <a:lnTo>
                    <a:pt x="551" y="58"/>
                  </a:lnTo>
                  <a:lnTo>
                    <a:pt x="592" y="0"/>
                  </a:lnTo>
                  <a:lnTo>
                    <a:pt x="608" y="2"/>
                  </a:lnTo>
                  <a:lnTo>
                    <a:pt x="625" y="5"/>
                  </a:lnTo>
                  <a:lnTo>
                    <a:pt x="646" y="73"/>
                  </a:lnTo>
                  <a:lnTo>
                    <a:pt x="671" y="80"/>
                  </a:lnTo>
                  <a:lnTo>
                    <a:pt x="682" y="84"/>
                  </a:lnTo>
                  <a:lnTo>
                    <a:pt x="694" y="88"/>
                  </a:lnTo>
                  <a:lnTo>
                    <a:pt x="751" y="46"/>
                  </a:lnTo>
                  <a:lnTo>
                    <a:pt x="766" y="53"/>
                  </a:lnTo>
                  <a:lnTo>
                    <a:pt x="781" y="61"/>
                  </a:lnTo>
                  <a:lnTo>
                    <a:pt x="780" y="133"/>
                  </a:lnTo>
                  <a:lnTo>
                    <a:pt x="800" y="147"/>
                  </a:lnTo>
                  <a:lnTo>
                    <a:pt x="810" y="155"/>
                  </a:lnTo>
                  <a:lnTo>
                    <a:pt x="820" y="162"/>
                  </a:lnTo>
                  <a:lnTo>
                    <a:pt x="888" y="139"/>
                  </a:lnTo>
                  <a:lnTo>
                    <a:pt x="900" y="151"/>
                  </a:lnTo>
                  <a:lnTo>
                    <a:pt x="912" y="163"/>
                  </a:lnTo>
                  <a:lnTo>
                    <a:pt x="889" y="231"/>
                  </a:lnTo>
                  <a:lnTo>
                    <a:pt x="904" y="250"/>
                  </a:lnTo>
                  <a:lnTo>
                    <a:pt x="918" y="271"/>
                  </a:lnTo>
                  <a:lnTo>
                    <a:pt x="989" y="270"/>
                  </a:lnTo>
                  <a:lnTo>
                    <a:pt x="997" y="284"/>
                  </a:lnTo>
                  <a:lnTo>
                    <a:pt x="1005" y="299"/>
                  </a:lnTo>
                  <a:lnTo>
                    <a:pt x="962" y="356"/>
                  </a:lnTo>
                  <a:lnTo>
                    <a:pt x="970" y="380"/>
                  </a:lnTo>
                  <a:lnTo>
                    <a:pt x="974" y="393"/>
                  </a:lnTo>
                  <a:lnTo>
                    <a:pt x="977" y="405"/>
                  </a:lnTo>
                  <a:lnTo>
                    <a:pt x="1045" y="426"/>
                  </a:lnTo>
                  <a:lnTo>
                    <a:pt x="1050" y="459"/>
                  </a:lnTo>
                  <a:lnTo>
                    <a:pt x="992" y="500"/>
                  </a:lnTo>
                  <a:lnTo>
                    <a:pt x="993" y="524"/>
                  </a:lnTo>
                  <a:lnTo>
                    <a:pt x="992" y="549"/>
                  </a:lnTo>
                  <a:lnTo>
                    <a:pt x="1050" y="590"/>
                  </a:lnTo>
                  <a:lnTo>
                    <a:pt x="1048" y="607"/>
                  </a:lnTo>
                  <a:lnTo>
                    <a:pt x="1045" y="623"/>
                  </a:lnTo>
                  <a:lnTo>
                    <a:pt x="977" y="645"/>
                  </a:lnTo>
                  <a:lnTo>
                    <a:pt x="970" y="669"/>
                  </a:lnTo>
                  <a:lnTo>
                    <a:pt x="966" y="681"/>
                  </a:lnTo>
                  <a:lnTo>
                    <a:pt x="962" y="693"/>
                  </a:lnTo>
                  <a:lnTo>
                    <a:pt x="1005" y="750"/>
                  </a:lnTo>
                  <a:lnTo>
                    <a:pt x="997" y="765"/>
                  </a:lnTo>
                  <a:lnTo>
                    <a:pt x="989" y="779"/>
                  </a:lnTo>
                  <a:lnTo>
                    <a:pt x="918" y="778"/>
                  </a:lnTo>
                  <a:lnTo>
                    <a:pt x="904" y="799"/>
                  </a:lnTo>
                  <a:lnTo>
                    <a:pt x="897" y="809"/>
                  </a:lnTo>
                  <a:lnTo>
                    <a:pt x="889" y="818"/>
                  </a:lnTo>
                  <a:lnTo>
                    <a:pt x="912" y="886"/>
                  </a:lnTo>
                  <a:lnTo>
                    <a:pt x="900" y="899"/>
                  </a:lnTo>
                  <a:lnTo>
                    <a:pt x="888" y="911"/>
                  </a:lnTo>
                  <a:close/>
                </a:path>
              </a:pathLst>
            </a:custGeom>
            <a:solidFill>
              <a:srgbClr val="D9AA27"/>
            </a:solidFill>
            <a:ln w="3175" cap="flat" cmpd="sng" algn="ctr">
              <a:solidFill>
                <a:srgbClr val="D7D7D7"/>
              </a:solidFill>
              <a:prstDash val="solid"/>
            </a:ln>
            <a:effectLst/>
            <a:extLst/>
          </p:spPr>
          <p:txBody>
            <a:bodyPr lIns="0" rIns="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0314" rtl="0" eaLnBrk="1" fontAlgn="auto" latinLnBrk="0" hangingPunct="1">
                <a:lnSpc>
                  <a:spcPct val="120000"/>
                </a:lnSpc>
                <a:spcBef>
                  <a:spcPts val="597"/>
                </a:spcBef>
                <a:spcAft>
                  <a:spcPts val="597"/>
                </a:spcAft>
                <a:buClrTx/>
                <a:buSzTx/>
                <a:buFontTx/>
                <a:buNone/>
                <a:tabLst/>
                <a:defRPr/>
              </a:pPr>
              <a:endParaRPr kumimoji="0" lang="en-US" sz="2822" b="0" i="0" u="none" strike="noStrike" kern="0" cap="none" spc="0" normalizeH="0" baseline="0" noProof="0" dirty="0">
                <a:ln>
                  <a:noFill/>
                </a:ln>
                <a:solidFill>
                  <a:srgbClr val="5A5959"/>
                </a:solidFill>
                <a:effectLst/>
                <a:uLnTx/>
                <a:uFillTx/>
                <a:cs typeface="+mn-ea"/>
                <a:sym typeface="+mn-lt"/>
              </a:endParaRPr>
            </a:p>
          </p:txBody>
        </p:sp>
        <p:sp>
          <p:nvSpPr>
            <p:cNvPr id="55" name="Oval 5"/>
            <p:cNvSpPr>
              <a:spLocks noChangeArrowheads="1"/>
            </p:cNvSpPr>
            <p:nvPr/>
          </p:nvSpPr>
          <p:spPr bwMode="auto">
            <a:xfrm>
              <a:off x="4274729" y="2177377"/>
              <a:ext cx="1822569" cy="1826618"/>
            </a:xfrm>
            <a:prstGeom prst="ellipse">
              <a:avLst/>
            </a:prstGeom>
            <a:solidFill>
              <a:schemeClr val="bg1">
                <a:lumMod val="95000"/>
              </a:schemeClr>
            </a:solidFill>
            <a:ln w="22225">
              <a:noFill/>
              <a:round/>
              <a:headEnd/>
              <a:tailEnd/>
            </a:ln>
            <a:effectLst/>
            <a:extLst/>
          </p:spPr>
          <p:txBody>
            <a:bodyPr anchor="ctr" anchorCtr="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0314" rtl="0" eaLnBrk="1" fontAlgn="auto" latinLnBrk="0" hangingPunct="1">
                <a:lnSpc>
                  <a:spcPct val="100000"/>
                </a:lnSpc>
                <a:spcBef>
                  <a:spcPts val="0"/>
                </a:spcBef>
                <a:spcAft>
                  <a:spcPts val="0"/>
                </a:spcAft>
                <a:buClrTx/>
                <a:buSzTx/>
                <a:buFontTx/>
                <a:buNone/>
                <a:tabLst/>
                <a:defRPr/>
              </a:pPr>
              <a:r>
                <a:rPr kumimoji="0" lang="zh-CN" altLang="en-US" sz="1787" b="0" i="0" u="none" strike="noStrike" kern="0" cap="none" spc="0" normalizeH="0" baseline="0" noProof="0" dirty="0">
                  <a:ln>
                    <a:noFill/>
                  </a:ln>
                  <a:solidFill>
                    <a:srgbClr val="5A5959"/>
                  </a:solidFill>
                  <a:effectLst/>
                  <a:uLnTx/>
                  <a:uFillTx/>
                  <a:cs typeface="+mn-ea"/>
                  <a:sym typeface="+mn-lt"/>
                </a:rPr>
                <a:t>单击此处添加文本</a:t>
              </a:r>
              <a:endParaRPr kumimoji="0" lang="en-US" sz="1787" b="0" i="0" u="none" strike="noStrike" kern="0" cap="none" spc="0" normalizeH="0" baseline="0" noProof="0" dirty="0">
                <a:ln>
                  <a:noFill/>
                </a:ln>
                <a:solidFill>
                  <a:srgbClr val="5A5959"/>
                </a:solidFill>
                <a:effectLst/>
                <a:uLnTx/>
                <a:uFillTx/>
                <a:cs typeface="+mn-ea"/>
                <a:sym typeface="+mn-lt"/>
              </a:endParaRPr>
            </a:p>
          </p:txBody>
        </p:sp>
      </p:grpSp>
      <p:grpSp>
        <p:nvGrpSpPr>
          <p:cNvPr id="3" name="组合 55"/>
          <p:cNvGrpSpPr>
            <a:grpSpLocks/>
          </p:cNvGrpSpPr>
          <p:nvPr/>
        </p:nvGrpSpPr>
        <p:grpSpPr bwMode="auto">
          <a:xfrm>
            <a:off x="5072586" y="1372565"/>
            <a:ext cx="1790277" cy="1767880"/>
            <a:chOff x="6012485" y="1170407"/>
            <a:chExt cx="1487948" cy="1487615"/>
          </a:xfrm>
        </p:grpSpPr>
        <p:sp>
          <p:nvSpPr>
            <p:cNvPr id="57" name="Freeform 6"/>
            <p:cNvSpPr>
              <a:spLocks/>
            </p:cNvSpPr>
            <p:nvPr/>
          </p:nvSpPr>
          <p:spPr bwMode="auto">
            <a:xfrm>
              <a:off x="6012485" y="1170407"/>
              <a:ext cx="1487948" cy="1487615"/>
            </a:xfrm>
            <a:custGeom>
              <a:avLst/>
              <a:gdLst>
                <a:gd name="T0" fmla="*/ 441 w 637"/>
                <a:gd name="T1" fmla="*/ 550 h 638"/>
                <a:gd name="T2" fmla="*/ 420 w 637"/>
                <a:gd name="T3" fmla="*/ 560 h 638"/>
                <a:gd name="T4" fmla="*/ 397 w 637"/>
                <a:gd name="T5" fmla="*/ 568 h 638"/>
                <a:gd name="T6" fmla="*/ 362 w 637"/>
                <a:gd name="T7" fmla="*/ 636 h 638"/>
                <a:gd name="T8" fmla="*/ 312 w 637"/>
                <a:gd name="T9" fmla="*/ 579 h 638"/>
                <a:gd name="T10" fmla="*/ 288 w 637"/>
                <a:gd name="T11" fmla="*/ 577 h 638"/>
                <a:gd name="T12" fmla="*/ 264 w 637"/>
                <a:gd name="T13" fmla="*/ 573 h 638"/>
                <a:gd name="T14" fmla="*/ 209 w 637"/>
                <a:gd name="T15" fmla="*/ 619 h 638"/>
                <a:gd name="T16" fmla="*/ 181 w 637"/>
                <a:gd name="T17" fmla="*/ 608 h 638"/>
                <a:gd name="T18" fmla="*/ 174 w 637"/>
                <a:gd name="T19" fmla="*/ 533 h 638"/>
                <a:gd name="T20" fmla="*/ 155 w 637"/>
                <a:gd name="T21" fmla="*/ 519 h 638"/>
                <a:gd name="T22" fmla="*/ 79 w 637"/>
                <a:gd name="T23" fmla="*/ 531 h 638"/>
                <a:gd name="T24" fmla="*/ 56 w 637"/>
                <a:gd name="T25" fmla="*/ 502 h 638"/>
                <a:gd name="T26" fmla="*/ 89 w 637"/>
                <a:gd name="T27" fmla="*/ 432 h 638"/>
                <a:gd name="T28" fmla="*/ 78 w 637"/>
                <a:gd name="T29" fmla="*/ 410 h 638"/>
                <a:gd name="T30" fmla="*/ 6 w 637"/>
                <a:gd name="T31" fmla="*/ 383 h 638"/>
                <a:gd name="T32" fmla="*/ 0 w 637"/>
                <a:gd name="T33" fmla="*/ 346 h 638"/>
                <a:gd name="T34" fmla="*/ 64 w 637"/>
                <a:gd name="T35" fmla="*/ 301 h 638"/>
                <a:gd name="T36" fmla="*/ 67 w 637"/>
                <a:gd name="T37" fmla="*/ 276 h 638"/>
                <a:gd name="T38" fmla="*/ 17 w 637"/>
                <a:gd name="T39" fmla="*/ 215 h 638"/>
                <a:gd name="T40" fmla="*/ 30 w 637"/>
                <a:gd name="T41" fmla="*/ 182 h 638"/>
                <a:gd name="T42" fmla="*/ 109 w 637"/>
                <a:gd name="T43" fmla="*/ 175 h 638"/>
                <a:gd name="T44" fmla="*/ 124 w 637"/>
                <a:gd name="T45" fmla="*/ 155 h 638"/>
                <a:gd name="T46" fmla="*/ 111 w 637"/>
                <a:gd name="T47" fmla="*/ 76 h 638"/>
                <a:gd name="T48" fmla="*/ 138 w 637"/>
                <a:gd name="T49" fmla="*/ 55 h 638"/>
                <a:gd name="T50" fmla="*/ 211 w 637"/>
                <a:gd name="T51" fmla="*/ 88 h 638"/>
                <a:gd name="T52" fmla="*/ 234 w 637"/>
                <a:gd name="T53" fmla="*/ 79 h 638"/>
                <a:gd name="T54" fmla="*/ 261 w 637"/>
                <a:gd name="T55" fmla="*/ 4 h 638"/>
                <a:gd name="T56" fmla="*/ 279 w 637"/>
                <a:gd name="T57" fmla="*/ 1 h 638"/>
                <a:gd name="T58" fmla="*/ 330 w 637"/>
                <a:gd name="T59" fmla="*/ 64 h 638"/>
                <a:gd name="T60" fmla="*/ 355 w 637"/>
                <a:gd name="T61" fmla="*/ 66 h 638"/>
                <a:gd name="T62" fmla="*/ 379 w 637"/>
                <a:gd name="T63" fmla="*/ 70 h 638"/>
                <a:gd name="T64" fmla="*/ 436 w 637"/>
                <a:gd name="T65" fmla="*/ 21 h 638"/>
                <a:gd name="T66" fmla="*/ 461 w 637"/>
                <a:gd name="T67" fmla="*/ 32 h 638"/>
                <a:gd name="T68" fmla="*/ 468 w 637"/>
                <a:gd name="T69" fmla="*/ 110 h 638"/>
                <a:gd name="T70" fmla="*/ 488 w 637"/>
                <a:gd name="T71" fmla="*/ 125 h 638"/>
                <a:gd name="T72" fmla="*/ 562 w 637"/>
                <a:gd name="T73" fmla="*/ 112 h 638"/>
                <a:gd name="T74" fmla="*/ 579 w 637"/>
                <a:gd name="T75" fmla="*/ 136 h 638"/>
                <a:gd name="T76" fmla="*/ 548 w 637"/>
                <a:gd name="T77" fmla="*/ 201 h 638"/>
                <a:gd name="T78" fmla="*/ 554 w 637"/>
                <a:gd name="T79" fmla="*/ 213 h 638"/>
                <a:gd name="T80" fmla="*/ 563 w 637"/>
                <a:gd name="T81" fmla="*/ 235 h 638"/>
                <a:gd name="T82" fmla="*/ 632 w 637"/>
                <a:gd name="T83" fmla="*/ 261 h 638"/>
                <a:gd name="T84" fmla="*/ 637 w 637"/>
                <a:gd name="T85" fmla="*/ 301 h 638"/>
                <a:gd name="T86" fmla="*/ 577 w 637"/>
                <a:gd name="T87" fmla="*/ 344 h 638"/>
                <a:gd name="T88" fmla="*/ 574 w 637"/>
                <a:gd name="T89" fmla="*/ 367 h 638"/>
                <a:gd name="T90" fmla="*/ 620 w 637"/>
                <a:gd name="T91" fmla="*/ 424 h 638"/>
                <a:gd name="T92" fmla="*/ 604 w 637"/>
                <a:gd name="T93" fmla="*/ 462 h 638"/>
                <a:gd name="T94" fmla="*/ 532 w 637"/>
                <a:gd name="T95" fmla="*/ 469 h 638"/>
                <a:gd name="T96" fmla="*/ 518 w 637"/>
                <a:gd name="T97" fmla="*/ 488 h 638"/>
                <a:gd name="T98" fmla="*/ 529 w 637"/>
                <a:gd name="T99" fmla="*/ 559 h 638"/>
                <a:gd name="T100" fmla="*/ 505 w 637"/>
                <a:gd name="T101" fmla="*/ 579 h 6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637" h="638">
                  <a:moveTo>
                    <a:pt x="496" y="585"/>
                  </a:moveTo>
                  <a:lnTo>
                    <a:pt x="441" y="550"/>
                  </a:lnTo>
                  <a:lnTo>
                    <a:pt x="431" y="555"/>
                  </a:lnTo>
                  <a:lnTo>
                    <a:pt x="420" y="560"/>
                  </a:lnTo>
                  <a:lnTo>
                    <a:pt x="409" y="564"/>
                  </a:lnTo>
                  <a:lnTo>
                    <a:pt x="397" y="568"/>
                  </a:lnTo>
                  <a:lnTo>
                    <a:pt x="382" y="633"/>
                  </a:lnTo>
                  <a:lnTo>
                    <a:pt x="362" y="636"/>
                  </a:lnTo>
                  <a:lnTo>
                    <a:pt x="342" y="638"/>
                  </a:lnTo>
                  <a:lnTo>
                    <a:pt x="312" y="579"/>
                  </a:lnTo>
                  <a:lnTo>
                    <a:pt x="300" y="579"/>
                  </a:lnTo>
                  <a:lnTo>
                    <a:pt x="288" y="577"/>
                  </a:lnTo>
                  <a:lnTo>
                    <a:pt x="275" y="576"/>
                  </a:lnTo>
                  <a:lnTo>
                    <a:pt x="264" y="573"/>
                  </a:lnTo>
                  <a:lnTo>
                    <a:pt x="219" y="622"/>
                  </a:lnTo>
                  <a:lnTo>
                    <a:pt x="209" y="619"/>
                  </a:lnTo>
                  <a:lnTo>
                    <a:pt x="200" y="616"/>
                  </a:lnTo>
                  <a:lnTo>
                    <a:pt x="181" y="608"/>
                  </a:lnTo>
                  <a:lnTo>
                    <a:pt x="184" y="540"/>
                  </a:lnTo>
                  <a:lnTo>
                    <a:pt x="174" y="533"/>
                  </a:lnTo>
                  <a:lnTo>
                    <a:pt x="164" y="526"/>
                  </a:lnTo>
                  <a:lnTo>
                    <a:pt x="155" y="519"/>
                  </a:lnTo>
                  <a:lnTo>
                    <a:pt x="146" y="511"/>
                  </a:lnTo>
                  <a:lnTo>
                    <a:pt x="79" y="531"/>
                  </a:lnTo>
                  <a:lnTo>
                    <a:pt x="67" y="517"/>
                  </a:lnTo>
                  <a:lnTo>
                    <a:pt x="56" y="502"/>
                  </a:lnTo>
                  <a:lnTo>
                    <a:pt x="94" y="443"/>
                  </a:lnTo>
                  <a:lnTo>
                    <a:pt x="89" y="432"/>
                  </a:lnTo>
                  <a:lnTo>
                    <a:pt x="83" y="421"/>
                  </a:lnTo>
                  <a:lnTo>
                    <a:pt x="78" y="410"/>
                  </a:lnTo>
                  <a:lnTo>
                    <a:pt x="74" y="398"/>
                  </a:lnTo>
                  <a:lnTo>
                    <a:pt x="6" y="383"/>
                  </a:lnTo>
                  <a:lnTo>
                    <a:pt x="3" y="364"/>
                  </a:lnTo>
                  <a:lnTo>
                    <a:pt x="0" y="346"/>
                  </a:lnTo>
                  <a:lnTo>
                    <a:pt x="63" y="314"/>
                  </a:lnTo>
                  <a:lnTo>
                    <a:pt x="64" y="301"/>
                  </a:lnTo>
                  <a:lnTo>
                    <a:pt x="65" y="288"/>
                  </a:lnTo>
                  <a:lnTo>
                    <a:pt x="67" y="276"/>
                  </a:lnTo>
                  <a:lnTo>
                    <a:pt x="69" y="264"/>
                  </a:lnTo>
                  <a:lnTo>
                    <a:pt x="17" y="215"/>
                  </a:lnTo>
                  <a:lnTo>
                    <a:pt x="23" y="198"/>
                  </a:lnTo>
                  <a:lnTo>
                    <a:pt x="30" y="182"/>
                  </a:lnTo>
                  <a:lnTo>
                    <a:pt x="102" y="185"/>
                  </a:lnTo>
                  <a:lnTo>
                    <a:pt x="109" y="175"/>
                  </a:lnTo>
                  <a:lnTo>
                    <a:pt x="117" y="165"/>
                  </a:lnTo>
                  <a:lnTo>
                    <a:pt x="124" y="155"/>
                  </a:lnTo>
                  <a:lnTo>
                    <a:pt x="133" y="146"/>
                  </a:lnTo>
                  <a:lnTo>
                    <a:pt x="111" y="76"/>
                  </a:lnTo>
                  <a:lnTo>
                    <a:pt x="124" y="65"/>
                  </a:lnTo>
                  <a:lnTo>
                    <a:pt x="138" y="55"/>
                  </a:lnTo>
                  <a:lnTo>
                    <a:pt x="200" y="94"/>
                  </a:lnTo>
                  <a:lnTo>
                    <a:pt x="211" y="88"/>
                  </a:lnTo>
                  <a:lnTo>
                    <a:pt x="222" y="83"/>
                  </a:lnTo>
                  <a:lnTo>
                    <a:pt x="234" y="79"/>
                  </a:lnTo>
                  <a:lnTo>
                    <a:pt x="246" y="75"/>
                  </a:lnTo>
                  <a:lnTo>
                    <a:pt x="261" y="4"/>
                  </a:lnTo>
                  <a:lnTo>
                    <a:pt x="270" y="3"/>
                  </a:lnTo>
                  <a:lnTo>
                    <a:pt x="279" y="1"/>
                  </a:lnTo>
                  <a:lnTo>
                    <a:pt x="297" y="0"/>
                  </a:lnTo>
                  <a:lnTo>
                    <a:pt x="330" y="64"/>
                  </a:lnTo>
                  <a:lnTo>
                    <a:pt x="343" y="65"/>
                  </a:lnTo>
                  <a:lnTo>
                    <a:pt x="355" y="66"/>
                  </a:lnTo>
                  <a:lnTo>
                    <a:pt x="367" y="68"/>
                  </a:lnTo>
                  <a:lnTo>
                    <a:pt x="379" y="70"/>
                  </a:lnTo>
                  <a:lnTo>
                    <a:pt x="427" y="18"/>
                  </a:lnTo>
                  <a:lnTo>
                    <a:pt x="436" y="21"/>
                  </a:lnTo>
                  <a:lnTo>
                    <a:pt x="444" y="25"/>
                  </a:lnTo>
                  <a:lnTo>
                    <a:pt x="461" y="32"/>
                  </a:lnTo>
                  <a:lnTo>
                    <a:pt x="458" y="103"/>
                  </a:lnTo>
                  <a:lnTo>
                    <a:pt x="468" y="110"/>
                  </a:lnTo>
                  <a:lnTo>
                    <a:pt x="478" y="117"/>
                  </a:lnTo>
                  <a:lnTo>
                    <a:pt x="488" y="125"/>
                  </a:lnTo>
                  <a:lnTo>
                    <a:pt x="497" y="134"/>
                  </a:lnTo>
                  <a:lnTo>
                    <a:pt x="562" y="112"/>
                  </a:lnTo>
                  <a:lnTo>
                    <a:pt x="574" y="128"/>
                  </a:lnTo>
                  <a:lnTo>
                    <a:pt x="579" y="136"/>
                  </a:lnTo>
                  <a:lnTo>
                    <a:pt x="586" y="144"/>
                  </a:lnTo>
                  <a:lnTo>
                    <a:pt x="548" y="201"/>
                  </a:lnTo>
                  <a:lnTo>
                    <a:pt x="551" y="206"/>
                  </a:lnTo>
                  <a:lnTo>
                    <a:pt x="554" y="213"/>
                  </a:lnTo>
                  <a:lnTo>
                    <a:pt x="559" y="224"/>
                  </a:lnTo>
                  <a:lnTo>
                    <a:pt x="563" y="235"/>
                  </a:lnTo>
                  <a:lnTo>
                    <a:pt x="567" y="247"/>
                  </a:lnTo>
                  <a:lnTo>
                    <a:pt x="632" y="261"/>
                  </a:lnTo>
                  <a:lnTo>
                    <a:pt x="635" y="280"/>
                  </a:lnTo>
                  <a:lnTo>
                    <a:pt x="637" y="301"/>
                  </a:lnTo>
                  <a:lnTo>
                    <a:pt x="578" y="332"/>
                  </a:lnTo>
                  <a:lnTo>
                    <a:pt x="577" y="344"/>
                  </a:lnTo>
                  <a:lnTo>
                    <a:pt x="576" y="356"/>
                  </a:lnTo>
                  <a:lnTo>
                    <a:pt x="574" y="367"/>
                  </a:lnTo>
                  <a:lnTo>
                    <a:pt x="571" y="380"/>
                  </a:lnTo>
                  <a:lnTo>
                    <a:pt x="620" y="424"/>
                  </a:lnTo>
                  <a:lnTo>
                    <a:pt x="613" y="443"/>
                  </a:lnTo>
                  <a:lnTo>
                    <a:pt x="604" y="462"/>
                  </a:lnTo>
                  <a:lnTo>
                    <a:pt x="539" y="458"/>
                  </a:lnTo>
                  <a:lnTo>
                    <a:pt x="532" y="469"/>
                  </a:lnTo>
                  <a:lnTo>
                    <a:pt x="525" y="479"/>
                  </a:lnTo>
                  <a:lnTo>
                    <a:pt x="518" y="488"/>
                  </a:lnTo>
                  <a:lnTo>
                    <a:pt x="510" y="497"/>
                  </a:lnTo>
                  <a:lnTo>
                    <a:pt x="529" y="559"/>
                  </a:lnTo>
                  <a:lnTo>
                    <a:pt x="513" y="573"/>
                  </a:lnTo>
                  <a:lnTo>
                    <a:pt x="505" y="579"/>
                  </a:lnTo>
                  <a:lnTo>
                    <a:pt x="496" y="585"/>
                  </a:lnTo>
                  <a:close/>
                </a:path>
              </a:pathLst>
            </a:custGeom>
            <a:solidFill>
              <a:schemeClr val="accent2">
                <a:lumMod val="75000"/>
              </a:schemeClr>
            </a:solidFill>
            <a:ln w="3175" cap="flat" cmpd="sng" algn="ctr">
              <a:solidFill>
                <a:srgbClr val="D7D7D7"/>
              </a:solidFill>
              <a:prstDash val="solid"/>
            </a:ln>
            <a:effectLst/>
            <a:extLst/>
          </p:spPr>
          <p:txBody>
            <a:bodyPr lIns="0" rIns="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0314" rtl="0" eaLnBrk="1" fontAlgn="auto" latinLnBrk="0" hangingPunct="1">
                <a:lnSpc>
                  <a:spcPct val="120000"/>
                </a:lnSpc>
                <a:spcBef>
                  <a:spcPts val="597"/>
                </a:spcBef>
                <a:spcAft>
                  <a:spcPts val="597"/>
                </a:spcAft>
                <a:buClrTx/>
                <a:buSzTx/>
                <a:buFontTx/>
                <a:buNone/>
                <a:tabLst/>
                <a:defRPr/>
              </a:pPr>
              <a:endParaRPr kumimoji="0" lang="en-US" sz="2822" b="0" i="0" u="none" strike="noStrike" kern="0" cap="none" spc="0" normalizeH="0" baseline="0" noProof="0" dirty="0">
                <a:ln>
                  <a:noFill/>
                </a:ln>
                <a:solidFill>
                  <a:srgbClr val="5A5959"/>
                </a:solidFill>
                <a:effectLst/>
                <a:uLnTx/>
                <a:uFillTx/>
                <a:cs typeface="+mn-ea"/>
                <a:sym typeface="+mn-lt"/>
              </a:endParaRPr>
            </a:p>
          </p:txBody>
        </p:sp>
        <p:sp>
          <p:nvSpPr>
            <p:cNvPr id="58" name="Oval 7"/>
            <p:cNvSpPr>
              <a:spLocks noChangeArrowheads="1"/>
            </p:cNvSpPr>
            <p:nvPr/>
          </p:nvSpPr>
          <p:spPr bwMode="auto">
            <a:xfrm>
              <a:off x="6307841" y="1468181"/>
              <a:ext cx="897237" cy="892066"/>
            </a:xfrm>
            <a:prstGeom prst="ellipse">
              <a:avLst/>
            </a:prstGeom>
            <a:solidFill>
              <a:schemeClr val="bg1">
                <a:lumMod val="95000"/>
              </a:schemeClr>
            </a:solidFill>
            <a:ln w="22225">
              <a:noFill/>
              <a:round/>
              <a:headEnd/>
              <a:tailEnd/>
            </a:ln>
            <a:effectLst/>
            <a:extLst/>
          </p:spPr>
          <p:txBody>
            <a:bodyPr anchor="ctr" anchorCtr="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223" b="0" i="0" u="none" strike="noStrike" kern="0" cap="none" spc="0" normalizeH="0" baseline="0" noProof="0" dirty="0">
                  <a:ln>
                    <a:noFill/>
                  </a:ln>
                  <a:solidFill>
                    <a:srgbClr val="5A5959"/>
                  </a:solidFill>
                  <a:effectLst/>
                  <a:uLnTx/>
                  <a:uFillTx/>
                  <a:cs typeface="+mn-ea"/>
                  <a:sym typeface="+mn-lt"/>
                </a:rPr>
                <a:t>单击此处添加文本</a:t>
              </a:r>
              <a:endParaRPr kumimoji="0" lang="en-US" altLang="zh-CN" sz="1223" b="0" i="0" u="none" strike="noStrike" kern="0" cap="none" spc="0" normalizeH="0" baseline="0" noProof="0" dirty="0">
                <a:ln>
                  <a:noFill/>
                </a:ln>
                <a:solidFill>
                  <a:srgbClr val="5A5959"/>
                </a:solidFill>
                <a:effectLst/>
                <a:uLnTx/>
                <a:uFillTx/>
                <a:cs typeface="+mn-ea"/>
                <a:sym typeface="+mn-lt"/>
              </a:endParaRPr>
            </a:p>
          </p:txBody>
        </p:sp>
      </p:grpSp>
      <p:grpSp>
        <p:nvGrpSpPr>
          <p:cNvPr id="4" name="组合 58"/>
          <p:cNvGrpSpPr>
            <a:grpSpLocks/>
          </p:cNvGrpSpPr>
          <p:nvPr/>
        </p:nvGrpSpPr>
        <p:grpSpPr bwMode="auto">
          <a:xfrm>
            <a:off x="827584" y="1636851"/>
            <a:ext cx="2075467" cy="2054563"/>
            <a:chOff x="2057536" y="1194444"/>
            <a:chExt cx="2075647" cy="2080525"/>
          </a:xfrm>
        </p:grpSpPr>
        <p:sp>
          <p:nvSpPr>
            <p:cNvPr id="60" name="Freeform 8"/>
            <p:cNvSpPr>
              <a:spLocks/>
            </p:cNvSpPr>
            <p:nvPr/>
          </p:nvSpPr>
          <p:spPr bwMode="auto">
            <a:xfrm>
              <a:off x="2057536" y="1194444"/>
              <a:ext cx="2075647" cy="2080525"/>
            </a:xfrm>
            <a:custGeom>
              <a:avLst/>
              <a:gdLst>
                <a:gd name="T0" fmla="*/ 587 w 808"/>
                <a:gd name="T1" fmla="*/ 691 h 810"/>
                <a:gd name="T2" fmla="*/ 553 w 808"/>
                <a:gd name="T3" fmla="*/ 710 h 810"/>
                <a:gd name="T4" fmla="*/ 535 w 808"/>
                <a:gd name="T5" fmla="*/ 789 h 810"/>
                <a:gd name="T6" fmla="*/ 509 w 808"/>
                <a:gd name="T7" fmla="*/ 797 h 810"/>
                <a:gd name="T8" fmla="*/ 450 w 808"/>
                <a:gd name="T9" fmla="*/ 741 h 810"/>
                <a:gd name="T10" fmla="*/ 425 w 808"/>
                <a:gd name="T11" fmla="*/ 744 h 810"/>
                <a:gd name="T12" fmla="*/ 378 w 808"/>
                <a:gd name="T13" fmla="*/ 810 h 810"/>
                <a:gd name="T14" fmla="*/ 351 w 808"/>
                <a:gd name="T15" fmla="*/ 807 h 810"/>
                <a:gd name="T16" fmla="*/ 317 w 808"/>
                <a:gd name="T17" fmla="*/ 733 h 810"/>
                <a:gd name="T18" fmla="*/ 292 w 808"/>
                <a:gd name="T19" fmla="*/ 726 h 810"/>
                <a:gd name="T20" fmla="*/ 225 w 808"/>
                <a:gd name="T21" fmla="*/ 769 h 810"/>
                <a:gd name="T22" fmla="*/ 199 w 808"/>
                <a:gd name="T23" fmla="*/ 755 h 810"/>
                <a:gd name="T24" fmla="*/ 197 w 808"/>
                <a:gd name="T25" fmla="*/ 675 h 810"/>
                <a:gd name="T26" fmla="*/ 177 w 808"/>
                <a:gd name="T27" fmla="*/ 658 h 810"/>
                <a:gd name="T28" fmla="*/ 99 w 808"/>
                <a:gd name="T29" fmla="*/ 672 h 810"/>
                <a:gd name="T30" fmla="*/ 81 w 808"/>
                <a:gd name="T31" fmla="*/ 649 h 810"/>
                <a:gd name="T32" fmla="*/ 103 w 808"/>
                <a:gd name="T33" fmla="*/ 563 h 810"/>
                <a:gd name="T34" fmla="*/ 92 w 808"/>
                <a:gd name="T35" fmla="*/ 540 h 810"/>
                <a:gd name="T36" fmla="*/ 16 w 808"/>
                <a:gd name="T37" fmla="*/ 521 h 810"/>
                <a:gd name="T38" fmla="*/ 67 w 808"/>
                <a:gd name="T39" fmla="*/ 461 h 810"/>
                <a:gd name="T40" fmla="*/ 64 w 808"/>
                <a:gd name="T41" fmla="*/ 436 h 810"/>
                <a:gd name="T42" fmla="*/ 62 w 808"/>
                <a:gd name="T43" fmla="*/ 410 h 810"/>
                <a:gd name="T44" fmla="*/ 1 w 808"/>
                <a:gd name="T45" fmla="*/ 362 h 810"/>
                <a:gd name="T46" fmla="*/ 70 w 808"/>
                <a:gd name="T47" fmla="*/ 328 h 810"/>
                <a:gd name="T48" fmla="*/ 78 w 808"/>
                <a:gd name="T49" fmla="*/ 303 h 810"/>
                <a:gd name="T50" fmla="*/ 86 w 808"/>
                <a:gd name="T51" fmla="*/ 278 h 810"/>
                <a:gd name="T52" fmla="*/ 48 w 808"/>
                <a:gd name="T53" fmla="*/ 212 h 810"/>
                <a:gd name="T54" fmla="*/ 125 w 808"/>
                <a:gd name="T55" fmla="*/ 206 h 810"/>
                <a:gd name="T56" fmla="*/ 140 w 808"/>
                <a:gd name="T57" fmla="*/ 186 h 810"/>
                <a:gd name="T58" fmla="*/ 157 w 808"/>
                <a:gd name="T59" fmla="*/ 166 h 810"/>
                <a:gd name="T60" fmla="*/ 148 w 808"/>
                <a:gd name="T61" fmla="*/ 91 h 810"/>
                <a:gd name="T62" fmla="*/ 221 w 808"/>
                <a:gd name="T63" fmla="*/ 114 h 810"/>
                <a:gd name="T64" fmla="*/ 255 w 808"/>
                <a:gd name="T65" fmla="*/ 95 h 810"/>
                <a:gd name="T66" fmla="*/ 272 w 808"/>
                <a:gd name="T67" fmla="*/ 21 h 810"/>
                <a:gd name="T68" fmla="*/ 302 w 808"/>
                <a:gd name="T69" fmla="*/ 12 h 810"/>
                <a:gd name="T70" fmla="*/ 358 w 808"/>
                <a:gd name="T71" fmla="*/ 63 h 810"/>
                <a:gd name="T72" fmla="*/ 383 w 808"/>
                <a:gd name="T73" fmla="*/ 61 h 810"/>
                <a:gd name="T74" fmla="*/ 427 w 808"/>
                <a:gd name="T75" fmla="*/ 0 h 810"/>
                <a:gd name="T76" fmla="*/ 459 w 808"/>
                <a:gd name="T77" fmla="*/ 3 h 810"/>
                <a:gd name="T78" fmla="*/ 491 w 808"/>
                <a:gd name="T79" fmla="*/ 71 h 810"/>
                <a:gd name="T80" fmla="*/ 515 w 808"/>
                <a:gd name="T81" fmla="*/ 78 h 810"/>
                <a:gd name="T82" fmla="*/ 579 w 808"/>
                <a:gd name="T83" fmla="*/ 39 h 810"/>
                <a:gd name="T84" fmla="*/ 607 w 808"/>
                <a:gd name="T85" fmla="*/ 54 h 810"/>
                <a:gd name="T86" fmla="*/ 611 w 808"/>
                <a:gd name="T87" fmla="*/ 130 h 810"/>
                <a:gd name="T88" fmla="*/ 630 w 808"/>
                <a:gd name="T89" fmla="*/ 146 h 810"/>
                <a:gd name="T90" fmla="*/ 705 w 808"/>
                <a:gd name="T91" fmla="*/ 134 h 810"/>
                <a:gd name="T92" fmla="*/ 725 w 808"/>
                <a:gd name="T93" fmla="*/ 158 h 810"/>
                <a:gd name="T94" fmla="*/ 705 w 808"/>
                <a:gd name="T95" fmla="*/ 241 h 810"/>
                <a:gd name="T96" fmla="*/ 716 w 808"/>
                <a:gd name="T97" fmla="*/ 264 h 810"/>
                <a:gd name="T98" fmla="*/ 791 w 808"/>
                <a:gd name="T99" fmla="*/ 285 h 810"/>
                <a:gd name="T100" fmla="*/ 740 w 808"/>
                <a:gd name="T101" fmla="*/ 343 h 810"/>
                <a:gd name="T102" fmla="*/ 744 w 808"/>
                <a:gd name="T103" fmla="*/ 368 h 810"/>
                <a:gd name="T104" fmla="*/ 745 w 808"/>
                <a:gd name="T105" fmla="*/ 395 h 810"/>
                <a:gd name="T106" fmla="*/ 807 w 808"/>
                <a:gd name="T107" fmla="*/ 442 h 810"/>
                <a:gd name="T108" fmla="*/ 737 w 808"/>
                <a:gd name="T109" fmla="*/ 477 h 810"/>
                <a:gd name="T110" fmla="*/ 730 w 808"/>
                <a:gd name="T111" fmla="*/ 502 h 810"/>
                <a:gd name="T112" fmla="*/ 722 w 808"/>
                <a:gd name="T113" fmla="*/ 526 h 810"/>
                <a:gd name="T114" fmla="*/ 762 w 808"/>
                <a:gd name="T115" fmla="*/ 595 h 810"/>
                <a:gd name="T116" fmla="*/ 683 w 808"/>
                <a:gd name="T117" fmla="*/ 599 h 810"/>
                <a:gd name="T118" fmla="*/ 668 w 808"/>
                <a:gd name="T119" fmla="*/ 620 h 810"/>
                <a:gd name="T120" fmla="*/ 651 w 808"/>
                <a:gd name="T121" fmla="*/ 639 h 810"/>
                <a:gd name="T122" fmla="*/ 662 w 808"/>
                <a:gd name="T123" fmla="*/ 718 h 8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08" h="810">
                  <a:moveTo>
                    <a:pt x="651" y="726"/>
                  </a:moveTo>
                  <a:lnTo>
                    <a:pt x="587" y="691"/>
                  </a:lnTo>
                  <a:lnTo>
                    <a:pt x="565" y="704"/>
                  </a:lnTo>
                  <a:lnTo>
                    <a:pt x="553" y="710"/>
                  </a:lnTo>
                  <a:lnTo>
                    <a:pt x="542" y="716"/>
                  </a:lnTo>
                  <a:lnTo>
                    <a:pt x="535" y="789"/>
                  </a:lnTo>
                  <a:lnTo>
                    <a:pt x="522" y="794"/>
                  </a:lnTo>
                  <a:lnTo>
                    <a:pt x="509" y="797"/>
                  </a:lnTo>
                  <a:lnTo>
                    <a:pt x="462" y="739"/>
                  </a:lnTo>
                  <a:lnTo>
                    <a:pt x="450" y="741"/>
                  </a:lnTo>
                  <a:lnTo>
                    <a:pt x="437" y="743"/>
                  </a:lnTo>
                  <a:lnTo>
                    <a:pt x="425" y="744"/>
                  </a:lnTo>
                  <a:lnTo>
                    <a:pt x="412" y="744"/>
                  </a:lnTo>
                  <a:lnTo>
                    <a:pt x="378" y="810"/>
                  </a:lnTo>
                  <a:lnTo>
                    <a:pt x="364" y="809"/>
                  </a:lnTo>
                  <a:lnTo>
                    <a:pt x="351" y="807"/>
                  </a:lnTo>
                  <a:lnTo>
                    <a:pt x="329" y="736"/>
                  </a:lnTo>
                  <a:lnTo>
                    <a:pt x="317" y="733"/>
                  </a:lnTo>
                  <a:lnTo>
                    <a:pt x="304" y="730"/>
                  </a:lnTo>
                  <a:lnTo>
                    <a:pt x="292" y="726"/>
                  </a:lnTo>
                  <a:lnTo>
                    <a:pt x="280" y="721"/>
                  </a:lnTo>
                  <a:lnTo>
                    <a:pt x="225" y="769"/>
                  </a:lnTo>
                  <a:lnTo>
                    <a:pt x="212" y="763"/>
                  </a:lnTo>
                  <a:lnTo>
                    <a:pt x="199" y="755"/>
                  </a:lnTo>
                  <a:lnTo>
                    <a:pt x="207" y="683"/>
                  </a:lnTo>
                  <a:lnTo>
                    <a:pt x="197" y="675"/>
                  </a:lnTo>
                  <a:lnTo>
                    <a:pt x="187" y="667"/>
                  </a:lnTo>
                  <a:lnTo>
                    <a:pt x="177" y="658"/>
                  </a:lnTo>
                  <a:lnTo>
                    <a:pt x="168" y="650"/>
                  </a:lnTo>
                  <a:lnTo>
                    <a:pt x="99" y="672"/>
                  </a:lnTo>
                  <a:lnTo>
                    <a:pt x="90" y="661"/>
                  </a:lnTo>
                  <a:lnTo>
                    <a:pt x="81" y="649"/>
                  </a:lnTo>
                  <a:lnTo>
                    <a:pt x="116" y="586"/>
                  </a:lnTo>
                  <a:lnTo>
                    <a:pt x="103" y="563"/>
                  </a:lnTo>
                  <a:lnTo>
                    <a:pt x="97" y="552"/>
                  </a:lnTo>
                  <a:lnTo>
                    <a:pt x="92" y="540"/>
                  </a:lnTo>
                  <a:lnTo>
                    <a:pt x="20" y="534"/>
                  </a:lnTo>
                  <a:lnTo>
                    <a:pt x="16" y="521"/>
                  </a:lnTo>
                  <a:lnTo>
                    <a:pt x="12" y="507"/>
                  </a:lnTo>
                  <a:lnTo>
                    <a:pt x="67" y="461"/>
                  </a:lnTo>
                  <a:lnTo>
                    <a:pt x="65" y="449"/>
                  </a:lnTo>
                  <a:lnTo>
                    <a:pt x="64" y="436"/>
                  </a:lnTo>
                  <a:lnTo>
                    <a:pt x="63" y="423"/>
                  </a:lnTo>
                  <a:lnTo>
                    <a:pt x="62" y="410"/>
                  </a:lnTo>
                  <a:lnTo>
                    <a:pt x="0" y="378"/>
                  </a:lnTo>
                  <a:lnTo>
                    <a:pt x="1" y="362"/>
                  </a:lnTo>
                  <a:lnTo>
                    <a:pt x="3" y="348"/>
                  </a:lnTo>
                  <a:lnTo>
                    <a:pt x="70" y="328"/>
                  </a:lnTo>
                  <a:lnTo>
                    <a:pt x="73" y="316"/>
                  </a:lnTo>
                  <a:lnTo>
                    <a:pt x="78" y="303"/>
                  </a:lnTo>
                  <a:lnTo>
                    <a:pt x="82" y="291"/>
                  </a:lnTo>
                  <a:lnTo>
                    <a:pt x="86" y="278"/>
                  </a:lnTo>
                  <a:lnTo>
                    <a:pt x="41" y="225"/>
                  </a:lnTo>
                  <a:lnTo>
                    <a:pt x="48" y="212"/>
                  </a:lnTo>
                  <a:lnTo>
                    <a:pt x="55" y="199"/>
                  </a:lnTo>
                  <a:lnTo>
                    <a:pt x="125" y="206"/>
                  </a:lnTo>
                  <a:lnTo>
                    <a:pt x="132" y="196"/>
                  </a:lnTo>
                  <a:lnTo>
                    <a:pt x="140" y="186"/>
                  </a:lnTo>
                  <a:lnTo>
                    <a:pt x="148" y="175"/>
                  </a:lnTo>
                  <a:lnTo>
                    <a:pt x="157" y="166"/>
                  </a:lnTo>
                  <a:lnTo>
                    <a:pt x="136" y="101"/>
                  </a:lnTo>
                  <a:lnTo>
                    <a:pt x="148" y="91"/>
                  </a:lnTo>
                  <a:lnTo>
                    <a:pt x="160" y="80"/>
                  </a:lnTo>
                  <a:lnTo>
                    <a:pt x="221" y="114"/>
                  </a:lnTo>
                  <a:lnTo>
                    <a:pt x="243" y="101"/>
                  </a:lnTo>
                  <a:lnTo>
                    <a:pt x="255" y="95"/>
                  </a:lnTo>
                  <a:lnTo>
                    <a:pt x="266" y="90"/>
                  </a:lnTo>
                  <a:lnTo>
                    <a:pt x="272" y="21"/>
                  </a:lnTo>
                  <a:lnTo>
                    <a:pt x="287" y="16"/>
                  </a:lnTo>
                  <a:lnTo>
                    <a:pt x="302" y="12"/>
                  </a:lnTo>
                  <a:lnTo>
                    <a:pt x="345" y="65"/>
                  </a:lnTo>
                  <a:lnTo>
                    <a:pt x="358" y="63"/>
                  </a:lnTo>
                  <a:lnTo>
                    <a:pt x="371" y="62"/>
                  </a:lnTo>
                  <a:lnTo>
                    <a:pt x="383" y="61"/>
                  </a:lnTo>
                  <a:lnTo>
                    <a:pt x="396" y="60"/>
                  </a:lnTo>
                  <a:lnTo>
                    <a:pt x="427" y="0"/>
                  </a:lnTo>
                  <a:lnTo>
                    <a:pt x="443" y="1"/>
                  </a:lnTo>
                  <a:lnTo>
                    <a:pt x="459" y="3"/>
                  </a:lnTo>
                  <a:lnTo>
                    <a:pt x="479" y="68"/>
                  </a:lnTo>
                  <a:lnTo>
                    <a:pt x="491" y="71"/>
                  </a:lnTo>
                  <a:lnTo>
                    <a:pt x="503" y="75"/>
                  </a:lnTo>
                  <a:lnTo>
                    <a:pt x="515" y="78"/>
                  </a:lnTo>
                  <a:lnTo>
                    <a:pt x="527" y="83"/>
                  </a:lnTo>
                  <a:lnTo>
                    <a:pt x="579" y="39"/>
                  </a:lnTo>
                  <a:lnTo>
                    <a:pt x="593" y="46"/>
                  </a:lnTo>
                  <a:lnTo>
                    <a:pt x="607" y="54"/>
                  </a:lnTo>
                  <a:lnTo>
                    <a:pt x="599" y="122"/>
                  </a:lnTo>
                  <a:lnTo>
                    <a:pt x="611" y="130"/>
                  </a:lnTo>
                  <a:lnTo>
                    <a:pt x="621" y="138"/>
                  </a:lnTo>
                  <a:lnTo>
                    <a:pt x="630" y="146"/>
                  </a:lnTo>
                  <a:lnTo>
                    <a:pt x="640" y="155"/>
                  </a:lnTo>
                  <a:lnTo>
                    <a:pt x="705" y="134"/>
                  </a:lnTo>
                  <a:lnTo>
                    <a:pt x="715" y="146"/>
                  </a:lnTo>
                  <a:lnTo>
                    <a:pt x="725" y="158"/>
                  </a:lnTo>
                  <a:lnTo>
                    <a:pt x="692" y="219"/>
                  </a:lnTo>
                  <a:lnTo>
                    <a:pt x="705" y="241"/>
                  </a:lnTo>
                  <a:lnTo>
                    <a:pt x="710" y="252"/>
                  </a:lnTo>
                  <a:lnTo>
                    <a:pt x="716" y="264"/>
                  </a:lnTo>
                  <a:lnTo>
                    <a:pt x="786" y="270"/>
                  </a:lnTo>
                  <a:lnTo>
                    <a:pt x="791" y="285"/>
                  </a:lnTo>
                  <a:lnTo>
                    <a:pt x="795" y="300"/>
                  </a:lnTo>
                  <a:lnTo>
                    <a:pt x="740" y="343"/>
                  </a:lnTo>
                  <a:lnTo>
                    <a:pt x="742" y="356"/>
                  </a:lnTo>
                  <a:lnTo>
                    <a:pt x="744" y="368"/>
                  </a:lnTo>
                  <a:lnTo>
                    <a:pt x="745" y="382"/>
                  </a:lnTo>
                  <a:lnTo>
                    <a:pt x="745" y="395"/>
                  </a:lnTo>
                  <a:lnTo>
                    <a:pt x="808" y="427"/>
                  </a:lnTo>
                  <a:lnTo>
                    <a:pt x="807" y="442"/>
                  </a:lnTo>
                  <a:lnTo>
                    <a:pt x="805" y="457"/>
                  </a:lnTo>
                  <a:lnTo>
                    <a:pt x="737" y="477"/>
                  </a:lnTo>
                  <a:lnTo>
                    <a:pt x="734" y="490"/>
                  </a:lnTo>
                  <a:lnTo>
                    <a:pt x="730" y="502"/>
                  </a:lnTo>
                  <a:lnTo>
                    <a:pt x="726" y="514"/>
                  </a:lnTo>
                  <a:lnTo>
                    <a:pt x="722" y="526"/>
                  </a:lnTo>
                  <a:lnTo>
                    <a:pt x="769" y="582"/>
                  </a:lnTo>
                  <a:lnTo>
                    <a:pt x="762" y="595"/>
                  </a:lnTo>
                  <a:lnTo>
                    <a:pt x="756" y="607"/>
                  </a:lnTo>
                  <a:lnTo>
                    <a:pt x="683" y="599"/>
                  </a:lnTo>
                  <a:lnTo>
                    <a:pt x="676" y="609"/>
                  </a:lnTo>
                  <a:lnTo>
                    <a:pt x="668" y="620"/>
                  </a:lnTo>
                  <a:lnTo>
                    <a:pt x="659" y="629"/>
                  </a:lnTo>
                  <a:lnTo>
                    <a:pt x="651" y="639"/>
                  </a:lnTo>
                  <a:lnTo>
                    <a:pt x="673" y="709"/>
                  </a:lnTo>
                  <a:lnTo>
                    <a:pt x="662" y="718"/>
                  </a:lnTo>
                  <a:lnTo>
                    <a:pt x="651" y="726"/>
                  </a:lnTo>
                  <a:close/>
                </a:path>
              </a:pathLst>
            </a:custGeom>
            <a:solidFill>
              <a:schemeClr val="accent2">
                <a:lumMod val="75000"/>
              </a:schemeClr>
            </a:solidFill>
            <a:ln w="3175" cap="flat" cmpd="sng" algn="ctr">
              <a:solidFill>
                <a:srgbClr val="D7D7D7"/>
              </a:solidFill>
              <a:prstDash val="solid"/>
            </a:ln>
            <a:effectLst/>
            <a:extLst/>
          </p:spPr>
          <p:txBody>
            <a:bodyPr lIns="0" rIns="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0314" rtl="0" eaLnBrk="1" fontAlgn="auto" latinLnBrk="0" hangingPunct="1">
                <a:lnSpc>
                  <a:spcPct val="120000"/>
                </a:lnSpc>
                <a:spcBef>
                  <a:spcPts val="597"/>
                </a:spcBef>
                <a:spcAft>
                  <a:spcPts val="597"/>
                </a:spcAft>
                <a:buClrTx/>
                <a:buSzTx/>
                <a:buFontTx/>
                <a:buNone/>
                <a:tabLst/>
                <a:defRPr/>
              </a:pPr>
              <a:endParaRPr kumimoji="0" lang="en-US" sz="2822" b="0" i="0" u="none" strike="noStrike" kern="0" cap="none" spc="0" normalizeH="0" baseline="0" noProof="0" dirty="0">
                <a:ln>
                  <a:noFill/>
                </a:ln>
                <a:solidFill>
                  <a:srgbClr val="5A5959"/>
                </a:solidFill>
                <a:effectLst/>
                <a:uLnTx/>
                <a:uFillTx/>
                <a:cs typeface="+mn-ea"/>
                <a:sym typeface="+mn-lt"/>
              </a:endParaRPr>
            </a:p>
          </p:txBody>
        </p:sp>
        <p:sp>
          <p:nvSpPr>
            <p:cNvPr id="61" name="Oval 9"/>
            <p:cNvSpPr>
              <a:spLocks noChangeArrowheads="1"/>
            </p:cNvSpPr>
            <p:nvPr/>
          </p:nvSpPr>
          <p:spPr bwMode="auto">
            <a:xfrm>
              <a:off x="2405468" y="1543719"/>
              <a:ext cx="1378290" cy="1378953"/>
            </a:xfrm>
            <a:prstGeom prst="ellipse">
              <a:avLst/>
            </a:prstGeom>
            <a:solidFill>
              <a:schemeClr val="bg1">
                <a:lumMod val="95000"/>
              </a:schemeClr>
            </a:solidFill>
            <a:ln w="22225">
              <a:noFill/>
              <a:round/>
              <a:headEnd/>
              <a:tailEnd/>
            </a:ln>
            <a:effectLst/>
            <a:extLst/>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0314" rtl="0" eaLnBrk="1" fontAlgn="auto" latinLnBrk="0" hangingPunct="1">
                <a:lnSpc>
                  <a:spcPct val="100000"/>
                </a:lnSpc>
                <a:spcBef>
                  <a:spcPts val="0"/>
                </a:spcBef>
                <a:spcAft>
                  <a:spcPts val="0"/>
                </a:spcAft>
                <a:buClrTx/>
                <a:buSzTx/>
                <a:buFontTx/>
                <a:buNone/>
                <a:tabLst/>
                <a:defRPr/>
              </a:pPr>
              <a:r>
                <a:rPr kumimoji="0" lang="zh-CN" altLang="en-US" sz="1411" b="0" i="0" u="none" strike="noStrike" kern="0" cap="none" spc="0" normalizeH="0" baseline="0" noProof="0" dirty="0">
                  <a:ln>
                    <a:noFill/>
                  </a:ln>
                  <a:solidFill>
                    <a:srgbClr val="5A5959"/>
                  </a:solidFill>
                  <a:effectLst/>
                  <a:uLnTx/>
                  <a:uFillTx/>
                  <a:cs typeface="+mn-ea"/>
                  <a:sym typeface="+mn-lt"/>
                </a:rPr>
                <a:t>单击此处添加文本</a:t>
              </a:r>
              <a:endParaRPr kumimoji="0" lang="en-US" sz="1411" b="0" i="0" u="none" strike="noStrike" kern="0" cap="none" spc="0" normalizeH="0" baseline="0" noProof="0" dirty="0">
                <a:ln>
                  <a:noFill/>
                </a:ln>
                <a:solidFill>
                  <a:srgbClr val="5A5959"/>
                </a:solidFill>
                <a:effectLst/>
                <a:uLnTx/>
                <a:uFillTx/>
                <a:cs typeface="+mn-ea"/>
                <a:sym typeface="+mn-lt"/>
              </a:endParaRPr>
            </a:p>
          </p:txBody>
        </p:sp>
      </p:grpSp>
      <p:sp>
        <p:nvSpPr>
          <p:cNvPr id="63" name="TextBox 53"/>
          <p:cNvSpPr txBox="1">
            <a:spLocks noChangeArrowheads="1"/>
          </p:cNvSpPr>
          <p:nvPr/>
        </p:nvSpPr>
        <p:spPr bwMode="auto">
          <a:xfrm>
            <a:off x="885817" y="1271032"/>
            <a:ext cx="1729058" cy="309028"/>
          </a:xfrm>
          <a:prstGeom prst="rect">
            <a:avLst/>
          </a:prstGeom>
          <a:noFill/>
          <a:ln>
            <a:noFill/>
          </a:ln>
          <a:extLst/>
        </p:spPr>
        <p:txBody>
          <a:bodyPr lIns="91028" tIns="45514" rIns="91028" bIns="45514">
            <a:spAutoFit/>
          </a:bodyPr>
          <a:lstStyle>
            <a:lvl1pPr>
              <a:defRPr sz="1900">
                <a:solidFill>
                  <a:schemeClr val="tx1"/>
                </a:solidFill>
                <a:latin typeface="Arial" pitchFamily="34" charset="0"/>
                <a:ea typeface="微软雅黑" pitchFamily="34" charset="-122"/>
              </a:defRPr>
            </a:lvl1pPr>
            <a:lvl2pPr marL="742950" indent="-285750">
              <a:defRPr sz="1900">
                <a:solidFill>
                  <a:schemeClr val="tx1"/>
                </a:solidFill>
                <a:latin typeface="Arial" pitchFamily="34" charset="0"/>
                <a:ea typeface="微软雅黑" pitchFamily="34" charset="-122"/>
              </a:defRPr>
            </a:lvl2pPr>
            <a:lvl3pPr marL="1143000" indent="-228600">
              <a:defRPr sz="1900">
                <a:solidFill>
                  <a:schemeClr val="tx1"/>
                </a:solidFill>
                <a:latin typeface="Arial" pitchFamily="34" charset="0"/>
                <a:ea typeface="微软雅黑" pitchFamily="34" charset="-122"/>
              </a:defRPr>
            </a:lvl3pPr>
            <a:lvl4pPr marL="1600200" indent="-228600">
              <a:defRPr sz="1900">
                <a:solidFill>
                  <a:schemeClr val="tx1"/>
                </a:solidFill>
                <a:latin typeface="Arial" pitchFamily="34" charset="0"/>
                <a:ea typeface="微软雅黑" pitchFamily="34" charset="-122"/>
              </a:defRPr>
            </a:lvl4pPr>
            <a:lvl5pPr marL="2057400" indent="-228600">
              <a:defRPr sz="1900">
                <a:solidFill>
                  <a:schemeClr val="tx1"/>
                </a:solidFill>
                <a:latin typeface="Arial" pitchFamily="34" charset="0"/>
                <a:ea typeface="微软雅黑" pitchFamily="34" charset="-122"/>
              </a:defRPr>
            </a:lvl5pPr>
            <a:lvl6pPr marL="2514600" indent="-228600" defTabSz="966788" fontAlgn="base">
              <a:spcBef>
                <a:spcPct val="0"/>
              </a:spcBef>
              <a:spcAft>
                <a:spcPct val="0"/>
              </a:spcAft>
              <a:defRPr sz="1900">
                <a:solidFill>
                  <a:schemeClr val="tx1"/>
                </a:solidFill>
                <a:latin typeface="Arial" pitchFamily="34" charset="0"/>
                <a:ea typeface="微软雅黑" pitchFamily="34" charset="-122"/>
              </a:defRPr>
            </a:lvl6pPr>
            <a:lvl7pPr marL="2971800" indent="-228600" defTabSz="966788" fontAlgn="base">
              <a:spcBef>
                <a:spcPct val="0"/>
              </a:spcBef>
              <a:spcAft>
                <a:spcPct val="0"/>
              </a:spcAft>
              <a:defRPr sz="1900">
                <a:solidFill>
                  <a:schemeClr val="tx1"/>
                </a:solidFill>
                <a:latin typeface="Arial" pitchFamily="34" charset="0"/>
                <a:ea typeface="微软雅黑" pitchFamily="34" charset="-122"/>
              </a:defRPr>
            </a:lvl7pPr>
            <a:lvl8pPr marL="3429000" indent="-228600" defTabSz="966788" fontAlgn="base">
              <a:spcBef>
                <a:spcPct val="0"/>
              </a:spcBef>
              <a:spcAft>
                <a:spcPct val="0"/>
              </a:spcAft>
              <a:defRPr sz="1900">
                <a:solidFill>
                  <a:schemeClr val="tx1"/>
                </a:solidFill>
                <a:latin typeface="Arial" pitchFamily="34" charset="0"/>
                <a:ea typeface="微软雅黑" pitchFamily="34" charset="-122"/>
              </a:defRPr>
            </a:lvl8pPr>
            <a:lvl9pPr marL="3886200" indent="-228600" defTabSz="966788" fontAlgn="base">
              <a:spcBef>
                <a:spcPct val="0"/>
              </a:spcBef>
              <a:spcAft>
                <a:spcPct val="0"/>
              </a:spcAft>
              <a:defRPr sz="1900">
                <a:solidFill>
                  <a:schemeClr val="tx1"/>
                </a:solidFill>
                <a:latin typeface="Arial" pitchFamily="34" charset="0"/>
                <a:ea typeface="微软雅黑" pitchFamily="34" charset="-122"/>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zh-CN" altLang="en-US" sz="1411" b="1" i="0" u="none" strike="noStrike" kern="1200" cap="none" spc="0" normalizeH="0" baseline="0" noProof="0">
                <a:ln>
                  <a:noFill/>
                </a:ln>
                <a:solidFill>
                  <a:srgbClr val="5A5959"/>
                </a:solidFill>
                <a:effectLst/>
                <a:uLnTx/>
                <a:uFillTx/>
                <a:latin typeface="+mn-lt"/>
                <a:ea typeface="+mn-ea"/>
                <a:cs typeface="+mn-ea"/>
                <a:sym typeface="+mn-lt"/>
              </a:rPr>
              <a:t>单击添加标题</a:t>
            </a:r>
            <a:endParaRPr kumimoji="0" lang="zh-CN" altLang="en-US" sz="1975" b="0" i="0" u="none" strike="noStrike" kern="1200" cap="none" spc="0" normalizeH="0" baseline="0" noProof="0">
              <a:ln>
                <a:noFill/>
              </a:ln>
              <a:solidFill>
                <a:srgbClr val="5A5959"/>
              </a:solidFill>
              <a:effectLst/>
              <a:uLnTx/>
              <a:uFillTx/>
              <a:latin typeface="+mn-lt"/>
              <a:ea typeface="+mn-ea"/>
              <a:cs typeface="+mn-ea"/>
              <a:sym typeface="+mn-lt"/>
            </a:endParaRPr>
          </a:p>
        </p:txBody>
      </p:sp>
      <p:sp>
        <p:nvSpPr>
          <p:cNvPr id="64" name="TextBox 53"/>
          <p:cNvSpPr txBox="1">
            <a:spLocks noChangeArrowheads="1"/>
          </p:cNvSpPr>
          <p:nvPr/>
        </p:nvSpPr>
        <p:spPr bwMode="auto">
          <a:xfrm>
            <a:off x="3118064" y="1503962"/>
            <a:ext cx="1729058" cy="309028"/>
          </a:xfrm>
          <a:prstGeom prst="rect">
            <a:avLst/>
          </a:prstGeom>
          <a:noFill/>
          <a:ln>
            <a:noFill/>
          </a:ln>
          <a:extLst/>
        </p:spPr>
        <p:txBody>
          <a:bodyPr lIns="91028" tIns="45514" rIns="91028" bIns="45514">
            <a:spAutoFit/>
          </a:bodyPr>
          <a:lstStyle>
            <a:lvl1pPr>
              <a:defRPr sz="1900">
                <a:solidFill>
                  <a:schemeClr val="tx1"/>
                </a:solidFill>
                <a:latin typeface="Arial" pitchFamily="34" charset="0"/>
                <a:ea typeface="微软雅黑" pitchFamily="34" charset="-122"/>
              </a:defRPr>
            </a:lvl1pPr>
            <a:lvl2pPr marL="742950" indent="-285750">
              <a:defRPr sz="1900">
                <a:solidFill>
                  <a:schemeClr val="tx1"/>
                </a:solidFill>
                <a:latin typeface="Arial" pitchFamily="34" charset="0"/>
                <a:ea typeface="微软雅黑" pitchFamily="34" charset="-122"/>
              </a:defRPr>
            </a:lvl2pPr>
            <a:lvl3pPr marL="1143000" indent="-228600">
              <a:defRPr sz="1900">
                <a:solidFill>
                  <a:schemeClr val="tx1"/>
                </a:solidFill>
                <a:latin typeface="Arial" pitchFamily="34" charset="0"/>
                <a:ea typeface="微软雅黑" pitchFamily="34" charset="-122"/>
              </a:defRPr>
            </a:lvl3pPr>
            <a:lvl4pPr marL="1600200" indent="-228600">
              <a:defRPr sz="1900">
                <a:solidFill>
                  <a:schemeClr val="tx1"/>
                </a:solidFill>
                <a:latin typeface="Arial" pitchFamily="34" charset="0"/>
                <a:ea typeface="微软雅黑" pitchFamily="34" charset="-122"/>
              </a:defRPr>
            </a:lvl4pPr>
            <a:lvl5pPr marL="2057400" indent="-228600">
              <a:defRPr sz="1900">
                <a:solidFill>
                  <a:schemeClr val="tx1"/>
                </a:solidFill>
                <a:latin typeface="Arial" pitchFamily="34" charset="0"/>
                <a:ea typeface="微软雅黑" pitchFamily="34" charset="-122"/>
              </a:defRPr>
            </a:lvl5pPr>
            <a:lvl6pPr marL="2514600" indent="-228600" defTabSz="966788" fontAlgn="base">
              <a:spcBef>
                <a:spcPct val="0"/>
              </a:spcBef>
              <a:spcAft>
                <a:spcPct val="0"/>
              </a:spcAft>
              <a:defRPr sz="1900">
                <a:solidFill>
                  <a:schemeClr val="tx1"/>
                </a:solidFill>
                <a:latin typeface="Arial" pitchFamily="34" charset="0"/>
                <a:ea typeface="微软雅黑" pitchFamily="34" charset="-122"/>
              </a:defRPr>
            </a:lvl6pPr>
            <a:lvl7pPr marL="2971800" indent="-228600" defTabSz="966788" fontAlgn="base">
              <a:spcBef>
                <a:spcPct val="0"/>
              </a:spcBef>
              <a:spcAft>
                <a:spcPct val="0"/>
              </a:spcAft>
              <a:defRPr sz="1900">
                <a:solidFill>
                  <a:schemeClr val="tx1"/>
                </a:solidFill>
                <a:latin typeface="Arial" pitchFamily="34" charset="0"/>
                <a:ea typeface="微软雅黑" pitchFamily="34" charset="-122"/>
              </a:defRPr>
            </a:lvl7pPr>
            <a:lvl8pPr marL="3429000" indent="-228600" defTabSz="966788" fontAlgn="base">
              <a:spcBef>
                <a:spcPct val="0"/>
              </a:spcBef>
              <a:spcAft>
                <a:spcPct val="0"/>
              </a:spcAft>
              <a:defRPr sz="1900">
                <a:solidFill>
                  <a:schemeClr val="tx1"/>
                </a:solidFill>
                <a:latin typeface="Arial" pitchFamily="34" charset="0"/>
                <a:ea typeface="微软雅黑" pitchFamily="34" charset="-122"/>
              </a:defRPr>
            </a:lvl8pPr>
            <a:lvl9pPr marL="3886200" indent="-228600" defTabSz="966788" fontAlgn="base">
              <a:spcBef>
                <a:spcPct val="0"/>
              </a:spcBef>
              <a:spcAft>
                <a:spcPct val="0"/>
              </a:spcAft>
              <a:defRPr sz="1900">
                <a:solidFill>
                  <a:schemeClr val="tx1"/>
                </a:solidFill>
                <a:latin typeface="Arial" pitchFamily="34" charset="0"/>
                <a:ea typeface="微软雅黑" pitchFamily="34" charset="-122"/>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zh-CN" altLang="en-US" sz="1411" b="1" i="0" u="none" strike="noStrike" kern="1200" cap="none" spc="0" normalizeH="0" baseline="0" noProof="0">
                <a:ln>
                  <a:noFill/>
                </a:ln>
                <a:solidFill>
                  <a:srgbClr val="5A5959"/>
                </a:solidFill>
                <a:effectLst/>
                <a:uLnTx/>
                <a:uFillTx/>
                <a:latin typeface="+mn-lt"/>
                <a:ea typeface="+mn-ea"/>
                <a:cs typeface="+mn-ea"/>
                <a:sym typeface="+mn-lt"/>
              </a:rPr>
              <a:t>单击添加标题</a:t>
            </a:r>
            <a:endParaRPr kumimoji="0" lang="zh-CN" altLang="en-US" sz="1975" b="0" i="0" u="none" strike="noStrike" kern="1200" cap="none" spc="0" normalizeH="0" baseline="0" noProof="0">
              <a:ln>
                <a:noFill/>
              </a:ln>
              <a:solidFill>
                <a:srgbClr val="5A5959"/>
              </a:solidFill>
              <a:effectLst/>
              <a:uLnTx/>
              <a:uFillTx/>
              <a:latin typeface="+mn-lt"/>
              <a:ea typeface="+mn-ea"/>
              <a:cs typeface="+mn-ea"/>
              <a:sym typeface="+mn-lt"/>
            </a:endParaRPr>
          </a:p>
        </p:txBody>
      </p:sp>
      <p:sp>
        <p:nvSpPr>
          <p:cNvPr id="65" name="TextBox 53"/>
          <p:cNvSpPr txBox="1">
            <a:spLocks noChangeArrowheads="1"/>
          </p:cNvSpPr>
          <p:nvPr/>
        </p:nvSpPr>
        <p:spPr bwMode="auto">
          <a:xfrm>
            <a:off x="6647851" y="1839918"/>
            <a:ext cx="1511059" cy="309028"/>
          </a:xfrm>
          <a:prstGeom prst="rect">
            <a:avLst/>
          </a:prstGeom>
          <a:noFill/>
          <a:ln>
            <a:noFill/>
          </a:ln>
          <a:extLst/>
        </p:spPr>
        <p:txBody>
          <a:bodyPr lIns="91028" tIns="45514" rIns="91028" bIns="45514">
            <a:spAutoFit/>
          </a:bodyPr>
          <a:lstStyle>
            <a:lvl1pPr>
              <a:defRPr sz="1900">
                <a:solidFill>
                  <a:schemeClr val="tx1"/>
                </a:solidFill>
                <a:latin typeface="Arial" pitchFamily="34" charset="0"/>
                <a:ea typeface="微软雅黑" pitchFamily="34" charset="-122"/>
              </a:defRPr>
            </a:lvl1pPr>
            <a:lvl2pPr marL="742950" indent="-285750">
              <a:defRPr sz="1900">
                <a:solidFill>
                  <a:schemeClr val="tx1"/>
                </a:solidFill>
                <a:latin typeface="Arial" pitchFamily="34" charset="0"/>
                <a:ea typeface="微软雅黑" pitchFamily="34" charset="-122"/>
              </a:defRPr>
            </a:lvl2pPr>
            <a:lvl3pPr marL="1143000" indent="-228600">
              <a:defRPr sz="1900">
                <a:solidFill>
                  <a:schemeClr val="tx1"/>
                </a:solidFill>
                <a:latin typeface="Arial" pitchFamily="34" charset="0"/>
                <a:ea typeface="微软雅黑" pitchFamily="34" charset="-122"/>
              </a:defRPr>
            </a:lvl3pPr>
            <a:lvl4pPr marL="1600200" indent="-228600">
              <a:defRPr sz="1900">
                <a:solidFill>
                  <a:schemeClr val="tx1"/>
                </a:solidFill>
                <a:latin typeface="Arial" pitchFamily="34" charset="0"/>
                <a:ea typeface="微软雅黑" pitchFamily="34" charset="-122"/>
              </a:defRPr>
            </a:lvl4pPr>
            <a:lvl5pPr marL="2057400" indent="-228600">
              <a:defRPr sz="1900">
                <a:solidFill>
                  <a:schemeClr val="tx1"/>
                </a:solidFill>
                <a:latin typeface="Arial" pitchFamily="34" charset="0"/>
                <a:ea typeface="微软雅黑" pitchFamily="34" charset="-122"/>
              </a:defRPr>
            </a:lvl5pPr>
            <a:lvl6pPr marL="2514600" indent="-228600" defTabSz="966788" fontAlgn="base">
              <a:spcBef>
                <a:spcPct val="0"/>
              </a:spcBef>
              <a:spcAft>
                <a:spcPct val="0"/>
              </a:spcAft>
              <a:defRPr sz="1900">
                <a:solidFill>
                  <a:schemeClr val="tx1"/>
                </a:solidFill>
                <a:latin typeface="Arial" pitchFamily="34" charset="0"/>
                <a:ea typeface="微软雅黑" pitchFamily="34" charset="-122"/>
              </a:defRPr>
            </a:lvl6pPr>
            <a:lvl7pPr marL="2971800" indent="-228600" defTabSz="966788" fontAlgn="base">
              <a:spcBef>
                <a:spcPct val="0"/>
              </a:spcBef>
              <a:spcAft>
                <a:spcPct val="0"/>
              </a:spcAft>
              <a:defRPr sz="1900">
                <a:solidFill>
                  <a:schemeClr val="tx1"/>
                </a:solidFill>
                <a:latin typeface="Arial" pitchFamily="34" charset="0"/>
                <a:ea typeface="微软雅黑" pitchFamily="34" charset="-122"/>
              </a:defRPr>
            </a:lvl7pPr>
            <a:lvl8pPr marL="3429000" indent="-228600" defTabSz="966788" fontAlgn="base">
              <a:spcBef>
                <a:spcPct val="0"/>
              </a:spcBef>
              <a:spcAft>
                <a:spcPct val="0"/>
              </a:spcAft>
              <a:defRPr sz="1900">
                <a:solidFill>
                  <a:schemeClr val="tx1"/>
                </a:solidFill>
                <a:latin typeface="Arial" pitchFamily="34" charset="0"/>
                <a:ea typeface="微软雅黑" pitchFamily="34" charset="-122"/>
              </a:defRPr>
            </a:lvl8pPr>
            <a:lvl9pPr marL="3886200" indent="-228600" defTabSz="966788" fontAlgn="base">
              <a:spcBef>
                <a:spcPct val="0"/>
              </a:spcBef>
              <a:spcAft>
                <a:spcPct val="0"/>
              </a:spcAft>
              <a:defRPr sz="1900">
                <a:solidFill>
                  <a:schemeClr val="tx1"/>
                </a:solidFill>
                <a:latin typeface="Arial" pitchFamily="34" charset="0"/>
                <a:ea typeface="微软雅黑" pitchFamily="34" charset="-122"/>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zh-CN" altLang="en-US" sz="1411" b="1" i="0" u="none" strike="noStrike" kern="1200" cap="none" spc="0" normalizeH="0" baseline="0" noProof="0">
                <a:ln>
                  <a:noFill/>
                </a:ln>
                <a:solidFill>
                  <a:srgbClr val="5A5959"/>
                </a:solidFill>
                <a:effectLst/>
                <a:uLnTx/>
                <a:uFillTx/>
                <a:latin typeface="+mn-lt"/>
                <a:ea typeface="+mn-ea"/>
                <a:cs typeface="+mn-ea"/>
                <a:sym typeface="+mn-lt"/>
              </a:rPr>
              <a:t>单击添加标题</a:t>
            </a:r>
            <a:endParaRPr kumimoji="0" lang="zh-CN" altLang="en-US" sz="1975" b="0" i="0" u="none" strike="noStrike" kern="1200" cap="none" spc="0" normalizeH="0" baseline="0" noProof="0">
              <a:ln>
                <a:noFill/>
              </a:ln>
              <a:solidFill>
                <a:srgbClr val="5A5959"/>
              </a:solidFill>
              <a:effectLst/>
              <a:uLnTx/>
              <a:uFillTx/>
              <a:latin typeface="+mn-lt"/>
              <a:ea typeface="+mn-ea"/>
              <a:cs typeface="+mn-ea"/>
              <a:sym typeface="+mn-lt"/>
            </a:endParaRPr>
          </a:p>
        </p:txBody>
      </p:sp>
      <p:grpSp>
        <p:nvGrpSpPr>
          <p:cNvPr id="5" name="组合 65"/>
          <p:cNvGrpSpPr>
            <a:grpSpLocks/>
          </p:cNvGrpSpPr>
          <p:nvPr/>
        </p:nvGrpSpPr>
        <p:grpSpPr bwMode="auto">
          <a:xfrm>
            <a:off x="6574687" y="2283382"/>
            <a:ext cx="1657387" cy="1639470"/>
            <a:chOff x="2057536" y="1194444"/>
            <a:chExt cx="2075647" cy="2080525"/>
          </a:xfrm>
        </p:grpSpPr>
        <p:sp>
          <p:nvSpPr>
            <p:cNvPr id="67" name="Freeform 8"/>
            <p:cNvSpPr>
              <a:spLocks/>
            </p:cNvSpPr>
            <p:nvPr/>
          </p:nvSpPr>
          <p:spPr bwMode="auto">
            <a:xfrm>
              <a:off x="2057536" y="1194444"/>
              <a:ext cx="2075647" cy="2080525"/>
            </a:xfrm>
            <a:custGeom>
              <a:avLst/>
              <a:gdLst>
                <a:gd name="T0" fmla="*/ 587 w 808"/>
                <a:gd name="T1" fmla="*/ 691 h 810"/>
                <a:gd name="T2" fmla="*/ 553 w 808"/>
                <a:gd name="T3" fmla="*/ 710 h 810"/>
                <a:gd name="T4" fmla="*/ 535 w 808"/>
                <a:gd name="T5" fmla="*/ 789 h 810"/>
                <a:gd name="T6" fmla="*/ 509 w 808"/>
                <a:gd name="T7" fmla="*/ 797 h 810"/>
                <a:gd name="T8" fmla="*/ 450 w 808"/>
                <a:gd name="T9" fmla="*/ 741 h 810"/>
                <a:gd name="T10" fmla="*/ 425 w 808"/>
                <a:gd name="T11" fmla="*/ 744 h 810"/>
                <a:gd name="T12" fmla="*/ 378 w 808"/>
                <a:gd name="T13" fmla="*/ 810 h 810"/>
                <a:gd name="T14" fmla="*/ 351 w 808"/>
                <a:gd name="T15" fmla="*/ 807 h 810"/>
                <a:gd name="T16" fmla="*/ 317 w 808"/>
                <a:gd name="T17" fmla="*/ 733 h 810"/>
                <a:gd name="T18" fmla="*/ 292 w 808"/>
                <a:gd name="T19" fmla="*/ 726 h 810"/>
                <a:gd name="T20" fmla="*/ 225 w 808"/>
                <a:gd name="T21" fmla="*/ 769 h 810"/>
                <a:gd name="T22" fmla="*/ 199 w 808"/>
                <a:gd name="T23" fmla="*/ 755 h 810"/>
                <a:gd name="T24" fmla="*/ 197 w 808"/>
                <a:gd name="T25" fmla="*/ 675 h 810"/>
                <a:gd name="T26" fmla="*/ 177 w 808"/>
                <a:gd name="T27" fmla="*/ 658 h 810"/>
                <a:gd name="T28" fmla="*/ 99 w 808"/>
                <a:gd name="T29" fmla="*/ 672 h 810"/>
                <a:gd name="T30" fmla="*/ 81 w 808"/>
                <a:gd name="T31" fmla="*/ 649 h 810"/>
                <a:gd name="T32" fmla="*/ 103 w 808"/>
                <a:gd name="T33" fmla="*/ 563 h 810"/>
                <a:gd name="T34" fmla="*/ 92 w 808"/>
                <a:gd name="T35" fmla="*/ 540 h 810"/>
                <a:gd name="T36" fmla="*/ 16 w 808"/>
                <a:gd name="T37" fmla="*/ 521 h 810"/>
                <a:gd name="T38" fmla="*/ 67 w 808"/>
                <a:gd name="T39" fmla="*/ 461 h 810"/>
                <a:gd name="T40" fmla="*/ 64 w 808"/>
                <a:gd name="T41" fmla="*/ 436 h 810"/>
                <a:gd name="T42" fmla="*/ 62 w 808"/>
                <a:gd name="T43" fmla="*/ 410 h 810"/>
                <a:gd name="T44" fmla="*/ 1 w 808"/>
                <a:gd name="T45" fmla="*/ 362 h 810"/>
                <a:gd name="T46" fmla="*/ 70 w 808"/>
                <a:gd name="T47" fmla="*/ 328 h 810"/>
                <a:gd name="T48" fmla="*/ 78 w 808"/>
                <a:gd name="T49" fmla="*/ 303 h 810"/>
                <a:gd name="T50" fmla="*/ 86 w 808"/>
                <a:gd name="T51" fmla="*/ 278 h 810"/>
                <a:gd name="T52" fmla="*/ 48 w 808"/>
                <a:gd name="T53" fmla="*/ 212 h 810"/>
                <a:gd name="T54" fmla="*/ 125 w 808"/>
                <a:gd name="T55" fmla="*/ 206 h 810"/>
                <a:gd name="T56" fmla="*/ 140 w 808"/>
                <a:gd name="T57" fmla="*/ 186 h 810"/>
                <a:gd name="T58" fmla="*/ 157 w 808"/>
                <a:gd name="T59" fmla="*/ 166 h 810"/>
                <a:gd name="T60" fmla="*/ 148 w 808"/>
                <a:gd name="T61" fmla="*/ 91 h 810"/>
                <a:gd name="T62" fmla="*/ 221 w 808"/>
                <a:gd name="T63" fmla="*/ 114 h 810"/>
                <a:gd name="T64" fmla="*/ 255 w 808"/>
                <a:gd name="T65" fmla="*/ 95 h 810"/>
                <a:gd name="T66" fmla="*/ 272 w 808"/>
                <a:gd name="T67" fmla="*/ 21 h 810"/>
                <a:gd name="T68" fmla="*/ 302 w 808"/>
                <a:gd name="T69" fmla="*/ 12 h 810"/>
                <a:gd name="T70" fmla="*/ 358 w 808"/>
                <a:gd name="T71" fmla="*/ 63 h 810"/>
                <a:gd name="T72" fmla="*/ 383 w 808"/>
                <a:gd name="T73" fmla="*/ 61 h 810"/>
                <a:gd name="T74" fmla="*/ 427 w 808"/>
                <a:gd name="T75" fmla="*/ 0 h 810"/>
                <a:gd name="T76" fmla="*/ 459 w 808"/>
                <a:gd name="T77" fmla="*/ 3 h 810"/>
                <a:gd name="T78" fmla="*/ 491 w 808"/>
                <a:gd name="T79" fmla="*/ 71 h 810"/>
                <a:gd name="T80" fmla="*/ 515 w 808"/>
                <a:gd name="T81" fmla="*/ 78 h 810"/>
                <a:gd name="T82" fmla="*/ 579 w 808"/>
                <a:gd name="T83" fmla="*/ 39 h 810"/>
                <a:gd name="T84" fmla="*/ 607 w 808"/>
                <a:gd name="T85" fmla="*/ 54 h 810"/>
                <a:gd name="T86" fmla="*/ 611 w 808"/>
                <a:gd name="T87" fmla="*/ 130 h 810"/>
                <a:gd name="T88" fmla="*/ 630 w 808"/>
                <a:gd name="T89" fmla="*/ 146 h 810"/>
                <a:gd name="T90" fmla="*/ 705 w 808"/>
                <a:gd name="T91" fmla="*/ 134 h 810"/>
                <a:gd name="T92" fmla="*/ 725 w 808"/>
                <a:gd name="T93" fmla="*/ 158 h 810"/>
                <a:gd name="T94" fmla="*/ 705 w 808"/>
                <a:gd name="T95" fmla="*/ 241 h 810"/>
                <a:gd name="T96" fmla="*/ 716 w 808"/>
                <a:gd name="T97" fmla="*/ 264 h 810"/>
                <a:gd name="T98" fmla="*/ 791 w 808"/>
                <a:gd name="T99" fmla="*/ 285 h 810"/>
                <a:gd name="T100" fmla="*/ 740 w 808"/>
                <a:gd name="T101" fmla="*/ 343 h 810"/>
                <a:gd name="T102" fmla="*/ 744 w 808"/>
                <a:gd name="T103" fmla="*/ 368 h 810"/>
                <a:gd name="T104" fmla="*/ 745 w 808"/>
                <a:gd name="T105" fmla="*/ 395 h 810"/>
                <a:gd name="T106" fmla="*/ 807 w 808"/>
                <a:gd name="T107" fmla="*/ 442 h 810"/>
                <a:gd name="T108" fmla="*/ 737 w 808"/>
                <a:gd name="T109" fmla="*/ 477 h 810"/>
                <a:gd name="T110" fmla="*/ 730 w 808"/>
                <a:gd name="T111" fmla="*/ 502 h 810"/>
                <a:gd name="T112" fmla="*/ 722 w 808"/>
                <a:gd name="T113" fmla="*/ 526 h 810"/>
                <a:gd name="T114" fmla="*/ 762 w 808"/>
                <a:gd name="T115" fmla="*/ 595 h 810"/>
                <a:gd name="T116" fmla="*/ 683 w 808"/>
                <a:gd name="T117" fmla="*/ 599 h 810"/>
                <a:gd name="T118" fmla="*/ 668 w 808"/>
                <a:gd name="T119" fmla="*/ 620 h 810"/>
                <a:gd name="T120" fmla="*/ 651 w 808"/>
                <a:gd name="T121" fmla="*/ 639 h 810"/>
                <a:gd name="T122" fmla="*/ 662 w 808"/>
                <a:gd name="T123" fmla="*/ 718 h 8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08" h="810">
                  <a:moveTo>
                    <a:pt x="651" y="726"/>
                  </a:moveTo>
                  <a:lnTo>
                    <a:pt x="587" y="691"/>
                  </a:lnTo>
                  <a:lnTo>
                    <a:pt x="565" y="704"/>
                  </a:lnTo>
                  <a:lnTo>
                    <a:pt x="553" y="710"/>
                  </a:lnTo>
                  <a:lnTo>
                    <a:pt x="542" y="716"/>
                  </a:lnTo>
                  <a:lnTo>
                    <a:pt x="535" y="789"/>
                  </a:lnTo>
                  <a:lnTo>
                    <a:pt x="522" y="794"/>
                  </a:lnTo>
                  <a:lnTo>
                    <a:pt x="509" y="797"/>
                  </a:lnTo>
                  <a:lnTo>
                    <a:pt x="462" y="739"/>
                  </a:lnTo>
                  <a:lnTo>
                    <a:pt x="450" y="741"/>
                  </a:lnTo>
                  <a:lnTo>
                    <a:pt x="437" y="743"/>
                  </a:lnTo>
                  <a:lnTo>
                    <a:pt x="425" y="744"/>
                  </a:lnTo>
                  <a:lnTo>
                    <a:pt x="412" y="744"/>
                  </a:lnTo>
                  <a:lnTo>
                    <a:pt x="378" y="810"/>
                  </a:lnTo>
                  <a:lnTo>
                    <a:pt x="364" y="809"/>
                  </a:lnTo>
                  <a:lnTo>
                    <a:pt x="351" y="807"/>
                  </a:lnTo>
                  <a:lnTo>
                    <a:pt x="329" y="736"/>
                  </a:lnTo>
                  <a:lnTo>
                    <a:pt x="317" y="733"/>
                  </a:lnTo>
                  <a:lnTo>
                    <a:pt x="304" y="730"/>
                  </a:lnTo>
                  <a:lnTo>
                    <a:pt x="292" y="726"/>
                  </a:lnTo>
                  <a:lnTo>
                    <a:pt x="280" y="721"/>
                  </a:lnTo>
                  <a:lnTo>
                    <a:pt x="225" y="769"/>
                  </a:lnTo>
                  <a:lnTo>
                    <a:pt x="212" y="763"/>
                  </a:lnTo>
                  <a:lnTo>
                    <a:pt x="199" y="755"/>
                  </a:lnTo>
                  <a:lnTo>
                    <a:pt x="207" y="683"/>
                  </a:lnTo>
                  <a:lnTo>
                    <a:pt x="197" y="675"/>
                  </a:lnTo>
                  <a:lnTo>
                    <a:pt x="187" y="667"/>
                  </a:lnTo>
                  <a:lnTo>
                    <a:pt x="177" y="658"/>
                  </a:lnTo>
                  <a:lnTo>
                    <a:pt x="168" y="650"/>
                  </a:lnTo>
                  <a:lnTo>
                    <a:pt x="99" y="672"/>
                  </a:lnTo>
                  <a:lnTo>
                    <a:pt x="90" y="661"/>
                  </a:lnTo>
                  <a:lnTo>
                    <a:pt x="81" y="649"/>
                  </a:lnTo>
                  <a:lnTo>
                    <a:pt x="116" y="586"/>
                  </a:lnTo>
                  <a:lnTo>
                    <a:pt x="103" y="563"/>
                  </a:lnTo>
                  <a:lnTo>
                    <a:pt x="97" y="552"/>
                  </a:lnTo>
                  <a:lnTo>
                    <a:pt x="92" y="540"/>
                  </a:lnTo>
                  <a:lnTo>
                    <a:pt x="20" y="534"/>
                  </a:lnTo>
                  <a:lnTo>
                    <a:pt x="16" y="521"/>
                  </a:lnTo>
                  <a:lnTo>
                    <a:pt x="12" y="507"/>
                  </a:lnTo>
                  <a:lnTo>
                    <a:pt x="67" y="461"/>
                  </a:lnTo>
                  <a:lnTo>
                    <a:pt x="65" y="449"/>
                  </a:lnTo>
                  <a:lnTo>
                    <a:pt x="64" y="436"/>
                  </a:lnTo>
                  <a:lnTo>
                    <a:pt x="63" y="423"/>
                  </a:lnTo>
                  <a:lnTo>
                    <a:pt x="62" y="410"/>
                  </a:lnTo>
                  <a:lnTo>
                    <a:pt x="0" y="378"/>
                  </a:lnTo>
                  <a:lnTo>
                    <a:pt x="1" y="362"/>
                  </a:lnTo>
                  <a:lnTo>
                    <a:pt x="3" y="348"/>
                  </a:lnTo>
                  <a:lnTo>
                    <a:pt x="70" y="328"/>
                  </a:lnTo>
                  <a:lnTo>
                    <a:pt x="73" y="316"/>
                  </a:lnTo>
                  <a:lnTo>
                    <a:pt x="78" y="303"/>
                  </a:lnTo>
                  <a:lnTo>
                    <a:pt x="82" y="291"/>
                  </a:lnTo>
                  <a:lnTo>
                    <a:pt x="86" y="278"/>
                  </a:lnTo>
                  <a:lnTo>
                    <a:pt x="41" y="225"/>
                  </a:lnTo>
                  <a:lnTo>
                    <a:pt x="48" y="212"/>
                  </a:lnTo>
                  <a:lnTo>
                    <a:pt x="55" y="199"/>
                  </a:lnTo>
                  <a:lnTo>
                    <a:pt x="125" y="206"/>
                  </a:lnTo>
                  <a:lnTo>
                    <a:pt x="132" y="196"/>
                  </a:lnTo>
                  <a:lnTo>
                    <a:pt x="140" y="186"/>
                  </a:lnTo>
                  <a:lnTo>
                    <a:pt x="148" y="175"/>
                  </a:lnTo>
                  <a:lnTo>
                    <a:pt x="157" y="166"/>
                  </a:lnTo>
                  <a:lnTo>
                    <a:pt x="136" y="101"/>
                  </a:lnTo>
                  <a:lnTo>
                    <a:pt x="148" y="91"/>
                  </a:lnTo>
                  <a:lnTo>
                    <a:pt x="160" y="80"/>
                  </a:lnTo>
                  <a:lnTo>
                    <a:pt x="221" y="114"/>
                  </a:lnTo>
                  <a:lnTo>
                    <a:pt x="243" y="101"/>
                  </a:lnTo>
                  <a:lnTo>
                    <a:pt x="255" y="95"/>
                  </a:lnTo>
                  <a:lnTo>
                    <a:pt x="266" y="90"/>
                  </a:lnTo>
                  <a:lnTo>
                    <a:pt x="272" y="21"/>
                  </a:lnTo>
                  <a:lnTo>
                    <a:pt x="287" y="16"/>
                  </a:lnTo>
                  <a:lnTo>
                    <a:pt x="302" y="12"/>
                  </a:lnTo>
                  <a:lnTo>
                    <a:pt x="345" y="65"/>
                  </a:lnTo>
                  <a:lnTo>
                    <a:pt x="358" y="63"/>
                  </a:lnTo>
                  <a:lnTo>
                    <a:pt x="371" y="62"/>
                  </a:lnTo>
                  <a:lnTo>
                    <a:pt x="383" y="61"/>
                  </a:lnTo>
                  <a:lnTo>
                    <a:pt x="396" y="60"/>
                  </a:lnTo>
                  <a:lnTo>
                    <a:pt x="427" y="0"/>
                  </a:lnTo>
                  <a:lnTo>
                    <a:pt x="443" y="1"/>
                  </a:lnTo>
                  <a:lnTo>
                    <a:pt x="459" y="3"/>
                  </a:lnTo>
                  <a:lnTo>
                    <a:pt x="479" y="68"/>
                  </a:lnTo>
                  <a:lnTo>
                    <a:pt x="491" y="71"/>
                  </a:lnTo>
                  <a:lnTo>
                    <a:pt x="503" y="75"/>
                  </a:lnTo>
                  <a:lnTo>
                    <a:pt x="515" y="78"/>
                  </a:lnTo>
                  <a:lnTo>
                    <a:pt x="527" y="83"/>
                  </a:lnTo>
                  <a:lnTo>
                    <a:pt x="579" y="39"/>
                  </a:lnTo>
                  <a:lnTo>
                    <a:pt x="593" y="46"/>
                  </a:lnTo>
                  <a:lnTo>
                    <a:pt x="607" y="54"/>
                  </a:lnTo>
                  <a:lnTo>
                    <a:pt x="599" y="122"/>
                  </a:lnTo>
                  <a:lnTo>
                    <a:pt x="611" y="130"/>
                  </a:lnTo>
                  <a:lnTo>
                    <a:pt x="621" y="138"/>
                  </a:lnTo>
                  <a:lnTo>
                    <a:pt x="630" y="146"/>
                  </a:lnTo>
                  <a:lnTo>
                    <a:pt x="640" y="155"/>
                  </a:lnTo>
                  <a:lnTo>
                    <a:pt x="705" y="134"/>
                  </a:lnTo>
                  <a:lnTo>
                    <a:pt x="715" y="146"/>
                  </a:lnTo>
                  <a:lnTo>
                    <a:pt x="725" y="158"/>
                  </a:lnTo>
                  <a:lnTo>
                    <a:pt x="692" y="219"/>
                  </a:lnTo>
                  <a:lnTo>
                    <a:pt x="705" y="241"/>
                  </a:lnTo>
                  <a:lnTo>
                    <a:pt x="710" y="252"/>
                  </a:lnTo>
                  <a:lnTo>
                    <a:pt x="716" y="264"/>
                  </a:lnTo>
                  <a:lnTo>
                    <a:pt x="786" y="270"/>
                  </a:lnTo>
                  <a:lnTo>
                    <a:pt x="791" y="285"/>
                  </a:lnTo>
                  <a:lnTo>
                    <a:pt x="795" y="300"/>
                  </a:lnTo>
                  <a:lnTo>
                    <a:pt x="740" y="343"/>
                  </a:lnTo>
                  <a:lnTo>
                    <a:pt x="742" y="356"/>
                  </a:lnTo>
                  <a:lnTo>
                    <a:pt x="744" y="368"/>
                  </a:lnTo>
                  <a:lnTo>
                    <a:pt x="745" y="382"/>
                  </a:lnTo>
                  <a:lnTo>
                    <a:pt x="745" y="395"/>
                  </a:lnTo>
                  <a:lnTo>
                    <a:pt x="808" y="427"/>
                  </a:lnTo>
                  <a:lnTo>
                    <a:pt x="807" y="442"/>
                  </a:lnTo>
                  <a:lnTo>
                    <a:pt x="805" y="457"/>
                  </a:lnTo>
                  <a:lnTo>
                    <a:pt x="737" y="477"/>
                  </a:lnTo>
                  <a:lnTo>
                    <a:pt x="734" y="490"/>
                  </a:lnTo>
                  <a:lnTo>
                    <a:pt x="730" y="502"/>
                  </a:lnTo>
                  <a:lnTo>
                    <a:pt x="726" y="514"/>
                  </a:lnTo>
                  <a:lnTo>
                    <a:pt x="722" y="526"/>
                  </a:lnTo>
                  <a:lnTo>
                    <a:pt x="769" y="582"/>
                  </a:lnTo>
                  <a:lnTo>
                    <a:pt x="762" y="595"/>
                  </a:lnTo>
                  <a:lnTo>
                    <a:pt x="756" y="607"/>
                  </a:lnTo>
                  <a:lnTo>
                    <a:pt x="683" y="599"/>
                  </a:lnTo>
                  <a:lnTo>
                    <a:pt x="676" y="609"/>
                  </a:lnTo>
                  <a:lnTo>
                    <a:pt x="668" y="620"/>
                  </a:lnTo>
                  <a:lnTo>
                    <a:pt x="659" y="629"/>
                  </a:lnTo>
                  <a:lnTo>
                    <a:pt x="651" y="639"/>
                  </a:lnTo>
                  <a:lnTo>
                    <a:pt x="673" y="709"/>
                  </a:lnTo>
                  <a:lnTo>
                    <a:pt x="662" y="718"/>
                  </a:lnTo>
                  <a:lnTo>
                    <a:pt x="651" y="726"/>
                  </a:lnTo>
                  <a:close/>
                </a:path>
              </a:pathLst>
            </a:custGeom>
            <a:solidFill>
              <a:srgbClr val="D9AA27"/>
            </a:solidFill>
            <a:ln w="3175" cap="flat" cmpd="sng" algn="ctr">
              <a:noFill/>
              <a:prstDash val="solid"/>
            </a:ln>
            <a:effectLst/>
            <a:extLst/>
          </p:spPr>
          <p:txBody>
            <a:bodyPr lIns="0" rIns="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0314" rtl="0" eaLnBrk="1" fontAlgn="auto" latinLnBrk="0" hangingPunct="1">
                <a:lnSpc>
                  <a:spcPct val="120000"/>
                </a:lnSpc>
                <a:spcBef>
                  <a:spcPts val="597"/>
                </a:spcBef>
                <a:spcAft>
                  <a:spcPts val="597"/>
                </a:spcAft>
                <a:buClrTx/>
                <a:buSzTx/>
                <a:buFontTx/>
                <a:buNone/>
                <a:tabLst/>
                <a:defRPr/>
              </a:pPr>
              <a:endParaRPr kumimoji="0" lang="en-US" sz="2822" b="0" i="0" u="none" strike="noStrike" kern="0" cap="none" spc="0" normalizeH="0" baseline="0" noProof="0" dirty="0">
                <a:ln>
                  <a:noFill/>
                </a:ln>
                <a:solidFill>
                  <a:srgbClr val="5A5959"/>
                </a:solidFill>
                <a:effectLst/>
                <a:uLnTx/>
                <a:uFillTx/>
                <a:cs typeface="+mn-ea"/>
                <a:sym typeface="+mn-lt"/>
              </a:endParaRPr>
            </a:p>
          </p:txBody>
        </p:sp>
        <p:sp>
          <p:nvSpPr>
            <p:cNvPr id="68" name="Oval 9"/>
            <p:cNvSpPr>
              <a:spLocks noChangeArrowheads="1"/>
            </p:cNvSpPr>
            <p:nvPr/>
          </p:nvSpPr>
          <p:spPr bwMode="auto">
            <a:xfrm>
              <a:off x="2405347" y="1544987"/>
              <a:ext cx="1378155" cy="1377543"/>
            </a:xfrm>
            <a:prstGeom prst="ellipse">
              <a:avLst/>
            </a:prstGeom>
            <a:solidFill>
              <a:schemeClr val="bg1">
                <a:lumMod val="95000"/>
              </a:schemeClr>
            </a:solidFill>
            <a:ln w="22225">
              <a:noFill/>
              <a:round/>
              <a:headEnd/>
              <a:tailEnd/>
            </a:ln>
            <a:effectLst/>
            <a:extLst/>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0314" rtl="0" eaLnBrk="1" fontAlgn="auto" latinLnBrk="0" hangingPunct="1">
                <a:lnSpc>
                  <a:spcPct val="100000"/>
                </a:lnSpc>
                <a:spcBef>
                  <a:spcPts val="0"/>
                </a:spcBef>
                <a:spcAft>
                  <a:spcPts val="0"/>
                </a:spcAft>
                <a:buClrTx/>
                <a:buSzTx/>
                <a:buFontTx/>
                <a:buNone/>
                <a:tabLst/>
                <a:defRPr/>
              </a:pPr>
              <a:r>
                <a:rPr kumimoji="0" lang="zh-CN" altLang="en-US" sz="1411" b="0" i="0" u="none" strike="noStrike" kern="0" cap="none" spc="0" normalizeH="0" baseline="0" noProof="0" dirty="0">
                  <a:ln>
                    <a:noFill/>
                  </a:ln>
                  <a:solidFill>
                    <a:srgbClr val="5A5959"/>
                  </a:solidFill>
                  <a:effectLst/>
                  <a:uLnTx/>
                  <a:uFillTx/>
                  <a:cs typeface="+mn-ea"/>
                  <a:sym typeface="+mn-lt"/>
                </a:rPr>
                <a:t>单击此处添加文本</a:t>
              </a:r>
              <a:endParaRPr kumimoji="0" lang="en-US" sz="1411" b="0" i="0" u="none" strike="noStrike" kern="0" cap="none" spc="0" normalizeH="0" baseline="0" noProof="0" dirty="0">
                <a:ln>
                  <a:noFill/>
                </a:ln>
                <a:solidFill>
                  <a:srgbClr val="5A5959"/>
                </a:solidFill>
                <a:effectLst/>
                <a:uLnTx/>
                <a:uFillTx/>
                <a:cs typeface="+mn-ea"/>
                <a:sym typeface="+mn-lt"/>
              </a:endParaRPr>
            </a:p>
          </p:txBody>
        </p:sp>
      </p:grpSp>
      <p:sp>
        <p:nvSpPr>
          <p:cNvPr id="69" name="TextBox 53"/>
          <p:cNvSpPr txBox="1">
            <a:spLocks noChangeArrowheads="1"/>
          </p:cNvSpPr>
          <p:nvPr/>
        </p:nvSpPr>
        <p:spPr bwMode="auto">
          <a:xfrm>
            <a:off x="5072586" y="1006745"/>
            <a:ext cx="1729058" cy="309028"/>
          </a:xfrm>
          <a:prstGeom prst="rect">
            <a:avLst/>
          </a:prstGeom>
          <a:noFill/>
          <a:ln>
            <a:noFill/>
          </a:ln>
          <a:extLst/>
        </p:spPr>
        <p:txBody>
          <a:bodyPr lIns="91028" tIns="45514" rIns="91028" bIns="45514">
            <a:spAutoFit/>
          </a:bodyPr>
          <a:lstStyle>
            <a:lvl1pPr>
              <a:defRPr sz="1900">
                <a:solidFill>
                  <a:schemeClr val="tx1"/>
                </a:solidFill>
                <a:latin typeface="Arial" pitchFamily="34" charset="0"/>
                <a:ea typeface="微软雅黑" pitchFamily="34" charset="-122"/>
              </a:defRPr>
            </a:lvl1pPr>
            <a:lvl2pPr marL="742950" indent="-285750">
              <a:defRPr sz="1900">
                <a:solidFill>
                  <a:schemeClr val="tx1"/>
                </a:solidFill>
                <a:latin typeface="Arial" pitchFamily="34" charset="0"/>
                <a:ea typeface="微软雅黑" pitchFamily="34" charset="-122"/>
              </a:defRPr>
            </a:lvl2pPr>
            <a:lvl3pPr marL="1143000" indent="-228600">
              <a:defRPr sz="1900">
                <a:solidFill>
                  <a:schemeClr val="tx1"/>
                </a:solidFill>
                <a:latin typeface="Arial" pitchFamily="34" charset="0"/>
                <a:ea typeface="微软雅黑" pitchFamily="34" charset="-122"/>
              </a:defRPr>
            </a:lvl3pPr>
            <a:lvl4pPr marL="1600200" indent="-228600">
              <a:defRPr sz="1900">
                <a:solidFill>
                  <a:schemeClr val="tx1"/>
                </a:solidFill>
                <a:latin typeface="Arial" pitchFamily="34" charset="0"/>
                <a:ea typeface="微软雅黑" pitchFamily="34" charset="-122"/>
              </a:defRPr>
            </a:lvl4pPr>
            <a:lvl5pPr marL="2057400" indent="-228600">
              <a:defRPr sz="1900">
                <a:solidFill>
                  <a:schemeClr val="tx1"/>
                </a:solidFill>
                <a:latin typeface="Arial" pitchFamily="34" charset="0"/>
                <a:ea typeface="微软雅黑" pitchFamily="34" charset="-122"/>
              </a:defRPr>
            </a:lvl5pPr>
            <a:lvl6pPr marL="2514600" indent="-228600" defTabSz="966788" fontAlgn="base">
              <a:spcBef>
                <a:spcPct val="0"/>
              </a:spcBef>
              <a:spcAft>
                <a:spcPct val="0"/>
              </a:spcAft>
              <a:defRPr sz="1900">
                <a:solidFill>
                  <a:schemeClr val="tx1"/>
                </a:solidFill>
                <a:latin typeface="Arial" pitchFamily="34" charset="0"/>
                <a:ea typeface="微软雅黑" pitchFamily="34" charset="-122"/>
              </a:defRPr>
            </a:lvl6pPr>
            <a:lvl7pPr marL="2971800" indent="-228600" defTabSz="966788" fontAlgn="base">
              <a:spcBef>
                <a:spcPct val="0"/>
              </a:spcBef>
              <a:spcAft>
                <a:spcPct val="0"/>
              </a:spcAft>
              <a:defRPr sz="1900">
                <a:solidFill>
                  <a:schemeClr val="tx1"/>
                </a:solidFill>
                <a:latin typeface="Arial" pitchFamily="34" charset="0"/>
                <a:ea typeface="微软雅黑" pitchFamily="34" charset="-122"/>
              </a:defRPr>
            </a:lvl7pPr>
            <a:lvl8pPr marL="3429000" indent="-228600" defTabSz="966788" fontAlgn="base">
              <a:spcBef>
                <a:spcPct val="0"/>
              </a:spcBef>
              <a:spcAft>
                <a:spcPct val="0"/>
              </a:spcAft>
              <a:defRPr sz="1900">
                <a:solidFill>
                  <a:schemeClr val="tx1"/>
                </a:solidFill>
                <a:latin typeface="Arial" pitchFamily="34" charset="0"/>
                <a:ea typeface="微软雅黑" pitchFamily="34" charset="-122"/>
              </a:defRPr>
            </a:lvl8pPr>
            <a:lvl9pPr marL="3886200" indent="-228600" defTabSz="966788" fontAlgn="base">
              <a:spcBef>
                <a:spcPct val="0"/>
              </a:spcBef>
              <a:spcAft>
                <a:spcPct val="0"/>
              </a:spcAft>
              <a:defRPr sz="1900">
                <a:solidFill>
                  <a:schemeClr val="tx1"/>
                </a:solidFill>
                <a:latin typeface="Arial" pitchFamily="34" charset="0"/>
                <a:ea typeface="微软雅黑" pitchFamily="34" charset="-122"/>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zh-CN" altLang="en-US" sz="1411" b="1" i="0" u="none" strike="noStrike" kern="1200" cap="none" spc="0" normalizeH="0" baseline="0" noProof="0">
                <a:ln>
                  <a:noFill/>
                </a:ln>
                <a:solidFill>
                  <a:srgbClr val="5A5959"/>
                </a:solidFill>
                <a:effectLst/>
                <a:uLnTx/>
                <a:uFillTx/>
                <a:latin typeface="+mn-lt"/>
                <a:ea typeface="+mn-ea"/>
                <a:cs typeface="+mn-ea"/>
                <a:sym typeface="+mn-lt"/>
              </a:rPr>
              <a:t>单击添加标题</a:t>
            </a:r>
            <a:endParaRPr kumimoji="0" lang="zh-CN" altLang="en-US" sz="1975" b="0" i="0" u="none" strike="noStrike" kern="1200" cap="none" spc="0" normalizeH="0" baseline="0" noProof="0">
              <a:ln>
                <a:noFill/>
              </a:ln>
              <a:solidFill>
                <a:srgbClr val="5A5959"/>
              </a:solidFill>
              <a:effectLst/>
              <a:uLnTx/>
              <a:uFillTx/>
              <a:latin typeface="+mn-lt"/>
              <a:ea typeface="+mn-ea"/>
              <a:cs typeface="+mn-ea"/>
              <a:sym typeface="+mn-lt"/>
            </a:endParaRPr>
          </a:p>
        </p:txBody>
      </p:sp>
    </p:spTree>
    <p:extLst>
      <p:ext uri="{BB962C8B-B14F-4D97-AF65-F5344CB8AC3E}">
        <p14:creationId xmlns:p14="http://schemas.microsoft.com/office/powerpoint/2010/main" val="481202392"/>
      </p:ext>
    </p:extLst>
  </p:cSld>
  <p:clrMapOvr>
    <a:masterClrMapping/>
  </p:clrMapOvr>
  <p:transition spd="med" advClick="0" advTm="0">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nodeType="withEffect">
                                  <p:stCondLst>
                                    <p:cond delay="40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par>
                                <p:cTn id="11" presetID="10" presetClass="entr" presetSubtype="0" fill="hold" nodeType="withEffect">
                                  <p:stCondLst>
                                    <p:cond delay="60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500"/>
                                        <p:tgtEl>
                                          <p:spTgt spid="3"/>
                                        </p:tgtEl>
                                      </p:cBhvr>
                                    </p:animEffect>
                                  </p:childTnLst>
                                </p:cTn>
                              </p:par>
                              <p:par>
                                <p:cTn id="14" presetID="10" presetClass="entr" presetSubtype="0" fill="hold" nodeType="withEffect">
                                  <p:stCondLst>
                                    <p:cond delay="100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childTnLst>
                          </p:cTn>
                        </p:par>
                        <p:par>
                          <p:cTn id="17" fill="hold" nodeType="afterGroup">
                            <p:stCondLst>
                              <p:cond delay="1500"/>
                            </p:stCondLst>
                            <p:childTnLst>
                              <p:par>
                                <p:cTn id="18" presetID="8" presetClass="emph" presetSubtype="0" fill="hold" nodeType="afterEffect">
                                  <p:stCondLst>
                                    <p:cond delay="0"/>
                                  </p:stCondLst>
                                  <p:childTnLst>
                                    <p:animRot by="21600000">
                                      <p:cBhvr>
                                        <p:cTn id="19" dur="2000" fill="hold"/>
                                        <p:tgtEl>
                                          <p:spTgt spid="2"/>
                                        </p:tgtEl>
                                        <p:attrNameLst>
                                          <p:attrName>r</p:attrName>
                                        </p:attrNameLst>
                                      </p:cBhvr>
                                    </p:animRot>
                                  </p:childTnLst>
                                </p:cTn>
                              </p:par>
                              <p:par>
                                <p:cTn id="20" presetID="8" presetClass="emph" presetSubtype="0" fill="hold" nodeType="withEffect">
                                  <p:stCondLst>
                                    <p:cond delay="0"/>
                                  </p:stCondLst>
                                  <p:childTnLst>
                                    <p:animRot by="21600000">
                                      <p:cBhvr>
                                        <p:cTn id="21" dur="1500" fill="hold"/>
                                        <p:tgtEl>
                                          <p:spTgt spid="4"/>
                                        </p:tgtEl>
                                        <p:attrNameLst>
                                          <p:attrName>r</p:attrName>
                                        </p:attrNameLst>
                                      </p:cBhvr>
                                    </p:animRot>
                                  </p:childTnLst>
                                </p:cTn>
                              </p:par>
                              <p:par>
                                <p:cTn id="22" presetID="8" presetClass="emph" presetSubtype="0" fill="hold" nodeType="withEffect">
                                  <p:stCondLst>
                                    <p:cond delay="0"/>
                                  </p:stCondLst>
                                  <p:childTnLst>
                                    <p:animRot by="21600000">
                                      <p:cBhvr>
                                        <p:cTn id="23" dur="1000" fill="hold"/>
                                        <p:tgtEl>
                                          <p:spTgt spid="3"/>
                                        </p:tgtEl>
                                        <p:attrNameLst>
                                          <p:attrName>r</p:attrName>
                                        </p:attrNameLst>
                                      </p:cBhvr>
                                    </p:animRot>
                                  </p:childTnLst>
                                </p:cTn>
                              </p:par>
                              <p:par>
                                <p:cTn id="24" presetID="8" presetClass="emph" presetSubtype="0" fill="hold" nodeType="withEffect">
                                  <p:stCondLst>
                                    <p:cond delay="0"/>
                                  </p:stCondLst>
                                  <p:childTnLst>
                                    <p:animRot by="21600000">
                                      <p:cBhvr>
                                        <p:cTn id="25" dur="1500" fill="hold"/>
                                        <p:tgtEl>
                                          <p:spTgt spid="5"/>
                                        </p:tgtEl>
                                        <p:attrNameLst>
                                          <p:attrName>r</p:attrName>
                                        </p:attrNameLst>
                                      </p:cBhvr>
                                    </p:animRot>
                                  </p:childTnLst>
                                </p:cTn>
                              </p:par>
                              <p:par>
                                <p:cTn id="26" presetID="42" presetClass="entr" presetSubtype="0" fill="hold" grpId="0" nodeType="withEffect">
                                  <p:stCondLst>
                                    <p:cond delay="600"/>
                                  </p:stCondLst>
                                  <p:childTnLst>
                                    <p:set>
                                      <p:cBhvr>
                                        <p:cTn id="27" dur="1" fill="hold">
                                          <p:stCondLst>
                                            <p:cond delay="0"/>
                                          </p:stCondLst>
                                        </p:cTn>
                                        <p:tgtEl>
                                          <p:spTgt spid="63"/>
                                        </p:tgtEl>
                                        <p:attrNameLst>
                                          <p:attrName>style.visibility</p:attrName>
                                        </p:attrNameLst>
                                      </p:cBhvr>
                                      <p:to>
                                        <p:strVal val="visible"/>
                                      </p:to>
                                    </p:set>
                                    <p:animEffect transition="in" filter="fade">
                                      <p:cBhvr>
                                        <p:cTn id="28" dur="500"/>
                                        <p:tgtEl>
                                          <p:spTgt spid="63"/>
                                        </p:tgtEl>
                                      </p:cBhvr>
                                    </p:animEffect>
                                    <p:anim calcmode="lin" valueType="num">
                                      <p:cBhvr>
                                        <p:cTn id="29" dur="500" fill="hold"/>
                                        <p:tgtEl>
                                          <p:spTgt spid="63"/>
                                        </p:tgtEl>
                                        <p:attrNameLst>
                                          <p:attrName>ppt_x</p:attrName>
                                        </p:attrNameLst>
                                      </p:cBhvr>
                                      <p:tavLst>
                                        <p:tav tm="0">
                                          <p:val>
                                            <p:strVal val="#ppt_x"/>
                                          </p:val>
                                        </p:tav>
                                        <p:tav tm="100000">
                                          <p:val>
                                            <p:strVal val="#ppt_x"/>
                                          </p:val>
                                        </p:tav>
                                      </p:tavLst>
                                    </p:anim>
                                    <p:anim calcmode="lin" valueType="num">
                                      <p:cBhvr>
                                        <p:cTn id="30" dur="500" fill="hold"/>
                                        <p:tgtEl>
                                          <p:spTgt spid="63"/>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1100"/>
                                  </p:stCondLst>
                                  <p:childTnLst>
                                    <p:set>
                                      <p:cBhvr>
                                        <p:cTn id="32" dur="1" fill="hold">
                                          <p:stCondLst>
                                            <p:cond delay="0"/>
                                          </p:stCondLst>
                                        </p:cTn>
                                        <p:tgtEl>
                                          <p:spTgt spid="64"/>
                                        </p:tgtEl>
                                        <p:attrNameLst>
                                          <p:attrName>style.visibility</p:attrName>
                                        </p:attrNameLst>
                                      </p:cBhvr>
                                      <p:to>
                                        <p:strVal val="visible"/>
                                      </p:to>
                                    </p:set>
                                    <p:animEffect transition="in" filter="fade">
                                      <p:cBhvr>
                                        <p:cTn id="33" dur="500"/>
                                        <p:tgtEl>
                                          <p:spTgt spid="64"/>
                                        </p:tgtEl>
                                      </p:cBhvr>
                                    </p:animEffect>
                                    <p:anim calcmode="lin" valueType="num">
                                      <p:cBhvr>
                                        <p:cTn id="34" dur="500" fill="hold"/>
                                        <p:tgtEl>
                                          <p:spTgt spid="64"/>
                                        </p:tgtEl>
                                        <p:attrNameLst>
                                          <p:attrName>ppt_x</p:attrName>
                                        </p:attrNameLst>
                                      </p:cBhvr>
                                      <p:tavLst>
                                        <p:tav tm="0">
                                          <p:val>
                                            <p:strVal val="#ppt_x"/>
                                          </p:val>
                                        </p:tav>
                                        <p:tav tm="100000">
                                          <p:val>
                                            <p:strVal val="#ppt_x"/>
                                          </p:val>
                                        </p:tav>
                                      </p:tavLst>
                                    </p:anim>
                                    <p:anim calcmode="lin" valueType="num">
                                      <p:cBhvr>
                                        <p:cTn id="35" dur="500" fill="hold"/>
                                        <p:tgtEl>
                                          <p:spTgt spid="64"/>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1300"/>
                                  </p:stCondLst>
                                  <p:childTnLst>
                                    <p:set>
                                      <p:cBhvr>
                                        <p:cTn id="37" dur="1" fill="hold">
                                          <p:stCondLst>
                                            <p:cond delay="0"/>
                                          </p:stCondLst>
                                        </p:cTn>
                                        <p:tgtEl>
                                          <p:spTgt spid="65"/>
                                        </p:tgtEl>
                                        <p:attrNameLst>
                                          <p:attrName>style.visibility</p:attrName>
                                        </p:attrNameLst>
                                      </p:cBhvr>
                                      <p:to>
                                        <p:strVal val="visible"/>
                                      </p:to>
                                    </p:set>
                                    <p:animEffect transition="in" filter="fade">
                                      <p:cBhvr>
                                        <p:cTn id="38" dur="500"/>
                                        <p:tgtEl>
                                          <p:spTgt spid="65"/>
                                        </p:tgtEl>
                                      </p:cBhvr>
                                    </p:animEffect>
                                    <p:anim calcmode="lin" valueType="num">
                                      <p:cBhvr>
                                        <p:cTn id="39" dur="500" fill="hold"/>
                                        <p:tgtEl>
                                          <p:spTgt spid="65"/>
                                        </p:tgtEl>
                                        <p:attrNameLst>
                                          <p:attrName>ppt_x</p:attrName>
                                        </p:attrNameLst>
                                      </p:cBhvr>
                                      <p:tavLst>
                                        <p:tav tm="0">
                                          <p:val>
                                            <p:strVal val="#ppt_x"/>
                                          </p:val>
                                        </p:tav>
                                        <p:tav tm="100000">
                                          <p:val>
                                            <p:strVal val="#ppt_x"/>
                                          </p:val>
                                        </p:tav>
                                      </p:tavLst>
                                    </p:anim>
                                    <p:anim calcmode="lin" valueType="num">
                                      <p:cBhvr>
                                        <p:cTn id="40" dur="500" fill="hold"/>
                                        <p:tgtEl>
                                          <p:spTgt spid="65"/>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1600"/>
                                  </p:stCondLst>
                                  <p:childTnLst>
                                    <p:set>
                                      <p:cBhvr>
                                        <p:cTn id="42" dur="1" fill="hold">
                                          <p:stCondLst>
                                            <p:cond delay="0"/>
                                          </p:stCondLst>
                                        </p:cTn>
                                        <p:tgtEl>
                                          <p:spTgt spid="69"/>
                                        </p:tgtEl>
                                        <p:attrNameLst>
                                          <p:attrName>style.visibility</p:attrName>
                                        </p:attrNameLst>
                                      </p:cBhvr>
                                      <p:to>
                                        <p:strVal val="visible"/>
                                      </p:to>
                                    </p:set>
                                    <p:animEffect transition="in" filter="fade">
                                      <p:cBhvr>
                                        <p:cTn id="43" dur="500"/>
                                        <p:tgtEl>
                                          <p:spTgt spid="69"/>
                                        </p:tgtEl>
                                      </p:cBhvr>
                                    </p:animEffect>
                                    <p:anim calcmode="lin" valueType="num">
                                      <p:cBhvr>
                                        <p:cTn id="44" dur="500" fill="hold"/>
                                        <p:tgtEl>
                                          <p:spTgt spid="69"/>
                                        </p:tgtEl>
                                        <p:attrNameLst>
                                          <p:attrName>ppt_x</p:attrName>
                                        </p:attrNameLst>
                                      </p:cBhvr>
                                      <p:tavLst>
                                        <p:tav tm="0">
                                          <p:val>
                                            <p:strVal val="#ppt_x"/>
                                          </p:val>
                                        </p:tav>
                                        <p:tav tm="100000">
                                          <p:val>
                                            <p:strVal val="#ppt_x"/>
                                          </p:val>
                                        </p:tav>
                                      </p:tavLst>
                                    </p:anim>
                                    <p:anim calcmode="lin" valueType="num">
                                      <p:cBhvr>
                                        <p:cTn id="45" dur="500" fill="hold"/>
                                        <p:tgtEl>
                                          <p:spTgt spid="6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p:bldP spid="64" grpId="0"/>
      <p:bldP spid="65" grpId="0"/>
      <p:bldP spid="6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任意多边形 11"/>
          <p:cNvSpPr/>
          <p:nvPr/>
        </p:nvSpPr>
        <p:spPr>
          <a:xfrm>
            <a:off x="2910222" y="1266029"/>
            <a:ext cx="728485" cy="637341"/>
          </a:xfrm>
          <a:custGeom>
            <a:avLst/>
            <a:gdLst>
              <a:gd name="connsiteX0" fmla="*/ 0 w 971313"/>
              <a:gd name="connsiteY0" fmla="*/ 884769 h 884769"/>
              <a:gd name="connsiteX1" fmla="*/ 485657 w 971313"/>
              <a:gd name="connsiteY1" fmla="*/ 0 h 884769"/>
              <a:gd name="connsiteX2" fmla="*/ 485657 w 971313"/>
              <a:gd name="connsiteY2" fmla="*/ 0 h 884769"/>
              <a:gd name="connsiteX3" fmla="*/ 971313 w 971313"/>
              <a:gd name="connsiteY3" fmla="*/ 884769 h 884769"/>
              <a:gd name="connsiteX4" fmla="*/ 0 w 971313"/>
              <a:gd name="connsiteY4" fmla="*/ 884769 h 8847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1313" h="884769">
                <a:moveTo>
                  <a:pt x="0" y="884769"/>
                </a:moveTo>
                <a:lnTo>
                  <a:pt x="485657" y="0"/>
                </a:lnTo>
                <a:lnTo>
                  <a:pt x="485657" y="0"/>
                </a:lnTo>
                <a:lnTo>
                  <a:pt x="971313" y="884769"/>
                </a:lnTo>
                <a:lnTo>
                  <a:pt x="0" y="884769"/>
                </a:lnTo>
                <a:close/>
              </a:path>
            </a:pathLst>
          </a:custGeom>
          <a:solidFill>
            <a:srgbClr val="B4773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5240" tIns="15240" rIns="15240" bIns="15240" numCol="1" spcCol="1270" anchor="b" anchorCtr="0">
            <a:noAutofit/>
          </a:bodyPr>
          <a:lstStyle/>
          <a:p>
            <a:pPr marL="0" marR="0" lvl="0" indent="0" algn="ctr" defTabSz="533400" rtl="0" eaLnBrk="1" fontAlgn="auto" latinLnBrk="0" hangingPunct="1">
              <a:lnSpc>
                <a:spcPct val="90000"/>
              </a:lnSpc>
              <a:spcBef>
                <a:spcPct val="0"/>
              </a:spcBef>
              <a:spcAft>
                <a:spcPct val="35000"/>
              </a:spcAft>
              <a:buClrTx/>
              <a:buSzTx/>
              <a:buFontTx/>
              <a:buNone/>
              <a:tabLst/>
              <a:defRPr/>
            </a:pPr>
            <a:endParaRPr kumimoji="0" lang="th-TH" sz="1200" b="1" i="0" u="none" strike="noStrike" kern="1200" cap="none" spc="0" normalizeH="0" baseline="0" noProof="0" dirty="0">
              <a:ln>
                <a:noFill/>
              </a:ln>
              <a:solidFill>
                <a:prstClr val="white"/>
              </a:solidFill>
              <a:effectLst/>
              <a:uLnTx/>
              <a:uFillTx/>
              <a:cs typeface="+mn-ea"/>
              <a:sym typeface="+mn-lt"/>
            </a:endParaRPr>
          </a:p>
        </p:txBody>
      </p:sp>
      <p:sp>
        <p:nvSpPr>
          <p:cNvPr id="13" name="任意多边形 12"/>
          <p:cNvSpPr/>
          <p:nvPr/>
        </p:nvSpPr>
        <p:spPr>
          <a:xfrm>
            <a:off x="2545980" y="1903370"/>
            <a:ext cx="1456970" cy="637341"/>
          </a:xfrm>
          <a:custGeom>
            <a:avLst/>
            <a:gdLst>
              <a:gd name="connsiteX0" fmla="*/ 0 w 1942627"/>
              <a:gd name="connsiteY0" fmla="*/ 884769 h 884769"/>
              <a:gd name="connsiteX1" fmla="*/ 485659 w 1942627"/>
              <a:gd name="connsiteY1" fmla="*/ 0 h 884769"/>
              <a:gd name="connsiteX2" fmla="*/ 1456968 w 1942627"/>
              <a:gd name="connsiteY2" fmla="*/ 0 h 884769"/>
              <a:gd name="connsiteX3" fmla="*/ 1942627 w 1942627"/>
              <a:gd name="connsiteY3" fmla="*/ 884769 h 884769"/>
              <a:gd name="connsiteX4" fmla="*/ 0 w 1942627"/>
              <a:gd name="connsiteY4" fmla="*/ 884769 h 8847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2627" h="884769">
                <a:moveTo>
                  <a:pt x="0" y="884769"/>
                </a:moveTo>
                <a:lnTo>
                  <a:pt x="485659" y="0"/>
                </a:lnTo>
                <a:lnTo>
                  <a:pt x="1456968" y="0"/>
                </a:lnTo>
                <a:lnTo>
                  <a:pt x="1942627" y="884769"/>
                </a:lnTo>
                <a:lnTo>
                  <a:pt x="0" y="884769"/>
                </a:lnTo>
                <a:close/>
              </a:path>
            </a:pathLst>
          </a:custGeom>
          <a:solidFill>
            <a:srgbClr val="FCAF26"/>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270210" tIns="15240" rIns="270210" bIns="15240" numCol="1" spcCol="1270" anchor="b" anchorCtr="0">
            <a:noAutofit/>
          </a:bodyPr>
          <a:lstStyle/>
          <a:p>
            <a:pPr marL="0" marR="0" lvl="0" indent="0" algn="ctr" defTabSz="533400" rtl="0" eaLnBrk="1" fontAlgn="auto" latinLnBrk="0" hangingPunct="1">
              <a:lnSpc>
                <a:spcPct val="90000"/>
              </a:lnSpc>
              <a:spcBef>
                <a:spcPct val="0"/>
              </a:spcBef>
              <a:spcAft>
                <a:spcPct val="35000"/>
              </a:spcAft>
              <a:buClrTx/>
              <a:buSzTx/>
              <a:buFontTx/>
              <a:buNone/>
              <a:tabLst/>
              <a:defRPr/>
            </a:pPr>
            <a:endParaRPr kumimoji="0" lang="th-TH" sz="1200" b="1" i="0" u="none" strike="noStrike" kern="1200" cap="none" spc="0" normalizeH="0" baseline="0" noProof="0" dirty="0">
              <a:ln>
                <a:noFill/>
              </a:ln>
              <a:solidFill>
                <a:prstClr val="white"/>
              </a:solidFill>
              <a:effectLst/>
              <a:uLnTx/>
              <a:uFillTx/>
              <a:cs typeface="+mn-ea"/>
              <a:sym typeface="+mn-lt"/>
            </a:endParaRPr>
          </a:p>
        </p:txBody>
      </p:sp>
      <p:sp>
        <p:nvSpPr>
          <p:cNvPr id="14" name="任意多边形 13"/>
          <p:cNvSpPr/>
          <p:nvPr/>
        </p:nvSpPr>
        <p:spPr>
          <a:xfrm>
            <a:off x="2181737" y="2540712"/>
            <a:ext cx="2185456" cy="637341"/>
          </a:xfrm>
          <a:custGeom>
            <a:avLst/>
            <a:gdLst>
              <a:gd name="connsiteX0" fmla="*/ 0 w 2913941"/>
              <a:gd name="connsiteY0" fmla="*/ 884769 h 884769"/>
              <a:gd name="connsiteX1" fmla="*/ 485659 w 2913941"/>
              <a:gd name="connsiteY1" fmla="*/ 0 h 884769"/>
              <a:gd name="connsiteX2" fmla="*/ 2428282 w 2913941"/>
              <a:gd name="connsiteY2" fmla="*/ 0 h 884769"/>
              <a:gd name="connsiteX3" fmla="*/ 2913941 w 2913941"/>
              <a:gd name="connsiteY3" fmla="*/ 884769 h 884769"/>
              <a:gd name="connsiteX4" fmla="*/ 0 w 2913941"/>
              <a:gd name="connsiteY4" fmla="*/ 884769 h 8847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3941" h="884769">
                <a:moveTo>
                  <a:pt x="0" y="884769"/>
                </a:moveTo>
                <a:lnTo>
                  <a:pt x="485659" y="0"/>
                </a:lnTo>
                <a:lnTo>
                  <a:pt x="2428282" y="0"/>
                </a:lnTo>
                <a:lnTo>
                  <a:pt x="2913941" y="884769"/>
                </a:lnTo>
                <a:lnTo>
                  <a:pt x="0" y="884769"/>
                </a:lnTo>
                <a:close/>
              </a:path>
            </a:pathLst>
          </a:custGeom>
          <a:solidFill>
            <a:srgbClr val="B4773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397695" tIns="15240" rIns="397695" bIns="15240" numCol="1" spcCol="1270" anchor="b" anchorCtr="0">
            <a:noAutofit/>
          </a:bodyPr>
          <a:lstStyle/>
          <a:p>
            <a:pPr marL="0" marR="0" lvl="0" indent="0" algn="ctr" defTabSz="533400" rtl="0" eaLnBrk="1" fontAlgn="auto" latinLnBrk="0" hangingPunct="1">
              <a:lnSpc>
                <a:spcPct val="90000"/>
              </a:lnSpc>
              <a:spcBef>
                <a:spcPct val="0"/>
              </a:spcBef>
              <a:spcAft>
                <a:spcPct val="35000"/>
              </a:spcAft>
              <a:buClrTx/>
              <a:buSzTx/>
              <a:buFontTx/>
              <a:buNone/>
              <a:tabLst/>
              <a:defRPr/>
            </a:pPr>
            <a:endParaRPr kumimoji="0" lang="th-TH" sz="1200" b="1" i="0" u="none" strike="noStrike" kern="1200" cap="none" spc="0" normalizeH="0" baseline="0" noProof="0" dirty="0">
              <a:ln>
                <a:noFill/>
              </a:ln>
              <a:solidFill>
                <a:prstClr val="white"/>
              </a:solidFill>
              <a:effectLst/>
              <a:uLnTx/>
              <a:uFillTx/>
              <a:cs typeface="+mn-ea"/>
              <a:sym typeface="+mn-lt"/>
            </a:endParaRPr>
          </a:p>
        </p:txBody>
      </p:sp>
      <p:sp>
        <p:nvSpPr>
          <p:cNvPr id="15" name="任意多边形 14"/>
          <p:cNvSpPr/>
          <p:nvPr/>
        </p:nvSpPr>
        <p:spPr>
          <a:xfrm>
            <a:off x="1817494" y="3178054"/>
            <a:ext cx="2913941" cy="637341"/>
          </a:xfrm>
          <a:custGeom>
            <a:avLst/>
            <a:gdLst>
              <a:gd name="connsiteX0" fmla="*/ 0 w 3885255"/>
              <a:gd name="connsiteY0" fmla="*/ 884769 h 884769"/>
              <a:gd name="connsiteX1" fmla="*/ 485659 w 3885255"/>
              <a:gd name="connsiteY1" fmla="*/ 0 h 884769"/>
              <a:gd name="connsiteX2" fmla="*/ 3399596 w 3885255"/>
              <a:gd name="connsiteY2" fmla="*/ 0 h 884769"/>
              <a:gd name="connsiteX3" fmla="*/ 3885255 w 3885255"/>
              <a:gd name="connsiteY3" fmla="*/ 884769 h 884769"/>
              <a:gd name="connsiteX4" fmla="*/ 0 w 3885255"/>
              <a:gd name="connsiteY4" fmla="*/ 884769 h 8847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85255" h="884769">
                <a:moveTo>
                  <a:pt x="0" y="884769"/>
                </a:moveTo>
                <a:lnTo>
                  <a:pt x="485659" y="0"/>
                </a:lnTo>
                <a:lnTo>
                  <a:pt x="3399596" y="0"/>
                </a:lnTo>
                <a:lnTo>
                  <a:pt x="3885255" y="884769"/>
                </a:lnTo>
                <a:lnTo>
                  <a:pt x="0" y="884769"/>
                </a:lnTo>
                <a:close/>
              </a:path>
            </a:pathLst>
          </a:custGeom>
          <a:solidFill>
            <a:srgbClr val="FCAF26"/>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525180" tIns="15240" rIns="525180" bIns="15240" numCol="1" spcCol="1270" anchor="b" anchorCtr="0">
            <a:noAutofit/>
          </a:bodyPr>
          <a:lstStyle/>
          <a:p>
            <a:pPr marL="0" marR="0" lvl="0" indent="0" algn="ctr" defTabSz="533400" rtl="0" eaLnBrk="1" fontAlgn="auto" latinLnBrk="0" hangingPunct="1">
              <a:lnSpc>
                <a:spcPct val="90000"/>
              </a:lnSpc>
              <a:spcBef>
                <a:spcPct val="0"/>
              </a:spcBef>
              <a:spcAft>
                <a:spcPct val="35000"/>
              </a:spcAft>
              <a:buClrTx/>
              <a:buSzTx/>
              <a:buFontTx/>
              <a:buNone/>
              <a:tabLst/>
              <a:defRPr/>
            </a:pPr>
            <a:endParaRPr kumimoji="0" lang="th-TH" sz="1200" b="1" i="0" u="none" strike="noStrike" kern="1200" cap="none" spc="0" normalizeH="0" baseline="0" noProof="0" dirty="0">
              <a:ln>
                <a:noFill/>
              </a:ln>
              <a:solidFill>
                <a:prstClr val="white"/>
              </a:solidFill>
              <a:effectLst/>
              <a:uLnTx/>
              <a:uFillTx/>
              <a:cs typeface="+mn-ea"/>
              <a:sym typeface="+mn-lt"/>
            </a:endParaRPr>
          </a:p>
        </p:txBody>
      </p:sp>
      <p:sp>
        <p:nvSpPr>
          <p:cNvPr id="16" name="任意多边形 15"/>
          <p:cNvSpPr/>
          <p:nvPr/>
        </p:nvSpPr>
        <p:spPr>
          <a:xfrm>
            <a:off x="1453252" y="3815396"/>
            <a:ext cx="3642426" cy="637341"/>
          </a:xfrm>
          <a:custGeom>
            <a:avLst/>
            <a:gdLst>
              <a:gd name="connsiteX0" fmla="*/ 0 w 4856568"/>
              <a:gd name="connsiteY0" fmla="*/ 884769 h 884769"/>
              <a:gd name="connsiteX1" fmla="*/ 485659 w 4856568"/>
              <a:gd name="connsiteY1" fmla="*/ 0 h 884769"/>
              <a:gd name="connsiteX2" fmla="*/ 4370909 w 4856568"/>
              <a:gd name="connsiteY2" fmla="*/ 0 h 884769"/>
              <a:gd name="connsiteX3" fmla="*/ 4856568 w 4856568"/>
              <a:gd name="connsiteY3" fmla="*/ 884769 h 884769"/>
              <a:gd name="connsiteX4" fmla="*/ 0 w 4856568"/>
              <a:gd name="connsiteY4" fmla="*/ 884769 h 8847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56568" h="884769">
                <a:moveTo>
                  <a:pt x="0" y="884769"/>
                </a:moveTo>
                <a:lnTo>
                  <a:pt x="485659" y="0"/>
                </a:lnTo>
                <a:lnTo>
                  <a:pt x="4370909" y="0"/>
                </a:lnTo>
                <a:lnTo>
                  <a:pt x="4856568" y="884769"/>
                </a:lnTo>
                <a:lnTo>
                  <a:pt x="0" y="884769"/>
                </a:lnTo>
                <a:close/>
              </a:path>
            </a:pathLst>
          </a:custGeom>
          <a:solidFill>
            <a:schemeClr val="tx1">
              <a:lumMod val="75000"/>
              <a:lumOff val="2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652664" tIns="15240" rIns="652665" bIns="15240" numCol="1" spcCol="1270" anchor="b" anchorCtr="0">
            <a:noAutofit/>
          </a:bodyPr>
          <a:lstStyle/>
          <a:p>
            <a:pPr marL="0" marR="0" lvl="0" indent="0" algn="ctr" defTabSz="533400" rtl="0" eaLnBrk="1" fontAlgn="auto" latinLnBrk="0" hangingPunct="1">
              <a:lnSpc>
                <a:spcPct val="90000"/>
              </a:lnSpc>
              <a:spcBef>
                <a:spcPct val="0"/>
              </a:spcBef>
              <a:spcAft>
                <a:spcPct val="35000"/>
              </a:spcAft>
              <a:buClrTx/>
              <a:buSzTx/>
              <a:buFontTx/>
              <a:buNone/>
              <a:tabLst/>
              <a:defRPr/>
            </a:pPr>
            <a:endParaRPr kumimoji="0" lang="th-TH" sz="1200" b="1" i="0" u="none" strike="noStrike" kern="1200" cap="none" spc="0" normalizeH="0" baseline="0" noProof="0" dirty="0">
              <a:ln>
                <a:noFill/>
              </a:ln>
              <a:solidFill>
                <a:prstClr val="white"/>
              </a:solidFill>
              <a:effectLst/>
              <a:uLnTx/>
              <a:uFillTx/>
              <a:cs typeface="+mn-ea"/>
              <a:sym typeface="+mn-lt"/>
            </a:endParaRPr>
          </a:p>
        </p:txBody>
      </p:sp>
      <p:cxnSp>
        <p:nvCxnSpPr>
          <p:cNvPr id="17" name="Straight Connector 5"/>
          <p:cNvCxnSpPr/>
          <p:nvPr/>
        </p:nvCxnSpPr>
        <p:spPr>
          <a:xfrm>
            <a:off x="3791013" y="1408439"/>
            <a:ext cx="378000" cy="0"/>
          </a:xfrm>
          <a:prstGeom prst="line">
            <a:avLst/>
          </a:prstGeom>
          <a:ln w="19050">
            <a:solidFill>
              <a:srgbClr val="ADBACA"/>
            </a:solidFill>
            <a:prstDash val="sysDot"/>
            <a:headEnd type="oval" w="sm" len="sm"/>
            <a:tailEnd type="oval" w="sm" len="sm"/>
          </a:ln>
        </p:spPr>
        <p:style>
          <a:lnRef idx="1">
            <a:schemeClr val="accent1"/>
          </a:lnRef>
          <a:fillRef idx="0">
            <a:schemeClr val="accent1"/>
          </a:fillRef>
          <a:effectRef idx="0">
            <a:schemeClr val="accent1"/>
          </a:effectRef>
          <a:fontRef idx="minor">
            <a:schemeClr val="tx1"/>
          </a:fontRef>
        </p:style>
      </p:cxnSp>
      <p:cxnSp>
        <p:nvCxnSpPr>
          <p:cNvPr id="18" name="Straight Connector 22"/>
          <p:cNvCxnSpPr/>
          <p:nvPr/>
        </p:nvCxnSpPr>
        <p:spPr>
          <a:xfrm>
            <a:off x="4169013" y="2103572"/>
            <a:ext cx="378000" cy="0"/>
          </a:xfrm>
          <a:prstGeom prst="line">
            <a:avLst/>
          </a:prstGeom>
          <a:ln w="19050">
            <a:solidFill>
              <a:srgbClr val="ADBACA"/>
            </a:solidFill>
            <a:prstDash val="sysDot"/>
            <a:headEnd type="oval" w="sm" len="sm"/>
            <a:tailEnd type="oval" w="sm" len="sm"/>
          </a:ln>
        </p:spPr>
        <p:style>
          <a:lnRef idx="1">
            <a:schemeClr val="accent1"/>
          </a:lnRef>
          <a:fillRef idx="0">
            <a:schemeClr val="accent1"/>
          </a:fillRef>
          <a:effectRef idx="0">
            <a:schemeClr val="accent1"/>
          </a:effectRef>
          <a:fontRef idx="minor">
            <a:schemeClr val="tx1"/>
          </a:fontRef>
        </p:style>
      </p:cxnSp>
      <p:cxnSp>
        <p:nvCxnSpPr>
          <p:cNvPr id="19" name="Straight Connector 23"/>
          <p:cNvCxnSpPr/>
          <p:nvPr/>
        </p:nvCxnSpPr>
        <p:spPr>
          <a:xfrm>
            <a:off x="4522067" y="2709722"/>
            <a:ext cx="378000" cy="0"/>
          </a:xfrm>
          <a:prstGeom prst="line">
            <a:avLst/>
          </a:prstGeom>
          <a:ln w="19050">
            <a:solidFill>
              <a:srgbClr val="ADBACA"/>
            </a:solidFill>
            <a:prstDash val="sysDot"/>
            <a:headEnd type="oval" w="sm" len="sm"/>
            <a:tailEnd type="oval" w="sm" len="sm"/>
          </a:ln>
        </p:spPr>
        <p:style>
          <a:lnRef idx="1">
            <a:schemeClr val="accent1"/>
          </a:lnRef>
          <a:fillRef idx="0">
            <a:schemeClr val="accent1"/>
          </a:fillRef>
          <a:effectRef idx="0">
            <a:schemeClr val="accent1"/>
          </a:effectRef>
          <a:fontRef idx="minor">
            <a:schemeClr val="tx1"/>
          </a:fontRef>
        </p:style>
      </p:cxnSp>
      <p:cxnSp>
        <p:nvCxnSpPr>
          <p:cNvPr id="20" name="Straight Connector 24"/>
          <p:cNvCxnSpPr/>
          <p:nvPr/>
        </p:nvCxnSpPr>
        <p:spPr>
          <a:xfrm>
            <a:off x="4906678" y="3409579"/>
            <a:ext cx="378000" cy="0"/>
          </a:xfrm>
          <a:prstGeom prst="line">
            <a:avLst/>
          </a:prstGeom>
          <a:ln w="19050">
            <a:solidFill>
              <a:srgbClr val="ADBACA"/>
            </a:solidFill>
            <a:prstDash val="sysDot"/>
            <a:headEnd type="oval" w="sm" len="sm"/>
            <a:tailEnd type="oval" w="sm" len="sm"/>
          </a:ln>
        </p:spPr>
        <p:style>
          <a:lnRef idx="1">
            <a:schemeClr val="accent1"/>
          </a:lnRef>
          <a:fillRef idx="0">
            <a:schemeClr val="accent1"/>
          </a:fillRef>
          <a:effectRef idx="0">
            <a:schemeClr val="accent1"/>
          </a:effectRef>
          <a:fontRef idx="minor">
            <a:schemeClr val="tx1"/>
          </a:fontRef>
        </p:style>
      </p:cxnSp>
      <p:cxnSp>
        <p:nvCxnSpPr>
          <p:cNvPr id="21" name="Straight Connector 26"/>
          <p:cNvCxnSpPr/>
          <p:nvPr/>
        </p:nvCxnSpPr>
        <p:spPr>
          <a:xfrm>
            <a:off x="5284678" y="4072259"/>
            <a:ext cx="378000" cy="0"/>
          </a:xfrm>
          <a:prstGeom prst="line">
            <a:avLst/>
          </a:prstGeom>
          <a:ln w="19050">
            <a:solidFill>
              <a:srgbClr val="ADBACA"/>
            </a:solidFill>
            <a:prstDash val="sysDot"/>
            <a:headEnd type="oval" w="sm" len="sm"/>
            <a:tailEnd type="oval" w="sm" len="sm"/>
          </a:ln>
        </p:spPr>
        <p:style>
          <a:lnRef idx="1">
            <a:schemeClr val="accent1"/>
          </a:lnRef>
          <a:fillRef idx="0">
            <a:schemeClr val="accent1"/>
          </a:fillRef>
          <a:effectRef idx="0">
            <a:schemeClr val="accent1"/>
          </a:effectRef>
          <a:fontRef idx="minor">
            <a:schemeClr val="tx1"/>
          </a:fontRef>
        </p:style>
      </p:cxnSp>
      <p:sp>
        <p:nvSpPr>
          <p:cNvPr id="22" name="文本框 21"/>
          <p:cNvSpPr txBox="1"/>
          <p:nvPr/>
        </p:nvSpPr>
        <p:spPr>
          <a:xfrm>
            <a:off x="2801562" y="2164113"/>
            <a:ext cx="945804" cy="415498"/>
          </a:xfrm>
          <a:prstGeom prst="rect">
            <a:avLst/>
          </a:prstGeom>
          <a:noFill/>
        </p:spPr>
        <p:txBody>
          <a:bodyPr wrap="square" rtlCol="0">
            <a:sp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zh-CN" altLang="en-US" sz="1050" b="1" i="0" u="none" strike="noStrike" kern="1200" cap="none" spc="0" normalizeH="0" baseline="0" noProof="0" dirty="0">
                <a:ln>
                  <a:noFill/>
                </a:ln>
                <a:solidFill>
                  <a:prstClr val="white"/>
                </a:solidFill>
                <a:effectLst/>
                <a:uLnTx/>
                <a:uFillTx/>
                <a:cs typeface="+mn-ea"/>
                <a:sym typeface="+mn-lt"/>
              </a:rPr>
              <a:t>单击编辑标题</a:t>
            </a:r>
          </a:p>
        </p:txBody>
      </p:sp>
      <p:sp>
        <p:nvSpPr>
          <p:cNvPr id="23" name="文本框 22"/>
          <p:cNvSpPr txBox="1"/>
          <p:nvPr/>
        </p:nvSpPr>
        <p:spPr>
          <a:xfrm>
            <a:off x="2666780" y="2789695"/>
            <a:ext cx="1215368" cy="276999"/>
          </a:xfrm>
          <a:prstGeom prst="rect">
            <a:avLst/>
          </a:prstGeom>
          <a:noFill/>
        </p:spPr>
        <p:txBody>
          <a:bodyPr wrap="square" rtlCol="0">
            <a:sp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zh-CN" altLang="en-US" sz="1200" b="1" i="0" u="none" strike="noStrike" kern="1200" cap="none" spc="0" normalizeH="0" baseline="0" noProof="0" dirty="0">
                <a:ln>
                  <a:noFill/>
                </a:ln>
                <a:solidFill>
                  <a:prstClr val="white"/>
                </a:solidFill>
                <a:effectLst/>
                <a:uLnTx/>
                <a:uFillTx/>
                <a:cs typeface="+mn-ea"/>
                <a:sym typeface="+mn-lt"/>
              </a:rPr>
              <a:t>单击编辑标题</a:t>
            </a:r>
          </a:p>
        </p:txBody>
      </p:sp>
      <p:sp>
        <p:nvSpPr>
          <p:cNvPr id="24" name="文本框 23"/>
          <p:cNvSpPr txBox="1"/>
          <p:nvPr/>
        </p:nvSpPr>
        <p:spPr>
          <a:xfrm>
            <a:off x="2545980" y="3459469"/>
            <a:ext cx="1456970" cy="248209"/>
          </a:xfrm>
          <a:prstGeom prst="rect">
            <a:avLst/>
          </a:prstGeom>
          <a:noFill/>
        </p:spPr>
        <p:txBody>
          <a:bodyPr wrap="square" rtlCol="0">
            <a:sp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zh-CN" altLang="en-US" sz="1013" b="1" i="0" u="none" strike="noStrike" kern="1200" cap="none" spc="0" normalizeH="0" baseline="0" noProof="0" dirty="0">
                <a:ln>
                  <a:noFill/>
                </a:ln>
                <a:solidFill>
                  <a:prstClr val="white"/>
                </a:solidFill>
                <a:effectLst/>
                <a:uLnTx/>
                <a:uFillTx/>
                <a:cs typeface="+mn-ea"/>
                <a:sym typeface="+mn-lt"/>
              </a:rPr>
              <a:t>单击编辑标题</a:t>
            </a:r>
          </a:p>
        </p:txBody>
      </p:sp>
      <p:sp>
        <p:nvSpPr>
          <p:cNvPr id="25" name="文本框 24"/>
          <p:cNvSpPr txBox="1"/>
          <p:nvPr/>
        </p:nvSpPr>
        <p:spPr>
          <a:xfrm>
            <a:off x="2353569" y="3987089"/>
            <a:ext cx="1841790" cy="369332"/>
          </a:xfrm>
          <a:prstGeom prst="rect">
            <a:avLst/>
          </a:prstGeom>
          <a:noFill/>
        </p:spPr>
        <p:txBody>
          <a:bodyPr wrap="square" rtlCol="0">
            <a:sp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zh-CN" altLang="en-US" sz="1800" b="1" i="0" u="none" strike="noStrike" kern="1200" cap="none" spc="0" normalizeH="0" baseline="0" noProof="0" dirty="0">
                <a:ln>
                  <a:noFill/>
                </a:ln>
                <a:solidFill>
                  <a:prstClr val="white"/>
                </a:solidFill>
                <a:effectLst/>
                <a:uLnTx/>
                <a:uFillTx/>
                <a:cs typeface="+mn-ea"/>
                <a:sym typeface="+mn-lt"/>
              </a:rPr>
              <a:t>单击编辑标题</a:t>
            </a:r>
          </a:p>
        </p:txBody>
      </p:sp>
      <p:sp>
        <p:nvSpPr>
          <p:cNvPr id="26" name="文本框 25"/>
          <p:cNvSpPr txBox="1"/>
          <p:nvPr/>
        </p:nvSpPr>
        <p:spPr>
          <a:xfrm>
            <a:off x="2801562" y="1589219"/>
            <a:ext cx="945804" cy="253916"/>
          </a:xfrm>
          <a:prstGeom prst="rect">
            <a:avLst/>
          </a:prstGeom>
          <a:noFill/>
        </p:spPr>
        <p:txBody>
          <a:bodyPr wrap="square" rtlCol="0">
            <a:sp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zh-CN" altLang="en-US" sz="1050" b="1" i="0" u="none" strike="noStrike" kern="1200" cap="none" spc="0" normalizeH="0" baseline="0" noProof="0" dirty="0">
                <a:ln>
                  <a:noFill/>
                </a:ln>
                <a:solidFill>
                  <a:prstClr val="white"/>
                </a:solidFill>
                <a:effectLst/>
                <a:uLnTx/>
                <a:uFillTx/>
                <a:cs typeface="+mn-ea"/>
                <a:sym typeface="+mn-lt"/>
              </a:rPr>
              <a:t>标题</a:t>
            </a:r>
          </a:p>
        </p:txBody>
      </p:sp>
      <p:sp>
        <p:nvSpPr>
          <p:cNvPr id="27" name="TextBox 13"/>
          <p:cNvSpPr txBox="1"/>
          <p:nvPr/>
        </p:nvSpPr>
        <p:spPr>
          <a:xfrm>
            <a:off x="4367193" y="1289334"/>
            <a:ext cx="1750499" cy="276999"/>
          </a:xfrm>
          <a:prstGeom prst="rect">
            <a:avLst/>
          </a:prstGeom>
          <a:noFill/>
        </p:spPr>
        <p:txBody>
          <a:bodyPr wrap="square" lIns="0" tIns="0" rIns="0" bIns="0" rtlCol="0" anchor="t" anchorCtr="0">
            <a:spAutoFit/>
          </a:bodyPr>
          <a:lstStyle/>
          <a:p>
            <a:pPr marL="0" marR="0" lvl="0" indent="0" algn="l" defTabSz="912613" rtl="0" eaLnBrk="1" fontAlgn="auto" latinLnBrk="0" hangingPunct="1">
              <a:lnSpc>
                <a:spcPct val="100000"/>
              </a:lnSpc>
              <a:spcBef>
                <a:spcPct val="20000"/>
              </a:spcBef>
              <a:spcAft>
                <a:spcPts val="0"/>
              </a:spcAft>
              <a:buClrTx/>
              <a:buSzTx/>
              <a:buFontTx/>
              <a:buNone/>
              <a:tabLst/>
              <a:defRPr/>
            </a:pPr>
            <a:r>
              <a:rPr kumimoji="0" lang="zh-CN" altLang="en-US" sz="900" b="0" i="0" u="none" strike="noStrike" kern="1200" cap="none" spc="0" normalizeH="0" baseline="0" noProof="0" dirty="0">
                <a:ln>
                  <a:noFill/>
                </a:ln>
                <a:solidFill>
                  <a:schemeClr val="tx1">
                    <a:lumMod val="85000"/>
                    <a:lumOff val="15000"/>
                  </a:schemeClr>
                </a:solidFill>
                <a:effectLst/>
                <a:uLnTx/>
                <a:uFillTx/>
                <a:cs typeface="+mn-ea"/>
                <a:sym typeface="+mn-lt"/>
              </a:rPr>
              <a:t>单击此处可编辑内容，根据您的需要自由拉伸文本框大小</a:t>
            </a:r>
            <a:endParaRPr kumimoji="0" lang="en-US" altLang="zh-CN" sz="900" b="0" i="0" u="none" strike="noStrike" kern="1200" cap="none" spc="0" normalizeH="0" baseline="0" noProof="0" dirty="0">
              <a:ln>
                <a:noFill/>
              </a:ln>
              <a:solidFill>
                <a:schemeClr val="tx1">
                  <a:lumMod val="85000"/>
                  <a:lumOff val="15000"/>
                </a:schemeClr>
              </a:solidFill>
              <a:effectLst/>
              <a:uLnTx/>
              <a:uFillTx/>
              <a:cs typeface="+mn-ea"/>
              <a:sym typeface="+mn-lt"/>
            </a:endParaRPr>
          </a:p>
        </p:txBody>
      </p:sp>
      <p:sp>
        <p:nvSpPr>
          <p:cNvPr id="28" name="TextBox 13"/>
          <p:cNvSpPr txBox="1"/>
          <p:nvPr/>
        </p:nvSpPr>
        <p:spPr>
          <a:xfrm>
            <a:off x="4711067" y="1952014"/>
            <a:ext cx="1750499" cy="276999"/>
          </a:xfrm>
          <a:prstGeom prst="rect">
            <a:avLst/>
          </a:prstGeom>
          <a:noFill/>
        </p:spPr>
        <p:txBody>
          <a:bodyPr wrap="square" lIns="0" tIns="0" rIns="0" bIns="0" rtlCol="0" anchor="t" anchorCtr="0">
            <a:spAutoFit/>
          </a:bodyPr>
          <a:lstStyle/>
          <a:p>
            <a:pPr marL="0" marR="0" lvl="0" indent="0" algn="l" defTabSz="912613" rtl="0" eaLnBrk="1" fontAlgn="auto" latinLnBrk="0" hangingPunct="1">
              <a:lnSpc>
                <a:spcPct val="100000"/>
              </a:lnSpc>
              <a:spcBef>
                <a:spcPct val="20000"/>
              </a:spcBef>
              <a:spcAft>
                <a:spcPts val="0"/>
              </a:spcAft>
              <a:buClrTx/>
              <a:buSzTx/>
              <a:buFontTx/>
              <a:buNone/>
              <a:tabLst/>
              <a:defRPr/>
            </a:pPr>
            <a:r>
              <a:rPr kumimoji="0" lang="zh-CN" altLang="en-US" sz="900" b="0" i="0" u="none" strike="noStrike" kern="1200" cap="none" spc="0" normalizeH="0" baseline="0" noProof="0" dirty="0">
                <a:ln>
                  <a:noFill/>
                </a:ln>
                <a:solidFill>
                  <a:schemeClr val="tx1">
                    <a:lumMod val="85000"/>
                    <a:lumOff val="15000"/>
                  </a:schemeClr>
                </a:solidFill>
                <a:effectLst/>
                <a:uLnTx/>
                <a:uFillTx/>
                <a:cs typeface="+mn-ea"/>
                <a:sym typeface="+mn-lt"/>
              </a:rPr>
              <a:t>单击此处可编辑内容，根据您的需要自由拉伸文本框大小</a:t>
            </a:r>
            <a:endParaRPr kumimoji="0" lang="en-US" altLang="zh-CN" sz="900" b="0" i="0" u="none" strike="noStrike" kern="1200" cap="none" spc="0" normalizeH="0" baseline="0" noProof="0" dirty="0">
              <a:ln>
                <a:noFill/>
              </a:ln>
              <a:solidFill>
                <a:schemeClr val="tx1">
                  <a:lumMod val="85000"/>
                  <a:lumOff val="15000"/>
                </a:schemeClr>
              </a:solidFill>
              <a:effectLst/>
              <a:uLnTx/>
              <a:uFillTx/>
              <a:cs typeface="+mn-ea"/>
              <a:sym typeface="+mn-lt"/>
            </a:endParaRPr>
          </a:p>
        </p:txBody>
      </p:sp>
      <p:sp>
        <p:nvSpPr>
          <p:cNvPr id="29" name="TextBox 13"/>
          <p:cNvSpPr txBox="1"/>
          <p:nvPr/>
        </p:nvSpPr>
        <p:spPr>
          <a:xfrm>
            <a:off x="5054941" y="2571223"/>
            <a:ext cx="1750499" cy="276999"/>
          </a:xfrm>
          <a:prstGeom prst="rect">
            <a:avLst/>
          </a:prstGeom>
          <a:noFill/>
        </p:spPr>
        <p:txBody>
          <a:bodyPr wrap="square" lIns="0" tIns="0" rIns="0" bIns="0" rtlCol="0" anchor="t" anchorCtr="0">
            <a:spAutoFit/>
          </a:bodyPr>
          <a:lstStyle/>
          <a:p>
            <a:pPr marL="0" marR="0" lvl="0" indent="0" algn="l" defTabSz="912613" rtl="0" eaLnBrk="1" fontAlgn="auto" latinLnBrk="0" hangingPunct="1">
              <a:lnSpc>
                <a:spcPct val="100000"/>
              </a:lnSpc>
              <a:spcBef>
                <a:spcPct val="20000"/>
              </a:spcBef>
              <a:spcAft>
                <a:spcPts val="0"/>
              </a:spcAft>
              <a:buClrTx/>
              <a:buSzTx/>
              <a:buFontTx/>
              <a:buNone/>
              <a:tabLst/>
              <a:defRPr/>
            </a:pPr>
            <a:r>
              <a:rPr kumimoji="0" lang="zh-CN" altLang="en-US" sz="900" b="0" i="0" u="none" strike="noStrike" kern="1200" cap="none" spc="0" normalizeH="0" baseline="0" noProof="0" dirty="0">
                <a:ln>
                  <a:noFill/>
                </a:ln>
                <a:solidFill>
                  <a:schemeClr val="tx1">
                    <a:lumMod val="85000"/>
                    <a:lumOff val="15000"/>
                  </a:schemeClr>
                </a:solidFill>
                <a:effectLst/>
                <a:uLnTx/>
                <a:uFillTx/>
                <a:cs typeface="+mn-ea"/>
                <a:sym typeface="+mn-lt"/>
              </a:rPr>
              <a:t>单击此处可编辑内容，根据您的需要自由拉伸文本框大小</a:t>
            </a:r>
            <a:endParaRPr kumimoji="0" lang="en-US" altLang="zh-CN" sz="900" b="0" i="0" u="none" strike="noStrike" kern="1200" cap="none" spc="0" normalizeH="0" baseline="0" noProof="0" dirty="0">
              <a:ln>
                <a:noFill/>
              </a:ln>
              <a:solidFill>
                <a:schemeClr val="tx1">
                  <a:lumMod val="85000"/>
                  <a:lumOff val="15000"/>
                </a:schemeClr>
              </a:solidFill>
              <a:effectLst/>
              <a:uLnTx/>
              <a:uFillTx/>
              <a:cs typeface="+mn-ea"/>
              <a:sym typeface="+mn-lt"/>
            </a:endParaRPr>
          </a:p>
        </p:txBody>
      </p:sp>
      <p:sp>
        <p:nvSpPr>
          <p:cNvPr id="30" name="TextBox 13"/>
          <p:cNvSpPr txBox="1"/>
          <p:nvPr/>
        </p:nvSpPr>
        <p:spPr>
          <a:xfrm>
            <a:off x="5459921" y="3271080"/>
            <a:ext cx="1750499" cy="276999"/>
          </a:xfrm>
          <a:prstGeom prst="rect">
            <a:avLst/>
          </a:prstGeom>
          <a:noFill/>
        </p:spPr>
        <p:txBody>
          <a:bodyPr wrap="square" lIns="0" tIns="0" rIns="0" bIns="0" rtlCol="0" anchor="t" anchorCtr="0">
            <a:spAutoFit/>
          </a:bodyPr>
          <a:lstStyle/>
          <a:p>
            <a:pPr marL="0" marR="0" lvl="0" indent="0" algn="l" defTabSz="912613" rtl="0" eaLnBrk="1" fontAlgn="auto" latinLnBrk="0" hangingPunct="1">
              <a:lnSpc>
                <a:spcPct val="100000"/>
              </a:lnSpc>
              <a:spcBef>
                <a:spcPct val="20000"/>
              </a:spcBef>
              <a:spcAft>
                <a:spcPts val="0"/>
              </a:spcAft>
              <a:buClrTx/>
              <a:buSzTx/>
              <a:buFontTx/>
              <a:buNone/>
              <a:tabLst/>
              <a:defRPr/>
            </a:pPr>
            <a:r>
              <a:rPr kumimoji="0" lang="zh-CN" altLang="en-US" sz="900" b="0" i="0" u="none" strike="noStrike" kern="1200" cap="none" spc="0" normalizeH="0" baseline="0" noProof="0" dirty="0">
                <a:ln>
                  <a:noFill/>
                </a:ln>
                <a:solidFill>
                  <a:schemeClr val="tx1">
                    <a:lumMod val="85000"/>
                    <a:lumOff val="15000"/>
                  </a:schemeClr>
                </a:solidFill>
                <a:effectLst/>
                <a:uLnTx/>
                <a:uFillTx/>
                <a:cs typeface="+mn-ea"/>
                <a:sym typeface="+mn-lt"/>
              </a:rPr>
              <a:t>单击此处可编辑内容，根据您的需要自由拉伸文本框大小</a:t>
            </a:r>
            <a:endParaRPr kumimoji="0" lang="en-US" altLang="zh-CN" sz="900" b="0" i="0" u="none" strike="noStrike" kern="1200" cap="none" spc="0" normalizeH="0" baseline="0" noProof="0" dirty="0">
              <a:ln>
                <a:noFill/>
              </a:ln>
              <a:solidFill>
                <a:schemeClr val="tx1">
                  <a:lumMod val="85000"/>
                  <a:lumOff val="15000"/>
                </a:schemeClr>
              </a:solidFill>
              <a:effectLst/>
              <a:uLnTx/>
              <a:uFillTx/>
              <a:cs typeface="+mn-ea"/>
              <a:sym typeface="+mn-lt"/>
            </a:endParaRPr>
          </a:p>
        </p:txBody>
      </p:sp>
      <p:sp>
        <p:nvSpPr>
          <p:cNvPr id="31" name="TextBox 13"/>
          <p:cNvSpPr txBox="1"/>
          <p:nvPr/>
        </p:nvSpPr>
        <p:spPr>
          <a:xfrm>
            <a:off x="5851678" y="3933760"/>
            <a:ext cx="1750499" cy="276999"/>
          </a:xfrm>
          <a:prstGeom prst="rect">
            <a:avLst/>
          </a:prstGeom>
          <a:noFill/>
        </p:spPr>
        <p:txBody>
          <a:bodyPr wrap="square" lIns="0" tIns="0" rIns="0" bIns="0" rtlCol="0" anchor="t" anchorCtr="0">
            <a:spAutoFit/>
          </a:bodyPr>
          <a:lstStyle/>
          <a:p>
            <a:pPr marL="0" marR="0" lvl="0" indent="0" algn="l" defTabSz="912613" rtl="0" eaLnBrk="1" fontAlgn="auto" latinLnBrk="0" hangingPunct="1">
              <a:lnSpc>
                <a:spcPct val="100000"/>
              </a:lnSpc>
              <a:spcBef>
                <a:spcPct val="20000"/>
              </a:spcBef>
              <a:spcAft>
                <a:spcPts val="0"/>
              </a:spcAft>
              <a:buClrTx/>
              <a:buSzTx/>
              <a:buFontTx/>
              <a:buNone/>
              <a:tabLst/>
              <a:defRPr/>
            </a:pPr>
            <a:r>
              <a:rPr kumimoji="0" lang="zh-CN" altLang="en-US" sz="900" b="0" i="0" u="none" strike="noStrike" kern="1200" cap="none" spc="0" normalizeH="0" baseline="0" noProof="0" dirty="0">
                <a:ln>
                  <a:noFill/>
                </a:ln>
                <a:solidFill>
                  <a:schemeClr val="tx1">
                    <a:lumMod val="85000"/>
                    <a:lumOff val="15000"/>
                  </a:schemeClr>
                </a:solidFill>
                <a:effectLst/>
                <a:uLnTx/>
                <a:uFillTx/>
                <a:cs typeface="+mn-ea"/>
                <a:sym typeface="+mn-lt"/>
              </a:rPr>
              <a:t>单击此处可编辑内容，根据您的需要自由拉伸文本框大小</a:t>
            </a:r>
            <a:endParaRPr kumimoji="0" lang="en-US" altLang="zh-CN" sz="900" b="0" i="0" u="none" strike="noStrike" kern="1200" cap="none" spc="0" normalizeH="0" baseline="0" noProof="0" dirty="0">
              <a:ln>
                <a:noFill/>
              </a:ln>
              <a:solidFill>
                <a:schemeClr val="tx1">
                  <a:lumMod val="85000"/>
                  <a:lumOff val="15000"/>
                </a:schemeClr>
              </a:solidFill>
              <a:effectLst/>
              <a:uLnTx/>
              <a:uFillTx/>
              <a:cs typeface="+mn-ea"/>
              <a:sym typeface="+mn-lt"/>
            </a:endParaRPr>
          </a:p>
        </p:txBody>
      </p:sp>
      <p:grpSp>
        <p:nvGrpSpPr>
          <p:cNvPr id="36" name="组合 35"/>
          <p:cNvGrpSpPr/>
          <p:nvPr/>
        </p:nvGrpSpPr>
        <p:grpSpPr>
          <a:xfrm>
            <a:off x="0" y="5057776"/>
            <a:ext cx="9144000" cy="96440"/>
            <a:chOff x="0" y="6672263"/>
            <a:chExt cx="10844214" cy="185737"/>
          </a:xfrm>
        </p:grpSpPr>
        <p:sp>
          <p:nvSpPr>
            <p:cNvPr id="37" name="矩形 36"/>
            <p:cNvSpPr/>
            <p:nvPr/>
          </p:nvSpPr>
          <p:spPr>
            <a:xfrm>
              <a:off x="0" y="6672263"/>
              <a:ext cx="3614738" cy="185737"/>
            </a:xfrm>
            <a:prstGeom prst="rect">
              <a:avLst/>
            </a:prstGeom>
            <a:solidFill>
              <a:srgbClr val="934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1013" b="0" i="0" u="none" strike="noStrike" kern="1200" cap="none" spc="0" normalizeH="0" baseline="0" noProof="0">
                <a:ln>
                  <a:noFill/>
                </a:ln>
                <a:solidFill>
                  <a:prstClr val="white"/>
                </a:solidFill>
                <a:effectLst/>
                <a:uLnTx/>
                <a:uFillTx/>
                <a:cs typeface="+mn-ea"/>
                <a:sym typeface="+mn-lt"/>
              </a:endParaRPr>
            </a:p>
          </p:txBody>
        </p:sp>
        <p:sp>
          <p:nvSpPr>
            <p:cNvPr id="38" name="矩形 37"/>
            <p:cNvSpPr/>
            <p:nvPr/>
          </p:nvSpPr>
          <p:spPr>
            <a:xfrm>
              <a:off x="3614738" y="6672263"/>
              <a:ext cx="3614738" cy="185737"/>
            </a:xfrm>
            <a:prstGeom prst="rect">
              <a:avLst/>
            </a:prstGeom>
            <a:solidFill>
              <a:srgbClr val="B477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1013" b="0" i="0" u="none" strike="noStrike" kern="1200" cap="none" spc="0" normalizeH="0" baseline="0" noProof="0">
                <a:ln>
                  <a:noFill/>
                </a:ln>
                <a:solidFill>
                  <a:prstClr val="white"/>
                </a:solidFill>
                <a:effectLst/>
                <a:uLnTx/>
                <a:uFillTx/>
                <a:cs typeface="+mn-ea"/>
                <a:sym typeface="+mn-lt"/>
              </a:endParaRPr>
            </a:p>
          </p:txBody>
        </p:sp>
        <p:sp>
          <p:nvSpPr>
            <p:cNvPr id="39" name="矩形 38"/>
            <p:cNvSpPr/>
            <p:nvPr/>
          </p:nvSpPr>
          <p:spPr>
            <a:xfrm>
              <a:off x="7229476" y="6672263"/>
              <a:ext cx="3614738" cy="185737"/>
            </a:xfrm>
            <a:prstGeom prst="rect">
              <a:avLst/>
            </a:prstGeom>
            <a:solidFill>
              <a:srgbClr val="FCAF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1013" b="0" i="0" u="none" strike="noStrike" kern="1200" cap="none" spc="0" normalizeH="0" baseline="0" noProof="0">
                <a:ln>
                  <a:noFill/>
                </a:ln>
                <a:solidFill>
                  <a:prstClr val="white"/>
                </a:solidFill>
                <a:effectLst/>
                <a:uLnTx/>
                <a:uFillTx/>
                <a:cs typeface="+mn-ea"/>
                <a:sym typeface="+mn-lt"/>
              </a:endParaRPr>
            </a:p>
          </p:txBody>
        </p:sp>
      </p:grpSp>
    </p:spTree>
    <p:extLst>
      <p:ext uri="{BB962C8B-B14F-4D97-AF65-F5344CB8AC3E}">
        <p14:creationId xmlns:p14="http://schemas.microsoft.com/office/powerpoint/2010/main" val="3612467640"/>
      </p:ext>
    </p:extLst>
  </p:cSld>
  <p:clrMapOvr>
    <a:masterClrMapping/>
  </p:clrMapOvr>
  <p:transition spd="med" advClick="0" advTm="0">
    <p:pull/>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2" name="组合 41"/>
          <p:cNvGrpSpPr/>
          <p:nvPr/>
        </p:nvGrpSpPr>
        <p:grpSpPr>
          <a:xfrm>
            <a:off x="4357671" y="966793"/>
            <a:ext cx="4093277" cy="3403310"/>
            <a:chOff x="5810228" y="1289058"/>
            <a:chExt cx="5457702" cy="4537746"/>
          </a:xfrm>
        </p:grpSpPr>
        <p:sp>
          <p:nvSpPr>
            <p:cNvPr id="43" name="Freeform 182"/>
            <p:cNvSpPr>
              <a:spLocks/>
            </p:cNvSpPr>
            <p:nvPr/>
          </p:nvSpPr>
          <p:spPr bwMode="auto">
            <a:xfrm>
              <a:off x="7458338" y="1703048"/>
              <a:ext cx="184974" cy="149742"/>
            </a:xfrm>
            <a:custGeom>
              <a:avLst/>
              <a:gdLst>
                <a:gd name="T0" fmla="*/ 77 w 77"/>
                <a:gd name="T1" fmla="*/ 7 h 62"/>
                <a:gd name="T2" fmla="*/ 68 w 77"/>
                <a:gd name="T3" fmla="*/ 10 h 62"/>
                <a:gd name="T4" fmla="*/ 75 w 77"/>
                <a:gd name="T5" fmla="*/ 1 h 62"/>
                <a:gd name="T6" fmla="*/ 65 w 77"/>
                <a:gd name="T7" fmla="*/ 5 h 62"/>
                <a:gd name="T8" fmla="*/ 53 w 77"/>
                <a:gd name="T9" fmla="*/ 0 h 62"/>
                <a:gd name="T10" fmla="*/ 38 w 77"/>
                <a:gd name="T11" fmla="*/ 15 h 62"/>
                <a:gd name="T12" fmla="*/ 38 w 77"/>
                <a:gd name="T13" fmla="*/ 19 h 62"/>
                <a:gd name="T14" fmla="*/ 6 w 77"/>
                <a:gd name="T15" fmla="*/ 3 h 62"/>
                <a:gd name="T16" fmla="*/ 3 w 77"/>
                <a:gd name="T17" fmla="*/ 10 h 62"/>
                <a:gd name="T18" fmla="*/ 10 w 77"/>
                <a:gd name="T19" fmla="*/ 24 h 62"/>
                <a:gd name="T20" fmla="*/ 3 w 77"/>
                <a:gd name="T21" fmla="*/ 22 h 62"/>
                <a:gd name="T22" fmla="*/ 3 w 77"/>
                <a:gd name="T23" fmla="*/ 22 h 62"/>
                <a:gd name="T24" fmla="*/ 16 w 77"/>
                <a:gd name="T25" fmla="*/ 37 h 62"/>
                <a:gd name="T26" fmla="*/ 12 w 77"/>
                <a:gd name="T27" fmla="*/ 38 h 62"/>
                <a:gd name="T28" fmla="*/ 9 w 77"/>
                <a:gd name="T29" fmla="*/ 38 h 62"/>
                <a:gd name="T30" fmla="*/ 24 w 77"/>
                <a:gd name="T31" fmla="*/ 48 h 62"/>
                <a:gd name="T32" fmla="*/ 4 w 77"/>
                <a:gd name="T33" fmla="*/ 55 h 62"/>
                <a:gd name="T34" fmla="*/ 0 w 77"/>
                <a:gd name="T35" fmla="*/ 55 h 62"/>
                <a:gd name="T36" fmla="*/ 24 w 77"/>
                <a:gd name="T37" fmla="*/ 62 h 62"/>
                <a:gd name="T38" fmla="*/ 69 w 77"/>
                <a:gd name="T39" fmla="*/ 17 h 62"/>
                <a:gd name="T40" fmla="*/ 69 w 77"/>
                <a:gd name="T41" fmla="*/ 15 h 62"/>
                <a:gd name="T42" fmla="*/ 77 w 77"/>
                <a:gd name="T43" fmla="*/ 7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7" h="62">
                  <a:moveTo>
                    <a:pt x="77" y="7"/>
                  </a:moveTo>
                  <a:cubicBezTo>
                    <a:pt x="74" y="8"/>
                    <a:pt x="71" y="9"/>
                    <a:pt x="68" y="10"/>
                  </a:cubicBezTo>
                  <a:cubicBezTo>
                    <a:pt x="71" y="8"/>
                    <a:pt x="74" y="4"/>
                    <a:pt x="75" y="1"/>
                  </a:cubicBezTo>
                  <a:cubicBezTo>
                    <a:pt x="72" y="3"/>
                    <a:pt x="68" y="4"/>
                    <a:pt x="65" y="5"/>
                  </a:cubicBezTo>
                  <a:cubicBezTo>
                    <a:pt x="62" y="2"/>
                    <a:pt x="58" y="0"/>
                    <a:pt x="53" y="0"/>
                  </a:cubicBezTo>
                  <a:cubicBezTo>
                    <a:pt x="45" y="0"/>
                    <a:pt x="38" y="7"/>
                    <a:pt x="38" y="15"/>
                  </a:cubicBezTo>
                  <a:cubicBezTo>
                    <a:pt x="38" y="17"/>
                    <a:pt x="38" y="18"/>
                    <a:pt x="38" y="19"/>
                  </a:cubicBezTo>
                  <a:cubicBezTo>
                    <a:pt x="25" y="18"/>
                    <a:pt x="13" y="12"/>
                    <a:pt x="6" y="3"/>
                  </a:cubicBezTo>
                  <a:cubicBezTo>
                    <a:pt x="4" y="5"/>
                    <a:pt x="3" y="8"/>
                    <a:pt x="3" y="10"/>
                  </a:cubicBezTo>
                  <a:cubicBezTo>
                    <a:pt x="3" y="16"/>
                    <a:pt x="6" y="21"/>
                    <a:pt x="10" y="24"/>
                  </a:cubicBezTo>
                  <a:cubicBezTo>
                    <a:pt x="8" y="24"/>
                    <a:pt x="5" y="23"/>
                    <a:pt x="3" y="22"/>
                  </a:cubicBezTo>
                  <a:cubicBezTo>
                    <a:pt x="3" y="22"/>
                    <a:pt x="3" y="22"/>
                    <a:pt x="3" y="22"/>
                  </a:cubicBezTo>
                  <a:cubicBezTo>
                    <a:pt x="3" y="29"/>
                    <a:pt x="9" y="36"/>
                    <a:pt x="16" y="37"/>
                  </a:cubicBezTo>
                  <a:cubicBezTo>
                    <a:pt x="15" y="38"/>
                    <a:pt x="13" y="38"/>
                    <a:pt x="12" y="38"/>
                  </a:cubicBezTo>
                  <a:cubicBezTo>
                    <a:pt x="11" y="38"/>
                    <a:pt x="10" y="38"/>
                    <a:pt x="9" y="38"/>
                  </a:cubicBezTo>
                  <a:cubicBezTo>
                    <a:pt x="11" y="44"/>
                    <a:pt x="17" y="48"/>
                    <a:pt x="24" y="48"/>
                  </a:cubicBezTo>
                  <a:cubicBezTo>
                    <a:pt x="18" y="53"/>
                    <a:pt x="11" y="55"/>
                    <a:pt x="4" y="55"/>
                  </a:cubicBezTo>
                  <a:cubicBezTo>
                    <a:pt x="3" y="55"/>
                    <a:pt x="1" y="55"/>
                    <a:pt x="0" y="55"/>
                  </a:cubicBezTo>
                  <a:cubicBezTo>
                    <a:pt x="7" y="59"/>
                    <a:pt x="15" y="62"/>
                    <a:pt x="24" y="62"/>
                  </a:cubicBezTo>
                  <a:cubicBezTo>
                    <a:pt x="53" y="62"/>
                    <a:pt x="69" y="38"/>
                    <a:pt x="69" y="17"/>
                  </a:cubicBezTo>
                  <a:cubicBezTo>
                    <a:pt x="69" y="17"/>
                    <a:pt x="69" y="16"/>
                    <a:pt x="69" y="15"/>
                  </a:cubicBezTo>
                  <a:cubicBezTo>
                    <a:pt x="72" y="13"/>
                    <a:pt x="75" y="10"/>
                    <a:pt x="77" y="7"/>
                  </a:cubicBezTo>
                  <a:close/>
                </a:path>
              </a:pathLst>
            </a:custGeom>
            <a:solidFill>
              <a:sysClr val="window" lastClr="FFFFFF">
                <a:lumMod val="50000"/>
              </a:sysClr>
            </a:solidFill>
            <a:ln>
              <a:noFill/>
            </a:ln>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44" name="Freeform 184"/>
            <p:cNvSpPr>
              <a:spLocks noEditPoints="1"/>
            </p:cNvSpPr>
            <p:nvPr/>
          </p:nvSpPr>
          <p:spPr bwMode="auto">
            <a:xfrm>
              <a:off x="7634504" y="2277055"/>
              <a:ext cx="184974" cy="184974"/>
            </a:xfrm>
            <a:custGeom>
              <a:avLst/>
              <a:gdLst>
                <a:gd name="T0" fmla="*/ 38 w 77"/>
                <a:gd name="T1" fmla="*/ 0 h 77"/>
                <a:gd name="T2" fmla="*/ 0 w 77"/>
                <a:gd name="T3" fmla="*/ 39 h 77"/>
                <a:gd name="T4" fmla="*/ 38 w 77"/>
                <a:gd name="T5" fmla="*/ 77 h 77"/>
                <a:gd name="T6" fmla="*/ 77 w 77"/>
                <a:gd name="T7" fmla="*/ 39 h 77"/>
                <a:gd name="T8" fmla="*/ 38 w 77"/>
                <a:gd name="T9" fmla="*/ 0 h 77"/>
                <a:gd name="T10" fmla="*/ 24 w 77"/>
                <a:gd name="T11" fmla="*/ 39 h 77"/>
                <a:gd name="T12" fmla="*/ 38 w 77"/>
                <a:gd name="T13" fmla="*/ 24 h 77"/>
                <a:gd name="T14" fmla="*/ 53 w 77"/>
                <a:gd name="T15" fmla="*/ 39 h 77"/>
                <a:gd name="T16" fmla="*/ 38 w 77"/>
                <a:gd name="T17" fmla="*/ 53 h 77"/>
                <a:gd name="T18" fmla="*/ 24 w 77"/>
                <a:gd name="T19" fmla="*/ 39 h 77"/>
                <a:gd name="T20" fmla="*/ 70 w 77"/>
                <a:gd name="T21" fmla="*/ 52 h 77"/>
                <a:gd name="T22" fmla="*/ 70 w 77"/>
                <a:gd name="T23" fmla="*/ 52 h 77"/>
                <a:gd name="T24" fmla="*/ 56 w 77"/>
                <a:gd name="T25" fmla="*/ 46 h 77"/>
                <a:gd name="T26" fmla="*/ 58 w 77"/>
                <a:gd name="T27" fmla="*/ 39 h 77"/>
                <a:gd name="T28" fmla="*/ 56 w 77"/>
                <a:gd name="T29" fmla="*/ 31 h 77"/>
                <a:gd name="T30" fmla="*/ 66 w 77"/>
                <a:gd name="T31" fmla="*/ 27 h 77"/>
                <a:gd name="T32" fmla="*/ 70 w 77"/>
                <a:gd name="T33" fmla="*/ 26 h 77"/>
                <a:gd name="T34" fmla="*/ 72 w 77"/>
                <a:gd name="T35" fmla="*/ 39 h 77"/>
                <a:gd name="T36" fmla="*/ 70 w 77"/>
                <a:gd name="T37" fmla="*/ 52 h 77"/>
                <a:gd name="T38" fmla="*/ 51 w 77"/>
                <a:gd name="T39" fmla="*/ 7 h 77"/>
                <a:gd name="T40" fmla="*/ 51 w 77"/>
                <a:gd name="T41" fmla="*/ 7 h 77"/>
                <a:gd name="T42" fmla="*/ 51 w 77"/>
                <a:gd name="T43" fmla="*/ 7 h 77"/>
                <a:gd name="T44" fmla="*/ 46 w 77"/>
                <a:gd name="T45" fmla="*/ 21 h 77"/>
                <a:gd name="T46" fmla="*/ 38 w 77"/>
                <a:gd name="T47" fmla="*/ 19 h 77"/>
                <a:gd name="T48" fmla="*/ 31 w 77"/>
                <a:gd name="T49" fmla="*/ 21 h 77"/>
                <a:gd name="T50" fmla="*/ 28 w 77"/>
                <a:gd name="T51" fmla="*/ 14 h 77"/>
                <a:gd name="T52" fmla="*/ 25 w 77"/>
                <a:gd name="T53" fmla="*/ 7 h 77"/>
                <a:gd name="T54" fmla="*/ 38 w 77"/>
                <a:gd name="T55" fmla="*/ 5 h 77"/>
                <a:gd name="T56" fmla="*/ 51 w 77"/>
                <a:gd name="T57" fmla="*/ 7 h 77"/>
                <a:gd name="T58" fmla="*/ 7 w 77"/>
                <a:gd name="T59" fmla="*/ 26 h 77"/>
                <a:gd name="T60" fmla="*/ 14 w 77"/>
                <a:gd name="T61" fmla="*/ 29 h 77"/>
                <a:gd name="T62" fmla="*/ 20 w 77"/>
                <a:gd name="T63" fmla="*/ 31 h 77"/>
                <a:gd name="T64" fmla="*/ 19 w 77"/>
                <a:gd name="T65" fmla="*/ 39 h 77"/>
                <a:gd name="T66" fmla="*/ 20 w 77"/>
                <a:gd name="T67" fmla="*/ 46 h 77"/>
                <a:gd name="T68" fmla="*/ 7 w 77"/>
                <a:gd name="T69" fmla="*/ 52 h 77"/>
                <a:gd name="T70" fmla="*/ 4 w 77"/>
                <a:gd name="T71" fmla="*/ 39 h 77"/>
                <a:gd name="T72" fmla="*/ 7 w 77"/>
                <a:gd name="T73" fmla="*/ 26 h 77"/>
                <a:gd name="T74" fmla="*/ 25 w 77"/>
                <a:gd name="T75" fmla="*/ 70 h 77"/>
                <a:gd name="T76" fmla="*/ 27 w 77"/>
                <a:gd name="T77" fmla="*/ 66 h 77"/>
                <a:gd name="T78" fmla="*/ 31 w 77"/>
                <a:gd name="T79" fmla="*/ 57 h 77"/>
                <a:gd name="T80" fmla="*/ 38 w 77"/>
                <a:gd name="T81" fmla="*/ 58 h 77"/>
                <a:gd name="T82" fmla="*/ 46 w 77"/>
                <a:gd name="T83" fmla="*/ 57 h 77"/>
                <a:gd name="T84" fmla="*/ 51 w 77"/>
                <a:gd name="T85" fmla="*/ 70 h 77"/>
                <a:gd name="T86" fmla="*/ 51 w 77"/>
                <a:gd name="T87" fmla="*/ 70 h 77"/>
                <a:gd name="T88" fmla="*/ 51 w 77"/>
                <a:gd name="T89" fmla="*/ 70 h 77"/>
                <a:gd name="T90" fmla="*/ 38 w 77"/>
                <a:gd name="T91" fmla="*/ 73 h 77"/>
                <a:gd name="T92" fmla="*/ 25 w 77"/>
                <a:gd name="T93" fmla="*/ 70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77" h="77">
                  <a:moveTo>
                    <a:pt x="38" y="0"/>
                  </a:moveTo>
                  <a:cubicBezTo>
                    <a:pt x="17" y="0"/>
                    <a:pt x="0" y="17"/>
                    <a:pt x="0" y="39"/>
                  </a:cubicBezTo>
                  <a:cubicBezTo>
                    <a:pt x="0" y="60"/>
                    <a:pt x="17" y="77"/>
                    <a:pt x="38" y="77"/>
                  </a:cubicBezTo>
                  <a:cubicBezTo>
                    <a:pt x="60" y="77"/>
                    <a:pt x="77" y="60"/>
                    <a:pt x="77" y="39"/>
                  </a:cubicBezTo>
                  <a:cubicBezTo>
                    <a:pt x="77" y="17"/>
                    <a:pt x="60" y="0"/>
                    <a:pt x="38" y="0"/>
                  </a:cubicBezTo>
                  <a:close/>
                  <a:moveTo>
                    <a:pt x="24" y="39"/>
                  </a:moveTo>
                  <a:cubicBezTo>
                    <a:pt x="24" y="31"/>
                    <a:pt x="30" y="24"/>
                    <a:pt x="38" y="24"/>
                  </a:cubicBezTo>
                  <a:cubicBezTo>
                    <a:pt x="46" y="24"/>
                    <a:pt x="53" y="31"/>
                    <a:pt x="53" y="39"/>
                  </a:cubicBezTo>
                  <a:cubicBezTo>
                    <a:pt x="53" y="47"/>
                    <a:pt x="46" y="53"/>
                    <a:pt x="38" y="53"/>
                  </a:cubicBezTo>
                  <a:cubicBezTo>
                    <a:pt x="30" y="53"/>
                    <a:pt x="24" y="47"/>
                    <a:pt x="24" y="39"/>
                  </a:cubicBezTo>
                  <a:close/>
                  <a:moveTo>
                    <a:pt x="70" y="52"/>
                  </a:moveTo>
                  <a:cubicBezTo>
                    <a:pt x="70" y="52"/>
                    <a:pt x="70" y="52"/>
                    <a:pt x="70" y="52"/>
                  </a:cubicBezTo>
                  <a:cubicBezTo>
                    <a:pt x="56" y="46"/>
                    <a:pt x="56" y="46"/>
                    <a:pt x="56" y="46"/>
                  </a:cubicBezTo>
                  <a:cubicBezTo>
                    <a:pt x="57" y="44"/>
                    <a:pt x="58" y="41"/>
                    <a:pt x="58" y="39"/>
                  </a:cubicBezTo>
                  <a:cubicBezTo>
                    <a:pt x="58" y="36"/>
                    <a:pt x="57" y="34"/>
                    <a:pt x="56" y="31"/>
                  </a:cubicBezTo>
                  <a:cubicBezTo>
                    <a:pt x="66" y="27"/>
                    <a:pt x="66" y="27"/>
                    <a:pt x="66" y="27"/>
                  </a:cubicBezTo>
                  <a:cubicBezTo>
                    <a:pt x="70" y="26"/>
                    <a:pt x="70" y="26"/>
                    <a:pt x="70" y="26"/>
                  </a:cubicBezTo>
                  <a:cubicBezTo>
                    <a:pt x="71" y="30"/>
                    <a:pt x="72" y="34"/>
                    <a:pt x="72" y="39"/>
                  </a:cubicBezTo>
                  <a:cubicBezTo>
                    <a:pt x="72" y="43"/>
                    <a:pt x="71" y="48"/>
                    <a:pt x="70" y="52"/>
                  </a:cubicBezTo>
                  <a:close/>
                  <a:moveTo>
                    <a:pt x="51" y="7"/>
                  </a:moveTo>
                  <a:cubicBezTo>
                    <a:pt x="51" y="7"/>
                    <a:pt x="51" y="7"/>
                    <a:pt x="51" y="7"/>
                  </a:cubicBezTo>
                  <a:cubicBezTo>
                    <a:pt x="51" y="7"/>
                    <a:pt x="51" y="7"/>
                    <a:pt x="51" y="7"/>
                  </a:cubicBezTo>
                  <a:cubicBezTo>
                    <a:pt x="46" y="21"/>
                    <a:pt x="46" y="21"/>
                    <a:pt x="46" y="21"/>
                  </a:cubicBezTo>
                  <a:cubicBezTo>
                    <a:pt x="43" y="20"/>
                    <a:pt x="41" y="19"/>
                    <a:pt x="38" y="19"/>
                  </a:cubicBezTo>
                  <a:cubicBezTo>
                    <a:pt x="36" y="19"/>
                    <a:pt x="33" y="20"/>
                    <a:pt x="31" y="21"/>
                  </a:cubicBezTo>
                  <a:cubicBezTo>
                    <a:pt x="28" y="14"/>
                    <a:pt x="28" y="14"/>
                    <a:pt x="28" y="14"/>
                  </a:cubicBezTo>
                  <a:cubicBezTo>
                    <a:pt x="25" y="7"/>
                    <a:pt x="25" y="7"/>
                    <a:pt x="25" y="7"/>
                  </a:cubicBezTo>
                  <a:cubicBezTo>
                    <a:pt x="29" y="6"/>
                    <a:pt x="34" y="5"/>
                    <a:pt x="38" y="5"/>
                  </a:cubicBezTo>
                  <a:cubicBezTo>
                    <a:pt x="43" y="5"/>
                    <a:pt x="47" y="6"/>
                    <a:pt x="51" y="7"/>
                  </a:cubicBezTo>
                  <a:close/>
                  <a:moveTo>
                    <a:pt x="7" y="26"/>
                  </a:moveTo>
                  <a:cubicBezTo>
                    <a:pt x="14" y="29"/>
                    <a:pt x="14" y="29"/>
                    <a:pt x="14" y="29"/>
                  </a:cubicBezTo>
                  <a:cubicBezTo>
                    <a:pt x="20" y="31"/>
                    <a:pt x="20" y="31"/>
                    <a:pt x="20" y="31"/>
                  </a:cubicBezTo>
                  <a:cubicBezTo>
                    <a:pt x="19" y="34"/>
                    <a:pt x="19" y="36"/>
                    <a:pt x="19" y="39"/>
                  </a:cubicBezTo>
                  <a:cubicBezTo>
                    <a:pt x="19" y="41"/>
                    <a:pt x="19" y="44"/>
                    <a:pt x="20" y="46"/>
                  </a:cubicBezTo>
                  <a:cubicBezTo>
                    <a:pt x="7" y="52"/>
                    <a:pt x="7" y="52"/>
                    <a:pt x="7" y="52"/>
                  </a:cubicBezTo>
                  <a:cubicBezTo>
                    <a:pt x="5" y="48"/>
                    <a:pt x="4" y="43"/>
                    <a:pt x="4" y="39"/>
                  </a:cubicBezTo>
                  <a:cubicBezTo>
                    <a:pt x="4" y="34"/>
                    <a:pt x="5" y="30"/>
                    <a:pt x="7" y="26"/>
                  </a:cubicBezTo>
                  <a:close/>
                  <a:moveTo>
                    <a:pt x="25" y="70"/>
                  </a:moveTo>
                  <a:cubicBezTo>
                    <a:pt x="27" y="66"/>
                    <a:pt x="27" y="66"/>
                    <a:pt x="27" y="66"/>
                  </a:cubicBezTo>
                  <a:cubicBezTo>
                    <a:pt x="31" y="57"/>
                    <a:pt x="31" y="57"/>
                    <a:pt x="31" y="57"/>
                  </a:cubicBezTo>
                  <a:cubicBezTo>
                    <a:pt x="33" y="58"/>
                    <a:pt x="36" y="58"/>
                    <a:pt x="38" y="58"/>
                  </a:cubicBezTo>
                  <a:cubicBezTo>
                    <a:pt x="41" y="58"/>
                    <a:pt x="43" y="58"/>
                    <a:pt x="46" y="57"/>
                  </a:cubicBezTo>
                  <a:cubicBezTo>
                    <a:pt x="51" y="70"/>
                    <a:pt x="51" y="70"/>
                    <a:pt x="51" y="70"/>
                  </a:cubicBezTo>
                  <a:cubicBezTo>
                    <a:pt x="51" y="70"/>
                    <a:pt x="51" y="70"/>
                    <a:pt x="51" y="70"/>
                  </a:cubicBezTo>
                  <a:cubicBezTo>
                    <a:pt x="51" y="70"/>
                    <a:pt x="51" y="70"/>
                    <a:pt x="51" y="70"/>
                  </a:cubicBezTo>
                  <a:cubicBezTo>
                    <a:pt x="47" y="72"/>
                    <a:pt x="43" y="73"/>
                    <a:pt x="38" y="73"/>
                  </a:cubicBezTo>
                  <a:cubicBezTo>
                    <a:pt x="34" y="73"/>
                    <a:pt x="29" y="72"/>
                    <a:pt x="25" y="70"/>
                  </a:cubicBezTo>
                  <a:close/>
                </a:path>
              </a:pathLst>
            </a:custGeom>
            <a:solidFill>
              <a:sysClr val="window" lastClr="FFFFFF">
                <a:lumMod val="50000"/>
              </a:sysClr>
            </a:solidFill>
            <a:ln>
              <a:noFill/>
            </a:ln>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45" name="Freeform 187"/>
            <p:cNvSpPr>
              <a:spLocks noEditPoints="1"/>
            </p:cNvSpPr>
            <p:nvPr/>
          </p:nvSpPr>
          <p:spPr bwMode="auto">
            <a:xfrm>
              <a:off x="7161792" y="2428265"/>
              <a:ext cx="158549" cy="129189"/>
            </a:xfrm>
            <a:custGeom>
              <a:avLst/>
              <a:gdLst>
                <a:gd name="T0" fmla="*/ 66 w 66"/>
                <a:gd name="T1" fmla="*/ 29 h 54"/>
                <a:gd name="T2" fmla="*/ 58 w 66"/>
                <a:gd name="T3" fmla="*/ 13 h 54"/>
                <a:gd name="T4" fmla="*/ 46 w 66"/>
                <a:gd name="T5" fmla="*/ 13 h 54"/>
                <a:gd name="T6" fmla="*/ 46 w 66"/>
                <a:gd name="T7" fmla="*/ 4 h 54"/>
                <a:gd name="T8" fmla="*/ 42 w 66"/>
                <a:gd name="T9" fmla="*/ 0 h 54"/>
                <a:gd name="T10" fmla="*/ 4 w 66"/>
                <a:gd name="T11" fmla="*/ 0 h 54"/>
                <a:gd name="T12" fmla="*/ 0 w 66"/>
                <a:gd name="T13" fmla="*/ 4 h 54"/>
                <a:gd name="T14" fmla="*/ 0 w 66"/>
                <a:gd name="T15" fmla="*/ 37 h 54"/>
                <a:gd name="T16" fmla="*/ 4 w 66"/>
                <a:gd name="T17" fmla="*/ 41 h 54"/>
                <a:gd name="T18" fmla="*/ 10 w 66"/>
                <a:gd name="T19" fmla="*/ 41 h 54"/>
                <a:gd name="T20" fmla="*/ 9 w 66"/>
                <a:gd name="T21" fmla="*/ 46 h 54"/>
                <a:gd name="T22" fmla="*/ 17 w 66"/>
                <a:gd name="T23" fmla="*/ 54 h 54"/>
                <a:gd name="T24" fmla="*/ 25 w 66"/>
                <a:gd name="T25" fmla="*/ 46 h 54"/>
                <a:gd name="T26" fmla="*/ 24 w 66"/>
                <a:gd name="T27" fmla="*/ 41 h 54"/>
                <a:gd name="T28" fmla="*/ 47 w 66"/>
                <a:gd name="T29" fmla="*/ 41 h 54"/>
                <a:gd name="T30" fmla="*/ 46 w 66"/>
                <a:gd name="T31" fmla="*/ 46 h 54"/>
                <a:gd name="T32" fmla="*/ 54 w 66"/>
                <a:gd name="T33" fmla="*/ 54 h 54"/>
                <a:gd name="T34" fmla="*/ 62 w 66"/>
                <a:gd name="T35" fmla="*/ 46 h 54"/>
                <a:gd name="T36" fmla="*/ 61 w 66"/>
                <a:gd name="T37" fmla="*/ 41 h 54"/>
                <a:gd name="T38" fmla="*/ 66 w 66"/>
                <a:gd name="T39" fmla="*/ 41 h 54"/>
                <a:gd name="T40" fmla="*/ 66 w 66"/>
                <a:gd name="T41" fmla="*/ 29 h 54"/>
                <a:gd name="T42" fmla="*/ 46 w 66"/>
                <a:gd name="T43" fmla="*/ 29 h 54"/>
                <a:gd name="T44" fmla="*/ 46 w 66"/>
                <a:gd name="T45" fmla="*/ 19 h 54"/>
                <a:gd name="T46" fmla="*/ 54 w 66"/>
                <a:gd name="T47" fmla="*/ 19 h 54"/>
                <a:gd name="T48" fmla="*/ 59 w 66"/>
                <a:gd name="T49" fmla="*/ 29 h 54"/>
                <a:gd name="T50" fmla="*/ 46 w 66"/>
                <a:gd name="T51" fmla="*/ 29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66" h="54">
                  <a:moveTo>
                    <a:pt x="66" y="29"/>
                  </a:moveTo>
                  <a:cubicBezTo>
                    <a:pt x="58" y="13"/>
                    <a:pt x="58" y="13"/>
                    <a:pt x="58" y="13"/>
                  </a:cubicBezTo>
                  <a:cubicBezTo>
                    <a:pt x="46" y="13"/>
                    <a:pt x="46" y="13"/>
                    <a:pt x="46" y="13"/>
                  </a:cubicBezTo>
                  <a:cubicBezTo>
                    <a:pt x="46" y="4"/>
                    <a:pt x="46" y="4"/>
                    <a:pt x="46" y="4"/>
                  </a:cubicBezTo>
                  <a:cubicBezTo>
                    <a:pt x="46" y="2"/>
                    <a:pt x="44" y="0"/>
                    <a:pt x="42" y="0"/>
                  </a:cubicBezTo>
                  <a:cubicBezTo>
                    <a:pt x="4" y="0"/>
                    <a:pt x="4" y="0"/>
                    <a:pt x="4" y="0"/>
                  </a:cubicBezTo>
                  <a:cubicBezTo>
                    <a:pt x="2" y="0"/>
                    <a:pt x="0" y="2"/>
                    <a:pt x="0" y="4"/>
                  </a:cubicBezTo>
                  <a:cubicBezTo>
                    <a:pt x="0" y="37"/>
                    <a:pt x="0" y="37"/>
                    <a:pt x="0" y="37"/>
                  </a:cubicBezTo>
                  <a:cubicBezTo>
                    <a:pt x="4" y="41"/>
                    <a:pt x="4" y="41"/>
                    <a:pt x="4" y="41"/>
                  </a:cubicBezTo>
                  <a:cubicBezTo>
                    <a:pt x="10" y="41"/>
                    <a:pt x="10" y="41"/>
                    <a:pt x="10" y="41"/>
                  </a:cubicBezTo>
                  <a:cubicBezTo>
                    <a:pt x="9" y="43"/>
                    <a:pt x="9" y="44"/>
                    <a:pt x="9" y="46"/>
                  </a:cubicBezTo>
                  <a:cubicBezTo>
                    <a:pt x="9" y="50"/>
                    <a:pt x="12" y="54"/>
                    <a:pt x="17" y="54"/>
                  </a:cubicBezTo>
                  <a:cubicBezTo>
                    <a:pt x="21" y="54"/>
                    <a:pt x="25" y="50"/>
                    <a:pt x="25" y="46"/>
                  </a:cubicBezTo>
                  <a:cubicBezTo>
                    <a:pt x="25" y="44"/>
                    <a:pt x="25" y="43"/>
                    <a:pt x="24" y="41"/>
                  </a:cubicBezTo>
                  <a:cubicBezTo>
                    <a:pt x="47" y="41"/>
                    <a:pt x="47" y="41"/>
                    <a:pt x="47" y="41"/>
                  </a:cubicBezTo>
                  <a:cubicBezTo>
                    <a:pt x="46" y="43"/>
                    <a:pt x="46" y="44"/>
                    <a:pt x="46" y="46"/>
                  </a:cubicBezTo>
                  <a:cubicBezTo>
                    <a:pt x="46" y="50"/>
                    <a:pt x="49" y="54"/>
                    <a:pt x="54" y="54"/>
                  </a:cubicBezTo>
                  <a:cubicBezTo>
                    <a:pt x="59" y="54"/>
                    <a:pt x="62" y="50"/>
                    <a:pt x="62" y="46"/>
                  </a:cubicBezTo>
                  <a:cubicBezTo>
                    <a:pt x="62" y="44"/>
                    <a:pt x="62" y="43"/>
                    <a:pt x="61" y="41"/>
                  </a:cubicBezTo>
                  <a:cubicBezTo>
                    <a:pt x="66" y="41"/>
                    <a:pt x="66" y="41"/>
                    <a:pt x="66" y="41"/>
                  </a:cubicBezTo>
                  <a:lnTo>
                    <a:pt x="66" y="29"/>
                  </a:lnTo>
                  <a:close/>
                  <a:moveTo>
                    <a:pt x="46" y="29"/>
                  </a:moveTo>
                  <a:cubicBezTo>
                    <a:pt x="46" y="19"/>
                    <a:pt x="46" y="19"/>
                    <a:pt x="46" y="19"/>
                  </a:cubicBezTo>
                  <a:cubicBezTo>
                    <a:pt x="54" y="19"/>
                    <a:pt x="54" y="19"/>
                    <a:pt x="54" y="19"/>
                  </a:cubicBezTo>
                  <a:cubicBezTo>
                    <a:pt x="59" y="29"/>
                    <a:pt x="59" y="29"/>
                    <a:pt x="59" y="29"/>
                  </a:cubicBezTo>
                  <a:lnTo>
                    <a:pt x="46" y="29"/>
                  </a:lnTo>
                  <a:close/>
                </a:path>
              </a:pathLst>
            </a:custGeom>
            <a:solidFill>
              <a:sysClr val="window" lastClr="FFFFFF">
                <a:lumMod val="50000"/>
              </a:sysClr>
            </a:solidFill>
            <a:ln>
              <a:noFill/>
            </a:ln>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46" name="Freeform 197"/>
            <p:cNvSpPr>
              <a:spLocks noEditPoints="1"/>
            </p:cNvSpPr>
            <p:nvPr/>
          </p:nvSpPr>
          <p:spPr bwMode="auto">
            <a:xfrm>
              <a:off x="6881394" y="1939404"/>
              <a:ext cx="158549" cy="137997"/>
            </a:xfrm>
            <a:custGeom>
              <a:avLst/>
              <a:gdLst>
                <a:gd name="T0" fmla="*/ 66 w 66"/>
                <a:gd name="T1" fmla="*/ 19 h 58"/>
                <a:gd name="T2" fmla="*/ 47 w 66"/>
                <a:gd name="T3" fmla="*/ 0 h 58"/>
                <a:gd name="T4" fmla="*/ 33 w 66"/>
                <a:gd name="T5" fmla="*/ 6 h 58"/>
                <a:gd name="T6" fmla="*/ 19 w 66"/>
                <a:gd name="T7" fmla="*/ 0 h 58"/>
                <a:gd name="T8" fmla="*/ 0 w 66"/>
                <a:gd name="T9" fmla="*/ 19 h 58"/>
                <a:gd name="T10" fmla="*/ 6 w 66"/>
                <a:gd name="T11" fmla="*/ 33 h 58"/>
                <a:gd name="T12" fmla="*/ 6 w 66"/>
                <a:gd name="T13" fmla="*/ 33 h 58"/>
                <a:gd name="T14" fmla="*/ 26 w 66"/>
                <a:gd name="T15" fmla="*/ 54 h 58"/>
                <a:gd name="T16" fmla="*/ 33 w 66"/>
                <a:gd name="T17" fmla="*/ 58 h 58"/>
                <a:gd name="T18" fmla="*/ 39 w 66"/>
                <a:gd name="T19" fmla="*/ 54 h 58"/>
                <a:gd name="T20" fmla="*/ 59 w 66"/>
                <a:gd name="T21" fmla="*/ 33 h 58"/>
                <a:gd name="T22" fmla="*/ 59 w 66"/>
                <a:gd name="T23" fmla="*/ 33 h 58"/>
                <a:gd name="T24" fmla="*/ 66 w 66"/>
                <a:gd name="T25" fmla="*/ 19 h 58"/>
                <a:gd name="T26" fmla="*/ 54 w 66"/>
                <a:gd name="T27" fmla="*/ 27 h 58"/>
                <a:gd name="T28" fmla="*/ 33 w 66"/>
                <a:gd name="T29" fmla="*/ 48 h 58"/>
                <a:gd name="T30" fmla="*/ 33 w 66"/>
                <a:gd name="T31" fmla="*/ 48 h 58"/>
                <a:gd name="T32" fmla="*/ 32 w 66"/>
                <a:gd name="T33" fmla="*/ 48 h 58"/>
                <a:gd name="T34" fmla="*/ 11 w 66"/>
                <a:gd name="T35" fmla="*/ 27 h 58"/>
                <a:gd name="T36" fmla="*/ 8 w 66"/>
                <a:gd name="T37" fmla="*/ 19 h 58"/>
                <a:gd name="T38" fmla="*/ 19 w 66"/>
                <a:gd name="T39" fmla="*/ 8 h 58"/>
                <a:gd name="T40" fmla="*/ 27 w 66"/>
                <a:gd name="T41" fmla="*/ 12 h 58"/>
                <a:gd name="T42" fmla="*/ 33 w 66"/>
                <a:gd name="T43" fmla="*/ 19 h 58"/>
                <a:gd name="T44" fmla="*/ 39 w 66"/>
                <a:gd name="T45" fmla="*/ 12 h 58"/>
                <a:gd name="T46" fmla="*/ 47 w 66"/>
                <a:gd name="T47" fmla="*/ 8 h 58"/>
                <a:gd name="T48" fmla="*/ 57 w 66"/>
                <a:gd name="T49" fmla="*/ 19 h 58"/>
                <a:gd name="T50" fmla="*/ 54 w 66"/>
                <a:gd name="T51" fmla="*/ 27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66" h="58">
                  <a:moveTo>
                    <a:pt x="66" y="19"/>
                  </a:moveTo>
                  <a:cubicBezTo>
                    <a:pt x="66" y="9"/>
                    <a:pt x="57" y="0"/>
                    <a:pt x="47" y="0"/>
                  </a:cubicBezTo>
                  <a:cubicBezTo>
                    <a:pt x="41" y="0"/>
                    <a:pt x="36" y="3"/>
                    <a:pt x="33" y="6"/>
                  </a:cubicBezTo>
                  <a:cubicBezTo>
                    <a:pt x="29" y="3"/>
                    <a:pt x="24" y="0"/>
                    <a:pt x="19" y="0"/>
                  </a:cubicBezTo>
                  <a:cubicBezTo>
                    <a:pt x="8" y="0"/>
                    <a:pt x="0" y="9"/>
                    <a:pt x="0" y="19"/>
                  </a:cubicBezTo>
                  <a:cubicBezTo>
                    <a:pt x="0" y="25"/>
                    <a:pt x="2" y="30"/>
                    <a:pt x="6" y="33"/>
                  </a:cubicBezTo>
                  <a:cubicBezTo>
                    <a:pt x="6" y="33"/>
                    <a:pt x="6" y="33"/>
                    <a:pt x="6" y="33"/>
                  </a:cubicBezTo>
                  <a:cubicBezTo>
                    <a:pt x="26" y="54"/>
                    <a:pt x="26" y="54"/>
                    <a:pt x="26" y="54"/>
                  </a:cubicBezTo>
                  <a:cubicBezTo>
                    <a:pt x="28" y="56"/>
                    <a:pt x="31" y="58"/>
                    <a:pt x="33" y="58"/>
                  </a:cubicBezTo>
                  <a:cubicBezTo>
                    <a:pt x="35" y="58"/>
                    <a:pt x="37" y="56"/>
                    <a:pt x="39" y="54"/>
                  </a:cubicBezTo>
                  <a:cubicBezTo>
                    <a:pt x="59" y="33"/>
                    <a:pt x="59" y="33"/>
                    <a:pt x="59" y="33"/>
                  </a:cubicBezTo>
                  <a:cubicBezTo>
                    <a:pt x="59" y="33"/>
                    <a:pt x="59" y="33"/>
                    <a:pt x="59" y="33"/>
                  </a:cubicBezTo>
                  <a:cubicBezTo>
                    <a:pt x="63" y="30"/>
                    <a:pt x="66" y="25"/>
                    <a:pt x="66" y="19"/>
                  </a:cubicBezTo>
                  <a:close/>
                  <a:moveTo>
                    <a:pt x="54" y="27"/>
                  </a:moveTo>
                  <a:cubicBezTo>
                    <a:pt x="33" y="48"/>
                    <a:pt x="33" y="48"/>
                    <a:pt x="33" y="48"/>
                  </a:cubicBezTo>
                  <a:cubicBezTo>
                    <a:pt x="33" y="48"/>
                    <a:pt x="33" y="48"/>
                    <a:pt x="33" y="48"/>
                  </a:cubicBezTo>
                  <a:cubicBezTo>
                    <a:pt x="32" y="48"/>
                    <a:pt x="32" y="48"/>
                    <a:pt x="32" y="48"/>
                  </a:cubicBezTo>
                  <a:cubicBezTo>
                    <a:pt x="11" y="27"/>
                    <a:pt x="11" y="27"/>
                    <a:pt x="11" y="27"/>
                  </a:cubicBezTo>
                  <a:cubicBezTo>
                    <a:pt x="9" y="25"/>
                    <a:pt x="8" y="22"/>
                    <a:pt x="8" y="19"/>
                  </a:cubicBezTo>
                  <a:cubicBezTo>
                    <a:pt x="8" y="13"/>
                    <a:pt x="13" y="8"/>
                    <a:pt x="19" y="8"/>
                  </a:cubicBezTo>
                  <a:cubicBezTo>
                    <a:pt x="22" y="8"/>
                    <a:pt x="24" y="10"/>
                    <a:pt x="27" y="12"/>
                  </a:cubicBezTo>
                  <a:cubicBezTo>
                    <a:pt x="33" y="19"/>
                    <a:pt x="33" y="19"/>
                    <a:pt x="33" y="19"/>
                  </a:cubicBezTo>
                  <a:cubicBezTo>
                    <a:pt x="39" y="12"/>
                    <a:pt x="39" y="12"/>
                    <a:pt x="39" y="12"/>
                  </a:cubicBezTo>
                  <a:cubicBezTo>
                    <a:pt x="41" y="10"/>
                    <a:pt x="44" y="8"/>
                    <a:pt x="47" y="8"/>
                  </a:cubicBezTo>
                  <a:cubicBezTo>
                    <a:pt x="53" y="8"/>
                    <a:pt x="57" y="13"/>
                    <a:pt x="57" y="19"/>
                  </a:cubicBezTo>
                  <a:cubicBezTo>
                    <a:pt x="57" y="22"/>
                    <a:pt x="56" y="25"/>
                    <a:pt x="54" y="27"/>
                  </a:cubicBezTo>
                  <a:close/>
                </a:path>
              </a:pathLst>
            </a:custGeom>
            <a:solidFill>
              <a:sysClr val="window" lastClr="FFFFFF">
                <a:lumMod val="50000"/>
              </a:sysClr>
            </a:solidFill>
            <a:ln>
              <a:noFill/>
            </a:ln>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47" name="Freeform 201"/>
            <p:cNvSpPr>
              <a:spLocks/>
            </p:cNvSpPr>
            <p:nvPr/>
          </p:nvSpPr>
          <p:spPr bwMode="auto">
            <a:xfrm>
              <a:off x="6554245" y="1853510"/>
              <a:ext cx="148274" cy="143869"/>
            </a:xfrm>
            <a:custGeom>
              <a:avLst/>
              <a:gdLst>
                <a:gd name="T0" fmla="*/ 39 w 62"/>
                <a:gd name="T1" fmla="*/ 42 h 60"/>
                <a:gd name="T2" fmla="*/ 37 w 62"/>
                <a:gd name="T3" fmla="*/ 38 h 60"/>
                <a:gd name="T4" fmla="*/ 43 w 62"/>
                <a:gd name="T5" fmla="*/ 27 h 60"/>
                <a:gd name="T6" fmla="*/ 44 w 62"/>
                <a:gd name="T7" fmla="*/ 19 h 60"/>
                <a:gd name="T8" fmla="*/ 31 w 62"/>
                <a:gd name="T9" fmla="*/ 0 h 60"/>
                <a:gd name="T10" fmla="*/ 18 w 62"/>
                <a:gd name="T11" fmla="*/ 19 h 60"/>
                <a:gd name="T12" fmla="*/ 20 w 62"/>
                <a:gd name="T13" fmla="*/ 27 h 60"/>
                <a:gd name="T14" fmla="*/ 25 w 62"/>
                <a:gd name="T15" fmla="*/ 38 h 60"/>
                <a:gd name="T16" fmla="*/ 23 w 62"/>
                <a:gd name="T17" fmla="*/ 42 h 60"/>
                <a:gd name="T18" fmla="*/ 0 w 62"/>
                <a:gd name="T19" fmla="*/ 60 h 60"/>
                <a:gd name="T20" fmla="*/ 31 w 62"/>
                <a:gd name="T21" fmla="*/ 60 h 60"/>
                <a:gd name="T22" fmla="*/ 62 w 62"/>
                <a:gd name="T23" fmla="*/ 60 h 60"/>
                <a:gd name="T24" fmla="*/ 39 w 62"/>
                <a:gd name="T25" fmla="*/ 42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2" h="60">
                  <a:moveTo>
                    <a:pt x="39" y="42"/>
                  </a:moveTo>
                  <a:cubicBezTo>
                    <a:pt x="37" y="42"/>
                    <a:pt x="37" y="38"/>
                    <a:pt x="37" y="38"/>
                  </a:cubicBezTo>
                  <a:cubicBezTo>
                    <a:pt x="37" y="38"/>
                    <a:pt x="42" y="33"/>
                    <a:pt x="43" y="27"/>
                  </a:cubicBezTo>
                  <a:cubicBezTo>
                    <a:pt x="45" y="27"/>
                    <a:pt x="47" y="21"/>
                    <a:pt x="44" y="19"/>
                  </a:cubicBezTo>
                  <a:cubicBezTo>
                    <a:pt x="44" y="16"/>
                    <a:pt x="48" y="0"/>
                    <a:pt x="31" y="0"/>
                  </a:cubicBezTo>
                  <a:cubicBezTo>
                    <a:pt x="15" y="0"/>
                    <a:pt x="18" y="16"/>
                    <a:pt x="18" y="19"/>
                  </a:cubicBezTo>
                  <a:cubicBezTo>
                    <a:pt x="15" y="21"/>
                    <a:pt x="17" y="27"/>
                    <a:pt x="20" y="27"/>
                  </a:cubicBezTo>
                  <a:cubicBezTo>
                    <a:pt x="21" y="33"/>
                    <a:pt x="25" y="38"/>
                    <a:pt x="25" y="38"/>
                  </a:cubicBezTo>
                  <a:cubicBezTo>
                    <a:pt x="25" y="38"/>
                    <a:pt x="25" y="42"/>
                    <a:pt x="23" y="42"/>
                  </a:cubicBezTo>
                  <a:cubicBezTo>
                    <a:pt x="19" y="43"/>
                    <a:pt x="0" y="51"/>
                    <a:pt x="0" y="60"/>
                  </a:cubicBezTo>
                  <a:cubicBezTo>
                    <a:pt x="31" y="60"/>
                    <a:pt x="31" y="60"/>
                    <a:pt x="31" y="60"/>
                  </a:cubicBezTo>
                  <a:cubicBezTo>
                    <a:pt x="62" y="60"/>
                    <a:pt x="62" y="60"/>
                    <a:pt x="62" y="60"/>
                  </a:cubicBezTo>
                  <a:cubicBezTo>
                    <a:pt x="62" y="51"/>
                    <a:pt x="44" y="43"/>
                    <a:pt x="39" y="42"/>
                  </a:cubicBezTo>
                  <a:close/>
                </a:path>
              </a:pathLst>
            </a:custGeom>
            <a:solidFill>
              <a:sysClr val="window" lastClr="FFFFFF">
                <a:lumMod val="50000"/>
              </a:sysClr>
            </a:solidFill>
            <a:ln>
              <a:noFill/>
            </a:ln>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48" name="Freeform 224"/>
            <p:cNvSpPr>
              <a:spLocks noEditPoints="1"/>
            </p:cNvSpPr>
            <p:nvPr/>
          </p:nvSpPr>
          <p:spPr bwMode="auto">
            <a:xfrm>
              <a:off x="7278022" y="2026019"/>
              <a:ext cx="113040" cy="113040"/>
            </a:xfrm>
            <a:custGeom>
              <a:avLst/>
              <a:gdLst>
                <a:gd name="T0" fmla="*/ 3 w 47"/>
                <a:gd name="T1" fmla="*/ 0 h 47"/>
                <a:gd name="T2" fmla="*/ 21 w 47"/>
                <a:gd name="T3" fmla="*/ 0 h 47"/>
                <a:gd name="T4" fmla="*/ 21 w 47"/>
                <a:gd name="T5" fmla="*/ 3 h 47"/>
                <a:gd name="T6" fmla="*/ 3 w 47"/>
                <a:gd name="T7" fmla="*/ 3 h 47"/>
                <a:gd name="T8" fmla="*/ 3 w 47"/>
                <a:gd name="T9" fmla="*/ 0 h 47"/>
                <a:gd name="T10" fmla="*/ 26 w 47"/>
                <a:gd name="T11" fmla="*/ 0 h 47"/>
                <a:gd name="T12" fmla="*/ 44 w 47"/>
                <a:gd name="T13" fmla="*/ 0 h 47"/>
                <a:gd name="T14" fmla="*/ 44 w 47"/>
                <a:gd name="T15" fmla="*/ 3 h 47"/>
                <a:gd name="T16" fmla="*/ 26 w 47"/>
                <a:gd name="T17" fmla="*/ 3 h 47"/>
                <a:gd name="T18" fmla="*/ 26 w 47"/>
                <a:gd name="T19" fmla="*/ 0 h 47"/>
                <a:gd name="T20" fmla="*/ 43 w 47"/>
                <a:gd name="T21" fmla="*/ 15 h 47"/>
                <a:gd name="T22" fmla="*/ 41 w 47"/>
                <a:gd name="T23" fmla="*/ 15 h 47"/>
                <a:gd name="T24" fmla="*/ 41 w 47"/>
                <a:gd name="T25" fmla="*/ 3 h 47"/>
                <a:gd name="T26" fmla="*/ 29 w 47"/>
                <a:gd name="T27" fmla="*/ 3 h 47"/>
                <a:gd name="T28" fmla="*/ 29 w 47"/>
                <a:gd name="T29" fmla="*/ 15 h 47"/>
                <a:gd name="T30" fmla="*/ 18 w 47"/>
                <a:gd name="T31" fmla="*/ 15 h 47"/>
                <a:gd name="T32" fmla="*/ 18 w 47"/>
                <a:gd name="T33" fmla="*/ 3 h 47"/>
                <a:gd name="T34" fmla="*/ 6 w 47"/>
                <a:gd name="T35" fmla="*/ 3 h 47"/>
                <a:gd name="T36" fmla="*/ 6 w 47"/>
                <a:gd name="T37" fmla="*/ 15 h 47"/>
                <a:gd name="T38" fmla="*/ 4 w 47"/>
                <a:gd name="T39" fmla="*/ 15 h 47"/>
                <a:gd name="T40" fmla="*/ 0 w 47"/>
                <a:gd name="T41" fmla="*/ 18 h 47"/>
                <a:gd name="T42" fmla="*/ 0 w 47"/>
                <a:gd name="T43" fmla="*/ 44 h 47"/>
                <a:gd name="T44" fmla="*/ 4 w 47"/>
                <a:gd name="T45" fmla="*/ 47 h 47"/>
                <a:gd name="T46" fmla="*/ 17 w 47"/>
                <a:gd name="T47" fmla="*/ 47 h 47"/>
                <a:gd name="T48" fmla="*/ 21 w 47"/>
                <a:gd name="T49" fmla="*/ 44 h 47"/>
                <a:gd name="T50" fmla="*/ 21 w 47"/>
                <a:gd name="T51" fmla="*/ 27 h 47"/>
                <a:gd name="T52" fmla="*/ 26 w 47"/>
                <a:gd name="T53" fmla="*/ 27 h 47"/>
                <a:gd name="T54" fmla="*/ 26 w 47"/>
                <a:gd name="T55" fmla="*/ 44 h 47"/>
                <a:gd name="T56" fmla="*/ 30 w 47"/>
                <a:gd name="T57" fmla="*/ 47 h 47"/>
                <a:gd name="T58" fmla="*/ 43 w 47"/>
                <a:gd name="T59" fmla="*/ 47 h 47"/>
                <a:gd name="T60" fmla="*/ 47 w 47"/>
                <a:gd name="T61" fmla="*/ 44 h 47"/>
                <a:gd name="T62" fmla="*/ 47 w 47"/>
                <a:gd name="T63" fmla="*/ 18 h 47"/>
                <a:gd name="T64" fmla="*/ 43 w 47"/>
                <a:gd name="T65" fmla="*/ 15 h 47"/>
                <a:gd name="T66" fmla="*/ 16 w 47"/>
                <a:gd name="T67" fmla="*/ 44 h 47"/>
                <a:gd name="T68" fmla="*/ 5 w 47"/>
                <a:gd name="T69" fmla="*/ 44 h 47"/>
                <a:gd name="T70" fmla="*/ 3 w 47"/>
                <a:gd name="T71" fmla="*/ 42 h 47"/>
                <a:gd name="T72" fmla="*/ 5 w 47"/>
                <a:gd name="T73" fmla="*/ 41 h 47"/>
                <a:gd name="T74" fmla="*/ 16 w 47"/>
                <a:gd name="T75" fmla="*/ 41 h 47"/>
                <a:gd name="T76" fmla="*/ 18 w 47"/>
                <a:gd name="T77" fmla="*/ 42 h 47"/>
                <a:gd name="T78" fmla="*/ 16 w 47"/>
                <a:gd name="T79" fmla="*/ 44 h 47"/>
                <a:gd name="T80" fmla="*/ 25 w 47"/>
                <a:gd name="T81" fmla="*/ 24 h 47"/>
                <a:gd name="T82" fmla="*/ 22 w 47"/>
                <a:gd name="T83" fmla="*/ 24 h 47"/>
                <a:gd name="T84" fmla="*/ 21 w 47"/>
                <a:gd name="T85" fmla="*/ 22 h 47"/>
                <a:gd name="T86" fmla="*/ 22 w 47"/>
                <a:gd name="T87" fmla="*/ 21 h 47"/>
                <a:gd name="T88" fmla="*/ 25 w 47"/>
                <a:gd name="T89" fmla="*/ 21 h 47"/>
                <a:gd name="T90" fmla="*/ 26 w 47"/>
                <a:gd name="T91" fmla="*/ 22 h 47"/>
                <a:gd name="T92" fmla="*/ 25 w 47"/>
                <a:gd name="T93" fmla="*/ 24 h 47"/>
                <a:gd name="T94" fmla="*/ 42 w 47"/>
                <a:gd name="T95" fmla="*/ 44 h 47"/>
                <a:gd name="T96" fmla="*/ 31 w 47"/>
                <a:gd name="T97" fmla="*/ 44 h 47"/>
                <a:gd name="T98" fmla="*/ 29 w 47"/>
                <a:gd name="T99" fmla="*/ 42 h 47"/>
                <a:gd name="T100" fmla="*/ 31 w 47"/>
                <a:gd name="T101" fmla="*/ 41 h 47"/>
                <a:gd name="T102" fmla="*/ 42 w 47"/>
                <a:gd name="T103" fmla="*/ 41 h 47"/>
                <a:gd name="T104" fmla="*/ 44 w 47"/>
                <a:gd name="T105" fmla="*/ 42 h 47"/>
                <a:gd name="T106" fmla="*/ 42 w 47"/>
                <a:gd name="T107" fmla="*/ 44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7" h="47">
                  <a:moveTo>
                    <a:pt x="3" y="0"/>
                  </a:moveTo>
                  <a:cubicBezTo>
                    <a:pt x="21" y="0"/>
                    <a:pt x="21" y="0"/>
                    <a:pt x="21" y="0"/>
                  </a:cubicBezTo>
                  <a:cubicBezTo>
                    <a:pt x="21" y="3"/>
                    <a:pt x="21" y="3"/>
                    <a:pt x="21" y="3"/>
                  </a:cubicBezTo>
                  <a:cubicBezTo>
                    <a:pt x="3" y="3"/>
                    <a:pt x="3" y="3"/>
                    <a:pt x="3" y="3"/>
                  </a:cubicBezTo>
                  <a:lnTo>
                    <a:pt x="3" y="0"/>
                  </a:lnTo>
                  <a:close/>
                  <a:moveTo>
                    <a:pt x="26" y="0"/>
                  </a:moveTo>
                  <a:cubicBezTo>
                    <a:pt x="44" y="0"/>
                    <a:pt x="44" y="0"/>
                    <a:pt x="44" y="0"/>
                  </a:cubicBezTo>
                  <a:cubicBezTo>
                    <a:pt x="44" y="3"/>
                    <a:pt x="44" y="3"/>
                    <a:pt x="44" y="3"/>
                  </a:cubicBezTo>
                  <a:cubicBezTo>
                    <a:pt x="26" y="3"/>
                    <a:pt x="26" y="3"/>
                    <a:pt x="26" y="3"/>
                  </a:cubicBezTo>
                  <a:lnTo>
                    <a:pt x="26" y="0"/>
                  </a:lnTo>
                  <a:close/>
                  <a:moveTo>
                    <a:pt x="43" y="15"/>
                  </a:moveTo>
                  <a:cubicBezTo>
                    <a:pt x="41" y="15"/>
                    <a:pt x="41" y="15"/>
                    <a:pt x="41" y="15"/>
                  </a:cubicBezTo>
                  <a:cubicBezTo>
                    <a:pt x="41" y="3"/>
                    <a:pt x="41" y="3"/>
                    <a:pt x="41" y="3"/>
                  </a:cubicBezTo>
                  <a:cubicBezTo>
                    <a:pt x="29" y="3"/>
                    <a:pt x="29" y="3"/>
                    <a:pt x="29" y="3"/>
                  </a:cubicBezTo>
                  <a:cubicBezTo>
                    <a:pt x="29" y="15"/>
                    <a:pt x="29" y="15"/>
                    <a:pt x="29" y="15"/>
                  </a:cubicBezTo>
                  <a:cubicBezTo>
                    <a:pt x="18" y="15"/>
                    <a:pt x="18" y="15"/>
                    <a:pt x="18" y="15"/>
                  </a:cubicBezTo>
                  <a:cubicBezTo>
                    <a:pt x="18" y="3"/>
                    <a:pt x="18" y="3"/>
                    <a:pt x="18" y="3"/>
                  </a:cubicBezTo>
                  <a:cubicBezTo>
                    <a:pt x="6" y="3"/>
                    <a:pt x="6" y="3"/>
                    <a:pt x="6" y="3"/>
                  </a:cubicBezTo>
                  <a:cubicBezTo>
                    <a:pt x="6" y="15"/>
                    <a:pt x="6" y="15"/>
                    <a:pt x="6" y="15"/>
                  </a:cubicBezTo>
                  <a:cubicBezTo>
                    <a:pt x="4" y="15"/>
                    <a:pt x="4" y="15"/>
                    <a:pt x="4" y="15"/>
                  </a:cubicBezTo>
                  <a:cubicBezTo>
                    <a:pt x="2" y="15"/>
                    <a:pt x="0" y="16"/>
                    <a:pt x="0" y="18"/>
                  </a:cubicBezTo>
                  <a:cubicBezTo>
                    <a:pt x="0" y="44"/>
                    <a:pt x="0" y="44"/>
                    <a:pt x="0" y="44"/>
                  </a:cubicBezTo>
                  <a:cubicBezTo>
                    <a:pt x="0" y="45"/>
                    <a:pt x="2" y="47"/>
                    <a:pt x="4" y="47"/>
                  </a:cubicBezTo>
                  <a:cubicBezTo>
                    <a:pt x="17" y="47"/>
                    <a:pt x="17" y="47"/>
                    <a:pt x="17" y="47"/>
                  </a:cubicBezTo>
                  <a:cubicBezTo>
                    <a:pt x="19" y="47"/>
                    <a:pt x="21" y="45"/>
                    <a:pt x="21" y="44"/>
                  </a:cubicBezTo>
                  <a:cubicBezTo>
                    <a:pt x="21" y="27"/>
                    <a:pt x="21" y="27"/>
                    <a:pt x="21" y="27"/>
                  </a:cubicBezTo>
                  <a:cubicBezTo>
                    <a:pt x="26" y="27"/>
                    <a:pt x="26" y="27"/>
                    <a:pt x="26" y="27"/>
                  </a:cubicBezTo>
                  <a:cubicBezTo>
                    <a:pt x="26" y="44"/>
                    <a:pt x="26" y="44"/>
                    <a:pt x="26" y="44"/>
                  </a:cubicBezTo>
                  <a:cubicBezTo>
                    <a:pt x="26" y="45"/>
                    <a:pt x="28" y="47"/>
                    <a:pt x="30" y="47"/>
                  </a:cubicBezTo>
                  <a:cubicBezTo>
                    <a:pt x="43" y="47"/>
                    <a:pt x="43" y="47"/>
                    <a:pt x="43" y="47"/>
                  </a:cubicBezTo>
                  <a:cubicBezTo>
                    <a:pt x="45" y="47"/>
                    <a:pt x="47" y="45"/>
                    <a:pt x="47" y="44"/>
                  </a:cubicBezTo>
                  <a:cubicBezTo>
                    <a:pt x="47" y="18"/>
                    <a:pt x="47" y="18"/>
                    <a:pt x="47" y="18"/>
                  </a:cubicBezTo>
                  <a:cubicBezTo>
                    <a:pt x="47" y="16"/>
                    <a:pt x="45" y="15"/>
                    <a:pt x="43" y="15"/>
                  </a:cubicBezTo>
                  <a:close/>
                  <a:moveTo>
                    <a:pt x="16" y="44"/>
                  </a:moveTo>
                  <a:cubicBezTo>
                    <a:pt x="5" y="44"/>
                    <a:pt x="5" y="44"/>
                    <a:pt x="5" y="44"/>
                  </a:cubicBezTo>
                  <a:cubicBezTo>
                    <a:pt x="4" y="44"/>
                    <a:pt x="3" y="43"/>
                    <a:pt x="3" y="42"/>
                  </a:cubicBezTo>
                  <a:cubicBezTo>
                    <a:pt x="3" y="42"/>
                    <a:pt x="4" y="41"/>
                    <a:pt x="5" y="41"/>
                  </a:cubicBezTo>
                  <a:cubicBezTo>
                    <a:pt x="16" y="41"/>
                    <a:pt x="16" y="41"/>
                    <a:pt x="16" y="41"/>
                  </a:cubicBezTo>
                  <a:cubicBezTo>
                    <a:pt x="17" y="41"/>
                    <a:pt x="18" y="42"/>
                    <a:pt x="18" y="42"/>
                  </a:cubicBezTo>
                  <a:cubicBezTo>
                    <a:pt x="18" y="43"/>
                    <a:pt x="17" y="44"/>
                    <a:pt x="16" y="44"/>
                  </a:cubicBezTo>
                  <a:close/>
                  <a:moveTo>
                    <a:pt x="25" y="24"/>
                  </a:moveTo>
                  <a:cubicBezTo>
                    <a:pt x="22" y="24"/>
                    <a:pt x="22" y="24"/>
                    <a:pt x="22" y="24"/>
                  </a:cubicBezTo>
                  <a:cubicBezTo>
                    <a:pt x="21" y="24"/>
                    <a:pt x="21" y="23"/>
                    <a:pt x="21" y="22"/>
                  </a:cubicBezTo>
                  <a:cubicBezTo>
                    <a:pt x="21" y="21"/>
                    <a:pt x="21" y="21"/>
                    <a:pt x="22" y="21"/>
                  </a:cubicBezTo>
                  <a:cubicBezTo>
                    <a:pt x="25" y="21"/>
                    <a:pt x="25" y="21"/>
                    <a:pt x="25" y="21"/>
                  </a:cubicBezTo>
                  <a:cubicBezTo>
                    <a:pt x="26" y="21"/>
                    <a:pt x="26" y="21"/>
                    <a:pt x="26" y="22"/>
                  </a:cubicBezTo>
                  <a:cubicBezTo>
                    <a:pt x="26" y="23"/>
                    <a:pt x="26" y="24"/>
                    <a:pt x="25" y="24"/>
                  </a:cubicBezTo>
                  <a:close/>
                  <a:moveTo>
                    <a:pt x="42" y="44"/>
                  </a:moveTo>
                  <a:cubicBezTo>
                    <a:pt x="31" y="44"/>
                    <a:pt x="31" y="44"/>
                    <a:pt x="31" y="44"/>
                  </a:cubicBezTo>
                  <a:cubicBezTo>
                    <a:pt x="30" y="44"/>
                    <a:pt x="29" y="43"/>
                    <a:pt x="29" y="42"/>
                  </a:cubicBezTo>
                  <a:cubicBezTo>
                    <a:pt x="29" y="42"/>
                    <a:pt x="30" y="41"/>
                    <a:pt x="31" y="41"/>
                  </a:cubicBezTo>
                  <a:cubicBezTo>
                    <a:pt x="42" y="41"/>
                    <a:pt x="42" y="41"/>
                    <a:pt x="42" y="41"/>
                  </a:cubicBezTo>
                  <a:cubicBezTo>
                    <a:pt x="43" y="41"/>
                    <a:pt x="44" y="42"/>
                    <a:pt x="44" y="42"/>
                  </a:cubicBezTo>
                  <a:cubicBezTo>
                    <a:pt x="44" y="43"/>
                    <a:pt x="43" y="44"/>
                    <a:pt x="42" y="44"/>
                  </a:cubicBezTo>
                  <a:close/>
                </a:path>
              </a:pathLst>
            </a:custGeom>
            <a:solidFill>
              <a:sysClr val="window" lastClr="FFFFFF">
                <a:lumMod val="50000"/>
              </a:sysClr>
            </a:solidFill>
            <a:ln>
              <a:noFill/>
            </a:ln>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49" name="Freeform 165"/>
            <p:cNvSpPr>
              <a:spLocks noEditPoints="1"/>
            </p:cNvSpPr>
            <p:nvPr/>
          </p:nvSpPr>
          <p:spPr bwMode="auto">
            <a:xfrm>
              <a:off x="8343573" y="2682238"/>
              <a:ext cx="177634" cy="199655"/>
            </a:xfrm>
            <a:custGeom>
              <a:avLst/>
              <a:gdLst>
                <a:gd name="T0" fmla="*/ 58 w 74"/>
                <a:gd name="T1" fmla="*/ 25 h 83"/>
                <a:gd name="T2" fmla="*/ 62 w 74"/>
                <a:gd name="T3" fmla="*/ 22 h 83"/>
                <a:gd name="T4" fmla="*/ 68 w 74"/>
                <a:gd name="T5" fmla="*/ 12 h 83"/>
                <a:gd name="T6" fmla="*/ 65 w 74"/>
                <a:gd name="T7" fmla="*/ 3 h 83"/>
                <a:gd name="T8" fmla="*/ 58 w 74"/>
                <a:gd name="T9" fmla="*/ 0 h 83"/>
                <a:gd name="T10" fmla="*/ 46 w 74"/>
                <a:gd name="T11" fmla="*/ 5 h 83"/>
                <a:gd name="T12" fmla="*/ 36 w 74"/>
                <a:gd name="T13" fmla="*/ 24 h 83"/>
                <a:gd name="T14" fmla="*/ 27 w 74"/>
                <a:gd name="T15" fmla="*/ 6 h 83"/>
                <a:gd name="T16" fmla="*/ 18 w 74"/>
                <a:gd name="T17" fmla="*/ 2 h 83"/>
                <a:gd name="T18" fmla="*/ 11 w 74"/>
                <a:gd name="T19" fmla="*/ 5 h 83"/>
                <a:gd name="T20" fmla="*/ 12 w 74"/>
                <a:gd name="T21" fmla="*/ 21 h 83"/>
                <a:gd name="T22" fmla="*/ 18 w 74"/>
                <a:gd name="T23" fmla="*/ 25 h 83"/>
                <a:gd name="T24" fmla="*/ 0 w 74"/>
                <a:gd name="T25" fmla="*/ 25 h 83"/>
                <a:gd name="T26" fmla="*/ 0 w 74"/>
                <a:gd name="T27" fmla="*/ 46 h 83"/>
                <a:gd name="T28" fmla="*/ 5 w 74"/>
                <a:gd name="T29" fmla="*/ 46 h 83"/>
                <a:gd name="T30" fmla="*/ 5 w 74"/>
                <a:gd name="T31" fmla="*/ 83 h 83"/>
                <a:gd name="T32" fmla="*/ 68 w 74"/>
                <a:gd name="T33" fmla="*/ 83 h 83"/>
                <a:gd name="T34" fmla="*/ 68 w 74"/>
                <a:gd name="T35" fmla="*/ 46 h 83"/>
                <a:gd name="T36" fmla="*/ 74 w 74"/>
                <a:gd name="T37" fmla="*/ 46 h 83"/>
                <a:gd name="T38" fmla="*/ 74 w 74"/>
                <a:gd name="T39" fmla="*/ 25 h 83"/>
                <a:gd name="T40" fmla="*/ 58 w 74"/>
                <a:gd name="T41" fmla="*/ 25 h 83"/>
                <a:gd name="T42" fmla="*/ 50 w 74"/>
                <a:gd name="T43" fmla="*/ 9 h 83"/>
                <a:gd name="T44" fmla="*/ 58 w 74"/>
                <a:gd name="T45" fmla="*/ 6 h 83"/>
                <a:gd name="T46" fmla="*/ 61 w 74"/>
                <a:gd name="T47" fmla="*/ 7 h 83"/>
                <a:gd name="T48" fmla="*/ 58 w 74"/>
                <a:gd name="T49" fmla="*/ 17 h 83"/>
                <a:gd name="T50" fmla="*/ 46 w 74"/>
                <a:gd name="T51" fmla="*/ 25 h 83"/>
                <a:gd name="T52" fmla="*/ 41 w 74"/>
                <a:gd name="T53" fmla="*/ 25 h 83"/>
                <a:gd name="T54" fmla="*/ 50 w 74"/>
                <a:gd name="T55" fmla="*/ 9 h 83"/>
                <a:gd name="T56" fmla="*/ 14 w 74"/>
                <a:gd name="T57" fmla="*/ 12 h 83"/>
                <a:gd name="T58" fmla="*/ 15 w 74"/>
                <a:gd name="T59" fmla="*/ 9 h 83"/>
                <a:gd name="T60" fmla="*/ 18 w 74"/>
                <a:gd name="T61" fmla="*/ 8 h 83"/>
                <a:gd name="T62" fmla="*/ 18 w 74"/>
                <a:gd name="T63" fmla="*/ 8 h 83"/>
                <a:gd name="T64" fmla="*/ 23 w 74"/>
                <a:gd name="T65" fmla="*/ 10 h 83"/>
                <a:gd name="T66" fmla="*/ 29 w 74"/>
                <a:gd name="T67" fmla="*/ 23 h 83"/>
                <a:gd name="T68" fmla="*/ 29 w 74"/>
                <a:gd name="T69" fmla="*/ 23 h 83"/>
                <a:gd name="T70" fmla="*/ 29 w 74"/>
                <a:gd name="T71" fmla="*/ 23 h 83"/>
                <a:gd name="T72" fmla="*/ 16 w 74"/>
                <a:gd name="T73" fmla="*/ 17 h 83"/>
                <a:gd name="T74" fmla="*/ 14 w 74"/>
                <a:gd name="T75" fmla="*/ 12 h 83"/>
                <a:gd name="T76" fmla="*/ 32 w 74"/>
                <a:gd name="T77" fmla="*/ 78 h 83"/>
                <a:gd name="T78" fmla="*/ 11 w 74"/>
                <a:gd name="T79" fmla="*/ 78 h 83"/>
                <a:gd name="T80" fmla="*/ 11 w 74"/>
                <a:gd name="T81" fmla="*/ 44 h 83"/>
                <a:gd name="T82" fmla="*/ 32 w 74"/>
                <a:gd name="T83" fmla="*/ 44 h 83"/>
                <a:gd name="T84" fmla="*/ 32 w 74"/>
                <a:gd name="T85" fmla="*/ 78 h 83"/>
                <a:gd name="T86" fmla="*/ 32 w 74"/>
                <a:gd name="T87" fmla="*/ 41 h 83"/>
                <a:gd name="T88" fmla="*/ 5 w 74"/>
                <a:gd name="T89" fmla="*/ 41 h 83"/>
                <a:gd name="T90" fmla="*/ 5 w 74"/>
                <a:gd name="T91" fmla="*/ 30 h 83"/>
                <a:gd name="T92" fmla="*/ 32 w 74"/>
                <a:gd name="T93" fmla="*/ 30 h 83"/>
                <a:gd name="T94" fmla="*/ 32 w 74"/>
                <a:gd name="T95" fmla="*/ 41 h 83"/>
                <a:gd name="T96" fmla="*/ 63 w 74"/>
                <a:gd name="T97" fmla="*/ 78 h 83"/>
                <a:gd name="T98" fmla="*/ 42 w 74"/>
                <a:gd name="T99" fmla="*/ 78 h 83"/>
                <a:gd name="T100" fmla="*/ 42 w 74"/>
                <a:gd name="T101" fmla="*/ 44 h 83"/>
                <a:gd name="T102" fmla="*/ 63 w 74"/>
                <a:gd name="T103" fmla="*/ 44 h 83"/>
                <a:gd name="T104" fmla="*/ 63 w 74"/>
                <a:gd name="T105" fmla="*/ 78 h 83"/>
                <a:gd name="T106" fmla="*/ 68 w 74"/>
                <a:gd name="T107" fmla="*/ 41 h 83"/>
                <a:gd name="T108" fmla="*/ 42 w 74"/>
                <a:gd name="T109" fmla="*/ 41 h 83"/>
                <a:gd name="T110" fmla="*/ 42 w 74"/>
                <a:gd name="T111" fmla="*/ 30 h 83"/>
                <a:gd name="T112" fmla="*/ 68 w 74"/>
                <a:gd name="T113" fmla="*/ 30 h 83"/>
                <a:gd name="T114" fmla="*/ 68 w 74"/>
                <a:gd name="T115" fmla="*/ 41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4" h="83">
                  <a:moveTo>
                    <a:pt x="58" y="25"/>
                  </a:moveTo>
                  <a:cubicBezTo>
                    <a:pt x="60" y="24"/>
                    <a:pt x="61" y="23"/>
                    <a:pt x="62" y="22"/>
                  </a:cubicBezTo>
                  <a:cubicBezTo>
                    <a:pt x="65" y="19"/>
                    <a:pt x="67" y="15"/>
                    <a:pt x="68" y="12"/>
                  </a:cubicBezTo>
                  <a:cubicBezTo>
                    <a:pt x="68" y="8"/>
                    <a:pt x="67" y="5"/>
                    <a:pt x="65" y="3"/>
                  </a:cubicBezTo>
                  <a:cubicBezTo>
                    <a:pt x="63" y="1"/>
                    <a:pt x="61" y="0"/>
                    <a:pt x="58" y="0"/>
                  </a:cubicBezTo>
                  <a:cubicBezTo>
                    <a:pt x="54" y="0"/>
                    <a:pt x="49" y="2"/>
                    <a:pt x="46" y="5"/>
                  </a:cubicBezTo>
                  <a:cubicBezTo>
                    <a:pt x="41" y="11"/>
                    <a:pt x="37" y="18"/>
                    <a:pt x="36" y="24"/>
                  </a:cubicBezTo>
                  <a:cubicBezTo>
                    <a:pt x="34" y="18"/>
                    <a:pt x="32" y="11"/>
                    <a:pt x="27" y="6"/>
                  </a:cubicBezTo>
                  <a:cubicBezTo>
                    <a:pt x="24" y="3"/>
                    <a:pt x="21" y="2"/>
                    <a:pt x="18" y="2"/>
                  </a:cubicBezTo>
                  <a:cubicBezTo>
                    <a:pt x="15" y="2"/>
                    <a:pt x="13" y="3"/>
                    <a:pt x="11" y="5"/>
                  </a:cubicBezTo>
                  <a:cubicBezTo>
                    <a:pt x="7" y="9"/>
                    <a:pt x="7" y="16"/>
                    <a:pt x="12" y="21"/>
                  </a:cubicBezTo>
                  <a:cubicBezTo>
                    <a:pt x="14" y="22"/>
                    <a:pt x="16" y="24"/>
                    <a:pt x="18" y="25"/>
                  </a:cubicBezTo>
                  <a:cubicBezTo>
                    <a:pt x="0" y="25"/>
                    <a:pt x="0" y="25"/>
                    <a:pt x="0" y="25"/>
                  </a:cubicBezTo>
                  <a:cubicBezTo>
                    <a:pt x="0" y="46"/>
                    <a:pt x="0" y="46"/>
                    <a:pt x="0" y="46"/>
                  </a:cubicBezTo>
                  <a:cubicBezTo>
                    <a:pt x="5" y="46"/>
                    <a:pt x="5" y="46"/>
                    <a:pt x="5" y="46"/>
                  </a:cubicBezTo>
                  <a:cubicBezTo>
                    <a:pt x="5" y="83"/>
                    <a:pt x="5" y="83"/>
                    <a:pt x="5" y="83"/>
                  </a:cubicBezTo>
                  <a:cubicBezTo>
                    <a:pt x="68" y="83"/>
                    <a:pt x="68" y="83"/>
                    <a:pt x="68" y="83"/>
                  </a:cubicBezTo>
                  <a:cubicBezTo>
                    <a:pt x="68" y="46"/>
                    <a:pt x="68" y="46"/>
                    <a:pt x="68" y="46"/>
                  </a:cubicBezTo>
                  <a:cubicBezTo>
                    <a:pt x="74" y="46"/>
                    <a:pt x="74" y="46"/>
                    <a:pt x="74" y="46"/>
                  </a:cubicBezTo>
                  <a:cubicBezTo>
                    <a:pt x="74" y="25"/>
                    <a:pt x="74" y="25"/>
                    <a:pt x="74" y="25"/>
                  </a:cubicBezTo>
                  <a:lnTo>
                    <a:pt x="58" y="25"/>
                  </a:lnTo>
                  <a:close/>
                  <a:moveTo>
                    <a:pt x="50" y="9"/>
                  </a:moveTo>
                  <a:cubicBezTo>
                    <a:pt x="52" y="7"/>
                    <a:pt x="55" y="6"/>
                    <a:pt x="58" y="6"/>
                  </a:cubicBezTo>
                  <a:cubicBezTo>
                    <a:pt x="59" y="6"/>
                    <a:pt x="60" y="6"/>
                    <a:pt x="61" y="7"/>
                  </a:cubicBezTo>
                  <a:cubicBezTo>
                    <a:pt x="63" y="9"/>
                    <a:pt x="62" y="14"/>
                    <a:pt x="58" y="17"/>
                  </a:cubicBezTo>
                  <a:cubicBezTo>
                    <a:pt x="55" y="21"/>
                    <a:pt x="50" y="23"/>
                    <a:pt x="46" y="25"/>
                  </a:cubicBezTo>
                  <a:cubicBezTo>
                    <a:pt x="41" y="25"/>
                    <a:pt x="41" y="25"/>
                    <a:pt x="41" y="25"/>
                  </a:cubicBezTo>
                  <a:cubicBezTo>
                    <a:pt x="43" y="20"/>
                    <a:pt x="46" y="14"/>
                    <a:pt x="50" y="9"/>
                  </a:cubicBezTo>
                  <a:close/>
                  <a:moveTo>
                    <a:pt x="14" y="12"/>
                  </a:moveTo>
                  <a:cubicBezTo>
                    <a:pt x="14" y="11"/>
                    <a:pt x="14" y="10"/>
                    <a:pt x="15" y="9"/>
                  </a:cubicBezTo>
                  <a:cubicBezTo>
                    <a:pt x="16" y="8"/>
                    <a:pt x="17" y="8"/>
                    <a:pt x="18" y="8"/>
                  </a:cubicBezTo>
                  <a:cubicBezTo>
                    <a:pt x="18" y="8"/>
                    <a:pt x="18" y="8"/>
                    <a:pt x="18" y="8"/>
                  </a:cubicBezTo>
                  <a:cubicBezTo>
                    <a:pt x="19" y="8"/>
                    <a:pt x="21" y="9"/>
                    <a:pt x="23" y="10"/>
                  </a:cubicBezTo>
                  <a:cubicBezTo>
                    <a:pt x="25" y="13"/>
                    <a:pt x="28" y="17"/>
                    <a:pt x="29" y="23"/>
                  </a:cubicBezTo>
                  <a:cubicBezTo>
                    <a:pt x="29" y="23"/>
                    <a:pt x="29" y="23"/>
                    <a:pt x="29" y="23"/>
                  </a:cubicBezTo>
                  <a:cubicBezTo>
                    <a:pt x="29" y="23"/>
                    <a:pt x="29" y="23"/>
                    <a:pt x="29" y="23"/>
                  </a:cubicBezTo>
                  <a:cubicBezTo>
                    <a:pt x="23" y="22"/>
                    <a:pt x="19" y="19"/>
                    <a:pt x="16" y="17"/>
                  </a:cubicBezTo>
                  <a:cubicBezTo>
                    <a:pt x="15" y="15"/>
                    <a:pt x="14" y="14"/>
                    <a:pt x="14" y="12"/>
                  </a:cubicBezTo>
                  <a:close/>
                  <a:moveTo>
                    <a:pt x="32" y="78"/>
                  </a:moveTo>
                  <a:cubicBezTo>
                    <a:pt x="11" y="78"/>
                    <a:pt x="11" y="78"/>
                    <a:pt x="11" y="78"/>
                  </a:cubicBezTo>
                  <a:cubicBezTo>
                    <a:pt x="11" y="44"/>
                    <a:pt x="11" y="44"/>
                    <a:pt x="11" y="44"/>
                  </a:cubicBezTo>
                  <a:cubicBezTo>
                    <a:pt x="32" y="44"/>
                    <a:pt x="32" y="44"/>
                    <a:pt x="32" y="44"/>
                  </a:cubicBezTo>
                  <a:lnTo>
                    <a:pt x="32" y="78"/>
                  </a:lnTo>
                  <a:close/>
                  <a:moveTo>
                    <a:pt x="32" y="41"/>
                  </a:moveTo>
                  <a:cubicBezTo>
                    <a:pt x="5" y="41"/>
                    <a:pt x="5" y="41"/>
                    <a:pt x="5" y="41"/>
                  </a:cubicBezTo>
                  <a:cubicBezTo>
                    <a:pt x="5" y="30"/>
                    <a:pt x="5" y="30"/>
                    <a:pt x="5" y="30"/>
                  </a:cubicBezTo>
                  <a:cubicBezTo>
                    <a:pt x="32" y="30"/>
                    <a:pt x="32" y="30"/>
                    <a:pt x="32" y="30"/>
                  </a:cubicBezTo>
                  <a:lnTo>
                    <a:pt x="32" y="41"/>
                  </a:lnTo>
                  <a:close/>
                  <a:moveTo>
                    <a:pt x="63" y="78"/>
                  </a:moveTo>
                  <a:cubicBezTo>
                    <a:pt x="42" y="78"/>
                    <a:pt x="42" y="78"/>
                    <a:pt x="42" y="78"/>
                  </a:cubicBezTo>
                  <a:cubicBezTo>
                    <a:pt x="42" y="44"/>
                    <a:pt x="42" y="44"/>
                    <a:pt x="42" y="44"/>
                  </a:cubicBezTo>
                  <a:cubicBezTo>
                    <a:pt x="63" y="44"/>
                    <a:pt x="63" y="44"/>
                    <a:pt x="63" y="44"/>
                  </a:cubicBezTo>
                  <a:lnTo>
                    <a:pt x="63" y="78"/>
                  </a:lnTo>
                  <a:close/>
                  <a:moveTo>
                    <a:pt x="68" y="41"/>
                  </a:moveTo>
                  <a:cubicBezTo>
                    <a:pt x="42" y="41"/>
                    <a:pt x="42" y="41"/>
                    <a:pt x="42" y="41"/>
                  </a:cubicBezTo>
                  <a:cubicBezTo>
                    <a:pt x="42" y="30"/>
                    <a:pt x="42" y="30"/>
                    <a:pt x="42" y="30"/>
                  </a:cubicBezTo>
                  <a:cubicBezTo>
                    <a:pt x="68" y="30"/>
                    <a:pt x="68" y="30"/>
                    <a:pt x="68" y="30"/>
                  </a:cubicBezTo>
                  <a:lnTo>
                    <a:pt x="68" y="41"/>
                  </a:lnTo>
                  <a:close/>
                </a:path>
              </a:pathLst>
            </a:custGeom>
            <a:solidFill>
              <a:sysClr val="window" lastClr="FFFFFF">
                <a:lumMod val="50000"/>
              </a:sys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50" name="Freeform 170"/>
            <p:cNvSpPr>
              <a:spLocks noEditPoints="1"/>
            </p:cNvSpPr>
            <p:nvPr/>
          </p:nvSpPr>
          <p:spPr bwMode="auto">
            <a:xfrm>
              <a:off x="8262830" y="2246227"/>
              <a:ext cx="227549" cy="198187"/>
            </a:xfrm>
            <a:custGeom>
              <a:avLst/>
              <a:gdLst>
                <a:gd name="T0" fmla="*/ 95 w 95"/>
                <a:gd name="T1" fmla="*/ 34 h 83"/>
                <a:gd name="T2" fmla="*/ 83 w 95"/>
                <a:gd name="T3" fmla="*/ 0 h 83"/>
                <a:gd name="T4" fmla="*/ 83 w 95"/>
                <a:gd name="T5" fmla="*/ 0 h 83"/>
                <a:gd name="T6" fmla="*/ 75 w 95"/>
                <a:gd name="T7" fmla="*/ 0 h 83"/>
                <a:gd name="T8" fmla="*/ 31 w 95"/>
                <a:gd name="T9" fmla="*/ 19 h 83"/>
                <a:gd name="T10" fmla="*/ 30 w 95"/>
                <a:gd name="T11" fmla="*/ 34 h 83"/>
                <a:gd name="T12" fmla="*/ 31 w 95"/>
                <a:gd name="T13" fmla="*/ 49 h 83"/>
                <a:gd name="T14" fmla="*/ 75 w 95"/>
                <a:gd name="T15" fmla="*/ 68 h 83"/>
                <a:gd name="T16" fmla="*/ 83 w 95"/>
                <a:gd name="T17" fmla="*/ 68 h 83"/>
                <a:gd name="T18" fmla="*/ 83 w 95"/>
                <a:gd name="T19" fmla="*/ 68 h 83"/>
                <a:gd name="T20" fmla="*/ 95 w 95"/>
                <a:gd name="T21" fmla="*/ 34 h 83"/>
                <a:gd name="T22" fmla="*/ 80 w 95"/>
                <a:gd name="T23" fmla="*/ 63 h 83"/>
                <a:gd name="T24" fmla="*/ 78 w 95"/>
                <a:gd name="T25" fmla="*/ 61 h 83"/>
                <a:gd name="T26" fmla="*/ 75 w 95"/>
                <a:gd name="T27" fmla="*/ 55 h 83"/>
                <a:gd name="T28" fmla="*/ 71 w 95"/>
                <a:gd name="T29" fmla="*/ 34 h 83"/>
                <a:gd name="T30" fmla="*/ 75 w 95"/>
                <a:gd name="T31" fmla="*/ 13 h 83"/>
                <a:gd name="T32" fmla="*/ 78 w 95"/>
                <a:gd name="T33" fmla="*/ 7 h 83"/>
                <a:gd name="T34" fmla="*/ 80 w 95"/>
                <a:gd name="T35" fmla="*/ 5 h 83"/>
                <a:gd name="T36" fmla="*/ 83 w 95"/>
                <a:gd name="T37" fmla="*/ 7 h 83"/>
                <a:gd name="T38" fmla="*/ 86 w 95"/>
                <a:gd name="T39" fmla="*/ 13 h 83"/>
                <a:gd name="T40" fmla="*/ 89 w 95"/>
                <a:gd name="T41" fmla="*/ 34 h 83"/>
                <a:gd name="T42" fmla="*/ 86 w 95"/>
                <a:gd name="T43" fmla="*/ 55 h 83"/>
                <a:gd name="T44" fmla="*/ 83 w 95"/>
                <a:gd name="T45" fmla="*/ 61 h 83"/>
                <a:gd name="T46" fmla="*/ 80 w 95"/>
                <a:gd name="T47" fmla="*/ 63 h 83"/>
                <a:gd name="T48" fmla="*/ 24 w 95"/>
                <a:gd name="T49" fmla="*/ 34 h 83"/>
                <a:gd name="T50" fmla="*/ 25 w 95"/>
                <a:gd name="T51" fmla="*/ 20 h 83"/>
                <a:gd name="T52" fmla="*/ 12 w 95"/>
                <a:gd name="T53" fmla="*/ 21 h 83"/>
                <a:gd name="T54" fmla="*/ 5 w 95"/>
                <a:gd name="T55" fmla="*/ 21 h 83"/>
                <a:gd name="T56" fmla="*/ 0 w 95"/>
                <a:gd name="T57" fmla="*/ 30 h 83"/>
                <a:gd name="T58" fmla="*/ 0 w 95"/>
                <a:gd name="T59" fmla="*/ 38 h 83"/>
                <a:gd name="T60" fmla="*/ 5 w 95"/>
                <a:gd name="T61" fmla="*/ 47 h 83"/>
                <a:gd name="T62" fmla="*/ 12 w 95"/>
                <a:gd name="T63" fmla="*/ 47 h 83"/>
                <a:gd name="T64" fmla="*/ 25 w 95"/>
                <a:gd name="T65" fmla="*/ 48 h 83"/>
                <a:gd name="T66" fmla="*/ 24 w 95"/>
                <a:gd name="T67" fmla="*/ 34 h 83"/>
                <a:gd name="T68" fmla="*/ 34 w 95"/>
                <a:gd name="T69" fmla="*/ 54 h 83"/>
                <a:gd name="T70" fmla="*/ 23 w 95"/>
                <a:gd name="T71" fmla="*/ 51 h 83"/>
                <a:gd name="T72" fmla="*/ 30 w 95"/>
                <a:gd name="T73" fmla="*/ 81 h 83"/>
                <a:gd name="T74" fmla="*/ 34 w 95"/>
                <a:gd name="T75" fmla="*/ 83 h 83"/>
                <a:gd name="T76" fmla="*/ 44 w 95"/>
                <a:gd name="T77" fmla="*/ 78 h 83"/>
                <a:gd name="T78" fmla="*/ 46 w 95"/>
                <a:gd name="T79" fmla="*/ 75 h 83"/>
                <a:gd name="T80" fmla="*/ 34 w 95"/>
                <a:gd name="T81" fmla="*/ 54 h 83"/>
                <a:gd name="T82" fmla="*/ 80 w 95"/>
                <a:gd name="T83" fmla="*/ 45 h 83"/>
                <a:gd name="T84" fmla="*/ 79 w 95"/>
                <a:gd name="T85" fmla="*/ 45 h 83"/>
                <a:gd name="T86" fmla="*/ 78 w 95"/>
                <a:gd name="T87" fmla="*/ 42 h 83"/>
                <a:gd name="T88" fmla="*/ 77 w 95"/>
                <a:gd name="T89" fmla="*/ 34 h 83"/>
                <a:gd name="T90" fmla="*/ 78 w 95"/>
                <a:gd name="T91" fmla="*/ 26 h 83"/>
                <a:gd name="T92" fmla="*/ 79 w 95"/>
                <a:gd name="T93" fmla="*/ 24 h 83"/>
                <a:gd name="T94" fmla="*/ 80 w 95"/>
                <a:gd name="T95" fmla="*/ 23 h 83"/>
                <a:gd name="T96" fmla="*/ 81 w 95"/>
                <a:gd name="T97" fmla="*/ 24 h 83"/>
                <a:gd name="T98" fmla="*/ 82 w 95"/>
                <a:gd name="T99" fmla="*/ 26 h 83"/>
                <a:gd name="T100" fmla="*/ 84 w 95"/>
                <a:gd name="T101" fmla="*/ 34 h 83"/>
                <a:gd name="T102" fmla="*/ 82 w 95"/>
                <a:gd name="T103" fmla="*/ 42 h 83"/>
                <a:gd name="T104" fmla="*/ 81 w 95"/>
                <a:gd name="T105" fmla="*/ 45 h 83"/>
                <a:gd name="T106" fmla="*/ 80 w 95"/>
                <a:gd name="T107" fmla="*/ 45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5" h="83">
                  <a:moveTo>
                    <a:pt x="95" y="34"/>
                  </a:moveTo>
                  <a:cubicBezTo>
                    <a:pt x="95" y="15"/>
                    <a:pt x="90" y="0"/>
                    <a:pt x="83" y="0"/>
                  </a:cubicBezTo>
                  <a:cubicBezTo>
                    <a:pt x="83" y="0"/>
                    <a:pt x="83" y="0"/>
                    <a:pt x="83" y="0"/>
                  </a:cubicBezTo>
                  <a:cubicBezTo>
                    <a:pt x="75" y="0"/>
                    <a:pt x="75" y="0"/>
                    <a:pt x="75" y="0"/>
                  </a:cubicBezTo>
                  <a:cubicBezTo>
                    <a:pt x="75" y="0"/>
                    <a:pt x="57" y="14"/>
                    <a:pt x="31" y="19"/>
                  </a:cubicBezTo>
                  <a:cubicBezTo>
                    <a:pt x="31" y="23"/>
                    <a:pt x="30" y="28"/>
                    <a:pt x="30" y="34"/>
                  </a:cubicBezTo>
                  <a:cubicBezTo>
                    <a:pt x="30" y="40"/>
                    <a:pt x="31" y="45"/>
                    <a:pt x="31" y="49"/>
                  </a:cubicBezTo>
                  <a:cubicBezTo>
                    <a:pt x="57" y="54"/>
                    <a:pt x="75" y="68"/>
                    <a:pt x="75" y="68"/>
                  </a:cubicBezTo>
                  <a:cubicBezTo>
                    <a:pt x="83" y="68"/>
                    <a:pt x="83" y="68"/>
                    <a:pt x="83" y="68"/>
                  </a:cubicBezTo>
                  <a:cubicBezTo>
                    <a:pt x="83" y="68"/>
                    <a:pt x="83" y="68"/>
                    <a:pt x="83" y="68"/>
                  </a:cubicBezTo>
                  <a:cubicBezTo>
                    <a:pt x="90" y="68"/>
                    <a:pt x="95" y="53"/>
                    <a:pt x="95" y="34"/>
                  </a:cubicBezTo>
                  <a:close/>
                  <a:moveTo>
                    <a:pt x="80" y="63"/>
                  </a:moveTo>
                  <a:cubicBezTo>
                    <a:pt x="79" y="63"/>
                    <a:pt x="78" y="62"/>
                    <a:pt x="78" y="61"/>
                  </a:cubicBezTo>
                  <a:cubicBezTo>
                    <a:pt x="77" y="60"/>
                    <a:pt x="76" y="58"/>
                    <a:pt x="75" y="55"/>
                  </a:cubicBezTo>
                  <a:cubicBezTo>
                    <a:pt x="73" y="50"/>
                    <a:pt x="71" y="42"/>
                    <a:pt x="71" y="34"/>
                  </a:cubicBezTo>
                  <a:cubicBezTo>
                    <a:pt x="71" y="26"/>
                    <a:pt x="73" y="18"/>
                    <a:pt x="75" y="13"/>
                  </a:cubicBezTo>
                  <a:cubicBezTo>
                    <a:pt x="76" y="10"/>
                    <a:pt x="77" y="8"/>
                    <a:pt x="78" y="7"/>
                  </a:cubicBezTo>
                  <a:cubicBezTo>
                    <a:pt x="78" y="6"/>
                    <a:pt x="79" y="5"/>
                    <a:pt x="80" y="5"/>
                  </a:cubicBezTo>
                  <a:cubicBezTo>
                    <a:pt x="81" y="5"/>
                    <a:pt x="82" y="6"/>
                    <a:pt x="83" y="7"/>
                  </a:cubicBezTo>
                  <a:cubicBezTo>
                    <a:pt x="84" y="8"/>
                    <a:pt x="85" y="10"/>
                    <a:pt x="86" y="13"/>
                  </a:cubicBezTo>
                  <a:cubicBezTo>
                    <a:pt x="88" y="18"/>
                    <a:pt x="89" y="26"/>
                    <a:pt x="89" y="34"/>
                  </a:cubicBezTo>
                  <a:cubicBezTo>
                    <a:pt x="89" y="42"/>
                    <a:pt x="88" y="50"/>
                    <a:pt x="86" y="55"/>
                  </a:cubicBezTo>
                  <a:cubicBezTo>
                    <a:pt x="85" y="58"/>
                    <a:pt x="84" y="60"/>
                    <a:pt x="83" y="61"/>
                  </a:cubicBezTo>
                  <a:cubicBezTo>
                    <a:pt x="82" y="62"/>
                    <a:pt x="81" y="63"/>
                    <a:pt x="80" y="63"/>
                  </a:cubicBezTo>
                  <a:close/>
                  <a:moveTo>
                    <a:pt x="24" y="34"/>
                  </a:moveTo>
                  <a:cubicBezTo>
                    <a:pt x="24" y="29"/>
                    <a:pt x="24" y="25"/>
                    <a:pt x="25" y="20"/>
                  </a:cubicBezTo>
                  <a:cubicBezTo>
                    <a:pt x="20" y="21"/>
                    <a:pt x="16" y="21"/>
                    <a:pt x="12" y="21"/>
                  </a:cubicBezTo>
                  <a:cubicBezTo>
                    <a:pt x="5" y="21"/>
                    <a:pt x="5" y="21"/>
                    <a:pt x="5" y="21"/>
                  </a:cubicBezTo>
                  <a:cubicBezTo>
                    <a:pt x="0" y="30"/>
                    <a:pt x="0" y="30"/>
                    <a:pt x="0" y="30"/>
                  </a:cubicBezTo>
                  <a:cubicBezTo>
                    <a:pt x="0" y="38"/>
                    <a:pt x="0" y="38"/>
                    <a:pt x="0" y="38"/>
                  </a:cubicBezTo>
                  <a:cubicBezTo>
                    <a:pt x="5" y="47"/>
                    <a:pt x="5" y="47"/>
                    <a:pt x="5" y="47"/>
                  </a:cubicBezTo>
                  <a:cubicBezTo>
                    <a:pt x="5" y="47"/>
                    <a:pt x="5" y="47"/>
                    <a:pt x="12" y="47"/>
                  </a:cubicBezTo>
                  <a:cubicBezTo>
                    <a:pt x="16" y="47"/>
                    <a:pt x="20" y="47"/>
                    <a:pt x="25" y="48"/>
                  </a:cubicBezTo>
                  <a:cubicBezTo>
                    <a:pt x="24" y="43"/>
                    <a:pt x="24" y="39"/>
                    <a:pt x="24" y="34"/>
                  </a:cubicBezTo>
                  <a:close/>
                  <a:moveTo>
                    <a:pt x="34" y="54"/>
                  </a:moveTo>
                  <a:cubicBezTo>
                    <a:pt x="23" y="51"/>
                    <a:pt x="23" y="51"/>
                    <a:pt x="23" y="51"/>
                  </a:cubicBezTo>
                  <a:cubicBezTo>
                    <a:pt x="30" y="81"/>
                    <a:pt x="30" y="81"/>
                    <a:pt x="30" y="81"/>
                  </a:cubicBezTo>
                  <a:cubicBezTo>
                    <a:pt x="31" y="83"/>
                    <a:pt x="32" y="83"/>
                    <a:pt x="34" y="83"/>
                  </a:cubicBezTo>
                  <a:cubicBezTo>
                    <a:pt x="44" y="78"/>
                    <a:pt x="44" y="78"/>
                    <a:pt x="44" y="78"/>
                  </a:cubicBezTo>
                  <a:cubicBezTo>
                    <a:pt x="46" y="78"/>
                    <a:pt x="47" y="76"/>
                    <a:pt x="46" y="75"/>
                  </a:cubicBezTo>
                  <a:lnTo>
                    <a:pt x="34" y="54"/>
                  </a:lnTo>
                  <a:close/>
                  <a:moveTo>
                    <a:pt x="80" y="45"/>
                  </a:moveTo>
                  <a:cubicBezTo>
                    <a:pt x="80" y="45"/>
                    <a:pt x="80" y="45"/>
                    <a:pt x="79" y="45"/>
                  </a:cubicBezTo>
                  <a:cubicBezTo>
                    <a:pt x="79" y="44"/>
                    <a:pt x="79" y="43"/>
                    <a:pt x="78" y="42"/>
                  </a:cubicBezTo>
                  <a:cubicBezTo>
                    <a:pt x="77" y="40"/>
                    <a:pt x="77" y="37"/>
                    <a:pt x="77" y="34"/>
                  </a:cubicBezTo>
                  <a:cubicBezTo>
                    <a:pt x="77" y="31"/>
                    <a:pt x="77" y="28"/>
                    <a:pt x="78" y="26"/>
                  </a:cubicBezTo>
                  <a:cubicBezTo>
                    <a:pt x="79" y="25"/>
                    <a:pt x="79" y="24"/>
                    <a:pt x="79" y="24"/>
                  </a:cubicBezTo>
                  <a:cubicBezTo>
                    <a:pt x="80" y="23"/>
                    <a:pt x="80" y="23"/>
                    <a:pt x="80" y="23"/>
                  </a:cubicBezTo>
                  <a:cubicBezTo>
                    <a:pt x="81" y="23"/>
                    <a:pt x="81" y="23"/>
                    <a:pt x="81" y="24"/>
                  </a:cubicBezTo>
                  <a:cubicBezTo>
                    <a:pt x="82" y="24"/>
                    <a:pt x="82" y="25"/>
                    <a:pt x="82" y="26"/>
                  </a:cubicBezTo>
                  <a:cubicBezTo>
                    <a:pt x="83" y="28"/>
                    <a:pt x="84" y="31"/>
                    <a:pt x="84" y="34"/>
                  </a:cubicBezTo>
                  <a:cubicBezTo>
                    <a:pt x="84" y="37"/>
                    <a:pt x="83" y="40"/>
                    <a:pt x="82" y="42"/>
                  </a:cubicBezTo>
                  <a:cubicBezTo>
                    <a:pt x="82" y="43"/>
                    <a:pt x="82" y="44"/>
                    <a:pt x="81" y="45"/>
                  </a:cubicBezTo>
                  <a:cubicBezTo>
                    <a:pt x="81" y="45"/>
                    <a:pt x="81" y="45"/>
                    <a:pt x="80" y="45"/>
                  </a:cubicBezTo>
                  <a:close/>
                </a:path>
              </a:pathLst>
            </a:custGeom>
            <a:solidFill>
              <a:sysClr val="window" lastClr="FFFFFF">
                <a:lumMod val="50000"/>
              </a:sys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51" name="Freeform 173"/>
            <p:cNvSpPr>
              <a:spLocks/>
            </p:cNvSpPr>
            <p:nvPr/>
          </p:nvSpPr>
          <p:spPr bwMode="auto">
            <a:xfrm>
              <a:off x="8013261" y="2550113"/>
              <a:ext cx="177634" cy="177634"/>
            </a:xfrm>
            <a:custGeom>
              <a:avLst/>
              <a:gdLst>
                <a:gd name="T0" fmla="*/ 60 w 121"/>
                <a:gd name="T1" fmla="*/ 121 h 121"/>
                <a:gd name="T2" fmla="*/ 121 w 121"/>
                <a:gd name="T3" fmla="*/ 61 h 121"/>
                <a:gd name="T4" fmla="*/ 83 w 121"/>
                <a:gd name="T5" fmla="*/ 61 h 121"/>
                <a:gd name="T6" fmla="*/ 83 w 121"/>
                <a:gd name="T7" fmla="*/ 0 h 121"/>
                <a:gd name="T8" fmla="*/ 37 w 121"/>
                <a:gd name="T9" fmla="*/ 0 h 121"/>
                <a:gd name="T10" fmla="*/ 37 w 121"/>
                <a:gd name="T11" fmla="*/ 61 h 121"/>
                <a:gd name="T12" fmla="*/ 0 w 121"/>
                <a:gd name="T13" fmla="*/ 61 h 121"/>
                <a:gd name="T14" fmla="*/ 60 w 121"/>
                <a:gd name="T15" fmla="*/ 121 h 1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1" h="121">
                  <a:moveTo>
                    <a:pt x="60" y="121"/>
                  </a:moveTo>
                  <a:lnTo>
                    <a:pt x="121" y="61"/>
                  </a:lnTo>
                  <a:lnTo>
                    <a:pt x="83" y="61"/>
                  </a:lnTo>
                  <a:lnTo>
                    <a:pt x="83" y="0"/>
                  </a:lnTo>
                  <a:lnTo>
                    <a:pt x="37" y="0"/>
                  </a:lnTo>
                  <a:lnTo>
                    <a:pt x="37" y="61"/>
                  </a:lnTo>
                  <a:lnTo>
                    <a:pt x="0" y="61"/>
                  </a:lnTo>
                  <a:lnTo>
                    <a:pt x="60" y="121"/>
                  </a:lnTo>
                  <a:close/>
                </a:path>
              </a:pathLst>
            </a:custGeom>
            <a:solidFill>
              <a:sysClr val="window" lastClr="FFFFFF">
                <a:lumMod val="50000"/>
              </a:sys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52" name="Freeform 176"/>
            <p:cNvSpPr>
              <a:spLocks noEditPoints="1"/>
            </p:cNvSpPr>
            <p:nvPr/>
          </p:nvSpPr>
          <p:spPr bwMode="auto">
            <a:xfrm>
              <a:off x="7616888" y="3699598"/>
              <a:ext cx="154146" cy="114508"/>
            </a:xfrm>
            <a:custGeom>
              <a:avLst/>
              <a:gdLst>
                <a:gd name="T0" fmla="*/ 56 w 64"/>
                <a:gd name="T1" fmla="*/ 8 h 48"/>
                <a:gd name="T2" fmla="*/ 56 w 64"/>
                <a:gd name="T3" fmla="*/ 0 h 48"/>
                <a:gd name="T4" fmla="*/ 0 w 64"/>
                <a:gd name="T5" fmla="*/ 0 h 48"/>
                <a:gd name="T6" fmla="*/ 0 w 64"/>
                <a:gd name="T7" fmla="*/ 44 h 48"/>
                <a:gd name="T8" fmla="*/ 4 w 64"/>
                <a:gd name="T9" fmla="*/ 48 h 48"/>
                <a:gd name="T10" fmla="*/ 58 w 64"/>
                <a:gd name="T11" fmla="*/ 48 h 48"/>
                <a:gd name="T12" fmla="*/ 64 w 64"/>
                <a:gd name="T13" fmla="*/ 42 h 48"/>
                <a:gd name="T14" fmla="*/ 64 w 64"/>
                <a:gd name="T15" fmla="*/ 8 h 48"/>
                <a:gd name="T16" fmla="*/ 56 w 64"/>
                <a:gd name="T17" fmla="*/ 8 h 48"/>
                <a:gd name="T18" fmla="*/ 52 w 64"/>
                <a:gd name="T19" fmla="*/ 44 h 48"/>
                <a:gd name="T20" fmla="*/ 4 w 64"/>
                <a:gd name="T21" fmla="*/ 44 h 48"/>
                <a:gd name="T22" fmla="*/ 4 w 64"/>
                <a:gd name="T23" fmla="*/ 4 h 48"/>
                <a:gd name="T24" fmla="*/ 52 w 64"/>
                <a:gd name="T25" fmla="*/ 4 h 48"/>
                <a:gd name="T26" fmla="*/ 52 w 64"/>
                <a:gd name="T27" fmla="*/ 44 h 48"/>
                <a:gd name="T28" fmla="*/ 8 w 64"/>
                <a:gd name="T29" fmla="*/ 12 h 48"/>
                <a:gd name="T30" fmla="*/ 48 w 64"/>
                <a:gd name="T31" fmla="*/ 12 h 48"/>
                <a:gd name="T32" fmla="*/ 48 w 64"/>
                <a:gd name="T33" fmla="*/ 16 h 48"/>
                <a:gd name="T34" fmla="*/ 8 w 64"/>
                <a:gd name="T35" fmla="*/ 16 h 48"/>
                <a:gd name="T36" fmla="*/ 8 w 64"/>
                <a:gd name="T37" fmla="*/ 12 h 48"/>
                <a:gd name="T38" fmla="*/ 32 w 64"/>
                <a:gd name="T39" fmla="*/ 20 h 48"/>
                <a:gd name="T40" fmla="*/ 48 w 64"/>
                <a:gd name="T41" fmla="*/ 20 h 48"/>
                <a:gd name="T42" fmla="*/ 48 w 64"/>
                <a:gd name="T43" fmla="*/ 24 h 48"/>
                <a:gd name="T44" fmla="*/ 32 w 64"/>
                <a:gd name="T45" fmla="*/ 24 h 48"/>
                <a:gd name="T46" fmla="*/ 32 w 64"/>
                <a:gd name="T47" fmla="*/ 20 h 48"/>
                <a:gd name="T48" fmla="*/ 32 w 64"/>
                <a:gd name="T49" fmla="*/ 28 h 48"/>
                <a:gd name="T50" fmla="*/ 48 w 64"/>
                <a:gd name="T51" fmla="*/ 28 h 48"/>
                <a:gd name="T52" fmla="*/ 48 w 64"/>
                <a:gd name="T53" fmla="*/ 32 h 48"/>
                <a:gd name="T54" fmla="*/ 32 w 64"/>
                <a:gd name="T55" fmla="*/ 32 h 48"/>
                <a:gd name="T56" fmla="*/ 32 w 64"/>
                <a:gd name="T57" fmla="*/ 28 h 48"/>
                <a:gd name="T58" fmla="*/ 32 w 64"/>
                <a:gd name="T59" fmla="*/ 36 h 48"/>
                <a:gd name="T60" fmla="*/ 44 w 64"/>
                <a:gd name="T61" fmla="*/ 36 h 48"/>
                <a:gd name="T62" fmla="*/ 44 w 64"/>
                <a:gd name="T63" fmla="*/ 40 h 48"/>
                <a:gd name="T64" fmla="*/ 32 w 64"/>
                <a:gd name="T65" fmla="*/ 40 h 48"/>
                <a:gd name="T66" fmla="*/ 32 w 64"/>
                <a:gd name="T67" fmla="*/ 36 h 48"/>
                <a:gd name="T68" fmla="*/ 8 w 64"/>
                <a:gd name="T69" fmla="*/ 20 h 48"/>
                <a:gd name="T70" fmla="*/ 28 w 64"/>
                <a:gd name="T71" fmla="*/ 20 h 48"/>
                <a:gd name="T72" fmla="*/ 28 w 64"/>
                <a:gd name="T73" fmla="*/ 40 h 48"/>
                <a:gd name="T74" fmla="*/ 8 w 64"/>
                <a:gd name="T75" fmla="*/ 40 h 48"/>
                <a:gd name="T76" fmla="*/ 8 w 64"/>
                <a:gd name="T77" fmla="*/ 2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4" h="48">
                  <a:moveTo>
                    <a:pt x="56" y="8"/>
                  </a:moveTo>
                  <a:cubicBezTo>
                    <a:pt x="56" y="0"/>
                    <a:pt x="56" y="0"/>
                    <a:pt x="56" y="0"/>
                  </a:cubicBezTo>
                  <a:cubicBezTo>
                    <a:pt x="0" y="0"/>
                    <a:pt x="0" y="0"/>
                    <a:pt x="0" y="0"/>
                  </a:cubicBezTo>
                  <a:cubicBezTo>
                    <a:pt x="0" y="44"/>
                    <a:pt x="0" y="44"/>
                    <a:pt x="0" y="44"/>
                  </a:cubicBezTo>
                  <a:cubicBezTo>
                    <a:pt x="0" y="46"/>
                    <a:pt x="2" y="48"/>
                    <a:pt x="4" y="48"/>
                  </a:cubicBezTo>
                  <a:cubicBezTo>
                    <a:pt x="58" y="48"/>
                    <a:pt x="58" y="48"/>
                    <a:pt x="58" y="48"/>
                  </a:cubicBezTo>
                  <a:cubicBezTo>
                    <a:pt x="61" y="48"/>
                    <a:pt x="64" y="45"/>
                    <a:pt x="64" y="42"/>
                  </a:cubicBezTo>
                  <a:cubicBezTo>
                    <a:pt x="64" y="8"/>
                    <a:pt x="64" y="8"/>
                    <a:pt x="64" y="8"/>
                  </a:cubicBezTo>
                  <a:lnTo>
                    <a:pt x="56" y="8"/>
                  </a:lnTo>
                  <a:close/>
                  <a:moveTo>
                    <a:pt x="52" y="44"/>
                  </a:moveTo>
                  <a:cubicBezTo>
                    <a:pt x="4" y="44"/>
                    <a:pt x="4" y="44"/>
                    <a:pt x="4" y="44"/>
                  </a:cubicBezTo>
                  <a:cubicBezTo>
                    <a:pt x="4" y="4"/>
                    <a:pt x="4" y="4"/>
                    <a:pt x="4" y="4"/>
                  </a:cubicBezTo>
                  <a:cubicBezTo>
                    <a:pt x="52" y="4"/>
                    <a:pt x="52" y="4"/>
                    <a:pt x="52" y="4"/>
                  </a:cubicBezTo>
                  <a:lnTo>
                    <a:pt x="52" y="44"/>
                  </a:lnTo>
                  <a:close/>
                  <a:moveTo>
                    <a:pt x="8" y="12"/>
                  </a:moveTo>
                  <a:cubicBezTo>
                    <a:pt x="48" y="12"/>
                    <a:pt x="48" y="12"/>
                    <a:pt x="48" y="12"/>
                  </a:cubicBezTo>
                  <a:cubicBezTo>
                    <a:pt x="48" y="16"/>
                    <a:pt x="48" y="16"/>
                    <a:pt x="48" y="16"/>
                  </a:cubicBezTo>
                  <a:cubicBezTo>
                    <a:pt x="8" y="16"/>
                    <a:pt x="8" y="16"/>
                    <a:pt x="8" y="16"/>
                  </a:cubicBezTo>
                  <a:lnTo>
                    <a:pt x="8" y="12"/>
                  </a:lnTo>
                  <a:close/>
                  <a:moveTo>
                    <a:pt x="32" y="20"/>
                  </a:moveTo>
                  <a:cubicBezTo>
                    <a:pt x="48" y="20"/>
                    <a:pt x="48" y="20"/>
                    <a:pt x="48" y="20"/>
                  </a:cubicBezTo>
                  <a:cubicBezTo>
                    <a:pt x="48" y="24"/>
                    <a:pt x="48" y="24"/>
                    <a:pt x="48" y="24"/>
                  </a:cubicBezTo>
                  <a:cubicBezTo>
                    <a:pt x="32" y="24"/>
                    <a:pt x="32" y="24"/>
                    <a:pt x="32" y="24"/>
                  </a:cubicBezTo>
                  <a:lnTo>
                    <a:pt x="32" y="20"/>
                  </a:lnTo>
                  <a:close/>
                  <a:moveTo>
                    <a:pt x="32" y="28"/>
                  </a:moveTo>
                  <a:cubicBezTo>
                    <a:pt x="48" y="28"/>
                    <a:pt x="48" y="28"/>
                    <a:pt x="48" y="28"/>
                  </a:cubicBezTo>
                  <a:cubicBezTo>
                    <a:pt x="48" y="32"/>
                    <a:pt x="48" y="32"/>
                    <a:pt x="48" y="32"/>
                  </a:cubicBezTo>
                  <a:cubicBezTo>
                    <a:pt x="32" y="32"/>
                    <a:pt x="32" y="32"/>
                    <a:pt x="32" y="32"/>
                  </a:cubicBezTo>
                  <a:lnTo>
                    <a:pt x="32" y="28"/>
                  </a:lnTo>
                  <a:close/>
                  <a:moveTo>
                    <a:pt x="32" y="36"/>
                  </a:moveTo>
                  <a:cubicBezTo>
                    <a:pt x="44" y="36"/>
                    <a:pt x="44" y="36"/>
                    <a:pt x="44" y="36"/>
                  </a:cubicBezTo>
                  <a:cubicBezTo>
                    <a:pt x="44" y="40"/>
                    <a:pt x="44" y="40"/>
                    <a:pt x="44" y="40"/>
                  </a:cubicBezTo>
                  <a:cubicBezTo>
                    <a:pt x="32" y="40"/>
                    <a:pt x="32" y="40"/>
                    <a:pt x="32" y="40"/>
                  </a:cubicBezTo>
                  <a:lnTo>
                    <a:pt x="32" y="36"/>
                  </a:lnTo>
                  <a:close/>
                  <a:moveTo>
                    <a:pt x="8" y="20"/>
                  </a:moveTo>
                  <a:cubicBezTo>
                    <a:pt x="28" y="20"/>
                    <a:pt x="28" y="20"/>
                    <a:pt x="28" y="20"/>
                  </a:cubicBezTo>
                  <a:cubicBezTo>
                    <a:pt x="28" y="40"/>
                    <a:pt x="28" y="40"/>
                    <a:pt x="28" y="40"/>
                  </a:cubicBezTo>
                  <a:cubicBezTo>
                    <a:pt x="8" y="40"/>
                    <a:pt x="8" y="40"/>
                    <a:pt x="8" y="40"/>
                  </a:cubicBezTo>
                  <a:lnTo>
                    <a:pt x="8" y="20"/>
                  </a:lnTo>
                  <a:close/>
                </a:path>
              </a:pathLst>
            </a:custGeom>
            <a:solidFill>
              <a:sysClr val="window" lastClr="FFFFFF">
                <a:lumMod val="50000"/>
              </a:sys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53" name="Freeform 180"/>
            <p:cNvSpPr>
              <a:spLocks noEditPoints="1"/>
            </p:cNvSpPr>
            <p:nvPr/>
          </p:nvSpPr>
          <p:spPr bwMode="auto">
            <a:xfrm>
              <a:off x="8240809" y="1736813"/>
              <a:ext cx="184974" cy="184974"/>
            </a:xfrm>
            <a:custGeom>
              <a:avLst/>
              <a:gdLst>
                <a:gd name="T0" fmla="*/ 64 w 77"/>
                <a:gd name="T1" fmla="*/ 0 h 77"/>
                <a:gd name="T2" fmla="*/ 13 w 77"/>
                <a:gd name="T3" fmla="*/ 0 h 77"/>
                <a:gd name="T4" fmla="*/ 0 w 77"/>
                <a:gd name="T5" fmla="*/ 13 h 77"/>
                <a:gd name="T6" fmla="*/ 0 w 77"/>
                <a:gd name="T7" fmla="*/ 64 h 77"/>
                <a:gd name="T8" fmla="*/ 13 w 77"/>
                <a:gd name="T9" fmla="*/ 77 h 77"/>
                <a:gd name="T10" fmla="*/ 64 w 77"/>
                <a:gd name="T11" fmla="*/ 77 h 77"/>
                <a:gd name="T12" fmla="*/ 77 w 77"/>
                <a:gd name="T13" fmla="*/ 64 h 77"/>
                <a:gd name="T14" fmla="*/ 77 w 77"/>
                <a:gd name="T15" fmla="*/ 13 h 77"/>
                <a:gd name="T16" fmla="*/ 64 w 77"/>
                <a:gd name="T17" fmla="*/ 0 h 77"/>
                <a:gd name="T18" fmla="*/ 25 w 77"/>
                <a:gd name="T19" fmla="*/ 34 h 77"/>
                <a:gd name="T20" fmla="*/ 52 w 77"/>
                <a:gd name="T21" fmla="*/ 34 h 77"/>
                <a:gd name="T22" fmla="*/ 53 w 77"/>
                <a:gd name="T23" fmla="*/ 38 h 77"/>
                <a:gd name="T24" fmla="*/ 39 w 77"/>
                <a:gd name="T25" fmla="*/ 53 h 77"/>
                <a:gd name="T26" fmla="*/ 24 w 77"/>
                <a:gd name="T27" fmla="*/ 38 h 77"/>
                <a:gd name="T28" fmla="*/ 25 w 77"/>
                <a:gd name="T29" fmla="*/ 34 h 77"/>
                <a:gd name="T30" fmla="*/ 67 w 77"/>
                <a:gd name="T31" fmla="*/ 33 h 77"/>
                <a:gd name="T32" fmla="*/ 67 w 77"/>
                <a:gd name="T33" fmla="*/ 53 h 77"/>
                <a:gd name="T34" fmla="*/ 67 w 77"/>
                <a:gd name="T35" fmla="*/ 62 h 77"/>
                <a:gd name="T36" fmla="*/ 63 w 77"/>
                <a:gd name="T37" fmla="*/ 67 h 77"/>
                <a:gd name="T38" fmla="*/ 15 w 77"/>
                <a:gd name="T39" fmla="*/ 67 h 77"/>
                <a:gd name="T40" fmla="*/ 10 w 77"/>
                <a:gd name="T41" fmla="*/ 63 h 77"/>
                <a:gd name="T42" fmla="*/ 10 w 77"/>
                <a:gd name="T43" fmla="*/ 53 h 77"/>
                <a:gd name="T44" fmla="*/ 10 w 77"/>
                <a:gd name="T45" fmla="*/ 34 h 77"/>
                <a:gd name="T46" fmla="*/ 10 w 77"/>
                <a:gd name="T47" fmla="*/ 34 h 77"/>
                <a:gd name="T48" fmla="*/ 17 w 77"/>
                <a:gd name="T49" fmla="*/ 34 h 77"/>
                <a:gd name="T50" fmla="*/ 17 w 77"/>
                <a:gd name="T51" fmla="*/ 39 h 77"/>
                <a:gd name="T52" fmla="*/ 39 w 77"/>
                <a:gd name="T53" fmla="*/ 60 h 77"/>
                <a:gd name="T54" fmla="*/ 60 w 77"/>
                <a:gd name="T55" fmla="*/ 38 h 77"/>
                <a:gd name="T56" fmla="*/ 60 w 77"/>
                <a:gd name="T57" fmla="*/ 33 h 77"/>
                <a:gd name="T58" fmla="*/ 67 w 77"/>
                <a:gd name="T59" fmla="*/ 33 h 77"/>
                <a:gd name="T60" fmla="*/ 67 w 77"/>
                <a:gd name="T61" fmla="*/ 17 h 77"/>
                <a:gd name="T62" fmla="*/ 65 w 77"/>
                <a:gd name="T63" fmla="*/ 19 h 77"/>
                <a:gd name="T64" fmla="*/ 60 w 77"/>
                <a:gd name="T65" fmla="*/ 19 h 77"/>
                <a:gd name="T66" fmla="*/ 58 w 77"/>
                <a:gd name="T67" fmla="*/ 17 h 77"/>
                <a:gd name="T68" fmla="*/ 58 w 77"/>
                <a:gd name="T69" fmla="*/ 12 h 77"/>
                <a:gd name="T70" fmla="*/ 60 w 77"/>
                <a:gd name="T71" fmla="*/ 10 h 77"/>
                <a:gd name="T72" fmla="*/ 65 w 77"/>
                <a:gd name="T73" fmla="*/ 10 h 77"/>
                <a:gd name="T74" fmla="*/ 67 w 77"/>
                <a:gd name="T75" fmla="*/ 12 h 77"/>
                <a:gd name="T76" fmla="*/ 67 w 77"/>
                <a:gd name="T77" fmla="*/ 17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77" h="77">
                  <a:moveTo>
                    <a:pt x="64" y="0"/>
                  </a:moveTo>
                  <a:cubicBezTo>
                    <a:pt x="13" y="0"/>
                    <a:pt x="13" y="0"/>
                    <a:pt x="13" y="0"/>
                  </a:cubicBezTo>
                  <a:cubicBezTo>
                    <a:pt x="6" y="0"/>
                    <a:pt x="0" y="6"/>
                    <a:pt x="0" y="13"/>
                  </a:cubicBezTo>
                  <a:cubicBezTo>
                    <a:pt x="0" y="64"/>
                    <a:pt x="0" y="64"/>
                    <a:pt x="0" y="64"/>
                  </a:cubicBezTo>
                  <a:cubicBezTo>
                    <a:pt x="1" y="71"/>
                    <a:pt x="6" y="77"/>
                    <a:pt x="13" y="77"/>
                  </a:cubicBezTo>
                  <a:cubicBezTo>
                    <a:pt x="64" y="77"/>
                    <a:pt x="64" y="77"/>
                    <a:pt x="64" y="77"/>
                  </a:cubicBezTo>
                  <a:cubicBezTo>
                    <a:pt x="71" y="76"/>
                    <a:pt x="77" y="71"/>
                    <a:pt x="77" y="64"/>
                  </a:cubicBezTo>
                  <a:cubicBezTo>
                    <a:pt x="77" y="13"/>
                    <a:pt x="77" y="13"/>
                    <a:pt x="77" y="13"/>
                  </a:cubicBezTo>
                  <a:cubicBezTo>
                    <a:pt x="77" y="6"/>
                    <a:pt x="71" y="0"/>
                    <a:pt x="64" y="0"/>
                  </a:cubicBezTo>
                  <a:close/>
                  <a:moveTo>
                    <a:pt x="25" y="34"/>
                  </a:moveTo>
                  <a:cubicBezTo>
                    <a:pt x="52" y="34"/>
                    <a:pt x="52" y="34"/>
                    <a:pt x="52" y="34"/>
                  </a:cubicBezTo>
                  <a:cubicBezTo>
                    <a:pt x="53" y="35"/>
                    <a:pt x="53" y="37"/>
                    <a:pt x="53" y="38"/>
                  </a:cubicBezTo>
                  <a:cubicBezTo>
                    <a:pt x="53" y="46"/>
                    <a:pt x="47" y="53"/>
                    <a:pt x="39" y="53"/>
                  </a:cubicBezTo>
                  <a:cubicBezTo>
                    <a:pt x="31" y="53"/>
                    <a:pt x="24" y="47"/>
                    <a:pt x="24" y="38"/>
                  </a:cubicBezTo>
                  <a:cubicBezTo>
                    <a:pt x="24" y="37"/>
                    <a:pt x="24" y="35"/>
                    <a:pt x="25" y="34"/>
                  </a:cubicBezTo>
                  <a:close/>
                  <a:moveTo>
                    <a:pt x="67" y="33"/>
                  </a:moveTo>
                  <a:cubicBezTo>
                    <a:pt x="67" y="53"/>
                    <a:pt x="67" y="53"/>
                    <a:pt x="67" y="53"/>
                  </a:cubicBezTo>
                  <a:cubicBezTo>
                    <a:pt x="67" y="62"/>
                    <a:pt x="67" y="62"/>
                    <a:pt x="67" y="62"/>
                  </a:cubicBezTo>
                  <a:cubicBezTo>
                    <a:pt x="67" y="65"/>
                    <a:pt x="65" y="67"/>
                    <a:pt x="63" y="67"/>
                  </a:cubicBezTo>
                  <a:cubicBezTo>
                    <a:pt x="15" y="67"/>
                    <a:pt x="15" y="67"/>
                    <a:pt x="15" y="67"/>
                  </a:cubicBezTo>
                  <a:cubicBezTo>
                    <a:pt x="12" y="67"/>
                    <a:pt x="10" y="65"/>
                    <a:pt x="10" y="63"/>
                  </a:cubicBezTo>
                  <a:cubicBezTo>
                    <a:pt x="10" y="53"/>
                    <a:pt x="10" y="53"/>
                    <a:pt x="10" y="53"/>
                  </a:cubicBezTo>
                  <a:cubicBezTo>
                    <a:pt x="10" y="34"/>
                    <a:pt x="10" y="34"/>
                    <a:pt x="10" y="34"/>
                  </a:cubicBezTo>
                  <a:cubicBezTo>
                    <a:pt x="10" y="34"/>
                    <a:pt x="10" y="34"/>
                    <a:pt x="10" y="34"/>
                  </a:cubicBezTo>
                  <a:cubicBezTo>
                    <a:pt x="17" y="34"/>
                    <a:pt x="17" y="34"/>
                    <a:pt x="17" y="34"/>
                  </a:cubicBezTo>
                  <a:cubicBezTo>
                    <a:pt x="17" y="35"/>
                    <a:pt x="17" y="37"/>
                    <a:pt x="17" y="39"/>
                  </a:cubicBezTo>
                  <a:cubicBezTo>
                    <a:pt x="17" y="51"/>
                    <a:pt x="27" y="60"/>
                    <a:pt x="39" y="60"/>
                  </a:cubicBezTo>
                  <a:cubicBezTo>
                    <a:pt x="51" y="60"/>
                    <a:pt x="60" y="50"/>
                    <a:pt x="60" y="38"/>
                  </a:cubicBezTo>
                  <a:cubicBezTo>
                    <a:pt x="60" y="37"/>
                    <a:pt x="60" y="35"/>
                    <a:pt x="60" y="33"/>
                  </a:cubicBezTo>
                  <a:cubicBezTo>
                    <a:pt x="67" y="33"/>
                    <a:pt x="67" y="33"/>
                    <a:pt x="67" y="33"/>
                  </a:cubicBezTo>
                  <a:close/>
                  <a:moveTo>
                    <a:pt x="67" y="17"/>
                  </a:moveTo>
                  <a:cubicBezTo>
                    <a:pt x="67" y="18"/>
                    <a:pt x="66" y="19"/>
                    <a:pt x="65" y="19"/>
                  </a:cubicBezTo>
                  <a:cubicBezTo>
                    <a:pt x="60" y="19"/>
                    <a:pt x="60" y="19"/>
                    <a:pt x="60" y="19"/>
                  </a:cubicBezTo>
                  <a:cubicBezTo>
                    <a:pt x="59" y="19"/>
                    <a:pt x="58" y="18"/>
                    <a:pt x="58" y="17"/>
                  </a:cubicBezTo>
                  <a:cubicBezTo>
                    <a:pt x="58" y="12"/>
                    <a:pt x="58" y="12"/>
                    <a:pt x="58" y="12"/>
                  </a:cubicBezTo>
                  <a:cubicBezTo>
                    <a:pt x="58" y="11"/>
                    <a:pt x="59" y="10"/>
                    <a:pt x="60" y="10"/>
                  </a:cubicBezTo>
                  <a:cubicBezTo>
                    <a:pt x="65" y="10"/>
                    <a:pt x="65" y="10"/>
                    <a:pt x="65" y="10"/>
                  </a:cubicBezTo>
                  <a:cubicBezTo>
                    <a:pt x="66" y="9"/>
                    <a:pt x="67" y="11"/>
                    <a:pt x="67" y="12"/>
                  </a:cubicBezTo>
                  <a:lnTo>
                    <a:pt x="67" y="17"/>
                  </a:lnTo>
                  <a:close/>
                </a:path>
              </a:pathLst>
            </a:custGeom>
            <a:solidFill>
              <a:sysClr val="window" lastClr="FFFFFF">
                <a:lumMod val="50000"/>
              </a:sys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54" name="Freeform 181"/>
            <p:cNvSpPr>
              <a:spLocks noEditPoints="1"/>
            </p:cNvSpPr>
            <p:nvPr/>
          </p:nvSpPr>
          <p:spPr bwMode="auto">
            <a:xfrm>
              <a:off x="7892881" y="2011339"/>
              <a:ext cx="189379" cy="143869"/>
            </a:xfrm>
            <a:custGeom>
              <a:avLst/>
              <a:gdLst>
                <a:gd name="T0" fmla="*/ 76 w 79"/>
                <a:gd name="T1" fmla="*/ 3 h 60"/>
                <a:gd name="T2" fmla="*/ 40 w 79"/>
                <a:gd name="T3" fmla="*/ 0 h 60"/>
                <a:gd name="T4" fmla="*/ 4 w 79"/>
                <a:gd name="T5" fmla="*/ 3 h 60"/>
                <a:gd name="T6" fmla="*/ 0 w 79"/>
                <a:gd name="T7" fmla="*/ 30 h 60"/>
                <a:gd name="T8" fmla="*/ 4 w 79"/>
                <a:gd name="T9" fmla="*/ 57 h 60"/>
                <a:gd name="T10" fmla="*/ 40 w 79"/>
                <a:gd name="T11" fmla="*/ 60 h 60"/>
                <a:gd name="T12" fmla="*/ 76 w 79"/>
                <a:gd name="T13" fmla="*/ 57 h 60"/>
                <a:gd name="T14" fmla="*/ 79 w 79"/>
                <a:gd name="T15" fmla="*/ 30 h 60"/>
                <a:gd name="T16" fmla="*/ 76 w 79"/>
                <a:gd name="T17" fmla="*/ 3 h 60"/>
                <a:gd name="T18" fmla="*/ 30 w 79"/>
                <a:gd name="T19" fmla="*/ 45 h 60"/>
                <a:gd name="T20" fmla="*/ 30 w 79"/>
                <a:gd name="T21" fmla="*/ 15 h 60"/>
                <a:gd name="T22" fmla="*/ 55 w 79"/>
                <a:gd name="T23" fmla="*/ 30 h 60"/>
                <a:gd name="T24" fmla="*/ 30 w 79"/>
                <a:gd name="T25" fmla="*/ 45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 h="60">
                  <a:moveTo>
                    <a:pt x="76" y="3"/>
                  </a:moveTo>
                  <a:cubicBezTo>
                    <a:pt x="65" y="1"/>
                    <a:pt x="53" y="0"/>
                    <a:pt x="40" y="0"/>
                  </a:cubicBezTo>
                  <a:cubicBezTo>
                    <a:pt x="27" y="0"/>
                    <a:pt x="15" y="1"/>
                    <a:pt x="4" y="3"/>
                  </a:cubicBezTo>
                  <a:cubicBezTo>
                    <a:pt x="2" y="11"/>
                    <a:pt x="0" y="20"/>
                    <a:pt x="0" y="30"/>
                  </a:cubicBezTo>
                  <a:cubicBezTo>
                    <a:pt x="0" y="40"/>
                    <a:pt x="2" y="49"/>
                    <a:pt x="4" y="57"/>
                  </a:cubicBezTo>
                  <a:cubicBezTo>
                    <a:pt x="15" y="59"/>
                    <a:pt x="27" y="60"/>
                    <a:pt x="40" y="60"/>
                  </a:cubicBezTo>
                  <a:cubicBezTo>
                    <a:pt x="53" y="60"/>
                    <a:pt x="65" y="59"/>
                    <a:pt x="76" y="57"/>
                  </a:cubicBezTo>
                  <a:cubicBezTo>
                    <a:pt x="78" y="49"/>
                    <a:pt x="79" y="40"/>
                    <a:pt x="79" y="30"/>
                  </a:cubicBezTo>
                  <a:cubicBezTo>
                    <a:pt x="79" y="20"/>
                    <a:pt x="78" y="11"/>
                    <a:pt x="76" y="3"/>
                  </a:cubicBezTo>
                  <a:close/>
                  <a:moveTo>
                    <a:pt x="30" y="45"/>
                  </a:moveTo>
                  <a:cubicBezTo>
                    <a:pt x="30" y="15"/>
                    <a:pt x="30" y="15"/>
                    <a:pt x="30" y="15"/>
                  </a:cubicBezTo>
                  <a:cubicBezTo>
                    <a:pt x="55" y="30"/>
                    <a:pt x="55" y="30"/>
                    <a:pt x="55" y="30"/>
                  </a:cubicBezTo>
                  <a:lnTo>
                    <a:pt x="30" y="45"/>
                  </a:lnTo>
                  <a:close/>
                </a:path>
              </a:pathLst>
            </a:custGeom>
            <a:solidFill>
              <a:sysClr val="window" lastClr="FFFFFF">
                <a:lumMod val="50000"/>
              </a:sys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55" name="Freeform 183"/>
            <p:cNvSpPr>
              <a:spLocks noEditPoints="1"/>
            </p:cNvSpPr>
            <p:nvPr/>
          </p:nvSpPr>
          <p:spPr bwMode="auto">
            <a:xfrm>
              <a:off x="7700566" y="2745365"/>
              <a:ext cx="164422" cy="162953"/>
            </a:xfrm>
            <a:custGeom>
              <a:avLst/>
              <a:gdLst>
                <a:gd name="T0" fmla="*/ 34 w 68"/>
                <a:gd name="T1" fmla="*/ 0 h 68"/>
                <a:gd name="T2" fmla="*/ 0 w 68"/>
                <a:gd name="T3" fmla="*/ 34 h 68"/>
                <a:gd name="T4" fmla="*/ 34 w 68"/>
                <a:gd name="T5" fmla="*/ 68 h 68"/>
                <a:gd name="T6" fmla="*/ 68 w 68"/>
                <a:gd name="T7" fmla="*/ 34 h 68"/>
                <a:gd name="T8" fmla="*/ 34 w 68"/>
                <a:gd name="T9" fmla="*/ 0 h 68"/>
                <a:gd name="T10" fmla="*/ 34 w 68"/>
                <a:gd name="T11" fmla="*/ 61 h 68"/>
                <a:gd name="T12" fmla="*/ 7 w 68"/>
                <a:gd name="T13" fmla="*/ 34 h 68"/>
                <a:gd name="T14" fmla="*/ 34 w 68"/>
                <a:gd name="T15" fmla="*/ 6 h 68"/>
                <a:gd name="T16" fmla="*/ 62 w 68"/>
                <a:gd name="T17" fmla="*/ 34 h 68"/>
                <a:gd name="T18" fmla="*/ 34 w 68"/>
                <a:gd name="T19" fmla="*/ 61 h 68"/>
                <a:gd name="T20" fmla="*/ 21 w 68"/>
                <a:gd name="T21" fmla="*/ 21 h 68"/>
                <a:gd name="T22" fmla="*/ 47 w 68"/>
                <a:gd name="T23" fmla="*/ 21 h 68"/>
                <a:gd name="T24" fmla="*/ 47 w 68"/>
                <a:gd name="T25" fmla="*/ 46 h 68"/>
                <a:gd name="T26" fmla="*/ 21 w 68"/>
                <a:gd name="T27" fmla="*/ 46 h 68"/>
                <a:gd name="T28" fmla="*/ 21 w 68"/>
                <a:gd name="T29" fmla="*/ 21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8" h="68">
                  <a:moveTo>
                    <a:pt x="34" y="0"/>
                  </a:moveTo>
                  <a:cubicBezTo>
                    <a:pt x="15" y="0"/>
                    <a:pt x="0" y="15"/>
                    <a:pt x="0" y="34"/>
                  </a:cubicBezTo>
                  <a:cubicBezTo>
                    <a:pt x="0" y="52"/>
                    <a:pt x="15" y="68"/>
                    <a:pt x="34" y="68"/>
                  </a:cubicBezTo>
                  <a:cubicBezTo>
                    <a:pt x="53" y="68"/>
                    <a:pt x="68" y="52"/>
                    <a:pt x="68" y="34"/>
                  </a:cubicBezTo>
                  <a:cubicBezTo>
                    <a:pt x="68" y="15"/>
                    <a:pt x="53" y="0"/>
                    <a:pt x="34" y="0"/>
                  </a:cubicBezTo>
                  <a:close/>
                  <a:moveTo>
                    <a:pt x="34" y="61"/>
                  </a:moveTo>
                  <a:cubicBezTo>
                    <a:pt x="19" y="61"/>
                    <a:pt x="7" y="49"/>
                    <a:pt x="7" y="34"/>
                  </a:cubicBezTo>
                  <a:cubicBezTo>
                    <a:pt x="7" y="18"/>
                    <a:pt x="19" y="6"/>
                    <a:pt x="34" y="6"/>
                  </a:cubicBezTo>
                  <a:cubicBezTo>
                    <a:pt x="49" y="6"/>
                    <a:pt x="62" y="18"/>
                    <a:pt x="62" y="34"/>
                  </a:cubicBezTo>
                  <a:cubicBezTo>
                    <a:pt x="62" y="49"/>
                    <a:pt x="49" y="61"/>
                    <a:pt x="34" y="61"/>
                  </a:cubicBezTo>
                  <a:close/>
                  <a:moveTo>
                    <a:pt x="21" y="21"/>
                  </a:moveTo>
                  <a:cubicBezTo>
                    <a:pt x="47" y="21"/>
                    <a:pt x="47" y="21"/>
                    <a:pt x="47" y="21"/>
                  </a:cubicBezTo>
                  <a:cubicBezTo>
                    <a:pt x="47" y="46"/>
                    <a:pt x="47" y="46"/>
                    <a:pt x="47" y="46"/>
                  </a:cubicBezTo>
                  <a:cubicBezTo>
                    <a:pt x="21" y="46"/>
                    <a:pt x="21" y="46"/>
                    <a:pt x="21" y="46"/>
                  </a:cubicBezTo>
                  <a:lnTo>
                    <a:pt x="21" y="21"/>
                  </a:lnTo>
                  <a:close/>
                </a:path>
              </a:pathLst>
            </a:custGeom>
            <a:solidFill>
              <a:sysClr val="window" lastClr="FFFFFF">
                <a:lumMod val="50000"/>
              </a:sys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56" name="Freeform 188"/>
            <p:cNvSpPr>
              <a:spLocks noEditPoints="1"/>
            </p:cNvSpPr>
            <p:nvPr/>
          </p:nvSpPr>
          <p:spPr bwMode="auto">
            <a:xfrm>
              <a:off x="7130962" y="3413328"/>
              <a:ext cx="171762" cy="173230"/>
            </a:xfrm>
            <a:custGeom>
              <a:avLst/>
              <a:gdLst>
                <a:gd name="T0" fmla="*/ 36 w 72"/>
                <a:gd name="T1" fmla="*/ 0 h 72"/>
                <a:gd name="T2" fmla="*/ 0 w 72"/>
                <a:gd name="T3" fmla="*/ 36 h 72"/>
                <a:gd name="T4" fmla="*/ 36 w 72"/>
                <a:gd name="T5" fmla="*/ 72 h 72"/>
                <a:gd name="T6" fmla="*/ 72 w 72"/>
                <a:gd name="T7" fmla="*/ 36 h 72"/>
                <a:gd name="T8" fmla="*/ 36 w 72"/>
                <a:gd name="T9" fmla="*/ 0 h 72"/>
                <a:gd name="T10" fmla="*/ 57 w 72"/>
                <a:gd name="T11" fmla="*/ 31 h 72"/>
                <a:gd name="T12" fmla="*/ 38 w 72"/>
                <a:gd name="T13" fmla="*/ 59 h 72"/>
                <a:gd name="T14" fmla="*/ 29 w 72"/>
                <a:gd name="T15" fmla="*/ 55 h 72"/>
                <a:gd name="T16" fmla="*/ 21 w 72"/>
                <a:gd name="T17" fmla="*/ 33 h 72"/>
                <a:gd name="T18" fmla="*/ 16 w 72"/>
                <a:gd name="T19" fmla="*/ 35 h 72"/>
                <a:gd name="T20" fmla="*/ 15 w 72"/>
                <a:gd name="T21" fmla="*/ 32 h 72"/>
                <a:gd name="T22" fmla="*/ 28 w 72"/>
                <a:gd name="T23" fmla="*/ 23 h 72"/>
                <a:gd name="T24" fmla="*/ 35 w 72"/>
                <a:gd name="T25" fmla="*/ 37 h 72"/>
                <a:gd name="T26" fmla="*/ 38 w 72"/>
                <a:gd name="T27" fmla="*/ 46 h 72"/>
                <a:gd name="T28" fmla="*/ 44 w 72"/>
                <a:gd name="T29" fmla="*/ 38 h 72"/>
                <a:gd name="T30" fmla="*/ 39 w 72"/>
                <a:gd name="T31" fmla="*/ 32 h 72"/>
                <a:gd name="T32" fmla="*/ 57 w 72"/>
                <a:gd name="T33" fmla="*/ 31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2" h="72">
                  <a:moveTo>
                    <a:pt x="36" y="0"/>
                  </a:moveTo>
                  <a:cubicBezTo>
                    <a:pt x="16" y="0"/>
                    <a:pt x="0" y="17"/>
                    <a:pt x="0" y="36"/>
                  </a:cubicBezTo>
                  <a:cubicBezTo>
                    <a:pt x="0" y="56"/>
                    <a:pt x="16" y="72"/>
                    <a:pt x="36" y="72"/>
                  </a:cubicBezTo>
                  <a:cubicBezTo>
                    <a:pt x="56" y="72"/>
                    <a:pt x="72" y="56"/>
                    <a:pt x="72" y="36"/>
                  </a:cubicBezTo>
                  <a:cubicBezTo>
                    <a:pt x="72" y="17"/>
                    <a:pt x="56" y="0"/>
                    <a:pt x="36" y="0"/>
                  </a:cubicBezTo>
                  <a:close/>
                  <a:moveTo>
                    <a:pt x="57" y="31"/>
                  </a:moveTo>
                  <a:cubicBezTo>
                    <a:pt x="55" y="45"/>
                    <a:pt x="42" y="56"/>
                    <a:pt x="38" y="59"/>
                  </a:cubicBezTo>
                  <a:cubicBezTo>
                    <a:pt x="34" y="61"/>
                    <a:pt x="30" y="58"/>
                    <a:pt x="29" y="55"/>
                  </a:cubicBezTo>
                  <a:cubicBezTo>
                    <a:pt x="27" y="52"/>
                    <a:pt x="22" y="35"/>
                    <a:pt x="21" y="33"/>
                  </a:cubicBezTo>
                  <a:cubicBezTo>
                    <a:pt x="20" y="32"/>
                    <a:pt x="16" y="35"/>
                    <a:pt x="16" y="35"/>
                  </a:cubicBezTo>
                  <a:cubicBezTo>
                    <a:pt x="15" y="32"/>
                    <a:pt x="15" y="32"/>
                    <a:pt x="15" y="32"/>
                  </a:cubicBezTo>
                  <a:cubicBezTo>
                    <a:pt x="15" y="32"/>
                    <a:pt x="22" y="24"/>
                    <a:pt x="28" y="23"/>
                  </a:cubicBezTo>
                  <a:cubicBezTo>
                    <a:pt x="33" y="22"/>
                    <a:pt x="33" y="32"/>
                    <a:pt x="35" y="37"/>
                  </a:cubicBezTo>
                  <a:cubicBezTo>
                    <a:pt x="36" y="43"/>
                    <a:pt x="37" y="46"/>
                    <a:pt x="38" y="46"/>
                  </a:cubicBezTo>
                  <a:cubicBezTo>
                    <a:pt x="39" y="46"/>
                    <a:pt x="42" y="43"/>
                    <a:pt x="44" y="38"/>
                  </a:cubicBezTo>
                  <a:cubicBezTo>
                    <a:pt x="47" y="34"/>
                    <a:pt x="44" y="29"/>
                    <a:pt x="39" y="32"/>
                  </a:cubicBezTo>
                  <a:cubicBezTo>
                    <a:pt x="41" y="21"/>
                    <a:pt x="60" y="18"/>
                    <a:pt x="57" y="31"/>
                  </a:cubicBezTo>
                  <a:close/>
                </a:path>
              </a:pathLst>
            </a:custGeom>
            <a:solidFill>
              <a:sysClr val="window" lastClr="FFFFFF">
                <a:lumMod val="50000"/>
              </a:sysClr>
            </a:solidFill>
            <a:ln>
              <a:noFill/>
            </a:ln>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57" name="Freeform 189"/>
            <p:cNvSpPr>
              <a:spLocks noEditPoints="1"/>
            </p:cNvSpPr>
            <p:nvPr/>
          </p:nvSpPr>
          <p:spPr bwMode="auto">
            <a:xfrm>
              <a:off x="6582423" y="2883055"/>
              <a:ext cx="113040" cy="113040"/>
            </a:xfrm>
            <a:custGeom>
              <a:avLst/>
              <a:gdLst>
                <a:gd name="T0" fmla="*/ 23 w 47"/>
                <a:gd name="T1" fmla="*/ 0 h 47"/>
                <a:gd name="T2" fmla="*/ 0 w 47"/>
                <a:gd name="T3" fmla="*/ 24 h 47"/>
                <a:gd name="T4" fmla="*/ 23 w 47"/>
                <a:gd name="T5" fmla="*/ 47 h 47"/>
                <a:gd name="T6" fmla="*/ 47 w 47"/>
                <a:gd name="T7" fmla="*/ 24 h 47"/>
                <a:gd name="T8" fmla="*/ 23 w 47"/>
                <a:gd name="T9" fmla="*/ 0 h 47"/>
                <a:gd name="T10" fmla="*/ 5 w 47"/>
                <a:gd name="T11" fmla="*/ 24 h 47"/>
                <a:gd name="T12" fmla="*/ 23 w 47"/>
                <a:gd name="T13" fmla="*/ 6 h 47"/>
                <a:gd name="T14" fmla="*/ 23 w 47"/>
                <a:gd name="T15" fmla="*/ 42 h 47"/>
                <a:gd name="T16" fmla="*/ 5 w 47"/>
                <a:gd name="T17" fmla="*/ 24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7" h="47">
                  <a:moveTo>
                    <a:pt x="23" y="0"/>
                  </a:moveTo>
                  <a:cubicBezTo>
                    <a:pt x="10" y="0"/>
                    <a:pt x="0" y="11"/>
                    <a:pt x="0" y="24"/>
                  </a:cubicBezTo>
                  <a:cubicBezTo>
                    <a:pt x="0" y="37"/>
                    <a:pt x="10" y="47"/>
                    <a:pt x="23" y="47"/>
                  </a:cubicBezTo>
                  <a:cubicBezTo>
                    <a:pt x="36" y="47"/>
                    <a:pt x="47" y="37"/>
                    <a:pt x="47" y="24"/>
                  </a:cubicBezTo>
                  <a:cubicBezTo>
                    <a:pt x="47" y="11"/>
                    <a:pt x="36" y="0"/>
                    <a:pt x="23" y="0"/>
                  </a:cubicBezTo>
                  <a:close/>
                  <a:moveTo>
                    <a:pt x="5" y="24"/>
                  </a:moveTo>
                  <a:cubicBezTo>
                    <a:pt x="5" y="14"/>
                    <a:pt x="13" y="6"/>
                    <a:pt x="23" y="6"/>
                  </a:cubicBezTo>
                  <a:cubicBezTo>
                    <a:pt x="23" y="42"/>
                    <a:pt x="23" y="42"/>
                    <a:pt x="23" y="42"/>
                  </a:cubicBezTo>
                  <a:cubicBezTo>
                    <a:pt x="13" y="42"/>
                    <a:pt x="5" y="34"/>
                    <a:pt x="5" y="24"/>
                  </a:cubicBezTo>
                  <a:close/>
                </a:path>
              </a:pathLst>
            </a:custGeom>
            <a:solidFill>
              <a:sysClr val="window" lastClr="FFFFFF">
                <a:lumMod val="50000"/>
              </a:sysClr>
            </a:solidFill>
            <a:ln>
              <a:noFill/>
            </a:ln>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58" name="Freeform 190"/>
            <p:cNvSpPr>
              <a:spLocks noEditPoints="1"/>
            </p:cNvSpPr>
            <p:nvPr/>
          </p:nvSpPr>
          <p:spPr bwMode="auto">
            <a:xfrm>
              <a:off x="6624997" y="2292898"/>
              <a:ext cx="161485" cy="149742"/>
            </a:xfrm>
            <a:custGeom>
              <a:avLst/>
              <a:gdLst>
                <a:gd name="T0" fmla="*/ 34 w 67"/>
                <a:gd name="T1" fmla="*/ 8 h 62"/>
                <a:gd name="T2" fmla="*/ 23 w 67"/>
                <a:gd name="T3" fmla="*/ 10 h 62"/>
                <a:gd name="T4" fmla="*/ 15 w 67"/>
                <a:gd name="T5" fmla="*/ 14 h 62"/>
                <a:gd name="T6" fmla="*/ 8 w 67"/>
                <a:gd name="T7" fmla="*/ 27 h 62"/>
                <a:gd name="T8" fmla="*/ 11 w 67"/>
                <a:gd name="T9" fmla="*/ 35 h 62"/>
                <a:gd name="T10" fmla="*/ 17 w 67"/>
                <a:gd name="T11" fmla="*/ 41 h 62"/>
                <a:gd name="T12" fmla="*/ 21 w 67"/>
                <a:gd name="T13" fmla="*/ 47 h 62"/>
                <a:gd name="T14" fmla="*/ 21 w 67"/>
                <a:gd name="T15" fmla="*/ 49 h 62"/>
                <a:gd name="T16" fmla="*/ 22 w 67"/>
                <a:gd name="T17" fmla="*/ 48 h 62"/>
                <a:gd name="T18" fmla="*/ 28 w 67"/>
                <a:gd name="T19" fmla="*/ 45 h 62"/>
                <a:gd name="T20" fmla="*/ 29 w 67"/>
                <a:gd name="T21" fmla="*/ 46 h 62"/>
                <a:gd name="T22" fmla="*/ 34 w 67"/>
                <a:gd name="T23" fmla="*/ 46 h 62"/>
                <a:gd name="T24" fmla="*/ 44 w 67"/>
                <a:gd name="T25" fmla="*/ 44 h 62"/>
                <a:gd name="T26" fmla="*/ 52 w 67"/>
                <a:gd name="T27" fmla="*/ 40 h 62"/>
                <a:gd name="T28" fmla="*/ 59 w 67"/>
                <a:gd name="T29" fmla="*/ 27 h 62"/>
                <a:gd name="T30" fmla="*/ 52 w 67"/>
                <a:gd name="T31" fmla="*/ 14 h 62"/>
                <a:gd name="T32" fmla="*/ 44 w 67"/>
                <a:gd name="T33" fmla="*/ 10 h 62"/>
                <a:gd name="T34" fmla="*/ 34 w 67"/>
                <a:gd name="T35" fmla="*/ 8 h 62"/>
                <a:gd name="T36" fmla="*/ 34 w 67"/>
                <a:gd name="T37" fmla="*/ 0 h 62"/>
                <a:gd name="T38" fmla="*/ 34 w 67"/>
                <a:gd name="T39" fmla="*/ 0 h 62"/>
                <a:gd name="T40" fmla="*/ 67 w 67"/>
                <a:gd name="T41" fmla="*/ 27 h 62"/>
                <a:gd name="T42" fmla="*/ 34 w 67"/>
                <a:gd name="T43" fmla="*/ 54 h 62"/>
                <a:gd name="T44" fmla="*/ 28 w 67"/>
                <a:gd name="T45" fmla="*/ 54 h 62"/>
                <a:gd name="T46" fmla="*/ 4 w 67"/>
                <a:gd name="T47" fmla="*/ 62 h 62"/>
                <a:gd name="T48" fmla="*/ 4 w 67"/>
                <a:gd name="T49" fmla="*/ 61 h 62"/>
                <a:gd name="T50" fmla="*/ 13 w 67"/>
                <a:gd name="T51" fmla="*/ 50 h 62"/>
                <a:gd name="T52" fmla="*/ 12 w 67"/>
                <a:gd name="T53" fmla="*/ 48 h 62"/>
                <a:gd name="T54" fmla="*/ 0 w 67"/>
                <a:gd name="T55" fmla="*/ 27 h 62"/>
                <a:gd name="T56" fmla="*/ 34 w 67"/>
                <a:gd name="T57" fmla="*/ 0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7" h="62">
                  <a:moveTo>
                    <a:pt x="34" y="8"/>
                  </a:moveTo>
                  <a:cubicBezTo>
                    <a:pt x="30" y="8"/>
                    <a:pt x="26" y="9"/>
                    <a:pt x="23" y="10"/>
                  </a:cubicBezTo>
                  <a:cubicBezTo>
                    <a:pt x="20" y="11"/>
                    <a:pt x="17" y="12"/>
                    <a:pt x="15" y="14"/>
                  </a:cubicBezTo>
                  <a:cubicBezTo>
                    <a:pt x="11" y="18"/>
                    <a:pt x="8" y="22"/>
                    <a:pt x="8" y="27"/>
                  </a:cubicBezTo>
                  <a:cubicBezTo>
                    <a:pt x="8" y="30"/>
                    <a:pt x="9" y="32"/>
                    <a:pt x="11" y="35"/>
                  </a:cubicBezTo>
                  <a:cubicBezTo>
                    <a:pt x="12" y="37"/>
                    <a:pt x="14" y="39"/>
                    <a:pt x="17" y="41"/>
                  </a:cubicBezTo>
                  <a:cubicBezTo>
                    <a:pt x="19" y="42"/>
                    <a:pt x="20" y="45"/>
                    <a:pt x="21" y="47"/>
                  </a:cubicBezTo>
                  <a:cubicBezTo>
                    <a:pt x="21" y="48"/>
                    <a:pt x="21" y="48"/>
                    <a:pt x="21" y="49"/>
                  </a:cubicBezTo>
                  <a:cubicBezTo>
                    <a:pt x="21" y="49"/>
                    <a:pt x="22" y="48"/>
                    <a:pt x="22" y="48"/>
                  </a:cubicBezTo>
                  <a:cubicBezTo>
                    <a:pt x="24" y="46"/>
                    <a:pt x="26" y="45"/>
                    <a:pt x="28" y="45"/>
                  </a:cubicBezTo>
                  <a:cubicBezTo>
                    <a:pt x="29" y="45"/>
                    <a:pt x="29" y="45"/>
                    <a:pt x="29" y="46"/>
                  </a:cubicBezTo>
                  <a:cubicBezTo>
                    <a:pt x="31" y="46"/>
                    <a:pt x="32" y="46"/>
                    <a:pt x="34" y="46"/>
                  </a:cubicBezTo>
                  <a:cubicBezTo>
                    <a:pt x="37" y="46"/>
                    <a:pt x="41" y="45"/>
                    <a:pt x="44" y="44"/>
                  </a:cubicBezTo>
                  <a:cubicBezTo>
                    <a:pt x="47" y="43"/>
                    <a:pt x="50" y="42"/>
                    <a:pt x="52" y="40"/>
                  </a:cubicBezTo>
                  <a:cubicBezTo>
                    <a:pt x="56" y="36"/>
                    <a:pt x="59" y="32"/>
                    <a:pt x="59" y="27"/>
                  </a:cubicBezTo>
                  <a:cubicBezTo>
                    <a:pt x="59" y="22"/>
                    <a:pt x="56" y="18"/>
                    <a:pt x="52" y="14"/>
                  </a:cubicBezTo>
                  <a:cubicBezTo>
                    <a:pt x="50" y="12"/>
                    <a:pt x="47" y="11"/>
                    <a:pt x="44" y="10"/>
                  </a:cubicBezTo>
                  <a:cubicBezTo>
                    <a:pt x="41" y="9"/>
                    <a:pt x="37" y="8"/>
                    <a:pt x="34" y="8"/>
                  </a:cubicBezTo>
                  <a:close/>
                  <a:moveTo>
                    <a:pt x="34" y="0"/>
                  </a:moveTo>
                  <a:cubicBezTo>
                    <a:pt x="34" y="0"/>
                    <a:pt x="34" y="0"/>
                    <a:pt x="34" y="0"/>
                  </a:cubicBezTo>
                  <a:cubicBezTo>
                    <a:pt x="52" y="0"/>
                    <a:pt x="67" y="12"/>
                    <a:pt x="67" y="27"/>
                  </a:cubicBezTo>
                  <a:cubicBezTo>
                    <a:pt x="67" y="42"/>
                    <a:pt x="52" y="54"/>
                    <a:pt x="34" y="54"/>
                  </a:cubicBezTo>
                  <a:cubicBezTo>
                    <a:pt x="32" y="54"/>
                    <a:pt x="30" y="54"/>
                    <a:pt x="28" y="54"/>
                  </a:cubicBezTo>
                  <a:cubicBezTo>
                    <a:pt x="21" y="61"/>
                    <a:pt x="13" y="62"/>
                    <a:pt x="4" y="62"/>
                  </a:cubicBezTo>
                  <a:cubicBezTo>
                    <a:pt x="4" y="61"/>
                    <a:pt x="4" y="61"/>
                    <a:pt x="4" y="61"/>
                  </a:cubicBezTo>
                  <a:cubicBezTo>
                    <a:pt x="9" y="59"/>
                    <a:pt x="13" y="55"/>
                    <a:pt x="13" y="50"/>
                  </a:cubicBezTo>
                  <a:cubicBezTo>
                    <a:pt x="13" y="49"/>
                    <a:pt x="13" y="49"/>
                    <a:pt x="12" y="48"/>
                  </a:cubicBezTo>
                  <a:cubicBezTo>
                    <a:pt x="5" y="43"/>
                    <a:pt x="0" y="36"/>
                    <a:pt x="0" y="27"/>
                  </a:cubicBezTo>
                  <a:cubicBezTo>
                    <a:pt x="0" y="12"/>
                    <a:pt x="15" y="0"/>
                    <a:pt x="34" y="0"/>
                  </a:cubicBezTo>
                  <a:close/>
                </a:path>
              </a:pathLst>
            </a:custGeom>
            <a:solidFill>
              <a:sysClr val="window" lastClr="FFFFFF">
                <a:lumMod val="50000"/>
              </a:sysClr>
            </a:solidFill>
            <a:ln>
              <a:noFill/>
            </a:ln>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59" name="Freeform 191"/>
            <p:cNvSpPr>
              <a:spLocks noEditPoints="1"/>
            </p:cNvSpPr>
            <p:nvPr/>
          </p:nvSpPr>
          <p:spPr bwMode="auto">
            <a:xfrm>
              <a:off x="6934244" y="2881893"/>
              <a:ext cx="155614" cy="152677"/>
            </a:xfrm>
            <a:custGeom>
              <a:avLst/>
              <a:gdLst>
                <a:gd name="T0" fmla="*/ 62 w 65"/>
                <a:gd name="T1" fmla="*/ 36 h 64"/>
                <a:gd name="T2" fmla="*/ 62 w 65"/>
                <a:gd name="T3" fmla="*/ 32 h 64"/>
                <a:gd name="T4" fmla="*/ 33 w 65"/>
                <a:gd name="T5" fmla="*/ 3 h 64"/>
                <a:gd name="T6" fmla="*/ 28 w 65"/>
                <a:gd name="T7" fmla="*/ 3 h 64"/>
                <a:gd name="T8" fmla="*/ 18 w 65"/>
                <a:gd name="T9" fmla="*/ 0 h 64"/>
                <a:gd name="T10" fmla="*/ 0 w 65"/>
                <a:gd name="T11" fmla="*/ 18 h 64"/>
                <a:gd name="T12" fmla="*/ 3 w 65"/>
                <a:gd name="T13" fmla="*/ 28 h 64"/>
                <a:gd name="T14" fmla="*/ 3 w 65"/>
                <a:gd name="T15" fmla="*/ 32 h 64"/>
                <a:gd name="T16" fmla="*/ 33 w 65"/>
                <a:gd name="T17" fmla="*/ 62 h 64"/>
                <a:gd name="T18" fmla="*/ 38 w 65"/>
                <a:gd name="T19" fmla="*/ 62 h 64"/>
                <a:gd name="T20" fmla="*/ 47 w 65"/>
                <a:gd name="T21" fmla="*/ 64 h 64"/>
                <a:gd name="T22" fmla="*/ 65 w 65"/>
                <a:gd name="T23" fmla="*/ 46 h 64"/>
                <a:gd name="T24" fmla="*/ 62 w 65"/>
                <a:gd name="T25" fmla="*/ 36 h 64"/>
                <a:gd name="T26" fmla="*/ 35 w 65"/>
                <a:gd name="T27" fmla="*/ 54 h 64"/>
                <a:gd name="T28" fmla="*/ 17 w 65"/>
                <a:gd name="T29" fmla="*/ 49 h 64"/>
                <a:gd name="T30" fmla="*/ 18 w 65"/>
                <a:gd name="T31" fmla="*/ 39 h 64"/>
                <a:gd name="T32" fmla="*/ 26 w 65"/>
                <a:gd name="T33" fmla="*/ 45 h 64"/>
                <a:gd name="T34" fmla="*/ 40 w 65"/>
                <a:gd name="T35" fmla="*/ 44 h 64"/>
                <a:gd name="T36" fmla="*/ 32 w 65"/>
                <a:gd name="T37" fmla="*/ 36 h 64"/>
                <a:gd name="T38" fmla="*/ 15 w 65"/>
                <a:gd name="T39" fmla="*/ 23 h 64"/>
                <a:gd name="T40" fmla="*/ 28 w 65"/>
                <a:gd name="T41" fmla="*/ 10 h 64"/>
                <a:gd name="T42" fmla="*/ 46 w 65"/>
                <a:gd name="T43" fmla="*/ 15 h 64"/>
                <a:gd name="T44" fmla="*/ 45 w 65"/>
                <a:gd name="T45" fmla="*/ 24 h 64"/>
                <a:gd name="T46" fmla="*/ 32 w 65"/>
                <a:gd name="T47" fmla="*/ 17 h 64"/>
                <a:gd name="T48" fmla="*/ 29 w 65"/>
                <a:gd name="T49" fmla="*/ 27 h 64"/>
                <a:gd name="T50" fmla="*/ 50 w 65"/>
                <a:gd name="T51" fmla="*/ 37 h 64"/>
                <a:gd name="T52" fmla="*/ 35 w 65"/>
                <a:gd name="T53" fmla="*/ 54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5" h="64">
                  <a:moveTo>
                    <a:pt x="62" y="36"/>
                  </a:moveTo>
                  <a:cubicBezTo>
                    <a:pt x="62" y="35"/>
                    <a:pt x="62" y="34"/>
                    <a:pt x="62" y="32"/>
                  </a:cubicBezTo>
                  <a:cubicBezTo>
                    <a:pt x="62" y="16"/>
                    <a:pt x="49" y="3"/>
                    <a:pt x="33" y="3"/>
                  </a:cubicBezTo>
                  <a:cubicBezTo>
                    <a:pt x="31" y="3"/>
                    <a:pt x="29" y="3"/>
                    <a:pt x="28" y="3"/>
                  </a:cubicBezTo>
                  <a:cubicBezTo>
                    <a:pt x="25" y="1"/>
                    <a:pt x="22" y="0"/>
                    <a:pt x="18" y="0"/>
                  </a:cubicBezTo>
                  <a:cubicBezTo>
                    <a:pt x="8" y="0"/>
                    <a:pt x="0" y="8"/>
                    <a:pt x="0" y="18"/>
                  </a:cubicBezTo>
                  <a:cubicBezTo>
                    <a:pt x="0" y="21"/>
                    <a:pt x="1" y="25"/>
                    <a:pt x="3" y="28"/>
                  </a:cubicBezTo>
                  <a:cubicBezTo>
                    <a:pt x="3" y="29"/>
                    <a:pt x="3" y="31"/>
                    <a:pt x="3" y="32"/>
                  </a:cubicBezTo>
                  <a:cubicBezTo>
                    <a:pt x="3" y="49"/>
                    <a:pt x="16" y="62"/>
                    <a:pt x="33" y="62"/>
                  </a:cubicBezTo>
                  <a:cubicBezTo>
                    <a:pt x="34" y="62"/>
                    <a:pt x="36" y="62"/>
                    <a:pt x="38" y="62"/>
                  </a:cubicBezTo>
                  <a:cubicBezTo>
                    <a:pt x="41" y="63"/>
                    <a:pt x="44" y="64"/>
                    <a:pt x="47" y="64"/>
                  </a:cubicBezTo>
                  <a:cubicBezTo>
                    <a:pt x="57" y="64"/>
                    <a:pt x="65" y="56"/>
                    <a:pt x="65" y="46"/>
                  </a:cubicBezTo>
                  <a:cubicBezTo>
                    <a:pt x="65" y="43"/>
                    <a:pt x="64" y="39"/>
                    <a:pt x="62" y="36"/>
                  </a:cubicBezTo>
                  <a:close/>
                  <a:moveTo>
                    <a:pt x="35" y="54"/>
                  </a:moveTo>
                  <a:cubicBezTo>
                    <a:pt x="26" y="55"/>
                    <a:pt x="21" y="53"/>
                    <a:pt x="17" y="49"/>
                  </a:cubicBezTo>
                  <a:cubicBezTo>
                    <a:pt x="13" y="45"/>
                    <a:pt x="15" y="40"/>
                    <a:pt x="18" y="39"/>
                  </a:cubicBezTo>
                  <a:cubicBezTo>
                    <a:pt x="22" y="39"/>
                    <a:pt x="24" y="44"/>
                    <a:pt x="26" y="45"/>
                  </a:cubicBezTo>
                  <a:cubicBezTo>
                    <a:pt x="28" y="46"/>
                    <a:pt x="36" y="49"/>
                    <a:pt x="40" y="44"/>
                  </a:cubicBezTo>
                  <a:cubicBezTo>
                    <a:pt x="44" y="39"/>
                    <a:pt x="37" y="37"/>
                    <a:pt x="32" y="36"/>
                  </a:cubicBezTo>
                  <a:cubicBezTo>
                    <a:pt x="24" y="35"/>
                    <a:pt x="14" y="31"/>
                    <a:pt x="15" y="23"/>
                  </a:cubicBezTo>
                  <a:cubicBezTo>
                    <a:pt x="16" y="15"/>
                    <a:pt x="22" y="11"/>
                    <a:pt x="28" y="10"/>
                  </a:cubicBezTo>
                  <a:cubicBezTo>
                    <a:pt x="37" y="9"/>
                    <a:pt x="42" y="11"/>
                    <a:pt x="46" y="15"/>
                  </a:cubicBezTo>
                  <a:cubicBezTo>
                    <a:pt x="51" y="19"/>
                    <a:pt x="48" y="24"/>
                    <a:pt x="45" y="24"/>
                  </a:cubicBezTo>
                  <a:cubicBezTo>
                    <a:pt x="42" y="24"/>
                    <a:pt x="39" y="17"/>
                    <a:pt x="32" y="17"/>
                  </a:cubicBezTo>
                  <a:cubicBezTo>
                    <a:pt x="25" y="17"/>
                    <a:pt x="20" y="24"/>
                    <a:pt x="29" y="27"/>
                  </a:cubicBezTo>
                  <a:cubicBezTo>
                    <a:pt x="37" y="29"/>
                    <a:pt x="47" y="30"/>
                    <a:pt x="50" y="37"/>
                  </a:cubicBezTo>
                  <a:cubicBezTo>
                    <a:pt x="53" y="45"/>
                    <a:pt x="45" y="54"/>
                    <a:pt x="35" y="54"/>
                  </a:cubicBezTo>
                  <a:close/>
                </a:path>
              </a:pathLst>
            </a:custGeom>
            <a:solidFill>
              <a:sysClr val="window" lastClr="FFFFFF">
                <a:lumMod val="50000"/>
              </a:sysClr>
            </a:solidFill>
            <a:ln>
              <a:noFill/>
            </a:ln>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60" name="Freeform 195"/>
            <p:cNvSpPr>
              <a:spLocks noEditPoints="1"/>
            </p:cNvSpPr>
            <p:nvPr/>
          </p:nvSpPr>
          <p:spPr bwMode="auto">
            <a:xfrm>
              <a:off x="6067137" y="2322259"/>
              <a:ext cx="196719" cy="211399"/>
            </a:xfrm>
            <a:custGeom>
              <a:avLst/>
              <a:gdLst>
                <a:gd name="T0" fmla="*/ 78 w 82"/>
                <a:gd name="T1" fmla="*/ 22 h 88"/>
                <a:gd name="T2" fmla="*/ 50 w 82"/>
                <a:gd name="T3" fmla="*/ 2 h 88"/>
                <a:gd name="T4" fmla="*/ 40 w 82"/>
                <a:gd name="T5" fmla="*/ 4 h 88"/>
                <a:gd name="T6" fmla="*/ 3 w 82"/>
                <a:gd name="T7" fmla="*/ 55 h 88"/>
                <a:gd name="T8" fmla="*/ 4 w 82"/>
                <a:gd name="T9" fmla="*/ 65 h 88"/>
                <a:gd name="T10" fmla="*/ 32 w 82"/>
                <a:gd name="T11" fmla="*/ 85 h 88"/>
                <a:gd name="T12" fmla="*/ 42 w 82"/>
                <a:gd name="T13" fmla="*/ 84 h 88"/>
                <a:gd name="T14" fmla="*/ 80 w 82"/>
                <a:gd name="T15" fmla="*/ 33 h 88"/>
                <a:gd name="T16" fmla="*/ 78 w 82"/>
                <a:gd name="T17" fmla="*/ 22 h 88"/>
                <a:gd name="T18" fmla="*/ 54 w 82"/>
                <a:gd name="T19" fmla="*/ 9 h 88"/>
                <a:gd name="T20" fmla="*/ 70 w 82"/>
                <a:gd name="T21" fmla="*/ 21 h 88"/>
                <a:gd name="T22" fmla="*/ 68 w 82"/>
                <a:gd name="T23" fmla="*/ 23 h 88"/>
                <a:gd name="T24" fmla="*/ 53 w 82"/>
                <a:gd name="T25" fmla="*/ 11 h 88"/>
                <a:gd name="T26" fmla="*/ 54 w 82"/>
                <a:gd name="T27" fmla="*/ 9 h 88"/>
                <a:gd name="T28" fmla="*/ 21 w 82"/>
                <a:gd name="T29" fmla="*/ 71 h 88"/>
                <a:gd name="T30" fmla="*/ 20 w 82"/>
                <a:gd name="T31" fmla="*/ 64 h 88"/>
                <a:gd name="T32" fmla="*/ 27 w 82"/>
                <a:gd name="T33" fmla="*/ 63 h 88"/>
                <a:gd name="T34" fmla="*/ 28 w 82"/>
                <a:gd name="T35" fmla="*/ 70 h 88"/>
                <a:gd name="T36" fmla="*/ 21 w 82"/>
                <a:gd name="T37" fmla="*/ 71 h 88"/>
                <a:gd name="T38" fmla="*/ 45 w 82"/>
                <a:gd name="T39" fmla="*/ 71 h 88"/>
                <a:gd name="T40" fmla="*/ 14 w 82"/>
                <a:gd name="T41" fmla="*/ 48 h 88"/>
                <a:gd name="T42" fmla="*/ 43 w 82"/>
                <a:gd name="T43" fmla="*/ 9 h 88"/>
                <a:gd name="T44" fmla="*/ 74 w 82"/>
                <a:gd name="T45" fmla="*/ 32 h 88"/>
                <a:gd name="T46" fmla="*/ 45 w 82"/>
                <a:gd name="T47" fmla="*/ 71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82" h="88">
                  <a:moveTo>
                    <a:pt x="78" y="22"/>
                  </a:moveTo>
                  <a:cubicBezTo>
                    <a:pt x="50" y="2"/>
                    <a:pt x="50" y="2"/>
                    <a:pt x="50" y="2"/>
                  </a:cubicBezTo>
                  <a:cubicBezTo>
                    <a:pt x="47" y="0"/>
                    <a:pt x="43" y="1"/>
                    <a:pt x="40" y="4"/>
                  </a:cubicBezTo>
                  <a:cubicBezTo>
                    <a:pt x="3" y="55"/>
                    <a:pt x="3" y="55"/>
                    <a:pt x="3" y="55"/>
                  </a:cubicBezTo>
                  <a:cubicBezTo>
                    <a:pt x="0" y="58"/>
                    <a:pt x="1" y="63"/>
                    <a:pt x="4" y="65"/>
                  </a:cubicBezTo>
                  <a:cubicBezTo>
                    <a:pt x="32" y="85"/>
                    <a:pt x="32" y="85"/>
                    <a:pt x="32" y="85"/>
                  </a:cubicBezTo>
                  <a:cubicBezTo>
                    <a:pt x="35" y="88"/>
                    <a:pt x="40" y="87"/>
                    <a:pt x="42" y="84"/>
                  </a:cubicBezTo>
                  <a:cubicBezTo>
                    <a:pt x="80" y="33"/>
                    <a:pt x="80" y="33"/>
                    <a:pt x="80" y="33"/>
                  </a:cubicBezTo>
                  <a:cubicBezTo>
                    <a:pt x="82" y="29"/>
                    <a:pt x="81" y="25"/>
                    <a:pt x="78" y="22"/>
                  </a:cubicBezTo>
                  <a:close/>
                  <a:moveTo>
                    <a:pt x="54" y="9"/>
                  </a:moveTo>
                  <a:cubicBezTo>
                    <a:pt x="70" y="21"/>
                    <a:pt x="70" y="21"/>
                    <a:pt x="70" y="21"/>
                  </a:cubicBezTo>
                  <a:cubicBezTo>
                    <a:pt x="68" y="23"/>
                    <a:pt x="68" y="23"/>
                    <a:pt x="68" y="23"/>
                  </a:cubicBezTo>
                  <a:cubicBezTo>
                    <a:pt x="53" y="11"/>
                    <a:pt x="53" y="11"/>
                    <a:pt x="53" y="11"/>
                  </a:cubicBezTo>
                  <a:lnTo>
                    <a:pt x="54" y="9"/>
                  </a:lnTo>
                  <a:close/>
                  <a:moveTo>
                    <a:pt x="21" y="71"/>
                  </a:moveTo>
                  <a:cubicBezTo>
                    <a:pt x="19" y="70"/>
                    <a:pt x="18" y="67"/>
                    <a:pt x="20" y="64"/>
                  </a:cubicBezTo>
                  <a:cubicBezTo>
                    <a:pt x="22" y="62"/>
                    <a:pt x="25" y="62"/>
                    <a:pt x="27" y="63"/>
                  </a:cubicBezTo>
                  <a:cubicBezTo>
                    <a:pt x="29" y="65"/>
                    <a:pt x="29" y="68"/>
                    <a:pt x="28" y="70"/>
                  </a:cubicBezTo>
                  <a:cubicBezTo>
                    <a:pt x="26" y="72"/>
                    <a:pt x="23" y="73"/>
                    <a:pt x="21" y="71"/>
                  </a:cubicBezTo>
                  <a:close/>
                  <a:moveTo>
                    <a:pt x="45" y="71"/>
                  </a:moveTo>
                  <a:cubicBezTo>
                    <a:pt x="14" y="48"/>
                    <a:pt x="14" y="48"/>
                    <a:pt x="14" y="48"/>
                  </a:cubicBezTo>
                  <a:cubicBezTo>
                    <a:pt x="43" y="9"/>
                    <a:pt x="43" y="9"/>
                    <a:pt x="43" y="9"/>
                  </a:cubicBezTo>
                  <a:cubicBezTo>
                    <a:pt x="74" y="32"/>
                    <a:pt x="74" y="32"/>
                    <a:pt x="74" y="32"/>
                  </a:cubicBezTo>
                  <a:lnTo>
                    <a:pt x="45" y="71"/>
                  </a:lnTo>
                  <a:close/>
                </a:path>
              </a:pathLst>
            </a:custGeom>
            <a:solidFill>
              <a:sysClr val="window" lastClr="FFFFFF">
                <a:lumMod val="50000"/>
              </a:sysClr>
            </a:solidFill>
            <a:ln>
              <a:noFill/>
            </a:ln>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61" name="Freeform 205"/>
            <p:cNvSpPr>
              <a:spLocks noEditPoints="1"/>
            </p:cNvSpPr>
            <p:nvPr/>
          </p:nvSpPr>
          <p:spPr bwMode="auto">
            <a:xfrm>
              <a:off x="5810228" y="2934436"/>
              <a:ext cx="102764" cy="114508"/>
            </a:xfrm>
            <a:custGeom>
              <a:avLst/>
              <a:gdLst>
                <a:gd name="T0" fmla="*/ 34 w 43"/>
                <a:gd name="T1" fmla="*/ 15 h 48"/>
                <a:gd name="T2" fmla="*/ 36 w 43"/>
                <a:gd name="T3" fmla="*/ 12 h 48"/>
                <a:gd name="T4" fmla="*/ 39 w 43"/>
                <a:gd name="T5" fmla="*/ 7 h 48"/>
                <a:gd name="T6" fmla="*/ 38 w 43"/>
                <a:gd name="T7" fmla="*/ 1 h 48"/>
                <a:gd name="T8" fmla="*/ 34 w 43"/>
                <a:gd name="T9" fmla="*/ 0 h 48"/>
                <a:gd name="T10" fmla="*/ 27 w 43"/>
                <a:gd name="T11" fmla="*/ 3 h 48"/>
                <a:gd name="T12" fmla="*/ 21 w 43"/>
                <a:gd name="T13" fmla="*/ 14 h 48"/>
                <a:gd name="T14" fmla="*/ 16 w 43"/>
                <a:gd name="T15" fmla="*/ 3 h 48"/>
                <a:gd name="T16" fmla="*/ 10 w 43"/>
                <a:gd name="T17" fmla="*/ 1 h 48"/>
                <a:gd name="T18" fmla="*/ 6 w 43"/>
                <a:gd name="T19" fmla="*/ 3 h 48"/>
                <a:gd name="T20" fmla="*/ 7 w 43"/>
                <a:gd name="T21" fmla="*/ 12 h 48"/>
                <a:gd name="T22" fmla="*/ 10 w 43"/>
                <a:gd name="T23" fmla="*/ 15 h 48"/>
                <a:gd name="T24" fmla="*/ 0 w 43"/>
                <a:gd name="T25" fmla="*/ 15 h 48"/>
                <a:gd name="T26" fmla="*/ 0 w 43"/>
                <a:gd name="T27" fmla="*/ 27 h 48"/>
                <a:gd name="T28" fmla="*/ 3 w 43"/>
                <a:gd name="T29" fmla="*/ 27 h 48"/>
                <a:gd name="T30" fmla="*/ 3 w 43"/>
                <a:gd name="T31" fmla="*/ 48 h 48"/>
                <a:gd name="T32" fmla="*/ 40 w 43"/>
                <a:gd name="T33" fmla="*/ 48 h 48"/>
                <a:gd name="T34" fmla="*/ 40 w 43"/>
                <a:gd name="T35" fmla="*/ 27 h 48"/>
                <a:gd name="T36" fmla="*/ 43 w 43"/>
                <a:gd name="T37" fmla="*/ 27 h 48"/>
                <a:gd name="T38" fmla="*/ 43 w 43"/>
                <a:gd name="T39" fmla="*/ 15 h 48"/>
                <a:gd name="T40" fmla="*/ 34 w 43"/>
                <a:gd name="T41" fmla="*/ 15 h 48"/>
                <a:gd name="T42" fmla="*/ 29 w 43"/>
                <a:gd name="T43" fmla="*/ 5 h 48"/>
                <a:gd name="T44" fmla="*/ 34 w 43"/>
                <a:gd name="T45" fmla="*/ 3 h 48"/>
                <a:gd name="T46" fmla="*/ 35 w 43"/>
                <a:gd name="T47" fmla="*/ 4 h 48"/>
                <a:gd name="T48" fmla="*/ 34 w 43"/>
                <a:gd name="T49" fmla="*/ 10 h 48"/>
                <a:gd name="T50" fmla="*/ 27 w 43"/>
                <a:gd name="T51" fmla="*/ 15 h 48"/>
                <a:gd name="T52" fmla="*/ 24 w 43"/>
                <a:gd name="T53" fmla="*/ 15 h 48"/>
                <a:gd name="T54" fmla="*/ 29 w 43"/>
                <a:gd name="T55" fmla="*/ 5 h 48"/>
                <a:gd name="T56" fmla="*/ 8 w 43"/>
                <a:gd name="T57" fmla="*/ 7 h 48"/>
                <a:gd name="T58" fmla="*/ 9 w 43"/>
                <a:gd name="T59" fmla="*/ 5 h 48"/>
                <a:gd name="T60" fmla="*/ 10 w 43"/>
                <a:gd name="T61" fmla="*/ 4 h 48"/>
                <a:gd name="T62" fmla="*/ 10 w 43"/>
                <a:gd name="T63" fmla="*/ 4 h 48"/>
                <a:gd name="T64" fmla="*/ 13 w 43"/>
                <a:gd name="T65" fmla="*/ 6 h 48"/>
                <a:gd name="T66" fmla="*/ 17 w 43"/>
                <a:gd name="T67" fmla="*/ 13 h 48"/>
                <a:gd name="T68" fmla="*/ 17 w 43"/>
                <a:gd name="T69" fmla="*/ 13 h 48"/>
                <a:gd name="T70" fmla="*/ 17 w 43"/>
                <a:gd name="T71" fmla="*/ 13 h 48"/>
                <a:gd name="T72" fmla="*/ 9 w 43"/>
                <a:gd name="T73" fmla="*/ 10 h 48"/>
                <a:gd name="T74" fmla="*/ 8 w 43"/>
                <a:gd name="T75" fmla="*/ 7 h 48"/>
                <a:gd name="T76" fmla="*/ 18 w 43"/>
                <a:gd name="T77" fmla="*/ 45 h 48"/>
                <a:gd name="T78" fmla="*/ 6 w 43"/>
                <a:gd name="T79" fmla="*/ 45 h 48"/>
                <a:gd name="T80" fmla="*/ 6 w 43"/>
                <a:gd name="T81" fmla="*/ 25 h 48"/>
                <a:gd name="T82" fmla="*/ 18 w 43"/>
                <a:gd name="T83" fmla="*/ 25 h 48"/>
                <a:gd name="T84" fmla="*/ 18 w 43"/>
                <a:gd name="T85" fmla="*/ 45 h 48"/>
                <a:gd name="T86" fmla="*/ 18 w 43"/>
                <a:gd name="T87" fmla="*/ 24 h 48"/>
                <a:gd name="T88" fmla="*/ 3 w 43"/>
                <a:gd name="T89" fmla="*/ 24 h 48"/>
                <a:gd name="T90" fmla="*/ 3 w 43"/>
                <a:gd name="T91" fmla="*/ 18 h 48"/>
                <a:gd name="T92" fmla="*/ 18 w 43"/>
                <a:gd name="T93" fmla="*/ 18 h 48"/>
                <a:gd name="T94" fmla="*/ 18 w 43"/>
                <a:gd name="T95" fmla="*/ 24 h 48"/>
                <a:gd name="T96" fmla="*/ 37 w 43"/>
                <a:gd name="T97" fmla="*/ 45 h 48"/>
                <a:gd name="T98" fmla="*/ 25 w 43"/>
                <a:gd name="T99" fmla="*/ 45 h 48"/>
                <a:gd name="T100" fmla="*/ 25 w 43"/>
                <a:gd name="T101" fmla="*/ 25 h 48"/>
                <a:gd name="T102" fmla="*/ 37 w 43"/>
                <a:gd name="T103" fmla="*/ 25 h 48"/>
                <a:gd name="T104" fmla="*/ 37 w 43"/>
                <a:gd name="T105" fmla="*/ 45 h 48"/>
                <a:gd name="T106" fmla="*/ 40 w 43"/>
                <a:gd name="T107" fmla="*/ 24 h 48"/>
                <a:gd name="T108" fmla="*/ 25 w 43"/>
                <a:gd name="T109" fmla="*/ 24 h 48"/>
                <a:gd name="T110" fmla="*/ 25 w 43"/>
                <a:gd name="T111" fmla="*/ 18 h 48"/>
                <a:gd name="T112" fmla="*/ 40 w 43"/>
                <a:gd name="T113" fmla="*/ 18 h 48"/>
                <a:gd name="T114" fmla="*/ 40 w 43"/>
                <a:gd name="T115"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3" h="48">
                  <a:moveTo>
                    <a:pt x="34" y="15"/>
                  </a:moveTo>
                  <a:cubicBezTo>
                    <a:pt x="35" y="14"/>
                    <a:pt x="36" y="13"/>
                    <a:pt x="36" y="12"/>
                  </a:cubicBezTo>
                  <a:cubicBezTo>
                    <a:pt x="38" y="11"/>
                    <a:pt x="39" y="9"/>
                    <a:pt x="39" y="7"/>
                  </a:cubicBezTo>
                  <a:cubicBezTo>
                    <a:pt x="40" y="5"/>
                    <a:pt x="39" y="3"/>
                    <a:pt x="38" y="1"/>
                  </a:cubicBezTo>
                  <a:cubicBezTo>
                    <a:pt x="37" y="0"/>
                    <a:pt x="35" y="0"/>
                    <a:pt x="34" y="0"/>
                  </a:cubicBezTo>
                  <a:cubicBezTo>
                    <a:pt x="31" y="0"/>
                    <a:pt x="29" y="1"/>
                    <a:pt x="27" y="3"/>
                  </a:cubicBezTo>
                  <a:cubicBezTo>
                    <a:pt x="24" y="6"/>
                    <a:pt x="22" y="10"/>
                    <a:pt x="21" y="14"/>
                  </a:cubicBezTo>
                  <a:cubicBezTo>
                    <a:pt x="20" y="10"/>
                    <a:pt x="19" y="6"/>
                    <a:pt x="16" y="3"/>
                  </a:cubicBezTo>
                  <a:cubicBezTo>
                    <a:pt x="14" y="2"/>
                    <a:pt x="12" y="1"/>
                    <a:pt x="10" y="1"/>
                  </a:cubicBezTo>
                  <a:cubicBezTo>
                    <a:pt x="9" y="1"/>
                    <a:pt x="7" y="1"/>
                    <a:pt x="6" y="3"/>
                  </a:cubicBezTo>
                  <a:cubicBezTo>
                    <a:pt x="4" y="5"/>
                    <a:pt x="4" y="9"/>
                    <a:pt x="7" y="12"/>
                  </a:cubicBezTo>
                  <a:cubicBezTo>
                    <a:pt x="8" y="13"/>
                    <a:pt x="9" y="14"/>
                    <a:pt x="10" y="15"/>
                  </a:cubicBezTo>
                  <a:cubicBezTo>
                    <a:pt x="0" y="15"/>
                    <a:pt x="0" y="15"/>
                    <a:pt x="0" y="15"/>
                  </a:cubicBezTo>
                  <a:cubicBezTo>
                    <a:pt x="0" y="27"/>
                    <a:pt x="0" y="27"/>
                    <a:pt x="0" y="27"/>
                  </a:cubicBezTo>
                  <a:cubicBezTo>
                    <a:pt x="3" y="27"/>
                    <a:pt x="3" y="27"/>
                    <a:pt x="3" y="27"/>
                  </a:cubicBezTo>
                  <a:cubicBezTo>
                    <a:pt x="3" y="48"/>
                    <a:pt x="3" y="48"/>
                    <a:pt x="3" y="48"/>
                  </a:cubicBezTo>
                  <a:cubicBezTo>
                    <a:pt x="40" y="48"/>
                    <a:pt x="40" y="48"/>
                    <a:pt x="40" y="48"/>
                  </a:cubicBezTo>
                  <a:cubicBezTo>
                    <a:pt x="40" y="27"/>
                    <a:pt x="40" y="27"/>
                    <a:pt x="40" y="27"/>
                  </a:cubicBezTo>
                  <a:cubicBezTo>
                    <a:pt x="43" y="27"/>
                    <a:pt x="43" y="27"/>
                    <a:pt x="43" y="27"/>
                  </a:cubicBezTo>
                  <a:cubicBezTo>
                    <a:pt x="43" y="15"/>
                    <a:pt x="43" y="15"/>
                    <a:pt x="43" y="15"/>
                  </a:cubicBezTo>
                  <a:lnTo>
                    <a:pt x="34" y="15"/>
                  </a:lnTo>
                  <a:close/>
                  <a:moveTo>
                    <a:pt x="29" y="5"/>
                  </a:moveTo>
                  <a:cubicBezTo>
                    <a:pt x="31" y="4"/>
                    <a:pt x="32" y="3"/>
                    <a:pt x="34" y="3"/>
                  </a:cubicBezTo>
                  <a:cubicBezTo>
                    <a:pt x="34" y="3"/>
                    <a:pt x="35" y="3"/>
                    <a:pt x="35" y="4"/>
                  </a:cubicBezTo>
                  <a:cubicBezTo>
                    <a:pt x="37" y="5"/>
                    <a:pt x="36" y="8"/>
                    <a:pt x="34" y="10"/>
                  </a:cubicBezTo>
                  <a:cubicBezTo>
                    <a:pt x="32" y="12"/>
                    <a:pt x="29" y="14"/>
                    <a:pt x="27" y="15"/>
                  </a:cubicBezTo>
                  <a:cubicBezTo>
                    <a:pt x="24" y="15"/>
                    <a:pt x="24" y="15"/>
                    <a:pt x="24" y="15"/>
                  </a:cubicBezTo>
                  <a:cubicBezTo>
                    <a:pt x="25" y="12"/>
                    <a:pt x="27" y="8"/>
                    <a:pt x="29" y="5"/>
                  </a:cubicBezTo>
                  <a:close/>
                  <a:moveTo>
                    <a:pt x="8" y="7"/>
                  </a:moveTo>
                  <a:cubicBezTo>
                    <a:pt x="8" y="6"/>
                    <a:pt x="8" y="6"/>
                    <a:pt x="9" y="5"/>
                  </a:cubicBezTo>
                  <a:cubicBezTo>
                    <a:pt x="9" y="5"/>
                    <a:pt x="10" y="4"/>
                    <a:pt x="10" y="4"/>
                  </a:cubicBezTo>
                  <a:cubicBezTo>
                    <a:pt x="10" y="4"/>
                    <a:pt x="10" y="4"/>
                    <a:pt x="10" y="4"/>
                  </a:cubicBezTo>
                  <a:cubicBezTo>
                    <a:pt x="11" y="4"/>
                    <a:pt x="12" y="5"/>
                    <a:pt x="13" y="6"/>
                  </a:cubicBezTo>
                  <a:cubicBezTo>
                    <a:pt x="15" y="7"/>
                    <a:pt x="16" y="10"/>
                    <a:pt x="17" y="13"/>
                  </a:cubicBezTo>
                  <a:cubicBezTo>
                    <a:pt x="17" y="13"/>
                    <a:pt x="17" y="13"/>
                    <a:pt x="17" y="13"/>
                  </a:cubicBezTo>
                  <a:cubicBezTo>
                    <a:pt x="17" y="13"/>
                    <a:pt x="17" y="13"/>
                    <a:pt x="17" y="13"/>
                  </a:cubicBezTo>
                  <a:cubicBezTo>
                    <a:pt x="14" y="13"/>
                    <a:pt x="11" y="11"/>
                    <a:pt x="9" y="10"/>
                  </a:cubicBezTo>
                  <a:cubicBezTo>
                    <a:pt x="9" y="9"/>
                    <a:pt x="8" y="8"/>
                    <a:pt x="8" y="7"/>
                  </a:cubicBezTo>
                  <a:close/>
                  <a:moveTo>
                    <a:pt x="18" y="45"/>
                  </a:moveTo>
                  <a:cubicBezTo>
                    <a:pt x="6" y="45"/>
                    <a:pt x="6" y="45"/>
                    <a:pt x="6" y="45"/>
                  </a:cubicBezTo>
                  <a:cubicBezTo>
                    <a:pt x="6" y="25"/>
                    <a:pt x="6" y="25"/>
                    <a:pt x="6" y="25"/>
                  </a:cubicBezTo>
                  <a:cubicBezTo>
                    <a:pt x="18" y="25"/>
                    <a:pt x="18" y="25"/>
                    <a:pt x="18" y="25"/>
                  </a:cubicBezTo>
                  <a:lnTo>
                    <a:pt x="18" y="45"/>
                  </a:lnTo>
                  <a:close/>
                  <a:moveTo>
                    <a:pt x="18" y="24"/>
                  </a:moveTo>
                  <a:cubicBezTo>
                    <a:pt x="3" y="24"/>
                    <a:pt x="3" y="24"/>
                    <a:pt x="3" y="24"/>
                  </a:cubicBezTo>
                  <a:cubicBezTo>
                    <a:pt x="3" y="18"/>
                    <a:pt x="3" y="18"/>
                    <a:pt x="3" y="18"/>
                  </a:cubicBezTo>
                  <a:cubicBezTo>
                    <a:pt x="18" y="18"/>
                    <a:pt x="18" y="18"/>
                    <a:pt x="18" y="18"/>
                  </a:cubicBezTo>
                  <a:lnTo>
                    <a:pt x="18" y="24"/>
                  </a:lnTo>
                  <a:close/>
                  <a:moveTo>
                    <a:pt x="37" y="45"/>
                  </a:moveTo>
                  <a:cubicBezTo>
                    <a:pt x="25" y="45"/>
                    <a:pt x="25" y="45"/>
                    <a:pt x="25" y="45"/>
                  </a:cubicBezTo>
                  <a:cubicBezTo>
                    <a:pt x="25" y="25"/>
                    <a:pt x="25" y="25"/>
                    <a:pt x="25" y="25"/>
                  </a:cubicBezTo>
                  <a:cubicBezTo>
                    <a:pt x="37" y="25"/>
                    <a:pt x="37" y="25"/>
                    <a:pt x="37" y="25"/>
                  </a:cubicBezTo>
                  <a:lnTo>
                    <a:pt x="37" y="45"/>
                  </a:lnTo>
                  <a:close/>
                  <a:moveTo>
                    <a:pt x="40" y="24"/>
                  </a:moveTo>
                  <a:cubicBezTo>
                    <a:pt x="25" y="24"/>
                    <a:pt x="25" y="24"/>
                    <a:pt x="25" y="24"/>
                  </a:cubicBezTo>
                  <a:cubicBezTo>
                    <a:pt x="25" y="18"/>
                    <a:pt x="25" y="18"/>
                    <a:pt x="25" y="18"/>
                  </a:cubicBezTo>
                  <a:cubicBezTo>
                    <a:pt x="40" y="18"/>
                    <a:pt x="40" y="18"/>
                    <a:pt x="40" y="18"/>
                  </a:cubicBezTo>
                  <a:lnTo>
                    <a:pt x="40" y="24"/>
                  </a:lnTo>
                  <a:close/>
                </a:path>
              </a:pathLst>
            </a:custGeom>
            <a:solidFill>
              <a:sysClr val="window" lastClr="FFFFFF">
                <a:lumMod val="50000"/>
              </a:sysClr>
            </a:solidFill>
            <a:ln>
              <a:noFill/>
            </a:ln>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62" name="Freeform 223"/>
            <p:cNvSpPr>
              <a:spLocks noEditPoints="1"/>
            </p:cNvSpPr>
            <p:nvPr/>
          </p:nvSpPr>
          <p:spPr bwMode="auto">
            <a:xfrm>
              <a:off x="6434241" y="3197739"/>
              <a:ext cx="170294" cy="149742"/>
            </a:xfrm>
            <a:custGeom>
              <a:avLst/>
              <a:gdLst>
                <a:gd name="T0" fmla="*/ 76 w 116"/>
                <a:gd name="T1" fmla="*/ 15 h 102"/>
                <a:gd name="T2" fmla="*/ 40 w 116"/>
                <a:gd name="T3" fmla="*/ 0 h 102"/>
                <a:gd name="T4" fmla="*/ 0 w 116"/>
                <a:gd name="T5" fmla="*/ 15 h 102"/>
                <a:gd name="T6" fmla="*/ 0 w 116"/>
                <a:gd name="T7" fmla="*/ 102 h 102"/>
                <a:gd name="T8" fmla="*/ 40 w 116"/>
                <a:gd name="T9" fmla="*/ 87 h 102"/>
                <a:gd name="T10" fmla="*/ 76 w 116"/>
                <a:gd name="T11" fmla="*/ 102 h 102"/>
                <a:gd name="T12" fmla="*/ 116 w 116"/>
                <a:gd name="T13" fmla="*/ 87 h 102"/>
                <a:gd name="T14" fmla="*/ 116 w 116"/>
                <a:gd name="T15" fmla="*/ 0 h 102"/>
                <a:gd name="T16" fmla="*/ 76 w 116"/>
                <a:gd name="T17" fmla="*/ 15 h 102"/>
                <a:gd name="T18" fmla="*/ 44 w 116"/>
                <a:gd name="T19" fmla="*/ 9 h 102"/>
                <a:gd name="T20" fmla="*/ 73 w 116"/>
                <a:gd name="T21" fmla="*/ 22 h 102"/>
                <a:gd name="T22" fmla="*/ 73 w 116"/>
                <a:gd name="T23" fmla="*/ 92 h 102"/>
                <a:gd name="T24" fmla="*/ 44 w 116"/>
                <a:gd name="T25" fmla="*/ 80 h 102"/>
                <a:gd name="T26" fmla="*/ 44 w 116"/>
                <a:gd name="T27" fmla="*/ 9 h 102"/>
                <a:gd name="T28" fmla="*/ 8 w 116"/>
                <a:gd name="T29" fmla="*/ 20 h 102"/>
                <a:gd name="T30" fmla="*/ 37 w 116"/>
                <a:gd name="T31" fmla="*/ 9 h 102"/>
                <a:gd name="T32" fmla="*/ 37 w 116"/>
                <a:gd name="T33" fmla="*/ 80 h 102"/>
                <a:gd name="T34" fmla="*/ 8 w 116"/>
                <a:gd name="T35" fmla="*/ 92 h 102"/>
                <a:gd name="T36" fmla="*/ 8 w 116"/>
                <a:gd name="T37" fmla="*/ 20 h 102"/>
                <a:gd name="T38" fmla="*/ 109 w 116"/>
                <a:gd name="T39" fmla="*/ 82 h 102"/>
                <a:gd name="T40" fmla="*/ 80 w 116"/>
                <a:gd name="T41" fmla="*/ 92 h 102"/>
                <a:gd name="T42" fmla="*/ 80 w 116"/>
                <a:gd name="T43" fmla="*/ 22 h 102"/>
                <a:gd name="T44" fmla="*/ 109 w 116"/>
                <a:gd name="T45" fmla="*/ 10 h 102"/>
                <a:gd name="T46" fmla="*/ 109 w 116"/>
                <a:gd name="T47" fmla="*/ 82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16" h="102">
                  <a:moveTo>
                    <a:pt x="76" y="15"/>
                  </a:moveTo>
                  <a:lnTo>
                    <a:pt x="40" y="0"/>
                  </a:lnTo>
                  <a:lnTo>
                    <a:pt x="0" y="15"/>
                  </a:lnTo>
                  <a:lnTo>
                    <a:pt x="0" y="102"/>
                  </a:lnTo>
                  <a:lnTo>
                    <a:pt x="40" y="87"/>
                  </a:lnTo>
                  <a:lnTo>
                    <a:pt x="76" y="102"/>
                  </a:lnTo>
                  <a:lnTo>
                    <a:pt x="116" y="87"/>
                  </a:lnTo>
                  <a:lnTo>
                    <a:pt x="116" y="0"/>
                  </a:lnTo>
                  <a:lnTo>
                    <a:pt x="76" y="15"/>
                  </a:lnTo>
                  <a:close/>
                  <a:moveTo>
                    <a:pt x="44" y="9"/>
                  </a:moveTo>
                  <a:lnTo>
                    <a:pt x="73" y="22"/>
                  </a:lnTo>
                  <a:lnTo>
                    <a:pt x="73" y="92"/>
                  </a:lnTo>
                  <a:lnTo>
                    <a:pt x="44" y="80"/>
                  </a:lnTo>
                  <a:lnTo>
                    <a:pt x="44" y="9"/>
                  </a:lnTo>
                  <a:close/>
                  <a:moveTo>
                    <a:pt x="8" y="20"/>
                  </a:moveTo>
                  <a:lnTo>
                    <a:pt x="37" y="9"/>
                  </a:lnTo>
                  <a:lnTo>
                    <a:pt x="37" y="80"/>
                  </a:lnTo>
                  <a:lnTo>
                    <a:pt x="8" y="92"/>
                  </a:lnTo>
                  <a:lnTo>
                    <a:pt x="8" y="20"/>
                  </a:lnTo>
                  <a:close/>
                  <a:moveTo>
                    <a:pt x="109" y="82"/>
                  </a:moveTo>
                  <a:lnTo>
                    <a:pt x="80" y="92"/>
                  </a:lnTo>
                  <a:lnTo>
                    <a:pt x="80" y="22"/>
                  </a:lnTo>
                  <a:lnTo>
                    <a:pt x="109" y="10"/>
                  </a:lnTo>
                  <a:lnTo>
                    <a:pt x="109" y="82"/>
                  </a:lnTo>
                  <a:close/>
                </a:path>
              </a:pathLst>
            </a:custGeom>
            <a:solidFill>
              <a:sysClr val="window" lastClr="FFFFFF">
                <a:lumMod val="50000"/>
              </a:sysClr>
            </a:solidFill>
            <a:ln>
              <a:noFill/>
            </a:ln>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63" name="Freeform 55"/>
            <p:cNvSpPr>
              <a:spLocks noEditPoints="1"/>
            </p:cNvSpPr>
            <p:nvPr/>
          </p:nvSpPr>
          <p:spPr bwMode="auto">
            <a:xfrm>
              <a:off x="11003681" y="3774469"/>
              <a:ext cx="256909" cy="239292"/>
            </a:xfrm>
            <a:custGeom>
              <a:avLst/>
              <a:gdLst>
                <a:gd name="T0" fmla="*/ 53 w 107"/>
                <a:gd name="T1" fmla="*/ 13 h 100"/>
                <a:gd name="T2" fmla="*/ 37 w 107"/>
                <a:gd name="T3" fmla="*/ 16 h 100"/>
                <a:gd name="T4" fmla="*/ 24 w 107"/>
                <a:gd name="T5" fmla="*/ 23 h 100"/>
                <a:gd name="T6" fmla="*/ 13 w 107"/>
                <a:gd name="T7" fmla="*/ 43 h 100"/>
                <a:gd name="T8" fmla="*/ 17 w 107"/>
                <a:gd name="T9" fmla="*/ 55 h 100"/>
                <a:gd name="T10" fmla="*/ 27 w 107"/>
                <a:gd name="T11" fmla="*/ 66 h 100"/>
                <a:gd name="T12" fmla="*/ 33 w 107"/>
                <a:gd name="T13" fmla="*/ 75 h 100"/>
                <a:gd name="T14" fmla="*/ 33 w 107"/>
                <a:gd name="T15" fmla="*/ 79 h 100"/>
                <a:gd name="T16" fmla="*/ 36 w 107"/>
                <a:gd name="T17" fmla="*/ 77 h 100"/>
                <a:gd name="T18" fmla="*/ 45 w 107"/>
                <a:gd name="T19" fmla="*/ 73 h 100"/>
                <a:gd name="T20" fmla="*/ 47 w 107"/>
                <a:gd name="T21" fmla="*/ 73 h 100"/>
                <a:gd name="T22" fmla="*/ 53 w 107"/>
                <a:gd name="T23" fmla="*/ 73 h 100"/>
                <a:gd name="T24" fmla="*/ 70 w 107"/>
                <a:gd name="T25" fmla="*/ 71 h 100"/>
                <a:gd name="T26" fmla="*/ 83 w 107"/>
                <a:gd name="T27" fmla="*/ 64 h 100"/>
                <a:gd name="T28" fmla="*/ 93 w 107"/>
                <a:gd name="T29" fmla="*/ 43 h 100"/>
                <a:gd name="T30" fmla="*/ 83 w 107"/>
                <a:gd name="T31" fmla="*/ 23 h 100"/>
                <a:gd name="T32" fmla="*/ 70 w 107"/>
                <a:gd name="T33" fmla="*/ 16 h 100"/>
                <a:gd name="T34" fmla="*/ 53 w 107"/>
                <a:gd name="T35" fmla="*/ 13 h 100"/>
                <a:gd name="T36" fmla="*/ 53 w 107"/>
                <a:gd name="T37" fmla="*/ 0 h 100"/>
                <a:gd name="T38" fmla="*/ 53 w 107"/>
                <a:gd name="T39" fmla="*/ 0 h 100"/>
                <a:gd name="T40" fmla="*/ 107 w 107"/>
                <a:gd name="T41" fmla="*/ 43 h 100"/>
                <a:gd name="T42" fmla="*/ 53 w 107"/>
                <a:gd name="T43" fmla="*/ 87 h 100"/>
                <a:gd name="T44" fmla="*/ 45 w 107"/>
                <a:gd name="T45" fmla="*/ 86 h 100"/>
                <a:gd name="T46" fmla="*/ 7 w 107"/>
                <a:gd name="T47" fmla="*/ 100 h 100"/>
                <a:gd name="T48" fmla="*/ 7 w 107"/>
                <a:gd name="T49" fmla="*/ 97 h 100"/>
                <a:gd name="T50" fmla="*/ 20 w 107"/>
                <a:gd name="T51" fmla="*/ 80 h 100"/>
                <a:gd name="T52" fmla="*/ 20 w 107"/>
                <a:gd name="T53" fmla="*/ 77 h 100"/>
                <a:gd name="T54" fmla="*/ 0 w 107"/>
                <a:gd name="T55" fmla="*/ 43 h 100"/>
                <a:gd name="T56" fmla="*/ 53 w 107"/>
                <a:gd name="T57" fmla="*/ 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07" h="100">
                  <a:moveTo>
                    <a:pt x="53" y="13"/>
                  </a:moveTo>
                  <a:cubicBezTo>
                    <a:pt x="48" y="13"/>
                    <a:pt x="42" y="14"/>
                    <a:pt x="37" y="16"/>
                  </a:cubicBezTo>
                  <a:cubicBezTo>
                    <a:pt x="32" y="18"/>
                    <a:pt x="28" y="20"/>
                    <a:pt x="24" y="23"/>
                  </a:cubicBezTo>
                  <a:cubicBezTo>
                    <a:pt x="17" y="29"/>
                    <a:pt x="13" y="36"/>
                    <a:pt x="13" y="43"/>
                  </a:cubicBezTo>
                  <a:cubicBezTo>
                    <a:pt x="13" y="48"/>
                    <a:pt x="14" y="52"/>
                    <a:pt x="17" y="55"/>
                  </a:cubicBezTo>
                  <a:cubicBezTo>
                    <a:pt x="19" y="59"/>
                    <a:pt x="23" y="63"/>
                    <a:pt x="27" y="66"/>
                  </a:cubicBezTo>
                  <a:cubicBezTo>
                    <a:pt x="30" y="68"/>
                    <a:pt x="32" y="71"/>
                    <a:pt x="33" y="75"/>
                  </a:cubicBezTo>
                  <a:cubicBezTo>
                    <a:pt x="33" y="76"/>
                    <a:pt x="33" y="78"/>
                    <a:pt x="33" y="79"/>
                  </a:cubicBezTo>
                  <a:cubicBezTo>
                    <a:pt x="34" y="78"/>
                    <a:pt x="35" y="78"/>
                    <a:pt x="36" y="77"/>
                  </a:cubicBezTo>
                  <a:cubicBezTo>
                    <a:pt x="38" y="74"/>
                    <a:pt x="42" y="73"/>
                    <a:pt x="45" y="73"/>
                  </a:cubicBezTo>
                  <a:cubicBezTo>
                    <a:pt x="46" y="73"/>
                    <a:pt x="46" y="73"/>
                    <a:pt x="47" y="73"/>
                  </a:cubicBezTo>
                  <a:cubicBezTo>
                    <a:pt x="49" y="73"/>
                    <a:pt x="51" y="73"/>
                    <a:pt x="53" y="73"/>
                  </a:cubicBezTo>
                  <a:cubicBezTo>
                    <a:pt x="59" y="73"/>
                    <a:pt x="65" y="73"/>
                    <a:pt x="70" y="71"/>
                  </a:cubicBezTo>
                  <a:cubicBezTo>
                    <a:pt x="75" y="69"/>
                    <a:pt x="79" y="67"/>
                    <a:pt x="83" y="64"/>
                  </a:cubicBezTo>
                  <a:cubicBezTo>
                    <a:pt x="90" y="58"/>
                    <a:pt x="93" y="51"/>
                    <a:pt x="93" y="43"/>
                  </a:cubicBezTo>
                  <a:cubicBezTo>
                    <a:pt x="93" y="36"/>
                    <a:pt x="90" y="29"/>
                    <a:pt x="83" y="23"/>
                  </a:cubicBezTo>
                  <a:cubicBezTo>
                    <a:pt x="79" y="20"/>
                    <a:pt x="75" y="18"/>
                    <a:pt x="70" y="16"/>
                  </a:cubicBezTo>
                  <a:cubicBezTo>
                    <a:pt x="65" y="14"/>
                    <a:pt x="59" y="13"/>
                    <a:pt x="53" y="13"/>
                  </a:cubicBezTo>
                  <a:close/>
                  <a:moveTo>
                    <a:pt x="53" y="0"/>
                  </a:moveTo>
                  <a:cubicBezTo>
                    <a:pt x="53" y="0"/>
                    <a:pt x="53" y="0"/>
                    <a:pt x="53" y="0"/>
                  </a:cubicBezTo>
                  <a:cubicBezTo>
                    <a:pt x="83" y="0"/>
                    <a:pt x="107" y="19"/>
                    <a:pt x="107" y="43"/>
                  </a:cubicBezTo>
                  <a:cubicBezTo>
                    <a:pt x="107" y="67"/>
                    <a:pt x="83" y="87"/>
                    <a:pt x="53" y="87"/>
                  </a:cubicBezTo>
                  <a:cubicBezTo>
                    <a:pt x="51" y="87"/>
                    <a:pt x="48" y="87"/>
                    <a:pt x="45" y="86"/>
                  </a:cubicBezTo>
                  <a:cubicBezTo>
                    <a:pt x="34" y="98"/>
                    <a:pt x="20" y="100"/>
                    <a:pt x="7" y="100"/>
                  </a:cubicBezTo>
                  <a:cubicBezTo>
                    <a:pt x="7" y="97"/>
                    <a:pt x="7" y="97"/>
                    <a:pt x="7" y="97"/>
                  </a:cubicBezTo>
                  <a:cubicBezTo>
                    <a:pt x="14" y="94"/>
                    <a:pt x="20" y="87"/>
                    <a:pt x="20" y="80"/>
                  </a:cubicBezTo>
                  <a:cubicBezTo>
                    <a:pt x="20" y="79"/>
                    <a:pt x="20" y="78"/>
                    <a:pt x="20" y="77"/>
                  </a:cubicBezTo>
                  <a:cubicBezTo>
                    <a:pt x="8" y="69"/>
                    <a:pt x="0" y="57"/>
                    <a:pt x="0" y="43"/>
                  </a:cubicBezTo>
                  <a:cubicBezTo>
                    <a:pt x="0" y="19"/>
                    <a:pt x="24" y="0"/>
                    <a:pt x="53" y="0"/>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64" name="Freeform 56"/>
            <p:cNvSpPr>
              <a:spLocks noEditPoints="1"/>
            </p:cNvSpPr>
            <p:nvPr/>
          </p:nvSpPr>
          <p:spPr bwMode="auto">
            <a:xfrm>
              <a:off x="10826047" y="3905125"/>
              <a:ext cx="161485" cy="161486"/>
            </a:xfrm>
            <a:custGeom>
              <a:avLst/>
              <a:gdLst>
                <a:gd name="T0" fmla="*/ 62 w 67"/>
                <a:gd name="T1" fmla="*/ 17 h 67"/>
                <a:gd name="T2" fmla="*/ 67 w 67"/>
                <a:gd name="T3" fmla="*/ 13 h 67"/>
                <a:gd name="T4" fmla="*/ 67 w 67"/>
                <a:gd name="T5" fmla="*/ 5 h 67"/>
                <a:gd name="T6" fmla="*/ 58 w 67"/>
                <a:gd name="T7" fmla="*/ 5 h 67"/>
                <a:gd name="T8" fmla="*/ 58 w 67"/>
                <a:gd name="T9" fmla="*/ 0 h 67"/>
                <a:gd name="T10" fmla="*/ 4 w 67"/>
                <a:gd name="T11" fmla="*/ 0 h 67"/>
                <a:gd name="T12" fmla="*/ 0 w 67"/>
                <a:gd name="T13" fmla="*/ 5 h 67"/>
                <a:gd name="T14" fmla="*/ 0 w 67"/>
                <a:gd name="T15" fmla="*/ 63 h 67"/>
                <a:gd name="T16" fmla="*/ 4 w 67"/>
                <a:gd name="T17" fmla="*/ 67 h 67"/>
                <a:gd name="T18" fmla="*/ 58 w 67"/>
                <a:gd name="T19" fmla="*/ 67 h 67"/>
                <a:gd name="T20" fmla="*/ 58 w 67"/>
                <a:gd name="T21" fmla="*/ 50 h 67"/>
                <a:gd name="T22" fmla="*/ 62 w 67"/>
                <a:gd name="T23" fmla="*/ 50 h 67"/>
                <a:gd name="T24" fmla="*/ 67 w 67"/>
                <a:gd name="T25" fmla="*/ 46 h 67"/>
                <a:gd name="T26" fmla="*/ 67 w 67"/>
                <a:gd name="T27" fmla="*/ 38 h 67"/>
                <a:gd name="T28" fmla="*/ 58 w 67"/>
                <a:gd name="T29" fmla="*/ 38 h 67"/>
                <a:gd name="T30" fmla="*/ 58 w 67"/>
                <a:gd name="T31" fmla="*/ 34 h 67"/>
                <a:gd name="T32" fmla="*/ 62 w 67"/>
                <a:gd name="T33" fmla="*/ 34 h 67"/>
                <a:gd name="T34" fmla="*/ 67 w 67"/>
                <a:gd name="T35" fmla="*/ 30 h 67"/>
                <a:gd name="T36" fmla="*/ 67 w 67"/>
                <a:gd name="T37" fmla="*/ 21 h 67"/>
                <a:gd name="T38" fmla="*/ 58 w 67"/>
                <a:gd name="T39" fmla="*/ 21 h 67"/>
                <a:gd name="T40" fmla="*/ 58 w 67"/>
                <a:gd name="T41" fmla="*/ 17 h 67"/>
                <a:gd name="T42" fmla="*/ 62 w 67"/>
                <a:gd name="T43" fmla="*/ 17 h 67"/>
                <a:gd name="T44" fmla="*/ 37 w 67"/>
                <a:gd name="T45" fmla="*/ 17 h 67"/>
                <a:gd name="T46" fmla="*/ 46 w 67"/>
                <a:gd name="T47" fmla="*/ 25 h 67"/>
                <a:gd name="T48" fmla="*/ 37 w 67"/>
                <a:gd name="T49" fmla="*/ 34 h 67"/>
                <a:gd name="T50" fmla="*/ 29 w 67"/>
                <a:gd name="T51" fmla="*/ 25 h 67"/>
                <a:gd name="T52" fmla="*/ 37 w 67"/>
                <a:gd name="T53" fmla="*/ 17 h 67"/>
                <a:gd name="T54" fmla="*/ 16 w 67"/>
                <a:gd name="T55" fmla="*/ 63 h 67"/>
                <a:gd name="T56" fmla="*/ 12 w 67"/>
                <a:gd name="T57" fmla="*/ 63 h 67"/>
                <a:gd name="T58" fmla="*/ 12 w 67"/>
                <a:gd name="T59" fmla="*/ 5 h 67"/>
                <a:gd name="T60" fmla="*/ 16 w 67"/>
                <a:gd name="T61" fmla="*/ 5 h 67"/>
                <a:gd name="T62" fmla="*/ 16 w 67"/>
                <a:gd name="T63" fmla="*/ 63 h 67"/>
                <a:gd name="T64" fmla="*/ 50 w 67"/>
                <a:gd name="T65" fmla="*/ 50 h 67"/>
                <a:gd name="T66" fmla="*/ 25 w 67"/>
                <a:gd name="T67" fmla="*/ 50 h 67"/>
                <a:gd name="T68" fmla="*/ 25 w 67"/>
                <a:gd name="T69" fmla="*/ 46 h 67"/>
                <a:gd name="T70" fmla="*/ 33 w 67"/>
                <a:gd name="T71" fmla="*/ 38 h 67"/>
                <a:gd name="T72" fmla="*/ 33 w 67"/>
                <a:gd name="T73" fmla="*/ 38 h 67"/>
                <a:gd name="T74" fmla="*/ 41 w 67"/>
                <a:gd name="T75" fmla="*/ 38 h 67"/>
                <a:gd name="T76" fmla="*/ 50 w 67"/>
                <a:gd name="T77" fmla="*/ 46 h 67"/>
                <a:gd name="T78" fmla="*/ 50 w 67"/>
                <a:gd name="T79" fmla="*/ 50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67" h="67">
                  <a:moveTo>
                    <a:pt x="62" y="17"/>
                  </a:moveTo>
                  <a:cubicBezTo>
                    <a:pt x="65" y="17"/>
                    <a:pt x="67" y="15"/>
                    <a:pt x="67" y="13"/>
                  </a:cubicBezTo>
                  <a:cubicBezTo>
                    <a:pt x="67" y="5"/>
                    <a:pt x="67" y="5"/>
                    <a:pt x="67" y="5"/>
                  </a:cubicBezTo>
                  <a:cubicBezTo>
                    <a:pt x="58" y="5"/>
                    <a:pt x="58" y="5"/>
                    <a:pt x="58" y="5"/>
                  </a:cubicBezTo>
                  <a:cubicBezTo>
                    <a:pt x="58" y="0"/>
                    <a:pt x="58" y="0"/>
                    <a:pt x="58" y="0"/>
                  </a:cubicBezTo>
                  <a:cubicBezTo>
                    <a:pt x="4" y="0"/>
                    <a:pt x="4" y="0"/>
                    <a:pt x="4" y="0"/>
                  </a:cubicBezTo>
                  <a:cubicBezTo>
                    <a:pt x="2" y="0"/>
                    <a:pt x="0" y="2"/>
                    <a:pt x="0" y="5"/>
                  </a:cubicBezTo>
                  <a:cubicBezTo>
                    <a:pt x="0" y="63"/>
                    <a:pt x="0" y="63"/>
                    <a:pt x="0" y="63"/>
                  </a:cubicBezTo>
                  <a:cubicBezTo>
                    <a:pt x="0" y="65"/>
                    <a:pt x="2" y="67"/>
                    <a:pt x="4" y="67"/>
                  </a:cubicBezTo>
                  <a:cubicBezTo>
                    <a:pt x="58" y="67"/>
                    <a:pt x="58" y="67"/>
                    <a:pt x="58" y="67"/>
                  </a:cubicBezTo>
                  <a:cubicBezTo>
                    <a:pt x="58" y="50"/>
                    <a:pt x="58" y="50"/>
                    <a:pt x="58" y="50"/>
                  </a:cubicBezTo>
                  <a:cubicBezTo>
                    <a:pt x="62" y="50"/>
                    <a:pt x="62" y="50"/>
                    <a:pt x="62" y="50"/>
                  </a:cubicBezTo>
                  <a:cubicBezTo>
                    <a:pt x="65" y="50"/>
                    <a:pt x="67" y="49"/>
                    <a:pt x="67" y="46"/>
                  </a:cubicBezTo>
                  <a:cubicBezTo>
                    <a:pt x="67" y="38"/>
                    <a:pt x="67" y="38"/>
                    <a:pt x="67" y="38"/>
                  </a:cubicBezTo>
                  <a:cubicBezTo>
                    <a:pt x="58" y="38"/>
                    <a:pt x="58" y="38"/>
                    <a:pt x="58" y="38"/>
                  </a:cubicBezTo>
                  <a:cubicBezTo>
                    <a:pt x="58" y="34"/>
                    <a:pt x="58" y="34"/>
                    <a:pt x="58" y="34"/>
                  </a:cubicBezTo>
                  <a:cubicBezTo>
                    <a:pt x="62" y="34"/>
                    <a:pt x="62" y="34"/>
                    <a:pt x="62" y="34"/>
                  </a:cubicBezTo>
                  <a:cubicBezTo>
                    <a:pt x="65" y="34"/>
                    <a:pt x="67" y="32"/>
                    <a:pt x="67" y="30"/>
                  </a:cubicBezTo>
                  <a:cubicBezTo>
                    <a:pt x="67" y="21"/>
                    <a:pt x="67" y="21"/>
                    <a:pt x="67" y="21"/>
                  </a:cubicBezTo>
                  <a:cubicBezTo>
                    <a:pt x="58" y="21"/>
                    <a:pt x="58" y="21"/>
                    <a:pt x="58" y="21"/>
                  </a:cubicBezTo>
                  <a:cubicBezTo>
                    <a:pt x="58" y="17"/>
                    <a:pt x="58" y="17"/>
                    <a:pt x="58" y="17"/>
                  </a:cubicBezTo>
                  <a:lnTo>
                    <a:pt x="62" y="17"/>
                  </a:lnTo>
                  <a:close/>
                  <a:moveTo>
                    <a:pt x="37" y="17"/>
                  </a:moveTo>
                  <a:cubicBezTo>
                    <a:pt x="42" y="17"/>
                    <a:pt x="46" y="21"/>
                    <a:pt x="46" y="25"/>
                  </a:cubicBezTo>
                  <a:cubicBezTo>
                    <a:pt x="46" y="30"/>
                    <a:pt x="42" y="34"/>
                    <a:pt x="37" y="34"/>
                  </a:cubicBezTo>
                  <a:cubicBezTo>
                    <a:pt x="33" y="34"/>
                    <a:pt x="29" y="30"/>
                    <a:pt x="29" y="25"/>
                  </a:cubicBezTo>
                  <a:cubicBezTo>
                    <a:pt x="29" y="21"/>
                    <a:pt x="33" y="17"/>
                    <a:pt x="37" y="17"/>
                  </a:cubicBezTo>
                  <a:close/>
                  <a:moveTo>
                    <a:pt x="16" y="63"/>
                  </a:moveTo>
                  <a:cubicBezTo>
                    <a:pt x="12" y="63"/>
                    <a:pt x="12" y="63"/>
                    <a:pt x="12" y="63"/>
                  </a:cubicBezTo>
                  <a:cubicBezTo>
                    <a:pt x="12" y="5"/>
                    <a:pt x="12" y="5"/>
                    <a:pt x="12" y="5"/>
                  </a:cubicBezTo>
                  <a:cubicBezTo>
                    <a:pt x="16" y="5"/>
                    <a:pt x="16" y="5"/>
                    <a:pt x="16" y="5"/>
                  </a:cubicBezTo>
                  <a:lnTo>
                    <a:pt x="16" y="63"/>
                  </a:lnTo>
                  <a:close/>
                  <a:moveTo>
                    <a:pt x="50" y="50"/>
                  </a:moveTo>
                  <a:cubicBezTo>
                    <a:pt x="25" y="50"/>
                    <a:pt x="25" y="50"/>
                    <a:pt x="25" y="50"/>
                  </a:cubicBezTo>
                  <a:cubicBezTo>
                    <a:pt x="25" y="46"/>
                    <a:pt x="25" y="46"/>
                    <a:pt x="25" y="46"/>
                  </a:cubicBezTo>
                  <a:cubicBezTo>
                    <a:pt x="25" y="42"/>
                    <a:pt x="28" y="38"/>
                    <a:pt x="33" y="38"/>
                  </a:cubicBezTo>
                  <a:cubicBezTo>
                    <a:pt x="33" y="38"/>
                    <a:pt x="33" y="38"/>
                    <a:pt x="33" y="38"/>
                  </a:cubicBezTo>
                  <a:cubicBezTo>
                    <a:pt x="41" y="38"/>
                    <a:pt x="41" y="38"/>
                    <a:pt x="41" y="38"/>
                  </a:cubicBezTo>
                  <a:cubicBezTo>
                    <a:pt x="46" y="38"/>
                    <a:pt x="50" y="42"/>
                    <a:pt x="50" y="46"/>
                  </a:cubicBezTo>
                  <a:lnTo>
                    <a:pt x="50" y="50"/>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65" name="Freeform 57"/>
            <p:cNvSpPr>
              <a:spLocks noEditPoints="1"/>
            </p:cNvSpPr>
            <p:nvPr/>
          </p:nvSpPr>
          <p:spPr bwMode="auto">
            <a:xfrm>
              <a:off x="11102040" y="3464710"/>
              <a:ext cx="139465" cy="136528"/>
            </a:xfrm>
            <a:custGeom>
              <a:avLst/>
              <a:gdLst>
                <a:gd name="T0" fmla="*/ 58 w 58"/>
                <a:gd name="T1" fmla="*/ 29 h 57"/>
                <a:gd name="T2" fmla="*/ 29 w 58"/>
                <a:gd name="T3" fmla="*/ 57 h 57"/>
                <a:gd name="T4" fmla="*/ 0 w 58"/>
                <a:gd name="T5" fmla="*/ 29 h 57"/>
                <a:gd name="T6" fmla="*/ 29 w 58"/>
                <a:gd name="T7" fmla="*/ 0 h 57"/>
                <a:gd name="T8" fmla="*/ 58 w 58"/>
                <a:gd name="T9" fmla="*/ 29 h 57"/>
                <a:gd name="T10" fmla="*/ 6 w 58"/>
                <a:gd name="T11" fmla="*/ 29 h 57"/>
                <a:gd name="T12" fmla="*/ 29 w 58"/>
                <a:gd name="T13" fmla="*/ 52 h 57"/>
                <a:gd name="T14" fmla="*/ 52 w 58"/>
                <a:gd name="T15" fmla="*/ 29 h 57"/>
                <a:gd name="T16" fmla="*/ 29 w 58"/>
                <a:gd name="T17" fmla="*/ 6 h 57"/>
                <a:gd name="T18" fmla="*/ 6 w 58"/>
                <a:gd name="T19" fmla="*/ 29 h 57"/>
                <a:gd name="T20" fmla="*/ 32 w 58"/>
                <a:gd name="T21" fmla="*/ 12 h 57"/>
                <a:gd name="T22" fmla="*/ 46 w 58"/>
                <a:gd name="T23" fmla="*/ 26 h 57"/>
                <a:gd name="T24" fmla="*/ 46 w 58"/>
                <a:gd name="T25" fmla="*/ 31 h 57"/>
                <a:gd name="T26" fmla="*/ 41 w 58"/>
                <a:gd name="T27" fmla="*/ 31 h 57"/>
                <a:gd name="T28" fmla="*/ 33 w 58"/>
                <a:gd name="T29" fmla="*/ 23 h 57"/>
                <a:gd name="T30" fmla="*/ 33 w 58"/>
                <a:gd name="T31" fmla="*/ 43 h 57"/>
                <a:gd name="T32" fmla="*/ 29 w 58"/>
                <a:gd name="T33" fmla="*/ 47 h 57"/>
                <a:gd name="T34" fmla="*/ 25 w 58"/>
                <a:gd name="T35" fmla="*/ 43 h 57"/>
                <a:gd name="T36" fmla="*/ 25 w 58"/>
                <a:gd name="T37" fmla="*/ 23 h 57"/>
                <a:gd name="T38" fmla="*/ 17 w 58"/>
                <a:gd name="T39" fmla="*/ 31 h 57"/>
                <a:gd name="T40" fmla="*/ 12 w 58"/>
                <a:gd name="T41" fmla="*/ 31 h 57"/>
                <a:gd name="T42" fmla="*/ 11 w 58"/>
                <a:gd name="T43" fmla="*/ 29 h 57"/>
                <a:gd name="T44" fmla="*/ 12 w 58"/>
                <a:gd name="T45" fmla="*/ 26 h 57"/>
                <a:gd name="T46" fmla="*/ 27 w 58"/>
                <a:gd name="T47" fmla="*/ 12 h 57"/>
                <a:gd name="T48" fmla="*/ 32 w 58"/>
                <a:gd name="T49" fmla="*/ 12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8" h="57">
                  <a:moveTo>
                    <a:pt x="58" y="29"/>
                  </a:moveTo>
                  <a:cubicBezTo>
                    <a:pt x="58" y="45"/>
                    <a:pt x="45" y="57"/>
                    <a:pt x="29" y="57"/>
                  </a:cubicBezTo>
                  <a:cubicBezTo>
                    <a:pt x="13" y="57"/>
                    <a:pt x="0" y="45"/>
                    <a:pt x="0" y="29"/>
                  </a:cubicBezTo>
                  <a:cubicBezTo>
                    <a:pt x="0" y="13"/>
                    <a:pt x="13" y="0"/>
                    <a:pt x="29" y="0"/>
                  </a:cubicBezTo>
                  <a:cubicBezTo>
                    <a:pt x="45" y="0"/>
                    <a:pt x="58" y="13"/>
                    <a:pt x="58" y="29"/>
                  </a:cubicBezTo>
                  <a:close/>
                  <a:moveTo>
                    <a:pt x="6" y="29"/>
                  </a:moveTo>
                  <a:cubicBezTo>
                    <a:pt x="6" y="42"/>
                    <a:pt x="16" y="52"/>
                    <a:pt x="29" y="52"/>
                  </a:cubicBezTo>
                  <a:cubicBezTo>
                    <a:pt x="42" y="52"/>
                    <a:pt x="52" y="42"/>
                    <a:pt x="52" y="29"/>
                  </a:cubicBezTo>
                  <a:cubicBezTo>
                    <a:pt x="52" y="16"/>
                    <a:pt x="42" y="6"/>
                    <a:pt x="29" y="6"/>
                  </a:cubicBezTo>
                  <a:cubicBezTo>
                    <a:pt x="16" y="6"/>
                    <a:pt x="6" y="16"/>
                    <a:pt x="6" y="29"/>
                  </a:cubicBezTo>
                  <a:close/>
                  <a:moveTo>
                    <a:pt x="32" y="12"/>
                  </a:moveTo>
                  <a:cubicBezTo>
                    <a:pt x="46" y="26"/>
                    <a:pt x="46" y="26"/>
                    <a:pt x="46" y="26"/>
                  </a:cubicBezTo>
                  <a:cubicBezTo>
                    <a:pt x="47" y="28"/>
                    <a:pt x="47" y="30"/>
                    <a:pt x="46" y="31"/>
                  </a:cubicBezTo>
                  <a:cubicBezTo>
                    <a:pt x="45" y="33"/>
                    <a:pt x="42" y="33"/>
                    <a:pt x="41" y="31"/>
                  </a:cubicBezTo>
                  <a:cubicBezTo>
                    <a:pt x="33" y="23"/>
                    <a:pt x="33" y="23"/>
                    <a:pt x="33" y="23"/>
                  </a:cubicBezTo>
                  <a:cubicBezTo>
                    <a:pt x="33" y="43"/>
                    <a:pt x="33" y="43"/>
                    <a:pt x="33" y="43"/>
                  </a:cubicBezTo>
                  <a:cubicBezTo>
                    <a:pt x="33" y="45"/>
                    <a:pt x="31" y="47"/>
                    <a:pt x="29" y="47"/>
                  </a:cubicBezTo>
                  <a:cubicBezTo>
                    <a:pt x="27" y="47"/>
                    <a:pt x="25" y="45"/>
                    <a:pt x="25" y="43"/>
                  </a:cubicBezTo>
                  <a:cubicBezTo>
                    <a:pt x="25" y="23"/>
                    <a:pt x="25" y="23"/>
                    <a:pt x="25" y="23"/>
                  </a:cubicBezTo>
                  <a:cubicBezTo>
                    <a:pt x="17" y="31"/>
                    <a:pt x="17" y="31"/>
                    <a:pt x="17" y="31"/>
                  </a:cubicBezTo>
                  <a:cubicBezTo>
                    <a:pt x="16" y="33"/>
                    <a:pt x="14" y="33"/>
                    <a:pt x="12" y="31"/>
                  </a:cubicBezTo>
                  <a:cubicBezTo>
                    <a:pt x="12" y="31"/>
                    <a:pt x="11" y="30"/>
                    <a:pt x="11" y="29"/>
                  </a:cubicBezTo>
                  <a:cubicBezTo>
                    <a:pt x="11" y="28"/>
                    <a:pt x="12" y="27"/>
                    <a:pt x="12" y="26"/>
                  </a:cubicBezTo>
                  <a:cubicBezTo>
                    <a:pt x="27" y="12"/>
                    <a:pt x="27" y="12"/>
                    <a:pt x="27" y="12"/>
                  </a:cubicBezTo>
                  <a:cubicBezTo>
                    <a:pt x="28" y="11"/>
                    <a:pt x="30" y="11"/>
                    <a:pt x="32" y="12"/>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66" name="Freeform 58"/>
            <p:cNvSpPr>
              <a:spLocks noEditPoints="1"/>
            </p:cNvSpPr>
            <p:nvPr/>
          </p:nvSpPr>
          <p:spPr bwMode="auto">
            <a:xfrm>
              <a:off x="11078552" y="3635004"/>
              <a:ext cx="110104" cy="110103"/>
            </a:xfrm>
            <a:custGeom>
              <a:avLst/>
              <a:gdLst>
                <a:gd name="T0" fmla="*/ 3 w 46"/>
                <a:gd name="T1" fmla="*/ 0 h 46"/>
                <a:gd name="T2" fmla="*/ 20 w 46"/>
                <a:gd name="T3" fmla="*/ 0 h 46"/>
                <a:gd name="T4" fmla="*/ 20 w 46"/>
                <a:gd name="T5" fmla="*/ 3 h 46"/>
                <a:gd name="T6" fmla="*/ 3 w 46"/>
                <a:gd name="T7" fmla="*/ 3 h 46"/>
                <a:gd name="T8" fmla="*/ 3 w 46"/>
                <a:gd name="T9" fmla="*/ 0 h 46"/>
                <a:gd name="T10" fmla="*/ 26 w 46"/>
                <a:gd name="T11" fmla="*/ 0 h 46"/>
                <a:gd name="T12" fmla="*/ 43 w 46"/>
                <a:gd name="T13" fmla="*/ 0 h 46"/>
                <a:gd name="T14" fmla="*/ 43 w 46"/>
                <a:gd name="T15" fmla="*/ 3 h 46"/>
                <a:gd name="T16" fmla="*/ 26 w 46"/>
                <a:gd name="T17" fmla="*/ 3 h 46"/>
                <a:gd name="T18" fmla="*/ 26 w 46"/>
                <a:gd name="T19" fmla="*/ 0 h 46"/>
                <a:gd name="T20" fmla="*/ 43 w 46"/>
                <a:gd name="T21" fmla="*/ 14 h 46"/>
                <a:gd name="T22" fmla="*/ 41 w 46"/>
                <a:gd name="T23" fmla="*/ 14 h 46"/>
                <a:gd name="T24" fmla="*/ 41 w 46"/>
                <a:gd name="T25" fmla="*/ 3 h 46"/>
                <a:gd name="T26" fmla="*/ 29 w 46"/>
                <a:gd name="T27" fmla="*/ 3 h 46"/>
                <a:gd name="T28" fmla="*/ 29 w 46"/>
                <a:gd name="T29" fmla="*/ 14 h 46"/>
                <a:gd name="T30" fmla="*/ 17 w 46"/>
                <a:gd name="T31" fmla="*/ 14 h 46"/>
                <a:gd name="T32" fmla="*/ 17 w 46"/>
                <a:gd name="T33" fmla="*/ 3 h 46"/>
                <a:gd name="T34" fmla="*/ 6 w 46"/>
                <a:gd name="T35" fmla="*/ 3 h 46"/>
                <a:gd name="T36" fmla="*/ 6 w 46"/>
                <a:gd name="T37" fmla="*/ 14 h 46"/>
                <a:gd name="T38" fmla="*/ 3 w 46"/>
                <a:gd name="T39" fmla="*/ 14 h 46"/>
                <a:gd name="T40" fmla="*/ 0 w 46"/>
                <a:gd name="T41" fmla="*/ 18 h 46"/>
                <a:gd name="T42" fmla="*/ 0 w 46"/>
                <a:gd name="T43" fmla="*/ 43 h 46"/>
                <a:gd name="T44" fmla="*/ 3 w 46"/>
                <a:gd name="T45" fmla="*/ 46 h 46"/>
                <a:gd name="T46" fmla="*/ 17 w 46"/>
                <a:gd name="T47" fmla="*/ 46 h 46"/>
                <a:gd name="T48" fmla="*/ 20 w 46"/>
                <a:gd name="T49" fmla="*/ 43 h 46"/>
                <a:gd name="T50" fmla="*/ 20 w 46"/>
                <a:gd name="T51" fmla="*/ 26 h 46"/>
                <a:gd name="T52" fmla="*/ 26 w 46"/>
                <a:gd name="T53" fmla="*/ 26 h 46"/>
                <a:gd name="T54" fmla="*/ 26 w 46"/>
                <a:gd name="T55" fmla="*/ 43 h 46"/>
                <a:gd name="T56" fmla="*/ 29 w 46"/>
                <a:gd name="T57" fmla="*/ 46 h 46"/>
                <a:gd name="T58" fmla="*/ 43 w 46"/>
                <a:gd name="T59" fmla="*/ 46 h 46"/>
                <a:gd name="T60" fmla="*/ 46 w 46"/>
                <a:gd name="T61" fmla="*/ 43 h 46"/>
                <a:gd name="T62" fmla="*/ 46 w 46"/>
                <a:gd name="T63" fmla="*/ 18 h 46"/>
                <a:gd name="T64" fmla="*/ 43 w 46"/>
                <a:gd name="T65" fmla="*/ 14 h 46"/>
                <a:gd name="T66" fmla="*/ 16 w 46"/>
                <a:gd name="T67" fmla="*/ 43 h 46"/>
                <a:gd name="T68" fmla="*/ 5 w 46"/>
                <a:gd name="T69" fmla="*/ 43 h 46"/>
                <a:gd name="T70" fmla="*/ 3 w 46"/>
                <a:gd name="T71" fmla="*/ 42 h 46"/>
                <a:gd name="T72" fmla="*/ 5 w 46"/>
                <a:gd name="T73" fmla="*/ 40 h 46"/>
                <a:gd name="T74" fmla="*/ 16 w 46"/>
                <a:gd name="T75" fmla="*/ 40 h 46"/>
                <a:gd name="T76" fmla="*/ 17 w 46"/>
                <a:gd name="T77" fmla="*/ 42 h 46"/>
                <a:gd name="T78" fmla="*/ 16 w 46"/>
                <a:gd name="T79" fmla="*/ 43 h 46"/>
                <a:gd name="T80" fmla="*/ 25 w 46"/>
                <a:gd name="T81" fmla="*/ 23 h 46"/>
                <a:gd name="T82" fmla="*/ 22 w 46"/>
                <a:gd name="T83" fmla="*/ 23 h 46"/>
                <a:gd name="T84" fmla="*/ 20 w 46"/>
                <a:gd name="T85" fmla="*/ 22 h 46"/>
                <a:gd name="T86" fmla="*/ 22 w 46"/>
                <a:gd name="T87" fmla="*/ 20 h 46"/>
                <a:gd name="T88" fmla="*/ 25 w 46"/>
                <a:gd name="T89" fmla="*/ 20 h 46"/>
                <a:gd name="T90" fmla="*/ 26 w 46"/>
                <a:gd name="T91" fmla="*/ 22 h 46"/>
                <a:gd name="T92" fmla="*/ 25 w 46"/>
                <a:gd name="T93" fmla="*/ 23 h 46"/>
                <a:gd name="T94" fmla="*/ 42 w 46"/>
                <a:gd name="T95" fmla="*/ 43 h 46"/>
                <a:gd name="T96" fmla="*/ 31 w 46"/>
                <a:gd name="T97" fmla="*/ 43 h 46"/>
                <a:gd name="T98" fmla="*/ 29 w 46"/>
                <a:gd name="T99" fmla="*/ 42 h 46"/>
                <a:gd name="T100" fmla="*/ 31 w 46"/>
                <a:gd name="T101" fmla="*/ 40 h 46"/>
                <a:gd name="T102" fmla="*/ 42 w 46"/>
                <a:gd name="T103" fmla="*/ 40 h 46"/>
                <a:gd name="T104" fmla="*/ 43 w 46"/>
                <a:gd name="T105" fmla="*/ 42 h 46"/>
                <a:gd name="T106" fmla="*/ 42 w 46"/>
                <a:gd name="T107" fmla="*/ 43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6" h="46">
                  <a:moveTo>
                    <a:pt x="3" y="0"/>
                  </a:moveTo>
                  <a:cubicBezTo>
                    <a:pt x="20" y="0"/>
                    <a:pt x="20" y="0"/>
                    <a:pt x="20" y="0"/>
                  </a:cubicBezTo>
                  <a:cubicBezTo>
                    <a:pt x="20" y="3"/>
                    <a:pt x="20" y="3"/>
                    <a:pt x="20" y="3"/>
                  </a:cubicBezTo>
                  <a:cubicBezTo>
                    <a:pt x="3" y="3"/>
                    <a:pt x="3" y="3"/>
                    <a:pt x="3" y="3"/>
                  </a:cubicBezTo>
                  <a:lnTo>
                    <a:pt x="3" y="0"/>
                  </a:lnTo>
                  <a:close/>
                  <a:moveTo>
                    <a:pt x="26" y="0"/>
                  </a:moveTo>
                  <a:cubicBezTo>
                    <a:pt x="43" y="0"/>
                    <a:pt x="43" y="0"/>
                    <a:pt x="43" y="0"/>
                  </a:cubicBezTo>
                  <a:cubicBezTo>
                    <a:pt x="43" y="3"/>
                    <a:pt x="43" y="3"/>
                    <a:pt x="43" y="3"/>
                  </a:cubicBezTo>
                  <a:cubicBezTo>
                    <a:pt x="26" y="3"/>
                    <a:pt x="26" y="3"/>
                    <a:pt x="26" y="3"/>
                  </a:cubicBezTo>
                  <a:lnTo>
                    <a:pt x="26" y="0"/>
                  </a:lnTo>
                  <a:close/>
                  <a:moveTo>
                    <a:pt x="43" y="14"/>
                  </a:moveTo>
                  <a:cubicBezTo>
                    <a:pt x="41" y="14"/>
                    <a:pt x="41" y="14"/>
                    <a:pt x="41" y="14"/>
                  </a:cubicBezTo>
                  <a:cubicBezTo>
                    <a:pt x="41" y="3"/>
                    <a:pt x="41" y="3"/>
                    <a:pt x="41" y="3"/>
                  </a:cubicBezTo>
                  <a:cubicBezTo>
                    <a:pt x="29" y="3"/>
                    <a:pt x="29" y="3"/>
                    <a:pt x="29" y="3"/>
                  </a:cubicBezTo>
                  <a:cubicBezTo>
                    <a:pt x="29" y="14"/>
                    <a:pt x="29" y="14"/>
                    <a:pt x="29" y="14"/>
                  </a:cubicBezTo>
                  <a:cubicBezTo>
                    <a:pt x="17" y="14"/>
                    <a:pt x="17" y="14"/>
                    <a:pt x="17" y="14"/>
                  </a:cubicBezTo>
                  <a:cubicBezTo>
                    <a:pt x="17" y="3"/>
                    <a:pt x="17" y="3"/>
                    <a:pt x="17" y="3"/>
                  </a:cubicBezTo>
                  <a:cubicBezTo>
                    <a:pt x="6" y="3"/>
                    <a:pt x="6" y="3"/>
                    <a:pt x="6" y="3"/>
                  </a:cubicBezTo>
                  <a:cubicBezTo>
                    <a:pt x="6" y="14"/>
                    <a:pt x="6" y="14"/>
                    <a:pt x="6" y="14"/>
                  </a:cubicBezTo>
                  <a:cubicBezTo>
                    <a:pt x="3" y="14"/>
                    <a:pt x="3" y="14"/>
                    <a:pt x="3" y="14"/>
                  </a:cubicBezTo>
                  <a:cubicBezTo>
                    <a:pt x="2" y="14"/>
                    <a:pt x="0" y="16"/>
                    <a:pt x="0" y="18"/>
                  </a:cubicBezTo>
                  <a:cubicBezTo>
                    <a:pt x="0" y="43"/>
                    <a:pt x="0" y="43"/>
                    <a:pt x="0" y="43"/>
                  </a:cubicBezTo>
                  <a:cubicBezTo>
                    <a:pt x="0" y="45"/>
                    <a:pt x="2" y="46"/>
                    <a:pt x="3" y="46"/>
                  </a:cubicBezTo>
                  <a:cubicBezTo>
                    <a:pt x="17" y="46"/>
                    <a:pt x="17" y="46"/>
                    <a:pt x="17" y="46"/>
                  </a:cubicBezTo>
                  <a:cubicBezTo>
                    <a:pt x="19" y="46"/>
                    <a:pt x="20" y="45"/>
                    <a:pt x="20" y="43"/>
                  </a:cubicBezTo>
                  <a:cubicBezTo>
                    <a:pt x="20" y="26"/>
                    <a:pt x="20" y="26"/>
                    <a:pt x="20" y="26"/>
                  </a:cubicBezTo>
                  <a:cubicBezTo>
                    <a:pt x="26" y="26"/>
                    <a:pt x="26" y="26"/>
                    <a:pt x="26" y="26"/>
                  </a:cubicBezTo>
                  <a:cubicBezTo>
                    <a:pt x="26" y="43"/>
                    <a:pt x="26" y="43"/>
                    <a:pt x="26" y="43"/>
                  </a:cubicBezTo>
                  <a:cubicBezTo>
                    <a:pt x="26" y="45"/>
                    <a:pt x="28" y="46"/>
                    <a:pt x="29" y="46"/>
                  </a:cubicBezTo>
                  <a:cubicBezTo>
                    <a:pt x="43" y="46"/>
                    <a:pt x="43" y="46"/>
                    <a:pt x="43" y="46"/>
                  </a:cubicBezTo>
                  <a:cubicBezTo>
                    <a:pt x="45" y="46"/>
                    <a:pt x="46" y="45"/>
                    <a:pt x="46" y="43"/>
                  </a:cubicBezTo>
                  <a:cubicBezTo>
                    <a:pt x="46" y="18"/>
                    <a:pt x="46" y="18"/>
                    <a:pt x="46" y="18"/>
                  </a:cubicBezTo>
                  <a:cubicBezTo>
                    <a:pt x="46" y="16"/>
                    <a:pt x="45" y="14"/>
                    <a:pt x="43" y="14"/>
                  </a:cubicBezTo>
                  <a:close/>
                  <a:moveTo>
                    <a:pt x="16" y="43"/>
                  </a:moveTo>
                  <a:cubicBezTo>
                    <a:pt x="5" y="43"/>
                    <a:pt x="5" y="43"/>
                    <a:pt x="5" y="43"/>
                  </a:cubicBezTo>
                  <a:cubicBezTo>
                    <a:pt x="4" y="43"/>
                    <a:pt x="3" y="43"/>
                    <a:pt x="3" y="42"/>
                  </a:cubicBezTo>
                  <a:cubicBezTo>
                    <a:pt x="3" y="41"/>
                    <a:pt x="4" y="40"/>
                    <a:pt x="5" y="40"/>
                  </a:cubicBezTo>
                  <a:cubicBezTo>
                    <a:pt x="16" y="40"/>
                    <a:pt x="16" y="40"/>
                    <a:pt x="16" y="40"/>
                  </a:cubicBezTo>
                  <a:cubicBezTo>
                    <a:pt x="17" y="40"/>
                    <a:pt x="17" y="41"/>
                    <a:pt x="17" y="42"/>
                  </a:cubicBezTo>
                  <a:cubicBezTo>
                    <a:pt x="17" y="43"/>
                    <a:pt x="17" y="43"/>
                    <a:pt x="16" y="43"/>
                  </a:cubicBezTo>
                  <a:close/>
                  <a:moveTo>
                    <a:pt x="25" y="23"/>
                  </a:moveTo>
                  <a:cubicBezTo>
                    <a:pt x="22" y="23"/>
                    <a:pt x="22" y="23"/>
                    <a:pt x="22" y="23"/>
                  </a:cubicBezTo>
                  <a:cubicBezTo>
                    <a:pt x="21" y="23"/>
                    <a:pt x="20" y="22"/>
                    <a:pt x="20" y="22"/>
                  </a:cubicBezTo>
                  <a:cubicBezTo>
                    <a:pt x="20" y="21"/>
                    <a:pt x="21" y="20"/>
                    <a:pt x="22" y="20"/>
                  </a:cubicBezTo>
                  <a:cubicBezTo>
                    <a:pt x="25" y="20"/>
                    <a:pt x="25" y="20"/>
                    <a:pt x="25" y="20"/>
                  </a:cubicBezTo>
                  <a:cubicBezTo>
                    <a:pt x="25" y="20"/>
                    <a:pt x="26" y="21"/>
                    <a:pt x="26" y="22"/>
                  </a:cubicBezTo>
                  <a:cubicBezTo>
                    <a:pt x="26" y="22"/>
                    <a:pt x="25" y="23"/>
                    <a:pt x="25" y="23"/>
                  </a:cubicBezTo>
                  <a:close/>
                  <a:moveTo>
                    <a:pt x="42" y="43"/>
                  </a:moveTo>
                  <a:cubicBezTo>
                    <a:pt x="31" y="43"/>
                    <a:pt x="31" y="43"/>
                    <a:pt x="31" y="43"/>
                  </a:cubicBezTo>
                  <a:cubicBezTo>
                    <a:pt x="30" y="43"/>
                    <a:pt x="29" y="43"/>
                    <a:pt x="29" y="42"/>
                  </a:cubicBezTo>
                  <a:cubicBezTo>
                    <a:pt x="29" y="41"/>
                    <a:pt x="30" y="40"/>
                    <a:pt x="31" y="40"/>
                  </a:cubicBezTo>
                  <a:cubicBezTo>
                    <a:pt x="42" y="40"/>
                    <a:pt x="42" y="40"/>
                    <a:pt x="42" y="40"/>
                  </a:cubicBezTo>
                  <a:cubicBezTo>
                    <a:pt x="43" y="40"/>
                    <a:pt x="43" y="41"/>
                    <a:pt x="43" y="42"/>
                  </a:cubicBezTo>
                  <a:cubicBezTo>
                    <a:pt x="43" y="43"/>
                    <a:pt x="43" y="43"/>
                    <a:pt x="42" y="43"/>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67" name="Freeform 59"/>
            <p:cNvSpPr>
              <a:spLocks/>
            </p:cNvSpPr>
            <p:nvPr/>
          </p:nvSpPr>
          <p:spPr bwMode="auto">
            <a:xfrm>
              <a:off x="10878897" y="3657024"/>
              <a:ext cx="177634" cy="179102"/>
            </a:xfrm>
            <a:custGeom>
              <a:avLst/>
              <a:gdLst>
                <a:gd name="T0" fmla="*/ 61 w 121"/>
                <a:gd name="T1" fmla="*/ 122 h 122"/>
                <a:gd name="T2" fmla="*/ 121 w 121"/>
                <a:gd name="T3" fmla="*/ 62 h 122"/>
                <a:gd name="T4" fmla="*/ 84 w 121"/>
                <a:gd name="T5" fmla="*/ 62 h 122"/>
                <a:gd name="T6" fmla="*/ 84 w 121"/>
                <a:gd name="T7" fmla="*/ 0 h 122"/>
                <a:gd name="T8" fmla="*/ 38 w 121"/>
                <a:gd name="T9" fmla="*/ 0 h 122"/>
                <a:gd name="T10" fmla="*/ 38 w 121"/>
                <a:gd name="T11" fmla="*/ 62 h 122"/>
                <a:gd name="T12" fmla="*/ 0 w 121"/>
                <a:gd name="T13" fmla="*/ 62 h 122"/>
                <a:gd name="T14" fmla="*/ 61 w 121"/>
                <a:gd name="T15" fmla="*/ 122 h 12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1" h="122">
                  <a:moveTo>
                    <a:pt x="61" y="122"/>
                  </a:moveTo>
                  <a:lnTo>
                    <a:pt x="121" y="62"/>
                  </a:lnTo>
                  <a:lnTo>
                    <a:pt x="84" y="62"/>
                  </a:lnTo>
                  <a:lnTo>
                    <a:pt x="84" y="0"/>
                  </a:lnTo>
                  <a:lnTo>
                    <a:pt x="38" y="0"/>
                  </a:lnTo>
                  <a:lnTo>
                    <a:pt x="38" y="62"/>
                  </a:lnTo>
                  <a:lnTo>
                    <a:pt x="0" y="62"/>
                  </a:lnTo>
                  <a:lnTo>
                    <a:pt x="61" y="122"/>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68" name="Freeform 60"/>
            <p:cNvSpPr>
              <a:spLocks noEditPoints="1"/>
            </p:cNvSpPr>
            <p:nvPr/>
          </p:nvSpPr>
          <p:spPr bwMode="auto">
            <a:xfrm>
              <a:off x="11085891" y="3260651"/>
              <a:ext cx="148274" cy="148273"/>
            </a:xfrm>
            <a:custGeom>
              <a:avLst/>
              <a:gdLst>
                <a:gd name="T0" fmla="*/ 31 w 62"/>
                <a:gd name="T1" fmla="*/ 62 h 62"/>
                <a:gd name="T2" fmla="*/ 0 w 62"/>
                <a:gd name="T3" fmla="*/ 31 h 62"/>
                <a:gd name="T4" fmla="*/ 31 w 62"/>
                <a:gd name="T5" fmla="*/ 0 h 62"/>
                <a:gd name="T6" fmla="*/ 62 w 62"/>
                <a:gd name="T7" fmla="*/ 31 h 62"/>
                <a:gd name="T8" fmla="*/ 31 w 62"/>
                <a:gd name="T9" fmla="*/ 62 h 62"/>
                <a:gd name="T10" fmla="*/ 57 w 62"/>
                <a:gd name="T11" fmla="*/ 35 h 62"/>
                <a:gd name="T12" fmla="*/ 41 w 62"/>
                <a:gd name="T13" fmla="*/ 34 h 62"/>
                <a:gd name="T14" fmla="*/ 46 w 62"/>
                <a:gd name="T15" fmla="*/ 53 h 62"/>
                <a:gd name="T16" fmla="*/ 57 w 62"/>
                <a:gd name="T17" fmla="*/ 35 h 62"/>
                <a:gd name="T18" fmla="*/ 41 w 62"/>
                <a:gd name="T19" fmla="*/ 55 h 62"/>
                <a:gd name="T20" fmla="*/ 36 w 62"/>
                <a:gd name="T21" fmla="*/ 35 h 62"/>
                <a:gd name="T22" fmla="*/ 35 w 62"/>
                <a:gd name="T23" fmla="*/ 35 h 62"/>
                <a:gd name="T24" fmla="*/ 15 w 62"/>
                <a:gd name="T25" fmla="*/ 52 h 62"/>
                <a:gd name="T26" fmla="*/ 31 w 62"/>
                <a:gd name="T27" fmla="*/ 57 h 62"/>
                <a:gd name="T28" fmla="*/ 41 w 62"/>
                <a:gd name="T29" fmla="*/ 55 h 62"/>
                <a:gd name="T30" fmla="*/ 11 w 62"/>
                <a:gd name="T31" fmla="*/ 48 h 62"/>
                <a:gd name="T32" fmla="*/ 33 w 62"/>
                <a:gd name="T33" fmla="*/ 31 h 62"/>
                <a:gd name="T34" fmla="*/ 34 w 62"/>
                <a:gd name="T35" fmla="*/ 31 h 62"/>
                <a:gd name="T36" fmla="*/ 32 w 62"/>
                <a:gd name="T37" fmla="*/ 26 h 62"/>
                <a:gd name="T38" fmla="*/ 4 w 62"/>
                <a:gd name="T39" fmla="*/ 30 h 62"/>
                <a:gd name="T40" fmla="*/ 4 w 62"/>
                <a:gd name="T41" fmla="*/ 31 h 62"/>
                <a:gd name="T42" fmla="*/ 11 w 62"/>
                <a:gd name="T43" fmla="*/ 48 h 62"/>
                <a:gd name="T44" fmla="*/ 5 w 62"/>
                <a:gd name="T45" fmla="*/ 25 h 62"/>
                <a:gd name="T46" fmla="*/ 29 w 62"/>
                <a:gd name="T47" fmla="*/ 22 h 62"/>
                <a:gd name="T48" fmla="*/ 20 w 62"/>
                <a:gd name="T49" fmla="*/ 7 h 62"/>
                <a:gd name="T50" fmla="*/ 5 w 62"/>
                <a:gd name="T51" fmla="*/ 25 h 62"/>
                <a:gd name="T52" fmla="*/ 25 w 62"/>
                <a:gd name="T53" fmla="*/ 5 h 62"/>
                <a:gd name="T54" fmla="*/ 35 w 62"/>
                <a:gd name="T55" fmla="*/ 20 h 62"/>
                <a:gd name="T56" fmla="*/ 49 w 62"/>
                <a:gd name="T57" fmla="*/ 11 h 62"/>
                <a:gd name="T58" fmla="*/ 31 w 62"/>
                <a:gd name="T59" fmla="*/ 4 h 62"/>
                <a:gd name="T60" fmla="*/ 25 w 62"/>
                <a:gd name="T61" fmla="*/ 5 h 62"/>
                <a:gd name="T62" fmla="*/ 51 w 62"/>
                <a:gd name="T63" fmla="*/ 14 h 62"/>
                <a:gd name="T64" fmla="*/ 37 w 62"/>
                <a:gd name="T65" fmla="*/ 24 h 62"/>
                <a:gd name="T66" fmla="*/ 38 w 62"/>
                <a:gd name="T67" fmla="*/ 28 h 62"/>
                <a:gd name="T68" fmla="*/ 39 w 62"/>
                <a:gd name="T69" fmla="*/ 30 h 62"/>
                <a:gd name="T70" fmla="*/ 57 w 62"/>
                <a:gd name="T71" fmla="*/ 30 h 62"/>
                <a:gd name="T72" fmla="*/ 51 w 62"/>
                <a:gd name="T73" fmla="*/ 14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2" h="62">
                  <a:moveTo>
                    <a:pt x="31" y="62"/>
                  </a:moveTo>
                  <a:cubicBezTo>
                    <a:pt x="14" y="62"/>
                    <a:pt x="0" y="48"/>
                    <a:pt x="0" y="31"/>
                  </a:cubicBezTo>
                  <a:cubicBezTo>
                    <a:pt x="0" y="14"/>
                    <a:pt x="14" y="0"/>
                    <a:pt x="31" y="0"/>
                  </a:cubicBezTo>
                  <a:cubicBezTo>
                    <a:pt x="48" y="0"/>
                    <a:pt x="62" y="14"/>
                    <a:pt x="62" y="31"/>
                  </a:cubicBezTo>
                  <a:cubicBezTo>
                    <a:pt x="62" y="48"/>
                    <a:pt x="48" y="62"/>
                    <a:pt x="31" y="62"/>
                  </a:cubicBezTo>
                  <a:close/>
                  <a:moveTo>
                    <a:pt x="57" y="35"/>
                  </a:moveTo>
                  <a:cubicBezTo>
                    <a:pt x="56" y="35"/>
                    <a:pt x="49" y="32"/>
                    <a:pt x="41" y="34"/>
                  </a:cubicBezTo>
                  <a:cubicBezTo>
                    <a:pt x="44" y="43"/>
                    <a:pt x="45" y="51"/>
                    <a:pt x="46" y="53"/>
                  </a:cubicBezTo>
                  <a:cubicBezTo>
                    <a:pt x="52" y="49"/>
                    <a:pt x="56" y="42"/>
                    <a:pt x="57" y="35"/>
                  </a:cubicBezTo>
                  <a:close/>
                  <a:moveTo>
                    <a:pt x="41" y="55"/>
                  </a:moveTo>
                  <a:cubicBezTo>
                    <a:pt x="41" y="53"/>
                    <a:pt x="39" y="45"/>
                    <a:pt x="36" y="35"/>
                  </a:cubicBezTo>
                  <a:cubicBezTo>
                    <a:pt x="36" y="35"/>
                    <a:pt x="36" y="35"/>
                    <a:pt x="35" y="35"/>
                  </a:cubicBezTo>
                  <a:cubicBezTo>
                    <a:pt x="20" y="40"/>
                    <a:pt x="15" y="51"/>
                    <a:pt x="15" y="52"/>
                  </a:cubicBezTo>
                  <a:cubicBezTo>
                    <a:pt x="19" y="55"/>
                    <a:pt x="25" y="57"/>
                    <a:pt x="31" y="57"/>
                  </a:cubicBezTo>
                  <a:cubicBezTo>
                    <a:pt x="35" y="57"/>
                    <a:pt x="38" y="57"/>
                    <a:pt x="41" y="55"/>
                  </a:cubicBezTo>
                  <a:close/>
                  <a:moveTo>
                    <a:pt x="11" y="48"/>
                  </a:moveTo>
                  <a:cubicBezTo>
                    <a:pt x="12" y="47"/>
                    <a:pt x="19" y="35"/>
                    <a:pt x="33" y="31"/>
                  </a:cubicBezTo>
                  <a:cubicBezTo>
                    <a:pt x="33" y="31"/>
                    <a:pt x="33" y="31"/>
                    <a:pt x="34" y="31"/>
                  </a:cubicBezTo>
                  <a:cubicBezTo>
                    <a:pt x="33" y="29"/>
                    <a:pt x="32" y="28"/>
                    <a:pt x="32" y="26"/>
                  </a:cubicBezTo>
                  <a:cubicBezTo>
                    <a:pt x="18" y="30"/>
                    <a:pt x="6" y="30"/>
                    <a:pt x="4" y="30"/>
                  </a:cubicBezTo>
                  <a:cubicBezTo>
                    <a:pt x="4" y="30"/>
                    <a:pt x="4" y="30"/>
                    <a:pt x="4" y="31"/>
                  </a:cubicBezTo>
                  <a:cubicBezTo>
                    <a:pt x="4" y="38"/>
                    <a:pt x="7" y="44"/>
                    <a:pt x="11" y="48"/>
                  </a:cubicBezTo>
                  <a:close/>
                  <a:moveTo>
                    <a:pt x="5" y="25"/>
                  </a:moveTo>
                  <a:cubicBezTo>
                    <a:pt x="6" y="25"/>
                    <a:pt x="17" y="25"/>
                    <a:pt x="29" y="22"/>
                  </a:cubicBezTo>
                  <a:cubicBezTo>
                    <a:pt x="25" y="14"/>
                    <a:pt x="20" y="8"/>
                    <a:pt x="20" y="7"/>
                  </a:cubicBezTo>
                  <a:cubicBezTo>
                    <a:pt x="12" y="10"/>
                    <a:pt x="7" y="17"/>
                    <a:pt x="5" y="25"/>
                  </a:cubicBezTo>
                  <a:close/>
                  <a:moveTo>
                    <a:pt x="25" y="5"/>
                  </a:moveTo>
                  <a:cubicBezTo>
                    <a:pt x="25" y="6"/>
                    <a:pt x="30" y="12"/>
                    <a:pt x="35" y="20"/>
                  </a:cubicBezTo>
                  <a:cubicBezTo>
                    <a:pt x="44" y="17"/>
                    <a:pt x="48" y="12"/>
                    <a:pt x="49" y="11"/>
                  </a:cubicBezTo>
                  <a:cubicBezTo>
                    <a:pt x="44" y="7"/>
                    <a:pt x="38" y="4"/>
                    <a:pt x="31" y="4"/>
                  </a:cubicBezTo>
                  <a:cubicBezTo>
                    <a:pt x="29" y="4"/>
                    <a:pt x="27" y="4"/>
                    <a:pt x="25" y="5"/>
                  </a:cubicBezTo>
                  <a:close/>
                  <a:moveTo>
                    <a:pt x="51" y="14"/>
                  </a:moveTo>
                  <a:cubicBezTo>
                    <a:pt x="51" y="15"/>
                    <a:pt x="46" y="20"/>
                    <a:pt x="37" y="24"/>
                  </a:cubicBezTo>
                  <a:cubicBezTo>
                    <a:pt x="37" y="26"/>
                    <a:pt x="38" y="27"/>
                    <a:pt x="38" y="28"/>
                  </a:cubicBezTo>
                  <a:cubicBezTo>
                    <a:pt x="39" y="29"/>
                    <a:pt x="39" y="29"/>
                    <a:pt x="39" y="30"/>
                  </a:cubicBezTo>
                  <a:cubicBezTo>
                    <a:pt x="48" y="29"/>
                    <a:pt x="57" y="30"/>
                    <a:pt x="57" y="30"/>
                  </a:cubicBezTo>
                  <a:cubicBezTo>
                    <a:pt x="57" y="24"/>
                    <a:pt x="55" y="18"/>
                    <a:pt x="51" y="14"/>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69" name="Freeform 61"/>
            <p:cNvSpPr>
              <a:spLocks noEditPoints="1"/>
            </p:cNvSpPr>
            <p:nvPr/>
          </p:nvSpPr>
          <p:spPr bwMode="auto">
            <a:xfrm>
              <a:off x="10937619" y="3483794"/>
              <a:ext cx="140933" cy="124784"/>
            </a:xfrm>
            <a:custGeom>
              <a:avLst/>
              <a:gdLst>
                <a:gd name="T0" fmla="*/ 48 w 59"/>
                <a:gd name="T1" fmla="*/ 0 h 52"/>
                <a:gd name="T2" fmla="*/ 11 w 59"/>
                <a:gd name="T3" fmla="*/ 0 h 52"/>
                <a:gd name="T4" fmla="*/ 0 w 59"/>
                <a:gd name="T5" fmla="*/ 12 h 52"/>
                <a:gd name="T6" fmla="*/ 0 w 59"/>
                <a:gd name="T7" fmla="*/ 50 h 52"/>
                <a:gd name="T8" fmla="*/ 2 w 59"/>
                <a:gd name="T9" fmla="*/ 52 h 52"/>
                <a:gd name="T10" fmla="*/ 57 w 59"/>
                <a:gd name="T11" fmla="*/ 52 h 52"/>
                <a:gd name="T12" fmla="*/ 59 w 59"/>
                <a:gd name="T13" fmla="*/ 50 h 52"/>
                <a:gd name="T14" fmla="*/ 59 w 59"/>
                <a:gd name="T15" fmla="*/ 12 h 52"/>
                <a:gd name="T16" fmla="*/ 48 w 59"/>
                <a:gd name="T17" fmla="*/ 0 h 52"/>
                <a:gd name="T18" fmla="*/ 37 w 59"/>
                <a:gd name="T19" fmla="*/ 34 h 52"/>
                <a:gd name="T20" fmla="*/ 37 w 59"/>
                <a:gd name="T21" fmla="*/ 45 h 52"/>
                <a:gd name="T22" fmla="*/ 22 w 59"/>
                <a:gd name="T23" fmla="*/ 45 h 52"/>
                <a:gd name="T24" fmla="*/ 22 w 59"/>
                <a:gd name="T25" fmla="*/ 34 h 52"/>
                <a:gd name="T26" fmla="*/ 11 w 59"/>
                <a:gd name="T27" fmla="*/ 34 h 52"/>
                <a:gd name="T28" fmla="*/ 29 w 59"/>
                <a:gd name="T29" fmla="*/ 19 h 52"/>
                <a:gd name="T30" fmla="*/ 48 w 59"/>
                <a:gd name="T31" fmla="*/ 34 h 52"/>
                <a:gd name="T32" fmla="*/ 37 w 59"/>
                <a:gd name="T33" fmla="*/ 34 h 52"/>
                <a:gd name="T34" fmla="*/ 9 w 59"/>
                <a:gd name="T35" fmla="*/ 8 h 52"/>
                <a:gd name="T36" fmla="*/ 12 w 59"/>
                <a:gd name="T37" fmla="*/ 4 h 52"/>
                <a:gd name="T38" fmla="*/ 46 w 59"/>
                <a:gd name="T39" fmla="*/ 4 h 52"/>
                <a:gd name="T40" fmla="*/ 50 w 59"/>
                <a:gd name="T41" fmla="*/ 8 h 52"/>
                <a:gd name="T42" fmla="*/ 9 w 59"/>
                <a:gd name="T43" fmla="*/ 8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9" h="52">
                  <a:moveTo>
                    <a:pt x="48" y="0"/>
                  </a:moveTo>
                  <a:cubicBezTo>
                    <a:pt x="11" y="0"/>
                    <a:pt x="11" y="0"/>
                    <a:pt x="11" y="0"/>
                  </a:cubicBezTo>
                  <a:cubicBezTo>
                    <a:pt x="0" y="12"/>
                    <a:pt x="0" y="12"/>
                    <a:pt x="0" y="12"/>
                  </a:cubicBezTo>
                  <a:cubicBezTo>
                    <a:pt x="0" y="50"/>
                    <a:pt x="0" y="50"/>
                    <a:pt x="0" y="50"/>
                  </a:cubicBezTo>
                  <a:cubicBezTo>
                    <a:pt x="0" y="52"/>
                    <a:pt x="1" y="52"/>
                    <a:pt x="2" y="52"/>
                  </a:cubicBezTo>
                  <a:cubicBezTo>
                    <a:pt x="57" y="52"/>
                    <a:pt x="57" y="52"/>
                    <a:pt x="57" y="52"/>
                  </a:cubicBezTo>
                  <a:cubicBezTo>
                    <a:pt x="58" y="52"/>
                    <a:pt x="59" y="52"/>
                    <a:pt x="59" y="50"/>
                  </a:cubicBezTo>
                  <a:cubicBezTo>
                    <a:pt x="59" y="12"/>
                    <a:pt x="59" y="12"/>
                    <a:pt x="59" y="12"/>
                  </a:cubicBezTo>
                  <a:lnTo>
                    <a:pt x="48" y="0"/>
                  </a:lnTo>
                  <a:close/>
                  <a:moveTo>
                    <a:pt x="37" y="34"/>
                  </a:moveTo>
                  <a:cubicBezTo>
                    <a:pt x="37" y="45"/>
                    <a:pt x="37" y="45"/>
                    <a:pt x="37" y="45"/>
                  </a:cubicBezTo>
                  <a:cubicBezTo>
                    <a:pt x="22" y="45"/>
                    <a:pt x="22" y="45"/>
                    <a:pt x="22" y="45"/>
                  </a:cubicBezTo>
                  <a:cubicBezTo>
                    <a:pt x="22" y="34"/>
                    <a:pt x="22" y="34"/>
                    <a:pt x="22" y="34"/>
                  </a:cubicBezTo>
                  <a:cubicBezTo>
                    <a:pt x="11" y="34"/>
                    <a:pt x="11" y="34"/>
                    <a:pt x="11" y="34"/>
                  </a:cubicBezTo>
                  <a:cubicBezTo>
                    <a:pt x="29" y="19"/>
                    <a:pt x="29" y="19"/>
                    <a:pt x="29" y="19"/>
                  </a:cubicBezTo>
                  <a:cubicBezTo>
                    <a:pt x="48" y="34"/>
                    <a:pt x="48" y="34"/>
                    <a:pt x="48" y="34"/>
                  </a:cubicBezTo>
                  <a:lnTo>
                    <a:pt x="37" y="34"/>
                  </a:lnTo>
                  <a:close/>
                  <a:moveTo>
                    <a:pt x="9" y="8"/>
                  </a:moveTo>
                  <a:cubicBezTo>
                    <a:pt x="12" y="4"/>
                    <a:pt x="12" y="4"/>
                    <a:pt x="12" y="4"/>
                  </a:cubicBezTo>
                  <a:cubicBezTo>
                    <a:pt x="46" y="4"/>
                    <a:pt x="46" y="4"/>
                    <a:pt x="46" y="4"/>
                  </a:cubicBezTo>
                  <a:cubicBezTo>
                    <a:pt x="50" y="8"/>
                    <a:pt x="50" y="8"/>
                    <a:pt x="50" y="8"/>
                  </a:cubicBezTo>
                  <a:lnTo>
                    <a:pt x="9" y="8"/>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70" name="Freeform 62"/>
            <p:cNvSpPr>
              <a:spLocks noEditPoints="1"/>
            </p:cNvSpPr>
            <p:nvPr/>
          </p:nvSpPr>
          <p:spPr bwMode="auto">
            <a:xfrm>
              <a:off x="10632264" y="3726023"/>
              <a:ext cx="227549" cy="199655"/>
            </a:xfrm>
            <a:custGeom>
              <a:avLst/>
              <a:gdLst>
                <a:gd name="T0" fmla="*/ 95 w 95"/>
                <a:gd name="T1" fmla="*/ 34 h 83"/>
                <a:gd name="T2" fmla="*/ 83 w 95"/>
                <a:gd name="T3" fmla="*/ 0 h 83"/>
                <a:gd name="T4" fmla="*/ 83 w 95"/>
                <a:gd name="T5" fmla="*/ 0 h 83"/>
                <a:gd name="T6" fmla="*/ 75 w 95"/>
                <a:gd name="T7" fmla="*/ 0 h 83"/>
                <a:gd name="T8" fmla="*/ 31 w 95"/>
                <a:gd name="T9" fmla="*/ 19 h 83"/>
                <a:gd name="T10" fmla="*/ 30 w 95"/>
                <a:gd name="T11" fmla="*/ 34 h 83"/>
                <a:gd name="T12" fmla="*/ 31 w 95"/>
                <a:gd name="T13" fmla="*/ 49 h 83"/>
                <a:gd name="T14" fmla="*/ 75 w 95"/>
                <a:gd name="T15" fmla="*/ 67 h 83"/>
                <a:gd name="T16" fmla="*/ 83 w 95"/>
                <a:gd name="T17" fmla="*/ 67 h 83"/>
                <a:gd name="T18" fmla="*/ 83 w 95"/>
                <a:gd name="T19" fmla="*/ 67 h 83"/>
                <a:gd name="T20" fmla="*/ 95 w 95"/>
                <a:gd name="T21" fmla="*/ 34 h 83"/>
                <a:gd name="T22" fmla="*/ 80 w 95"/>
                <a:gd name="T23" fmla="*/ 62 h 83"/>
                <a:gd name="T24" fmla="*/ 78 w 95"/>
                <a:gd name="T25" fmla="*/ 61 h 83"/>
                <a:gd name="T26" fmla="*/ 75 w 95"/>
                <a:gd name="T27" fmla="*/ 55 h 83"/>
                <a:gd name="T28" fmla="*/ 71 w 95"/>
                <a:gd name="T29" fmla="*/ 34 h 83"/>
                <a:gd name="T30" fmla="*/ 75 w 95"/>
                <a:gd name="T31" fmla="*/ 12 h 83"/>
                <a:gd name="T32" fmla="*/ 78 w 95"/>
                <a:gd name="T33" fmla="*/ 7 h 83"/>
                <a:gd name="T34" fmla="*/ 80 w 95"/>
                <a:gd name="T35" fmla="*/ 5 h 83"/>
                <a:gd name="T36" fmla="*/ 82 w 95"/>
                <a:gd name="T37" fmla="*/ 7 h 83"/>
                <a:gd name="T38" fmla="*/ 86 w 95"/>
                <a:gd name="T39" fmla="*/ 12 h 83"/>
                <a:gd name="T40" fmla="*/ 89 w 95"/>
                <a:gd name="T41" fmla="*/ 34 h 83"/>
                <a:gd name="T42" fmla="*/ 86 w 95"/>
                <a:gd name="T43" fmla="*/ 55 h 83"/>
                <a:gd name="T44" fmla="*/ 82 w 95"/>
                <a:gd name="T45" fmla="*/ 61 h 83"/>
                <a:gd name="T46" fmla="*/ 80 w 95"/>
                <a:gd name="T47" fmla="*/ 62 h 83"/>
                <a:gd name="T48" fmla="*/ 23 w 95"/>
                <a:gd name="T49" fmla="*/ 34 h 83"/>
                <a:gd name="T50" fmla="*/ 24 w 95"/>
                <a:gd name="T51" fmla="*/ 20 h 83"/>
                <a:gd name="T52" fmla="*/ 12 w 95"/>
                <a:gd name="T53" fmla="*/ 21 h 83"/>
                <a:gd name="T54" fmla="*/ 5 w 95"/>
                <a:gd name="T55" fmla="*/ 21 h 83"/>
                <a:gd name="T56" fmla="*/ 0 w 95"/>
                <a:gd name="T57" fmla="*/ 30 h 83"/>
                <a:gd name="T58" fmla="*/ 0 w 95"/>
                <a:gd name="T59" fmla="*/ 38 h 83"/>
                <a:gd name="T60" fmla="*/ 5 w 95"/>
                <a:gd name="T61" fmla="*/ 47 h 83"/>
                <a:gd name="T62" fmla="*/ 12 w 95"/>
                <a:gd name="T63" fmla="*/ 47 h 83"/>
                <a:gd name="T64" fmla="*/ 24 w 95"/>
                <a:gd name="T65" fmla="*/ 47 h 83"/>
                <a:gd name="T66" fmla="*/ 23 w 95"/>
                <a:gd name="T67" fmla="*/ 34 h 83"/>
                <a:gd name="T68" fmla="*/ 34 w 95"/>
                <a:gd name="T69" fmla="*/ 53 h 83"/>
                <a:gd name="T70" fmla="*/ 22 w 95"/>
                <a:gd name="T71" fmla="*/ 51 h 83"/>
                <a:gd name="T72" fmla="*/ 30 w 95"/>
                <a:gd name="T73" fmla="*/ 81 h 83"/>
                <a:gd name="T74" fmla="*/ 33 w 95"/>
                <a:gd name="T75" fmla="*/ 83 h 83"/>
                <a:gd name="T76" fmla="*/ 44 w 95"/>
                <a:gd name="T77" fmla="*/ 78 h 83"/>
                <a:gd name="T78" fmla="*/ 46 w 95"/>
                <a:gd name="T79" fmla="*/ 75 h 83"/>
                <a:gd name="T80" fmla="*/ 34 w 95"/>
                <a:gd name="T81" fmla="*/ 53 h 83"/>
                <a:gd name="T82" fmla="*/ 80 w 95"/>
                <a:gd name="T83" fmla="*/ 45 h 83"/>
                <a:gd name="T84" fmla="*/ 79 w 95"/>
                <a:gd name="T85" fmla="*/ 44 h 83"/>
                <a:gd name="T86" fmla="*/ 78 w 95"/>
                <a:gd name="T87" fmla="*/ 42 h 83"/>
                <a:gd name="T88" fmla="*/ 77 w 95"/>
                <a:gd name="T89" fmla="*/ 34 h 83"/>
                <a:gd name="T90" fmla="*/ 78 w 95"/>
                <a:gd name="T91" fmla="*/ 25 h 83"/>
                <a:gd name="T92" fmla="*/ 79 w 95"/>
                <a:gd name="T93" fmla="*/ 23 h 83"/>
                <a:gd name="T94" fmla="*/ 80 w 95"/>
                <a:gd name="T95" fmla="*/ 23 h 83"/>
                <a:gd name="T96" fmla="*/ 81 w 95"/>
                <a:gd name="T97" fmla="*/ 23 h 83"/>
                <a:gd name="T98" fmla="*/ 82 w 95"/>
                <a:gd name="T99" fmla="*/ 25 h 83"/>
                <a:gd name="T100" fmla="*/ 84 w 95"/>
                <a:gd name="T101" fmla="*/ 34 h 83"/>
                <a:gd name="T102" fmla="*/ 82 w 95"/>
                <a:gd name="T103" fmla="*/ 42 h 83"/>
                <a:gd name="T104" fmla="*/ 81 w 95"/>
                <a:gd name="T105" fmla="*/ 44 h 83"/>
                <a:gd name="T106" fmla="*/ 80 w 95"/>
                <a:gd name="T107" fmla="*/ 45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5" h="83">
                  <a:moveTo>
                    <a:pt x="95" y="34"/>
                  </a:moveTo>
                  <a:cubicBezTo>
                    <a:pt x="95" y="15"/>
                    <a:pt x="89" y="0"/>
                    <a:pt x="83" y="0"/>
                  </a:cubicBezTo>
                  <a:cubicBezTo>
                    <a:pt x="83" y="0"/>
                    <a:pt x="83" y="0"/>
                    <a:pt x="83" y="0"/>
                  </a:cubicBezTo>
                  <a:cubicBezTo>
                    <a:pt x="75" y="0"/>
                    <a:pt x="75" y="0"/>
                    <a:pt x="75" y="0"/>
                  </a:cubicBezTo>
                  <a:cubicBezTo>
                    <a:pt x="75" y="0"/>
                    <a:pt x="57" y="13"/>
                    <a:pt x="31" y="19"/>
                  </a:cubicBezTo>
                  <a:cubicBezTo>
                    <a:pt x="30" y="23"/>
                    <a:pt x="30" y="28"/>
                    <a:pt x="30" y="34"/>
                  </a:cubicBezTo>
                  <a:cubicBezTo>
                    <a:pt x="30" y="39"/>
                    <a:pt x="30" y="44"/>
                    <a:pt x="31" y="49"/>
                  </a:cubicBezTo>
                  <a:cubicBezTo>
                    <a:pt x="57" y="54"/>
                    <a:pt x="75" y="67"/>
                    <a:pt x="75" y="67"/>
                  </a:cubicBezTo>
                  <a:cubicBezTo>
                    <a:pt x="83" y="67"/>
                    <a:pt x="83" y="67"/>
                    <a:pt x="83" y="67"/>
                  </a:cubicBezTo>
                  <a:cubicBezTo>
                    <a:pt x="83" y="67"/>
                    <a:pt x="83" y="67"/>
                    <a:pt x="83" y="67"/>
                  </a:cubicBezTo>
                  <a:cubicBezTo>
                    <a:pt x="89" y="67"/>
                    <a:pt x="95" y="52"/>
                    <a:pt x="95" y="34"/>
                  </a:cubicBezTo>
                  <a:close/>
                  <a:moveTo>
                    <a:pt x="80" y="62"/>
                  </a:moveTo>
                  <a:cubicBezTo>
                    <a:pt x="79" y="62"/>
                    <a:pt x="78" y="61"/>
                    <a:pt x="78" y="61"/>
                  </a:cubicBezTo>
                  <a:cubicBezTo>
                    <a:pt x="77" y="60"/>
                    <a:pt x="76" y="58"/>
                    <a:pt x="75" y="55"/>
                  </a:cubicBezTo>
                  <a:cubicBezTo>
                    <a:pt x="72" y="49"/>
                    <a:pt x="71" y="42"/>
                    <a:pt x="71" y="34"/>
                  </a:cubicBezTo>
                  <a:cubicBezTo>
                    <a:pt x="71" y="26"/>
                    <a:pt x="72" y="18"/>
                    <a:pt x="75" y="12"/>
                  </a:cubicBezTo>
                  <a:cubicBezTo>
                    <a:pt x="76" y="10"/>
                    <a:pt x="77" y="8"/>
                    <a:pt x="78" y="7"/>
                  </a:cubicBezTo>
                  <a:cubicBezTo>
                    <a:pt x="78" y="6"/>
                    <a:pt x="79" y="5"/>
                    <a:pt x="80" y="5"/>
                  </a:cubicBezTo>
                  <a:cubicBezTo>
                    <a:pt x="81" y="5"/>
                    <a:pt x="82" y="6"/>
                    <a:pt x="82" y="7"/>
                  </a:cubicBezTo>
                  <a:cubicBezTo>
                    <a:pt x="84" y="8"/>
                    <a:pt x="85" y="10"/>
                    <a:pt x="86" y="12"/>
                  </a:cubicBezTo>
                  <a:cubicBezTo>
                    <a:pt x="88" y="18"/>
                    <a:pt x="89" y="26"/>
                    <a:pt x="89" y="34"/>
                  </a:cubicBezTo>
                  <a:cubicBezTo>
                    <a:pt x="89" y="42"/>
                    <a:pt x="88" y="49"/>
                    <a:pt x="86" y="55"/>
                  </a:cubicBezTo>
                  <a:cubicBezTo>
                    <a:pt x="85" y="58"/>
                    <a:pt x="84" y="60"/>
                    <a:pt x="82" y="61"/>
                  </a:cubicBezTo>
                  <a:cubicBezTo>
                    <a:pt x="82" y="61"/>
                    <a:pt x="81" y="62"/>
                    <a:pt x="80" y="62"/>
                  </a:cubicBezTo>
                  <a:close/>
                  <a:moveTo>
                    <a:pt x="23" y="34"/>
                  </a:moveTo>
                  <a:cubicBezTo>
                    <a:pt x="23" y="29"/>
                    <a:pt x="24" y="24"/>
                    <a:pt x="24" y="20"/>
                  </a:cubicBezTo>
                  <a:cubicBezTo>
                    <a:pt x="20" y="21"/>
                    <a:pt x="16" y="21"/>
                    <a:pt x="12" y="21"/>
                  </a:cubicBezTo>
                  <a:cubicBezTo>
                    <a:pt x="5" y="21"/>
                    <a:pt x="5" y="21"/>
                    <a:pt x="5" y="21"/>
                  </a:cubicBezTo>
                  <a:cubicBezTo>
                    <a:pt x="0" y="30"/>
                    <a:pt x="0" y="30"/>
                    <a:pt x="0" y="30"/>
                  </a:cubicBezTo>
                  <a:cubicBezTo>
                    <a:pt x="0" y="38"/>
                    <a:pt x="0" y="38"/>
                    <a:pt x="0" y="38"/>
                  </a:cubicBezTo>
                  <a:cubicBezTo>
                    <a:pt x="5" y="47"/>
                    <a:pt x="5" y="47"/>
                    <a:pt x="5" y="47"/>
                  </a:cubicBezTo>
                  <a:cubicBezTo>
                    <a:pt x="5" y="47"/>
                    <a:pt x="5" y="47"/>
                    <a:pt x="12" y="47"/>
                  </a:cubicBezTo>
                  <a:cubicBezTo>
                    <a:pt x="16" y="47"/>
                    <a:pt x="20" y="47"/>
                    <a:pt x="24" y="47"/>
                  </a:cubicBezTo>
                  <a:cubicBezTo>
                    <a:pt x="24" y="43"/>
                    <a:pt x="23" y="39"/>
                    <a:pt x="23" y="34"/>
                  </a:cubicBezTo>
                  <a:close/>
                  <a:moveTo>
                    <a:pt x="34" y="53"/>
                  </a:moveTo>
                  <a:cubicBezTo>
                    <a:pt x="22" y="51"/>
                    <a:pt x="22" y="51"/>
                    <a:pt x="22" y="51"/>
                  </a:cubicBezTo>
                  <a:cubicBezTo>
                    <a:pt x="30" y="81"/>
                    <a:pt x="30" y="81"/>
                    <a:pt x="30" y="81"/>
                  </a:cubicBezTo>
                  <a:cubicBezTo>
                    <a:pt x="30" y="82"/>
                    <a:pt x="32" y="83"/>
                    <a:pt x="33" y="83"/>
                  </a:cubicBezTo>
                  <a:cubicBezTo>
                    <a:pt x="44" y="78"/>
                    <a:pt x="44" y="78"/>
                    <a:pt x="44" y="78"/>
                  </a:cubicBezTo>
                  <a:cubicBezTo>
                    <a:pt x="46" y="78"/>
                    <a:pt x="46" y="76"/>
                    <a:pt x="46" y="75"/>
                  </a:cubicBezTo>
                  <a:lnTo>
                    <a:pt x="34" y="53"/>
                  </a:lnTo>
                  <a:close/>
                  <a:moveTo>
                    <a:pt x="80" y="45"/>
                  </a:moveTo>
                  <a:cubicBezTo>
                    <a:pt x="80" y="45"/>
                    <a:pt x="79" y="44"/>
                    <a:pt x="79" y="44"/>
                  </a:cubicBezTo>
                  <a:cubicBezTo>
                    <a:pt x="79" y="44"/>
                    <a:pt x="78" y="43"/>
                    <a:pt x="78" y="42"/>
                  </a:cubicBezTo>
                  <a:cubicBezTo>
                    <a:pt x="77" y="40"/>
                    <a:pt x="77" y="37"/>
                    <a:pt x="77" y="34"/>
                  </a:cubicBezTo>
                  <a:cubicBezTo>
                    <a:pt x="77" y="31"/>
                    <a:pt x="77" y="28"/>
                    <a:pt x="78" y="25"/>
                  </a:cubicBezTo>
                  <a:cubicBezTo>
                    <a:pt x="78" y="25"/>
                    <a:pt x="79" y="24"/>
                    <a:pt x="79" y="23"/>
                  </a:cubicBezTo>
                  <a:cubicBezTo>
                    <a:pt x="79" y="23"/>
                    <a:pt x="80" y="23"/>
                    <a:pt x="80" y="23"/>
                  </a:cubicBezTo>
                  <a:cubicBezTo>
                    <a:pt x="80" y="23"/>
                    <a:pt x="81" y="23"/>
                    <a:pt x="81" y="23"/>
                  </a:cubicBezTo>
                  <a:cubicBezTo>
                    <a:pt x="81" y="24"/>
                    <a:pt x="82" y="25"/>
                    <a:pt x="82" y="25"/>
                  </a:cubicBezTo>
                  <a:cubicBezTo>
                    <a:pt x="83" y="28"/>
                    <a:pt x="84" y="31"/>
                    <a:pt x="84" y="34"/>
                  </a:cubicBezTo>
                  <a:cubicBezTo>
                    <a:pt x="84" y="37"/>
                    <a:pt x="83" y="40"/>
                    <a:pt x="82" y="42"/>
                  </a:cubicBezTo>
                  <a:cubicBezTo>
                    <a:pt x="82" y="43"/>
                    <a:pt x="81" y="44"/>
                    <a:pt x="81" y="44"/>
                  </a:cubicBezTo>
                  <a:cubicBezTo>
                    <a:pt x="81" y="44"/>
                    <a:pt x="80" y="45"/>
                    <a:pt x="80" y="45"/>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71" name="Freeform 18"/>
            <p:cNvSpPr>
              <a:spLocks noEditPoints="1"/>
            </p:cNvSpPr>
            <p:nvPr/>
          </p:nvSpPr>
          <p:spPr bwMode="auto">
            <a:xfrm>
              <a:off x="11025702" y="3416263"/>
              <a:ext cx="120380" cy="48445"/>
            </a:xfrm>
            <a:custGeom>
              <a:avLst/>
              <a:gdLst>
                <a:gd name="T0" fmla="*/ 50 w 50"/>
                <a:gd name="T1" fmla="*/ 10 h 20"/>
                <a:gd name="T2" fmla="*/ 50 w 50"/>
                <a:gd name="T3" fmla="*/ 10 h 20"/>
                <a:gd name="T4" fmla="*/ 40 w 50"/>
                <a:gd name="T5" fmla="*/ 0 h 20"/>
                <a:gd name="T6" fmla="*/ 28 w 50"/>
                <a:gd name="T7" fmla="*/ 0 h 20"/>
                <a:gd name="T8" fmla="*/ 18 w 50"/>
                <a:gd name="T9" fmla="*/ 10 h 20"/>
                <a:gd name="T10" fmla="*/ 18 w 50"/>
                <a:gd name="T11" fmla="*/ 10 h 20"/>
                <a:gd name="T12" fmla="*/ 18 w 50"/>
                <a:gd name="T13" fmla="*/ 11 h 20"/>
                <a:gd name="T14" fmla="*/ 23 w 50"/>
                <a:gd name="T15" fmla="*/ 11 h 20"/>
                <a:gd name="T16" fmla="*/ 23 w 50"/>
                <a:gd name="T17" fmla="*/ 10 h 20"/>
                <a:gd name="T18" fmla="*/ 23 w 50"/>
                <a:gd name="T19" fmla="*/ 10 h 20"/>
                <a:gd name="T20" fmla="*/ 28 w 50"/>
                <a:gd name="T21" fmla="*/ 5 h 20"/>
                <a:gd name="T22" fmla="*/ 40 w 50"/>
                <a:gd name="T23" fmla="*/ 5 h 20"/>
                <a:gd name="T24" fmla="*/ 45 w 50"/>
                <a:gd name="T25" fmla="*/ 10 h 20"/>
                <a:gd name="T26" fmla="*/ 45 w 50"/>
                <a:gd name="T27" fmla="*/ 10 h 20"/>
                <a:gd name="T28" fmla="*/ 40 w 50"/>
                <a:gd name="T29" fmla="*/ 15 h 20"/>
                <a:gd name="T30" fmla="*/ 35 w 50"/>
                <a:gd name="T31" fmla="*/ 15 h 20"/>
                <a:gd name="T32" fmla="*/ 32 w 50"/>
                <a:gd name="T33" fmla="*/ 20 h 20"/>
                <a:gd name="T34" fmla="*/ 40 w 50"/>
                <a:gd name="T35" fmla="*/ 20 h 20"/>
                <a:gd name="T36" fmla="*/ 50 w 50"/>
                <a:gd name="T37" fmla="*/ 10 h 20"/>
                <a:gd name="T38" fmla="*/ 32 w 50"/>
                <a:gd name="T39" fmla="*/ 10 h 20"/>
                <a:gd name="T40" fmla="*/ 32 w 50"/>
                <a:gd name="T41" fmla="*/ 9 h 20"/>
                <a:gd name="T42" fmla="*/ 27 w 50"/>
                <a:gd name="T43" fmla="*/ 9 h 20"/>
                <a:gd name="T44" fmla="*/ 28 w 50"/>
                <a:gd name="T45" fmla="*/ 10 h 20"/>
                <a:gd name="T46" fmla="*/ 28 w 50"/>
                <a:gd name="T47" fmla="*/ 10 h 20"/>
                <a:gd name="T48" fmla="*/ 22 w 50"/>
                <a:gd name="T49" fmla="*/ 15 h 20"/>
                <a:gd name="T50" fmla="*/ 10 w 50"/>
                <a:gd name="T51" fmla="*/ 15 h 20"/>
                <a:gd name="T52" fmla="*/ 5 w 50"/>
                <a:gd name="T53" fmla="*/ 10 h 20"/>
                <a:gd name="T54" fmla="*/ 5 w 50"/>
                <a:gd name="T55" fmla="*/ 10 h 20"/>
                <a:gd name="T56" fmla="*/ 10 w 50"/>
                <a:gd name="T57" fmla="*/ 5 h 20"/>
                <a:gd name="T58" fmla="*/ 16 w 50"/>
                <a:gd name="T59" fmla="*/ 5 h 20"/>
                <a:gd name="T60" fmla="*/ 19 w 50"/>
                <a:gd name="T61" fmla="*/ 0 h 20"/>
                <a:gd name="T62" fmla="*/ 10 w 50"/>
                <a:gd name="T63" fmla="*/ 0 h 20"/>
                <a:gd name="T64" fmla="*/ 0 w 50"/>
                <a:gd name="T65" fmla="*/ 10 h 20"/>
                <a:gd name="T66" fmla="*/ 0 w 50"/>
                <a:gd name="T67" fmla="*/ 10 h 20"/>
                <a:gd name="T68" fmla="*/ 10 w 50"/>
                <a:gd name="T69" fmla="*/ 20 h 20"/>
                <a:gd name="T70" fmla="*/ 22 w 50"/>
                <a:gd name="T71" fmla="*/ 20 h 20"/>
                <a:gd name="T72" fmla="*/ 32 w 50"/>
                <a:gd name="T73" fmla="*/ 1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50" h="20">
                  <a:moveTo>
                    <a:pt x="50" y="10"/>
                  </a:moveTo>
                  <a:cubicBezTo>
                    <a:pt x="50" y="10"/>
                    <a:pt x="50" y="10"/>
                    <a:pt x="50" y="10"/>
                  </a:cubicBezTo>
                  <a:cubicBezTo>
                    <a:pt x="50" y="5"/>
                    <a:pt x="46" y="0"/>
                    <a:pt x="40" y="0"/>
                  </a:cubicBezTo>
                  <a:cubicBezTo>
                    <a:pt x="28" y="0"/>
                    <a:pt x="28" y="0"/>
                    <a:pt x="28" y="0"/>
                  </a:cubicBezTo>
                  <a:cubicBezTo>
                    <a:pt x="23" y="0"/>
                    <a:pt x="18" y="5"/>
                    <a:pt x="18" y="10"/>
                  </a:cubicBezTo>
                  <a:cubicBezTo>
                    <a:pt x="18" y="10"/>
                    <a:pt x="18" y="10"/>
                    <a:pt x="18" y="10"/>
                  </a:cubicBezTo>
                  <a:cubicBezTo>
                    <a:pt x="18" y="10"/>
                    <a:pt x="18" y="11"/>
                    <a:pt x="18" y="11"/>
                  </a:cubicBezTo>
                  <a:cubicBezTo>
                    <a:pt x="23" y="11"/>
                    <a:pt x="23" y="11"/>
                    <a:pt x="23" y="11"/>
                  </a:cubicBezTo>
                  <a:cubicBezTo>
                    <a:pt x="23" y="11"/>
                    <a:pt x="23" y="10"/>
                    <a:pt x="23" y="10"/>
                  </a:cubicBezTo>
                  <a:cubicBezTo>
                    <a:pt x="23" y="10"/>
                    <a:pt x="23" y="10"/>
                    <a:pt x="23" y="10"/>
                  </a:cubicBezTo>
                  <a:cubicBezTo>
                    <a:pt x="23" y="7"/>
                    <a:pt x="25" y="5"/>
                    <a:pt x="28" y="5"/>
                  </a:cubicBezTo>
                  <a:cubicBezTo>
                    <a:pt x="40" y="5"/>
                    <a:pt x="40" y="5"/>
                    <a:pt x="40" y="5"/>
                  </a:cubicBezTo>
                  <a:cubicBezTo>
                    <a:pt x="43" y="5"/>
                    <a:pt x="45" y="7"/>
                    <a:pt x="45" y="10"/>
                  </a:cubicBezTo>
                  <a:cubicBezTo>
                    <a:pt x="45" y="10"/>
                    <a:pt x="45" y="10"/>
                    <a:pt x="45" y="10"/>
                  </a:cubicBezTo>
                  <a:cubicBezTo>
                    <a:pt x="45" y="13"/>
                    <a:pt x="43" y="15"/>
                    <a:pt x="40" y="15"/>
                  </a:cubicBezTo>
                  <a:cubicBezTo>
                    <a:pt x="35" y="15"/>
                    <a:pt x="35" y="15"/>
                    <a:pt x="35" y="15"/>
                  </a:cubicBezTo>
                  <a:cubicBezTo>
                    <a:pt x="34" y="17"/>
                    <a:pt x="33" y="18"/>
                    <a:pt x="32" y="20"/>
                  </a:cubicBezTo>
                  <a:cubicBezTo>
                    <a:pt x="40" y="20"/>
                    <a:pt x="40" y="20"/>
                    <a:pt x="40" y="20"/>
                  </a:cubicBezTo>
                  <a:cubicBezTo>
                    <a:pt x="46" y="20"/>
                    <a:pt x="50" y="15"/>
                    <a:pt x="50" y="10"/>
                  </a:cubicBezTo>
                  <a:close/>
                  <a:moveTo>
                    <a:pt x="32" y="10"/>
                  </a:moveTo>
                  <a:cubicBezTo>
                    <a:pt x="32" y="9"/>
                    <a:pt x="32" y="9"/>
                    <a:pt x="32" y="9"/>
                  </a:cubicBezTo>
                  <a:cubicBezTo>
                    <a:pt x="27" y="9"/>
                    <a:pt x="27" y="9"/>
                    <a:pt x="27" y="9"/>
                  </a:cubicBezTo>
                  <a:cubicBezTo>
                    <a:pt x="28" y="9"/>
                    <a:pt x="28" y="9"/>
                    <a:pt x="28" y="10"/>
                  </a:cubicBezTo>
                  <a:cubicBezTo>
                    <a:pt x="28" y="10"/>
                    <a:pt x="28" y="10"/>
                    <a:pt x="28" y="10"/>
                  </a:cubicBezTo>
                  <a:cubicBezTo>
                    <a:pt x="28" y="13"/>
                    <a:pt x="25" y="15"/>
                    <a:pt x="22" y="15"/>
                  </a:cubicBezTo>
                  <a:cubicBezTo>
                    <a:pt x="10" y="15"/>
                    <a:pt x="10" y="15"/>
                    <a:pt x="10" y="15"/>
                  </a:cubicBezTo>
                  <a:cubicBezTo>
                    <a:pt x="7" y="15"/>
                    <a:pt x="5" y="13"/>
                    <a:pt x="5" y="10"/>
                  </a:cubicBezTo>
                  <a:cubicBezTo>
                    <a:pt x="5" y="10"/>
                    <a:pt x="5" y="10"/>
                    <a:pt x="5" y="10"/>
                  </a:cubicBezTo>
                  <a:cubicBezTo>
                    <a:pt x="5" y="7"/>
                    <a:pt x="7" y="5"/>
                    <a:pt x="10" y="5"/>
                  </a:cubicBezTo>
                  <a:cubicBezTo>
                    <a:pt x="16" y="5"/>
                    <a:pt x="16" y="5"/>
                    <a:pt x="16" y="5"/>
                  </a:cubicBezTo>
                  <a:cubicBezTo>
                    <a:pt x="16" y="3"/>
                    <a:pt x="17" y="1"/>
                    <a:pt x="19" y="0"/>
                  </a:cubicBezTo>
                  <a:cubicBezTo>
                    <a:pt x="10" y="0"/>
                    <a:pt x="10" y="0"/>
                    <a:pt x="10" y="0"/>
                  </a:cubicBezTo>
                  <a:cubicBezTo>
                    <a:pt x="5" y="0"/>
                    <a:pt x="0" y="5"/>
                    <a:pt x="0" y="10"/>
                  </a:cubicBezTo>
                  <a:cubicBezTo>
                    <a:pt x="0" y="10"/>
                    <a:pt x="0" y="10"/>
                    <a:pt x="0" y="10"/>
                  </a:cubicBezTo>
                  <a:cubicBezTo>
                    <a:pt x="0" y="15"/>
                    <a:pt x="5" y="20"/>
                    <a:pt x="10" y="20"/>
                  </a:cubicBezTo>
                  <a:cubicBezTo>
                    <a:pt x="22" y="20"/>
                    <a:pt x="22" y="20"/>
                    <a:pt x="22" y="20"/>
                  </a:cubicBezTo>
                  <a:cubicBezTo>
                    <a:pt x="28" y="20"/>
                    <a:pt x="32" y="15"/>
                    <a:pt x="32" y="10"/>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72" name="Freeform 19"/>
            <p:cNvSpPr>
              <a:spLocks noEditPoints="1"/>
            </p:cNvSpPr>
            <p:nvPr/>
          </p:nvSpPr>
          <p:spPr bwMode="auto">
            <a:xfrm>
              <a:off x="11138741" y="2900978"/>
              <a:ext cx="129189" cy="126252"/>
            </a:xfrm>
            <a:custGeom>
              <a:avLst/>
              <a:gdLst>
                <a:gd name="T0" fmla="*/ 27 w 54"/>
                <a:gd name="T1" fmla="*/ 0 h 53"/>
                <a:gd name="T2" fmla="*/ 0 w 54"/>
                <a:gd name="T3" fmla="*/ 27 h 53"/>
                <a:gd name="T4" fmla="*/ 27 w 54"/>
                <a:gd name="T5" fmla="*/ 53 h 53"/>
                <a:gd name="T6" fmla="*/ 54 w 54"/>
                <a:gd name="T7" fmla="*/ 27 h 53"/>
                <a:gd name="T8" fmla="*/ 27 w 54"/>
                <a:gd name="T9" fmla="*/ 0 h 53"/>
                <a:gd name="T10" fmla="*/ 16 w 54"/>
                <a:gd name="T11" fmla="*/ 43 h 53"/>
                <a:gd name="T12" fmla="*/ 17 w 54"/>
                <a:gd name="T13" fmla="*/ 38 h 53"/>
                <a:gd name="T14" fmla="*/ 7 w 54"/>
                <a:gd name="T15" fmla="*/ 24 h 53"/>
                <a:gd name="T16" fmla="*/ 13 w 54"/>
                <a:gd name="T17" fmla="*/ 12 h 53"/>
                <a:gd name="T18" fmla="*/ 27 w 54"/>
                <a:gd name="T19" fmla="*/ 7 h 53"/>
                <a:gd name="T20" fmla="*/ 41 w 54"/>
                <a:gd name="T21" fmla="*/ 12 h 53"/>
                <a:gd name="T22" fmla="*/ 47 w 54"/>
                <a:gd name="T23" fmla="*/ 24 h 53"/>
                <a:gd name="T24" fmla="*/ 37 w 54"/>
                <a:gd name="T25" fmla="*/ 38 h 53"/>
                <a:gd name="T26" fmla="*/ 38 w 54"/>
                <a:gd name="T27" fmla="*/ 43 h 53"/>
                <a:gd name="T28" fmla="*/ 27 w 54"/>
                <a:gd name="T29" fmla="*/ 47 h 53"/>
                <a:gd name="T30" fmla="*/ 16 w 54"/>
                <a:gd name="T31" fmla="*/ 43 h 53"/>
                <a:gd name="T32" fmla="*/ 29 w 54"/>
                <a:gd name="T33" fmla="*/ 33 h 53"/>
                <a:gd name="T34" fmla="*/ 30 w 54"/>
                <a:gd name="T35" fmla="*/ 35 h 53"/>
                <a:gd name="T36" fmla="*/ 30 w 54"/>
                <a:gd name="T37" fmla="*/ 38 h 53"/>
                <a:gd name="T38" fmla="*/ 29 w 54"/>
                <a:gd name="T39" fmla="*/ 40 h 53"/>
                <a:gd name="T40" fmla="*/ 25 w 54"/>
                <a:gd name="T41" fmla="*/ 40 h 53"/>
                <a:gd name="T42" fmla="*/ 24 w 54"/>
                <a:gd name="T43" fmla="*/ 38 h 53"/>
                <a:gd name="T44" fmla="*/ 24 w 54"/>
                <a:gd name="T45" fmla="*/ 35 h 53"/>
                <a:gd name="T46" fmla="*/ 25 w 54"/>
                <a:gd name="T47" fmla="*/ 33 h 53"/>
                <a:gd name="T48" fmla="*/ 26 w 54"/>
                <a:gd name="T49" fmla="*/ 10 h 53"/>
                <a:gd name="T50" fmla="*/ 28 w 54"/>
                <a:gd name="T51" fmla="*/ 10 h 53"/>
                <a:gd name="T52" fmla="*/ 29 w 54"/>
                <a:gd name="T53" fmla="*/ 33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4" h="53">
                  <a:moveTo>
                    <a:pt x="27" y="0"/>
                  </a:moveTo>
                  <a:cubicBezTo>
                    <a:pt x="12" y="0"/>
                    <a:pt x="0" y="12"/>
                    <a:pt x="0" y="27"/>
                  </a:cubicBezTo>
                  <a:cubicBezTo>
                    <a:pt x="0" y="41"/>
                    <a:pt x="12" y="53"/>
                    <a:pt x="27" y="53"/>
                  </a:cubicBezTo>
                  <a:cubicBezTo>
                    <a:pt x="42" y="53"/>
                    <a:pt x="54" y="41"/>
                    <a:pt x="54" y="27"/>
                  </a:cubicBezTo>
                  <a:cubicBezTo>
                    <a:pt x="54" y="12"/>
                    <a:pt x="42" y="0"/>
                    <a:pt x="27" y="0"/>
                  </a:cubicBezTo>
                  <a:close/>
                  <a:moveTo>
                    <a:pt x="16" y="43"/>
                  </a:moveTo>
                  <a:cubicBezTo>
                    <a:pt x="17" y="42"/>
                    <a:pt x="17" y="40"/>
                    <a:pt x="17" y="38"/>
                  </a:cubicBezTo>
                  <a:cubicBezTo>
                    <a:pt x="17" y="32"/>
                    <a:pt x="13" y="26"/>
                    <a:pt x="7" y="24"/>
                  </a:cubicBezTo>
                  <a:cubicBezTo>
                    <a:pt x="8" y="20"/>
                    <a:pt x="10" y="16"/>
                    <a:pt x="13" y="12"/>
                  </a:cubicBezTo>
                  <a:cubicBezTo>
                    <a:pt x="17" y="9"/>
                    <a:pt x="22" y="7"/>
                    <a:pt x="27" y="7"/>
                  </a:cubicBezTo>
                  <a:cubicBezTo>
                    <a:pt x="32" y="7"/>
                    <a:pt x="37" y="9"/>
                    <a:pt x="41" y="12"/>
                  </a:cubicBezTo>
                  <a:cubicBezTo>
                    <a:pt x="44" y="16"/>
                    <a:pt x="46" y="20"/>
                    <a:pt x="47" y="24"/>
                  </a:cubicBezTo>
                  <a:cubicBezTo>
                    <a:pt x="41" y="26"/>
                    <a:pt x="37" y="32"/>
                    <a:pt x="37" y="38"/>
                  </a:cubicBezTo>
                  <a:cubicBezTo>
                    <a:pt x="37" y="40"/>
                    <a:pt x="37" y="42"/>
                    <a:pt x="38" y="43"/>
                  </a:cubicBezTo>
                  <a:cubicBezTo>
                    <a:pt x="35" y="45"/>
                    <a:pt x="31" y="47"/>
                    <a:pt x="27" y="47"/>
                  </a:cubicBezTo>
                  <a:cubicBezTo>
                    <a:pt x="23" y="47"/>
                    <a:pt x="19" y="45"/>
                    <a:pt x="16" y="43"/>
                  </a:cubicBezTo>
                  <a:close/>
                  <a:moveTo>
                    <a:pt x="29" y="33"/>
                  </a:moveTo>
                  <a:cubicBezTo>
                    <a:pt x="30" y="33"/>
                    <a:pt x="30" y="34"/>
                    <a:pt x="30" y="35"/>
                  </a:cubicBezTo>
                  <a:cubicBezTo>
                    <a:pt x="30" y="38"/>
                    <a:pt x="30" y="38"/>
                    <a:pt x="30" y="38"/>
                  </a:cubicBezTo>
                  <a:cubicBezTo>
                    <a:pt x="30" y="39"/>
                    <a:pt x="30" y="40"/>
                    <a:pt x="29" y="40"/>
                  </a:cubicBezTo>
                  <a:cubicBezTo>
                    <a:pt x="25" y="40"/>
                    <a:pt x="25" y="40"/>
                    <a:pt x="25" y="40"/>
                  </a:cubicBezTo>
                  <a:cubicBezTo>
                    <a:pt x="25" y="40"/>
                    <a:pt x="24" y="39"/>
                    <a:pt x="24" y="38"/>
                  </a:cubicBezTo>
                  <a:cubicBezTo>
                    <a:pt x="24" y="35"/>
                    <a:pt x="24" y="35"/>
                    <a:pt x="24" y="35"/>
                  </a:cubicBezTo>
                  <a:cubicBezTo>
                    <a:pt x="24" y="34"/>
                    <a:pt x="24" y="33"/>
                    <a:pt x="25" y="33"/>
                  </a:cubicBezTo>
                  <a:cubicBezTo>
                    <a:pt x="26" y="10"/>
                    <a:pt x="26" y="10"/>
                    <a:pt x="26" y="10"/>
                  </a:cubicBezTo>
                  <a:cubicBezTo>
                    <a:pt x="28" y="10"/>
                    <a:pt x="28" y="10"/>
                    <a:pt x="28" y="10"/>
                  </a:cubicBezTo>
                  <a:lnTo>
                    <a:pt x="29" y="33"/>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73" name="Freeform 20"/>
            <p:cNvSpPr>
              <a:spLocks noEditPoints="1"/>
            </p:cNvSpPr>
            <p:nvPr/>
          </p:nvSpPr>
          <p:spPr bwMode="auto">
            <a:xfrm>
              <a:off x="11121125" y="3041911"/>
              <a:ext cx="113040" cy="91019"/>
            </a:xfrm>
            <a:custGeom>
              <a:avLst/>
              <a:gdLst>
                <a:gd name="T0" fmla="*/ 30 w 77"/>
                <a:gd name="T1" fmla="*/ 62 h 62"/>
                <a:gd name="T2" fmla="*/ 0 w 77"/>
                <a:gd name="T3" fmla="*/ 31 h 62"/>
                <a:gd name="T4" fmla="*/ 15 w 77"/>
                <a:gd name="T5" fmla="*/ 17 h 62"/>
                <a:gd name="T6" fmla="*/ 30 w 77"/>
                <a:gd name="T7" fmla="*/ 33 h 62"/>
                <a:gd name="T8" fmla="*/ 62 w 77"/>
                <a:gd name="T9" fmla="*/ 0 h 62"/>
                <a:gd name="T10" fmla="*/ 77 w 77"/>
                <a:gd name="T11" fmla="*/ 15 h 62"/>
                <a:gd name="T12" fmla="*/ 30 w 77"/>
                <a:gd name="T13" fmla="*/ 62 h 62"/>
                <a:gd name="T14" fmla="*/ 9 w 77"/>
                <a:gd name="T15" fmla="*/ 31 h 62"/>
                <a:gd name="T16" fmla="*/ 30 w 77"/>
                <a:gd name="T17" fmla="*/ 54 h 62"/>
                <a:gd name="T18" fmla="*/ 69 w 77"/>
                <a:gd name="T19" fmla="*/ 15 h 62"/>
                <a:gd name="T20" fmla="*/ 62 w 77"/>
                <a:gd name="T21" fmla="*/ 8 h 62"/>
                <a:gd name="T22" fmla="*/ 30 w 77"/>
                <a:gd name="T23" fmla="*/ 41 h 62"/>
                <a:gd name="T24" fmla="*/ 15 w 77"/>
                <a:gd name="T25" fmla="*/ 25 h 62"/>
                <a:gd name="T26" fmla="*/ 9 w 77"/>
                <a:gd name="T27" fmla="*/ 31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7" h="62">
                  <a:moveTo>
                    <a:pt x="30" y="62"/>
                  </a:moveTo>
                  <a:lnTo>
                    <a:pt x="0" y="31"/>
                  </a:lnTo>
                  <a:lnTo>
                    <a:pt x="15" y="17"/>
                  </a:lnTo>
                  <a:lnTo>
                    <a:pt x="30" y="33"/>
                  </a:lnTo>
                  <a:lnTo>
                    <a:pt x="62" y="0"/>
                  </a:lnTo>
                  <a:lnTo>
                    <a:pt x="77" y="15"/>
                  </a:lnTo>
                  <a:lnTo>
                    <a:pt x="30" y="62"/>
                  </a:lnTo>
                  <a:close/>
                  <a:moveTo>
                    <a:pt x="9" y="31"/>
                  </a:moveTo>
                  <a:lnTo>
                    <a:pt x="30" y="54"/>
                  </a:lnTo>
                  <a:lnTo>
                    <a:pt x="69" y="15"/>
                  </a:lnTo>
                  <a:lnTo>
                    <a:pt x="62" y="8"/>
                  </a:lnTo>
                  <a:lnTo>
                    <a:pt x="30" y="41"/>
                  </a:lnTo>
                  <a:lnTo>
                    <a:pt x="15" y="25"/>
                  </a:lnTo>
                  <a:lnTo>
                    <a:pt x="9" y="31"/>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74" name="Freeform 21"/>
            <p:cNvSpPr>
              <a:spLocks noEditPoints="1"/>
            </p:cNvSpPr>
            <p:nvPr/>
          </p:nvSpPr>
          <p:spPr bwMode="auto">
            <a:xfrm>
              <a:off x="10930278" y="3219545"/>
              <a:ext cx="133593" cy="177634"/>
            </a:xfrm>
            <a:custGeom>
              <a:avLst/>
              <a:gdLst>
                <a:gd name="T0" fmla="*/ 53 w 56"/>
                <a:gd name="T1" fmla="*/ 9 h 74"/>
                <a:gd name="T2" fmla="*/ 49 w 56"/>
                <a:gd name="T3" fmla="*/ 9 h 74"/>
                <a:gd name="T4" fmla="*/ 49 w 56"/>
                <a:gd name="T5" fmla="*/ 14 h 74"/>
                <a:gd name="T6" fmla="*/ 51 w 56"/>
                <a:gd name="T7" fmla="*/ 14 h 74"/>
                <a:gd name="T8" fmla="*/ 51 w 56"/>
                <a:gd name="T9" fmla="*/ 51 h 74"/>
                <a:gd name="T10" fmla="*/ 32 w 56"/>
                <a:gd name="T11" fmla="*/ 51 h 74"/>
                <a:gd name="T12" fmla="*/ 32 w 56"/>
                <a:gd name="T13" fmla="*/ 70 h 74"/>
                <a:gd name="T14" fmla="*/ 5 w 56"/>
                <a:gd name="T15" fmla="*/ 70 h 74"/>
                <a:gd name="T16" fmla="*/ 5 w 56"/>
                <a:gd name="T17" fmla="*/ 14 h 74"/>
                <a:gd name="T18" fmla="*/ 7 w 56"/>
                <a:gd name="T19" fmla="*/ 14 h 74"/>
                <a:gd name="T20" fmla="*/ 7 w 56"/>
                <a:gd name="T21" fmla="*/ 9 h 74"/>
                <a:gd name="T22" fmla="*/ 2 w 56"/>
                <a:gd name="T23" fmla="*/ 9 h 74"/>
                <a:gd name="T24" fmla="*/ 0 w 56"/>
                <a:gd name="T25" fmla="*/ 12 h 74"/>
                <a:gd name="T26" fmla="*/ 0 w 56"/>
                <a:gd name="T27" fmla="*/ 72 h 74"/>
                <a:gd name="T28" fmla="*/ 2 w 56"/>
                <a:gd name="T29" fmla="*/ 74 h 74"/>
                <a:gd name="T30" fmla="*/ 39 w 56"/>
                <a:gd name="T31" fmla="*/ 74 h 74"/>
                <a:gd name="T32" fmla="*/ 56 w 56"/>
                <a:gd name="T33" fmla="*/ 58 h 74"/>
                <a:gd name="T34" fmla="*/ 56 w 56"/>
                <a:gd name="T35" fmla="*/ 12 h 74"/>
                <a:gd name="T36" fmla="*/ 53 w 56"/>
                <a:gd name="T37" fmla="*/ 9 h 74"/>
                <a:gd name="T38" fmla="*/ 37 w 56"/>
                <a:gd name="T39" fmla="*/ 70 h 74"/>
                <a:gd name="T40" fmla="*/ 37 w 56"/>
                <a:gd name="T41" fmla="*/ 56 h 74"/>
                <a:gd name="T42" fmla="*/ 51 w 56"/>
                <a:gd name="T43" fmla="*/ 56 h 74"/>
                <a:gd name="T44" fmla="*/ 37 w 56"/>
                <a:gd name="T45" fmla="*/ 70 h 74"/>
                <a:gd name="T46" fmla="*/ 46 w 56"/>
                <a:gd name="T47" fmla="*/ 9 h 74"/>
                <a:gd name="T48" fmla="*/ 37 w 56"/>
                <a:gd name="T49" fmla="*/ 9 h 74"/>
                <a:gd name="T50" fmla="*/ 37 w 56"/>
                <a:gd name="T51" fmla="*/ 5 h 74"/>
                <a:gd name="T52" fmla="*/ 32 w 56"/>
                <a:gd name="T53" fmla="*/ 0 h 74"/>
                <a:gd name="T54" fmla="*/ 23 w 56"/>
                <a:gd name="T55" fmla="*/ 0 h 74"/>
                <a:gd name="T56" fmla="*/ 19 w 56"/>
                <a:gd name="T57" fmla="*/ 5 h 74"/>
                <a:gd name="T58" fmla="*/ 19 w 56"/>
                <a:gd name="T59" fmla="*/ 9 h 74"/>
                <a:gd name="T60" fmla="*/ 9 w 56"/>
                <a:gd name="T61" fmla="*/ 9 h 74"/>
                <a:gd name="T62" fmla="*/ 9 w 56"/>
                <a:gd name="T63" fmla="*/ 19 h 74"/>
                <a:gd name="T64" fmla="*/ 46 w 56"/>
                <a:gd name="T65" fmla="*/ 19 h 74"/>
                <a:gd name="T66" fmla="*/ 46 w 56"/>
                <a:gd name="T67" fmla="*/ 9 h 74"/>
                <a:gd name="T68" fmla="*/ 32 w 56"/>
                <a:gd name="T69" fmla="*/ 9 h 74"/>
                <a:gd name="T70" fmla="*/ 23 w 56"/>
                <a:gd name="T71" fmla="*/ 9 h 74"/>
                <a:gd name="T72" fmla="*/ 23 w 56"/>
                <a:gd name="T73" fmla="*/ 5 h 74"/>
                <a:gd name="T74" fmla="*/ 23 w 56"/>
                <a:gd name="T75" fmla="*/ 5 h 74"/>
                <a:gd name="T76" fmla="*/ 32 w 56"/>
                <a:gd name="T77" fmla="*/ 5 h 74"/>
                <a:gd name="T78" fmla="*/ 32 w 56"/>
                <a:gd name="T79" fmla="*/ 5 h 74"/>
                <a:gd name="T80" fmla="*/ 32 w 56"/>
                <a:gd name="T81" fmla="*/ 9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6" h="74">
                  <a:moveTo>
                    <a:pt x="53" y="9"/>
                  </a:moveTo>
                  <a:cubicBezTo>
                    <a:pt x="49" y="9"/>
                    <a:pt x="49" y="9"/>
                    <a:pt x="49" y="9"/>
                  </a:cubicBezTo>
                  <a:cubicBezTo>
                    <a:pt x="49" y="14"/>
                    <a:pt x="49" y="14"/>
                    <a:pt x="49" y="14"/>
                  </a:cubicBezTo>
                  <a:cubicBezTo>
                    <a:pt x="51" y="14"/>
                    <a:pt x="51" y="14"/>
                    <a:pt x="51" y="14"/>
                  </a:cubicBezTo>
                  <a:cubicBezTo>
                    <a:pt x="51" y="51"/>
                    <a:pt x="51" y="51"/>
                    <a:pt x="51" y="51"/>
                  </a:cubicBezTo>
                  <a:cubicBezTo>
                    <a:pt x="32" y="51"/>
                    <a:pt x="32" y="51"/>
                    <a:pt x="32" y="51"/>
                  </a:cubicBezTo>
                  <a:cubicBezTo>
                    <a:pt x="32" y="70"/>
                    <a:pt x="32" y="70"/>
                    <a:pt x="32" y="70"/>
                  </a:cubicBezTo>
                  <a:cubicBezTo>
                    <a:pt x="5" y="70"/>
                    <a:pt x="5" y="70"/>
                    <a:pt x="5" y="70"/>
                  </a:cubicBezTo>
                  <a:cubicBezTo>
                    <a:pt x="5" y="14"/>
                    <a:pt x="5" y="14"/>
                    <a:pt x="5" y="14"/>
                  </a:cubicBezTo>
                  <a:cubicBezTo>
                    <a:pt x="7" y="14"/>
                    <a:pt x="7" y="14"/>
                    <a:pt x="7" y="14"/>
                  </a:cubicBezTo>
                  <a:cubicBezTo>
                    <a:pt x="7" y="9"/>
                    <a:pt x="7" y="9"/>
                    <a:pt x="7" y="9"/>
                  </a:cubicBezTo>
                  <a:cubicBezTo>
                    <a:pt x="2" y="9"/>
                    <a:pt x="2" y="9"/>
                    <a:pt x="2" y="9"/>
                  </a:cubicBezTo>
                  <a:cubicBezTo>
                    <a:pt x="1" y="9"/>
                    <a:pt x="0" y="10"/>
                    <a:pt x="0" y="12"/>
                  </a:cubicBezTo>
                  <a:cubicBezTo>
                    <a:pt x="0" y="72"/>
                    <a:pt x="0" y="72"/>
                    <a:pt x="0" y="72"/>
                  </a:cubicBezTo>
                  <a:cubicBezTo>
                    <a:pt x="0" y="73"/>
                    <a:pt x="1" y="74"/>
                    <a:pt x="2" y="74"/>
                  </a:cubicBezTo>
                  <a:cubicBezTo>
                    <a:pt x="39" y="74"/>
                    <a:pt x="39" y="74"/>
                    <a:pt x="39" y="74"/>
                  </a:cubicBezTo>
                  <a:cubicBezTo>
                    <a:pt x="56" y="58"/>
                    <a:pt x="56" y="58"/>
                    <a:pt x="56" y="58"/>
                  </a:cubicBezTo>
                  <a:cubicBezTo>
                    <a:pt x="56" y="12"/>
                    <a:pt x="56" y="12"/>
                    <a:pt x="56" y="12"/>
                  </a:cubicBezTo>
                  <a:cubicBezTo>
                    <a:pt x="56" y="10"/>
                    <a:pt x="55" y="9"/>
                    <a:pt x="53" y="9"/>
                  </a:cubicBezTo>
                  <a:close/>
                  <a:moveTo>
                    <a:pt x="37" y="70"/>
                  </a:moveTo>
                  <a:cubicBezTo>
                    <a:pt x="37" y="56"/>
                    <a:pt x="37" y="56"/>
                    <a:pt x="37" y="56"/>
                  </a:cubicBezTo>
                  <a:cubicBezTo>
                    <a:pt x="51" y="56"/>
                    <a:pt x="51" y="56"/>
                    <a:pt x="51" y="56"/>
                  </a:cubicBezTo>
                  <a:lnTo>
                    <a:pt x="37" y="70"/>
                  </a:lnTo>
                  <a:close/>
                  <a:moveTo>
                    <a:pt x="46" y="9"/>
                  </a:moveTo>
                  <a:cubicBezTo>
                    <a:pt x="37" y="9"/>
                    <a:pt x="37" y="9"/>
                    <a:pt x="37" y="9"/>
                  </a:cubicBezTo>
                  <a:cubicBezTo>
                    <a:pt x="37" y="5"/>
                    <a:pt x="37" y="5"/>
                    <a:pt x="37" y="5"/>
                  </a:cubicBezTo>
                  <a:cubicBezTo>
                    <a:pt x="37" y="2"/>
                    <a:pt x="35" y="0"/>
                    <a:pt x="32" y="0"/>
                  </a:cubicBezTo>
                  <a:cubicBezTo>
                    <a:pt x="23" y="0"/>
                    <a:pt x="23" y="0"/>
                    <a:pt x="23" y="0"/>
                  </a:cubicBezTo>
                  <a:cubicBezTo>
                    <a:pt x="21" y="0"/>
                    <a:pt x="19" y="2"/>
                    <a:pt x="19" y="5"/>
                  </a:cubicBezTo>
                  <a:cubicBezTo>
                    <a:pt x="19" y="9"/>
                    <a:pt x="19" y="9"/>
                    <a:pt x="19" y="9"/>
                  </a:cubicBezTo>
                  <a:cubicBezTo>
                    <a:pt x="9" y="9"/>
                    <a:pt x="9" y="9"/>
                    <a:pt x="9" y="9"/>
                  </a:cubicBezTo>
                  <a:cubicBezTo>
                    <a:pt x="9" y="19"/>
                    <a:pt x="9" y="19"/>
                    <a:pt x="9" y="19"/>
                  </a:cubicBezTo>
                  <a:cubicBezTo>
                    <a:pt x="46" y="19"/>
                    <a:pt x="46" y="19"/>
                    <a:pt x="46" y="19"/>
                  </a:cubicBezTo>
                  <a:lnTo>
                    <a:pt x="46" y="9"/>
                  </a:lnTo>
                  <a:close/>
                  <a:moveTo>
                    <a:pt x="32" y="9"/>
                  </a:moveTo>
                  <a:cubicBezTo>
                    <a:pt x="23" y="9"/>
                    <a:pt x="23" y="9"/>
                    <a:pt x="23" y="9"/>
                  </a:cubicBezTo>
                  <a:cubicBezTo>
                    <a:pt x="23" y="5"/>
                    <a:pt x="23" y="5"/>
                    <a:pt x="23" y="5"/>
                  </a:cubicBezTo>
                  <a:cubicBezTo>
                    <a:pt x="23" y="5"/>
                    <a:pt x="23" y="5"/>
                    <a:pt x="23" y="5"/>
                  </a:cubicBezTo>
                  <a:cubicBezTo>
                    <a:pt x="32" y="5"/>
                    <a:pt x="32" y="5"/>
                    <a:pt x="32" y="5"/>
                  </a:cubicBezTo>
                  <a:cubicBezTo>
                    <a:pt x="32" y="5"/>
                    <a:pt x="32" y="5"/>
                    <a:pt x="32" y="5"/>
                  </a:cubicBezTo>
                  <a:lnTo>
                    <a:pt x="32" y="9"/>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75" name="Freeform 22"/>
            <p:cNvSpPr>
              <a:spLocks/>
            </p:cNvSpPr>
            <p:nvPr/>
          </p:nvSpPr>
          <p:spPr bwMode="auto">
            <a:xfrm>
              <a:off x="10439950" y="3430945"/>
              <a:ext cx="456564" cy="256909"/>
            </a:xfrm>
            <a:custGeom>
              <a:avLst/>
              <a:gdLst>
                <a:gd name="T0" fmla="*/ 190 w 190"/>
                <a:gd name="T1" fmla="*/ 74 h 107"/>
                <a:gd name="T2" fmla="*/ 166 w 190"/>
                <a:gd name="T3" fmla="*/ 43 h 107"/>
                <a:gd name="T4" fmla="*/ 122 w 190"/>
                <a:gd name="T5" fmla="*/ 0 h 107"/>
                <a:gd name="T6" fmla="*/ 87 w 190"/>
                <a:gd name="T7" fmla="*/ 17 h 107"/>
                <a:gd name="T8" fmla="*/ 67 w 190"/>
                <a:gd name="T9" fmla="*/ 7 h 107"/>
                <a:gd name="T10" fmla="*/ 42 w 190"/>
                <a:gd name="T11" fmla="*/ 32 h 107"/>
                <a:gd name="T12" fmla="*/ 43 w 190"/>
                <a:gd name="T13" fmla="*/ 35 h 107"/>
                <a:gd name="T14" fmla="*/ 36 w 190"/>
                <a:gd name="T15" fmla="*/ 35 h 107"/>
                <a:gd name="T16" fmla="*/ 0 w 190"/>
                <a:gd name="T17" fmla="*/ 71 h 107"/>
                <a:gd name="T18" fmla="*/ 36 w 190"/>
                <a:gd name="T19" fmla="*/ 107 h 107"/>
                <a:gd name="T20" fmla="*/ 158 w 190"/>
                <a:gd name="T21" fmla="*/ 107 h 107"/>
                <a:gd name="T22" fmla="*/ 158 w 190"/>
                <a:gd name="T23" fmla="*/ 107 h 107"/>
                <a:gd name="T24" fmla="*/ 190 w 190"/>
                <a:gd name="T25" fmla="*/ 74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0" h="107">
                  <a:moveTo>
                    <a:pt x="190" y="74"/>
                  </a:moveTo>
                  <a:cubicBezTo>
                    <a:pt x="190" y="59"/>
                    <a:pt x="180" y="46"/>
                    <a:pt x="166" y="43"/>
                  </a:cubicBezTo>
                  <a:cubicBezTo>
                    <a:pt x="165" y="19"/>
                    <a:pt x="146" y="0"/>
                    <a:pt x="122" y="0"/>
                  </a:cubicBezTo>
                  <a:cubicBezTo>
                    <a:pt x="107" y="0"/>
                    <a:pt x="95" y="6"/>
                    <a:pt x="87" y="17"/>
                  </a:cubicBezTo>
                  <a:cubicBezTo>
                    <a:pt x="82" y="11"/>
                    <a:pt x="75" y="7"/>
                    <a:pt x="67" y="7"/>
                  </a:cubicBezTo>
                  <a:cubicBezTo>
                    <a:pt x="54" y="7"/>
                    <a:pt x="42" y="18"/>
                    <a:pt x="42" y="32"/>
                  </a:cubicBezTo>
                  <a:cubicBezTo>
                    <a:pt x="42" y="33"/>
                    <a:pt x="43" y="34"/>
                    <a:pt x="43" y="35"/>
                  </a:cubicBezTo>
                  <a:cubicBezTo>
                    <a:pt x="41" y="35"/>
                    <a:pt x="38" y="35"/>
                    <a:pt x="36" y="35"/>
                  </a:cubicBezTo>
                  <a:cubicBezTo>
                    <a:pt x="16" y="35"/>
                    <a:pt x="0" y="51"/>
                    <a:pt x="0" y="71"/>
                  </a:cubicBezTo>
                  <a:cubicBezTo>
                    <a:pt x="0" y="91"/>
                    <a:pt x="16" y="107"/>
                    <a:pt x="36" y="107"/>
                  </a:cubicBezTo>
                  <a:cubicBezTo>
                    <a:pt x="158" y="107"/>
                    <a:pt x="158" y="107"/>
                    <a:pt x="158" y="107"/>
                  </a:cubicBezTo>
                  <a:cubicBezTo>
                    <a:pt x="158" y="107"/>
                    <a:pt x="158" y="107"/>
                    <a:pt x="158" y="107"/>
                  </a:cubicBezTo>
                  <a:cubicBezTo>
                    <a:pt x="176" y="107"/>
                    <a:pt x="190" y="92"/>
                    <a:pt x="190" y="74"/>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76" name="Freeform 23"/>
            <p:cNvSpPr>
              <a:spLocks/>
            </p:cNvSpPr>
            <p:nvPr/>
          </p:nvSpPr>
          <p:spPr bwMode="auto">
            <a:xfrm>
              <a:off x="10924406" y="2758577"/>
              <a:ext cx="218740" cy="237824"/>
            </a:xfrm>
            <a:custGeom>
              <a:avLst/>
              <a:gdLst>
                <a:gd name="T0" fmla="*/ 61 w 91"/>
                <a:gd name="T1" fmla="*/ 27 h 99"/>
                <a:gd name="T2" fmla="*/ 51 w 91"/>
                <a:gd name="T3" fmla="*/ 38 h 99"/>
                <a:gd name="T4" fmla="*/ 46 w 91"/>
                <a:gd name="T5" fmla="*/ 46 h 99"/>
                <a:gd name="T6" fmla="*/ 48 w 91"/>
                <a:gd name="T7" fmla="*/ 29 h 99"/>
                <a:gd name="T8" fmla="*/ 48 w 91"/>
                <a:gd name="T9" fmla="*/ 14 h 99"/>
                <a:gd name="T10" fmla="*/ 23 w 91"/>
                <a:gd name="T11" fmla="*/ 4 h 99"/>
                <a:gd name="T12" fmla="*/ 13 w 91"/>
                <a:gd name="T13" fmla="*/ 29 h 99"/>
                <a:gd name="T14" fmla="*/ 24 w 91"/>
                <a:gd name="T15" fmla="*/ 40 h 99"/>
                <a:gd name="T16" fmla="*/ 38 w 91"/>
                <a:gd name="T17" fmla="*/ 50 h 99"/>
                <a:gd name="T18" fmla="*/ 29 w 91"/>
                <a:gd name="T19" fmla="*/ 48 h 99"/>
                <a:gd name="T20" fmla="*/ 14 w 91"/>
                <a:gd name="T21" fmla="*/ 48 h 99"/>
                <a:gd name="T22" fmla="*/ 4 w 91"/>
                <a:gd name="T23" fmla="*/ 74 h 99"/>
                <a:gd name="T24" fmla="*/ 30 w 91"/>
                <a:gd name="T25" fmla="*/ 84 h 99"/>
                <a:gd name="T26" fmla="*/ 40 w 91"/>
                <a:gd name="T27" fmla="*/ 73 h 99"/>
                <a:gd name="T28" fmla="*/ 45 w 91"/>
                <a:gd name="T29" fmla="*/ 65 h 99"/>
                <a:gd name="T30" fmla="*/ 43 w 91"/>
                <a:gd name="T31" fmla="*/ 96 h 99"/>
                <a:gd name="T32" fmla="*/ 45 w 91"/>
                <a:gd name="T33" fmla="*/ 99 h 99"/>
                <a:gd name="T34" fmla="*/ 61 w 91"/>
                <a:gd name="T35" fmla="*/ 92 h 99"/>
                <a:gd name="T36" fmla="*/ 78 w 91"/>
                <a:gd name="T37" fmla="*/ 84 h 99"/>
                <a:gd name="T38" fmla="*/ 76 w 91"/>
                <a:gd name="T39" fmla="*/ 81 h 99"/>
                <a:gd name="T40" fmla="*/ 53 w 91"/>
                <a:gd name="T41" fmla="*/ 61 h 99"/>
                <a:gd name="T42" fmla="*/ 61 w 91"/>
                <a:gd name="T43" fmla="*/ 63 h 99"/>
                <a:gd name="T44" fmla="*/ 77 w 91"/>
                <a:gd name="T45" fmla="*/ 63 h 99"/>
                <a:gd name="T46" fmla="*/ 87 w 91"/>
                <a:gd name="T47" fmla="*/ 37 h 99"/>
                <a:gd name="T48" fmla="*/ 61 w 91"/>
                <a:gd name="T49" fmla="*/ 27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1" h="99">
                  <a:moveTo>
                    <a:pt x="61" y="27"/>
                  </a:moveTo>
                  <a:cubicBezTo>
                    <a:pt x="56" y="29"/>
                    <a:pt x="52" y="33"/>
                    <a:pt x="51" y="38"/>
                  </a:cubicBezTo>
                  <a:cubicBezTo>
                    <a:pt x="50" y="40"/>
                    <a:pt x="48" y="43"/>
                    <a:pt x="46" y="46"/>
                  </a:cubicBezTo>
                  <a:cubicBezTo>
                    <a:pt x="46" y="41"/>
                    <a:pt x="47" y="33"/>
                    <a:pt x="48" y="29"/>
                  </a:cubicBezTo>
                  <a:cubicBezTo>
                    <a:pt x="50" y="25"/>
                    <a:pt x="50" y="19"/>
                    <a:pt x="48" y="14"/>
                  </a:cubicBezTo>
                  <a:cubicBezTo>
                    <a:pt x="44" y="4"/>
                    <a:pt x="32" y="0"/>
                    <a:pt x="23" y="4"/>
                  </a:cubicBezTo>
                  <a:cubicBezTo>
                    <a:pt x="13" y="8"/>
                    <a:pt x="9" y="20"/>
                    <a:pt x="13" y="29"/>
                  </a:cubicBezTo>
                  <a:cubicBezTo>
                    <a:pt x="15" y="35"/>
                    <a:pt x="19" y="38"/>
                    <a:pt x="24" y="40"/>
                  </a:cubicBezTo>
                  <a:cubicBezTo>
                    <a:pt x="28" y="41"/>
                    <a:pt x="34" y="46"/>
                    <a:pt x="38" y="50"/>
                  </a:cubicBezTo>
                  <a:cubicBezTo>
                    <a:pt x="34" y="49"/>
                    <a:pt x="31" y="49"/>
                    <a:pt x="29" y="48"/>
                  </a:cubicBezTo>
                  <a:cubicBezTo>
                    <a:pt x="24" y="46"/>
                    <a:pt x="19" y="46"/>
                    <a:pt x="14" y="48"/>
                  </a:cubicBezTo>
                  <a:cubicBezTo>
                    <a:pt x="4" y="52"/>
                    <a:pt x="0" y="64"/>
                    <a:pt x="4" y="74"/>
                  </a:cubicBezTo>
                  <a:cubicBezTo>
                    <a:pt x="8" y="84"/>
                    <a:pt x="20" y="88"/>
                    <a:pt x="30" y="84"/>
                  </a:cubicBezTo>
                  <a:cubicBezTo>
                    <a:pt x="35" y="82"/>
                    <a:pt x="38" y="77"/>
                    <a:pt x="40" y="73"/>
                  </a:cubicBezTo>
                  <a:cubicBezTo>
                    <a:pt x="41" y="70"/>
                    <a:pt x="42" y="67"/>
                    <a:pt x="45" y="65"/>
                  </a:cubicBezTo>
                  <a:cubicBezTo>
                    <a:pt x="50" y="77"/>
                    <a:pt x="48" y="89"/>
                    <a:pt x="43" y="96"/>
                  </a:cubicBezTo>
                  <a:cubicBezTo>
                    <a:pt x="45" y="99"/>
                    <a:pt x="45" y="99"/>
                    <a:pt x="45" y="99"/>
                  </a:cubicBezTo>
                  <a:cubicBezTo>
                    <a:pt x="61" y="92"/>
                    <a:pt x="61" y="92"/>
                    <a:pt x="61" y="92"/>
                  </a:cubicBezTo>
                  <a:cubicBezTo>
                    <a:pt x="78" y="84"/>
                    <a:pt x="78" y="84"/>
                    <a:pt x="78" y="84"/>
                  </a:cubicBezTo>
                  <a:cubicBezTo>
                    <a:pt x="76" y="81"/>
                    <a:pt x="76" y="81"/>
                    <a:pt x="76" y="81"/>
                  </a:cubicBezTo>
                  <a:cubicBezTo>
                    <a:pt x="68" y="80"/>
                    <a:pt x="58" y="74"/>
                    <a:pt x="53" y="61"/>
                  </a:cubicBezTo>
                  <a:cubicBezTo>
                    <a:pt x="56" y="61"/>
                    <a:pt x="59" y="62"/>
                    <a:pt x="61" y="63"/>
                  </a:cubicBezTo>
                  <a:cubicBezTo>
                    <a:pt x="66" y="65"/>
                    <a:pt x="72" y="65"/>
                    <a:pt x="77" y="63"/>
                  </a:cubicBezTo>
                  <a:cubicBezTo>
                    <a:pt x="87" y="59"/>
                    <a:pt x="91" y="47"/>
                    <a:pt x="87" y="37"/>
                  </a:cubicBezTo>
                  <a:cubicBezTo>
                    <a:pt x="82" y="27"/>
                    <a:pt x="71" y="23"/>
                    <a:pt x="61" y="27"/>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77" name="Freeform 24"/>
            <p:cNvSpPr>
              <a:spLocks noEditPoints="1"/>
            </p:cNvSpPr>
            <p:nvPr/>
          </p:nvSpPr>
          <p:spPr bwMode="auto">
            <a:xfrm>
              <a:off x="10795217" y="3329649"/>
              <a:ext cx="110104" cy="115975"/>
            </a:xfrm>
            <a:custGeom>
              <a:avLst/>
              <a:gdLst>
                <a:gd name="T0" fmla="*/ 43 w 46"/>
                <a:gd name="T1" fmla="*/ 29 h 48"/>
                <a:gd name="T2" fmla="*/ 46 w 46"/>
                <a:gd name="T3" fmla="*/ 16 h 48"/>
                <a:gd name="T4" fmla="*/ 41 w 46"/>
                <a:gd name="T5" fmla="*/ 8 h 48"/>
                <a:gd name="T6" fmla="*/ 37 w 46"/>
                <a:gd name="T7" fmla="*/ 9 h 48"/>
                <a:gd name="T8" fmla="*/ 28 w 46"/>
                <a:gd name="T9" fmla="*/ 0 h 48"/>
                <a:gd name="T10" fmla="*/ 18 w 46"/>
                <a:gd name="T11" fmla="*/ 0 h 48"/>
                <a:gd name="T12" fmla="*/ 17 w 46"/>
                <a:gd name="T13" fmla="*/ 4 h 48"/>
                <a:gd name="T14" fmla="*/ 4 w 46"/>
                <a:gd name="T15" fmla="*/ 8 h 48"/>
                <a:gd name="T16" fmla="*/ 0 w 46"/>
                <a:gd name="T17" fmla="*/ 16 h 48"/>
                <a:gd name="T18" fmla="*/ 3 w 46"/>
                <a:gd name="T19" fmla="*/ 19 h 48"/>
                <a:gd name="T20" fmla="*/ 0 w 46"/>
                <a:gd name="T21" fmla="*/ 32 h 48"/>
                <a:gd name="T22" fmla="*/ 4 w 46"/>
                <a:gd name="T23" fmla="*/ 40 h 48"/>
                <a:gd name="T24" fmla="*/ 9 w 46"/>
                <a:gd name="T25" fmla="*/ 39 h 48"/>
                <a:gd name="T26" fmla="*/ 18 w 46"/>
                <a:gd name="T27" fmla="*/ 48 h 48"/>
                <a:gd name="T28" fmla="*/ 28 w 46"/>
                <a:gd name="T29" fmla="*/ 48 h 48"/>
                <a:gd name="T30" fmla="*/ 29 w 46"/>
                <a:gd name="T31" fmla="*/ 44 h 48"/>
                <a:gd name="T32" fmla="*/ 41 w 46"/>
                <a:gd name="T33" fmla="*/ 40 h 48"/>
                <a:gd name="T34" fmla="*/ 46 w 46"/>
                <a:gd name="T35" fmla="*/ 32 h 48"/>
                <a:gd name="T36" fmla="*/ 43 w 46"/>
                <a:gd name="T37" fmla="*/ 29 h 48"/>
                <a:gd name="T38" fmla="*/ 23 w 46"/>
                <a:gd name="T39" fmla="*/ 34 h 48"/>
                <a:gd name="T40" fmla="*/ 13 w 46"/>
                <a:gd name="T41" fmla="*/ 24 h 48"/>
                <a:gd name="T42" fmla="*/ 23 w 46"/>
                <a:gd name="T43" fmla="*/ 14 h 48"/>
                <a:gd name="T44" fmla="*/ 33 w 46"/>
                <a:gd name="T45" fmla="*/ 24 h 48"/>
                <a:gd name="T46" fmla="*/ 23 w 46"/>
                <a:gd name="T47" fmla="*/ 3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6" h="48">
                  <a:moveTo>
                    <a:pt x="43" y="29"/>
                  </a:moveTo>
                  <a:cubicBezTo>
                    <a:pt x="40" y="24"/>
                    <a:pt x="42" y="19"/>
                    <a:pt x="46" y="16"/>
                  </a:cubicBezTo>
                  <a:cubicBezTo>
                    <a:pt x="41" y="8"/>
                    <a:pt x="41" y="8"/>
                    <a:pt x="41" y="8"/>
                  </a:cubicBezTo>
                  <a:cubicBezTo>
                    <a:pt x="40" y="9"/>
                    <a:pt x="38" y="9"/>
                    <a:pt x="37" y="9"/>
                  </a:cubicBezTo>
                  <a:cubicBezTo>
                    <a:pt x="32" y="9"/>
                    <a:pt x="28" y="5"/>
                    <a:pt x="28" y="0"/>
                  </a:cubicBezTo>
                  <a:cubicBezTo>
                    <a:pt x="18" y="0"/>
                    <a:pt x="18" y="0"/>
                    <a:pt x="18" y="0"/>
                  </a:cubicBezTo>
                  <a:cubicBezTo>
                    <a:pt x="18" y="1"/>
                    <a:pt x="18" y="3"/>
                    <a:pt x="17" y="4"/>
                  </a:cubicBezTo>
                  <a:cubicBezTo>
                    <a:pt x="14" y="9"/>
                    <a:pt x="9" y="10"/>
                    <a:pt x="4" y="8"/>
                  </a:cubicBezTo>
                  <a:cubicBezTo>
                    <a:pt x="0" y="16"/>
                    <a:pt x="0" y="16"/>
                    <a:pt x="0" y="16"/>
                  </a:cubicBezTo>
                  <a:cubicBezTo>
                    <a:pt x="1" y="17"/>
                    <a:pt x="2" y="18"/>
                    <a:pt x="3" y="19"/>
                  </a:cubicBezTo>
                  <a:cubicBezTo>
                    <a:pt x="5" y="24"/>
                    <a:pt x="4" y="29"/>
                    <a:pt x="0" y="32"/>
                  </a:cubicBezTo>
                  <a:cubicBezTo>
                    <a:pt x="4" y="40"/>
                    <a:pt x="4" y="40"/>
                    <a:pt x="4" y="40"/>
                  </a:cubicBezTo>
                  <a:cubicBezTo>
                    <a:pt x="6" y="39"/>
                    <a:pt x="7" y="39"/>
                    <a:pt x="9" y="39"/>
                  </a:cubicBezTo>
                  <a:cubicBezTo>
                    <a:pt x="14" y="39"/>
                    <a:pt x="18" y="43"/>
                    <a:pt x="18" y="48"/>
                  </a:cubicBezTo>
                  <a:cubicBezTo>
                    <a:pt x="28" y="48"/>
                    <a:pt x="28" y="48"/>
                    <a:pt x="28" y="48"/>
                  </a:cubicBezTo>
                  <a:cubicBezTo>
                    <a:pt x="28" y="47"/>
                    <a:pt x="28" y="45"/>
                    <a:pt x="29" y="44"/>
                  </a:cubicBezTo>
                  <a:cubicBezTo>
                    <a:pt x="31" y="39"/>
                    <a:pt x="37" y="38"/>
                    <a:pt x="41" y="40"/>
                  </a:cubicBezTo>
                  <a:cubicBezTo>
                    <a:pt x="46" y="32"/>
                    <a:pt x="46" y="32"/>
                    <a:pt x="46" y="32"/>
                  </a:cubicBezTo>
                  <a:cubicBezTo>
                    <a:pt x="45" y="31"/>
                    <a:pt x="44" y="30"/>
                    <a:pt x="43" y="29"/>
                  </a:cubicBezTo>
                  <a:close/>
                  <a:moveTo>
                    <a:pt x="23" y="34"/>
                  </a:moveTo>
                  <a:cubicBezTo>
                    <a:pt x="17" y="34"/>
                    <a:pt x="13" y="29"/>
                    <a:pt x="13" y="24"/>
                  </a:cubicBezTo>
                  <a:cubicBezTo>
                    <a:pt x="13" y="19"/>
                    <a:pt x="17" y="14"/>
                    <a:pt x="23" y="14"/>
                  </a:cubicBezTo>
                  <a:cubicBezTo>
                    <a:pt x="28" y="14"/>
                    <a:pt x="33" y="19"/>
                    <a:pt x="33" y="24"/>
                  </a:cubicBezTo>
                  <a:cubicBezTo>
                    <a:pt x="33" y="29"/>
                    <a:pt x="28" y="34"/>
                    <a:pt x="23" y="34"/>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78" name="Freeform 25"/>
            <p:cNvSpPr>
              <a:spLocks/>
            </p:cNvSpPr>
            <p:nvPr/>
          </p:nvSpPr>
          <p:spPr bwMode="auto">
            <a:xfrm>
              <a:off x="10889173" y="3025762"/>
              <a:ext cx="167357" cy="170294"/>
            </a:xfrm>
            <a:custGeom>
              <a:avLst/>
              <a:gdLst>
                <a:gd name="T0" fmla="*/ 53 w 70"/>
                <a:gd name="T1" fmla="*/ 45 h 71"/>
                <a:gd name="T2" fmla="*/ 41 w 70"/>
                <a:gd name="T3" fmla="*/ 32 h 71"/>
                <a:gd name="T4" fmla="*/ 70 w 70"/>
                <a:gd name="T5" fmla="*/ 10 h 71"/>
                <a:gd name="T6" fmla="*/ 62 w 70"/>
                <a:gd name="T7" fmla="*/ 1 h 71"/>
                <a:gd name="T8" fmla="*/ 25 w 70"/>
                <a:gd name="T9" fmla="*/ 16 h 71"/>
                <a:gd name="T10" fmla="*/ 13 w 70"/>
                <a:gd name="T11" fmla="*/ 5 h 71"/>
                <a:gd name="T12" fmla="*/ 2 w 70"/>
                <a:gd name="T13" fmla="*/ 3 h 71"/>
                <a:gd name="T14" fmla="*/ 4 w 70"/>
                <a:gd name="T15" fmla="*/ 13 h 71"/>
                <a:gd name="T16" fmla="*/ 16 w 70"/>
                <a:gd name="T17" fmla="*/ 25 h 71"/>
                <a:gd name="T18" fmla="*/ 1 w 70"/>
                <a:gd name="T19" fmla="*/ 62 h 71"/>
                <a:gd name="T20" fmla="*/ 10 w 70"/>
                <a:gd name="T21" fmla="*/ 71 h 71"/>
                <a:gd name="T22" fmla="*/ 32 w 70"/>
                <a:gd name="T23" fmla="*/ 41 h 71"/>
                <a:gd name="T24" fmla="*/ 44 w 70"/>
                <a:gd name="T25" fmla="*/ 53 h 71"/>
                <a:gd name="T26" fmla="*/ 44 w 70"/>
                <a:gd name="T27" fmla="*/ 71 h 71"/>
                <a:gd name="T28" fmla="*/ 53 w 70"/>
                <a:gd name="T29" fmla="*/ 71 h 71"/>
                <a:gd name="T30" fmla="*/ 57 w 70"/>
                <a:gd name="T31" fmla="*/ 58 h 71"/>
                <a:gd name="T32" fmla="*/ 70 w 70"/>
                <a:gd name="T33" fmla="*/ 53 h 71"/>
                <a:gd name="T34" fmla="*/ 70 w 70"/>
                <a:gd name="T35" fmla="*/ 45 h 71"/>
                <a:gd name="T36" fmla="*/ 53 w 70"/>
                <a:gd name="T37" fmla="*/ 45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0" h="71">
                  <a:moveTo>
                    <a:pt x="53" y="45"/>
                  </a:moveTo>
                  <a:cubicBezTo>
                    <a:pt x="41" y="32"/>
                    <a:pt x="41" y="32"/>
                    <a:pt x="41" y="32"/>
                  </a:cubicBezTo>
                  <a:cubicBezTo>
                    <a:pt x="70" y="10"/>
                    <a:pt x="70" y="10"/>
                    <a:pt x="70" y="10"/>
                  </a:cubicBezTo>
                  <a:cubicBezTo>
                    <a:pt x="62" y="1"/>
                    <a:pt x="62" y="1"/>
                    <a:pt x="62" y="1"/>
                  </a:cubicBezTo>
                  <a:cubicBezTo>
                    <a:pt x="25" y="16"/>
                    <a:pt x="25" y="16"/>
                    <a:pt x="25" y="16"/>
                  </a:cubicBezTo>
                  <a:cubicBezTo>
                    <a:pt x="13" y="5"/>
                    <a:pt x="13" y="5"/>
                    <a:pt x="13" y="5"/>
                  </a:cubicBezTo>
                  <a:cubicBezTo>
                    <a:pt x="10" y="1"/>
                    <a:pt x="5" y="0"/>
                    <a:pt x="2" y="3"/>
                  </a:cubicBezTo>
                  <a:cubicBezTo>
                    <a:pt x="0" y="5"/>
                    <a:pt x="1" y="10"/>
                    <a:pt x="4" y="13"/>
                  </a:cubicBezTo>
                  <a:cubicBezTo>
                    <a:pt x="16" y="25"/>
                    <a:pt x="16" y="25"/>
                    <a:pt x="16" y="25"/>
                  </a:cubicBezTo>
                  <a:cubicBezTo>
                    <a:pt x="1" y="62"/>
                    <a:pt x="1" y="62"/>
                    <a:pt x="1" y="62"/>
                  </a:cubicBezTo>
                  <a:cubicBezTo>
                    <a:pt x="10" y="71"/>
                    <a:pt x="10" y="71"/>
                    <a:pt x="10" y="71"/>
                  </a:cubicBezTo>
                  <a:cubicBezTo>
                    <a:pt x="32" y="41"/>
                    <a:pt x="32" y="41"/>
                    <a:pt x="32" y="41"/>
                  </a:cubicBezTo>
                  <a:cubicBezTo>
                    <a:pt x="44" y="53"/>
                    <a:pt x="44" y="53"/>
                    <a:pt x="44" y="53"/>
                  </a:cubicBezTo>
                  <a:cubicBezTo>
                    <a:pt x="44" y="71"/>
                    <a:pt x="44" y="71"/>
                    <a:pt x="44" y="71"/>
                  </a:cubicBezTo>
                  <a:cubicBezTo>
                    <a:pt x="53" y="71"/>
                    <a:pt x="53" y="71"/>
                    <a:pt x="53" y="71"/>
                  </a:cubicBezTo>
                  <a:cubicBezTo>
                    <a:pt x="57" y="58"/>
                    <a:pt x="57" y="58"/>
                    <a:pt x="57" y="58"/>
                  </a:cubicBezTo>
                  <a:cubicBezTo>
                    <a:pt x="70" y="53"/>
                    <a:pt x="70" y="53"/>
                    <a:pt x="70" y="53"/>
                  </a:cubicBezTo>
                  <a:cubicBezTo>
                    <a:pt x="70" y="45"/>
                    <a:pt x="70" y="45"/>
                    <a:pt x="70" y="45"/>
                  </a:cubicBezTo>
                  <a:cubicBezTo>
                    <a:pt x="53" y="45"/>
                    <a:pt x="53" y="45"/>
                    <a:pt x="53" y="45"/>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79" name="Freeform 26"/>
            <p:cNvSpPr>
              <a:spLocks noEditPoints="1"/>
            </p:cNvSpPr>
            <p:nvPr/>
          </p:nvSpPr>
          <p:spPr bwMode="auto">
            <a:xfrm>
              <a:off x="11094700" y="3135866"/>
              <a:ext cx="58722" cy="107167"/>
            </a:xfrm>
            <a:custGeom>
              <a:avLst/>
              <a:gdLst>
                <a:gd name="T0" fmla="*/ 16 w 24"/>
                <a:gd name="T1" fmla="*/ 44 h 45"/>
                <a:gd name="T2" fmla="*/ 16 w 24"/>
                <a:gd name="T3" fmla="*/ 44 h 45"/>
                <a:gd name="T4" fmla="*/ 23 w 24"/>
                <a:gd name="T5" fmla="*/ 34 h 45"/>
                <a:gd name="T6" fmla="*/ 21 w 24"/>
                <a:gd name="T7" fmla="*/ 23 h 45"/>
                <a:gd name="T8" fmla="*/ 11 w 24"/>
                <a:gd name="T9" fmla="*/ 16 h 45"/>
                <a:gd name="T10" fmla="*/ 11 w 24"/>
                <a:gd name="T11" fmla="*/ 16 h 45"/>
                <a:gd name="T12" fmla="*/ 10 w 24"/>
                <a:gd name="T13" fmla="*/ 17 h 45"/>
                <a:gd name="T14" fmla="*/ 11 w 24"/>
                <a:gd name="T15" fmla="*/ 20 h 45"/>
                <a:gd name="T16" fmla="*/ 12 w 24"/>
                <a:gd name="T17" fmla="*/ 20 h 45"/>
                <a:gd name="T18" fmla="*/ 12 w 24"/>
                <a:gd name="T19" fmla="*/ 20 h 45"/>
                <a:gd name="T20" fmla="*/ 17 w 24"/>
                <a:gd name="T21" fmla="*/ 24 h 45"/>
                <a:gd name="T22" fmla="*/ 19 w 24"/>
                <a:gd name="T23" fmla="*/ 35 h 45"/>
                <a:gd name="T24" fmla="*/ 16 w 24"/>
                <a:gd name="T25" fmla="*/ 40 h 45"/>
                <a:gd name="T26" fmla="*/ 16 w 24"/>
                <a:gd name="T27" fmla="*/ 40 h 45"/>
                <a:gd name="T28" fmla="*/ 10 w 24"/>
                <a:gd name="T29" fmla="*/ 36 h 45"/>
                <a:gd name="T30" fmla="*/ 9 w 24"/>
                <a:gd name="T31" fmla="*/ 31 h 45"/>
                <a:gd name="T32" fmla="*/ 5 w 24"/>
                <a:gd name="T33" fmla="*/ 30 h 45"/>
                <a:gd name="T34" fmla="*/ 6 w 24"/>
                <a:gd name="T35" fmla="*/ 37 h 45"/>
                <a:gd name="T36" fmla="*/ 16 w 24"/>
                <a:gd name="T37" fmla="*/ 44 h 45"/>
                <a:gd name="T38" fmla="*/ 13 w 24"/>
                <a:gd name="T39" fmla="*/ 28 h 45"/>
                <a:gd name="T40" fmla="*/ 15 w 24"/>
                <a:gd name="T41" fmla="*/ 28 h 45"/>
                <a:gd name="T42" fmla="*/ 14 w 24"/>
                <a:gd name="T43" fmla="*/ 24 h 45"/>
                <a:gd name="T44" fmla="*/ 13 w 24"/>
                <a:gd name="T45" fmla="*/ 24 h 45"/>
                <a:gd name="T46" fmla="*/ 12 w 24"/>
                <a:gd name="T47" fmla="*/ 24 h 45"/>
                <a:gd name="T48" fmla="*/ 7 w 24"/>
                <a:gd name="T49" fmla="*/ 21 h 45"/>
                <a:gd name="T50" fmla="*/ 5 w 24"/>
                <a:gd name="T51" fmla="*/ 10 h 45"/>
                <a:gd name="T52" fmla="*/ 9 w 24"/>
                <a:gd name="T53" fmla="*/ 4 h 45"/>
                <a:gd name="T54" fmla="*/ 9 w 24"/>
                <a:gd name="T55" fmla="*/ 4 h 45"/>
                <a:gd name="T56" fmla="*/ 14 w 24"/>
                <a:gd name="T57" fmla="*/ 8 h 45"/>
                <a:gd name="T58" fmla="*/ 15 w 24"/>
                <a:gd name="T59" fmla="*/ 13 h 45"/>
                <a:gd name="T60" fmla="*/ 20 w 24"/>
                <a:gd name="T61" fmla="*/ 15 h 45"/>
                <a:gd name="T62" fmla="*/ 18 w 24"/>
                <a:gd name="T63" fmla="*/ 7 h 45"/>
                <a:gd name="T64" fmla="*/ 8 w 24"/>
                <a:gd name="T65" fmla="*/ 0 h 45"/>
                <a:gd name="T66" fmla="*/ 8 w 24"/>
                <a:gd name="T67" fmla="*/ 1 h 45"/>
                <a:gd name="T68" fmla="*/ 1 w 24"/>
                <a:gd name="T69" fmla="*/ 11 h 45"/>
                <a:gd name="T70" fmla="*/ 3 w 24"/>
                <a:gd name="T71" fmla="*/ 21 h 45"/>
                <a:gd name="T72" fmla="*/ 13 w 24"/>
                <a:gd name="T73" fmla="*/ 28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4" h="45">
                  <a:moveTo>
                    <a:pt x="16" y="44"/>
                  </a:moveTo>
                  <a:cubicBezTo>
                    <a:pt x="16" y="44"/>
                    <a:pt x="16" y="44"/>
                    <a:pt x="16" y="44"/>
                  </a:cubicBezTo>
                  <a:cubicBezTo>
                    <a:pt x="21" y="43"/>
                    <a:pt x="24" y="38"/>
                    <a:pt x="23" y="34"/>
                  </a:cubicBezTo>
                  <a:cubicBezTo>
                    <a:pt x="21" y="23"/>
                    <a:pt x="21" y="23"/>
                    <a:pt x="21" y="23"/>
                  </a:cubicBezTo>
                  <a:cubicBezTo>
                    <a:pt x="20" y="18"/>
                    <a:pt x="16" y="15"/>
                    <a:pt x="11" y="16"/>
                  </a:cubicBezTo>
                  <a:cubicBezTo>
                    <a:pt x="11" y="16"/>
                    <a:pt x="11" y="16"/>
                    <a:pt x="11" y="16"/>
                  </a:cubicBezTo>
                  <a:cubicBezTo>
                    <a:pt x="11" y="16"/>
                    <a:pt x="10" y="16"/>
                    <a:pt x="10" y="17"/>
                  </a:cubicBezTo>
                  <a:cubicBezTo>
                    <a:pt x="11" y="20"/>
                    <a:pt x="11" y="20"/>
                    <a:pt x="11" y="20"/>
                  </a:cubicBezTo>
                  <a:cubicBezTo>
                    <a:pt x="11" y="20"/>
                    <a:pt x="11" y="20"/>
                    <a:pt x="12" y="20"/>
                  </a:cubicBezTo>
                  <a:cubicBezTo>
                    <a:pt x="12" y="20"/>
                    <a:pt x="12" y="20"/>
                    <a:pt x="12" y="20"/>
                  </a:cubicBezTo>
                  <a:cubicBezTo>
                    <a:pt x="14" y="20"/>
                    <a:pt x="17" y="21"/>
                    <a:pt x="17" y="24"/>
                  </a:cubicBezTo>
                  <a:cubicBezTo>
                    <a:pt x="19" y="35"/>
                    <a:pt x="19" y="35"/>
                    <a:pt x="19" y="35"/>
                  </a:cubicBezTo>
                  <a:cubicBezTo>
                    <a:pt x="20" y="37"/>
                    <a:pt x="18" y="39"/>
                    <a:pt x="16" y="40"/>
                  </a:cubicBezTo>
                  <a:cubicBezTo>
                    <a:pt x="16" y="40"/>
                    <a:pt x="16" y="40"/>
                    <a:pt x="16" y="40"/>
                  </a:cubicBezTo>
                  <a:cubicBezTo>
                    <a:pt x="13" y="41"/>
                    <a:pt x="11" y="39"/>
                    <a:pt x="10" y="36"/>
                  </a:cubicBezTo>
                  <a:cubicBezTo>
                    <a:pt x="9" y="31"/>
                    <a:pt x="9" y="31"/>
                    <a:pt x="9" y="31"/>
                  </a:cubicBezTo>
                  <a:cubicBezTo>
                    <a:pt x="8" y="31"/>
                    <a:pt x="6" y="30"/>
                    <a:pt x="5" y="30"/>
                  </a:cubicBezTo>
                  <a:cubicBezTo>
                    <a:pt x="6" y="37"/>
                    <a:pt x="6" y="37"/>
                    <a:pt x="6" y="37"/>
                  </a:cubicBezTo>
                  <a:cubicBezTo>
                    <a:pt x="7" y="42"/>
                    <a:pt x="12" y="45"/>
                    <a:pt x="16" y="44"/>
                  </a:cubicBezTo>
                  <a:close/>
                  <a:moveTo>
                    <a:pt x="13" y="28"/>
                  </a:moveTo>
                  <a:cubicBezTo>
                    <a:pt x="14" y="28"/>
                    <a:pt x="14" y="28"/>
                    <a:pt x="15" y="28"/>
                  </a:cubicBezTo>
                  <a:cubicBezTo>
                    <a:pt x="14" y="24"/>
                    <a:pt x="14" y="24"/>
                    <a:pt x="14" y="24"/>
                  </a:cubicBezTo>
                  <a:cubicBezTo>
                    <a:pt x="13" y="24"/>
                    <a:pt x="13" y="24"/>
                    <a:pt x="13" y="24"/>
                  </a:cubicBezTo>
                  <a:cubicBezTo>
                    <a:pt x="12" y="24"/>
                    <a:pt x="12" y="24"/>
                    <a:pt x="12" y="24"/>
                  </a:cubicBezTo>
                  <a:cubicBezTo>
                    <a:pt x="10" y="25"/>
                    <a:pt x="8" y="23"/>
                    <a:pt x="7" y="21"/>
                  </a:cubicBezTo>
                  <a:cubicBezTo>
                    <a:pt x="5" y="10"/>
                    <a:pt x="5" y="10"/>
                    <a:pt x="5" y="10"/>
                  </a:cubicBezTo>
                  <a:cubicBezTo>
                    <a:pt x="4" y="7"/>
                    <a:pt x="6" y="5"/>
                    <a:pt x="9" y="4"/>
                  </a:cubicBezTo>
                  <a:cubicBezTo>
                    <a:pt x="9" y="4"/>
                    <a:pt x="9" y="4"/>
                    <a:pt x="9" y="4"/>
                  </a:cubicBezTo>
                  <a:cubicBezTo>
                    <a:pt x="11" y="4"/>
                    <a:pt x="14" y="6"/>
                    <a:pt x="14" y="8"/>
                  </a:cubicBezTo>
                  <a:cubicBezTo>
                    <a:pt x="15" y="13"/>
                    <a:pt x="15" y="13"/>
                    <a:pt x="15" y="13"/>
                  </a:cubicBezTo>
                  <a:cubicBezTo>
                    <a:pt x="17" y="13"/>
                    <a:pt x="18" y="14"/>
                    <a:pt x="20" y="15"/>
                  </a:cubicBezTo>
                  <a:cubicBezTo>
                    <a:pt x="18" y="7"/>
                    <a:pt x="18" y="7"/>
                    <a:pt x="18" y="7"/>
                  </a:cubicBezTo>
                  <a:cubicBezTo>
                    <a:pt x="17" y="3"/>
                    <a:pt x="13" y="0"/>
                    <a:pt x="8" y="0"/>
                  </a:cubicBezTo>
                  <a:cubicBezTo>
                    <a:pt x="8" y="1"/>
                    <a:pt x="8" y="1"/>
                    <a:pt x="8" y="1"/>
                  </a:cubicBezTo>
                  <a:cubicBezTo>
                    <a:pt x="3" y="1"/>
                    <a:pt x="0" y="6"/>
                    <a:pt x="1" y="11"/>
                  </a:cubicBezTo>
                  <a:cubicBezTo>
                    <a:pt x="3" y="21"/>
                    <a:pt x="3" y="21"/>
                    <a:pt x="3" y="21"/>
                  </a:cubicBezTo>
                  <a:cubicBezTo>
                    <a:pt x="4" y="26"/>
                    <a:pt x="9" y="29"/>
                    <a:pt x="13" y="28"/>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80" name="Freeform 27"/>
            <p:cNvSpPr>
              <a:spLocks/>
            </p:cNvSpPr>
            <p:nvPr/>
          </p:nvSpPr>
          <p:spPr bwMode="auto">
            <a:xfrm>
              <a:off x="10639604" y="3106506"/>
              <a:ext cx="220207" cy="221675"/>
            </a:xfrm>
            <a:custGeom>
              <a:avLst/>
              <a:gdLst>
                <a:gd name="T0" fmla="*/ 29 w 92"/>
                <a:gd name="T1" fmla="*/ 18 h 92"/>
                <a:gd name="T2" fmla="*/ 92 w 92"/>
                <a:gd name="T3" fmla="*/ 0 h 92"/>
                <a:gd name="T4" fmla="*/ 92 w 92"/>
                <a:gd name="T5" fmla="*/ 6 h 92"/>
                <a:gd name="T6" fmla="*/ 92 w 92"/>
                <a:gd name="T7" fmla="*/ 18 h 92"/>
                <a:gd name="T8" fmla="*/ 92 w 92"/>
                <a:gd name="T9" fmla="*/ 67 h 92"/>
                <a:gd name="T10" fmla="*/ 72 w 92"/>
                <a:gd name="T11" fmla="*/ 81 h 92"/>
                <a:gd name="T12" fmla="*/ 52 w 92"/>
                <a:gd name="T13" fmla="*/ 67 h 92"/>
                <a:gd name="T14" fmla="*/ 72 w 92"/>
                <a:gd name="T15" fmla="*/ 52 h 92"/>
                <a:gd name="T16" fmla="*/ 80 w 92"/>
                <a:gd name="T17" fmla="*/ 54 h 92"/>
                <a:gd name="T18" fmla="*/ 80 w 92"/>
                <a:gd name="T19" fmla="*/ 24 h 92"/>
                <a:gd name="T20" fmla="*/ 40 w 92"/>
                <a:gd name="T21" fmla="*/ 35 h 92"/>
                <a:gd name="T22" fmla="*/ 40 w 92"/>
                <a:gd name="T23" fmla="*/ 78 h 92"/>
                <a:gd name="T24" fmla="*/ 20 w 92"/>
                <a:gd name="T25" fmla="*/ 92 h 92"/>
                <a:gd name="T26" fmla="*/ 0 w 92"/>
                <a:gd name="T27" fmla="*/ 78 h 92"/>
                <a:gd name="T28" fmla="*/ 20 w 92"/>
                <a:gd name="T29" fmla="*/ 64 h 92"/>
                <a:gd name="T30" fmla="*/ 29 w 92"/>
                <a:gd name="T31" fmla="*/ 65 h 92"/>
                <a:gd name="T32" fmla="*/ 29 w 92"/>
                <a:gd name="T33" fmla="*/ 35 h 92"/>
                <a:gd name="T34" fmla="*/ 29 w 92"/>
                <a:gd name="T35" fmla="*/ 18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2" h="92">
                  <a:moveTo>
                    <a:pt x="29" y="18"/>
                  </a:moveTo>
                  <a:cubicBezTo>
                    <a:pt x="92" y="0"/>
                    <a:pt x="92" y="0"/>
                    <a:pt x="92" y="0"/>
                  </a:cubicBezTo>
                  <a:cubicBezTo>
                    <a:pt x="92" y="6"/>
                    <a:pt x="92" y="6"/>
                    <a:pt x="92" y="6"/>
                  </a:cubicBezTo>
                  <a:cubicBezTo>
                    <a:pt x="92" y="18"/>
                    <a:pt x="92" y="18"/>
                    <a:pt x="92" y="18"/>
                  </a:cubicBezTo>
                  <a:cubicBezTo>
                    <a:pt x="92" y="67"/>
                    <a:pt x="92" y="67"/>
                    <a:pt x="92" y="67"/>
                  </a:cubicBezTo>
                  <a:cubicBezTo>
                    <a:pt x="92" y="74"/>
                    <a:pt x="83" y="81"/>
                    <a:pt x="72" y="81"/>
                  </a:cubicBezTo>
                  <a:cubicBezTo>
                    <a:pt x="61" y="81"/>
                    <a:pt x="52" y="74"/>
                    <a:pt x="52" y="67"/>
                  </a:cubicBezTo>
                  <a:cubicBezTo>
                    <a:pt x="52" y="59"/>
                    <a:pt x="61" y="52"/>
                    <a:pt x="72" y="52"/>
                  </a:cubicBezTo>
                  <a:cubicBezTo>
                    <a:pt x="75" y="52"/>
                    <a:pt x="78" y="53"/>
                    <a:pt x="80" y="54"/>
                  </a:cubicBezTo>
                  <a:cubicBezTo>
                    <a:pt x="80" y="24"/>
                    <a:pt x="80" y="24"/>
                    <a:pt x="80" y="24"/>
                  </a:cubicBezTo>
                  <a:cubicBezTo>
                    <a:pt x="40" y="35"/>
                    <a:pt x="40" y="35"/>
                    <a:pt x="40" y="35"/>
                  </a:cubicBezTo>
                  <a:cubicBezTo>
                    <a:pt x="40" y="78"/>
                    <a:pt x="40" y="78"/>
                    <a:pt x="40" y="78"/>
                  </a:cubicBezTo>
                  <a:cubicBezTo>
                    <a:pt x="40" y="86"/>
                    <a:pt x="31" y="92"/>
                    <a:pt x="20" y="92"/>
                  </a:cubicBezTo>
                  <a:cubicBezTo>
                    <a:pt x="9" y="92"/>
                    <a:pt x="0" y="86"/>
                    <a:pt x="0" y="78"/>
                  </a:cubicBezTo>
                  <a:cubicBezTo>
                    <a:pt x="0" y="70"/>
                    <a:pt x="9" y="64"/>
                    <a:pt x="20" y="64"/>
                  </a:cubicBezTo>
                  <a:cubicBezTo>
                    <a:pt x="23" y="64"/>
                    <a:pt x="26" y="64"/>
                    <a:pt x="29" y="65"/>
                  </a:cubicBezTo>
                  <a:cubicBezTo>
                    <a:pt x="29" y="35"/>
                    <a:pt x="29" y="35"/>
                    <a:pt x="29" y="35"/>
                  </a:cubicBezTo>
                  <a:lnTo>
                    <a:pt x="29" y="18"/>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81" name="Freeform 28"/>
            <p:cNvSpPr>
              <a:spLocks noEditPoints="1"/>
            </p:cNvSpPr>
            <p:nvPr/>
          </p:nvSpPr>
          <p:spPr bwMode="auto">
            <a:xfrm>
              <a:off x="10817239" y="2622048"/>
              <a:ext cx="155614" cy="218739"/>
            </a:xfrm>
            <a:custGeom>
              <a:avLst/>
              <a:gdLst>
                <a:gd name="T0" fmla="*/ 38 w 65"/>
                <a:gd name="T1" fmla="*/ 46 h 91"/>
                <a:gd name="T2" fmla="*/ 46 w 65"/>
                <a:gd name="T3" fmla="*/ 26 h 91"/>
                <a:gd name="T4" fmla="*/ 52 w 65"/>
                <a:gd name="T5" fmla="*/ 33 h 91"/>
                <a:gd name="T6" fmla="*/ 47 w 65"/>
                <a:gd name="T7" fmla="*/ 46 h 91"/>
                <a:gd name="T8" fmla="*/ 52 w 65"/>
                <a:gd name="T9" fmla="*/ 59 h 91"/>
                <a:gd name="T10" fmla="*/ 45 w 65"/>
                <a:gd name="T11" fmla="*/ 65 h 91"/>
                <a:gd name="T12" fmla="*/ 38 w 65"/>
                <a:gd name="T13" fmla="*/ 46 h 91"/>
                <a:gd name="T14" fmla="*/ 32 w 65"/>
                <a:gd name="T15" fmla="*/ 78 h 91"/>
                <a:gd name="T16" fmla="*/ 19 w 65"/>
                <a:gd name="T17" fmla="*/ 46 h 91"/>
                <a:gd name="T18" fmla="*/ 33 w 65"/>
                <a:gd name="T19" fmla="*/ 13 h 91"/>
                <a:gd name="T20" fmla="*/ 39 w 65"/>
                <a:gd name="T21" fmla="*/ 20 h 91"/>
                <a:gd name="T22" fmla="*/ 39 w 65"/>
                <a:gd name="T23" fmla="*/ 20 h 91"/>
                <a:gd name="T24" fmla="*/ 28 w 65"/>
                <a:gd name="T25" fmla="*/ 46 h 91"/>
                <a:gd name="T26" fmla="*/ 39 w 65"/>
                <a:gd name="T27" fmla="*/ 72 h 91"/>
                <a:gd name="T28" fmla="*/ 32 w 65"/>
                <a:gd name="T29" fmla="*/ 78 h 91"/>
                <a:gd name="T30" fmla="*/ 6 w 65"/>
                <a:gd name="T31" fmla="*/ 20 h 91"/>
                <a:gd name="T32" fmla="*/ 20 w 65"/>
                <a:gd name="T33" fmla="*/ 0 h 91"/>
                <a:gd name="T34" fmla="*/ 20 w 65"/>
                <a:gd name="T35" fmla="*/ 0 h 91"/>
                <a:gd name="T36" fmla="*/ 27 w 65"/>
                <a:gd name="T37" fmla="*/ 6 h 91"/>
                <a:gd name="T38" fmla="*/ 10 w 65"/>
                <a:gd name="T39" fmla="*/ 45 h 91"/>
                <a:gd name="T40" fmla="*/ 26 w 65"/>
                <a:gd name="T41" fmla="*/ 85 h 91"/>
                <a:gd name="T42" fmla="*/ 19 w 65"/>
                <a:gd name="T43" fmla="*/ 91 h 91"/>
                <a:gd name="T44" fmla="*/ 5 w 65"/>
                <a:gd name="T45" fmla="*/ 70 h 91"/>
                <a:gd name="T46" fmla="*/ 1 w 65"/>
                <a:gd name="T47" fmla="*/ 45 h 91"/>
                <a:gd name="T48" fmla="*/ 6 w 65"/>
                <a:gd name="T49" fmla="*/ 20 h 91"/>
                <a:gd name="T50" fmla="*/ 61 w 65"/>
                <a:gd name="T51" fmla="*/ 51 h 91"/>
                <a:gd name="T52" fmla="*/ 65 w 65"/>
                <a:gd name="T53" fmla="*/ 46 h 91"/>
                <a:gd name="T54" fmla="*/ 61 w 65"/>
                <a:gd name="T55" fmla="*/ 41 h 91"/>
                <a:gd name="T56" fmla="*/ 56 w 65"/>
                <a:gd name="T57" fmla="*/ 46 h 91"/>
                <a:gd name="T58" fmla="*/ 61 w 65"/>
                <a:gd name="T59" fmla="*/ 51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5" h="91">
                  <a:moveTo>
                    <a:pt x="38" y="46"/>
                  </a:moveTo>
                  <a:cubicBezTo>
                    <a:pt x="38" y="38"/>
                    <a:pt x="41" y="31"/>
                    <a:pt x="46" y="26"/>
                  </a:cubicBezTo>
                  <a:cubicBezTo>
                    <a:pt x="52" y="33"/>
                    <a:pt x="52" y="33"/>
                    <a:pt x="52" y="33"/>
                  </a:cubicBezTo>
                  <a:cubicBezTo>
                    <a:pt x="49" y="36"/>
                    <a:pt x="47" y="41"/>
                    <a:pt x="47" y="46"/>
                  </a:cubicBezTo>
                  <a:cubicBezTo>
                    <a:pt x="47" y="51"/>
                    <a:pt x="49" y="56"/>
                    <a:pt x="52" y="59"/>
                  </a:cubicBezTo>
                  <a:cubicBezTo>
                    <a:pt x="45" y="65"/>
                    <a:pt x="45" y="65"/>
                    <a:pt x="45" y="65"/>
                  </a:cubicBezTo>
                  <a:cubicBezTo>
                    <a:pt x="40" y="60"/>
                    <a:pt x="37" y="53"/>
                    <a:pt x="38" y="46"/>
                  </a:cubicBezTo>
                  <a:close/>
                  <a:moveTo>
                    <a:pt x="32" y="78"/>
                  </a:moveTo>
                  <a:cubicBezTo>
                    <a:pt x="24" y="69"/>
                    <a:pt x="19" y="58"/>
                    <a:pt x="19" y="46"/>
                  </a:cubicBezTo>
                  <a:cubicBezTo>
                    <a:pt x="19" y="33"/>
                    <a:pt x="24" y="22"/>
                    <a:pt x="33" y="13"/>
                  </a:cubicBezTo>
                  <a:cubicBezTo>
                    <a:pt x="39" y="20"/>
                    <a:pt x="39" y="20"/>
                    <a:pt x="39" y="20"/>
                  </a:cubicBezTo>
                  <a:cubicBezTo>
                    <a:pt x="39" y="20"/>
                    <a:pt x="39" y="20"/>
                    <a:pt x="39" y="20"/>
                  </a:cubicBezTo>
                  <a:cubicBezTo>
                    <a:pt x="32" y="27"/>
                    <a:pt x="28" y="36"/>
                    <a:pt x="28" y="46"/>
                  </a:cubicBezTo>
                  <a:cubicBezTo>
                    <a:pt x="28" y="55"/>
                    <a:pt x="32" y="65"/>
                    <a:pt x="39" y="72"/>
                  </a:cubicBezTo>
                  <a:lnTo>
                    <a:pt x="32" y="78"/>
                  </a:lnTo>
                  <a:close/>
                  <a:moveTo>
                    <a:pt x="6" y="20"/>
                  </a:moveTo>
                  <a:cubicBezTo>
                    <a:pt x="9" y="13"/>
                    <a:pt x="14" y="6"/>
                    <a:pt x="20" y="0"/>
                  </a:cubicBezTo>
                  <a:cubicBezTo>
                    <a:pt x="20" y="0"/>
                    <a:pt x="20" y="0"/>
                    <a:pt x="20" y="0"/>
                  </a:cubicBezTo>
                  <a:cubicBezTo>
                    <a:pt x="27" y="6"/>
                    <a:pt x="27" y="6"/>
                    <a:pt x="27" y="6"/>
                  </a:cubicBezTo>
                  <a:cubicBezTo>
                    <a:pt x="16" y="17"/>
                    <a:pt x="10" y="31"/>
                    <a:pt x="10" y="45"/>
                  </a:cubicBezTo>
                  <a:cubicBezTo>
                    <a:pt x="10" y="60"/>
                    <a:pt x="15" y="74"/>
                    <a:pt x="26" y="85"/>
                  </a:cubicBezTo>
                  <a:cubicBezTo>
                    <a:pt x="19" y="91"/>
                    <a:pt x="19" y="91"/>
                    <a:pt x="19" y="91"/>
                  </a:cubicBezTo>
                  <a:cubicBezTo>
                    <a:pt x="13" y="85"/>
                    <a:pt x="9" y="78"/>
                    <a:pt x="5" y="70"/>
                  </a:cubicBezTo>
                  <a:cubicBezTo>
                    <a:pt x="2" y="62"/>
                    <a:pt x="0" y="54"/>
                    <a:pt x="1" y="45"/>
                  </a:cubicBezTo>
                  <a:cubicBezTo>
                    <a:pt x="1" y="37"/>
                    <a:pt x="3" y="28"/>
                    <a:pt x="6" y="20"/>
                  </a:cubicBezTo>
                  <a:close/>
                  <a:moveTo>
                    <a:pt x="61" y="51"/>
                  </a:moveTo>
                  <a:cubicBezTo>
                    <a:pt x="63" y="51"/>
                    <a:pt x="65" y="49"/>
                    <a:pt x="65" y="46"/>
                  </a:cubicBezTo>
                  <a:cubicBezTo>
                    <a:pt x="65" y="44"/>
                    <a:pt x="63" y="41"/>
                    <a:pt x="61" y="41"/>
                  </a:cubicBezTo>
                  <a:cubicBezTo>
                    <a:pt x="58" y="41"/>
                    <a:pt x="56" y="43"/>
                    <a:pt x="56" y="46"/>
                  </a:cubicBezTo>
                  <a:cubicBezTo>
                    <a:pt x="56" y="49"/>
                    <a:pt x="58" y="51"/>
                    <a:pt x="61" y="51"/>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82" name="Freeform 29"/>
            <p:cNvSpPr>
              <a:spLocks noEditPoints="1"/>
            </p:cNvSpPr>
            <p:nvPr/>
          </p:nvSpPr>
          <p:spPr bwMode="auto">
            <a:xfrm>
              <a:off x="10759984" y="2856937"/>
              <a:ext cx="151209" cy="151209"/>
            </a:xfrm>
            <a:custGeom>
              <a:avLst/>
              <a:gdLst>
                <a:gd name="T0" fmla="*/ 63 w 103"/>
                <a:gd name="T1" fmla="*/ 27 h 103"/>
                <a:gd name="T2" fmla="*/ 65 w 103"/>
                <a:gd name="T3" fmla="*/ 2 h 103"/>
                <a:gd name="T4" fmla="*/ 19 w 103"/>
                <a:gd name="T5" fmla="*/ 0 h 103"/>
                <a:gd name="T6" fmla="*/ 1 w 103"/>
                <a:gd name="T7" fmla="*/ 20 h 103"/>
                <a:gd name="T8" fmla="*/ 0 w 103"/>
                <a:gd name="T9" fmla="*/ 77 h 103"/>
                <a:gd name="T10" fmla="*/ 39 w 103"/>
                <a:gd name="T11" fmla="*/ 77 h 103"/>
                <a:gd name="T12" fmla="*/ 37 w 103"/>
                <a:gd name="T13" fmla="*/ 102 h 103"/>
                <a:gd name="T14" fmla="*/ 101 w 103"/>
                <a:gd name="T15" fmla="*/ 103 h 103"/>
                <a:gd name="T16" fmla="*/ 103 w 103"/>
                <a:gd name="T17" fmla="*/ 27 h 103"/>
                <a:gd name="T18" fmla="*/ 63 w 103"/>
                <a:gd name="T19" fmla="*/ 27 h 103"/>
                <a:gd name="T20" fmla="*/ 19 w 103"/>
                <a:gd name="T21" fmla="*/ 10 h 103"/>
                <a:gd name="T22" fmla="*/ 19 w 103"/>
                <a:gd name="T23" fmla="*/ 20 h 103"/>
                <a:gd name="T24" fmla="*/ 9 w 103"/>
                <a:gd name="T25" fmla="*/ 20 h 103"/>
                <a:gd name="T26" fmla="*/ 19 w 103"/>
                <a:gd name="T27" fmla="*/ 10 h 103"/>
                <a:gd name="T28" fmla="*/ 6 w 103"/>
                <a:gd name="T29" fmla="*/ 71 h 103"/>
                <a:gd name="T30" fmla="*/ 6 w 103"/>
                <a:gd name="T31" fmla="*/ 27 h 103"/>
                <a:gd name="T32" fmla="*/ 26 w 103"/>
                <a:gd name="T33" fmla="*/ 27 h 103"/>
                <a:gd name="T34" fmla="*/ 26 w 103"/>
                <a:gd name="T35" fmla="*/ 7 h 103"/>
                <a:gd name="T36" fmla="*/ 58 w 103"/>
                <a:gd name="T37" fmla="*/ 7 h 103"/>
                <a:gd name="T38" fmla="*/ 58 w 103"/>
                <a:gd name="T39" fmla="*/ 27 h 103"/>
                <a:gd name="T40" fmla="*/ 39 w 103"/>
                <a:gd name="T41" fmla="*/ 46 h 103"/>
                <a:gd name="T42" fmla="*/ 39 w 103"/>
                <a:gd name="T43" fmla="*/ 71 h 103"/>
                <a:gd name="T44" fmla="*/ 6 w 103"/>
                <a:gd name="T45" fmla="*/ 71 h 103"/>
                <a:gd name="T46" fmla="*/ 57 w 103"/>
                <a:gd name="T47" fmla="*/ 36 h 103"/>
                <a:gd name="T48" fmla="*/ 57 w 103"/>
                <a:gd name="T49" fmla="*/ 46 h 103"/>
                <a:gd name="T50" fmla="*/ 47 w 103"/>
                <a:gd name="T51" fmla="*/ 46 h 103"/>
                <a:gd name="T52" fmla="*/ 57 w 103"/>
                <a:gd name="T53" fmla="*/ 36 h 103"/>
                <a:gd name="T54" fmla="*/ 94 w 103"/>
                <a:gd name="T55" fmla="*/ 97 h 103"/>
                <a:gd name="T56" fmla="*/ 44 w 103"/>
                <a:gd name="T57" fmla="*/ 97 h 103"/>
                <a:gd name="T58" fmla="*/ 45 w 103"/>
                <a:gd name="T59" fmla="*/ 51 h 103"/>
                <a:gd name="T60" fmla="*/ 63 w 103"/>
                <a:gd name="T61" fmla="*/ 53 h 103"/>
                <a:gd name="T62" fmla="*/ 63 w 103"/>
                <a:gd name="T63" fmla="*/ 33 h 103"/>
                <a:gd name="T64" fmla="*/ 96 w 103"/>
                <a:gd name="T65" fmla="*/ 33 h 103"/>
                <a:gd name="T66" fmla="*/ 94 w 103"/>
                <a:gd name="T67" fmla="*/ 97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3" h="103">
                  <a:moveTo>
                    <a:pt x="63" y="27"/>
                  </a:moveTo>
                  <a:lnTo>
                    <a:pt x="65" y="2"/>
                  </a:lnTo>
                  <a:lnTo>
                    <a:pt x="19" y="0"/>
                  </a:lnTo>
                  <a:lnTo>
                    <a:pt x="1" y="20"/>
                  </a:lnTo>
                  <a:lnTo>
                    <a:pt x="0" y="77"/>
                  </a:lnTo>
                  <a:lnTo>
                    <a:pt x="39" y="77"/>
                  </a:lnTo>
                  <a:lnTo>
                    <a:pt x="37" y="102"/>
                  </a:lnTo>
                  <a:lnTo>
                    <a:pt x="101" y="103"/>
                  </a:lnTo>
                  <a:lnTo>
                    <a:pt x="103" y="27"/>
                  </a:lnTo>
                  <a:lnTo>
                    <a:pt x="63" y="27"/>
                  </a:lnTo>
                  <a:close/>
                  <a:moveTo>
                    <a:pt x="19" y="10"/>
                  </a:moveTo>
                  <a:lnTo>
                    <a:pt x="19" y="20"/>
                  </a:lnTo>
                  <a:lnTo>
                    <a:pt x="9" y="20"/>
                  </a:lnTo>
                  <a:lnTo>
                    <a:pt x="19" y="10"/>
                  </a:lnTo>
                  <a:close/>
                  <a:moveTo>
                    <a:pt x="6" y="71"/>
                  </a:moveTo>
                  <a:lnTo>
                    <a:pt x="6" y="27"/>
                  </a:lnTo>
                  <a:lnTo>
                    <a:pt x="26" y="27"/>
                  </a:lnTo>
                  <a:lnTo>
                    <a:pt x="26" y="7"/>
                  </a:lnTo>
                  <a:lnTo>
                    <a:pt x="58" y="7"/>
                  </a:lnTo>
                  <a:lnTo>
                    <a:pt x="58" y="27"/>
                  </a:lnTo>
                  <a:lnTo>
                    <a:pt x="39" y="46"/>
                  </a:lnTo>
                  <a:lnTo>
                    <a:pt x="39" y="71"/>
                  </a:lnTo>
                  <a:lnTo>
                    <a:pt x="6" y="71"/>
                  </a:lnTo>
                  <a:close/>
                  <a:moveTo>
                    <a:pt x="57" y="36"/>
                  </a:moveTo>
                  <a:lnTo>
                    <a:pt x="57" y="46"/>
                  </a:lnTo>
                  <a:lnTo>
                    <a:pt x="47" y="46"/>
                  </a:lnTo>
                  <a:lnTo>
                    <a:pt x="57" y="36"/>
                  </a:lnTo>
                  <a:close/>
                  <a:moveTo>
                    <a:pt x="94" y="97"/>
                  </a:moveTo>
                  <a:lnTo>
                    <a:pt x="44" y="97"/>
                  </a:lnTo>
                  <a:lnTo>
                    <a:pt x="45" y="51"/>
                  </a:lnTo>
                  <a:lnTo>
                    <a:pt x="63" y="53"/>
                  </a:lnTo>
                  <a:lnTo>
                    <a:pt x="63" y="33"/>
                  </a:lnTo>
                  <a:lnTo>
                    <a:pt x="96" y="33"/>
                  </a:lnTo>
                  <a:lnTo>
                    <a:pt x="94" y="97"/>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83" name="Freeform 30"/>
            <p:cNvSpPr>
              <a:spLocks noEditPoints="1"/>
            </p:cNvSpPr>
            <p:nvPr/>
          </p:nvSpPr>
          <p:spPr bwMode="auto">
            <a:xfrm>
              <a:off x="10564734" y="3941826"/>
              <a:ext cx="245165" cy="208464"/>
            </a:xfrm>
            <a:custGeom>
              <a:avLst/>
              <a:gdLst>
                <a:gd name="T0" fmla="*/ 76 w 102"/>
                <a:gd name="T1" fmla="*/ 1 h 87"/>
                <a:gd name="T2" fmla="*/ 7 w 102"/>
                <a:gd name="T3" fmla="*/ 22 h 87"/>
                <a:gd name="T4" fmla="*/ 1 w 102"/>
                <a:gd name="T5" fmla="*/ 32 h 87"/>
                <a:gd name="T6" fmla="*/ 15 w 102"/>
                <a:gd name="T7" fmla="*/ 80 h 87"/>
                <a:gd name="T8" fmla="*/ 26 w 102"/>
                <a:gd name="T9" fmla="*/ 86 h 87"/>
                <a:gd name="T10" fmla="*/ 95 w 102"/>
                <a:gd name="T11" fmla="*/ 65 h 87"/>
                <a:gd name="T12" fmla="*/ 101 w 102"/>
                <a:gd name="T13" fmla="*/ 55 h 87"/>
                <a:gd name="T14" fmla="*/ 87 w 102"/>
                <a:gd name="T15" fmla="*/ 7 h 87"/>
                <a:gd name="T16" fmla="*/ 76 w 102"/>
                <a:gd name="T17" fmla="*/ 1 h 87"/>
                <a:gd name="T18" fmla="*/ 8 w 102"/>
                <a:gd name="T19" fmla="*/ 27 h 87"/>
                <a:gd name="T20" fmla="*/ 78 w 102"/>
                <a:gd name="T21" fmla="*/ 7 h 87"/>
                <a:gd name="T22" fmla="*/ 81 w 102"/>
                <a:gd name="T23" fmla="*/ 8 h 87"/>
                <a:gd name="T24" fmla="*/ 84 w 102"/>
                <a:gd name="T25" fmla="*/ 17 h 87"/>
                <a:gd name="T26" fmla="*/ 9 w 102"/>
                <a:gd name="T27" fmla="*/ 38 h 87"/>
                <a:gd name="T28" fmla="*/ 7 w 102"/>
                <a:gd name="T29" fmla="*/ 30 h 87"/>
                <a:gd name="T30" fmla="*/ 8 w 102"/>
                <a:gd name="T31" fmla="*/ 27 h 87"/>
                <a:gd name="T32" fmla="*/ 94 w 102"/>
                <a:gd name="T33" fmla="*/ 60 h 87"/>
                <a:gd name="T34" fmla="*/ 24 w 102"/>
                <a:gd name="T35" fmla="*/ 80 h 87"/>
                <a:gd name="T36" fmla="*/ 21 w 102"/>
                <a:gd name="T37" fmla="*/ 78 h 87"/>
                <a:gd name="T38" fmla="*/ 14 w 102"/>
                <a:gd name="T39" fmla="*/ 54 h 87"/>
                <a:gd name="T40" fmla="*/ 88 w 102"/>
                <a:gd name="T41" fmla="*/ 33 h 87"/>
                <a:gd name="T42" fmla="*/ 95 w 102"/>
                <a:gd name="T43" fmla="*/ 57 h 87"/>
                <a:gd name="T44" fmla="*/ 94 w 102"/>
                <a:gd name="T45" fmla="*/ 60 h 87"/>
                <a:gd name="T46" fmla="*/ 22 w 102"/>
                <a:gd name="T47" fmla="*/ 64 h 87"/>
                <a:gd name="T48" fmla="*/ 27 w 102"/>
                <a:gd name="T49" fmla="*/ 62 h 87"/>
                <a:gd name="T50" fmla="*/ 31 w 102"/>
                <a:gd name="T51" fmla="*/ 73 h 87"/>
                <a:gd name="T52" fmla="*/ 25 w 102"/>
                <a:gd name="T53" fmla="*/ 74 h 87"/>
                <a:gd name="T54" fmla="*/ 22 w 102"/>
                <a:gd name="T55" fmla="*/ 64 h 87"/>
                <a:gd name="T56" fmla="*/ 33 w 102"/>
                <a:gd name="T57" fmla="*/ 60 h 87"/>
                <a:gd name="T58" fmla="*/ 38 w 102"/>
                <a:gd name="T59" fmla="*/ 59 h 87"/>
                <a:gd name="T60" fmla="*/ 41 w 102"/>
                <a:gd name="T61" fmla="*/ 70 h 87"/>
                <a:gd name="T62" fmla="*/ 36 w 102"/>
                <a:gd name="T63" fmla="*/ 71 h 87"/>
                <a:gd name="T64" fmla="*/ 33 w 102"/>
                <a:gd name="T65" fmla="*/ 60 h 87"/>
                <a:gd name="T66" fmla="*/ 43 w 102"/>
                <a:gd name="T67" fmla="*/ 57 h 87"/>
                <a:gd name="T68" fmla="*/ 49 w 102"/>
                <a:gd name="T69" fmla="*/ 56 h 87"/>
                <a:gd name="T70" fmla="*/ 52 w 102"/>
                <a:gd name="T71" fmla="*/ 66 h 87"/>
                <a:gd name="T72" fmla="*/ 47 w 102"/>
                <a:gd name="T73" fmla="*/ 68 h 87"/>
                <a:gd name="T74" fmla="*/ 43 w 102"/>
                <a:gd name="T75" fmla="*/ 57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02" h="87">
                  <a:moveTo>
                    <a:pt x="76" y="1"/>
                  </a:moveTo>
                  <a:cubicBezTo>
                    <a:pt x="7" y="22"/>
                    <a:pt x="7" y="22"/>
                    <a:pt x="7" y="22"/>
                  </a:cubicBezTo>
                  <a:cubicBezTo>
                    <a:pt x="2" y="23"/>
                    <a:pt x="0" y="28"/>
                    <a:pt x="1" y="32"/>
                  </a:cubicBezTo>
                  <a:cubicBezTo>
                    <a:pt x="15" y="80"/>
                    <a:pt x="15" y="80"/>
                    <a:pt x="15" y="80"/>
                  </a:cubicBezTo>
                  <a:cubicBezTo>
                    <a:pt x="17" y="84"/>
                    <a:pt x="21" y="87"/>
                    <a:pt x="26" y="86"/>
                  </a:cubicBezTo>
                  <a:cubicBezTo>
                    <a:pt x="95" y="65"/>
                    <a:pt x="95" y="65"/>
                    <a:pt x="95" y="65"/>
                  </a:cubicBezTo>
                  <a:cubicBezTo>
                    <a:pt x="100" y="64"/>
                    <a:pt x="102" y="59"/>
                    <a:pt x="101" y="55"/>
                  </a:cubicBezTo>
                  <a:cubicBezTo>
                    <a:pt x="87" y="7"/>
                    <a:pt x="87" y="7"/>
                    <a:pt x="87" y="7"/>
                  </a:cubicBezTo>
                  <a:cubicBezTo>
                    <a:pt x="85" y="3"/>
                    <a:pt x="81" y="0"/>
                    <a:pt x="76" y="1"/>
                  </a:cubicBezTo>
                  <a:close/>
                  <a:moveTo>
                    <a:pt x="8" y="27"/>
                  </a:moveTo>
                  <a:cubicBezTo>
                    <a:pt x="78" y="7"/>
                    <a:pt x="78" y="7"/>
                    <a:pt x="78" y="7"/>
                  </a:cubicBezTo>
                  <a:cubicBezTo>
                    <a:pt x="79" y="6"/>
                    <a:pt x="81" y="7"/>
                    <a:pt x="81" y="8"/>
                  </a:cubicBezTo>
                  <a:cubicBezTo>
                    <a:pt x="84" y="17"/>
                    <a:pt x="84" y="17"/>
                    <a:pt x="84" y="17"/>
                  </a:cubicBezTo>
                  <a:cubicBezTo>
                    <a:pt x="9" y="38"/>
                    <a:pt x="9" y="38"/>
                    <a:pt x="9" y="38"/>
                  </a:cubicBezTo>
                  <a:cubicBezTo>
                    <a:pt x="7" y="30"/>
                    <a:pt x="7" y="30"/>
                    <a:pt x="7" y="30"/>
                  </a:cubicBezTo>
                  <a:cubicBezTo>
                    <a:pt x="6" y="29"/>
                    <a:pt x="7" y="27"/>
                    <a:pt x="8" y="27"/>
                  </a:cubicBezTo>
                  <a:close/>
                  <a:moveTo>
                    <a:pt x="94" y="60"/>
                  </a:moveTo>
                  <a:cubicBezTo>
                    <a:pt x="24" y="80"/>
                    <a:pt x="24" y="80"/>
                    <a:pt x="24" y="80"/>
                  </a:cubicBezTo>
                  <a:cubicBezTo>
                    <a:pt x="23" y="81"/>
                    <a:pt x="21" y="80"/>
                    <a:pt x="21" y="78"/>
                  </a:cubicBezTo>
                  <a:cubicBezTo>
                    <a:pt x="14" y="54"/>
                    <a:pt x="14" y="54"/>
                    <a:pt x="14" y="54"/>
                  </a:cubicBezTo>
                  <a:cubicBezTo>
                    <a:pt x="88" y="33"/>
                    <a:pt x="88" y="33"/>
                    <a:pt x="88" y="33"/>
                  </a:cubicBezTo>
                  <a:cubicBezTo>
                    <a:pt x="95" y="57"/>
                    <a:pt x="95" y="57"/>
                    <a:pt x="95" y="57"/>
                  </a:cubicBezTo>
                  <a:cubicBezTo>
                    <a:pt x="96" y="58"/>
                    <a:pt x="95" y="60"/>
                    <a:pt x="94" y="60"/>
                  </a:cubicBezTo>
                  <a:close/>
                  <a:moveTo>
                    <a:pt x="22" y="64"/>
                  </a:moveTo>
                  <a:cubicBezTo>
                    <a:pt x="27" y="62"/>
                    <a:pt x="27" y="62"/>
                    <a:pt x="27" y="62"/>
                  </a:cubicBezTo>
                  <a:cubicBezTo>
                    <a:pt x="31" y="73"/>
                    <a:pt x="31" y="73"/>
                    <a:pt x="31" y="73"/>
                  </a:cubicBezTo>
                  <a:cubicBezTo>
                    <a:pt x="25" y="74"/>
                    <a:pt x="25" y="74"/>
                    <a:pt x="25" y="74"/>
                  </a:cubicBezTo>
                  <a:lnTo>
                    <a:pt x="22" y="64"/>
                  </a:lnTo>
                  <a:close/>
                  <a:moveTo>
                    <a:pt x="33" y="60"/>
                  </a:moveTo>
                  <a:cubicBezTo>
                    <a:pt x="38" y="59"/>
                    <a:pt x="38" y="59"/>
                    <a:pt x="38" y="59"/>
                  </a:cubicBezTo>
                  <a:cubicBezTo>
                    <a:pt x="41" y="70"/>
                    <a:pt x="41" y="70"/>
                    <a:pt x="41" y="70"/>
                  </a:cubicBezTo>
                  <a:cubicBezTo>
                    <a:pt x="36" y="71"/>
                    <a:pt x="36" y="71"/>
                    <a:pt x="36" y="71"/>
                  </a:cubicBezTo>
                  <a:lnTo>
                    <a:pt x="33" y="60"/>
                  </a:lnTo>
                  <a:close/>
                  <a:moveTo>
                    <a:pt x="43" y="57"/>
                  </a:moveTo>
                  <a:cubicBezTo>
                    <a:pt x="49" y="56"/>
                    <a:pt x="49" y="56"/>
                    <a:pt x="49" y="56"/>
                  </a:cubicBezTo>
                  <a:cubicBezTo>
                    <a:pt x="52" y="66"/>
                    <a:pt x="52" y="66"/>
                    <a:pt x="52" y="66"/>
                  </a:cubicBezTo>
                  <a:cubicBezTo>
                    <a:pt x="47" y="68"/>
                    <a:pt x="47" y="68"/>
                    <a:pt x="47" y="68"/>
                  </a:cubicBezTo>
                  <a:lnTo>
                    <a:pt x="43" y="57"/>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84" name="Freeform 31"/>
            <p:cNvSpPr>
              <a:spLocks/>
            </p:cNvSpPr>
            <p:nvPr/>
          </p:nvSpPr>
          <p:spPr bwMode="auto">
            <a:xfrm>
              <a:off x="10655754" y="2423861"/>
              <a:ext cx="221676" cy="229016"/>
            </a:xfrm>
            <a:custGeom>
              <a:avLst/>
              <a:gdLst>
                <a:gd name="T0" fmla="*/ 65 w 92"/>
                <a:gd name="T1" fmla="*/ 96 h 96"/>
                <a:gd name="T2" fmla="*/ 36 w 92"/>
                <a:gd name="T3" fmla="*/ 49 h 96"/>
                <a:gd name="T4" fmla="*/ 36 w 92"/>
                <a:gd name="T5" fmla="*/ 72 h 96"/>
                <a:gd name="T6" fmla="*/ 0 w 92"/>
                <a:gd name="T7" fmla="*/ 36 h 96"/>
                <a:gd name="T8" fmla="*/ 36 w 92"/>
                <a:gd name="T9" fmla="*/ 0 h 96"/>
                <a:gd name="T10" fmla="*/ 36 w 92"/>
                <a:gd name="T11" fmla="*/ 24 h 96"/>
                <a:gd name="T12" fmla="*/ 65 w 92"/>
                <a:gd name="T13" fmla="*/ 96 h 96"/>
              </a:gdLst>
              <a:ahLst/>
              <a:cxnLst>
                <a:cxn ang="0">
                  <a:pos x="T0" y="T1"/>
                </a:cxn>
                <a:cxn ang="0">
                  <a:pos x="T2" y="T3"/>
                </a:cxn>
                <a:cxn ang="0">
                  <a:pos x="T4" y="T5"/>
                </a:cxn>
                <a:cxn ang="0">
                  <a:pos x="T6" y="T7"/>
                </a:cxn>
                <a:cxn ang="0">
                  <a:pos x="T8" y="T9"/>
                </a:cxn>
                <a:cxn ang="0">
                  <a:pos x="T10" y="T11"/>
                </a:cxn>
                <a:cxn ang="0">
                  <a:pos x="T12" y="T13"/>
                </a:cxn>
              </a:cxnLst>
              <a:rect l="0" t="0" r="r" b="b"/>
              <a:pathLst>
                <a:path w="92" h="96">
                  <a:moveTo>
                    <a:pt x="65" y="96"/>
                  </a:moveTo>
                  <a:cubicBezTo>
                    <a:pt x="76" y="77"/>
                    <a:pt x="78" y="48"/>
                    <a:pt x="36" y="49"/>
                  </a:cubicBezTo>
                  <a:cubicBezTo>
                    <a:pt x="36" y="72"/>
                    <a:pt x="36" y="72"/>
                    <a:pt x="36" y="72"/>
                  </a:cubicBezTo>
                  <a:cubicBezTo>
                    <a:pt x="0" y="36"/>
                    <a:pt x="0" y="36"/>
                    <a:pt x="0" y="36"/>
                  </a:cubicBezTo>
                  <a:cubicBezTo>
                    <a:pt x="36" y="0"/>
                    <a:pt x="36" y="0"/>
                    <a:pt x="36" y="0"/>
                  </a:cubicBezTo>
                  <a:cubicBezTo>
                    <a:pt x="36" y="24"/>
                    <a:pt x="36" y="24"/>
                    <a:pt x="36" y="24"/>
                  </a:cubicBezTo>
                  <a:cubicBezTo>
                    <a:pt x="86" y="22"/>
                    <a:pt x="92" y="68"/>
                    <a:pt x="65" y="96"/>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85" name="Freeform 32"/>
            <p:cNvSpPr>
              <a:spLocks noEditPoints="1"/>
            </p:cNvSpPr>
            <p:nvPr/>
          </p:nvSpPr>
          <p:spPr bwMode="auto">
            <a:xfrm>
              <a:off x="10591159" y="2598560"/>
              <a:ext cx="206996" cy="146805"/>
            </a:xfrm>
            <a:custGeom>
              <a:avLst/>
              <a:gdLst>
                <a:gd name="T0" fmla="*/ 70 w 86"/>
                <a:gd name="T1" fmla="*/ 58 h 61"/>
                <a:gd name="T2" fmla="*/ 75 w 86"/>
                <a:gd name="T3" fmla="*/ 49 h 61"/>
                <a:gd name="T4" fmla="*/ 80 w 86"/>
                <a:gd name="T5" fmla="*/ 41 h 61"/>
                <a:gd name="T6" fmla="*/ 85 w 86"/>
                <a:gd name="T7" fmla="*/ 32 h 61"/>
                <a:gd name="T8" fmla="*/ 83 w 86"/>
                <a:gd name="T9" fmla="*/ 25 h 61"/>
                <a:gd name="T10" fmla="*/ 65 w 86"/>
                <a:gd name="T11" fmla="*/ 9 h 61"/>
                <a:gd name="T12" fmla="*/ 58 w 86"/>
                <a:gd name="T13" fmla="*/ 9 h 61"/>
                <a:gd name="T14" fmla="*/ 50 w 86"/>
                <a:gd name="T15" fmla="*/ 17 h 61"/>
                <a:gd name="T16" fmla="*/ 49 w 86"/>
                <a:gd name="T17" fmla="*/ 18 h 61"/>
                <a:gd name="T18" fmla="*/ 17 w 86"/>
                <a:gd name="T19" fmla="*/ 0 h 61"/>
                <a:gd name="T20" fmla="*/ 0 w 86"/>
                <a:gd name="T21" fmla="*/ 3 h 61"/>
                <a:gd name="T22" fmla="*/ 4 w 86"/>
                <a:gd name="T23" fmla="*/ 16 h 61"/>
                <a:gd name="T24" fmla="*/ 9 w 86"/>
                <a:gd name="T25" fmla="*/ 15 h 61"/>
                <a:gd name="T26" fmla="*/ 11 w 86"/>
                <a:gd name="T27" fmla="*/ 24 h 61"/>
                <a:gd name="T28" fmla="*/ 20 w 86"/>
                <a:gd name="T29" fmla="*/ 21 h 61"/>
                <a:gd name="T30" fmla="*/ 23 w 86"/>
                <a:gd name="T31" fmla="*/ 30 h 61"/>
                <a:gd name="T32" fmla="*/ 32 w 86"/>
                <a:gd name="T33" fmla="*/ 27 h 61"/>
                <a:gd name="T34" fmla="*/ 35 w 86"/>
                <a:gd name="T35" fmla="*/ 36 h 61"/>
                <a:gd name="T36" fmla="*/ 39 w 86"/>
                <a:gd name="T37" fmla="*/ 35 h 61"/>
                <a:gd name="T38" fmla="*/ 39 w 86"/>
                <a:gd name="T39" fmla="*/ 36 h 61"/>
                <a:gd name="T40" fmla="*/ 37 w 86"/>
                <a:gd name="T41" fmla="*/ 47 h 61"/>
                <a:gd name="T42" fmla="*/ 41 w 86"/>
                <a:gd name="T43" fmla="*/ 53 h 61"/>
                <a:gd name="T44" fmla="*/ 64 w 86"/>
                <a:gd name="T45" fmla="*/ 61 h 61"/>
                <a:gd name="T46" fmla="*/ 70 w 86"/>
                <a:gd name="T47" fmla="*/ 58 h 61"/>
                <a:gd name="T48" fmla="*/ 15 w 86"/>
                <a:gd name="T49" fmla="*/ 10 h 61"/>
                <a:gd name="T50" fmla="*/ 18 w 86"/>
                <a:gd name="T51" fmla="*/ 6 h 61"/>
                <a:gd name="T52" fmla="*/ 46 w 86"/>
                <a:gd name="T53" fmla="*/ 21 h 61"/>
                <a:gd name="T54" fmla="*/ 43 w 86"/>
                <a:gd name="T55" fmla="*/ 25 h 61"/>
                <a:gd name="T56" fmla="*/ 15 w 86"/>
                <a:gd name="T57" fmla="*/ 10 h 61"/>
                <a:gd name="T58" fmla="*/ 61 w 86"/>
                <a:gd name="T59" fmla="*/ 54 h 61"/>
                <a:gd name="T60" fmla="*/ 57 w 86"/>
                <a:gd name="T61" fmla="*/ 52 h 61"/>
                <a:gd name="T62" fmla="*/ 56 w 86"/>
                <a:gd name="T63" fmla="*/ 49 h 61"/>
                <a:gd name="T64" fmla="*/ 69 w 86"/>
                <a:gd name="T65" fmla="*/ 24 h 61"/>
                <a:gd name="T66" fmla="*/ 72 w 86"/>
                <a:gd name="T67" fmla="*/ 23 h 61"/>
                <a:gd name="T68" fmla="*/ 77 w 86"/>
                <a:gd name="T69" fmla="*/ 26 h 61"/>
                <a:gd name="T70" fmla="*/ 77 w 86"/>
                <a:gd name="T71" fmla="*/ 29 h 61"/>
                <a:gd name="T72" fmla="*/ 64 w 86"/>
                <a:gd name="T73" fmla="*/ 53 h 61"/>
                <a:gd name="T74" fmla="*/ 61 w 86"/>
                <a:gd name="T75" fmla="*/ 54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86" h="61">
                  <a:moveTo>
                    <a:pt x="70" y="58"/>
                  </a:moveTo>
                  <a:cubicBezTo>
                    <a:pt x="75" y="49"/>
                    <a:pt x="75" y="49"/>
                    <a:pt x="75" y="49"/>
                  </a:cubicBezTo>
                  <a:cubicBezTo>
                    <a:pt x="77" y="47"/>
                    <a:pt x="79" y="43"/>
                    <a:pt x="80" y="41"/>
                  </a:cubicBezTo>
                  <a:cubicBezTo>
                    <a:pt x="85" y="32"/>
                    <a:pt x="85" y="32"/>
                    <a:pt x="85" y="32"/>
                  </a:cubicBezTo>
                  <a:cubicBezTo>
                    <a:pt x="86" y="29"/>
                    <a:pt x="85" y="26"/>
                    <a:pt x="83" y="25"/>
                  </a:cubicBezTo>
                  <a:cubicBezTo>
                    <a:pt x="65" y="9"/>
                    <a:pt x="65" y="9"/>
                    <a:pt x="65" y="9"/>
                  </a:cubicBezTo>
                  <a:cubicBezTo>
                    <a:pt x="63" y="7"/>
                    <a:pt x="60" y="8"/>
                    <a:pt x="58" y="9"/>
                  </a:cubicBezTo>
                  <a:cubicBezTo>
                    <a:pt x="50" y="17"/>
                    <a:pt x="50" y="17"/>
                    <a:pt x="50" y="17"/>
                  </a:cubicBezTo>
                  <a:cubicBezTo>
                    <a:pt x="49" y="17"/>
                    <a:pt x="49" y="18"/>
                    <a:pt x="49" y="18"/>
                  </a:cubicBezTo>
                  <a:cubicBezTo>
                    <a:pt x="17" y="0"/>
                    <a:pt x="17" y="0"/>
                    <a:pt x="17" y="0"/>
                  </a:cubicBezTo>
                  <a:cubicBezTo>
                    <a:pt x="0" y="3"/>
                    <a:pt x="0" y="3"/>
                    <a:pt x="0" y="3"/>
                  </a:cubicBezTo>
                  <a:cubicBezTo>
                    <a:pt x="4" y="16"/>
                    <a:pt x="4" y="16"/>
                    <a:pt x="4" y="16"/>
                  </a:cubicBezTo>
                  <a:cubicBezTo>
                    <a:pt x="9" y="15"/>
                    <a:pt x="9" y="15"/>
                    <a:pt x="9" y="15"/>
                  </a:cubicBezTo>
                  <a:cubicBezTo>
                    <a:pt x="11" y="24"/>
                    <a:pt x="11" y="24"/>
                    <a:pt x="11" y="24"/>
                  </a:cubicBezTo>
                  <a:cubicBezTo>
                    <a:pt x="20" y="21"/>
                    <a:pt x="20" y="21"/>
                    <a:pt x="20" y="21"/>
                  </a:cubicBezTo>
                  <a:cubicBezTo>
                    <a:pt x="23" y="30"/>
                    <a:pt x="23" y="30"/>
                    <a:pt x="23" y="30"/>
                  </a:cubicBezTo>
                  <a:cubicBezTo>
                    <a:pt x="32" y="27"/>
                    <a:pt x="32" y="27"/>
                    <a:pt x="32" y="27"/>
                  </a:cubicBezTo>
                  <a:cubicBezTo>
                    <a:pt x="35" y="36"/>
                    <a:pt x="35" y="36"/>
                    <a:pt x="35" y="36"/>
                  </a:cubicBezTo>
                  <a:cubicBezTo>
                    <a:pt x="39" y="35"/>
                    <a:pt x="39" y="35"/>
                    <a:pt x="39" y="35"/>
                  </a:cubicBezTo>
                  <a:cubicBezTo>
                    <a:pt x="39" y="35"/>
                    <a:pt x="39" y="36"/>
                    <a:pt x="39" y="36"/>
                  </a:cubicBezTo>
                  <a:cubicBezTo>
                    <a:pt x="37" y="47"/>
                    <a:pt x="37" y="47"/>
                    <a:pt x="37" y="47"/>
                  </a:cubicBezTo>
                  <a:cubicBezTo>
                    <a:pt x="37" y="50"/>
                    <a:pt x="38" y="53"/>
                    <a:pt x="41" y="53"/>
                  </a:cubicBezTo>
                  <a:cubicBezTo>
                    <a:pt x="64" y="61"/>
                    <a:pt x="64" y="61"/>
                    <a:pt x="64" y="61"/>
                  </a:cubicBezTo>
                  <a:cubicBezTo>
                    <a:pt x="66" y="61"/>
                    <a:pt x="69" y="60"/>
                    <a:pt x="70" y="58"/>
                  </a:cubicBezTo>
                  <a:close/>
                  <a:moveTo>
                    <a:pt x="15" y="10"/>
                  </a:moveTo>
                  <a:cubicBezTo>
                    <a:pt x="18" y="6"/>
                    <a:pt x="18" y="6"/>
                    <a:pt x="18" y="6"/>
                  </a:cubicBezTo>
                  <a:cubicBezTo>
                    <a:pt x="46" y="21"/>
                    <a:pt x="46" y="21"/>
                    <a:pt x="46" y="21"/>
                  </a:cubicBezTo>
                  <a:cubicBezTo>
                    <a:pt x="43" y="25"/>
                    <a:pt x="43" y="25"/>
                    <a:pt x="43" y="25"/>
                  </a:cubicBezTo>
                  <a:lnTo>
                    <a:pt x="15" y="10"/>
                  </a:lnTo>
                  <a:close/>
                  <a:moveTo>
                    <a:pt x="61" y="54"/>
                  </a:moveTo>
                  <a:cubicBezTo>
                    <a:pt x="57" y="52"/>
                    <a:pt x="57" y="52"/>
                    <a:pt x="57" y="52"/>
                  </a:cubicBezTo>
                  <a:cubicBezTo>
                    <a:pt x="56" y="51"/>
                    <a:pt x="55" y="50"/>
                    <a:pt x="56" y="49"/>
                  </a:cubicBezTo>
                  <a:cubicBezTo>
                    <a:pt x="69" y="24"/>
                    <a:pt x="69" y="24"/>
                    <a:pt x="69" y="24"/>
                  </a:cubicBezTo>
                  <a:cubicBezTo>
                    <a:pt x="70" y="23"/>
                    <a:pt x="71" y="23"/>
                    <a:pt x="72" y="23"/>
                  </a:cubicBezTo>
                  <a:cubicBezTo>
                    <a:pt x="77" y="26"/>
                    <a:pt x="77" y="26"/>
                    <a:pt x="77" y="26"/>
                  </a:cubicBezTo>
                  <a:cubicBezTo>
                    <a:pt x="78" y="26"/>
                    <a:pt x="78" y="28"/>
                    <a:pt x="77" y="29"/>
                  </a:cubicBezTo>
                  <a:cubicBezTo>
                    <a:pt x="64" y="53"/>
                    <a:pt x="64" y="53"/>
                    <a:pt x="64" y="53"/>
                  </a:cubicBezTo>
                  <a:cubicBezTo>
                    <a:pt x="64" y="54"/>
                    <a:pt x="62" y="55"/>
                    <a:pt x="61" y="54"/>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86" name="Freeform 33"/>
            <p:cNvSpPr>
              <a:spLocks noEditPoints="1"/>
            </p:cNvSpPr>
            <p:nvPr/>
          </p:nvSpPr>
          <p:spPr bwMode="auto">
            <a:xfrm>
              <a:off x="10447290" y="3814106"/>
              <a:ext cx="165890" cy="143869"/>
            </a:xfrm>
            <a:custGeom>
              <a:avLst/>
              <a:gdLst>
                <a:gd name="T0" fmla="*/ 56 w 69"/>
                <a:gd name="T1" fmla="*/ 0 h 60"/>
                <a:gd name="T2" fmla="*/ 13 w 69"/>
                <a:gd name="T3" fmla="*/ 0 h 60"/>
                <a:gd name="T4" fmla="*/ 0 w 69"/>
                <a:gd name="T5" fmla="*/ 13 h 60"/>
                <a:gd name="T6" fmla="*/ 0 w 69"/>
                <a:gd name="T7" fmla="*/ 58 h 60"/>
                <a:gd name="T8" fmla="*/ 2 w 69"/>
                <a:gd name="T9" fmla="*/ 60 h 60"/>
                <a:gd name="T10" fmla="*/ 66 w 69"/>
                <a:gd name="T11" fmla="*/ 60 h 60"/>
                <a:gd name="T12" fmla="*/ 69 w 69"/>
                <a:gd name="T13" fmla="*/ 58 h 60"/>
                <a:gd name="T14" fmla="*/ 69 w 69"/>
                <a:gd name="T15" fmla="*/ 13 h 60"/>
                <a:gd name="T16" fmla="*/ 56 w 69"/>
                <a:gd name="T17" fmla="*/ 0 h 60"/>
                <a:gd name="T18" fmla="*/ 34 w 69"/>
                <a:gd name="T19" fmla="*/ 51 h 60"/>
                <a:gd name="T20" fmla="*/ 13 w 69"/>
                <a:gd name="T21" fmla="*/ 34 h 60"/>
                <a:gd name="T22" fmla="*/ 26 w 69"/>
                <a:gd name="T23" fmla="*/ 34 h 60"/>
                <a:gd name="T24" fmla="*/ 26 w 69"/>
                <a:gd name="T25" fmla="*/ 21 h 60"/>
                <a:gd name="T26" fmla="*/ 43 w 69"/>
                <a:gd name="T27" fmla="*/ 21 h 60"/>
                <a:gd name="T28" fmla="*/ 43 w 69"/>
                <a:gd name="T29" fmla="*/ 34 h 60"/>
                <a:gd name="T30" fmla="*/ 56 w 69"/>
                <a:gd name="T31" fmla="*/ 34 h 60"/>
                <a:gd name="T32" fmla="*/ 34 w 69"/>
                <a:gd name="T33" fmla="*/ 51 h 60"/>
                <a:gd name="T34" fmla="*/ 10 w 69"/>
                <a:gd name="T35" fmla="*/ 9 h 60"/>
                <a:gd name="T36" fmla="*/ 15 w 69"/>
                <a:gd name="T37" fmla="*/ 4 h 60"/>
                <a:gd name="T38" fmla="*/ 54 w 69"/>
                <a:gd name="T39" fmla="*/ 4 h 60"/>
                <a:gd name="T40" fmla="*/ 58 w 69"/>
                <a:gd name="T41" fmla="*/ 9 h 60"/>
                <a:gd name="T42" fmla="*/ 10 w 69"/>
                <a:gd name="T43" fmla="*/ 9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69" h="60">
                  <a:moveTo>
                    <a:pt x="56" y="0"/>
                  </a:moveTo>
                  <a:cubicBezTo>
                    <a:pt x="13" y="0"/>
                    <a:pt x="13" y="0"/>
                    <a:pt x="13" y="0"/>
                  </a:cubicBezTo>
                  <a:cubicBezTo>
                    <a:pt x="0" y="13"/>
                    <a:pt x="0" y="13"/>
                    <a:pt x="0" y="13"/>
                  </a:cubicBezTo>
                  <a:cubicBezTo>
                    <a:pt x="0" y="58"/>
                    <a:pt x="0" y="58"/>
                    <a:pt x="0" y="58"/>
                  </a:cubicBezTo>
                  <a:cubicBezTo>
                    <a:pt x="0" y="59"/>
                    <a:pt x="1" y="60"/>
                    <a:pt x="2" y="60"/>
                  </a:cubicBezTo>
                  <a:cubicBezTo>
                    <a:pt x="66" y="60"/>
                    <a:pt x="66" y="60"/>
                    <a:pt x="66" y="60"/>
                  </a:cubicBezTo>
                  <a:cubicBezTo>
                    <a:pt x="68" y="60"/>
                    <a:pt x="69" y="59"/>
                    <a:pt x="69" y="58"/>
                  </a:cubicBezTo>
                  <a:cubicBezTo>
                    <a:pt x="69" y="13"/>
                    <a:pt x="69" y="13"/>
                    <a:pt x="69" y="13"/>
                  </a:cubicBezTo>
                  <a:lnTo>
                    <a:pt x="56" y="0"/>
                  </a:lnTo>
                  <a:close/>
                  <a:moveTo>
                    <a:pt x="34" y="51"/>
                  </a:moveTo>
                  <a:cubicBezTo>
                    <a:pt x="13" y="34"/>
                    <a:pt x="13" y="34"/>
                    <a:pt x="13" y="34"/>
                  </a:cubicBezTo>
                  <a:cubicBezTo>
                    <a:pt x="26" y="34"/>
                    <a:pt x="26" y="34"/>
                    <a:pt x="26" y="34"/>
                  </a:cubicBezTo>
                  <a:cubicBezTo>
                    <a:pt x="26" y="21"/>
                    <a:pt x="26" y="21"/>
                    <a:pt x="26" y="21"/>
                  </a:cubicBezTo>
                  <a:cubicBezTo>
                    <a:pt x="43" y="21"/>
                    <a:pt x="43" y="21"/>
                    <a:pt x="43" y="21"/>
                  </a:cubicBezTo>
                  <a:cubicBezTo>
                    <a:pt x="43" y="34"/>
                    <a:pt x="43" y="34"/>
                    <a:pt x="43" y="34"/>
                  </a:cubicBezTo>
                  <a:cubicBezTo>
                    <a:pt x="56" y="34"/>
                    <a:pt x="56" y="34"/>
                    <a:pt x="56" y="34"/>
                  </a:cubicBezTo>
                  <a:lnTo>
                    <a:pt x="34" y="51"/>
                  </a:lnTo>
                  <a:close/>
                  <a:moveTo>
                    <a:pt x="10" y="9"/>
                  </a:moveTo>
                  <a:cubicBezTo>
                    <a:pt x="15" y="4"/>
                    <a:pt x="15" y="4"/>
                    <a:pt x="15" y="4"/>
                  </a:cubicBezTo>
                  <a:cubicBezTo>
                    <a:pt x="54" y="4"/>
                    <a:pt x="54" y="4"/>
                    <a:pt x="54" y="4"/>
                  </a:cubicBezTo>
                  <a:cubicBezTo>
                    <a:pt x="58" y="9"/>
                    <a:pt x="58" y="9"/>
                    <a:pt x="58" y="9"/>
                  </a:cubicBezTo>
                  <a:lnTo>
                    <a:pt x="10" y="9"/>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87" name="Freeform 34"/>
            <p:cNvSpPr>
              <a:spLocks noEditPoints="1"/>
            </p:cNvSpPr>
            <p:nvPr/>
          </p:nvSpPr>
          <p:spPr bwMode="auto">
            <a:xfrm>
              <a:off x="10677774" y="2219802"/>
              <a:ext cx="136529" cy="186442"/>
            </a:xfrm>
            <a:custGeom>
              <a:avLst/>
              <a:gdLst>
                <a:gd name="T0" fmla="*/ 57 w 57"/>
                <a:gd name="T1" fmla="*/ 48 h 78"/>
                <a:gd name="T2" fmla="*/ 57 w 57"/>
                <a:gd name="T3" fmla="*/ 48 h 78"/>
                <a:gd name="T4" fmla="*/ 57 w 57"/>
                <a:gd name="T5" fmla="*/ 48 h 78"/>
                <a:gd name="T6" fmla="*/ 28 w 57"/>
                <a:gd name="T7" fmla="*/ 0 h 78"/>
                <a:gd name="T8" fmla="*/ 0 w 57"/>
                <a:gd name="T9" fmla="*/ 48 h 78"/>
                <a:gd name="T10" fmla="*/ 0 w 57"/>
                <a:gd name="T11" fmla="*/ 48 h 78"/>
                <a:gd name="T12" fmla="*/ 0 w 57"/>
                <a:gd name="T13" fmla="*/ 48 h 78"/>
                <a:gd name="T14" fmla="*/ 0 w 57"/>
                <a:gd name="T15" fmla="*/ 49 h 78"/>
                <a:gd name="T16" fmla="*/ 0 w 57"/>
                <a:gd name="T17" fmla="*/ 49 h 78"/>
                <a:gd name="T18" fmla="*/ 0 w 57"/>
                <a:gd name="T19" fmla="*/ 49 h 78"/>
                <a:gd name="T20" fmla="*/ 28 w 57"/>
                <a:gd name="T21" fmla="*/ 78 h 78"/>
                <a:gd name="T22" fmla="*/ 57 w 57"/>
                <a:gd name="T23" fmla="*/ 49 h 78"/>
                <a:gd name="T24" fmla="*/ 57 w 57"/>
                <a:gd name="T25" fmla="*/ 49 h 78"/>
                <a:gd name="T26" fmla="*/ 57 w 57"/>
                <a:gd name="T27" fmla="*/ 49 h 78"/>
                <a:gd name="T28" fmla="*/ 57 w 57"/>
                <a:gd name="T29" fmla="*/ 48 h 78"/>
                <a:gd name="T30" fmla="*/ 48 w 57"/>
                <a:gd name="T31" fmla="*/ 49 h 78"/>
                <a:gd name="T32" fmla="*/ 48 w 57"/>
                <a:gd name="T33" fmla="*/ 49 h 78"/>
                <a:gd name="T34" fmla="*/ 42 w 57"/>
                <a:gd name="T35" fmla="*/ 62 h 78"/>
                <a:gd name="T36" fmla="*/ 28 w 57"/>
                <a:gd name="T37" fmla="*/ 68 h 78"/>
                <a:gd name="T38" fmla="*/ 26 w 57"/>
                <a:gd name="T39" fmla="*/ 68 h 78"/>
                <a:gd name="T40" fmla="*/ 43 w 57"/>
                <a:gd name="T41" fmla="*/ 37 h 78"/>
                <a:gd name="T42" fmla="*/ 43 w 57"/>
                <a:gd name="T43" fmla="*/ 33 h 78"/>
                <a:gd name="T44" fmla="*/ 48 w 57"/>
                <a:gd name="T45" fmla="*/ 48 h 78"/>
                <a:gd name="T46" fmla="*/ 48 w 57"/>
                <a:gd name="T47" fmla="*/ 48 h 78"/>
                <a:gd name="T48" fmla="*/ 48 w 57"/>
                <a:gd name="T49" fmla="*/ 48 h 78"/>
                <a:gd name="T50" fmla="*/ 48 w 57"/>
                <a:gd name="T51" fmla="*/ 48 h 78"/>
                <a:gd name="T52" fmla="*/ 48 w 57"/>
                <a:gd name="T53" fmla="*/ 49 h 78"/>
                <a:gd name="T54" fmla="*/ 48 w 57"/>
                <a:gd name="T55" fmla="*/ 4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7" h="78">
                  <a:moveTo>
                    <a:pt x="57" y="48"/>
                  </a:moveTo>
                  <a:cubicBezTo>
                    <a:pt x="57" y="48"/>
                    <a:pt x="57" y="48"/>
                    <a:pt x="57" y="48"/>
                  </a:cubicBezTo>
                  <a:cubicBezTo>
                    <a:pt x="57" y="48"/>
                    <a:pt x="57" y="48"/>
                    <a:pt x="57" y="48"/>
                  </a:cubicBezTo>
                  <a:cubicBezTo>
                    <a:pt x="57" y="24"/>
                    <a:pt x="28" y="0"/>
                    <a:pt x="28" y="0"/>
                  </a:cubicBezTo>
                  <a:cubicBezTo>
                    <a:pt x="28" y="0"/>
                    <a:pt x="0" y="24"/>
                    <a:pt x="0" y="48"/>
                  </a:cubicBezTo>
                  <a:cubicBezTo>
                    <a:pt x="0" y="48"/>
                    <a:pt x="0" y="48"/>
                    <a:pt x="0" y="48"/>
                  </a:cubicBezTo>
                  <a:cubicBezTo>
                    <a:pt x="0" y="48"/>
                    <a:pt x="0" y="48"/>
                    <a:pt x="0" y="48"/>
                  </a:cubicBezTo>
                  <a:cubicBezTo>
                    <a:pt x="0" y="48"/>
                    <a:pt x="0" y="48"/>
                    <a:pt x="0" y="49"/>
                  </a:cubicBezTo>
                  <a:cubicBezTo>
                    <a:pt x="0" y="49"/>
                    <a:pt x="0" y="49"/>
                    <a:pt x="0" y="49"/>
                  </a:cubicBezTo>
                  <a:cubicBezTo>
                    <a:pt x="0" y="49"/>
                    <a:pt x="0" y="49"/>
                    <a:pt x="0" y="49"/>
                  </a:cubicBezTo>
                  <a:cubicBezTo>
                    <a:pt x="0" y="65"/>
                    <a:pt x="13" y="78"/>
                    <a:pt x="28" y="78"/>
                  </a:cubicBezTo>
                  <a:cubicBezTo>
                    <a:pt x="44" y="78"/>
                    <a:pt x="57" y="65"/>
                    <a:pt x="57" y="49"/>
                  </a:cubicBezTo>
                  <a:cubicBezTo>
                    <a:pt x="57" y="49"/>
                    <a:pt x="57" y="49"/>
                    <a:pt x="57" y="49"/>
                  </a:cubicBezTo>
                  <a:cubicBezTo>
                    <a:pt x="57" y="49"/>
                    <a:pt x="57" y="49"/>
                    <a:pt x="57" y="49"/>
                  </a:cubicBezTo>
                  <a:cubicBezTo>
                    <a:pt x="57" y="48"/>
                    <a:pt x="57" y="48"/>
                    <a:pt x="57" y="48"/>
                  </a:cubicBezTo>
                  <a:close/>
                  <a:moveTo>
                    <a:pt x="48" y="49"/>
                  </a:moveTo>
                  <a:cubicBezTo>
                    <a:pt x="48" y="49"/>
                    <a:pt x="48" y="49"/>
                    <a:pt x="48" y="49"/>
                  </a:cubicBezTo>
                  <a:cubicBezTo>
                    <a:pt x="48" y="54"/>
                    <a:pt x="46" y="59"/>
                    <a:pt x="42" y="62"/>
                  </a:cubicBezTo>
                  <a:cubicBezTo>
                    <a:pt x="38" y="66"/>
                    <a:pt x="34" y="68"/>
                    <a:pt x="28" y="68"/>
                  </a:cubicBezTo>
                  <a:cubicBezTo>
                    <a:pt x="28" y="68"/>
                    <a:pt x="27" y="68"/>
                    <a:pt x="26" y="68"/>
                  </a:cubicBezTo>
                  <a:cubicBezTo>
                    <a:pt x="36" y="61"/>
                    <a:pt x="43" y="50"/>
                    <a:pt x="43" y="37"/>
                  </a:cubicBezTo>
                  <a:cubicBezTo>
                    <a:pt x="43" y="35"/>
                    <a:pt x="43" y="34"/>
                    <a:pt x="43" y="33"/>
                  </a:cubicBezTo>
                  <a:cubicBezTo>
                    <a:pt x="46" y="38"/>
                    <a:pt x="48" y="43"/>
                    <a:pt x="48" y="48"/>
                  </a:cubicBezTo>
                  <a:cubicBezTo>
                    <a:pt x="48" y="48"/>
                    <a:pt x="48" y="48"/>
                    <a:pt x="48" y="48"/>
                  </a:cubicBezTo>
                  <a:cubicBezTo>
                    <a:pt x="48" y="48"/>
                    <a:pt x="48" y="48"/>
                    <a:pt x="48" y="48"/>
                  </a:cubicBezTo>
                  <a:cubicBezTo>
                    <a:pt x="48" y="48"/>
                    <a:pt x="48" y="48"/>
                    <a:pt x="48" y="48"/>
                  </a:cubicBezTo>
                  <a:cubicBezTo>
                    <a:pt x="48" y="48"/>
                    <a:pt x="48" y="48"/>
                    <a:pt x="48" y="49"/>
                  </a:cubicBezTo>
                  <a:cubicBezTo>
                    <a:pt x="48" y="49"/>
                    <a:pt x="48" y="49"/>
                    <a:pt x="48" y="49"/>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88" name="Freeform 35"/>
            <p:cNvSpPr>
              <a:spLocks noEditPoints="1"/>
            </p:cNvSpPr>
            <p:nvPr/>
          </p:nvSpPr>
          <p:spPr bwMode="auto">
            <a:xfrm>
              <a:off x="10530968" y="2084742"/>
              <a:ext cx="214335" cy="204059"/>
            </a:xfrm>
            <a:custGeom>
              <a:avLst/>
              <a:gdLst>
                <a:gd name="T0" fmla="*/ 52 w 89"/>
                <a:gd name="T1" fmla="*/ 3 h 85"/>
                <a:gd name="T2" fmla="*/ 4 w 89"/>
                <a:gd name="T3" fmla="*/ 36 h 85"/>
                <a:gd name="T4" fmla="*/ 3 w 89"/>
                <a:gd name="T5" fmla="*/ 45 h 85"/>
                <a:gd name="T6" fmla="*/ 28 w 89"/>
                <a:gd name="T7" fmla="*/ 82 h 85"/>
                <a:gd name="T8" fmla="*/ 37 w 89"/>
                <a:gd name="T9" fmla="*/ 83 h 85"/>
                <a:gd name="T10" fmla="*/ 85 w 89"/>
                <a:gd name="T11" fmla="*/ 50 h 85"/>
                <a:gd name="T12" fmla="*/ 87 w 89"/>
                <a:gd name="T13" fmla="*/ 41 h 85"/>
                <a:gd name="T14" fmla="*/ 61 w 89"/>
                <a:gd name="T15" fmla="*/ 4 h 85"/>
                <a:gd name="T16" fmla="*/ 52 w 89"/>
                <a:gd name="T17" fmla="*/ 3 h 85"/>
                <a:gd name="T18" fmla="*/ 38 w 89"/>
                <a:gd name="T19" fmla="*/ 48 h 85"/>
                <a:gd name="T20" fmla="*/ 31 w 89"/>
                <a:gd name="T21" fmla="*/ 71 h 85"/>
                <a:gd name="T22" fmla="*/ 11 w 89"/>
                <a:gd name="T23" fmla="*/ 42 h 85"/>
                <a:gd name="T24" fmla="*/ 38 w 89"/>
                <a:gd name="T25" fmla="*/ 48 h 85"/>
                <a:gd name="T26" fmla="*/ 14 w 89"/>
                <a:gd name="T27" fmla="*/ 40 h 85"/>
                <a:gd name="T28" fmla="*/ 52 w 89"/>
                <a:gd name="T29" fmla="*/ 13 h 85"/>
                <a:gd name="T30" fmla="*/ 43 w 89"/>
                <a:gd name="T31" fmla="*/ 41 h 85"/>
                <a:gd name="T32" fmla="*/ 14 w 89"/>
                <a:gd name="T33" fmla="*/ 40 h 85"/>
                <a:gd name="T34" fmla="*/ 39 w 89"/>
                <a:gd name="T35" fmla="*/ 48 h 85"/>
                <a:gd name="T36" fmla="*/ 50 w 89"/>
                <a:gd name="T37" fmla="*/ 50 h 85"/>
                <a:gd name="T38" fmla="*/ 51 w 89"/>
                <a:gd name="T39" fmla="*/ 40 h 85"/>
                <a:gd name="T40" fmla="*/ 74 w 89"/>
                <a:gd name="T41" fmla="*/ 47 h 85"/>
                <a:gd name="T42" fmla="*/ 38 w 89"/>
                <a:gd name="T43" fmla="*/ 72 h 85"/>
                <a:gd name="T44" fmla="*/ 39 w 89"/>
                <a:gd name="T45" fmla="*/ 48 h 85"/>
                <a:gd name="T46" fmla="*/ 51 w 89"/>
                <a:gd name="T47" fmla="*/ 39 h 85"/>
                <a:gd name="T48" fmla="*/ 55 w 89"/>
                <a:gd name="T49" fmla="*/ 11 h 85"/>
                <a:gd name="T50" fmla="*/ 75 w 89"/>
                <a:gd name="T51" fmla="*/ 40 h 85"/>
                <a:gd name="T52" fmla="*/ 51 w 89"/>
                <a:gd name="T53" fmla="*/ 39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89" h="85">
                  <a:moveTo>
                    <a:pt x="52" y="3"/>
                  </a:moveTo>
                  <a:cubicBezTo>
                    <a:pt x="4" y="36"/>
                    <a:pt x="4" y="36"/>
                    <a:pt x="4" y="36"/>
                  </a:cubicBezTo>
                  <a:cubicBezTo>
                    <a:pt x="1" y="38"/>
                    <a:pt x="0" y="42"/>
                    <a:pt x="3" y="45"/>
                  </a:cubicBezTo>
                  <a:cubicBezTo>
                    <a:pt x="28" y="82"/>
                    <a:pt x="28" y="82"/>
                    <a:pt x="28" y="82"/>
                  </a:cubicBezTo>
                  <a:cubicBezTo>
                    <a:pt x="30" y="85"/>
                    <a:pt x="34" y="85"/>
                    <a:pt x="37" y="83"/>
                  </a:cubicBezTo>
                  <a:cubicBezTo>
                    <a:pt x="85" y="50"/>
                    <a:pt x="85" y="50"/>
                    <a:pt x="85" y="50"/>
                  </a:cubicBezTo>
                  <a:cubicBezTo>
                    <a:pt x="88" y="48"/>
                    <a:pt x="89" y="44"/>
                    <a:pt x="87" y="41"/>
                  </a:cubicBezTo>
                  <a:cubicBezTo>
                    <a:pt x="61" y="4"/>
                    <a:pt x="61" y="4"/>
                    <a:pt x="61" y="4"/>
                  </a:cubicBezTo>
                  <a:cubicBezTo>
                    <a:pt x="59" y="1"/>
                    <a:pt x="55" y="0"/>
                    <a:pt x="52" y="3"/>
                  </a:cubicBezTo>
                  <a:close/>
                  <a:moveTo>
                    <a:pt x="38" y="48"/>
                  </a:moveTo>
                  <a:cubicBezTo>
                    <a:pt x="31" y="71"/>
                    <a:pt x="31" y="71"/>
                    <a:pt x="31" y="71"/>
                  </a:cubicBezTo>
                  <a:cubicBezTo>
                    <a:pt x="11" y="42"/>
                    <a:pt x="11" y="42"/>
                    <a:pt x="11" y="42"/>
                  </a:cubicBezTo>
                  <a:lnTo>
                    <a:pt x="38" y="48"/>
                  </a:lnTo>
                  <a:close/>
                  <a:moveTo>
                    <a:pt x="14" y="40"/>
                  </a:moveTo>
                  <a:cubicBezTo>
                    <a:pt x="52" y="13"/>
                    <a:pt x="52" y="13"/>
                    <a:pt x="52" y="13"/>
                  </a:cubicBezTo>
                  <a:cubicBezTo>
                    <a:pt x="43" y="41"/>
                    <a:pt x="43" y="41"/>
                    <a:pt x="43" y="41"/>
                  </a:cubicBezTo>
                  <a:lnTo>
                    <a:pt x="14" y="40"/>
                  </a:lnTo>
                  <a:close/>
                  <a:moveTo>
                    <a:pt x="39" y="48"/>
                  </a:moveTo>
                  <a:cubicBezTo>
                    <a:pt x="50" y="50"/>
                    <a:pt x="50" y="50"/>
                    <a:pt x="50" y="50"/>
                  </a:cubicBezTo>
                  <a:cubicBezTo>
                    <a:pt x="51" y="40"/>
                    <a:pt x="51" y="40"/>
                    <a:pt x="51" y="40"/>
                  </a:cubicBezTo>
                  <a:cubicBezTo>
                    <a:pt x="74" y="47"/>
                    <a:pt x="74" y="47"/>
                    <a:pt x="74" y="47"/>
                  </a:cubicBezTo>
                  <a:cubicBezTo>
                    <a:pt x="38" y="72"/>
                    <a:pt x="38" y="72"/>
                    <a:pt x="38" y="72"/>
                  </a:cubicBezTo>
                  <a:lnTo>
                    <a:pt x="39" y="48"/>
                  </a:lnTo>
                  <a:close/>
                  <a:moveTo>
                    <a:pt x="51" y="39"/>
                  </a:moveTo>
                  <a:cubicBezTo>
                    <a:pt x="55" y="11"/>
                    <a:pt x="55" y="11"/>
                    <a:pt x="55" y="11"/>
                  </a:cubicBezTo>
                  <a:cubicBezTo>
                    <a:pt x="75" y="40"/>
                    <a:pt x="75" y="40"/>
                    <a:pt x="75" y="40"/>
                  </a:cubicBezTo>
                  <a:lnTo>
                    <a:pt x="51" y="39"/>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89" name="Freeform 36"/>
            <p:cNvSpPr>
              <a:spLocks noEditPoints="1"/>
            </p:cNvSpPr>
            <p:nvPr/>
          </p:nvSpPr>
          <p:spPr bwMode="auto">
            <a:xfrm>
              <a:off x="10447290" y="1967298"/>
              <a:ext cx="162954" cy="165890"/>
            </a:xfrm>
            <a:custGeom>
              <a:avLst/>
              <a:gdLst>
                <a:gd name="T0" fmla="*/ 34 w 68"/>
                <a:gd name="T1" fmla="*/ 0 h 69"/>
                <a:gd name="T2" fmla="*/ 0 w 68"/>
                <a:gd name="T3" fmla="*/ 35 h 69"/>
                <a:gd name="T4" fmla="*/ 34 w 68"/>
                <a:gd name="T5" fmla="*/ 69 h 69"/>
                <a:gd name="T6" fmla="*/ 68 w 68"/>
                <a:gd name="T7" fmla="*/ 35 h 69"/>
                <a:gd name="T8" fmla="*/ 34 w 68"/>
                <a:gd name="T9" fmla="*/ 0 h 69"/>
                <a:gd name="T10" fmla="*/ 34 w 68"/>
                <a:gd name="T11" fmla="*/ 62 h 69"/>
                <a:gd name="T12" fmla="*/ 7 w 68"/>
                <a:gd name="T13" fmla="*/ 35 h 69"/>
                <a:gd name="T14" fmla="*/ 34 w 68"/>
                <a:gd name="T15" fmla="*/ 7 h 69"/>
                <a:gd name="T16" fmla="*/ 62 w 68"/>
                <a:gd name="T17" fmla="*/ 35 h 69"/>
                <a:gd name="T18" fmla="*/ 34 w 68"/>
                <a:gd name="T19" fmla="*/ 62 h 69"/>
                <a:gd name="T20" fmla="*/ 22 w 68"/>
                <a:gd name="T21" fmla="*/ 24 h 69"/>
                <a:gd name="T22" fmla="*/ 36 w 68"/>
                <a:gd name="T23" fmla="*/ 35 h 69"/>
                <a:gd name="T24" fmla="*/ 22 w 68"/>
                <a:gd name="T25" fmla="*/ 45 h 69"/>
                <a:gd name="T26" fmla="*/ 22 w 68"/>
                <a:gd name="T27" fmla="*/ 24 h 69"/>
                <a:gd name="T28" fmla="*/ 39 w 68"/>
                <a:gd name="T29" fmla="*/ 24 h 69"/>
                <a:gd name="T30" fmla="*/ 54 w 68"/>
                <a:gd name="T31" fmla="*/ 35 h 69"/>
                <a:gd name="T32" fmla="*/ 39 w 68"/>
                <a:gd name="T33" fmla="*/ 45 h 69"/>
                <a:gd name="T34" fmla="*/ 39 w 68"/>
                <a:gd name="T35" fmla="*/ 24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8" h="69">
                  <a:moveTo>
                    <a:pt x="34" y="0"/>
                  </a:moveTo>
                  <a:cubicBezTo>
                    <a:pt x="15" y="0"/>
                    <a:pt x="0" y="16"/>
                    <a:pt x="0" y="35"/>
                  </a:cubicBezTo>
                  <a:cubicBezTo>
                    <a:pt x="0" y="53"/>
                    <a:pt x="15" y="69"/>
                    <a:pt x="34" y="69"/>
                  </a:cubicBezTo>
                  <a:cubicBezTo>
                    <a:pt x="53" y="69"/>
                    <a:pt x="68" y="53"/>
                    <a:pt x="68" y="35"/>
                  </a:cubicBezTo>
                  <a:cubicBezTo>
                    <a:pt x="68" y="16"/>
                    <a:pt x="53" y="0"/>
                    <a:pt x="34" y="0"/>
                  </a:cubicBezTo>
                  <a:close/>
                  <a:moveTo>
                    <a:pt x="34" y="62"/>
                  </a:moveTo>
                  <a:cubicBezTo>
                    <a:pt x="19" y="62"/>
                    <a:pt x="7" y="50"/>
                    <a:pt x="7" y="35"/>
                  </a:cubicBezTo>
                  <a:cubicBezTo>
                    <a:pt x="7" y="19"/>
                    <a:pt x="19" y="7"/>
                    <a:pt x="34" y="7"/>
                  </a:cubicBezTo>
                  <a:cubicBezTo>
                    <a:pt x="50" y="7"/>
                    <a:pt x="62" y="19"/>
                    <a:pt x="62" y="35"/>
                  </a:cubicBezTo>
                  <a:cubicBezTo>
                    <a:pt x="62" y="50"/>
                    <a:pt x="50" y="62"/>
                    <a:pt x="34" y="62"/>
                  </a:cubicBezTo>
                  <a:close/>
                  <a:moveTo>
                    <a:pt x="22" y="24"/>
                  </a:moveTo>
                  <a:cubicBezTo>
                    <a:pt x="36" y="35"/>
                    <a:pt x="36" y="35"/>
                    <a:pt x="36" y="35"/>
                  </a:cubicBezTo>
                  <a:cubicBezTo>
                    <a:pt x="22" y="45"/>
                    <a:pt x="22" y="45"/>
                    <a:pt x="22" y="45"/>
                  </a:cubicBezTo>
                  <a:lnTo>
                    <a:pt x="22" y="24"/>
                  </a:lnTo>
                  <a:close/>
                  <a:moveTo>
                    <a:pt x="39" y="24"/>
                  </a:moveTo>
                  <a:cubicBezTo>
                    <a:pt x="54" y="35"/>
                    <a:pt x="54" y="35"/>
                    <a:pt x="54" y="35"/>
                  </a:cubicBezTo>
                  <a:cubicBezTo>
                    <a:pt x="39" y="45"/>
                    <a:pt x="39" y="45"/>
                    <a:pt x="39" y="45"/>
                  </a:cubicBezTo>
                  <a:lnTo>
                    <a:pt x="39" y="24"/>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90" name="Freeform 37"/>
            <p:cNvSpPr>
              <a:spLocks noEditPoints="1"/>
            </p:cNvSpPr>
            <p:nvPr/>
          </p:nvSpPr>
          <p:spPr bwMode="auto">
            <a:xfrm>
              <a:off x="10522160" y="2318162"/>
              <a:ext cx="129189" cy="148273"/>
            </a:xfrm>
            <a:custGeom>
              <a:avLst/>
              <a:gdLst>
                <a:gd name="T0" fmla="*/ 50 w 54"/>
                <a:gd name="T1" fmla="*/ 12 h 62"/>
                <a:gd name="T2" fmla="*/ 42 w 54"/>
                <a:gd name="T3" fmla="*/ 5 h 62"/>
                <a:gd name="T4" fmla="*/ 33 w 54"/>
                <a:gd name="T5" fmla="*/ 0 h 62"/>
                <a:gd name="T6" fmla="*/ 6 w 54"/>
                <a:gd name="T7" fmla="*/ 0 h 62"/>
                <a:gd name="T8" fmla="*/ 0 w 54"/>
                <a:gd name="T9" fmla="*/ 6 h 62"/>
                <a:gd name="T10" fmla="*/ 0 w 54"/>
                <a:gd name="T11" fmla="*/ 56 h 62"/>
                <a:gd name="T12" fmla="*/ 6 w 54"/>
                <a:gd name="T13" fmla="*/ 62 h 62"/>
                <a:gd name="T14" fmla="*/ 48 w 54"/>
                <a:gd name="T15" fmla="*/ 62 h 62"/>
                <a:gd name="T16" fmla="*/ 54 w 54"/>
                <a:gd name="T17" fmla="*/ 56 h 62"/>
                <a:gd name="T18" fmla="*/ 54 w 54"/>
                <a:gd name="T19" fmla="*/ 21 h 62"/>
                <a:gd name="T20" fmla="*/ 50 w 54"/>
                <a:gd name="T21" fmla="*/ 12 h 62"/>
                <a:gd name="T22" fmla="*/ 35 w 54"/>
                <a:gd name="T23" fmla="*/ 9 h 62"/>
                <a:gd name="T24" fmla="*/ 35 w 54"/>
                <a:gd name="T25" fmla="*/ 9 h 62"/>
                <a:gd name="T26" fmla="*/ 37 w 54"/>
                <a:gd name="T27" fmla="*/ 10 h 62"/>
                <a:gd name="T28" fmla="*/ 44 w 54"/>
                <a:gd name="T29" fmla="*/ 17 h 62"/>
                <a:gd name="T30" fmla="*/ 45 w 54"/>
                <a:gd name="T31" fmla="*/ 19 h 62"/>
                <a:gd name="T32" fmla="*/ 46 w 54"/>
                <a:gd name="T33" fmla="*/ 20 h 62"/>
                <a:gd name="T34" fmla="*/ 35 w 54"/>
                <a:gd name="T35" fmla="*/ 20 h 62"/>
                <a:gd name="T36" fmla="*/ 35 w 54"/>
                <a:gd name="T37" fmla="*/ 9 h 62"/>
                <a:gd name="T38" fmla="*/ 46 w 54"/>
                <a:gd name="T39" fmla="*/ 54 h 62"/>
                <a:gd name="T40" fmla="*/ 8 w 54"/>
                <a:gd name="T41" fmla="*/ 54 h 62"/>
                <a:gd name="T42" fmla="*/ 8 w 54"/>
                <a:gd name="T43" fmla="*/ 8 h 62"/>
                <a:gd name="T44" fmla="*/ 31 w 54"/>
                <a:gd name="T45" fmla="*/ 8 h 62"/>
                <a:gd name="T46" fmla="*/ 31 w 54"/>
                <a:gd name="T47" fmla="*/ 23 h 62"/>
                <a:gd name="T48" fmla="*/ 46 w 54"/>
                <a:gd name="T49" fmla="*/ 23 h 62"/>
                <a:gd name="T50" fmla="*/ 46 w 54"/>
                <a:gd name="T51" fmla="*/ 54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 h="62">
                  <a:moveTo>
                    <a:pt x="50" y="12"/>
                  </a:moveTo>
                  <a:cubicBezTo>
                    <a:pt x="42" y="5"/>
                    <a:pt x="42" y="5"/>
                    <a:pt x="42" y="5"/>
                  </a:cubicBezTo>
                  <a:cubicBezTo>
                    <a:pt x="40" y="2"/>
                    <a:pt x="36" y="0"/>
                    <a:pt x="33" y="0"/>
                  </a:cubicBezTo>
                  <a:cubicBezTo>
                    <a:pt x="6" y="0"/>
                    <a:pt x="6" y="0"/>
                    <a:pt x="6" y="0"/>
                  </a:cubicBezTo>
                  <a:cubicBezTo>
                    <a:pt x="3" y="0"/>
                    <a:pt x="0" y="3"/>
                    <a:pt x="0" y="6"/>
                  </a:cubicBezTo>
                  <a:cubicBezTo>
                    <a:pt x="0" y="56"/>
                    <a:pt x="0" y="56"/>
                    <a:pt x="0" y="56"/>
                  </a:cubicBezTo>
                  <a:cubicBezTo>
                    <a:pt x="0" y="59"/>
                    <a:pt x="3" y="62"/>
                    <a:pt x="6" y="62"/>
                  </a:cubicBezTo>
                  <a:cubicBezTo>
                    <a:pt x="48" y="62"/>
                    <a:pt x="48" y="62"/>
                    <a:pt x="48" y="62"/>
                  </a:cubicBezTo>
                  <a:cubicBezTo>
                    <a:pt x="51" y="62"/>
                    <a:pt x="54" y="59"/>
                    <a:pt x="54" y="56"/>
                  </a:cubicBezTo>
                  <a:cubicBezTo>
                    <a:pt x="54" y="21"/>
                    <a:pt x="54" y="21"/>
                    <a:pt x="54" y="21"/>
                  </a:cubicBezTo>
                  <a:cubicBezTo>
                    <a:pt x="54" y="18"/>
                    <a:pt x="52" y="14"/>
                    <a:pt x="50" y="12"/>
                  </a:cubicBezTo>
                  <a:close/>
                  <a:moveTo>
                    <a:pt x="35" y="9"/>
                  </a:moveTo>
                  <a:cubicBezTo>
                    <a:pt x="35" y="9"/>
                    <a:pt x="35" y="9"/>
                    <a:pt x="35" y="9"/>
                  </a:cubicBezTo>
                  <a:cubicBezTo>
                    <a:pt x="36" y="9"/>
                    <a:pt x="37" y="10"/>
                    <a:pt x="37" y="10"/>
                  </a:cubicBezTo>
                  <a:cubicBezTo>
                    <a:pt x="44" y="17"/>
                    <a:pt x="44" y="17"/>
                    <a:pt x="44" y="17"/>
                  </a:cubicBezTo>
                  <a:cubicBezTo>
                    <a:pt x="45" y="17"/>
                    <a:pt x="45" y="18"/>
                    <a:pt x="45" y="19"/>
                  </a:cubicBezTo>
                  <a:cubicBezTo>
                    <a:pt x="46" y="19"/>
                    <a:pt x="46" y="19"/>
                    <a:pt x="46" y="20"/>
                  </a:cubicBezTo>
                  <a:cubicBezTo>
                    <a:pt x="35" y="20"/>
                    <a:pt x="35" y="20"/>
                    <a:pt x="35" y="20"/>
                  </a:cubicBezTo>
                  <a:lnTo>
                    <a:pt x="35" y="9"/>
                  </a:lnTo>
                  <a:close/>
                  <a:moveTo>
                    <a:pt x="46" y="54"/>
                  </a:moveTo>
                  <a:cubicBezTo>
                    <a:pt x="8" y="54"/>
                    <a:pt x="8" y="54"/>
                    <a:pt x="8" y="54"/>
                  </a:cubicBezTo>
                  <a:cubicBezTo>
                    <a:pt x="8" y="8"/>
                    <a:pt x="8" y="8"/>
                    <a:pt x="8" y="8"/>
                  </a:cubicBezTo>
                  <a:cubicBezTo>
                    <a:pt x="31" y="8"/>
                    <a:pt x="31" y="8"/>
                    <a:pt x="31" y="8"/>
                  </a:cubicBezTo>
                  <a:cubicBezTo>
                    <a:pt x="31" y="23"/>
                    <a:pt x="31" y="23"/>
                    <a:pt x="31" y="23"/>
                  </a:cubicBezTo>
                  <a:cubicBezTo>
                    <a:pt x="46" y="23"/>
                    <a:pt x="46" y="23"/>
                    <a:pt x="46" y="23"/>
                  </a:cubicBezTo>
                  <a:lnTo>
                    <a:pt x="46" y="54"/>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91" name="Freeform 38"/>
            <p:cNvSpPr>
              <a:spLocks noEditPoints="1"/>
            </p:cNvSpPr>
            <p:nvPr/>
          </p:nvSpPr>
          <p:spPr bwMode="auto">
            <a:xfrm>
              <a:off x="10511884" y="2764449"/>
              <a:ext cx="209932" cy="223144"/>
            </a:xfrm>
            <a:custGeom>
              <a:avLst/>
              <a:gdLst>
                <a:gd name="T0" fmla="*/ 78 w 87"/>
                <a:gd name="T1" fmla="*/ 0 h 93"/>
                <a:gd name="T2" fmla="*/ 9 w 87"/>
                <a:gd name="T3" fmla="*/ 0 h 93"/>
                <a:gd name="T4" fmla="*/ 0 w 87"/>
                <a:gd name="T5" fmla="*/ 9 h 93"/>
                <a:gd name="T6" fmla="*/ 0 w 87"/>
                <a:gd name="T7" fmla="*/ 84 h 93"/>
                <a:gd name="T8" fmla="*/ 9 w 87"/>
                <a:gd name="T9" fmla="*/ 93 h 93"/>
                <a:gd name="T10" fmla="*/ 78 w 87"/>
                <a:gd name="T11" fmla="*/ 93 h 93"/>
                <a:gd name="T12" fmla="*/ 87 w 87"/>
                <a:gd name="T13" fmla="*/ 84 h 93"/>
                <a:gd name="T14" fmla="*/ 87 w 87"/>
                <a:gd name="T15" fmla="*/ 9 h 93"/>
                <a:gd name="T16" fmla="*/ 78 w 87"/>
                <a:gd name="T17" fmla="*/ 0 h 93"/>
                <a:gd name="T18" fmla="*/ 75 w 87"/>
                <a:gd name="T19" fmla="*/ 81 h 93"/>
                <a:gd name="T20" fmla="*/ 12 w 87"/>
                <a:gd name="T21" fmla="*/ 81 h 93"/>
                <a:gd name="T22" fmla="*/ 12 w 87"/>
                <a:gd name="T23" fmla="*/ 12 h 93"/>
                <a:gd name="T24" fmla="*/ 75 w 87"/>
                <a:gd name="T25" fmla="*/ 12 h 93"/>
                <a:gd name="T26" fmla="*/ 75 w 87"/>
                <a:gd name="T27" fmla="*/ 81 h 93"/>
                <a:gd name="T28" fmla="*/ 23 w 87"/>
                <a:gd name="T29" fmla="*/ 41 h 93"/>
                <a:gd name="T30" fmla="*/ 64 w 87"/>
                <a:gd name="T31" fmla="*/ 41 h 93"/>
                <a:gd name="T32" fmla="*/ 64 w 87"/>
                <a:gd name="T33" fmla="*/ 46 h 93"/>
                <a:gd name="T34" fmla="*/ 23 w 87"/>
                <a:gd name="T35" fmla="*/ 46 h 93"/>
                <a:gd name="T36" fmla="*/ 23 w 87"/>
                <a:gd name="T37" fmla="*/ 41 h 93"/>
                <a:gd name="T38" fmla="*/ 23 w 87"/>
                <a:gd name="T39" fmla="*/ 52 h 93"/>
                <a:gd name="T40" fmla="*/ 64 w 87"/>
                <a:gd name="T41" fmla="*/ 52 h 93"/>
                <a:gd name="T42" fmla="*/ 64 w 87"/>
                <a:gd name="T43" fmla="*/ 58 h 93"/>
                <a:gd name="T44" fmla="*/ 23 w 87"/>
                <a:gd name="T45" fmla="*/ 58 h 93"/>
                <a:gd name="T46" fmla="*/ 23 w 87"/>
                <a:gd name="T47" fmla="*/ 52 h 93"/>
                <a:gd name="T48" fmla="*/ 23 w 87"/>
                <a:gd name="T49" fmla="*/ 64 h 93"/>
                <a:gd name="T50" fmla="*/ 64 w 87"/>
                <a:gd name="T51" fmla="*/ 64 h 93"/>
                <a:gd name="T52" fmla="*/ 64 w 87"/>
                <a:gd name="T53" fmla="*/ 69 h 93"/>
                <a:gd name="T54" fmla="*/ 23 w 87"/>
                <a:gd name="T55" fmla="*/ 69 h 93"/>
                <a:gd name="T56" fmla="*/ 23 w 87"/>
                <a:gd name="T57" fmla="*/ 64 h 93"/>
                <a:gd name="T58" fmla="*/ 23 w 87"/>
                <a:gd name="T59" fmla="*/ 29 h 93"/>
                <a:gd name="T60" fmla="*/ 64 w 87"/>
                <a:gd name="T61" fmla="*/ 29 h 93"/>
                <a:gd name="T62" fmla="*/ 64 w 87"/>
                <a:gd name="T63" fmla="*/ 35 h 93"/>
                <a:gd name="T64" fmla="*/ 23 w 87"/>
                <a:gd name="T65" fmla="*/ 35 h 93"/>
                <a:gd name="T66" fmla="*/ 23 w 87"/>
                <a:gd name="T67" fmla="*/ 29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87" h="93">
                  <a:moveTo>
                    <a:pt x="78" y="0"/>
                  </a:moveTo>
                  <a:cubicBezTo>
                    <a:pt x="9" y="0"/>
                    <a:pt x="9" y="0"/>
                    <a:pt x="9" y="0"/>
                  </a:cubicBezTo>
                  <a:cubicBezTo>
                    <a:pt x="4" y="0"/>
                    <a:pt x="0" y="4"/>
                    <a:pt x="0" y="9"/>
                  </a:cubicBezTo>
                  <a:cubicBezTo>
                    <a:pt x="0" y="84"/>
                    <a:pt x="0" y="84"/>
                    <a:pt x="0" y="84"/>
                  </a:cubicBezTo>
                  <a:cubicBezTo>
                    <a:pt x="0" y="89"/>
                    <a:pt x="4" y="93"/>
                    <a:pt x="9" y="93"/>
                  </a:cubicBezTo>
                  <a:cubicBezTo>
                    <a:pt x="78" y="93"/>
                    <a:pt x="78" y="93"/>
                    <a:pt x="78" y="93"/>
                  </a:cubicBezTo>
                  <a:cubicBezTo>
                    <a:pt x="83" y="93"/>
                    <a:pt x="87" y="89"/>
                    <a:pt x="87" y="84"/>
                  </a:cubicBezTo>
                  <a:cubicBezTo>
                    <a:pt x="87" y="9"/>
                    <a:pt x="87" y="9"/>
                    <a:pt x="87" y="9"/>
                  </a:cubicBezTo>
                  <a:cubicBezTo>
                    <a:pt x="87" y="4"/>
                    <a:pt x="83" y="0"/>
                    <a:pt x="78" y="0"/>
                  </a:cubicBezTo>
                  <a:close/>
                  <a:moveTo>
                    <a:pt x="75" y="81"/>
                  </a:moveTo>
                  <a:cubicBezTo>
                    <a:pt x="12" y="81"/>
                    <a:pt x="12" y="81"/>
                    <a:pt x="12" y="81"/>
                  </a:cubicBezTo>
                  <a:cubicBezTo>
                    <a:pt x="12" y="12"/>
                    <a:pt x="12" y="12"/>
                    <a:pt x="12" y="12"/>
                  </a:cubicBezTo>
                  <a:cubicBezTo>
                    <a:pt x="75" y="12"/>
                    <a:pt x="75" y="12"/>
                    <a:pt x="75" y="12"/>
                  </a:cubicBezTo>
                  <a:lnTo>
                    <a:pt x="75" y="81"/>
                  </a:lnTo>
                  <a:close/>
                  <a:moveTo>
                    <a:pt x="23" y="41"/>
                  </a:moveTo>
                  <a:cubicBezTo>
                    <a:pt x="64" y="41"/>
                    <a:pt x="64" y="41"/>
                    <a:pt x="64" y="41"/>
                  </a:cubicBezTo>
                  <a:cubicBezTo>
                    <a:pt x="64" y="46"/>
                    <a:pt x="64" y="46"/>
                    <a:pt x="64" y="46"/>
                  </a:cubicBezTo>
                  <a:cubicBezTo>
                    <a:pt x="23" y="46"/>
                    <a:pt x="23" y="46"/>
                    <a:pt x="23" y="46"/>
                  </a:cubicBezTo>
                  <a:lnTo>
                    <a:pt x="23" y="41"/>
                  </a:lnTo>
                  <a:close/>
                  <a:moveTo>
                    <a:pt x="23" y="52"/>
                  </a:moveTo>
                  <a:cubicBezTo>
                    <a:pt x="64" y="52"/>
                    <a:pt x="64" y="52"/>
                    <a:pt x="64" y="52"/>
                  </a:cubicBezTo>
                  <a:cubicBezTo>
                    <a:pt x="64" y="58"/>
                    <a:pt x="64" y="58"/>
                    <a:pt x="64" y="58"/>
                  </a:cubicBezTo>
                  <a:cubicBezTo>
                    <a:pt x="23" y="58"/>
                    <a:pt x="23" y="58"/>
                    <a:pt x="23" y="58"/>
                  </a:cubicBezTo>
                  <a:lnTo>
                    <a:pt x="23" y="52"/>
                  </a:lnTo>
                  <a:close/>
                  <a:moveTo>
                    <a:pt x="23" y="64"/>
                  </a:moveTo>
                  <a:cubicBezTo>
                    <a:pt x="64" y="64"/>
                    <a:pt x="64" y="64"/>
                    <a:pt x="64" y="64"/>
                  </a:cubicBezTo>
                  <a:cubicBezTo>
                    <a:pt x="64" y="69"/>
                    <a:pt x="64" y="69"/>
                    <a:pt x="64" y="69"/>
                  </a:cubicBezTo>
                  <a:cubicBezTo>
                    <a:pt x="23" y="69"/>
                    <a:pt x="23" y="69"/>
                    <a:pt x="23" y="69"/>
                  </a:cubicBezTo>
                  <a:lnTo>
                    <a:pt x="23" y="64"/>
                  </a:lnTo>
                  <a:close/>
                  <a:moveTo>
                    <a:pt x="23" y="29"/>
                  </a:moveTo>
                  <a:cubicBezTo>
                    <a:pt x="64" y="29"/>
                    <a:pt x="64" y="29"/>
                    <a:pt x="64" y="29"/>
                  </a:cubicBezTo>
                  <a:cubicBezTo>
                    <a:pt x="64" y="35"/>
                    <a:pt x="64" y="35"/>
                    <a:pt x="64" y="35"/>
                  </a:cubicBezTo>
                  <a:cubicBezTo>
                    <a:pt x="23" y="35"/>
                    <a:pt x="23" y="35"/>
                    <a:pt x="23" y="35"/>
                  </a:cubicBezTo>
                  <a:lnTo>
                    <a:pt x="23" y="29"/>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92" name="Freeform 39"/>
            <p:cNvSpPr>
              <a:spLocks noEditPoints="1"/>
            </p:cNvSpPr>
            <p:nvPr/>
          </p:nvSpPr>
          <p:spPr bwMode="auto">
            <a:xfrm>
              <a:off x="10473715" y="3030167"/>
              <a:ext cx="196719" cy="148273"/>
            </a:xfrm>
            <a:custGeom>
              <a:avLst/>
              <a:gdLst>
                <a:gd name="T0" fmla="*/ 0 w 134"/>
                <a:gd name="T1" fmla="*/ 0 h 101"/>
                <a:gd name="T2" fmla="*/ 0 w 134"/>
                <a:gd name="T3" fmla="*/ 101 h 101"/>
                <a:gd name="T4" fmla="*/ 134 w 134"/>
                <a:gd name="T5" fmla="*/ 101 h 101"/>
                <a:gd name="T6" fmla="*/ 134 w 134"/>
                <a:gd name="T7" fmla="*/ 0 h 101"/>
                <a:gd name="T8" fmla="*/ 0 w 134"/>
                <a:gd name="T9" fmla="*/ 0 h 101"/>
                <a:gd name="T10" fmla="*/ 25 w 134"/>
                <a:gd name="T11" fmla="*/ 93 h 101"/>
                <a:gd name="T12" fmla="*/ 8 w 134"/>
                <a:gd name="T13" fmla="*/ 93 h 101"/>
                <a:gd name="T14" fmla="*/ 8 w 134"/>
                <a:gd name="T15" fmla="*/ 77 h 101"/>
                <a:gd name="T16" fmla="*/ 25 w 134"/>
                <a:gd name="T17" fmla="*/ 77 h 101"/>
                <a:gd name="T18" fmla="*/ 25 w 134"/>
                <a:gd name="T19" fmla="*/ 93 h 101"/>
                <a:gd name="T20" fmla="*/ 25 w 134"/>
                <a:gd name="T21" fmla="*/ 59 h 101"/>
                <a:gd name="T22" fmla="*/ 8 w 134"/>
                <a:gd name="T23" fmla="*/ 59 h 101"/>
                <a:gd name="T24" fmla="*/ 8 w 134"/>
                <a:gd name="T25" fmla="*/ 43 h 101"/>
                <a:gd name="T26" fmla="*/ 25 w 134"/>
                <a:gd name="T27" fmla="*/ 43 h 101"/>
                <a:gd name="T28" fmla="*/ 25 w 134"/>
                <a:gd name="T29" fmla="*/ 59 h 101"/>
                <a:gd name="T30" fmla="*/ 25 w 134"/>
                <a:gd name="T31" fmla="*/ 26 h 101"/>
                <a:gd name="T32" fmla="*/ 8 w 134"/>
                <a:gd name="T33" fmla="*/ 26 h 101"/>
                <a:gd name="T34" fmla="*/ 8 w 134"/>
                <a:gd name="T35" fmla="*/ 8 h 101"/>
                <a:gd name="T36" fmla="*/ 25 w 134"/>
                <a:gd name="T37" fmla="*/ 8 h 101"/>
                <a:gd name="T38" fmla="*/ 25 w 134"/>
                <a:gd name="T39" fmla="*/ 26 h 101"/>
                <a:gd name="T40" fmla="*/ 102 w 134"/>
                <a:gd name="T41" fmla="*/ 93 h 101"/>
                <a:gd name="T42" fmla="*/ 35 w 134"/>
                <a:gd name="T43" fmla="*/ 93 h 101"/>
                <a:gd name="T44" fmla="*/ 35 w 134"/>
                <a:gd name="T45" fmla="*/ 8 h 101"/>
                <a:gd name="T46" fmla="*/ 102 w 134"/>
                <a:gd name="T47" fmla="*/ 8 h 101"/>
                <a:gd name="T48" fmla="*/ 102 w 134"/>
                <a:gd name="T49" fmla="*/ 93 h 101"/>
                <a:gd name="T50" fmla="*/ 126 w 134"/>
                <a:gd name="T51" fmla="*/ 93 h 101"/>
                <a:gd name="T52" fmla="*/ 110 w 134"/>
                <a:gd name="T53" fmla="*/ 93 h 101"/>
                <a:gd name="T54" fmla="*/ 110 w 134"/>
                <a:gd name="T55" fmla="*/ 77 h 101"/>
                <a:gd name="T56" fmla="*/ 126 w 134"/>
                <a:gd name="T57" fmla="*/ 77 h 101"/>
                <a:gd name="T58" fmla="*/ 126 w 134"/>
                <a:gd name="T59" fmla="*/ 93 h 101"/>
                <a:gd name="T60" fmla="*/ 126 w 134"/>
                <a:gd name="T61" fmla="*/ 59 h 101"/>
                <a:gd name="T62" fmla="*/ 110 w 134"/>
                <a:gd name="T63" fmla="*/ 59 h 101"/>
                <a:gd name="T64" fmla="*/ 110 w 134"/>
                <a:gd name="T65" fmla="*/ 43 h 101"/>
                <a:gd name="T66" fmla="*/ 126 w 134"/>
                <a:gd name="T67" fmla="*/ 43 h 101"/>
                <a:gd name="T68" fmla="*/ 126 w 134"/>
                <a:gd name="T69" fmla="*/ 59 h 101"/>
                <a:gd name="T70" fmla="*/ 126 w 134"/>
                <a:gd name="T71" fmla="*/ 26 h 101"/>
                <a:gd name="T72" fmla="*/ 110 w 134"/>
                <a:gd name="T73" fmla="*/ 26 h 101"/>
                <a:gd name="T74" fmla="*/ 110 w 134"/>
                <a:gd name="T75" fmla="*/ 8 h 101"/>
                <a:gd name="T76" fmla="*/ 126 w 134"/>
                <a:gd name="T77" fmla="*/ 8 h 101"/>
                <a:gd name="T78" fmla="*/ 126 w 134"/>
                <a:gd name="T79" fmla="*/ 26 h 101"/>
                <a:gd name="T80" fmla="*/ 51 w 134"/>
                <a:gd name="T81" fmla="*/ 26 h 101"/>
                <a:gd name="T82" fmla="*/ 51 w 134"/>
                <a:gd name="T83" fmla="*/ 77 h 101"/>
                <a:gd name="T84" fmla="*/ 84 w 134"/>
                <a:gd name="T85" fmla="*/ 51 h 101"/>
                <a:gd name="T86" fmla="*/ 51 w 134"/>
                <a:gd name="T87" fmla="*/ 26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4" h="101">
                  <a:moveTo>
                    <a:pt x="0" y="0"/>
                  </a:moveTo>
                  <a:lnTo>
                    <a:pt x="0" y="101"/>
                  </a:lnTo>
                  <a:lnTo>
                    <a:pt x="134" y="101"/>
                  </a:lnTo>
                  <a:lnTo>
                    <a:pt x="134" y="0"/>
                  </a:lnTo>
                  <a:lnTo>
                    <a:pt x="0" y="0"/>
                  </a:lnTo>
                  <a:close/>
                  <a:moveTo>
                    <a:pt x="25" y="93"/>
                  </a:moveTo>
                  <a:lnTo>
                    <a:pt x="8" y="93"/>
                  </a:lnTo>
                  <a:lnTo>
                    <a:pt x="8" y="77"/>
                  </a:lnTo>
                  <a:lnTo>
                    <a:pt x="25" y="77"/>
                  </a:lnTo>
                  <a:lnTo>
                    <a:pt x="25" y="93"/>
                  </a:lnTo>
                  <a:close/>
                  <a:moveTo>
                    <a:pt x="25" y="59"/>
                  </a:moveTo>
                  <a:lnTo>
                    <a:pt x="8" y="59"/>
                  </a:lnTo>
                  <a:lnTo>
                    <a:pt x="8" y="43"/>
                  </a:lnTo>
                  <a:lnTo>
                    <a:pt x="25" y="43"/>
                  </a:lnTo>
                  <a:lnTo>
                    <a:pt x="25" y="59"/>
                  </a:lnTo>
                  <a:close/>
                  <a:moveTo>
                    <a:pt x="25" y="26"/>
                  </a:moveTo>
                  <a:lnTo>
                    <a:pt x="8" y="26"/>
                  </a:lnTo>
                  <a:lnTo>
                    <a:pt x="8" y="8"/>
                  </a:lnTo>
                  <a:lnTo>
                    <a:pt x="25" y="8"/>
                  </a:lnTo>
                  <a:lnTo>
                    <a:pt x="25" y="26"/>
                  </a:lnTo>
                  <a:close/>
                  <a:moveTo>
                    <a:pt x="102" y="93"/>
                  </a:moveTo>
                  <a:lnTo>
                    <a:pt x="35" y="93"/>
                  </a:lnTo>
                  <a:lnTo>
                    <a:pt x="35" y="8"/>
                  </a:lnTo>
                  <a:lnTo>
                    <a:pt x="102" y="8"/>
                  </a:lnTo>
                  <a:lnTo>
                    <a:pt x="102" y="93"/>
                  </a:lnTo>
                  <a:close/>
                  <a:moveTo>
                    <a:pt x="126" y="93"/>
                  </a:moveTo>
                  <a:lnTo>
                    <a:pt x="110" y="93"/>
                  </a:lnTo>
                  <a:lnTo>
                    <a:pt x="110" y="77"/>
                  </a:lnTo>
                  <a:lnTo>
                    <a:pt x="126" y="77"/>
                  </a:lnTo>
                  <a:lnTo>
                    <a:pt x="126" y="93"/>
                  </a:lnTo>
                  <a:close/>
                  <a:moveTo>
                    <a:pt x="126" y="59"/>
                  </a:moveTo>
                  <a:lnTo>
                    <a:pt x="110" y="59"/>
                  </a:lnTo>
                  <a:lnTo>
                    <a:pt x="110" y="43"/>
                  </a:lnTo>
                  <a:lnTo>
                    <a:pt x="126" y="43"/>
                  </a:lnTo>
                  <a:lnTo>
                    <a:pt x="126" y="59"/>
                  </a:lnTo>
                  <a:close/>
                  <a:moveTo>
                    <a:pt x="126" y="26"/>
                  </a:moveTo>
                  <a:lnTo>
                    <a:pt x="110" y="26"/>
                  </a:lnTo>
                  <a:lnTo>
                    <a:pt x="110" y="8"/>
                  </a:lnTo>
                  <a:lnTo>
                    <a:pt x="126" y="8"/>
                  </a:lnTo>
                  <a:lnTo>
                    <a:pt x="126" y="26"/>
                  </a:lnTo>
                  <a:close/>
                  <a:moveTo>
                    <a:pt x="51" y="26"/>
                  </a:moveTo>
                  <a:lnTo>
                    <a:pt x="51" y="77"/>
                  </a:lnTo>
                  <a:lnTo>
                    <a:pt x="84" y="51"/>
                  </a:lnTo>
                  <a:lnTo>
                    <a:pt x="51" y="26"/>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93" name="Freeform 40"/>
            <p:cNvSpPr>
              <a:spLocks noEditPoints="1"/>
            </p:cNvSpPr>
            <p:nvPr/>
          </p:nvSpPr>
          <p:spPr bwMode="auto">
            <a:xfrm>
              <a:off x="10699794" y="2987592"/>
              <a:ext cx="117444" cy="110103"/>
            </a:xfrm>
            <a:custGeom>
              <a:avLst/>
              <a:gdLst>
                <a:gd name="T0" fmla="*/ 80 w 80"/>
                <a:gd name="T1" fmla="*/ 29 h 75"/>
                <a:gd name="T2" fmla="*/ 52 w 80"/>
                <a:gd name="T3" fmla="*/ 24 h 75"/>
                <a:gd name="T4" fmla="*/ 41 w 80"/>
                <a:gd name="T5" fmla="*/ 0 h 75"/>
                <a:gd name="T6" fmla="*/ 28 w 80"/>
                <a:gd name="T7" fmla="*/ 24 h 75"/>
                <a:gd name="T8" fmla="*/ 0 w 80"/>
                <a:gd name="T9" fmla="*/ 29 h 75"/>
                <a:gd name="T10" fmla="*/ 19 w 80"/>
                <a:gd name="T11" fmla="*/ 49 h 75"/>
                <a:gd name="T12" fmla="*/ 15 w 80"/>
                <a:gd name="T13" fmla="*/ 75 h 75"/>
                <a:gd name="T14" fmla="*/ 41 w 80"/>
                <a:gd name="T15" fmla="*/ 62 h 75"/>
                <a:gd name="T16" fmla="*/ 65 w 80"/>
                <a:gd name="T17" fmla="*/ 75 h 75"/>
                <a:gd name="T18" fmla="*/ 60 w 80"/>
                <a:gd name="T19" fmla="*/ 49 h 75"/>
                <a:gd name="T20" fmla="*/ 80 w 80"/>
                <a:gd name="T21" fmla="*/ 29 h 75"/>
                <a:gd name="T22" fmla="*/ 41 w 80"/>
                <a:gd name="T23" fmla="*/ 57 h 75"/>
                <a:gd name="T24" fmla="*/ 23 w 80"/>
                <a:gd name="T25" fmla="*/ 65 h 75"/>
                <a:gd name="T26" fmla="*/ 26 w 80"/>
                <a:gd name="T27" fmla="*/ 45 h 75"/>
                <a:gd name="T28" fmla="*/ 11 w 80"/>
                <a:gd name="T29" fmla="*/ 32 h 75"/>
                <a:gd name="T30" fmla="*/ 31 w 80"/>
                <a:gd name="T31" fmla="*/ 29 h 75"/>
                <a:gd name="T32" fmla="*/ 41 w 80"/>
                <a:gd name="T33" fmla="*/ 11 h 75"/>
                <a:gd name="T34" fmla="*/ 49 w 80"/>
                <a:gd name="T35" fmla="*/ 29 h 75"/>
                <a:gd name="T36" fmla="*/ 68 w 80"/>
                <a:gd name="T37" fmla="*/ 32 h 75"/>
                <a:gd name="T38" fmla="*/ 54 w 80"/>
                <a:gd name="T39" fmla="*/ 45 h 75"/>
                <a:gd name="T40" fmla="*/ 57 w 80"/>
                <a:gd name="T41" fmla="*/ 65 h 75"/>
                <a:gd name="T42" fmla="*/ 41 w 80"/>
                <a:gd name="T43" fmla="*/ 57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0" h="75">
                  <a:moveTo>
                    <a:pt x="80" y="29"/>
                  </a:moveTo>
                  <a:lnTo>
                    <a:pt x="52" y="24"/>
                  </a:lnTo>
                  <a:lnTo>
                    <a:pt x="41" y="0"/>
                  </a:lnTo>
                  <a:lnTo>
                    <a:pt x="28" y="24"/>
                  </a:lnTo>
                  <a:lnTo>
                    <a:pt x="0" y="29"/>
                  </a:lnTo>
                  <a:lnTo>
                    <a:pt x="19" y="49"/>
                  </a:lnTo>
                  <a:lnTo>
                    <a:pt x="15" y="75"/>
                  </a:lnTo>
                  <a:lnTo>
                    <a:pt x="41" y="62"/>
                  </a:lnTo>
                  <a:lnTo>
                    <a:pt x="65" y="75"/>
                  </a:lnTo>
                  <a:lnTo>
                    <a:pt x="60" y="49"/>
                  </a:lnTo>
                  <a:lnTo>
                    <a:pt x="80" y="29"/>
                  </a:lnTo>
                  <a:close/>
                  <a:moveTo>
                    <a:pt x="41" y="57"/>
                  </a:moveTo>
                  <a:lnTo>
                    <a:pt x="23" y="65"/>
                  </a:lnTo>
                  <a:lnTo>
                    <a:pt x="26" y="45"/>
                  </a:lnTo>
                  <a:lnTo>
                    <a:pt x="11" y="32"/>
                  </a:lnTo>
                  <a:lnTo>
                    <a:pt x="31" y="29"/>
                  </a:lnTo>
                  <a:lnTo>
                    <a:pt x="41" y="11"/>
                  </a:lnTo>
                  <a:lnTo>
                    <a:pt x="49" y="29"/>
                  </a:lnTo>
                  <a:lnTo>
                    <a:pt x="68" y="32"/>
                  </a:lnTo>
                  <a:lnTo>
                    <a:pt x="54" y="45"/>
                  </a:lnTo>
                  <a:lnTo>
                    <a:pt x="57" y="65"/>
                  </a:lnTo>
                  <a:lnTo>
                    <a:pt x="41" y="57"/>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94" name="Freeform 41"/>
            <p:cNvSpPr>
              <a:spLocks noEditPoints="1"/>
            </p:cNvSpPr>
            <p:nvPr/>
          </p:nvSpPr>
          <p:spPr bwMode="auto">
            <a:xfrm>
              <a:off x="10313697" y="1861598"/>
              <a:ext cx="143869" cy="155614"/>
            </a:xfrm>
            <a:custGeom>
              <a:avLst/>
              <a:gdLst>
                <a:gd name="T0" fmla="*/ 48 w 60"/>
                <a:gd name="T1" fmla="*/ 11 h 65"/>
                <a:gd name="T2" fmla="*/ 60 w 60"/>
                <a:gd name="T3" fmla="*/ 6 h 65"/>
                <a:gd name="T4" fmla="*/ 60 w 60"/>
                <a:gd name="T5" fmla="*/ 44 h 65"/>
                <a:gd name="T6" fmla="*/ 48 w 60"/>
                <a:gd name="T7" fmla="*/ 48 h 65"/>
                <a:gd name="T8" fmla="*/ 36 w 60"/>
                <a:gd name="T9" fmla="*/ 45 h 65"/>
                <a:gd name="T10" fmla="*/ 24 w 60"/>
                <a:gd name="T11" fmla="*/ 41 h 65"/>
                <a:gd name="T12" fmla="*/ 12 w 60"/>
                <a:gd name="T13" fmla="*/ 46 h 65"/>
                <a:gd name="T14" fmla="*/ 12 w 60"/>
                <a:gd name="T15" fmla="*/ 8 h 65"/>
                <a:gd name="T16" fmla="*/ 24 w 60"/>
                <a:gd name="T17" fmla="*/ 4 h 65"/>
                <a:gd name="T18" fmla="*/ 36 w 60"/>
                <a:gd name="T19" fmla="*/ 7 h 65"/>
                <a:gd name="T20" fmla="*/ 48 w 60"/>
                <a:gd name="T21" fmla="*/ 11 h 65"/>
                <a:gd name="T22" fmla="*/ 4 w 60"/>
                <a:gd name="T23" fmla="*/ 0 h 65"/>
                <a:gd name="T24" fmla="*/ 8 w 60"/>
                <a:gd name="T25" fmla="*/ 4 h 65"/>
                <a:gd name="T26" fmla="*/ 8 w 60"/>
                <a:gd name="T27" fmla="*/ 65 h 65"/>
                <a:gd name="T28" fmla="*/ 0 w 60"/>
                <a:gd name="T29" fmla="*/ 65 h 65"/>
                <a:gd name="T30" fmla="*/ 0 w 60"/>
                <a:gd name="T31" fmla="*/ 4 h 65"/>
                <a:gd name="T32" fmla="*/ 4 w 60"/>
                <a:gd name="T33" fmla="*/ 0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0" h="65">
                  <a:moveTo>
                    <a:pt x="48" y="11"/>
                  </a:moveTo>
                  <a:cubicBezTo>
                    <a:pt x="53" y="11"/>
                    <a:pt x="58" y="8"/>
                    <a:pt x="60" y="6"/>
                  </a:cubicBezTo>
                  <a:cubicBezTo>
                    <a:pt x="60" y="44"/>
                    <a:pt x="60" y="44"/>
                    <a:pt x="60" y="44"/>
                  </a:cubicBezTo>
                  <a:cubicBezTo>
                    <a:pt x="58" y="46"/>
                    <a:pt x="53" y="48"/>
                    <a:pt x="48" y="48"/>
                  </a:cubicBezTo>
                  <a:cubicBezTo>
                    <a:pt x="43" y="48"/>
                    <a:pt x="39" y="47"/>
                    <a:pt x="36" y="45"/>
                  </a:cubicBezTo>
                  <a:cubicBezTo>
                    <a:pt x="33" y="43"/>
                    <a:pt x="29" y="41"/>
                    <a:pt x="24" y="41"/>
                  </a:cubicBezTo>
                  <a:cubicBezTo>
                    <a:pt x="19" y="41"/>
                    <a:pt x="15" y="44"/>
                    <a:pt x="12" y="46"/>
                  </a:cubicBezTo>
                  <a:cubicBezTo>
                    <a:pt x="12" y="8"/>
                    <a:pt x="12" y="8"/>
                    <a:pt x="12" y="8"/>
                  </a:cubicBezTo>
                  <a:cubicBezTo>
                    <a:pt x="15" y="6"/>
                    <a:pt x="19" y="4"/>
                    <a:pt x="24" y="4"/>
                  </a:cubicBezTo>
                  <a:cubicBezTo>
                    <a:pt x="29" y="4"/>
                    <a:pt x="33" y="5"/>
                    <a:pt x="36" y="7"/>
                  </a:cubicBezTo>
                  <a:cubicBezTo>
                    <a:pt x="39" y="9"/>
                    <a:pt x="43" y="11"/>
                    <a:pt x="48" y="11"/>
                  </a:cubicBezTo>
                  <a:close/>
                  <a:moveTo>
                    <a:pt x="4" y="0"/>
                  </a:moveTo>
                  <a:cubicBezTo>
                    <a:pt x="6" y="0"/>
                    <a:pt x="8" y="1"/>
                    <a:pt x="8" y="4"/>
                  </a:cubicBezTo>
                  <a:cubicBezTo>
                    <a:pt x="8" y="65"/>
                    <a:pt x="8" y="65"/>
                    <a:pt x="8" y="65"/>
                  </a:cubicBezTo>
                  <a:cubicBezTo>
                    <a:pt x="0" y="65"/>
                    <a:pt x="0" y="65"/>
                    <a:pt x="0" y="65"/>
                  </a:cubicBezTo>
                  <a:cubicBezTo>
                    <a:pt x="0" y="4"/>
                    <a:pt x="0" y="4"/>
                    <a:pt x="0" y="4"/>
                  </a:cubicBezTo>
                  <a:cubicBezTo>
                    <a:pt x="0" y="1"/>
                    <a:pt x="1" y="0"/>
                    <a:pt x="4" y="0"/>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95" name="Freeform 42"/>
            <p:cNvSpPr>
              <a:spLocks noEditPoints="1"/>
            </p:cNvSpPr>
            <p:nvPr/>
          </p:nvSpPr>
          <p:spPr bwMode="auto">
            <a:xfrm>
              <a:off x="10131659" y="1785259"/>
              <a:ext cx="152677" cy="155614"/>
            </a:xfrm>
            <a:custGeom>
              <a:avLst/>
              <a:gdLst>
                <a:gd name="T0" fmla="*/ 54 w 64"/>
                <a:gd name="T1" fmla="*/ 0 h 65"/>
                <a:gd name="T2" fmla="*/ 44 w 64"/>
                <a:gd name="T3" fmla="*/ 11 h 65"/>
                <a:gd name="T4" fmla="*/ 44 w 64"/>
                <a:gd name="T5" fmla="*/ 41 h 65"/>
                <a:gd name="T6" fmla="*/ 52 w 64"/>
                <a:gd name="T7" fmla="*/ 41 h 65"/>
                <a:gd name="T8" fmla="*/ 52 w 64"/>
                <a:gd name="T9" fmla="*/ 65 h 65"/>
                <a:gd name="T10" fmla="*/ 64 w 64"/>
                <a:gd name="T11" fmla="*/ 65 h 65"/>
                <a:gd name="T12" fmla="*/ 64 w 64"/>
                <a:gd name="T13" fmla="*/ 11 h 65"/>
                <a:gd name="T14" fmla="*/ 54 w 64"/>
                <a:gd name="T15" fmla="*/ 0 h 65"/>
                <a:gd name="T16" fmla="*/ 26 w 64"/>
                <a:gd name="T17" fmla="*/ 0 h 65"/>
                <a:gd name="T18" fmla="*/ 24 w 64"/>
                <a:gd name="T19" fmla="*/ 2 h 65"/>
                <a:gd name="T20" fmla="*/ 24 w 64"/>
                <a:gd name="T21" fmla="*/ 17 h 65"/>
                <a:gd name="T22" fmla="*/ 22 w 64"/>
                <a:gd name="T23" fmla="*/ 18 h 65"/>
                <a:gd name="T24" fmla="*/ 20 w 64"/>
                <a:gd name="T25" fmla="*/ 17 h 65"/>
                <a:gd name="T26" fmla="*/ 20 w 64"/>
                <a:gd name="T27" fmla="*/ 2 h 65"/>
                <a:gd name="T28" fmla="*/ 18 w 64"/>
                <a:gd name="T29" fmla="*/ 0 h 65"/>
                <a:gd name="T30" fmla="*/ 16 w 64"/>
                <a:gd name="T31" fmla="*/ 2 h 65"/>
                <a:gd name="T32" fmla="*/ 16 w 64"/>
                <a:gd name="T33" fmla="*/ 17 h 65"/>
                <a:gd name="T34" fmla="*/ 14 w 64"/>
                <a:gd name="T35" fmla="*/ 18 h 65"/>
                <a:gd name="T36" fmla="*/ 12 w 64"/>
                <a:gd name="T37" fmla="*/ 17 h 65"/>
                <a:gd name="T38" fmla="*/ 12 w 64"/>
                <a:gd name="T39" fmla="*/ 2 h 65"/>
                <a:gd name="T40" fmla="*/ 10 w 64"/>
                <a:gd name="T41" fmla="*/ 0 h 65"/>
                <a:gd name="T42" fmla="*/ 8 w 64"/>
                <a:gd name="T43" fmla="*/ 2 h 65"/>
                <a:gd name="T44" fmla="*/ 8 w 64"/>
                <a:gd name="T45" fmla="*/ 17 h 65"/>
                <a:gd name="T46" fmla="*/ 6 w 64"/>
                <a:gd name="T47" fmla="*/ 18 h 65"/>
                <a:gd name="T48" fmla="*/ 4 w 64"/>
                <a:gd name="T49" fmla="*/ 17 h 65"/>
                <a:gd name="T50" fmla="*/ 4 w 64"/>
                <a:gd name="T51" fmla="*/ 2 h 65"/>
                <a:gd name="T52" fmla="*/ 2 w 64"/>
                <a:gd name="T53" fmla="*/ 0 h 65"/>
                <a:gd name="T54" fmla="*/ 0 w 64"/>
                <a:gd name="T55" fmla="*/ 2 h 65"/>
                <a:gd name="T56" fmla="*/ 0 w 64"/>
                <a:gd name="T57" fmla="*/ 17 h 65"/>
                <a:gd name="T58" fmla="*/ 0 w 64"/>
                <a:gd name="T59" fmla="*/ 21 h 65"/>
                <a:gd name="T60" fmla="*/ 3 w 64"/>
                <a:gd name="T61" fmla="*/ 25 h 65"/>
                <a:gd name="T62" fmla="*/ 8 w 64"/>
                <a:gd name="T63" fmla="*/ 33 h 65"/>
                <a:gd name="T64" fmla="*/ 8 w 64"/>
                <a:gd name="T65" fmla="*/ 65 h 65"/>
                <a:gd name="T66" fmla="*/ 20 w 64"/>
                <a:gd name="T67" fmla="*/ 65 h 65"/>
                <a:gd name="T68" fmla="*/ 20 w 64"/>
                <a:gd name="T69" fmla="*/ 33 h 65"/>
                <a:gd name="T70" fmla="*/ 25 w 64"/>
                <a:gd name="T71" fmla="*/ 25 h 65"/>
                <a:gd name="T72" fmla="*/ 28 w 64"/>
                <a:gd name="T73" fmla="*/ 21 h 65"/>
                <a:gd name="T74" fmla="*/ 28 w 64"/>
                <a:gd name="T75" fmla="*/ 17 h 65"/>
                <a:gd name="T76" fmla="*/ 28 w 64"/>
                <a:gd name="T77" fmla="*/ 2 h 65"/>
                <a:gd name="T78" fmla="*/ 26 w 64"/>
                <a:gd name="T79" fmla="*/ 0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64" h="65">
                  <a:moveTo>
                    <a:pt x="54" y="0"/>
                  </a:moveTo>
                  <a:cubicBezTo>
                    <a:pt x="49" y="0"/>
                    <a:pt x="44" y="5"/>
                    <a:pt x="44" y="11"/>
                  </a:cubicBezTo>
                  <a:cubicBezTo>
                    <a:pt x="44" y="41"/>
                    <a:pt x="44" y="41"/>
                    <a:pt x="44" y="41"/>
                  </a:cubicBezTo>
                  <a:cubicBezTo>
                    <a:pt x="52" y="41"/>
                    <a:pt x="52" y="41"/>
                    <a:pt x="52" y="41"/>
                  </a:cubicBezTo>
                  <a:cubicBezTo>
                    <a:pt x="52" y="65"/>
                    <a:pt x="52" y="65"/>
                    <a:pt x="52" y="65"/>
                  </a:cubicBezTo>
                  <a:cubicBezTo>
                    <a:pt x="64" y="65"/>
                    <a:pt x="64" y="65"/>
                    <a:pt x="64" y="65"/>
                  </a:cubicBezTo>
                  <a:cubicBezTo>
                    <a:pt x="64" y="11"/>
                    <a:pt x="64" y="11"/>
                    <a:pt x="64" y="11"/>
                  </a:cubicBezTo>
                  <a:cubicBezTo>
                    <a:pt x="64" y="5"/>
                    <a:pt x="60" y="0"/>
                    <a:pt x="54" y="0"/>
                  </a:cubicBezTo>
                  <a:close/>
                  <a:moveTo>
                    <a:pt x="26" y="0"/>
                  </a:moveTo>
                  <a:cubicBezTo>
                    <a:pt x="25" y="0"/>
                    <a:pt x="24" y="1"/>
                    <a:pt x="24" y="2"/>
                  </a:cubicBezTo>
                  <a:cubicBezTo>
                    <a:pt x="24" y="17"/>
                    <a:pt x="24" y="17"/>
                    <a:pt x="24" y="17"/>
                  </a:cubicBezTo>
                  <a:cubicBezTo>
                    <a:pt x="24" y="17"/>
                    <a:pt x="23" y="18"/>
                    <a:pt x="22" y="18"/>
                  </a:cubicBezTo>
                  <a:cubicBezTo>
                    <a:pt x="21" y="18"/>
                    <a:pt x="20" y="17"/>
                    <a:pt x="20" y="17"/>
                  </a:cubicBezTo>
                  <a:cubicBezTo>
                    <a:pt x="20" y="2"/>
                    <a:pt x="20" y="2"/>
                    <a:pt x="20" y="2"/>
                  </a:cubicBezTo>
                  <a:cubicBezTo>
                    <a:pt x="20" y="1"/>
                    <a:pt x="19" y="0"/>
                    <a:pt x="18" y="0"/>
                  </a:cubicBezTo>
                  <a:cubicBezTo>
                    <a:pt x="17" y="0"/>
                    <a:pt x="16" y="1"/>
                    <a:pt x="16" y="2"/>
                  </a:cubicBezTo>
                  <a:cubicBezTo>
                    <a:pt x="16" y="17"/>
                    <a:pt x="16" y="17"/>
                    <a:pt x="16" y="17"/>
                  </a:cubicBezTo>
                  <a:cubicBezTo>
                    <a:pt x="16" y="17"/>
                    <a:pt x="15" y="18"/>
                    <a:pt x="14" y="18"/>
                  </a:cubicBezTo>
                  <a:cubicBezTo>
                    <a:pt x="13" y="18"/>
                    <a:pt x="12" y="17"/>
                    <a:pt x="12" y="17"/>
                  </a:cubicBezTo>
                  <a:cubicBezTo>
                    <a:pt x="12" y="2"/>
                    <a:pt x="12" y="2"/>
                    <a:pt x="12" y="2"/>
                  </a:cubicBezTo>
                  <a:cubicBezTo>
                    <a:pt x="12" y="1"/>
                    <a:pt x="11" y="0"/>
                    <a:pt x="10" y="0"/>
                  </a:cubicBezTo>
                  <a:cubicBezTo>
                    <a:pt x="9" y="0"/>
                    <a:pt x="8" y="1"/>
                    <a:pt x="8" y="2"/>
                  </a:cubicBezTo>
                  <a:cubicBezTo>
                    <a:pt x="8" y="17"/>
                    <a:pt x="8" y="17"/>
                    <a:pt x="8" y="17"/>
                  </a:cubicBezTo>
                  <a:cubicBezTo>
                    <a:pt x="8" y="17"/>
                    <a:pt x="7" y="18"/>
                    <a:pt x="6" y="18"/>
                  </a:cubicBezTo>
                  <a:cubicBezTo>
                    <a:pt x="5" y="18"/>
                    <a:pt x="4" y="17"/>
                    <a:pt x="4" y="17"/>
                  </a:cubicBezTo>
                  <a:cubicBezTo>
                    <a:pt x="4" y="2"/>
                    <a:pt x="4" y="2"/>
                    <a:pt x="4" y="2"/>
                  </a:cubicBezTo>
                  <a:cubicBezTo>
                    <a:pt x="4" y="1"/>
                    <a:pt x="3" y="0"/>
                    <a:pt x="2" y="0"/>
                  </a:cubicBezTo>
                  <a:cubicBezTo>
                    <a:pt x="0" y="0"/>
                    <a:pt x="0" y="1"/>
                    <a:pt x="0" y="2"/>
                  </a:cubicBezTo>
                  <a:cubicBezTo>
                    <a:pt x="0" y="17"/>
                    <a:pt x="0" y="17"/>
                    <a:pt x="0" y="17"/>
                  </a:cubicBezTo>
                  <a:cubicBezTo>
                    <a:pt x="0" y="21"/>
                    <a:pt x="0" y="21"/>
                    <a:pt x="0" y="21"/>
                  </a:cubicBezTo>
                  <a:cubicBezTo>
                    <a:pt x="0" y="22"/>
                    <a:pt x="1" y="23"/>
                    <a:pt x="3" y="25"/>
                  </a:cubicBezTo>
                  <a:cubicBezTo>
                    <a:pt x="5" y="26"/>
                    <a:pt x="8" y="28"/>
                    <a:pt x="8" y="33"/>
                  </a:cubicBezTo>
                  <a:cubicBezTo>
                    <a:pt x="8" y="65"/>
                    <a:pt x="8" y="65"/>
                    <a:pt x="8" y="65"/>
                  </a:cubicBezTo>
                  <a:cubicBezTo>
                    <a:pt x="20" y="65"/>
                    <a:pt x="20" y="65"/>
                    <a:pt x="20" y="65"/>
                  </a:cubicBezTo>
                  <a:cubicBezTo>
                    <a:pt x="20" y="33"/>
                    <a:pt x="20" y="33"/>
                    <a:pt x="20" y="33"/>
                  </a:cubicBezTo>
                  <a:cubicBezTo>
                    <a:pt x="20" y="28"/>
                    <a:pt x="22" y="26"/>
                    <a:pt x="25" y="25"/>
                  </a:cubicBezTo>
                  <a:cubicBezTo>
                    <a:pt x="26" y="23"/>
                    <a:pt x="28" y="22"/>
                    <a:pt x="28" y="21"/>
                  </a:cubicBezTo>
                  <a:cubicBezTo>
                    <a:pt x="28" y="17"/>
                    <a:pt x="28" y="17"/>
                    <a:pt x="28" y="17"/>
                  </a:cubicBezTo>
                  <a:cubicBezTo>
                    <a:pt x="28" y="2"/>
                    <a:pt x="28" y="2"/>
                    <a:pt x="28" y="2"/>
                  </a:cubicBezTo>
                  <a:cubicBezTo>
                    <a:pt x="28" y="1"/>
                    <a:pt x="27" y="0"/>
                    <a:pt x="26" y="0"/>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96" name="Freeform 43"/>
            <p:cNvSpPr>
              <a:spLocks noEditPoints="1"/>
            </p:cNvSpPr>
            <p:nvPr/>
          </p:nvSpPr>
          <p:spPr bwMode="auto">
            <a:xfrm>
              <a:off x="10432610" y="3212205"/>
              <a:ext cx="177634" cy="199655"/>
            </a:xfrm>
            <a:custGeom>
              <a:avLst/>
              <a:gdLst>
                <a:gd name="T0" fmla="*/ 58 w 74"/>
                <a:gd name="T1" fmla="*/ 25 h 83"/>
                <a:gd name="T2" fmla="*/ 63 w 74"/>
                <a:gd name="T3" fmla="*/ 22 h 83"/>
                <a:gd name="T4" fmla="*/ 68 w 74"/>
                <a:gd name="T5" fmla="*/ 12 h 83"/>
                <a:gd name="T6" fmla="*/ 65 w 74"/>
                <a:gd name="T7" fmla="*/ 3 h 83"/>
                <a:gd name="T8" fmla="*/ 58 w 74"/>
                <a:gd name="T9" fmla="*/ 0 h 83"/>
                <a:gd name="T10" fmla="*/ 46 w 74"/>
                <a:gd name="T11" fmla="*/ 6 h 83"/>
                <a:gd name="T12" fmla="*/ 36 w 74"/>
                <a:gd name="T13" fmla="*/ 24 h 83"/>
                <a:gd name="T14" fmla="*/ 27 w 74"/>
                <a:gd name="T15" fmla="*/ 6 h 83"/>
                <a:gd name="T16" fmla="*/ 18 w 74"/>
                <a:gd name="T17" fmla="*/ 2 h 83"/>
                <a:gd name="T18" fmla="*/ 11 w 74"/>
                <a:gd name="T19" fmla="*/ 5 h 83"/>
                <a:gd name="T20" fmla="*/ 12 w 74"/>
                <a:gd name="T21" fmla="*/ 21 h 83"/>
                <a:gd name="T22" fmla="*/ 18 w 74"/>
                <a:gd name="T23" fmla="*/ 25 h 83"/>
                <a:gd name="T24" fmla="*/ 0 w 74"/>
                <a:gd name="T25" fmla="*/ 25 h 83"/>
                <a:gd name="T26" fmla="*/ 0 w 74"/>
                <a:gd name="T27" fmla="*/ 47 h 83"/>
                <a:gd name="T28" fmla="*/ 6 w 74"/>
                <a:gd name="T29" fmla="*/ 47 h 83"/>
                <a:gd name="T30" fmla="*/ 6 w 74"/>
                <a:gd name="T31" fmla="*/ 83 h 83"/>
                <a:gd name="T32" fmla="*/ 69 w 74"/>
                <a:gd name="T33" fmla="*/ 83 h 83"/>
                <a:gd name="T34" fmla="*/ 69 w 74"/>
                <a:gd name="T35" fmla="*/ 47 h 83"/>
                <a:gd name="T36" fmla="*/ 74 w 74"/>
                <a:gd name="T37" fmla="*/ 47 h 83"/>
                <a:gd name="T38" fmla="*/ 74 w 74"/>
                <a:gd name="T39" fmla="*/ 25 h 83"/>
                <a:gd name="T40" fmla="*/ 58 w 74"/>
                <a:gd name="T41" fmla="*/ 25 h 83"/>
                <a:gd name="T42" fmla="*/ 50 w 74"/>
                <a:gd name="T43" fmla="*/ 10 h 83"/>
                <a:gd name="T44" fmla="*/ 58 w 74"/>
                <a:gd name="T45" fmla="*/ 6 h 83"/>
                <a:gd name="T46" fmla="*/ 61 w 74"/>
                <a:gd name="T47" fmla="*/ 7 h 83"/>
                <a:gd name="T48" fmla="*/ 59 w 74"/>
                <a:gd name="T49" fmla="*/ 18 h 83"/>
                <a:gd name="T50" fmla="*/ 46 w 74"/>
                <a:gd name="T51" fmla="*/ 25 h 83"/>
                <a:gd name="T52" fmla="*/ 42 w 74"/>
                <a:gd name="T53" fmla="*/ 25 h 83"/>
                <a:gd name="T54" fmla="*/ 50 w 74"/>
                <a:gd name="T55" fmla="*/ 10 h 83"/>
                <a:gd name="T56" fmla="*/ 14 w 74"/>
                <a:gd name="T57" fmla="*/ 12 h 83"/>
                <a:gd name="T58" fmla="*/ 15 w 74"/>
                <a:gd name="T59" fmla="*/ 9 h 83"/>
                <a:gd name="T60" fmla="*/ 18 w 74"/>
                <a:gd name="T61" fmla="*/ 8 h 83"/>
                <a:gd name="T62" fmla="*/ 18 w 74"/>
                <a:gd name="T63" fmla="*/ 8 h 83"/>
                <a:gd name="T64" fmla="*/ 23 w 74"/>
                <a:gd name="T65" fmla="*/ 10 h 83"/>
                <a:gd name="T66" fmla="*/ 30 w 74"/>
                <a:gd name="T67" fmla="*/ 23 h 83"/>
                <a:gd name="T68" fmla="*/ 30 w 74"/>
                <a:gd name="T69" fmla="*/ 24 h 83"/>
                <a:gd name="T70" fmla="*/ 29 w 74"/>
                <a:gd name="T71" fmla="*/ 24 h 83"/>
                <a:gd name="T72" fmla="*/ 17 w 74"/>
                <a:gd name="T73" fmla="*/ 17 h 83"/>
                <a:gd name="T74" fmla="*/ 14 w 74"/>
                <a:gd name="T75" fmla="*/ 12 h 83"/>
                <a:gd name="T76" fmla="*/ 32 w 74"/>
                <a:gd name="T77" fmla="*/ 78 h 83"/>
                <a:gd name="T78" fmla="*/ 11 w 74"/>
                <a:gd name="T79" fmla="*/ 78 h 83"/>
                <a:gd name="T80" fmla="*/ 11 w 74"/>
                <a:gd name="T81" fmla="*/ 44 h 83"/>
                <a:gd name="T82" fmla="*/ 32 w 74"/>
                <a:gd name="T83" fmla="*/ 44 h 83"/>
                <a:gd name="T84" fmla="*/ 32 w 74"/>
                <a:gd name="T85" fmla="*/ 78 h 83"/>
                <a:gd name="T86" fmla="*/ 32 w 74"/>
                <a:gd name="T87" fmla="*/ 41 h 83"/>
                <a:gd name="T88" fmla="*/ 6 w 74"/>
                <a:gd name="T89" fmla="*/ 41 h 83"/>
                <a:gd name="T90" fmla="*/ 6 w 74"/>
                <a:gd name="T91" fmla="*/ 31 h 83"/>
                <a:gd name="T92" fmla="*/ 32 w 74"/>
                <a:gd name="T93" fmla="*/ 31 h 83"/>
                <a:gd name="T94" fmla="*/ 32 w 74"/>
                <a:gd name="T95" fmla="*/ 41 h 83"/>
                <a:gd name="T96" fmla="*/ 63 w 74"/>
                <a:gd name="T97" fmla="*/ 78 h 83"/>
                <a:gd name="T98" fmla="*/ 42 w 74"/>
                <a:gd name="T99" fmla="*/ 78 h 83"/>
                <a:gd name="T100" fmla="*/ 42 w 74"/>
                <a:gd name="T101" fmla="*/ 44 h 83"/>
                <a:gd name="T102" fmla="*/ 63 w 74"/>
                <a:gd name="T103" fmla="*/ 44 h 83"/>
                <a:gd name="T104" fmla="*/ 63 w 74"/>
                <a:gd name="T105" fmla="*/ 78 h 83"/>
                <a:gd name="T106" fmla="*/ 69 w 74"/>
                <a:gd name="T107" fmla="*/ 41 h 83"/>
                <a:gd name="T108" fmla="*/ 42 w 74"/>
                <a:gd name="T109" fmla="*/ 41 h 83"/>
                <a:gd name="T110" fmla="*/ 42 w 74"/>
                <a:gd name="T111" fmla="*/ 31 h 83"/>
                <a:gd name="T112" fmla="*/ 69 w 74"/>
                <a:gd name="T113" fmla="*/ 31 h 83"/>
                <a:gd name="T114" fmla="*/ 69 w 74"/>
                <a:gd name="T115" fmla="*/ 41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4" h="83">
                  <a:moveTo>
                    <a:pt x="58" y="25"/>
                  </a:moveTo>
                  <a:cubicBezTo>
                    <a:pt x="60" y="24"/>
                    <a:pt x="61" y="23"/>
                    <a:pt x="63" y="22"/>
                  </a:cubicBezTo>
                  <a:cubicBezTo>
                    <a:pt x="65" y="19"/>
                    <a:pt x="67" y="16"/>
                    <a:pt x="68" y="12"/>
                  </a:cubicBezTo>
                  <a:cubicBezTo>
                    <a:pt x="69" y="9"/>
                    <a:pt x="68" y="5"/>
                    <a:pt x="65" y="3"/>
                  </a:cubicBezTo>
                  <a:cubicBezTo>
                    <a:pt x="63" y="1"/>
                    <a:pt x="61" y="0"/>
                    <a:pt x="58" y="0"/>
                  </a:cubicBezTo>
                  <a:cubicBezTo>
                    <a:pt x="54" y="0"/>
                    <a:pt x="50" y="2"/>
                    <a:pt x="46" y="6"/>
                  </a:cubicBezTo>
                  <a:cubicBezTo>
                    <a:pt x="41" y="11"/>
                    <a:pt x="38" y="19"/>
                    <a:pt x="36" y="24"/>
                  </a:cubicBezTo>
                  <a:cubicBezTo>
                    <a:pt x="35" y="19"/>
                    <a:pt x="32" y="11"/>
                    <a:pt x="27" y="6"/>
                  </a:cubicBezTo>
                  <a:cubicBezTo>
                    <a:pt x="25" y="4"/>
                    <a:pt x="21" y="2"/>
                    <a:pt x="18" y="2"/>
                  </a:cubicBezTo>
                  <a:cubicBezTo>
                    <a:pt x="15" y="2"/>
                    <a:pt x="13" y="3"/>
                    <a:pt x="11" y="5"/>
                  </a:cubicBezTo>
                  <a:cubicBezTo>
                    <a:pt x="7" y="9"/>
                    <a:pt x="8" y="16"/>
                    <a:pt x="12" y="21"/>
                  </a:cubicBezTo>
                  <a:cubicBezTo>
                    <a:pt x="14" y="23"/>
                    <a:pt x="16" y="24"/>
                    <a:pt x="18" y="25"/>
                  </a:cubicBezTo>
                  <a:cubicBezTo>
                    <a:pt x="0" y="25"/>
                    <a:pt x="0" y="25"/>
                    <a:pt x="0" y="25"/>
                  </a:cubicBezTo>
                  <a:cubicBezTo>
                    <a:pt x="0" y="47"/>
                    <a:pt x="0" y="47"/>
                    <a:pt x="0" y="47"/>
                  </a:cubicBezTo>
                  <a:cubicBezTo>
                    <a:pt x="6" y="47"/>
                    <a:pt x="6" y="47"/>
                    <a:pt x="6" y="47"/>
                  </a:cubicBezTo>
                  <a:cubicBezTo>
                    <a:pt x="6" y="83"/>
                    <a:pt x="6" y="83"/>
                    <a:pt x="6" y="83"/>
                  </a:cubicBezTo>
                  <a:cubicBezTo>
                    <a:pt x="69" y="83"/>
                    <a:pt x="69" y="83"/>
                    <a:pt x="69" y="83"/>
                  </a:cubicBezTo>
                  <a:cubicBezTo>
                    <a:pt x="69" y="47"/>
                    <a:pt x="69" y="47"/>
                    <a:pt x="69" y="47"/>
                  </a:cubicBezTo>
                  <a:cubicBezTo>
                    <a:pt x="74" y="47"/>
                    <a:pt x="74" y="47"/>
                    <a:pt x="74" y="47"/>
                  </a:cubicBezTo>
                  <a:cubicBezTo>
                    <a:pt x="74" y="25"/>
                    <a:pt x="74" y="25"/>
                    <a:pt x="74" y="25"/>
                  </a:cubicBezTo>
                  <a:lnTo>
                    <a:pt x="58" y="25"/>
                  </a:lnTo>
                  <a:close/>
                  <a:moveTo>
                    <a:pt x="50" y="10"/>
                  </a:moveTo>
                  <a:cubicBezTo>
                    <a:pt x="53" y="7"/>
                    <a:pt x="56" y="6"/>
                    <a:pt x="58" y="6"/>
                  </a:cubicBezTo>
                  <a:cubicBezTo>
                    <a:pt x="59" y="6"/>
                    <a:pt x="60" y="6"/>
                    <a:pt x="61" y="7"/>
                  </a:cubicBezTo>
                  <a:cubicBezTo>
                    <a:pt x="63" y="9"/>
                    <a:pt x="62" y="14"/>
                    <a:pt x="59" y="18"/>
                  </a:cubicBezTo>
                  <a:cubicBezTo>
                    <a:pt x="55" y="21"/>
                    <a:pt x="50" y="24"/>
                    <a:pt x="46" y="25"/>
                  </a:cubicBezTo>
                  <a:cubicBezTo>
                    <a:pt x="42" y="25"/>
                    <a:pt x="42" y="25"/>
                    <a:pt x="42" y="25"/>
                  </a:cubicBezTo>
                  <a:cubicBezTo>
                    <a:pt x="43" y="21"/>
                    <a:pt x="46" y="14"/>
                    <a:pt x="50" y="10"/>
                  </a:cubicBezTo>
                  <a:close/>
                  <a:moveTo>
                    <a:pt x="14" y="12"/>
                  </a:moveTo>
                  <a:cubicBezTo>
                    <a:pt x="14" y="12"/>
                    <a:pt x="14" y="10"/>
                    <a:pt x="15" y="9"/>
                  </a:cubicBezTo>
                  <a:cubicBezTo>
                    <a:pt x="16" y="8"/>
                    <a:pt x="17" y="8"/>
                    <a:pt x="18" y="8"/>
                  </a:cubicBezTo>
                  <a:cubicBezTo>
                    <a:pt x="18" y="8"/>
                    <a:pt x="18" y="8"/>
                    <a:pt x="18" y="8"/>
                  </a:cubicBezTo>
                  <a:cubicBezTo>
                    <a:pt x="20" y="8"/>
                    <a:pt x="22" y="9"/>
                    <a:pt x="23" y="10"/>
                  </a:cubicBezTo>
                  <a:cubicBezTo>
                    <a:pt x="26" y="13"/>
                    <a:pt x="28" y="18"/>
                    <a:pt x="30" y="23"/>
                  </a:cubicBezTo>
                  <a:cubicBezTo>
                    <a:pt x="30" y="23"/>
                    <a:pt x="30" y="24"/>
                    <a:pt x="30" y="24"/>
                  </a:cubicBezTo>
                  <a:cubicBezTo>
                    <a:pt x="30" y="24"/>
                    <a:pt x="29" y="24"/>
                    <a:pt x="29" y="24"/>
                  </a:cubicBezTo>
                  <a:cubicBezTo>
                    <a:pt x="24" y="22"/>
                    <a:pt x="19" y="20"/>
                    <a:pt x="17" y="17"/>
                  </a:cubicBezTo>
                  <a:cubicBezTo>
                    <a:pt x="15" y="16"/>
                    <a:pt x="14" y="14"/>
                    <a:pt x="14" y="12"/>
                  </a:cubicBezTo>
                  <a:close/>
                  <a:moveTo>
                    <a:pt x="32" y="78"/>
                  </a:moveTo>
                  <a:cubicBezTo>
                    <a:pt x="11" y="78"/>
                    <a:pt x="11" y="78"/>
                    <a:pt x="11" y="78"/>
                  </a:cubicBezTo>
                  <a:cubicBezTo>
                    <a:pt x="11" y="44"/>
                    <a:pt x="11" y="44"/>
                    <a:pt x="11" y="44"/>
                  </a:cubicBezTo>
                  <a:cubicBezTo>
                    <a:pt x="32" y="44"/>
                    <a:pt x="32" y="44"/>
                    <a:pt x="32" y="44"/>
                  </a:cubicBezTo>
                  <a:lnTo>
                    <a:pt x="32" y="78"/>
                  </a:lnTo>
                  <a:close/>
                  <a:moveTo>
                    <a:pt x="32" y="41"/>
                  </a:moveTo>
                  <a:cubicBezTo>
                    <a:pt x="6" y="41"/>
                    <a:pt x="6" y="41"/>
                    <a:pt x="6" y="41"/>
                  </a:cubicBezTo>
                  <a:cubicBezTo>
                    <a:pt x="6" y="31"/>
                    <a:pt x="6" y="31"/>
                    <a:pt x="6" y="31"/>
                  </a:cubicBezTo>
                  <a:cubicBezTo>
                    <a:pt x="32" y="31"/>
                    <a:pt x="32" y="31"/>
                    <a:pt x="32" y="31"/>
                  </a:cubicBezTo>
                  <a:lnTo>
                    <a:pt x="32" y="41"/>
                  </a:lnTo>
                  <a:close/>
                  <a:moveTo>
                    <a:pt x="63" y="78"/>
                  </a:moveTo>
                  <a:cubicBezTo>
                    <a:pt x="42" y="78"/>
                    <a:pt x="42" y="78"/>
                    <a:pt x="42" y="78"/>
                  </a:cubicBezTo>
                  <a:cubicBezTo>
                    <a:pt x="42" y="44"/>
                    <a:pt x="42" y="44"/>
                    <a:pt x="42" y="44"/>
                  </a:cubicBezTo>
                  <a:cubicBezTo>
                    <a:pt x="63" y="44"/>
                    <a:pt x="63" y="44"/>
                    <a:pt x="63" y="44"/>
                  </a:cubicBezTo>
                  <a:lnTo>
                    <a:pt x="63" y="78"/>
                  </a:lnTo>
                  <a:close/>
                  <a:moveTo>
                    <a:pt x="69" y="41"/>
                  </a:moveTo>
                  <a:cubicBezTo>
                    <a:pt x="42" y="41"/>
                    <a:pt x="42" y="41"/>
                    <a:pt x="42" y="41"/>
                  </a:cubicBezTo>
                  <a:cubicBezTo>
                    <a:pt x="42" y="31"/>
                    <a:pt x="42" y="31"/>
                    <a:pt x="42" y="31"/>
                  </a:cubicBezTo>
                  <a:cubicBezTo>
                    <a:pt x="69" y="31"/>
                    <a:pt x="69" y="31"/>
                    <a:pt x="69" y="31"/>
                  </a:cubicBezTo>
                  <a:lnTo>
                    <a:pt x="69" y="41"/>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97" name="Freeform 44"/>
            <p:cNvSpPr>
              <a:spLocks noEditPoints="1"/>
            </p:cNvSpPr>
            <p:nvPr/>
          </p:nvSpPr>
          <p:spPr bwMode="auto">
            <a:xfrm>
              <a:off x="10379760" y="4112120"/>
              <a:ext cx="184974" cy="151209"/>
            </a:xfrm>
            <a:custGeom>
              <a:avLst/>
              <a:gdLst>
                <a:gd name="T0" fmla="*/ 1 w 77"/>
                <a:gd name="T1" fmla="*/ 42 h 63"/>
                <a:gd name="T2" fmla="*/ 8 w 77"/>
                <a:gd name="T3" fmla="*/ 55 h 63"/>
                <a:gd name="T4" fmla="*/ 21 w 77"/>
                <a:gd name="T5" fmla="*/ 61 h 63"/>
                <a:gd name="T6" fmla="*/ 38 w 77"/>
                <a:gd name="T7" fmla="*/ 63 h 63"/>
                <a:gd name="T8" fmla="*/ 56 w 77"/>
                <a:gd name="T9" fmla="*/ 61 h 63"/>
                <a:gd name="T10" fmla="*/ 69 w 77"/>
                <a:gd name="T11" fmla="*/ 55 h 63"/>
                <a:gd name="T12" fmla="*/ 76 w 77"/>
                <a:gd name="T13" fmla="*/ 42 h 63"/>
                <a:gd name="T14" fmla="*/ 71 w 77"/>
                <a:gd name="T15" fmla="*/ 16 h 63"/>
                <a:gd name="T16" fmla="*/ 72 w 77"/>
                <a:gd name="T17" fmla="*/ 11 h 63"/>
                <a:gd name="T18" fmla="*/ 70 w 77"/>
                <a:gd name="T19" fmla="*/ 0 h 63"/>
                <a:gd name="T20" fmla="*/ 67 w 77"/>
                <a:gd name="T21" fmla="*/ 0 h 63"/>
                <a:gd name="T22" fmla="*/ 60 w 77"/>
                <a:gd name="T23" fmla="*/ 3 h 63"/>
                <a:gd name="T24" fmla="*/ 38 w 77"/>
                <a:gd name="T25" fmla="*/ 5 h 63"/>
                <a:gd name="T26" fmla="*/ 17 w 77"/>
                <a:gd name="T27" fmla="*/ 3 h 63"/>
                <a:gd name="T28" fmla="*/ 9 w 77"/>
                <a:gd name="T29" fmla="*/ 0 h 63"/>
                <a:gd name="T30" fmla="*/ 7 w 77"/>
                <a:gd name="T31" fmla="*/ 0 h 63"/>
                <a:gd name="T32" fmla="*/ 5 w 77"/>
                <a:gd name="T33" fmla="*/ 11 h 63"/>
                <a:gd name="T34" fmla="*/ 6 w 77"/>
                <a:gd name="T35" fmla="*/ 16 h 63"/>
                <a:gd name="T36" fmla="*/ 9 w 77"/>
                <a:gd name="T37" fmla="*/ 42 h 63"/>
                <a:gd name="T38" fmla="*/ 18 w 77"/>
                <a:gd name="T39" fmla="*/ 30 h 63"/>
                <a:gd name="T40" fmla="*/ 27 w 77"/>
                <a:gd name="T41" fmla="*/ 29 h 63"/>
                <a:gd name="T42" fmla="*/ 38 w 77"/>
                <a:gd name="T43" fmla="*/ 30 h 63"/>
                <a:gd name="T44" fmla="*/ 49 w 77"/>
                <a:gd name="T45" fmla="*/ 29 h 63"/>
                <a:gd name="T46" fmla="*/ 59 w 77"/>
                <a:gd name="T47" fmla="*/ 30 h 63"/>
                <a:gd name="T48" fmla="*/ 67 w 77"/>
                <a:gd name="T49" fmla="*/ 42 h 63"/>
                <a:gd name="T50" fmla="*/ 64 w 77"/>
                <a:gd name="T51" fmla="*/ 52 h 63"/>
                <a:gd name="T52" fmla="*/ 56 w 77"/>
                <a:gd name="T53" fmla="*/ 57 h 63"/>
                <a:gd name="T54" fmla="*/ 45 w 77"/>
                <a:gd name="T55" fmla="*/ 58 h 63"/>
                <a:gd name="T56" fmla="*/ 31 w 77"/>
                <a:gd name="T57" fmla="*/ 58 h 63"/>
                <a:gd name="T58" fmla="*/ 20 w 77"/>
                <a:gd name="T59" fmla="*/ 57 h 63"/>
                <a:gd name="T60" fmla="*/ 12 w 77"/>
                <a:gd name="T61" fmla="*/ 52 h 63"/>
                <a:gd name="T62" fmla="*/ 9 w 77"/>
                <a:gd name="T63" fmla="*/ 42 h 63"/>
                <a:gd name="T64" fmla="*/ 53 w 77"/>
                <a:gd name="T65" fmla="*/ 48 h 63"/>
                <a:gd name="T66" fmla="*/ 53 w 77"/>
                <a:gd name="T67" fmla="*/ 34 h 63"/>
                <a:gd name="T68" fmla="*/ 19 w 77"/>
                <a:gd name="T69" fmla="*/ 41 h 63"/>
                <a:gd name="T70" fmla="*/ 29 w 77"/>
                <a:gd name="T71" fmla="*/ 41 h 63"/>
                <a:gd name="T72" fmla="*/ 19 w 77"/>
                <a:gd name="T73" fmla="*/ 41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77" h="63">
                  <a:moveTo>
                    <a:pt x="0" y="33"/>
                  </a:moveTo>
                  <a:cubicBezTo>
                    <a:pt x="0" y="36"/>
                    <a:pt x="0" y="39"/>
                    <a:pt x="1" y="42"/>
                  </a:cubicBezTo>
                  <a:cubicBezTo>
                    <a:pt x="1" y="45"/>
                    <a:pt x="2" y="47"/>
                    <a:pt x="3" y="49"/>
                  </a:cubicBezTo>
                  <a:cubicBezTo>
                    <a:pt x="5" y="51"/>
                    <a:pt x="6" y="53"/>
                    <a:pt x="8" y="55"/>
                  </a:cubicBezTo>
                  <a:cubicBezTo>
                    <a:pt x="10" y="56"/>
                    <a:pt x="12" y="58"/>
                    <a:pt x="14" y="59"/>
                  </a:cubicBezTo>
                  <a:cubicBezTo>
                    <a:pt x="16" y="60"/>
                    <a:pt x="18" y="61"/>
                    <a:pt x="21" y="61"/>
                  </a:cubicBezTo>
                  <a:cubicBezTo>
                    <a:pt x="23" y="62"/>
                    <a:pt x="26" y="62"/>
                    <a:pt x="29" y="63"/>
                  </a:cubicBezTo>
                  <a:cubicBezTo>
                    <a:pt x="32" y="63"/>
                    <a:pt x="35" y="63"/>
                    <a:pt x="38" y="63"/>
                  </a:cubicBezTo>
                  <a:cubicBezTo>
                    <a:pt x="42" y="63"/>
                    <a:pt x="45" y="63"/>
                    <a:pt x="47" y="63"/>
                  </a:cubicBezTo>
                  <a:cubicBezTo>
                    <a:pt x="50" y="62"/>
                    <a:pt x="53" y="62"/>
                    <a:pt x="56" y="61"/>
                  </a:cubicBezTo>
                  <a:cubicBezTo>
                    <a:pt x="58" y="61"/>
                    <a:pt x="61" y="60"/>
                    <a:pt x="63" y="59"/>
                  </a:cubicBezTo>
                  <a:cubicBezTo>
                    <a:pt x="65" y="58"/>
                    <a:pt x="67" y="56"/>
                    <a:pt x="69" y="55"/>
                  </a:cubicBezTo>
                  <a:cubicBezTo>
                    <a:pt x="71" y="53"/>
                    <a:pt x="72" y="51"/>
                    <a:pt x="73" y="49"/>
                  </a:cubicBezTo>
                  <a:cubicBezTo>
                    <a:pt x="74" y="47"/>
                    <a:pt x="75" y="45"/>
                    <a:pt x="76" y="42"/>
                  </a:cubicBezTo>
                  <a:cubicBezTo>
                    <a:pt x="77" y="39"/>
                    <a:pt x="77" y="36"/>
                    <a:pt x="77" y="33"/>
                  </a:cubicBezTo>
                  <a:cubicBezTo>
                    <a:pt x="77" y="26"/>
                    <a:pt x="75" y="21"/>
                    <a:pt x="71" y="16"/>
                  </a:cubicBezTo>
                  <a:cubicBezTo>
                    <a:pt x="71" y="16"/>
                    <a:pt x="71" y="15"/>
                    <a:pt x="71" y="14"/>
                  </a:cubicBezTo>
                  <a:cubicBezTo>
                    <a:pt x="71" y="13"/>
                    <a:pt x="72" y="12"/>
                    <a:pt x="72" y="11"/>
                  </a:cubicBezTo>
                  <a:cubicBezTo>
                    <a:pt x="72" y="10"/>
                    <a:pt x="72" y="8"/>
                    <a:pt x="72" y="6"/>
                  </a:cubicBezTo>
                  <a:cubicBezTo>
                    <a:pt x="71" y="4"/>
                    <a:pt x="71" y="2"/>
                    <a:pt x="70" y="0"/>
                  </a:cubicBezTo>
                  <a:cubicBezTo>
                    <a:pt x="69" y="0"/>
                    <a:pt x="69" y="0"/>
                    <a:pt x="69" y="0"/>
                  </a:cubicBezTo>
                  <a:cubicBezTo>
                    <a:pt x="69" y="0"/>
                    <a:pt x="68" y="0"/>
                    <a:pt x="67" y="0"/>
                  </a:cubicBezTo>
                  <a:cubicBezTo>
                    <a:pt x="67" y="0"/>
                    <a:pt x="65" y="1"/>
                    <a:pt x="64" y="1"/>
                  </a:cubicBezTo>
                  <a:cubicBezTo>
                    <a:pt x="63" y="1"/>
                    <a:pt x="61" y="2"/>
                    <a:pt x="60" y="3"/>
                  </a:cubicBezTo>
                  <a:cubicBezTo>
                    <a:pt x="58" y="4"/>
                    <a:pt x="56" y="5"/>
                    <a:pt x="53" y="7"/>
                  </a:cubicBezTo>
                  <a:cubicBezTo>
                    <a:pt x="50" y="6"/>
                    <a:pt x="45" y="5"/>
                    <a:pt x="38" y="5"/>
                  </a:cubicBezTo>
                  <a:cubicBezTo>
                    <a:pt x="32" y="5"/>
                    <a:pt x="27" y="6"/>
                    <a:pt x="23" y="7"/>
                  </a:cubicBezTo>
                  <a:cubicBezTo>
                    <a:pt x="21" y="5"/>
                    <a:pt x="19" y="4"/>
                    <a:pt x="17" y="3"/>
                  </a:cubicBezTo>
                  <a:cubicBezTo>
                    <a:pt x="15" y="2"/>
                    <a:pt x="14" y="1"/>
                    <a:pt x="12" y="1"/>
                  </a:cubicBezTo>
                  <a:cubicBezTo>
                    <a:pt x="11" y="1"/>
                    <a:pt x="10" y="0"/>
                    <a:pt x="9" y="0"/>
                  </a:cubicBezTo>
                  <a:cubicBezTo>
                    <a:pt x="8" y="0"/>
                    <a:pt x="8" y="0"/>
                    <a:pt x="7" y="0"/>
                  </a:cubicBezTo>
                  <a:cubicBezTo>
                    <a:pt x="7" y="0"/>
                    <a:pt x="7" y="0"/>
                    <a:pt x="7" y="0"/>
                  </a:cubicBezTo>
                  <a:cubicBezTo>
                    <a:pt x="6" y="2"/>
                    <a:pt x="5" y="4"/>
                    <a:pt x="5" y="6"/>
                  </a:cubicBezTo>
                  <a:cubicBezTo>
                    <a:pt x="5" y="8"/>
                    <a:pt x="5" y="10"/>
                    <a:pt x="5" y="11"/>
                  </a:cubicBezTo>
                  <a:cubicBezTo>
                    <a:pt x="5" y="12"/>
                    <a:pt x="5" y="13"/>
                    <a:pt x="5" y="14"/>
                  </a:cubicBezTo>
                  <a:cubicBezTo>
                    <a:pt x="6" y="15"/>
                    <a:pt x="6" y="16"/>
                    <a:pt x="6" y="16"/>
                  </a:cubicBezTo>
                  <a:cubicBezTo>
                    <a:pt x="2" y="21"/>
                    <a:pt x="0" y="26"/>
                    <a:pt x="0" y="33"/>
                  </a:cubicBezTo>
                  <a:close/>
                  <a:moveTo>
                    <a:pt x="9" y="42"/>
                  </a:moveTo>
                  <a:cubicBezTo>
                    <a:pt x="9" y="38"/>
                    <a:pt x="11" y="35"/>
                    <a:pt x="14" y="32"/>
                  </a:cubicBezTo>
                  <a:cubicBezTo>
                    <a:pt x="15" y="31"/>
                    <a:pt x="16" y="30"/>
                    <a:pt x="18" y="30"/>
                  </a:cubicBezTo>
                  <a:cubicBezTo>
                    <a:pt x="19" y="30"/>
                    <a:pt x="20" y="29"/>
                    <a:pt x="22" y="29"/>
                  </a:cubicBezTo>
                  <a:cubicBezTo>
                    <a:pt x="24" y="29"/>
                    <a:pt x="25" y="29"/>
                    <a:pt x="27" y="29"/>
                  </a:cubicBezTo>
                  <a:cubicBezTo>
                    <a:pt x="28" y="29"/>
                    <a:pt x="30" y="29"/>
                    <a:pt x="32" y="30"/>
                  </a:cubicBezTo>
                  <a:cubicBezTo>
                    <a:pt x="35" y="30"/>
                    <a:pt x="36" y="30"/>
                    <a:pt x="38" y="30"/>
                  </a:cubicBezTo>
                  <a:cubicBezTo>
                    <a:pt x="40" y="30"/>
                    <a:pt x="42" y="30"/>
                    <a:pt x="44" y="30"/>
                  </a:cubicBezTo>
                  <a:cubicBezTo>
                    <a:pt x="46" y="29"/>
                    <a:pt x="48" y="29"/>
                    <a:pt x="49" y="29"/>
                  </a:cubicBezTo>
                  <a:cubicBezTo>
                    <a:pt x="51" y="29"/>
                    <a:pt x="52" y="29"/>
                    <a:pt x="54" y="29"/>
                  </a:cubicBezTo>
                  <a:cubicBezTo>
                    <a:pt x="56" y="29"/>
                    <a:pt x="57" y="30"/>
                    <a:pt x="59" y="30"/>
                  </a:cubicBezTo>
                  <a:cubicBezTo>
                    <a:pt x="60" y="30"/>
                    <a:pt x="61" y="31"/>
                    <a:pt x="62" y="32"/>
                  </a:cubicBezTo>
                  <a:cubicBezTo>
                    <a:pt x="65" y="35"/>
                    <a:pt x="67" y="38"/>
                    <a:pt x="67" y="42"/>
                  </a:cubicBezTo>
                  <a:cubicBezTo>
                    <a:pt x="67" y="44"/>
                    <a:pt x="67" y="46"/>
                    <a:pt x="66" y="48"/>
                  </a:cubicBezTo>
                  <a:cubicBezTo>
                    <a:pt x="66" y="49"/>
                    <a:pt x="65" y="51"/>
                    <a:pt x="64" y="52"/>
                  </a:cubicBezTo>
                  <a:cubicBezTo>
                    <a:pt x="63" y="53"/>
                    <a:pt x="62" y="54"/>
                    <a:pt x="61" y="55"/>
                  </a:cubicBezTo>
                  <a:cubicBezTo>
                    <a:pt x="59" y="56"/>
                    <a:pt x="58" y="56"/>
                    <a:pt x="56" y="57"/>
                  </a:cubicBezTo>
                  <a:cubicBezTo>
                    <a:pt x="55" y="57"/>
                    <a:pt x="53" y="57"/>
                    <a:pt x="51" y="58"/>
                  </a:cubicBezTo>
                  <a:cubicBezTo>
                    <a:pt x="48" y="58"/>
                    <a:pt x="46" y="58"/>
                    <a:pt x="45" y="58"/>
                  </a:cubicBezTo>
                  <a:cubicBezTo>
                    <a:pt x="43" y="58"/>
                    <a:pt x="41" y="58"/>
                    <a:pt x="38" y="58"/>
                  </a:cubicBezTo>
                  <a:cubicBezTo>
                    <a:pt x="35" y="58"/>
                    <a:pt x="33" y="58"/>
                    <a:pt x="31" y="58"/>
                  </a:cubicBezTo>
                  <a:cubicBezTo>
                    <a:pt x="30" y="58"/>
                    <a:pt x="28" y="58"/>
                    <a:pt x="25" y="58"/>
                  </a:cubicBezTo>
                  <a:cubicBezTo>
                    <a:pt x="23" y="57"/>
                    <a:pt x="21" y="57"/>
                    <a:pt x="20" y="57"/>
                  </a:cubicBezTo>
                  <a:cubicBezTo>
                    <a:pt x="19" y="56"/>
                    <a:pt x="17" y="56"/>
                    <a:pt x="16" y="55"/>
                  </a:cubicBezTo>
                  <a:cubicBezTo>
                    <a:pt x="14" y="54"/>
                    <a:pt x="13" y="53"/>
                    <a:pt x="12" y="52"/>
                  </a:cubicBezTo>
                  <a:cubicBezTo>
                    <a:pt x="11" y="51"/>
                    <a:pt x="11" y="49"/>
                    <a:pt x="10" y="48"/>
                  </a:cubicBezTo>
                  <a:cubicBezTo>
                    <a:pt x="9" y="46"/>
                    <a:pt x="9" y="44"/>
                    <a:pt x="9" y="42"/>
                  </a:cubicBezTo>
                  <a:close/>
                  <a:moveTo>
                    <a:pt x="48" y="41"/>
                  </a:moveTo>
                  <a:cubicBezTo>
                    <a:pt x="48" y="45"/>
                    <a:pt x="50" y="48"/>
                    <a:pt x="53" y="48"/>
                  </a:cubicBezTo>
                  <a:cubicBezTo>
                    <a:pt x="55" y="48"/>
                    <a:pt x="58" y="45"/>
                    <a:pt x="58" y="41"/>
                  </a:cubicBezTo>
                  <a:cubicBezTo>
                    <a:pt x="58" y="37"/>
                    <a:pt x="55" y="34"/>
                    <a:pt x="53" y="34"/>
                  </a:cubicBezTo>
                  <a:cubicBezTo>
                    <a:pt x="50" y="34"/>
                    <a:pt x="48" y="37"/>
                    <a:pt x="48" y="41"/>
                  </a:cubicBezTo>
                  <a:close/>
                  <a:moveTo>
                    <a:pt x="19" y="41"/>
                  </a:moveTo>
                  <a:cubicBezTo>
                    <a:pt x="19" y="45"/>
                    <a:pt x="21" y="48"/>
                    <a:pt x="24" y="48"/>
                  </a:cubicBezTo>
                  <a:cubicBezTo>
                    <a:pt x="27" y="48"/>
                    <a:pt x="29" y="45"/>
                    <a:pt x="29" y="41"/>
                  </a:cubicBezTo>
                  <a:cubicBezTo>
                    <a:pt x="29" y="37"/>
                    <a:pt x="27" y="34"/>
                    <a:pt x="24" y="34"/>
                  </a:cubicBezTo>
                  <a:cubicBezTo>
                    <a:pt x="21" y="34"/>
                    <a:pt x="19" y="37"/>
                    <a:pt x="19" y="41"/>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98" name="Freeform 45"/>
            <p:cNvSpPr>
              <a:spLocks noEditPoints="1"/>
            </p:cNvSpPr>
            <p:nvPr/>
          </p:nvSpPr>
          <p:spPr bwMode="auto">
            <a:xfrm>
              <a:off x="10190381" y="2141995"/>
              <a:ext cx="300951" cy="300950"/>
            </a:xfrm>
            <a:custGeom>
              <a:avLst/>
              <a:gdLst>
                <a:gd name="T0" fmla="*/ 0 w 125"/>
                <a:gd name="T1" fmla="*/ 63 h 125"/>
                <a:gd name="T2" fmla="*/ 125 w 125"/>
                <a:gd name="T3" fmla="*/ 63 h 125"/>
                <a:gd name="T4" fmla="*/ 98 w 125"/>
                <a:gd name="T5" fmla="*/ 83 h 125"/>
                <a:gd name="T6" fmla="*/ 117 w 125"/>
                <a:gd name="T7" fmla="*/ 67 h 125"/>
                <a:gd name="T8" fmla="*/ 98 w 125"/>
                <a:gd name="T9" fmla="*/ 83 h 125"/>
                <a:gd name="T10" fmla="*/ 25 w 125"/>
                <a:gd name="T11" fmla="*/ 59 h 125"/>
                <a:gd name="T12" fmla="*/ 13 w 125"/>
                <a:gd name="T13" fmla="*/ 42 h 125"/>
                <a:gd name="T14" fmla="*/ 90 w 125"/>
                <a:gd name="T15" fmla="*/ 42 h 125"/>
                <a:gd name="T16" fmla="*/ 67 w 125"/>
                <a:gd name="T17" fmla="*/ 59 h 125"/>
                <a:gd name="T18" fmla="*/ 90 w 125"/>
                <a:gd name="T19" fmla="*/ 42 h 125"/>
                <a:gd name="T20" fmla="*/ 67 w 125"/>
                <a:gd name="T21" fmla="*/ 9 h 125"/>
                <a:gd name="T22" fmla="*/ 82 w 125"/>
                <a:gd name="T23" fmla="*/ 23 h 125"/>
                <a:gd name="T24" fmla="*/ 67 w 125"/>
                <a:gd name="T25" fmla="*/ 34 h 125"/>
                <a:gd name="T26" fmla="*/ 53 w 125"/>
                <a:gd name="T27" fmla="*/ 12 h 125"/>
                <a:gd name="T28" fmla="*/ 59 w 125"/>
                <a:gd name="T29" fmla="*/ 34 h 125"/>
                <a:gd name="T30" fmla="*/ 43 w 125"/>
                <a:gd name="T31" fmla="*/ 23 h 125"/>
                <a:gd name="T32" fmla="*/ 59 w 125"/>
                <a:gd name="T33" fmla="*/ 59 h 125"/>
                <a:gd name="T34" fmla="*/ 36 w 125"/>
                <a:gd name="T35" fmla="*/ 42 h 125"/>
                <a:gd name="T36" fmla="*/ 13 w 125"/>
                <a:gd name="T37" fmla="*/ 83 h 125"/>
                <a:gd name="T38" fmla="*/ 25 w 125"/>
                <a:gd name="T39" fmla="*/ 67 h 125"/>
                <a:gd name="T40" fmla="*/ 13 w 125"/>
                <a:gd name="T41" fmla="*/ 83 h 125"/>
                <a:gd name="T42" fmla="*/ 59 w 125"/>
                <a:gd name="T43" fmla="*/ 67 h 125"/>
                <a:gd name="T44" fmla="*/ 36 w 125"/>
                <a:gd name="T45" fmla="*/ 83 h 125"/>
                <a:gd name="T46" fmla="*/ 59 w 125"/>
                <a:gd name="T47" fmla="*/ 92 h 125"/>
                <a:gd name="T48" fmla="*/ 53 w 125"/>
                <a:gd name="T49" fmla="*/ 113 h 125"/>
                <a:gd name="T50" fmla="*/ 38 w 125"/>
                <a:gd name="T51" fmla="*/ 92 h 125"/>
                <a:gd name="T52" fmla="*/ 82 w 125"/>
                <a:gd name="T53" fmla="*/ 102 h 125"/>
                <a:gd name="T54" fmla="*/ 67 w 125"/>
                <a:gd name="T55" fmla="*/ 116 h 125"/>
                <a:gd name="T56" fmla="*/ 87 w 125"/>
                <a:gd name="T57" fmla="*/ 92 h 125"/>
                <a:gd name="T58" fmla="*/ 67 w 125"/>
                <a:gd name="T59" fmla="*/ 83 h 125"/>
                <a:gd name="T60" fmla="*/ 92 w 125"/>
                <a:gd name="T61" fmla="*/ 67 h 125"/>
                <a:gd name="T62" fmla="*/ 67 w 125"/>
                <a:gd name="T63" fmla="*/ 83 h 125"/>
                <a:gd name="T64" fmla="*/ 98 w 125"/>
                <a:gd name="T65" fmla="*/ 42 h 125"/>
                <a:gd name="T66" fmla="*/ 117 w 125"/>
                <a:gd name="T67" fmla="*/ 59 h 125"/>
                <a:gd name="T68" fmla="*/ 108 w 125"/>
                <a:gd name="T69" fmla="*/ 34 h 125"/>
                <a:gd name="T70" fmla="*/ 86 w 125"/>
                <a:gd name="T71" fmla="*/ 14 h 125"/>
                <a:gd name="T72" fmla="*/ 108 w 125"/>
                <a:gd name="T73" fmla="*/ 34 h 125"/>
                <a:gd name="T74" fmla="*/ 39 w 125"/>
                <a:gd name="T75" fmla="*/ 14 h 125"/>
                <a:gd name="T76" fmla="*/ 17 w 125"/>
                <a:gd name="T77" fmla="*/ 34 h 125"/>
                <a:gd name="T78" fmla="*/ 17 w 125"/>
                <a:gd name="T79" fmla="*/ 92 h 125"/>
                <a:gd name="T80" fmla="*/ 39 w 125"/>
                <a:gd name="T81" fmla="*/ 111 h 125"/>
                <a:gd name="T82" fmla="*/ 17 w 125"/>
                <a:gd name="T83" fmla="*/ 92 h 125"/>
                <a:gd name="T84" fmla="*/ 86 w 125"/>
                <a:gd name="T85" fmla="*/ 111 h 125"/>
                <a:gd name="T86" fmla="*/ 108 w 125"/>
                <a:gd name="T87" fmla="*/ 92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5" h="125">
                  <a:moveTo>
                    <a:pt x="63" y="0"/>
                  </a:moveTo>
                  <a:cubicBezTo>
                    <a:pt x="28" y="0"/>
                    <a:pt x="0" y="28"/>
                    <a:pt x="0" y="63"/>
                  </a:cubicBezTo>
                  <a:cubicBezTo>
                    <a:pt x="0" y="97"/>
                    <a:pt x="28" y="125"/>
                    <a:pt x="63" y="125"/>
                  </a:cubicBezTo>
                  <a:cubicBezTo>
                    <a:pt x="97" y="125"/>
                    <a:pt x="125" y="97"/>
                    <a:pt x="125" y="63"/>
                  </a:cubicBezTo>
                  <a:cubicBezTo>
                    <a:pt x="125" y="28"/>
                    <a:pt x="97" y="0"/>
                    <a:pt x="63" y="0"/>
                  </a:cubicBezTo>
                  <a:close/>
                  <a:moveTo>
                    <a:pt x="98" y="83"/>
                  </a:moveTo>
                  <a:cubicBezTo>
                    <a:pt x="99" y="78"/>
                    <a:pt x="100" y="73"/>
                    <a:pt x="100" y="67"/>
                  </a:cubicBezTo>
                  <a:cubicBezTo>
                    <a:pt x="117" y="67"/>
                    <a:pt x="117" y="67"/>
                    <a:pt x="117" y="67"/>
                  </a:cubicBezTo>
                  <a:cubicBezTo>
                    <a:pt x="116" y="73"/>
                    <a:pt x="115" y="78"/>
                    <a:pt x="113" y="83"/>
                  </a:cubicBezTo>
                  <a:lnTo>
                    <a:pt x="98" y="83"/>
                  </a:lnTo>
                  <a:close/>
                  <a:moveTo>
                    <a:pt x="27" y="42"/>
                  </a:moveTo>
                  <a:cubicBezTo>
                    <a:pt x="26" y="47"/>
                    <a:pt x="26" y="53"/>
                    <a:pt x="25" y="59"/>
                  </a:cubicBezTo>
                  <a:cubicBezTo>
                    <a:pt x="9" y="59"/>
                    <a:pt x="9" y="59"/>
                    <a:pt x="9" y="59"/>
                  </a:cubicBezTo>
                  <a:cubicBezTo>
                    <a:pt x="9" y="53"/>
                    <a:pt x="11" y="47"/>
                    <a:pt x="13" y="42"/>
                  </a:cubicBezTo>
                  <a:lnTo>
                    <a:pt x="27" y="42"/>
                  </a:lnTo>
                  <a:close/>
                  <a:moveTo>
                    <a:pt x="90" y="42"/>
                  </a:moveTo>
                  <a:cubicBezTo>
                    <a:pt x="91" y="47"/>
                    <a:pt x="92" y="53"/>
                    <a:pt x="92" y="59"/>
                  </a:cubicBezTo>
                  <a:cubicBezTo>
                    <a:pt x="67" y="59"/>
                    <a:pt x="67" y="59"/>
                    <a:pt x="67" y="59"/>
                  </a:cubicBezTo>
                  <a:cubicBezTo>
                    <a:pt x="67" y="42"/>
                    <a:pt x="67" y="42"/>
                    <a:pt x="67" y="42"/>
                  </a:cubicBezTo>
                  <a:lnTo>
                    <a:pt x="90" y="42"/>
                  </a:lnTo>
                  <a:close/>
                  <a:moveTo>
                    <a:pt x="67" y="34"/>
                  </a:moveTo>
                  <a:cubicBezTo>
                    <a:pt x="67" y="9"/>
                    <a:pt x="67" y="9"/>
                    <a:pt x="67" y="9"/>
                  </a:cubicBezTo>
                  <a:cubicBezTo>
                    <a:pt x="69" y="10"/>
                    <a:pt x="71" y="11"/>
                    <a:pt x="73" y="12"/>
                  </a:cubicBezTo>
                  <a:cubicBezTo>
                    <a:pt x="76" y="14"/>
                    <a:pt x="79" y="18"/>
                    <a:pt x="82" y="23"/>
                  </a:cubicBezTo>
                  <a:cubicBezTo>
                    <a:pt x="84" y="26"/>
                    <a:pt x="86" y="30"/>
                    <a:pt x="87" y="34"/>
                  </a:cubicBezTo>
                  <a:cubicBezTo>
                    <a:pt x="67" y="34"/>
                    <a:pt x="67" y="34"/>
                    <a:pt x="67" y="34"/>
                  </a:cubicBezTo>
                  <a:close/>
                  <a:moveTo>
                    <a:pt x="43" y="23"/>
                  </a:moveTo>
                  <a:cubicBezTo>
                    <a:pt x="46" y="18"/>
                    <a:pt x="50" y="14"/>
                    <a:pt x="53" y="12"/>
                  </a:cubicBezTo>
                  <a:cubicBezTo>
                    <a:pt x="55" y="11"/>
                    <a:pt x="57" y="10"/>
                    <a:pt x="59" y="9"/>
                  </a:cubicBezTo>
                  <a:cubicBezTo>
                    <a:pt x="59" y="34"/>
                    <a:pt x="59" y="34"/>
                    <a:pt x="59" y="34"/>
                  </a:cubicBezTo>
                  <a:cubicBezTo>
                    <a:pt x="38" y="34"/>
                    <a:pt x="38" y="34"/>
                    <a:pt x="38" y="34"/>
                  </a:cubicBezTo>
                  <a:cubicBezTo>
                    <a:pt x="40" y="30"/>
                    <a:pt x="41" y="26"/>
                    <a:pt x="43" y="23"/>
                  </a:cubicBezTo>
                  <a:close/>
                  <a:moveTo>
                    <a:pt x="59" y="42"/>
                  </a:moveTo>
                  <a:cubicBezTo>
                    <a:pt x="59" y="59"/>
                    <a:pt x="59" y="59"/>
                    <a:pt x="59" y="59"/>
                  </a:cubicBezTo>
                  <a:cubicBezTo>
                    <a:pt x="34" y="59"/>
                    <a:pt x="34" y="59"/>
                    <a:pt x="34" y="59"/>
                  </a:cubicBezTo>
                  <a:cubicBezTo>
                    <a:pt x="34" y="53"/>
                    <a:pt x="35" y="47"/>
                    <a:pt x="36" y="42"/>
                  </a:cubicBezTo>
                  <a:lnTo>
                    <a:pt x="59" y="42"/>
                  </a:lnTo>
                  <a:close/>
                  <a:moveTo>
                    <a:pt x="13" y="83"/>
                  </a:moveTo>
                  <a:cubicBezTo>
                    <a:pt x="11" y="78"/>
                    <a:pt x="9" y="73"/>
                    <a:pt x="9" y="67"/>
                  </a:cubicBezTo>
                  <a:cubicBezTo>
                    <a:pt x="25" y="67"/>
                    <a:pt x="25" y="67"/>
                    <a:pt x="25" y="67"/>
                  </a:cubicBezTo>
                  <a:cubicBezTo>
                    <a:pt x="26" y="73"/>
                    <a:pt x="26" y="78"/>
                    <a:pt x="27" y="83"/>
                  </a:cubicBezTo>
                  <a:lnTo>
                    <a:pt x="13" y="83"/>
                  </a:lnTo>
                  <a:close/>
                  <a:moveTo>
                    <a:pt x="34" y="67"/>
                  </a:moveTo>
                  <a:cubicBezTo>
                    <a:pt x="59" y="67"/>
                    <a:pt x="59" y="67"/>
                    <a:pt x="59" y="67"/>
                  </a:cubicBezTo>
                  <a:cubicBezTo>
                    <a:pt x="59" y="83"/>
                    <a:pt x="59" y="83"/>
                    <a:pt x="59" y="83"/>
                  </a:cubicBezTo>
                  <a:cubicBezTo>
                    <a:pt x="36" y="83"/>
                    <a:pt x="36" y="83"/>
                    <a:pt x="36" y="83"/>
                  </a:cubicBezTo>
                  <a:cubicBezTo>
                    <a:pt x="35" y="78"/>
                    <a:pt x="34" y="73"/>
                    <a:pt x="34" y="67"/>
                  </a:cubicBezTo>
                  <a:close/>
                  <a:moveTo>
                    <a:pt x="59" y="92"/>
                  </a:moveTo>
                  <a:cubicBezTo>
                    <a:pt x="59" y="116"/>
                    <a:pt x="59" y="116"/>
                    <a:pt x="59" y="116"/>
                  </a:cubicBezTo>
                  <a:cubicBezTo>
                    <a:pt x="57" y="116"/>
                    <a:pt x="55" y="115"/>
                    <a:pt x="53" y="113"/>
                  </a:cubicBezTo>
                  <a:cubicBezTo>
                    <a:pt x="50" y="111"/>
                    <a:pt x="46" y="107"/>
                    <a:pt x="43" y="102"/>
                  </a:cubicBezTo>
                  <a:cubicBezTo>
                    <a:pt x="41" y="99"/>
                    <a:pt x="40" y="96"/>
                    <a:pt x="38" y="92"/>
                  </a:cubicBezTo>
                  <a:cubicBezTo>
                    <a:pt x="59" y="92"/>
                    <a:pt x="59" y="92"/>
                    <a:pt x="59" y="92"/>
                  </a:cubicBezTo>
                  <a:close/>
                  <a:moveTo>
                    <a:pt x="82" y="102"/>
                  </a:moveTo>
                  <a:cubicBezTo>
                    <a:pt x="79" y="107"/>
                    <a:pt x="76" y="111"/>
                    <a:pt x="73" y="113"/>
                  </a:cubicBezTo>
                  <a:cubicBezTo>
                    <a:pt x="71" y="115"/>
                    <a:pt x="69" y="116"/>
                    <a:pt x="67" y="116"/>
                  </a:cubicBezTo>
                  <a:cubicBezTo>
                    <a:pt x="67" y="92"/>
                    <a:pt x="67" y="92"/>
                    <a:pt x="67" y="92"/>
                  </a:cubicBezTo>
                  <a:cubicBezTo>
                    <a:pt x="87" y="92"/>
                    <a:pt x="87" y="92"/>
                    <a:pt x="87" y="92"/>
                  </a:cubicBezTo>
                  <a:cubicBezTo>
                    <a:pt x="86" y="96"/>
                    <a:pt x="84" y="99"/>
                    <a:pt x="82" y="102"/>
                  </a:cubicBezTo>
                  <a:close/>
                  <a:moveTo>
                    <a:pt x="67" y="83"/>
                  </a:moveTo>
                  <a:cubicBezTo>
                    <a:pt x="67" y="67"/>
                    <a:pt x="67" y="67"/>
                    <a:pt x="67" y="67"/>
                  </a:cubicBezTo>
                  <a:cubicBezTo>
                    <a:pt x="92" y="67"/>
                    <a:pt x="92" y="67"/>
                    <a:pt x="92" y="67"/>
                  </a:cubicBezTo>
                  <a:cubicBezTo>
                    <a:pt x="92" y="73"/>
                    <a:pt x="91" y="78"/>
                    <a:pt x="90" y="83"/>
                  </a:cubicBezTo>
                  <a:lnTo>
                    <a:pt x="67" y="83"/>
                  </a:lnTo>
                  <a:close/>
                  <a:moveTo>
                    <a:pt x="100" y="59"/>
                  </a:moveTo>
                  <a:cubicBezTo>
                    <a:pt x="100" y="53"/>
                    <a:pt x="99" y="47"/>
                    <a:pt x="98" y="42"/>
                  </a:cubicBezTo>
                  <a:cubicBezTo>
                    <a:pt x="113" y="42"/>
                    <a:pt x="113" y="42"/>
                    <a:pt x="113" y="42"/>
                  </a:cubicBezTo>
                  <a:cubicBezTo>
                    <a:pt x="115" y="47"/>
                    <a:pt x="116" y="53"/>
                    <a:pt x="117" y="59"/>
                  </a:cubicBezTo>
                  <a:lnTo>
                    <a:pt x="100" y="59"/>
                  </a:lnTo>
                  <a:close/>
                  <a:moveTo>
                    <a:pt x="108" y="34"/>
                  </a:moveTo>
                  <a:cubicBezTo>
                    <a:pt x="96" y="34"/>
                    <a:pt x="96" y="34"/>
                    <a:pt x="96" y="34"/>
                  </a:cubicBezTo>
                  <a:cubicBezTo>
                    <a:pt x="93" y="26"/>
                    <a:pt x="90" y="19"/>
                    <a:pt x="86" y="14"/>
                  </a:cubicBezTo>
                  <a:cubicBezTo>
                    <a:pt x="92" y="17"/>
                    <a:pt x="97" y="20"/>
                    <a:pt x="101" y="24"/>
                  </a:cubicBezTo>
                  <a:cubicBezTo>
                    <a:pt x="104" y="27"/>
                    <a:pt x="106" y="30"/>
                    <a:pt x="108" y="34"/>
                  </a:cubicBezTo>
                  <a:close/>
                  <a:moveTo>
                    <a:pt x="25" y="24"/>
                  </a:moveTo>
                  <a:cubicBezTo>
                    <a:pt x="29" y="20"/>
                    <a:pt x="34" y="17"/>
                    <a:pt x="39" y="14"/>
                  </a:cubicBezTo>
                  <a:cubicBezTo>
                    <a:pt x="35" y="19"/>
                    <a:pt x="32" y="26"/>
                    <a:pt x="30" y="34"/>
                  </a:cubicBezTo>
                  <a:cubicBezTo>
                    <a:pt x="17" y="34"/>
                    <a:pt x="17" y="34"/>
                    <a:pt x="17" y="34"/>
                  </a:cubicBezTo>
                  <a:cubicBezTo>
                    <a:pt x="19" y="30"/>
                    <a:pt x="22" y="27"/>
                    <a:pt x="25" y="24"/>
                  </a:cubicBezTo>
                  <a:close/>
                  <a:moveTo>
                    <a:pt x="17" y="92"/>
                  </a:moveTo>
                  <a:cubicBezTo>
                    <a:pt x="30" y="92"/>
                    <a:pt x="30" y="92"/>
                    <a:pt x="30" y="92"/>
                  </a:cubicBezTo>
                  <a:cubicBezTo>
                    <a:pt x="32" y="99"/>
                    <a:pt x="35" y="106"/>
                    <a:pt x="39" y="111"/>
                  </a:cubicBezTo>
                  <a:cubicBezTo>
                    <a:pt x="34" y="109"/>
                    <a:pt x="29" y="105"/>
                    <a:pt x="25" y="101"/>
                  </a:cubicBezTo>
                  <a:cubicBezTo>
                    <a:pt x="22" y="98"/>
                    <a:pt x="19" y="95"/>
                    <a:pt x="17" y="92"/>
                  </a:cubicBezTo>
                  <a:close/>
                  <a:moveTo>
                    <a:pt x="101" y="101"/>
                  </a:moveTo>
                  <a:cubicBezTo>
                    <a:pt x="97" y="105"/>
                    <a:pt x="92" y="109"/>
                    <a:pt x="86" y="111"/>
                  </a:cubicBezTo>
                  <a:cubicBezTo>
                    <a:pt x="90" y="106"/>
                    <a:pt x="93" y="99"/>
                    <a:pt x="96" y="92"/>
                  </a:cubicBezTo>
                  <a:cubicBezTo>
                    <a:pt x="108" y="92"/>
                    <a:pt x="108" y="92"/>
                    <a:pt x="108" y="92"/>
                  </a:cubicBezTo>
                  <a:cubicBezTo>
                    <a:pt x="106" y="95"/>
                    <a:pt x="104" y="98"/>
                    <a:pt x="101" y="101"/>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99" name="Freeform 46"/>
            <p:cNvSpPr>
              <a:spLocks noEditPoints="1"/>
            </p:cNvSpPr>
            <p:nvPr/>
          </p:nvSpPr>
          <p:spPr bwMode="auto">
            <a:xfrm>
              <a:off x="10133127" y="1984914"/>
              <a:ext cx="142401" cy="140933"/>
            </a:xfrm>
            <a:custGeom>
              <a:avLst/>
              <a:gdLst>
                <a:gd name="T0" fmla="*/ 49 w 59"/>
                <a:gd name="T1" fmla="*/ 0 h 59"/>
                <a:gd name="T2" fmla="*/ 9 w 59"/>
                <a:gd name="T3" fmla="*/ 0 h 59"/>
                <a:gd name="T4" fmla="*/ 0 w 59"/>
                <a:gd name="T5" fmla="*/ 10 h 59"/>
                <a:gd name="T6" fmla="*/ 0 w 59"/>
                <a:gd name="T7" fmla="*/ 49 h 59"/>
                <a:gd name="T8" fmla="*/ 9 w 59"/>
                <a:gd name="T9" fmla="*/ 59 h 59"/>
                <a:gd name="T10" fmla="*/ 49 w 59"/>
                <a:gd name="T11" fmla="*/ 59 h 59"/>
                <a:gd name="T12" fmla="*/ 59 w 59"/>
                <a:gd name="T13" fmla="*/ 49 h 59"/>
                <a:gd name="T14" fmla="*/ 59 w 59"/>
                <a:gd name="T15" fmla="*/ 10 h 59"/>
                <a:gd name="T16" fmla="*/ 49 w 59"/>
                <a:gd name="T17" fmla="*/ 0 h 59"/>
                <a:gd name="T18" fmla="*/ 40 w 59"/>
                <a:gd name="T19" fmla="*/ 2 h 59"/>
                <a:gd name="T20" fmla="*/ 40 w 59"/>
                <a:gd name="T21" fmla="*/ 11 h 59"/>
                <a:gd name="T22" fmla="*/ 31 w 59"/>
                <a:gd name="T23" fmla="*/ 11 h 59"/>
                <a:gd name="T24" fmla="*/ 31 w 59"/>
                <a:gd name="T25" fmla="*/ 2 h 59"/>
                <a:gd name="T26" fmla="*/ 40 w 59"/>
                <a:gd name="T27" fmla="*/ 2 h 59"/>
                <a:gd name="T28" fmla="*/ 27 w 59"/>
                <a:gd name="T29" fmla="*/ 2 h 59"/>
                <a:gd name="T30" fmla="*/ 27 w 59"/>
                <a:gd name="T31" fmla="*/ 11 h 59"/>
                <a:gd name="T32" fmla="*/ 18 w 59"/>
                <a:gd name="T33" fmla="*/ 11 h 59"/>
                <a:gd name="T34" fmla="*/ 18 w 59"/>
                <a:gd name="T35" fmla="*/ 2 h 59"/>
                <a:gd name="T36" fmla="*/ 27 w 59"/>
                <a:gd name="T37" fmla="*/ 2 h 59"/>
                <a:gd name="T38" fmla="*/ 1 w 59"/>
                <a:gd name="T39" fmla="*/ 11 h 59"/>
                <a:gd name="T40" fmla="*/ 1 w 59"/>
                <a:gd name="T41" fmla="*/ 10 h 59"/>
                <a:gd name="T42" fmla="*/ 9 w 59"/>
                <a:gd name="T43" fmla="*/ 2 h 59"/>
                <a:gd name="T44" fmla="*/ 14 w 59"/>
                <a:gd name="T45" fmla="*/ 2 h 59"/>
                <a:gd name="T46" fmla="*/ 14 w 59"/>
                <a:gd name="T47" fmla="*/ 11 h 59"/>
                <a:gd name="T48" fmla="*/ 1 w 59"/>
                <a:gd name="T49" fmla="*/ 11 h 59"/>
                <a:gd name="T50" fmla="*/ 44 w 59"/>
                <a:gd name="T51" fmla="*/ 37 h 59"/>
                <a:gd name="T52" fmla="*/ 33 w 59"/>
                <a:gd name="T53" fmla="*/ 37 h 59"/>
                <a:gd name="T54" fmla="*/ 33 w 59"/>
                <a:gd name="T55" fmla="*/ 48 h 59"/>
                <a:gd name="T56" fmla="*/ 25 w 59"/>
                <a:gd name="T57" fmla="*/ 48 h 59"/>
                <a:gd name="T58" fmla="*/ 25 w 59"/>
                <a:gd name="T59" fmla="*/ 37 h 59"/>
                <a:gd name="T60" fmla="*/ 14 w 59"/>
                <a:gd name="T61" fmla="*/ 37 h 59"/>
                <a:gd name="T62" fmla="*/ 14 w 59"/>
                <a:gd name="T63" fmla="*/ 30 h 59"/>
                <a:gd name="T64" fmla="*/ 25 w 59"/>
                <a:gd name="T65" fmla="*/ 30 h 59"/>
                <a:gd name="T66" fmla="*/ 25 w 59"/>
                <a:gd name="T67" fmla="*/ 18 h 59"/>
                <a:gd name="T68" fmla="*/ 33 w 59"/>
                <a:gd name="T69" fmla="*/ 18 h 59"/>
                <a:gd name="T70" fmla="*/ 33 w 59"/>
                <a:gd name="T71" fmla="*/ 30 h 59"/>
                <a:gd name="T72" fmla="*/ 44 w 59"/>
                <a:gd name="T73" fmla="*/ 30 h 59"/>
                <a:gd name="T74" fmla="*/ 44 w 59"/>
                <a:gd name="T75" fmla="*/ 37 h 59"/>
                <a:gd name="T76" fmla="*/ 57 w 59"/>
                <a:gd name="T77" fmla="*/ 11 h 59"/>
                <a:gd name="T78" fmla="*/ 44 w 59"/>
                <a:gd name="T79" fmla="*/ 11 h 59"/>
                <a:gd name="T80" fmla="*/ 44 w 59"/>
                <a:gd name="T81" fmla="*/ 2 h 59"/>
                <a:gd name="T82" fmla="*/ 49 w 59"/>
                <a:gd name="T83" fmla="*/ 2 h 59"/>
                <a:gd name="T84" fmla="*/ 57 w 59"/>
                <a:gd name="T85" fmla="*/ 10 h 59"/>
                <a:gd name="T86" fmla="*/ 57 w 59"/>
                <a:gd name="T87" fmla="*/ 11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9" h="59">
                  <a:moveTo>
                    <a:pt x="49" y="0"/>
                  </a:moveTo>
                  <a:cubicBezTo>
                    <a:pt x="9" y="0"/>
                    <a:pt x="9" y="0"/>
                    <a:pt x="9" y="0"/>
                  </a:cubicBezTo>
                  <a:cubicBezTo>
                    <a:pt x="4" y="0"/>
                    <a:pt x="0" y="4"/>
                    <a:pt x="0" y="10"/>
                  </a:cubicBezTo>
                  <a:cubicBezTo>
                    <a:pt x="0" y="49"/>
                    <a:pt x="0" y="49"/>
                    <a:pt x="0" y="49"/>
                  </a:cubicBezTo>
                  <a:cubicBezTo>
                    <a:pt x="0" y="55"/>
                    <a:pt x="4" y="59"/>
                    <a:pt x="9" y="59"/>
                  </a:cubicBezTo>
                  <a:cubicBezTo>
                    <a:pt x="49" y="59"/>
                    <a:pt x="49" y="59"/>
                    <a:pt x="49" y="59"/>
                  </a:cubicBezTo>
                  <a:cubicBezTo>
                    <a:pt x="54" y="59"/>
                    <a:pt x="59" y="55"/>
                    <a:pt x="59" y="49"/>
                  </a:cubicBezTo>
                  <a:cubicBezTo>
                    <a:pt x="59" y="10"/>
                    <a:pt x="59" y="10"/>
                    <a:pt x="59" y="10"/>
                  </a:cubicBezTo>
                  <a:cubicBezTo>
                    <a:pt x="59" y="4"/>
                    <a:pt x="54" y="0"/>
                    <a:pt x="49" y="0"/>
                  </a:cubicBezTo>
                  <a:close/>
                  <a:moveTo>
                    <a:pt x="40" y="2"/>
                  </a:moveTo>
                  <a:cubicBezTo>
                    <a:pt x="40" y="11"/>
                    <a:pt x="40" y="11"/>
                    <a:pt x="40" y="11"/>
                  </a:cubicBezTo>
                  <a:cubicBezTo>
                    <a:pt x="31" y="11"/>
                    <a:pt x="31" y="11"/>
                    <a:pt x="31" y="11"/>
                  </a:cubicBezTo>
                  <a:cubicBezTo>
                    <a:pt x="31" y="2"/>
                    <a:pt x="31" y="2"/>
                    <a:pt x="31" y="2"/>
                  </a:cubicBezTo>
                  <a:lnTo>
                    <a:pt x="40" y="2"/>
                  </a:lnTo>
                  <a:close/>
                  <a:moveTo>
                    <a:pt x="27" y="2"/>
                  </a:moveTo>
                  <a:cubicBezTo>
                    <a:pt x="27" y="11"/>
                    <a:pt x="27" y="11"/>
                    <a:pt x="27" y="11"/>
                  </a:cubicBezTo>
                  <a:cubicBezTo>
                    <a:pt x="18" y="11"/>
                    <a:pt x="18" y="11"/>
                    <a:pt x="18" y="11"/>
                  </a:cubicBezTo>
                  <a:cubicBezTo>
                    <a:pt x="18" y="2"/>
                    <a:pt x="18" y="2"/>
                    <a:pt x="18" y="2"/>
                  </a:cubicBezTo>
                  <a:lnTo>
                    <a:pt x="27" y="2"/>
                  </a:lnTo>
                  <a:close/>
                  <a:moveTo>
                    <a:pt x="1" y="11"/>
                  </a:moveTo>
                  <a:cubicBezTo>
                    <a:pt x="1" y="10"/>
                    <a:pt x="1" y="10"/>
                    <a:pt x="1" y="10"/>
                  </a:cubicBezTo>
                  <a:cubicBezTo>
                    <a:pt x="1" y="5"/>
                    <a:pt x="5" y="2"/>
                    <a:pt x="9" y="2"/>
                  </a:cubicBezTo>
                  <a:cubicBezTo>
                    <a:pt x="14" y="2"/>
                    <a:pt x="14" y="2"/>
                    <a:pt x="14" y="2"/>
                  </a:cubicBezTo>
                  <a:cubicBezTo>
                    <a:pt x="14" y="11"/>
                    <a:pt x="14" y="11"/>
                    <a:pt x="14" y="11"/>
                  </a:cubicBezTo>
                  <a:lnTo>
                    <a:pt x="1" y="11"/>
                  </a:lnTo>
                  <a:close/>
                  <a:moveTo>
                    <a:pt x="44" y="37"/>
                  </a:moveTo>
                  <a:cubicBezTo>
                    <a:pt x="33" y="37"/>
                    <a:pt x="33" y="37"/>
                    <a:pt x="33" y="37"/>
                  </a:cubicBezTo>
                  <a:cubicBezTo>
                    <a:pt x="33" y="48"/>
                    <a:pt x="33" y="48"/>
                    <a:pt x="33" y="48"/>
                  </a:cubicBezTo>
                  <a:cubicBezTo>
                    <a:pt x="25" y="48"/>
                    <a:pt x="25" y="48"/>
                    <a:pt x="25" y="48"/>
                  </a:cubicBezTo>
                  <a:cubicBezTo>
                    <a:pt x="25" y="37"/>
                    <a:pt x="25" y="37"/>
                    <a:pt x="25" y="37"/>
                  </a:cubicBezTo>
                  <a:cubicBezTo>
                    <a:pt x="14" y="37"/>
                    <a:pt x="14" y="37"/>
                    <a:pt x="14" y="37"/>
                  </a:cubicBezTo>
                  <a:cubicBezTo>
                    <a:pt x="14" y="30"/>
                    <a:pt x="14" y="30"/>
                    <a:pt x="14" y="30"/>
                  </a:cubicBezTo>
                  <a:cubicBezTo>
                    <a:pt x="25" y="30"/>
                    <a:pt x="25" y="30"/>
                    <a:pt x="25" y="30"/>
                  </a:cubicBezTo>
                  <a:cubicBezTo>
                    <a:pt x="25" y="18"/>
                    <a:pt x="25" y="18"/>
                    <a:pt x="25" y="18"/>
                  </a:cubicBezTo>
                  <a:cubicBezTo>
                    <a:pt x="33" y="18"/>
                    <a:pt x="33" y="18"/>
                    <a:pt x="33" y="18"/>
                  </a:cubicBezTo>
                  <a:cubicBezTo>
                    <a:pt x="33" y="30"/>
                    <a:pt x="33" y="30"/>
                    <a:pt x="33" y="30"/>
                  </a:cubicBezTo>
                  <a:cubicBezTo>
                    <a:pt x="44" y="30"/>
                    <a:pt x="44" y="30"/>
                    <a:pt x="44" y="30"/>
                  </a:cubicBezTo>
                  <a:lnTo>
                    <a:pt x="44" y="37"/>
                  </a:lnTo>
                  <a:close/>
                  <a:moveTo>
                    <a:pt x="57" y="11"/>
                  </a:moveTo>
                  <a:cubicBezTo>
                    <a:pt x="44" y="11"/>
                    <a:pt x="44" y="11"/>
                    <a:pt x="44" y="11"/>
                  </a:cubicBezTo>
                  <a:cubicBezTo>
                    <a:pt x="44" y="2"/>
                    <a:pt x="44" y="2"/>
                    <a:pt x="44" y="2"/>
                  </a:cubicBezTo>
                  <a:cubicBezTo>
                    <a:pt x="49" y="2"/>
                    <a:pt x="49" y="2"/>
                    <a:pt x="49" y="2"/>
                  </a:cubicBezTo>
                  <a:cubicBezTo>
                    <a:pt x="53" y="2"/>
                    <a:pt x="57" y="5"/>
                    <a:pt x="57" y="10"/>
                  </a:cubicBezTo>
                  <a:lnTo>
                    <a:pt x="57" y="11"/>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00" name="Freeform 47"/>
            <p:cNvSpPr>
              <a:spLocks noEditPoints="1"/>
            </p:cNvSpPr>
            <p:nvPr/>
          </p:nvSpPr>
          <p:spPr bwMode="auto">
            <a:xfrm>
              <a:off x="10294613" y="2015743"/>
              <a:ext cx="132125" cy="102764"/>
            </a:xfrm>
            <a:custGeom>
              <a:avLst/>
              <a:gdLst>
                <a:gd name="T0" fmla="*/ 34 w 90"/>
                <a:gd name="T1" fmla="*/ 70 h 70"/>
                <a:gd name="T2" fmla="*/ 0 w 90"/>
                <a:gd name="T3" fmla="*/ 36 h 70"/>
                <a:gd name="T4" fmla="*/ 18 w 90"/>
                <a:gd name="T5" fmla="*/ 19 h 70"/>
                <a:gd name="T6" fmla="*/ 34 w 90"/>
                <a:gd name="T7" fmla="*/ 36 h 70"/>
                <a:gd name="T8" fmla="*/ 72 w 90"/>
                <a:gd name="T9" fmla="*/ 0 h 70"/>
                <a:gd name="T10" fmla="*/ 90 w 90"/>
                <a:gd name="T11" fmla="*/ 16 h 70"/>
                <a:gd name="T12" fmla="*/ 34 w 90"/>
                <a:gd name="T13" fmla="*/ 70 h 70"/>
                <a:gd name="T14" fmla="*/ 9 w 90"/>
                <a:gd name="T15" fmla="*/ 36 h 70"/>
                <a:gd name="T16" fmla="*/ 34 w 90"/>
                <a:gd name="T17" fmla="*/ 60 h 70"/>
                <a:gd name="T18" fmla="*/ 80 w 90"/>
                <a:gd name="T19" fmla="*/ 16 h 70"/>
                <a:gd name="T20" fmla="*/ 72 w 90"/>
                <a:gd name="T21" fmla="*/ 8 h 70"/>
                <a:gd name="T22" fmla="*/ 34 w 90"/>
                <a:gd name="T23" fmla="*/ 46 h 70"/>
                <a:gd name="T24" fmla="*/ 18 w 90"/>
                <a:gd name="T25" fmla="*/ 28 h 70"/>
                <a:gd name="T26" fmla="*/ 9 w 90"/>
                <a:gd name="T27" fmla="*/ 36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0" h="70">
                  <a:moveTo>
                    <a:pt x="34" y="70"/>
                  </a:moveTo>
                  <a:lnTo>
                    <a:pt x="0" y="36"/>
                  </a:lnTo>
                  <a:lnTo>
                    <a:pt x="18" y="19"/>
                  </a:lnTo>
                  <a:lnTo>
                    <a:pt x="34" y="36"/>
                  </a:lnTo>
                  <a:lnTo>
                    <a:pt x="72" y="0"/>
                  </a:lnTo>
                  <a:lnTo>
                    <a:pt x="90" y="16"/>
                  </a:lnTo>
                  <a:lnTo>
                    <a:pt x="34" y="70"/>
                  </a:lnTo>
                  <a:close/>
                  <a:moveTo>
                    <a:pt x="9" y="36"/>
                  </a:moveTo>
                  <a:lnTo>
                    <a:pt x="34" y="60"/>
                  </a:lnTo>
                  <a:lnTo>
                    <a:pt x="80" y="16"/>
                  </a:lnTo>
                  <a:lnTo>
                    <a:pt x="72" y="8"/>
                  </a:lnTo>
                  <a:lnTo>
                    <a:pt x="34" y="46"/>
                  </a:lnTo>
                  <a:lnTo>
                    <a:pt x="18" y="28"/>
                  </a:lnTo>
                  <a:lnTo>
                    <a:pt x="9" y="36"/>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01" name="Freeform 93"/>
            <p:cNvSpPr>
              <a:spLocks noEditPoints="1"/>
            </p:cNvSpPr>
            <p:nvPr/>
          </p:nvSpPr>
          <p:spPr bwMode="auto">
            <a:xfrm>
              <a:off x="10291677" y="4270670"/>
              <a:ext cx="189379" cy="193782"/>
            </a:xfrm>
            <a:custGeom>
              <a:avLst/>
              <a:gdLst>
                <a:gd name="T0" fmla="*/ 69 w 79"/>
                <a:gd name="T1" fmla="*/ 22 h 81"/>
                <a:gd name="T2" fmla="*/ 22 w 79"/>
                <a:gd name="T3" fmla="*/ 14 h 81"/>
                <a:gd name="T4" fmla="*/ 19 w 79"/>
                <a:gd name="T5" fmla="*/ 3 h 81"/>
                <a:gd name="T6" fmla="*/ 0 w 79"/>
                <a:gd name="T7" fmla="*/ 5 h 81"/>
                <a:gd name="T8" fmla="*/ 12 w 79"/>
                <a:gd name="T9" fmla="*/ 12 h 81"/>
                <a:gd name="T10" fmla="*/ 14 w 79"/>
                <a:gd name="T11" fmla="*/ 54 h 81"/>
                <a:gd name="T12" fmla="*/ 61 w 79"/>
                <a:gd name="T13" fmla="*/ 59 h 81"/>
                <a:gd name="T14" fmla="*/ 76 w 79"/>
                <a:gd name="T15" fmla="*/ 20 h 81"/>
                <a:gd name="T16" fmla="*/ 36 w 79"/>
                <a:gd name="T17" fmla="*/ 32 h 81"/>
                <a:gd name="T18" fmla="*/ 45 w 79"/>
                <a:gd name="T19" fmla="*/ 39 h 81"/>
                <a:gd name="T20" fmla="*/ 44 w 79"/>
                <a:gd name="T21" fmla="*/ 44 h 81"/>
                <a:gd name="T22" fmla="*/ 33 w 79"/>
                <a:gd name="T23" fmla="*/ 47 h 81"/>
                <a:gd name="T24" fmla="*/ 44 w 79"/>
                <a:gd name="T25" fmla="*/ 44 h 81"/>
                <a:gd name="T26" fmla="*/ 38 w 79"/>
                <a:gd name="T27" fmla="*/ 23 h 81"/>
                <a:gd name="T28" fmla="*/ 47 w 79"/>
                <a:gd name="T29" fmla="*/ 29 h 81"/>
                <a:gd name="T30" fmla="*/ 22 w 79"/>
                <a:gd name="T31" fmla="*/ 19 h 81"/>
                <a:gd name="T32" fmla="*/ 32 w 79"/>
                <a:gd name="T33" fmla="*/ 27 h 81"/>
                <a:gd name="T34" fmla="*/ 22 w 79"/>
                <a:gd name="T35" fmla="*/ 19 h 81"/>
                <a:gd name="T36" fmla="*/ 31 w 79"/>
                <a:gd name="T37" fmla="*/ 32 h 81"/>
                <a:gd name="T38" fmla="*/ 21 w 79"/>
                <a:gd name="T39" fmla="*/ 35 h 81"/>
                <a:gd name="T40" fmla="*/ 20 w 79"/>
                <a:gd name="T41" fmla="*/ 40 h 81"/>
                <a:gd name="T42" fmla="*/ 28 w 79"/>
                <a:gd name="T43" fmla="*/ 46 h 81"/>
                <a:gd name="T44" fmla="*/ 20 w 79"/>
                <a:gd name="T45" fmla="*/ 40 h 81"/>
                <a:gd name="T46" fmla="*/ 48 w 79"/>
                <a:gd name="T47" fmla="*/ 50 h 81"/>
                <a:gd name="T48" fmla="*/ 57 w 79"/>
                <a:gd name="T49" fmla="*/ 47 h 81"/>
                <a:gd name="T50" fmla="*/ 59 w 79"/>
                <a:gd name="T51" fmla="*/ 42 h 81"/>
                <a:gd name="T52" fmla="*/ 51 w 79"/>
                <a:gd name="T53" fmla="*/ 35 h 81"/>
                <a:gd name="T54" fmla="*/ 59 w 79"/>
                <a:gd name="T55" fmla="*/ 42 h 81"/>
                <a:gd name="T56" fmla="*/ 52 w 79"/>
                <a:gd name="T57" fmla="*/ 30 h 81"/>
                <a:gd name="T58" fmla="*/ 66 w 79"/>
                <a:gd name="T59" fmla="*/ 28 h 81"/>
                <a:gd name="T60" fmla="*/ 9 w 79"/>
                <a:gd name="T61" fmla="*/ 66 h 81"/>
                <a:gd name="T62" fmla="*/ 24 w 79"/>
                <a:gd name="T63" fmla="*/ 69 h 81"/>
                <a:gd name="T64" fmla="*/ 18 w 79"/>
                <a:gd name="T65" fmla="*/ 60 h 81"/>
                <a:gd name="T66" fmla="*/ 39 w 79"/>
                <a:gd name="T67" fmla="*/ 72 h 81"/>
                <a:gd name="T68" fmla="*/ 54 w 79"/>
                <a:gd name="T69" fmla="*/ 75 h 81"/>
                <a:gd name="T70" fmla="*/ 48 w 79"/>
                <a:gd name="T71" fmla="*/ 66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9" h="81">
                  <a:moveTo>
                    <a:pt x="76" y="20"/>
                  </a:moveTo>
                  <a:cubicBezTo>
                    <a:pt x="73" y="19"/>
                    <a:pt x="70" y="20"/>
                    <a:pt x="69" y="22"/>
                  </a:cubicBezTo>
                  <a:cubicBezTo>
                    <a:pt x="68" y="23"/>
                    <a:pt x="68" y="23"/>
                    <a:pt x="68" y="23"/>
                  </a:cubicBezTo>
                  <a:cubicBezTo>
                    <a:pt x="22" y="14"/>
                    <a:pt x="22" y="14"/>
                    <a:pt x="22" y="14"/>
                  </a:cubicBezTo>
                  <a:cubicBezTo>
                    <a:pt x="23" y="9"/>
                    <a:pt x="23" y="9"/>
                    <a:pt x="23" y="9"/>
                  </a:cubicBezTo>
                  <a:cubicBezTo>
                    <a:pt x="23" y="6"/>
                    <a:pt x="21" y="4"/>
                    <a:pt x="19" y="3"/>
                  </a:cubicBezTo>
                  <a:cubicBezTo>
                    <a:pt x="6" y="1"/>
                    <a:pt x="6" y="1"/>
                    <a:pt x="6" y="1"/>
                  </a:cubicBezTo>
                  <a:cubicBezTo>
                    <a:pt x="3" y="0"/>
                    <a:pt x="1" y="2"/>
                    <a:pt x="0" y="5"/>
                  </a:cubicBezTo>
                  <a:cubicBezTo>
                    <a:pt x="0" y="8"/>
                    <a:pt x="1" y="10"/>
                    <a:pt x="4" y="11"/>
                  </a:cubicBezTo>
                  <a:cubicBezTo>
                    <a:pt x="12" y="12"/>
                    <a:pt x="12" y="12"/>
                    <a:pt x="12" y="12"/>
                  </a:cubicBezTo>
                  <a:cubicBezTo>
                    <a:pt x="10" y="49"/>
                    <a:pt x="10" y="49"/>
                    <a:pt x="10" y="49"/>
                  </a:cubicBezTo>
                  <a:cubicBezTo>
                    <a:pt x="10" y="51"/>
                    <a:pt x="11" y="53"/>
                    <a:pt x="14" y="54"/>
                  </a:cubicBezTo>
                  <a:cubicBezTo>
                    <a:pt x="56" y="62"/>
                    <a:pt x="56" y="62"/>
                    <a:pt x="56" y="62"/>
                  </a:cubicBezTo>
                  <a:cubicBezTo>
                    <a:pt x="58" y="63"/>
                    <a:pt x="60" y="62"/>
                    <a:pt x="61" y="59"/>
                  </a:cubicBezTo>
                  <a:cubicBezTo>
                    <a:pt x="78" y="27"/>
                    <a:pt x="78" y="27"/>
                    <a:pt x="78" y="27"/>
                  </a:cubicBezTo>
                  <a:cubicBezTo>
                    <a:pt x="79" y="24"/>
                    <a:pt x="78" y="21"/>
                    <a:pt x="76" y="20"/>
                  </a:cubicBezTo>
                  <a:close/>
                  <a:moveTo>
                    <a:pt x="35" y="37"/>
                  </a:moveTo>
                  <a:cubicBezTo>
                    <a:pt x="36" y="32"/>
                    <a:pt x="36" y="32"/>
                    <a:pt x="36" y="32"/>
                  </a:cubicBezTo>
                  <a:cubicBezTo>
                    <a:pt x="46" y="34"/>
                    <a:pt x="46" y="34"/>
                    <a:pt x="46" y="34"/>
                  </a:cubicBezTo>
                  <a:cubicBezTo>
                    <a:pt x="45" y="39"/>
                    <a:pt x="45" y="39"/>
                    <a:pt x="45" y="39"/>
                  </a:cubicBezTo>
                  <a:lnTo>
                    <a:pt x="35" y="37"/>
                  </a:lnTo>
                  <a:close/>
                  <a:moveTo>
                    <a:pt x="44" y="44"/>
                  </a:moveTo>
                  <a:cubicBezTo>
                    <a:pt x="43" y="49"/>
                    <a:pt x="43" y="49"/>
                    <a:pt x="43" y="49"/>
                  </a:cubicBezTo>
                  <a:cubicBezTo>
                    <a:pt x="33" y="47"/>
                    <a:pt x="33" y="47"/>
                    <a:pt x="33" y="47"/>
                  </a:cubicBezTo>
                  <a:cubicBezTo>
                    <a:pt x="34" y="42"/>
                    <a:pt x="34" y="42"/>
                    <a:pt x="34" y="42"/>
                  </a:cubicBezTo>
                  <a:lnTo>
                    <a:pt x="44" y="44"/>
                  </a:lnTo>
                  <a:close/>
                  <a:moveTo>
                    <a:pt x="37" y="28"/>
                  </a:moveTo>
                  <a:cubicBezTo>
                    <a:pt x="38" y="23"/>
                    <a:pt x="38" y="23"/>
                    <a:pt x="38" y="23"/>
                  </a:cubicBezTo>
                  <a:cubicBezTo>
                    <a:pt x="48" y="25"/>
                    <a:pt x="48" y="25"/>
                    <a:pt x="48" y="25"/>
                  </a:cubicBezTo>
                  <a:cubicBezTo>
                    <a:pt x="47" y="29"/>
                    <a:pt x="47" y="29"/>
                    <a:pt x="47" y="29"/>
                  </a:cubicBezTo>
                  <a:lnTo>
                    <a:pt x="37" y="28"/>
                  </a:lnTo>
                  <a:close/>
                  <a:moveTo>
                    <a:pt x="22" y="19"/>
                  </a:moveTo>
                  <a:cubicBezTo>
                    <a:pt x="33" y="22"/>
                    <a:pt x="33" y="22"/>
                    <a:pt x="33" y="22"/>
                  </a:cubicBezTo>
                  <a:cubicBezTo>
                    <a:pt x="32" y="27"/>
                    <a:pt x="32" y="27"/>
                    <a:pt x="32" y="27"/>
                  </a:cubicBezTo>
                  <a:cubicBezTo>
                    <a:pt x="21" y="25"/>
                    <a:pt x="21" y="25"/>
                    <a:pt x="21" y="25"/>
                  </a:cubicBezTo>
                  <a:lnTo>
                    <a:pt x="22" y="19"/>
                  </a:lnTo>
                  <a:close/>
                  <a:moveTo>
                    <a:pt x="21" y="30"/>
                  </a:moveTo>
                  <a:cubicBezTo>
                    <a:pt x="31" y="32"/>
                    <a:pt x="31" y="32"/>
                    <a:pt x="31" y="32"/>
                  </a:cubicBezTo>
                  <a:cubicBezTo>
                    <a:pt x="30" y="36"/>
                    <a:pt x="30" y="36"/>
                    <a:pt x="30" y="36"/>
                  </a:cubicBezTo>
                  <a:cubicBezTo>
                    <a:pt x="21" y="35"/>
                    <a:pt x="21" y="35"/>
                    <a:pt x="21" y="35"/>
                  </a:cubicBezTo>
                  <a:lnTo>
                    <a:pt x="21" y="30"/>
                  </a:lnTo>
                  <a:close/>
                  <a:moveTo>
                    <a:pt x="20" y="40"/>
                  </a:moveTo>
                  <a:cubicBezTo>
                    <a:pt x="29" y="41"/>
                    <a:pt x="29" y="41"/>
                    <a:pt x="29" y="41"/>
                  </a:cubicBezTo>
                  <a:cubicBezTo>
                    <a:pt x="28" y="46"/>
                    <a:pt x="28" y="46"/>
                    <a:pt x="28" y="46"/>
                  </a:cubicBezTo>
                  <a:cubicBezTo>
                    <a:pt x="20" y="45"/>
                    <a:pt x="20" y="45"/>
                    <a:pt x="20" y="45"/>
                  </a:cubicBezTo>
                  <a:lnTo>
                    <a:pt x="20" y="40"/>
                  </a:lnTo>
                  <a:close/>
                  <a:moveTo>
                    <a:pt x="54" y="52"/>
                  </a:moveTo>
                  <a:cubicBezTo>
                    <a:pt x="48" y="50"/>
                    <a:pt x="48" y="50"/>
                    <a:pt x="48" y="50"/>
                  </a:cubicBezTo>
                  <a:cubicBezTo>
                    <a:pt x="49" y="45"/>
                    <a:pt x="49" y="45"/>
                    <a:pt x="49" y="45"/>
                  </a:cubicBezTo>
                  <a:cubicBezTo>
                    <a:pt x="57" y="47"/>
                    <a:pt x="57" y="47"/>
                    <a:pt x="57" y="47"/>
                  </a:cubicBezTo>
                  <a:lnTo>
                    <a:pt x="54" y="52"/>
                  </a:lnTo>
                  <a:close/>
                  <a:moveTo>
                    <a:pt x="59" y="42"/>
                  </a:moveTo>
                  <a:cubicBezTo>
                    <a:pt x="50" y="40"/>
                    <a:pt x="50" y="40"/>
                    <a:pt x="50" y="40"/>
                  </a:cubicBezTo>
                  <a:cubicBezTo>
                    <a:pt x="51" y="35"/>
                    <a:pt x="51" y="35"/>
                    <a:pt x="51" y="35"/>
                  </a:cubicBezTo>
                  <a:cubicBezTo>
                    <a:pt x="61" y="37"/>
                    <a:pt x="61" y="37"/>
                    <a:pt x="61" y="37"/>
                  </a:cubicBezTo>
                  <a:lnTo>
                    <a:pt x="59" y="42"/>
                  </a:lnTo>
                  <a:close/>
                  <a:moveTo>
                    <a:pt x="64" y="33"/>
                  </a:moveTo>
                  <a:cubicBezTo>
                    <a:pt x="52" y="30"/>
                    <a:pt x="52" y="30"/>
                    <a:pt x="52" y="30"/>
                  </a:cubicBezTo>
                  <a:cubicBezTo>
                    <a:pt x="53" y="25"/>
                    <a:pt x="53" y="25"/>
                    <a:pt x="53" y="25"/>
                  </a:cubicBezTo>
                  <a:cubicBezTo>
                    <a:pt x="66" y="28"/>
                    <a:pt x="66" y="28"/>
                    <a:pt x="66" y="28"/>
                  </a:cubicBezTo>
                  <a:lnTo>
                    <a:pt x="64" y="33"/>
                  </a:lnTo>
                  <a:close/>
                  <a:moveTo>
                    <a:pt x="9" y="66"/>
                  </a:moveTo>
                  <a:cubicBezTo>
                    <a:pt x="8" y="70"/>
                    <a:pt x="11" y="74"/>
                    <a:pt x="15" y="75"/>
                  </a:cubicBezTo>
                  <a:cubicBezTo>
                    <a:pt x="19" y="76"/>
                    <a:pt x="23" y="73"/>
                    <a:pt x="24" y="69"/>
                  </a:cubicBezTo>
                  <a:cubicBezTo>
                    <a:pt x="24" y="69"/>
                    <a:pt x="24" y="69"/>
                    <a:pt x="24" y="69"/>
                  </a:cubicBezTo>
                  <a:cubicBezTo>
                    <a:pt x="25" y="65"/>
                    <a:pt x="22" y="61"/>
                    <a:pt x="18" y="60"/>
                  </a:cubicBezTo>
                  <a:cubicBezTo>
                    <a:pt x="14" y="59"/>
                    <a:pt x="10" y="62"/>
                    <a:pt x="9" y="66"/>
                  </a:cubicBezTo>
                  <a:close/>
                  <a:moveTo>
                    <a:pt x="39" y="72"/>
                  </a:moveTo>
                  <a:cubicBezTo>
                    <a:pt x="38" y="76"/>
                    <a:pt x="41" y="80"/>
                    <a:pt x="45" y="81"/>
                  </a:cubicBezTo>
                  <a:cubicBezTo>
                    <a:pt x="49" y="81"/>
                    <a:pt x="53" y="79"/>
                    <a:pt x="54" y="75"/>
                  </a:cubicBezTo>
                  <a:cubicBezTo>
                    <a:pt x="54" y="75"/>
                    <a:pt x="54" y="75"/>
                    <a:pt x="54" y="75"/>
                  </a:cubicBezTo>
                  <a:cubicBezTo>
                    <a:pt x="54" y="70"/>
                    <a:pt x="52" y="66"/>
                    <a:pt x="48" y="66"/>
                  </a:cubicBezTo>
                  <a:cubicBezTo>
                    <a:pt x="43" y="65"/>
                    <a:pt x="39" y="68"/>
                    <a:pt x="39" y="72"/>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02" name="Freeform 94"/>
            <p:cNvSpPr>
              <a:spLocks noEditPoints="1"/>
            </p:cNvSpPr>
            <p:nvPr/>
          </p:nvSpPr>
          <p:spPr bwMode="auto">
            <a:xfrm>
              <a:off x="10431141" y="3982931"/>
              <a:ext cx="113040" cy="114508"/>
            </a:xfrm>
            <a:custGeom>
              <a:avLst/>
              <a:gdLst>
                <a:gd name="T0" fmla="*/ 24 w 47"/>
                <a:gd name="T1" fmla="*/ 0 h 48"/>
                <a:gd name="T2" fmla="*/ 0 w 47"/>
                <a:gd name="T3" fmla="*/ 24 h 48"/>
                <a:gd name="T4" fmla="*/ 24 w 47"/>
                <a:gd name="T5" fmla="*/ 48 h 48"/>
                <a:gd name="T6" fmla="*/ 47 w 47"/>
                <a:gd name="T7" fmla="*/ 24 h 48"/>
                <a:gd name="T8" fmla="*/ 24 w 47"/>
                <a:gd name="T9" fmla="*/ 0 h 48"/>
                <a:gd name="T10" fmla="*/ 6 w 47"/>
                <a:gd name="T11" fmla="*/ 24 h 48"/>
                <a:gd name="T12" fmla="*/ 24 w 47"/>
                <a:gd name="T13" fmla="*/ 6 h 48"/>
                <a:gd name="T14" fmla="*/ 24 w 47"/>
                <a:gd name="T15" fmla="*/ 42 h 48"/>
                <a:gd name="T16" fmla="*/ 6 w 47"/>
                <a:gd name="T17"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7" h="48">
                  <a:moveTo>
                    <a:pt x="24" y="0"/>
                  </a:moveTo>
                  <a:cubicBezTo>
                    <a:pt x="11" y="0"/>
                    <a:pt x="0" y="11"/>
                    <a:pt x="0" y="24"/>
                  </a:cubicBezTo>
                  <a:cubicBezTo>
                    <a:pt x="0" y="37"/>
                    <a:pt x="11" y="48"/>
                    <a:pt x="24" y="48"/>
                  </a:cubicBezTo>
                  <a:cubicBezTo>
                    <a:pt x="37" y="48"/>
                    <a:pt x="47" y="37"/>
                    <a:pt x="47" y="24"/>
                  </a:cubicBezTo>
                  <a:cubicBezTo>
                    <a:pt x="47" y="11"/>
                    <a:pt x="37" y="0"/>
                    <a:pt x="24" y="0"/>
                  </a:cubicBezTo>
                  <a:close/>
                  <a:moveTo>
                    <a:pt x="6" y="24"/>
                  </a:moveTo>
                  <a:cubicBezTo>
                    <a:pt x="6" y="14"/>
                    <a:pt x="14" y="6"/>
                    <a:pt x="24" y="6"/>
                  </a:cubicBezTo>
                  <a:cubicBezTo>
                    <a:pt x="24" y="42"/>
                    <a:pt x="24" y="42"/>
                    <a:pt x="24" y="42"/>
                  </a:cubicBezTo>
                  <a:cubicBezTo>
                    <a:pt x="14" y="42"/>
                    <a:pt x="6" y="34"/>
                    <a:pt x="6" y="24"/>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03" name="Freeform 95"/>
            <p:cNvSpPr>
              <a:spLocks noEditPoints="1"/>
            </p:cNvSpPr>
            <p:nvPr/>
          </p:nvSpPr>
          <p:spPr bwMode="auto">
            <a:xfrm>
              <a:off x="10181572" y="3596834"/>
              <a:ext cx="284802" cy="277461"/>
            </a:xfrm>
            <a:custGeom>
              <a:avLst/>
              <a:gdLst>
                <a:gd name="T0" fmla="*/ 22 w 119"/>
                <a:gd name="T1" fmla="*/ 19 h 116"/>
                <a:gd name="T2" fmla="*/ 58 w 119"/>
                <a:gd name="T3" fmla="*/ 33 h 116"/>
                <a:gd name="T4" fmla="*/ 62 w 119"/>
                <a:gd name="T5" fmla="*/ 12 h 116"/>
                <a:gd name="T6" fmla="*/ 82 w 119"/>
                <a:gd name="T7" fmla="*/ 3 h 116"/>
                <a:gd name="T8" fmla="*/ 91 w 119"/>
                <a:gd name="T9" fmla="*/ 23 h 116"/>
                <a:gd name="T10" fmla="*/ 95 w 119"/>
                <a:gd name="T11" fmla="*/ 49 h 116"/>
                <a:gd name="T12" fmla="*/ 95 w 119"/>
                <a:gd name="T13" fmla="*/ 50 h 116"/>
                <a:gd name="T14" fmla="*/ 99 w 119"/>
                <a:gd name="T15" fmla="*/ 41 h 116"/>
                <a:gd name="T16" fmla="*/ 119 w 119"/>
                <a:gd name="T17" fmla="*/ 49 h 116"/>
                <a:gd name="T18" fmla="*/ 93 w 119"/>
                <a:gd name="T19" fmla="*/ 116 h 116"/>
                <a:gd name="T20" fmla="*/ 73 w 119"/>
                <a:gd name="T21" fmla="*/ 109 h 116"/>
                <a:gd name="T22" fmla="*/ 75 w 119"/>
                <a:gd name="T23" fmla="*/ 103 h 116"/>
                <a:gd name="T24" fmla="*/ 63 w 119"/>
                <a:gd name="T25" fmla="*/ 103 h 116"/>
                <a:gd name="T26" fmla="*/ 53 w 119"/>
                <a:gd name="T27" fmla="*/ 106 h 116"/>
                <a:gd name="T28" fmla="*/ 35 w 119"/>
                <a:gd name="T29" fmla="*/ 102 h 116"/>
                <a:gd name="T30" fmla="*/ 30 w 119"/>
                <a:gd name="T31" fmla="*/ 100 h 116"/>
                <a:gd name="T32" fmla="*/ 28 w 119"/>
                <a:gd name="T33" fmla="*/ 99 h 116"/>
                <a:gd name="T34" fmla="*/ 21 w 119"/>
                <a:gd name="T35" fmla="*/ 83 h 116"/>
                <a:gd name="T36" fmla="*/ 22 w 119"/>
                <a:gd name="T37" fmla="*/ 80 h 116"/>
                <a:gd name="T38" fmla="*/ 22 w 119"/>
                <a:gd name="T39" fmla="*/ 70 h 116"/>
                <a:gd name="T40" fmla="*/ 24 w 119"/>
                <a:gd name="T41" fmla="*/ 67 h 116"/>
                <a:gd name="T42" fmla="*/ 24 w 119"/>
                <a:gd name="T43" fmla="*/ 57 h 116"/>
                <a:gd name="T44" fmla="*/ 27 w 119"/>
                <a:gd name="T45" fmla="*/ 52 h 116"/>
                <a:gd name="T46" fmla="*/ 11 w 119"/>
                <a:gd name="T47" fmla="*/ 46 h 116"/>
                <a:gd name="T48" fmla="*/ 3 w 119"/>
                <a:gd name="T49" fmla="*/ 28 h 116"/>
                <a:gd name="T50" fmla="*/ 22 w 119"/>
                <a:gd name="T51" fmla="*/ 19 h 116"/>
                <a:gd name="T52" fmla="*/ 86 w 119"/>
                <a:gd name="T53" fmla="*/ 106 h 116"/>
                <a:gd name="T54" fmla="*/ 90 w 119"/>
                <a:gd name="T55" fmla="*/ 104 h 116"/>
                <a:gd name="T56" fmla="*/ 88 w 119"/>
                <a:gd name="T57" fmla="*/ 99 h 116"/>
                <a:gd name="T58" fmla="*/ 84 w 119"/>
                <a:gd name="T59" fmla="*/ 101 h 116"/>
                <a:gd name="T60" fmla="*/ 86 w 119"/>
                <a:gd name="T61" fmla="*/ 106 h 116"/>
                <a:gd name="T62" fmla="*/ 15 w 119"/>
                <a:gd name="T63" fmla="*/ 40 h 116"/>
                <a:gd name="T64" fmla="*/ 41 w 119"/>
                <a:gd name="T65" fmla="*/ 50 h 116"/>
                <a:gd name="T66" fmla="*/ 42 w 119"/>
                <a:gd name="T67" fmla="*/ 50 h 116"/>
                <a:gd name="T68" fmla="*/ 39 w 119"/>
                <a:gd name="T69" fmla="*/ 57 h 116"/>
                <a:gd name="T70" fmla="*/ 38 w 119"/>
                <a:gd name="T71" fmla="*/ 57 h 116"/>
                <a:gd name="T72" fmla="*/ 31 w 119"/>
                <a:gd name="T73" fmla="*/ 60 h 116"/>
                <a:gd name="T74" fmla="*/ 32 w 119"/>
                <a:gd name="T75" fmla="*/ 66 h 116"/>
                <a:gd name="T76" fmla="*/ 34 w 119"/>
                <a:gd name="T77" fmla="*/ 68 h 116"/>
                <a:gd name="T78" fmla="*/ 31 w 119"/>
                <a:gd name="T79" fmla="*/ 70 h 116"/>
                <a:gd name="T80" fmla="*/ 30 w 119"/>
                <a:gd name="T81" fmla="*/ 73 h 116"/>
                <a:gd name="T82" fmla="*/ 30 w 119"/>
                <a:gd name="T83" fmla="*/ 78 h 116"/>
                <a:gd name="T84" fmla="*/ 32 w 119"/>
                <a:gd name="T85" fmla="*/ 81 h 116"/>
                <a:gd name="T86" fmla="*/ 30 w 119"/>
                <a:gd name="T87" fmla="*/ 83 h 116"/>
                <a:gd name="T88" fmla="*/ 28 w 119"/>
                <a:gd name="T89" fmla="*/ 85 h 116"/>
                <a:gd name="T90" fmla="*/ 31 w 119"/>
                <a:gd name="T91" fmla="*/ 93 h 116"/>
                <a:gd name="T92" fmla="*/ 33 w 119"/>
                <a:gd name="T93" fmla="*/ 93 h 116"/>
                <a:gd name="T94" fmla="*/ 38 w 119"/>
                <a:gd name="T95" fmla="*/ 95 h 116"/>
                <a:gd name="T96" fmla="*/ 60 w 119"/>
                <a:gd name="T97" fmla="*/ 96 h 116"/>
                <a:gd name="T98" fmla="*/ 78 w 119"/>
                <a:gd name="T99" fmla="*/ 95 h 116"/>
                <a:gd name="T100" fmla="*/ 92 w 119"/>
                <a:gd name="T101" fmla="*/ 59 h 116"/>
                <a:gd name="T102" fmla="*/ 88 w 119"/>
                <a:gd name="T103" fmla="*/ 55 h 116"/>
                <a:gd name="T104" fmla="*/ 83 w 119"/>
                <a:gd name="T105" fmla="*/ 20 h 116"/>
                <a:gd name="T106" fmla="*/ 79 w 119"/>
                <a:gd name="T107" fmla="*/ 12 h 116"/>
                <a:gd name="T108" fmla="*/ 70 w 119"/>
                <a:gd name="T109" fmla="*/ 15 h 116"/>
                <a:gd name="T110" fmla="*/ 67 w 119"/>
                <a:gd name="T111" fmla="*/ 37 h 116"/>
                <a:gd name="T112" fmla="*/ 66 w 119"/>
                <a:gd name="T113" fmla="*/ 44 h 116"/>
                <a:gd name="T114" fmla="*/ 20 w 119"/>
                <a:gd name="T115" fmla="*/ 26 h 116"/>
                <a:gd name="T116" fmla="*/ 10 w 119"/>
                <a:gd name="T117" fmla="*/ 31 h 116"/>
                <a:gd name="T118" fmla="*/ 15 w 119"/>
                <a:gd name="T119" fmla="*/ 40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19" h="116">
                  <a:moveTo>
                    <a:pt x="22" y="19"/>
                  </a:moveTo>
                  <a:cubicBezTo>
                    <a:pt x="58" y="33"/>
                    <a:pt x="58" y="33"/>
                    <a:pt x="58" y="33"/>
                  </a:cubicBezTo>
                  <a:cubicBezTo>
                    <a:pt x="59" y="24"/>
                    <a:pt x="59" y="21"/>
                    <a:pt x="62" y="12"/>
                  </a:cubicBezTo>
                  <a:cubicBezTo>
                    <a:pt x="65" y="4"/>
                    <a:pt x="74" y="0"/>
                    <a:pt x="82" y="3"/>
                  </a:cubicBezTo>
                  <a:cubicBezTo>
                    <a:pt x="90" y="6"/>
                    <a:pt x="94" y="15"/>
                    <a:pt x="91" y="23"/>
                  </a:cubicBezTo>
                  <a:cubicBezTo>
                    <a:pt x="87" y="34"/>
                    <a:pt x="89" y="41"/>
                    <a:pt x="95" y="49"/>
                  </a:cubicBezTo>
                  <a:cubicBezTo>
                    <a:pt x="95" y="50"/>
                    <a:pt x="95" y="50"/>
                    <a:pt x="95" y="50"/>
                  </a:cubicBezTo>
                  <a:cubicBezTo>
                    <a:pt x="99" y="41"/>
                    <a:pt x="99" y="41"/>
                    <a:pt x="99" y="41"/>
                  </a:cubicBezTo>
                  <a:cubicBezTo>
                    <a:pt x="119" y="49"/>
                    <a:pt x="119" y="49"/>
                    <a:pt x="119" y="49"/>
                  </a:cubicBezTo>
                  <a:cubicBezTo>
                    <a:pt x="93" y="116"/>
                    <a:pt x="93" y="116"/>
                    <a:pt x="93" y="116"/>
                  </a:cubicBezTo>
                  <a:cubicBezTo>
                    <a:pt x="73" y="109"/>
                    <a:pt x="73" y="109"/>
                    <a:pt x="73" y="109"/>
                  </a:cubicBezTo>
                  <a:cubicBezTo>
                    <a:pt x="75" y="103"/>
                    <a:pt x="75" y="103"/>
                    <a:pt x="75" y="103"/>
                  </a:cubicBezTo>
                  <a:cubicBezTo>
                    <a:pt x="68" y="101"/>
                    <a:pt x="66" y="102"/>
                    <a:pt x="63" y="103"/>
                  </a:cubicBezTo>
                  <a:cubicBezTo>
                    <a:pt x="60" y="104"/>
                    <a:pt x="57" y="106"/>
                    <a:pt x="53" y="106"/>
                  </a:cubicBezTo>
                  <a:cubicBezTo>
                    <a:pt x="48" y="106"/>
                    <a:pt x="42" y="105"/>
                    <a:pt x="35" y="102"/>
                  </a:cubicBezTo>
                  <a:cubicBezTo>
                    <a:pt x="30" y="100"/>
                    <a:pt x="30" y="100"/>
                    <a:pt x="30" y="100"/>
                  </a:cubicBezTo>
                  <a:cubicBezTo>
                    <a:pt x="28" y="99"/>
                    <a:pt x="28" y="99"/>
                    <a:pt x="28" y="99"/>
                  </a:cubicBezTo>
                  <a:cubicBezTo>
                    <a:pt x="21" y="97"/>
                    <a:pt x="18" y="89"/>
                    <a:pt x="21" y="83"/>
                  </a:cubicBezTo>
                  <a:cubicBezTo>
                    <a:pt x="21" y="82"/>
                    <a:pt x="22" y="81"/>
                    <a:pt x="22" y="80"/>
                  </a:cubicBezTo>
                  <a:cubicBezTo>
                    <a:pt x="21" y="77"/>
                    <a:pt x="21" y="73"/>
                    <a:pt x="22" y="70"/>
                  </a:cubicBezTo>
                  <a:cubicBezTo>
                    <a:pt x="23" y="69"/>
                    <a:pt x="23" y="68"/>
                    <a:pt x="24" y="67"/>
                  </a:cubicBezTo>
                  <a:cubicBezTo>
                    <a:pt x="23" y="64"/>
                    <a:pt x="23" y="60"/>
                    <a:pt x="24" y="57"/>
                  </a:cubicBezTo>
                  <a:cubicBezTo>
                    <a:pt x="25" y="55"/>
                    <a:pt x="26" y="54"/>
                    <a:pt x="27" y="52"/>
                  </a:cubicBezTo>
                  <a:cubicBezTo>
                    <a:pt x="11" y="46"/>
                    <a:pt x="11" y="46"/>
                    <a:pt x="11" y="46"/>
                  </a:cubicBezTo>
                  <a:cubicBezTo>
                    <a:pt x="4" y="44"/>
                    <a:pt x="0" y="35"/>
                    <a:pt x="3" y="28"/>
                  </a:cubicBezTo>
                  <a:cubicBezTo>
                    <a:pt x="6" y="20"/>
                    <a:pt x="14" y="16"/>
                    <a:pt x="22" y="19"/>
                  </a:cubicBezTo>
                  <a:close/>
                  <a:moveTo>
                    <a:pt x="86" y="106"/>
                  </a:moveTo>
                  <a:cubicBezTo>
                    <a:pt x="88" y="106"/>
                    <a:pt x="90" y="106"/>
                    <a:pt x="90" y="104"/>
                  </a:cubicBezTo>
                  <a:cubicBezTo>
                    <a:pt x="91" y="102"/>
                    <a:pt x="90" y="100"/>
                    <a:pt x="88" y="99"/>
                  </a:cubicBezTo>
                  <a:cubicBezTo>
                    <a:pt x="86" y="98"/>
                    <a:pt x="84" y="99"/>
                    <a:pt x="84" y="101"/>
                  </a:cubicBezTo>
                  <a:cubicBezTo>
                    <a:pt x="83" y="103"/>
                    <a:pt x="84" y="105"/>
                    <a:pt x="86" y="106"/>
                  </a:cubicBezTo>
                  <a:close/>
                  <a:moveTo>
                    <a:pt x="15" y="40"/>
                  </a:moveTo>
                  <a:cubicBezTo>
                    <a:pt x="41" y="50"/>
                    <a:pt x="41" y="50"/>
                    <a:pt x="41" y="50"/>
                  </a:cubicBezTo>
                  <a:cubicBezTo>
                    <a:pt x="42" y="50"/>
                    <a:pt x="42" y="50"/>
                    <a:pt x="42" y="50"/>
                  </a:cubicBezTo>
                  <a:cubicBezTo>
                    <a:pt x="39" y="57"/>
                    <a:pt x="39" y="57"/>
                    <a:pt x="39" y="57"/>
                  </a:cubicBezTo>
                  <a:cubicBezTo>
                    <a:pt x="38" y="57"/>
                    <a:pt x="38" y="57"/>
                    <a:pt x="38" y="57"/>
                  </a:cubicBezTo>
                  <a:cubicBezTo>
                    <a:pt x="36" y="56"/>
                    <a:pt x="32" y="57"/>
                    <a:pt x="31" y="60"/>
                  </a:cubicBezTo>
                  <a:cubicBezTo>
                    <a:pt x="31" y="62"/>
                    <a:pt x="31" y="64"/>
                    <a:pt x="32" y="66"/>
                  </a:cubicBezTo>
                  <a:cubicBezTo>
                    <a:pt x="34" y="68"/>
                    <a:pt x="34" y="68"/>
                    <a:pt x="34" y="68"/>
                  </a:cubicBezTo>
                  <a:cubicBezTo>
                    <a:pt x="31" y="70"/>
                    <a:pt x="31" y="70"/>
                    <a:pt x="31" y="70"/>
                  </a:cubicBezTo>
                  <a:cubicBezTo>
                    <a:pt x="31" y="71"/>
                    <a:pt x="30" y="72"/>
                    <a:pt x="30" y="73"/>
                  </a:cubicBezTo>
                  <a:cubicBezTo>
                    <a:pt x="29" y="75"/>
                    <a:pt x="29" y="77"/>
                    <a:pt x="30" y="78"/>
                  </a:cubicBezTo>
                  <a:cubicBezTo>
                    <a:pt x="32" y="81"/>
                    <a:pt x="32" y="81"/>
                    <a:pt x="32" y="81"/>
                  </a:cubicBezTo>
                  <a:cubicBezTo>
                    <a:pt x="30" y="83"/>
                    <a:pt x="30" y="83"/>
                    <a:pt x="30" y="83"/>
                  </a:cubicBezTo>
                  <a:cubicBezTo>
                    <a:pt x="29" y="84"/>
                    <a:pt x="28" y="85"/>
                    <a:pt x="28" y="85"/>
                  </a:cubicBezTo>
                  <a:cubicBezTo>
                    <a:pt x="27" y="88"/>
                    <a:pt x="28" y="92"/>
                    <a:pt x="31" y="93"/>
                  </a:cubicBezTo>
                  <a:cubicBezTo>
                    <a:pt x="33" y="93"/>
                    <a:pt x="33" y="93"/>
                    <a:pt x="33" y="93"/>
                  </a:cubicBezTo>
                  <a:cubicBezTo>
                    <a:pt x="38" y="95"/>
                    <a:pt x="38" y="95"/>
                    <a:pt x="38" y="95"/>
                  </a:cubicBezTo>
                  <a:cubicBezTo>
                    <a:pt x="51" y="100"/>
                    <a:pt x="56" y="97"/>
                    <a:pt x="60" y="96"/>
                  </a:cubicBezTo>
                  <a:cubicBezTo>
                    <a:pt x="64" y="94"/>
                    <a:pt x="68" y="92"/>
                    <a:pt x="78" y="95"/>
                  </a:cubicBezTo>
                  <a:cubicBezTo>
                    <a:pt x="92" y="59"/>
                    <a:pt x="92" y="59"/>
                    <a:pt x="92" y="59"/>
                  </a:cubicBezTo>
                  <a:cubicBezTo>
                    <a:pt x="90" y="58"/>
                    <a:pt x="89" y="56"/>
                    <a:pt x="88" y="55"/>
                  </a:cubicBezTo>
                  <a:cubicBezTo>
                    <a:pt x="81" y="43"/>
                    <a:pt x="78" y="34"/>
                    <a:pt x="83" y="20"/>
                  </a:cubicBezTo>
                  <a:cubicBezTo>
                    <a:pt x="85" y="17"/>
                    <a:pt x="83" y="13"/>
                    <a:pt x="79" y="12"/>
                  </a:cubicBezTo>
                  <a:cubicBezTo>
                    <a:pt x="76" y="10"/>
                    <a:pt x="72" y="12"/>
                    <a:pt x="70" y="15"/>
                  </a:cubicBezTo>
                  <a:cubicBezTo>
                    <a:pt x="67" y="24"/>
                    <a:pt x="67" y="27"/>
                    <a:pt x="67" y="37"/>
                  </a:cubicBezTo>
                  <a:cubicBezTo>
                    <a:pt x="67" y="39"/>
                    <a:pt x="66" y="42"/>
                    <a:pt x="66" y="44"/>
                  </a:cubicBezTo>
                  <a:cubicBezTo>
                    <a:pt x="20" y="26"/>
                    <a:pt x="20" y="26"/>
                    <a:pt x="20" y="26"/>
                  </a:cubicBezTo>
                  <a:cubicBezTo>
                    <a:pt x="16" y="25"/>
                    <a:pt x="12" y="27"/>
                    <a:pt x="10" y="31"/>
                  </a:cubicBezTo>
                  <a:cubicBezTo>
                    <a:pt x="9" y="34"/>
                    <a:pt x="11" y="38"/>
                    <a:pt x="15" y="40"/>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04" name="Freeform 96"/>
            <p:cNvSpPr>
              <a:spLocks noEditPoints="1"/>
            </p:cNvSpPr>
            <p:nvPr/>
          </p:nvSpPr>
          <p:spPr bwMode="auto">
            <a:xfrm>
              <a:off x="10071469" y="3888976"/>
              <a:ext cx="344993" cy="302419"/>
            </a:xfrm>
            <a:custGeom>
              <a:avLst/>
              <a:gdLst>
                <a:gd name="T0" fmla="*/ 144 w 144"/>
                <a:gd name="T1" fmla="*/ 41 h 126"/>
                <a:gd name="T2" fmla="*/ 102 w 144"/>
                <a:gd name="T3" fmla="*/ 0 h 126"/>
                <a:gd name="T4" fmla="*/ 72 w 144"/>
                <a:gd name="T5" fmla="*/ 14 h 126"/>
                <a:gd name="T6" fmla="*/ 41 w 144"/>
                <a:gd name="T7" fmla="*/ 0 h 126"/>
                <a:gd name="T8" fmla="*/ 0 w 144"/>
                <a:gd name="T9" fmla="*/ 41 h 126"/>
                <a:gd name="T10" fmla="*/ 13 w 144"/>
                <a:gd name="T11" fmla="*/ 72 h 126"/>
                <a:gd name="T12" fmla="*/ 13 w 144"/>
                <a:gd name="T13" fmla="*/ 72 h 126"/>
                <a:gd name="T14" fmla="*/ 58 w 144"/>
                <a:gd name="T15" fmla="*/ 117 h 126"/>
                <a:gd name="T16" fmla="*/ 72 w 144"/>
                <a:gd name="T17" fmla="*/ 126 h 126"/>
                <a:gd name="T18" fmla="*/ 85 w 144"/>
                <a:gd name="T19" fmla="*/ 117 h 126"/>
                <a:gd name="T20" fmla="*/ 130 w 144"/>
                <a:gd name="T21" fmla="*/ 72 h 126"/>
                <a:gd name="T22" fmla="*/ 130 w 144"/>
                <a:gd name="T23" fmla="*/ 72 h 126"/>
                <a:gd name="T24" fmla="*/ 144 w 144"/>
                <a:gd name="T25" fmla="*/ 41 h 126"/>
                <a:gd name="T26" fmla="*/ 118 w 144"/>
                <a:gd name="T27" fmla="*/ 59 h 126"/>
                <a:gd name="T28" fmla="*/ 73 w 144"/>
                <a:gd name="T29" fmla="*/ 104 h 126"/>
                <a:gd name="T30" fmla="*/ 72 w 144"/>
                <a:gd name="T31" fmla="*/ 105 h 126"/>
                <a:gd name="T32" fmla="*/ 71 w 144"/>
                <a:gd name="T33" fmla="*/ 104 h 126"/>
                <a:gd name="T34" fmla="*/ 25 w 144"/>
                <a:gd name="T35" fmla="*/ 59 h 126"/>
                <a:gd name="T36" fmla="*/ 18 w 144"/>
                <a:gd name="T37" fmla="*/ 41 h 126"/>
                <a:gd name="T38" fmla="*/ 41 w 144"/>
                <a:gd name="T39" fmla="*/ 18 h 126"/>
                <a:gd name="T40" fmla="*/ 58 w 144"/>
                <a:gd name="T41" fmla="*/ 26 h 126"/>
                <a:gd name="T42" fmla="*/ 72 w 144"/>
                <a:gd name="T43" fmla="*/ 40 h 126"/>
                <a:gd name="T44" fmla="*/ 85 w 144"/>
                <a:gd name="T45" fmla="*/ 26 h 126"/>
                <a:gd name="T46" fmla="*/ 102 w 144"/>
                <a:gd name="T47" fmla="*/ 18 h 126"/>
                <a:gd name="T48" fmla="*/ 126 w 144"/>
                <a:gd name="T49" fmla="*/ 41 h 126"/>
                <a:gd name="T50" fmla="*/ 118 w 144"/>
                <a:gd name="T51" fmla="*/ 59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4" h="126">
                  <a:moveTo>
                    <a:pt x="144" y="41"/>
                  </a:moveTo>
                  <a:cubicBezTo>
                    <a:pt x="144" y="19"/>
                    <a:pt x="125" y="0"/>
                    <a:pt x="102" y="0"/>
                  </a:cubicBezTo>
                  <a:cubicBezTo>
                    <a:pt x="90" y="0"/>
                    <a:pt x="79" y="5"/>
                    <a:pt x="72" y="14"/>
                  </a:cubicBezTo>
                  <a:cubicBezTo>
                    <a:pt x="64" y="5"/>
                    <a:pt x="53" y="0"/>
                    <a:pt x="41" y="0"/>
                  </a:cubicBezTo>
                  <a:cubicBezTo>
                    <a:pt x="18" y="0"/>
                    <a:pt x="0" y="19"/>
                    <a:pt x="0" y="41"/>
                  </a:cubicBezTo>
                  <a:cubicBezTo>
                    <a:pt x="0" y="54"/>
                    <a:pt x="5" y="65"/>
                    <a:pt x="13" y="72"/>
                  </a:cubicBezTo>
                  <a:cubicBezTo>
                    <a:pt x="13" y="72"/>
                    <a:pt x="13" y="72"/>
                    <a:pt x="13" y="72"/>
                  </a:cubicBezTo>
                  <a:cubicBezTo>
                    <a:pt x="58" y="117"/>
                    <a:pt x="58" y="117"/>
                    <a:pt x="58" y="117"/>
                  </a:cubicBezTo>
                  <a:cubicBezTo>
                    <a:pt x="63" y="122"/>
                    <a:pt x="67" y="126"/>
                    <a:pt x="72" y="126"/>
                  </a:cubicBezTo>
                  <a:cubicBezTo>
                    <a:pt x="76" y="126"/>
                    <a:pt x="81" y="122"/>
                    <a:pt x="85" y="117"/>
                  </a:cubicBezTo>
                  <a:cubicBezTo>
                    <a:pt x="130" y="72"/>
                    <a:pt x="130" y="72"/>
                    <a:pt x="130" y="72"/>
                  </a:cubicBezTo>
                  <a:cubicBezTo>
                    <a:pt x="130" y="72"/>
                    <a:pt x="130" y="72"/>
                    <a:pt x="130" y="72"/>
                  </a:cubicBezTo>
                  <a:cubicBezTo>
                    <a:pt x="139" y="65"/>
                    <a:pt x="144" y="54"/>
                    <a:pt x="144" y="41"/>
                  </a:cubicBezTo>
                  <a:close/>
                  <a:moveTo>
                    <a:pt x="118" y="59"/>
                  </a:moveTo>
                  <a:cubicBezTo>
                    <a:pt x="73" y="104"/>
                    <a:pt x="73" y="104"/>
                    <a:pt x="73" y="104"/>
                  </a:cubicBezTo>
                  <a:cubicBezTo>
                    <a:pt x="72" y="105"/>
                    <a:pt x="72" y="105"/>
                    <a:pt x="72" y="105"/>
                  </a:cubicBezTo>
                  <a:cubicBezTo>
                    <a:pt x="72" y="105"/>
                    <a:pt x="71" y="105"/>
                    <a:pt x="71" y="104"/>
                  </a:cubicBezTo>
                  <a:cubicBezTo>
                    <a:pt x="25" y="59"/>
                    <a:pt x="25" y="59"/>
                    <a:pt x="25" y="59"/>
                  </a:cubicBezTo>
                  <a:cubicBezTo>
                    <a:pt x="20" y="54"/>
                    <a:pt x="18" y="48"/>
                    <a:pt x="18" y="41"/>
                  </a:cubicBezTo>
                  <a:cubicBezTo>
                    <a:pt x="18" y="29"/>
                    <a:pt x="28" y="18"/>
                    <a:pt x="41" y="18"/>
                  </a:cubicBezTo>
                  <a:cubicBezTo>
                    <a:pt x="48" y="18"/>
                    <a:pt x="54" y="21"/>
                    <a:pt x="58" y="26"/>
                  </a:cubicBezTo>
                  <a:cubicBezTo>
                    <a:pt x="72" y="40"/>
                    <a:pt x="72" y="40"/>
                    <a:pt x="72" y="40"/>
                  </a:cubicBezTo>
                  <a:cubicBezTo>
                    <a:pt x="85" y="26"/>
                    <a:pt x="85" y="26"/>
                    <a:pt x="85" y="26"/>
                  </a:cubicBezTo>
                  <a:cubicBezTo>
                    <a:pt x="90" y="21"/>
                    <a:pt x="96" y="18"/>
                    <a:pt x="102" y="18"/>
                  </a:cubicBezTo>
                  <a:cubicBezTo>
                    <a:pt x="115" y="18"/>
                    <a:pt x="126" y="29"/>
                    <a:pt x="126" y="41"/>
                  </a:cubicBezTo>
                  <a:cubicBezTo>
                    <a:pt x="126" y="48"/>
                    <a:pt x="123" y="54"/>
                    <a:pt x="118" y="59"/>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05" name="Freeform 97"/>
            <p:cNvSpPr>
              <a:spLocks noEditPoints="1"/>
            </p:cNvSpPr>
            <p:nvPr/>
          </p:nvSpPr>
          <p:spPr bwMode="auto">
            <a:xfrm>
              <a:off x="10118446" y="4214884"/>
              <a:ext cx="146805" cy="146805"/>
            </a:xfrm>
            <a:custGeom>
              <a:avLst/>
              <a:gdLst>
                <a:gd name="T0" fmla="*/ 31 w 61"/>
                <a:gd name="T1" fmla="*/ 0 h 61"/>
                <a:gd name="T2" fmla="*/ 0 w 61"/>
                <a:gd name="T3" fmla="*/ 30 h 61"/>
                <a:gd name="T4" fmla="*/ 31 w 61"/>
                <a:gd name="T5" fmla="*/ 61 h 61"/>
                <a:gd name="T6" fmla="*/ 61 w 61"/>
                <a:gd name="T7" fmla="*/ 30 h 61"/>
                <a:gd name="T8" fmla="*/ 31 w 61"/>
                <a:gd name="T9" fmla="*/ 0 h 61"/>
                <a:gd name="T10" fmla="*/ 31 w 61"/>
                <a:gd name="T11" fmla="*/ 55 h 61"/>
                <a:gd name="T12" fmla="*/ 6 w 61"/>
                <a:gd name="T13" fmla="*/ 30 h 61"/>
                <a:gd name="T14" fmla="*/ 31 w 61"/>
                <a:gd name="T15" fmla="*/ 6 h 61"/>
                <a:gd name="T16" fmla="*/ 55 w 61"/>
                <a:gd name="T17" fmla="*/ 30 h 61"/>
                <a:gd name="T18" fmla="*/ 31 w 61"/>
                <a:gd name="T19" fmla="*/ 55 h 61"/>
                <a:gd name="T20" fmla="*/ 27 w 61"/>
                <a:gd name="T21" fmla="*/ 15 h 61"/>
                <a:gd name="T22" fmla="*/ 34 w 61"/>
                <a:gd name="T23" fmla="*/ 15 h 61"/>
                <a:gd name="T24" fmla="*/ 34 w 61"/>
                <a:gd name="T25" fmla="*/ 23 h 61"/>
                <a:gd name="T26" fmla="*/ 27 w 61"/>
                <a:gd name="T27" fmla="*/ 23 h 61"/>
                <a:gd name="T28" fmla="*/ 27 w 61"/>
                <a:gd name="T29" fmla="*/ 15 h 61"/>
                <a:gd name="T30" fmla="*/ 38 w 61"/>
                <a:gd name="T31" fmla="*/ 46 h 61"/>
                <a:gd name="T32" fmla="*/ 23 w 61"/>
                <a:gd name="T33" fmla="*/ 46 h 61"/>
                <a:gd name="T34" fmla="*/ 23 w 61"/>
                <a:gd name="T35" fmla="*/ 42 h 61"/>
                <a:gd name="T36" fmla="*/ 27 w 61"/>
                <a:gd name="T37" fmla="*/ 42 h 61"/>
                <a:gd name="T38" fmla="*/ 27 w 61"/>
                <a:gd name="T39" fmla="*/ 30 h 61"/>
                <a:gd name="T40" fmla="*/ 23 w 61"/>
                <a:gd name="T41" fmla="*/ 30 h 61"/>
                <a:gd name="T42" fmla="*/ 23 w 61"/>
                <a:gd name="T43" fmla="*/ 27 h 61"/>
                <a:gd name="T44" fmla="*/ 34 w 61"/>
                <a:gd name="T45" fmla="*/ 27 h 61"/>
                <a:gd name="T46" fmla="*/ 34 w 61"/>
                <a:gd name="T47" fmla="*/ 42 h 61"/>
                <a:gd name="T48" fmla="*/ 38 w 61"/>
                <a:gd name="T49" fmla="*/ 42 h 61"/>
                <a:gd name="T50" fmla="*/ 38 w 61"/>
                <a:gd name="T51" fmla="*/ 46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61" h="61">
                  <a:moveTo>
                    <a:pt x="31" y="0"/>
                  </a:moveTo>
                  <a:cubicBezTo>
                    <a:pt x="14" y="0"/>
                    <a:pt x="0" y="14"/>
                    <a:pt x="0" y="30"/>
                  </a:cubicBezTo>
                  <a:cubicBezTo>
                    <a:pt x="0" y="47"/>
                    <a:pt x="14" y="61"/>
                    <a:pt x="31" y="61"/>
                  </a:cubicBezTo>
                  <a:cubicBezTo>
                    <a:pt x="47" y="61"/>
                    <a:pt x="61" y="47"/>
                    <a:pt x="61" y="30"/>
                  </a:cubicBezTo>
                  <a:cubicBezTo>
                    <a:pt x="61" y="14"/>
                    <a:pt x="47" y="0"/>
                    <a:pt x="31" y="0"/>
                  </a:cubicBezTo>
                  <a:close/>
                  <a:moveTo>
                    <a:pt x="31" y="55"/>
                  </a:moveTo>
                  <a:cubicBezTo>
                    <a:pt x="17" y="55"/>
                    <a:pt x="6" y="44"/>
                    <a:pt x="6" y="30"/>
                  </a:cubicBezTo>
                  <a:cubicBezTo>
                    <a:pt x="6" y="17"/>
                    <a:pt x="17" y="6"/>
                    <a:pt x="31" y="6"/>
                  </a:cubicBezTo>
                  <a:cubicBezTo>
                    <a:pt x="44" y="6"/>
                    <a:pt x="55" y="17"/>
                    <a:pt x="55" y="30"/>
                  </a:cubicBezTo>
                  <a:cubicBezTo>
                    <a:pt x="55" y="44"/>
                    <a:pt x="44" y="55"/>
                    <a:pt x="31" y="55"/>
                  </a:cubicBezTo>
                  <a:close/>
                  <a:moveTo>
                    <a:pt x="27" y="15"/>
                  </a:moveTo>
                  <a:cubicBezTo>
                    <a:pt x="34" y="15"/>
                    <a:pt x="34" y="15"/>
                    <a:pt x="34" y="15"/>
                  </a:cubicBezTo>
                  <a:cubicBezTo>
                    <a:pt x="34" y="23"/>
                    <a:pt x="34" y="23"/>
                    <a:pt x="34" y="23"/>
                  </a:cubicBezTo>
                  <a:cubicBezTo>
                    <a:pt x="27" y="23"/>
                    <a:pt x="27" y="23"/>
                    <a:pt x="27" y="23"/>
                  </a:cubicBezTo>
                  <a:lnTo>
                    <a:pt x="27" y="15"/>
                  </a:lnTo>
                  <a:close/>
                  <a:moveTo>
                    <a:pt x="38" y="46"/>
                  </a:moveTo>
                  <a:cubicBezTo>
                    <a:pt x="23" y="46"/>
                    <a:pt x="23" y="46"/>
                    <a:pt x="23" y="46"/>
                  </a:cubicBezTo>
                  <a:cubicBezTo>
                    <a:pt x="23" y="42"/>
                    <a:pt x="23" y="42"/>
                    <a:pt x="23" y="42"/>
                  </a:cubicBezTo>
                  <a:cubicBezTo>
                    <a:pt x="27" y="42"/>
                    <a:pt x="27" y="42"/>
                    <a:pt x="27" y="42"/>
                  </a:cubicBezTo>
                  <a:cubicBezTo>
                    <a:pt x="27" y="30"/>
                    <a:pt x="27" y="30"/>
                    <a:pt x="27" y="30"/>
                  </a:cubicBezTo>
                  <a:cubicBezTo>
                    <a:pt x="23" y="30"/>
                    <a:pt x="23" y="30"/>
                    <a:pt x="23" y="30"/>
                  </a:cubicBezTo>
                  <a:cubicBezTo>
                    <a:pt x="23" y="27"/>
                    <a:pt x="23" y="27"/>
                    <a:pt x="23" y="27"/>
                  </a:cubicBezTo>
                  <a:cubicBezTo>
                    <a:pt x="34" y="27"/>
                    <a:pt x="34" y="27"/>
                    <a:pt x="34" y="27"/>
                  </a:cubicBezTo>
                  <a:cubicBezTo>
                    <a:pt x="34" y="42"/>
                    <a:pt x="34" y="42"/>
                    <a:pt x="34" y="42"/>
                  </a:cubicBezTo>
                  <a:cubicBezTo>
                    <a:pt x="38" y="42"/>
                    <a:pt x="38" y="42"/>
                    <a:pt x="38" y="42"/>
                  </a:cubicBezTo>
                  <a:lnTo>
                    <a:pt x="38" y="46"/>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06" name="Freeform 98"/>
            <p:cNvSpPr>
              <a:spLocks noEditPoints="1"/>
            </p:cNvSpPr>
            <p:nvPr/>
          </p:nvSpPr>
          <p:spPr bwMode="auto">
            <a:xfrm>
              <a:off x="10155147" y="4460049"/>
              <a:ext cx="224612" cy="226080"/>
            </a:xfrm>
            <a:custGeom>
              <a:avLst/>
              <a:gdLst>
                <a:gd name="T0" fmla="*/ 85 w 94"/>
                <a:gd name="T1" fmla="*/ 20 h 94"/>
                <a:gd name="T2" fmla="*/ 37 w 94"/>
                <a:gd name="T3" fmla="*/ 2 h 94"/>
                <a:gd name="T4" fmla="*/ 20 w 94"/>
                <a:gd name="T5" fmla="*/ 10 h 94"/>
                <a:gd name="T6" fmla="*/ 2 w 94"/>
                <a:gd name="T7" fmla="*/ 57 h 94"/>
                <a:gd name="T8" fmla="*/ 10 w 94"/>
                <a:gd name="T9" fmla="*/ 74 h 94"/>
                <a:gd name="T10" fmla="*/ 57 w 94"/>
                <a:gd name="T11" fmla="*/ 92 h 94"/>
                <a:gd name="T12" fmla="*/ 74 w 94"/>
                <a:gd name="T13" fmla="*/ 84 h 94"/>
                <a:gd name="T14" fmla="*/ 92 w 94"/>
                <a:gd name="T15" fmla="*/ 37 h 94"/>
                <a:gd name="T16" fmla="*/ 85 w 94"/>
                <a:gd name="T17" fmla="*/ 20 h 94"/>
                <a:gd name="T18" fmla="*/ 36 w 94"/>
                <a:gd name="T19" fmla="*/ 38 h 94"/>
                <a:gd name="T20" fmla="*/ 62 w 94"/>
                <a:gd name="T21" fmla="*/ 47 h 94"/>
                <a:gd name="T22" fmla="*/ 61 w 94"/>
                <a:gd name="T23" fmla="*/ 52 h 94"/>
                <a:gd name="T24" fmla="*/ 42 w 94"/>
                <a:gd name="T25" fmla="*/ 61 h 94"/>
                <a:gd name="T26" fmla="*/ 33 w 94"/>
                <a:gd name="T27" fmla="*/ 42 h 94"/>
                <a:gd name="T28" fmla="*/ 36 w 94"/>
                <a:gd name="T29" fmla="*/ 38 h 94"/>
                <a:gd name="T30" fmla="*/ 76 w 94"/>
                <a:gd name="T31" fmla="*/ 53 h 94"/>
                <a:gd name="T32" fmla="*/ 69 w 94"/>
                <a:gd name="T33" fmla="*/ 71 h 94"/>
                <a:gd name="T34" fmla="*/ 66 w 94"/>
                <a:gd name="T35" fmla="*/ 80 h 94"/>
                <a:gd name="T36" fmla="*/ 59 w 94"/>
                <a:gd name="T37" fmla="*/ 82 h 94"/>
                <a:gd name="T38" fmla="*/ 15 w 94"/>
                <a:gd name="T39" fmla="*/ 65 h 94"/>
                <a:gd name="T40" fmla="*/ 12 w 94"/>
                <a:gd name="T41" fmla="*/ 59 h 94"/>
                <a:gd name="T42" fmla="*/ 15 w 94"/>
                <a:gd name="T43" fmla="*/ 50 h 94"/>
                <a:gd name="T44" fmla="*/ 22 w 94"/>
                <a:gd name="T45" fmla="*/ 32 h 94"/>
                <a:gd name="T46" fmla="*/ 22 w 94"/>
                <a:gd name="T47" fmla="*/ 32 h 94"/>
                <a:gd name="T48" fmla="*/ 29 w 94"/>
                <a:gd name="T49" fmla="*/ 35 h 94"/>
                <a:gd name="T50" fmla="*/ 27 w 94"/>
                <a:gd name="T51" fmla="*/ 39 h 94"/>
                <a:gd name="T52" fmla="*/ 39 w 94"/>
                <a:gd name="T53" fmla="*/ 67 h 94"/>
                <a:gd name="T54" fmla="*/ 67 w 94"/>
                <a:gd name="T55" fmla="*/ 55 h 94"/>
                <a:gd name="T56" fmla="*/ 69 w 94"/>
                <a:gd name="T57" fmla="*/ 50 h 94"/>
                <a:gd name="T58" fmla="*/ 76 w 94"/>
                <a:gd name="T59" fmla="*/ 53 h 94"/>
                <a:gd name="T60" fmla="*/ 82 w 94"/>
                <a:gd name="T61" fmla="*/ 37 h 94"/>
                <a:gd name="T62" fmla="*/ 79 w 94"/>
                <a:gd name="T63" fmla="*/ 38 h 94"/>
                <a:gd name="T64" fmla="*/ 74 w 94"/>
                <a:gd name="T65" fmla="*/ 37 h 94"/>
                <a:gd name="T66" fmla="*/ 73 w 94"/>
                <a:gd name="T67" fmla="*/ 34 h 94"/>
                <a:gd name="T68" fmla="*/ 74 w 94"/>
                <a:gd name="T69" fmla="*/ 29 h 94"/>
                <a:gd name="T70" fmla="*/ 77 w 94"/>
                <a:gd name="T71" fmla="*/ 28 h 94"/>
                <a:gd name="T72" fmla="*/ 82 w 94"/>
                <a:gd name="T73" fmla="*/ 29 h 94"/>
                <a:gd name="T74" fmla="*/ 83 w 94"/>
                <a:gd name="T75" fmla="*/ 33 h 94"/>
                <a:gd name="T76" fmla="*/ 82 w 94"/>
                <a:gd name="T77" fmla="*/ 37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94" h="94">
                  <a:moveTo>
                    <a:pt x="85" y="20"/>
                  </a:moveTo>
                  <a:cubicBezTo>
                    <a:pt x="37" y="2"/>
                    <a:pt x="37" y="2"/>
                    <a:pt x="37" y="2"/>
                  </a:cubicBezTo>
                  <a:cubicBezTo>
                    <a:pt x="30" y="0"/>
                    <a:pt x="23" y="3"/>
                    <a:pt x="20" y="10"/>
                  </a:cubicBezTo>
                  <a:cubicBezTo>
                    <a:pt x="2" y="57"/>
                    <a:pt x="2" y="57"/>
                    <a:pt x="2" y="57"/>
                  </a:cubicBezTo>
                  <a:cubicBezTo>
                    <a:pt x="0" y="64"/>
                    <a:pt x="3" y="71"/>
                    <a:pt x="10" y="74"/>
                  </a:cubicBezTo>
                  <a:cubicBezTo>
                    <a:pt x="57" y="92"/>
                    <a:pt x="57" y="92"/>
                    <a:pt x="57" y="92"/>
                  </a:cubicBezTo>
                  <a:cubicBezTo>
                    <a:pt x="64" y="94"/>
                    <a:pt x="71" y="91"/>
                    <a:pt x="74" y="84"/>
                  </a:cubicBezTo>
                  <a:cubicBezTo>
                    <a:pt x="92" y="37"/>
                    <a:pt x="92" y="37"/>
                    <a:pt x="92" y="37"/>
                  </a:cubicBezTo>
                  <a:cubicBezTo>
                    <a:pt x="94" y="30"/>
                    <a:pt x="91" y="23"/>
                    <a:pt x="85" y="20"/>
                  </a:cubicBezTo>
                  <a:close/>
                  <a:moveTo>
                    <a:pt x="36" y="38"/>
                  </a:moveTo>
                  <a:cubicBezTo>
                    <a:pt x="62" y="47"/>
                    <a:pt x="62" y="47"/>
                    <a:pt x="62" y="47"/>
                  </a:cubicBezTo>
                  <a:cubicBezTo>
                    <a:pt x="62" y="49"/>
                    <a:pt x="61" y="51"/>
                    <a:pt x="61" y="52"/>
                  </a:cubicBezTo>
                  <a:cubicBezTo>
                    <a:pt x="58" y="60"/>
                    <a:pt x="49" y="64"/>
                    <a:pt x="42" y="61"/>
                  </a:cubicBezTo>
                  <a:cubicBezTo>
                    <a:pt x="34" y="58"/>
                    <a:pt x="31" y="49"/>
                    <a:pt x="33" y="42"/>
                  </a:cubicBezTo>
                  <a:cubicBezTo>
                    <a:pt x="34" y="40"/>
                    <a:pt x="35" y="39"/>
                    <a:pt x="36" y="38"/>
                  </a:cubicBezTo>
                  <a:close/>
                  <a:moveTo>
                    <a:pt x="76" y="53"/>
                  </a:moveTo>
                  <a:cubicBezTo>
                    <a:pt x="69" y="71"/>
                    <a:pt x="69" y="71"/>
                    <a:pt x="69" y="71"/>
                  </a:cubicBezTo>
                  <a:cubicBezTo>
                    <a:pt x="66" y="80"/>
                    <a:pt x="66" y="80"/>
                    <a:pt x="66" y="80"/>
                  </a:cubicBezTo>
                  <a:cubicBezTo>
                    <a:pt x="65" y="82"/>
                    <a:pt x="62" y="83"/>
                    <a:pt x="59" y="82"/>
                  </a:cubicBezTo>
                  <a:cubicBezTo>
                    <a:pt x="15" y="65"/>
                    <a:pt x="15" y="65"/>
                    <a:pt x="15" y="65"/>
                  </a:cubicBezTo>
                  <a:cubicBezTo>
                    <a:pt x="12" y="64"/>
                    <a:pt x="11" y="62"/>
                    <a:pt x="12" y="59"/>
                  </a:cubicBezTo>
                  <a:cubicBezTo>
                    <a:pt x="15" y="50"/>
                    <a:pt x="15" y="50"/>
                    <a:pt x="15" y="50"/>
                  </a:cubicBezTo>
                  <a:cubicBezTo>
                    <a:pt x="22" y="32"/>
                    <a:pt x="22" y="32"/>
                    <a:pt x="22" y="32"/>
                  </a:cubicBezTo>
                  <a:cubicBezTo>
                    <a:pt x="22" y="32"/>
                    <a:pt x="22" y="32"/>
                    <a:pt x="22" y="32"/>
                  </a:cubicBezTo>
                  <a:cubicBezTo>
                    <a:pt x="29" y="35"/>
                    <a:pt x="29" y="35"/>
                    <a:pt x="29" y="35"/>
                  </a:cubicBezTo>
                  <a:cubicBezTo>
                    <a:pt x="28" y="36"/>
                    <a:pt x="27" y="38"/>
                    <a:pt x="27" y="39"/>
                  </a:cubicBezTo>
                  <a:cubicBezTo>
                    <a:pt x="23" y="51"/>
                    <a:pt x="28" y="63"/>
                    <a:pt x="39" y="67"/>
                  </a:cubicBezTo>
                  <a:cubicBezTo>
                    <a:pt x="51" y="72"/>
                    <a:pt x="63" y="66"/>
                    <a:pt x="67" y="55"/>
                  </a:cubicBezTo>
                  <a:cubicBezTo>
                    <a:pt x="68" y="53"/>
                    <a:pt x="68" y="52"/>
                    <a:pt x="69" y="50"/>
                  </a:cubicBezTo>
                  <a:cubicBezTo>
                    <a:pt x="76" y="53"/>
                    <a:pt x="76" y="53"/>
                    <a:pt x="76" y="53"/>
                  </a:cubicBezTo>
                  <a:close/>
                  <a:moveTo>
                    <a:pt x="82" y="37"/>
                  </a:moveTo>
                  <a:cubicBezTo>
                    <a:pt x="81" y="38"/>
                    <a:pt x="80" y="39"/>
                    <a:pt x="79" y="38"/>
                  </a:cubicBezTo>
                  <a:cubicBezTo>
                    <a:pt x="74" y="37"/>
                    <a:pt x="74" y="37"/>
                    <a:pt x="74" y="37"/>
                  </a:cubicBezTo>
                  <a:cubicBezTo>
                    <a:pt x="73" y="36"/>
                    <a:pt x="72" y="35"/>
                    <a:pt x="73" y="34"/>
                  </a:cubicBezTo>
                  <a:cubicBezTo>
                    <a:pt x="74" y="29"/>
                    <a:pt x="74" y="29"/>
                    <a:pt x="74" y="29"/>
                  </a:cubicBezTo>
                  <a:cubicBezTo>
                    <a:pt x="75" y="28"/>
                    <a:pt x="76" y="27"/>
                    <a:pt x="77" y="28"/>
                  </a:cubicBezTo>
                  <a:cubicBezTo>
                    <a:pt x="82" y="29"/>
                    <a:pt x="82" y="29"/>
                    <a:pt x="82" y="29"/>
                  </a:cubicBezTo>
                  <a:cubicBezTo>
                    <a:pt x="83" y="30"/>
                    <a:pt x="84" y="31"/>
                    <a:pt x="83" y="33"/>
                  </a:cubicBezTo>
                  <a:lnTo>
                    <a:pt x="82" y="37"/>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07" name="Freeform 99"/>
            <p:cNvSpPr>
              <a:spLocks noEditPoints="1"/>
            </p:cNvSpPr>
            <p:nvPr/>
          </p:nvSpPr>
          <p:spPr bwMode="auto">
            <a:xfrm>
              <a:off x="10294613" y="3438285"/>
              <a:ext cx="126252" cy="126252"/>
            </a:xfrm>
            <a:custGeom>
              <a:avLst/>
              <a:gdLst>
                <a:gd name="T0" fmla="*/ 44 w 53"/>
                <a:gd name="T1" fmla="*/ 0 h 53"/>
                <a:gd name="T2" fmla="*/ 9 w 53"/>
                <a:gd name="T3" fmla="*/ 0 h 53"/>
                <a:gd name="T4" fmla="*/ 0 w 53"/>
                <a:gd name="T5" fmla="*/ 9 h 53"/>
                <a:gd name="T6" fmla="*/ 0 w 53"/>
                <a:gd name="T7" fmla="*/ 44 h 53"/>
                <a:gd name="T8" fmla="*/ 9 w 53"/>
                <a:gd name="T9" fmla="*/ 53 h 53"/>
                <a:gd name="T10" fmla="*/ 44 w 53"/>
                <a:gd name="T11" fmla="*/ 53 h 53"/>
                <a:gd name="T12" fmla="*/ 53 w 53"/>
                <a:gd name="T13" fmla="*/ 44 h 53"/>
                <a:gd name="T14" fmla="*/ 53 w 53"/>
                <a:gd name="T15" fmla="*/ 9 h 53"/>
                <a:gd name="T16" fmla="*/ 44 w 53"/>
                <a:gd name="T17" fmla="*/ 0 h 53"/>
                <a:gd name="T18" fmla="*/ 20 w 53"/>
                <a:gd name="T19" fmla="*/ 43 h 53"/>
                <a:gd name="T20" fmla="*/ 13 w 53"/>
                <a:gd name="T21" fmla="*/ 43 h 53"/>
                <a:gd name="T22" fmla="*/ 13 w 53"/>
                <a:gd name="T23" fmla="*/ 20 h 53"/>
                <a:gd name="T24" fmla="*/ 20 w 53"/>
                <a:gd name="T25" fmla="*/ 20 h 53"/>
                <a:gd name="T26" fmla="*/ 20 w 53"/>
                <a:gd name="T27" fmla="*/ 43 h 53"/>
                <a:gd name="T28" fmla="*/ 17 w 53"/>
                <a:gd name="T29" fmla="*/ 16 h 53"/>
                <a:gd name="T30" fmla="*/ 13 w 53"/>
                <a:gd name="T31" fmla="*/ 13 h 53"/>
                <a:gd name="T32" fmla="*/ 17 w 53"/>
                <a:gd name="T33" fmla="*/ 10 h 53"/>
                <a:gd name="T34" fmla="*/ 20 w 53"/>
                <a:gd name="T35" fmla="*/ 13 h 53"/>
                <a:gd name="T36" fmla="*/ 17 w 53"/>
                <a:gd name="T37" fmla="*/ 16 h 53"/>
                <a:gd name="T38" fmla="*/ 43 w 53"/>
                <a:gd name="T39" fmla="*/ 43 h 53"/>
                <a:gd name="T40" fmla="*/ 37 w 53"/>
                <a:gd name="T41" fmla="*/ 43 h 53"/>
                <a:gd name="T42" fmla="*/ 37 w 53"/>
                <a:gd name="T43" fmla="*/ 30 h 53"/>
                <a:gd name="T44" fmla="*/ 33 w 53"/>
                <a:gd name="T45" fmla="*/ 26 h 53"/>
                <a:gd name="T46" fmla="*/ 30 w 53"/>
                <a:gd name="T47" fmla="*/ 30 h 53"/>
                <a:gd name="T48" fmla="*/ 30 w 53"/>
                <a:gd name="T49" fmla="*/ 43 h 53"/>
                <a:gd name="T50" fmla="*/ 23 w 53"/>
                <a:gd name="T51" fmla="*/ 43 h 53"/>
                <a:gd name="T52" fmla="*/ 23 w 53"/>
                <a:gd name="T53" fmla="*/ 20 h 53"/>
                <a:gd name="T54" fmla="*/ 30 w 53"/>
                <a:gd name="T55" fmla="*/ 20 h 53"/>
                <a:gd name="T56" fmla="*/ 30 w 53"/>
                <a:gd name="T57" fmla="*/ 24 h 53"/>
                <a:gd name="T58" fmla="*/ 36 w 53"/>
                <a:gd name="T59" fmla="*/ 20 h 53"/>
                <a:gd name="T60" fmla="*/ 43 w 53"/>
                <a:gd name="T61" fmla="*/ 28 h 53"/>
                <a:gd name="T62" fmla="*/ 43 w 53"/>
                <a:gd name="T63" fmla="*/ 43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 h="53">
                  <a:moveTo>
                    <a:pt x="44" y="0"/>
                  </a:moveTo>
                  <a:cubicBezTo>
                    <a:pt x="9" y="0"/>
                    <a:pt x="9" y="0"/>
                    <a:pt x="9" y="0"/>
                  </a:cubicBezTo>
                  <a:cubicBezTo>
                    <a:pt x="4" y="0"/>
                    <a:pt x="0" y="4"/>
                    <a:pt x="0" y="9"/>
                  </a:cubicBezTo>
                  <a:cubicBezTo>
                    <a:pt x="0" y="44"/>
                    <a:pt x="0" y="44"/>
                    <a:pt x="0" y="44"/>
                  </a:cubicBezTo>
                  <a:cubicBezTo>
                    <a:pt x="0" y="49"/>
                    <a:pt x="4" y="53"/>
                    <a:pt x="9" y="53"/>
                  </a:cubicBezTo>
                  <a:cubicBezTo>
                    <a:pt x="44" y="53"/>
                    <a:pt x="44" y="53"/>
                    <a:pt x="44" y="53"/>
                  </a:cubicBezTo>
                  <a:cubicBezTo>
                    <a:pt x="49" y="53"/>
                    <a:pt x="53" y="49"/>
                    <a:pt x="53" y="44"/>
                  </a:cubicBezTo>
                  <a:cubicBezTo>
                    <a:pt x="53" y="9"/>
                    <a:pt x="53" y="9"/>
                    <a:pt x="53" y="9"/>
                  </a:cubicBezTo>
                  <a:cubicBezTo>
                    <a:pt x="53" y="4"/>
                    <a:pt x="49" y="0"/>
                    <a:pt x="44" y="0"/>
                  </a:cubicBezTo>
                  <a:close/>
                  <a:moveTo>
                    <a:pt x="20" y="43"/>
                  </a:moveTo>
                  <a:cubicBezTo>
                    <a:pt x="13" y="43"/>
                    <a:pt x="13" y="43"/>
                    <a:pt x="13" y="43"/>
                  </a:cubicBezTo>
                  <a:cubicBezTo>
                    <a:pt x="13" y="20"/>
                    <a:pt x="13" y="20"/>
                    <a:pt x="13" y="20"/>
                  </a:cubicBezTo>
                  <a:cubicBezTo>
                    <a:pt x="20" y="20"/>
                    <a:pt x="20" y="20"/>
                    <a:pt x="20" y="20"/>
                  </a:cubicBezTo>
                  <a:lnTo>
                    <a:pt x="20" y="43"/>
                  </a:lnTo>
                  <a:close/>
                  <a:moveTo>
                    <a:pt x="17" y="16"/>
                  </a:moveTo>
                  <a:cubicBezTo>
                    <a:pt x="15" y="16"/>
                    <a:pt x="13" y="15"/>
                    <a:pt x="13" y="13"/>
                  </a:cubicBezTo>
                  <a:cubicBezTo>
                    <a:pt x="13" y="11"/>
                    <a:pt x="15" y="10"/>
                    <a:pt x="17" y="10"/>
                  </a:cubicBezTo>
                  <a:cubicBezTo>
                    <a:pt x="18" y="10"/>
                    <a:pt x="20" y="11"/>
                    <a:pt x="20" y="13"/>
                  </a:cubicBezTo>
                  <a:cubicBezTo>
                    <a:pt x="20" y="15"/>
                    <a:pt x="18" y="16"/>
                    <a:pt x="17" y="16"/>
                  </a:cubicBezTo>
                  <a:close/>
                  <a:moveTo>
                    <a:pt x="43" y="43"/>
                  </a:moveTo>
                  <a:cubicBezTo>
                    <a:pt x="37" y="43"/>
                    <a:pt x="37" y="43"/>
                    <a:pt x="37" y="43"/>
                  </a:cubicBezTo>
                  <a:cubicBezTo>
                    <a:pt x="37" y="30"/>
                    <a:pt x="37" y="30"/>
                    <a:pt x="37" y="30"/>
                  </a:cubicBezTo>
                  <a:cubicBezTo>
                    <a:pt x="37" y="28"/>
                    <a:pt x="35" y="26"/>
                    <a:pt x="33" y="26"/>
                  </a:cubicBezTo>
                  <a:cubicBezTo>
                    <a:pt x="31" y="26"/>
                    <a:pt x="30" y="28"/>
                    <a:pt x="30" y="30"/>
                  </a:cubicBezTo>
                  <a:cubicBezTo>
                    <a:pt x="30" y="43"/>
                    <a:pt x="30" y="43"/>
                    <a:pt x="30" y="43"/>
                  </a:cubicBezTo>
                  <a:cubicBezTo>
                    <a:pt x="23" y="43"/>
                    <a:pt x="23" y="43"/>
                    <a:pt x="23" y="43"/>
                  </a:cubicBezTo>
                  <a:cubicBezTo>
                    <a:pt x="23" y="20"/>
                    <a:pt x="23" y="20"/>
                    <a:pt x="23" y="20"/>
                  </a:cubicBezTo>
                  <a:cubicBezTo>
                    <a:pt x="30" y="20"/>
                    <a:pt x="30" y="20"/>
                    <a:pt x="30" y="20"/>
                  </a:cubicBezTo>
                  <a:cubicBezTo>
                    <a:pt x="30" y="24"/>
                    <a:pt x="30" y="24"/>
                    <a:pt x="30" y="24"/>
                  </a:cubicBezTo>
                  <a:cubicBezTo>
                    <a:pt x="31" y="22"/>
                    <a:pt x="33" y="20"/>
                    <a:pt x="36" y="20"/>
                  </a:cubicBezTo>
                  <a:cubicBezTo>
                    <a:pt x="40" y="20"/>
                    <a:pt x="43" y="23"/>
                    <a:pt x="43" y="28"/>
                  </a:cubicBezTo>
                  <a:lnTo>
                    <a:pt x="43" y="43"/>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08" name="Freeform 100"/>
            <p:cNvSpPr>
              <a:spLocks noEditPoints="1"/>
            </p:cNvSpPr>
            <p:nvPr/>
          </p:nvSpPr>
          <p:spPr bwMode="auto">
            <a:xfrm>
              <a:off x="10184509" y="3263586"/>
              <a:ext cx="231952" cy="145337"/>
            </a:xfrm>
            <a:custGeom>
              <a:avLst/>
              <a:gdLst>
                <a:gd name="T0" fmla="*/ 49 w 158"/>
                <a:gd name="T1" fmla="*/ 70 h 99"/>
                <a:gd name="T2" fmla="*/ 49 w 158"/>
                <a:gd name="T3" fmla="*/ 39 h 99"/>
                <a:gd name="T4" fmla="*/ 78 w 158"/>
                <a:gd name="T5" fmla="*/ 39 h 99"/>
                <a:gd name="T6" fmla="*/ 39 w 158"/>
                <a:gd name="T7" fmla="*/ 0 h 99"/>
                <a:gd name="T8" fmla="*/ 0 w 158"/>
                <a:gd name="T9" fmla="*/ 39 h 99"/>
                <a:gd name="T10" fmla="*/ 29 w 158"/>
                <a:gd name="T11" fmla="*/ 39 h 99"/>
                <a:gd name="T12" fmla="*/ 29 w 158"/>
                <a:gd name="T13" fmla="*/ 89 h 99"/>
                <a:gd name="T14" fmla="*/ 88 w 158"/>
                <a:gd name="T15" fmla="*/ 89 h 99"/>
                <a:gd name="T16" fmla="*/ 68 w 158"/>
                <a:gd name="T17" fmla="*/ 70 h 99"/>
                <a:gd name="T18" fmla="*/ 49 w 158"/>
                <a:gd name="T19" fmla="*/ 70 h 99"/>
                <a:gd name="T20" fmla="*/ 129 w 158"/>
                <a:gd name="T21" fmla="*/ 58 h 99"/>
                <a:gd name="T22" fmla="*/ 129 w 158"/>
                <a:gd name="T23" fmla="*/ 9 h 99"/>
                <a:gd name="T24" fmla="*/ 68 w 158"/>
                <a:gd name="T25" fmla="*/ 9 h 99"/>
                <a:gd name="T26" fmla="*/ 88 w 158"/>
                <a:gd name="T27" fmla="*/ 29 h 99"/>
                <a:gd name="T28" fmla="*/ 107 w 158"/>
                <a:gd name="T29" fmla="*/ 29 h 99"/>
                <a:gd name="T30" fmla="*/ 107 w 158"/>
                <a:gd name="T31" fmla="*/ 58 h 99"/>
                <a:gd name="T32" fmla="*/ 78 w 158"/>
                <a:gd name="T33" fmla="*/ 58 h 99"/>
                <a:gd name="T34" fmla="*/ 119 w 158"/>
                <a:gd name="T35" fmla="*/ 99 h 99"/>
                <a:gd name="T36" fmla="*/ 158 w 158"/>
                <a:gd name="T37" fmla="*/ 58 h 99"/>
                <a:gd name="T38" fmla="*/ 129 w 158"/>
                <a:gd name="T39" fmla="*/ 58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58" h="99">
                  <a:moveTo>
                    <a:pt x="49" y="70"/>
                  </a:moveTo>
                  <a:lnTo>
                    <a:pt x="49" y="39"/>
                  </a:lnTo>
                  <a:lnTo>
                    <a:pt x="78" y="39"/>
                  </a:lnTo>
                  <a:lnTo>
                    <a:pt x="39" y="0"/>
                  </a:lnTo>
                  <a:lnTo>
                    <a:pt x="0" y="39"/>
                  </a:lnTo>
                  <a:lnTo>
                    <a:pt x="29" y="39"/>
                  </a:lnTo>
                  <a:lnTo>
                    <a:pt x="29" y="89"/>
                  </a:lnTo>
                  <a:lnTo>
                    <a:pt x="88" y="89"/>
                  </a:lnTo>
                  <a:lnTo>
                    <a:pt x="68" y="70"/>
                  </a:lnTo>
                  <a:lnTo>
                    <a:pt x="49" y="70"/>
                  </a:lnTo>
                  <a:close/>
                  <a:moveTo>
                    <a:pt x="129" y="58"/>
                  </a:moveTo>
                  <a:lnTo>
                    <a:pt x="129" y="9"/>
                  </a:lnTo>
                  <a:lnTo>
                    <a:pt x="68" y="9"/>
                  </a:lnTo>
                  <a:lnTo>
                    <a:pt x="88" y="29"/>
                  </a:lnTo>
                  <a:lnTo>
                    <a:pt x="107" y="29"/>
                  </a:lnTo>
                  <a:lnTo>
                    <a:pt x="107" y="58"/>
                  </a:lnTo>
                  <a:lnTo>
                    <a:pt x="78" y="58"/>
                  </a:lnTo>
                  <a:lnTo>
                    <a:pt x="119" y="99"/>
                  </a:lnTo>
                  <a:lnTo>
                    <a:pt x="158" y="58"/>
                  </a:lnTo>
                  <a:lnTo>
                    <a:pt x="129" y="58"/>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09" name="Freeform 101"/>
            <p:cNvSpPr>
              <a:spLocks noEditPoints="1"/>
            </p:cNvSpPr>
            <p:nvPr/>
          </p:nvSpPr>
          <p:spPr bwMode="auto">
            <a:xfrm>
              <a:off x="10382695" y="2492860"/>
              <a:ext cx="240760" cy="242228"/>
            </a:xfrm>
            <a:custGeom>
              <a:avLst/>
              <a:gdLst>
                <a:gd name="T0" fmla="*/ 96 w 100"/>
                <a:gd name="T1" fmla="*/ 85 h 101"/>
                <a:gd name="T2" fmla="*/ 73 w 100"/>
                <a:gd name="T3" fmla="*/ 65 h 101"/>
                <a:gd name="T4" fmla="*/ 66 w 100"/>
                <a:gd name="T5" fmla="*/ 62 h 101"/>
                <a:gd name="T6" fmla="*/ 74 w 100"/>
                <a:gd name="T7" fmla="*/ 37 h 101"/>
                <a:gd name="T8" fmla="*/ 37 w 100"/>
                <a:gd name="T9" fmla="*/ 0 h 101"/>
                <a:gd name="T10" fmla="*/ 0 w 100"/>
                <a:gd name="T11" fmla="*/ 37 h 101"/>
                <a:gd name="T12" fmla="*/ 37 w 100"/>
                <a:gd name="T13" fmla="*/ 75 h 101"/>
                <a:gd name="T14" fmla="*/ 61 w 100"/>
                <a:gd name="T15" fmla="*/ 66 h 101"/>
                <a:gd name="T16" fmla="*/ 64 w 100"/>
                <a:gd name="T17" fmla="*/ 73 h 101"/>
                <a:gd name="T18" fmla="*/ 84 w 100"/>
                <a:gd name="T19" fmla="*/ 96 h 101"/>
                <a:gd name="T20" fmla="*/ 97 w 100"/>
                <a:gd name="T21" fmla="*/ 97 h 101"/>
                <a:gd name="T22" fmla="*/ 96 w 100"/>
                <a:gd name="T23" fmla="*/ 85 h 101"/>
                <a:gd name="T24" fmla="*/ 37 w 100"/>
                <a:gd name="T25" fmla="*/ 62 h 101"/>
                <a:gd name="T26" fmla="*/ 12 w 100"/>
                <a:gd name="T27" fmla="*/ 37 h 101"/>
                <a:gd name="T28" fmla="*/ 37 w 100"/>
                <a:gd name="T29" fmla="*/ 12 h 101"/>
                <a:gd name="T30" fmla="*/ 62 w 100"/>
                <a:gd name="T31" fmla="*/ 37 h 101"/>
                <a:gd name="T32" fmla="*/ 37 w 100"/>
                <a:gd name="T33" fmla="*/ 62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00" h="101">
                  <a:moveTo>
                    <a:pt x="96" y="85"/>
                  </a:moveTo>
                  <a:cubicBezTo>
                    <a:pt x="73" y="65"/>
                    <a:pt x="73" y="65"/>
                    <a:pt x="73" y="65"/>
                  </a:cubicBezTo>
                  <a:cubicBezTo>
                    <a:pt x="70" y="62"/>
                    <a:pt x="68" y="61"/>
                    <a:pt x="66" y="62"/>
                  </a:cubicBezTo>
                  <a:cubicBezTo>
                    <a:pt x="71" y="55"/>
                    <a:pt x="74" y="47"/>
                    <a:pt x="74" y="37"/>
                  </a:cubicBezTo>
                  <a:cubicBezTo>
                    <a:pt x="74" y="17"/>
                    <a:pt x="58" y="0"/>
                    <a:pt x="37" y="0"/>
                  </a:cubicBezTo>
                  <a:cubicBezTo>
                    <a:pt x="17" y="0"/>
                    <a:pt x="0" y="17"/>
                    <a:pt x="0" y="37"/>
                  </a:cubicBezTo>
                  <a:cubicBezTo>
                    <a:pt x="0" y="58"/>
                    <a:pt x="17" y="75"/>
                    <a:pt x="37" y="75"/>
                  </a:cubicBezTo>
                  <a:cubicBezTo>
                    <a:pt x="46" y="75"/>
                    <a:pt x="55" y="71"/>
                    <a:pt x="61" y="66"/>
                  </a:cubicBezTo>
                  <a:cubicBezTo>
                    <a:pt x="61" y="68"/>
                    <a:pt x="62" y="70"/>
                    <a:pt x="64" y="73"/>
                  </a:cubicBezTo>
                  <a:cubicBezTo>
                    <a:pt x="84" y="96"/>
                    <a:pt x="84" y="96"/>
                    <a:pt x="84" y="96"/>
                  </a:cubicBezTo>
                  <a:cubicBezTo>
                    <a:pt x="88" y="100"/>
                    <a:pt x="94" y="101"/>
                    <a:pt x="97" y="97"/>
                  </a:cubicBezTo>
                  <a:cubicBezTo>
                    <a:pt x="100" y="94"/>
                    <a:pt x="100" y="88"/>
                    <a:pt x="96" y="85"/>
                  </a:cubicBezTo>
                  <a:close/>
                  <a:moveTo>
                    <a:pt x="37" y="62"/>
                  </a:moveTo>
                  <a:cubicBezTo>
                    <a:pt x="23" y="62"/>
                    <a:pt x="12" y="51"/>
                    <a:pt x="12" y="37"/>
                  </a:cubicBezTo>
                  <a:cubicBezTo>
                    <a:pt x="12" y="24"/>
                    <a:pt x="23" y="12"/>
                    <a:pt x="37" y="12"/>
                  </a:cubicBezTo>
                  <a:cubicBezTo>
                    <a:pt x="51" y="12"/>
                    <a:pt x="62" y="24"/>
                    <a:pt x="62" y="37"/>
                  </a:cubicBezTo>
                  <a:cubicBezTo>
                    <a:pt x="62" y="51"/>
                    <a:pt x="51" y="62"/>
                    <a:pt x="37" y="62"/>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10" name="Freeform 102"/>
            <p:cNvSpPr>
              <a:spLocks/>
            </p:cNvSpPr>
            <p:nvPr/>
          </p:nvSpPr>
          <p:spPr bwMode="auto">
            <a:xfrm>
              <a:off x="10136063" y="2463499"/>
              <a:ext cx="296546" cy="287738"/>
            </a:xfrm>
            <a:custGeom>
              <a:avLst/>
              <a:gdLst>
                <a:gd name="T0" fmla="*/ 78 w 124"/>
                <a:gd name="T1" fmla="*/ 84 h 120"/>
                <a:gd name="T2" fmla="*/ 75 w 124"/>
                <a:gd name="T3" fmla="*/ 75 h 120"/>
                <a:gd name="T4" fmla="*/ 86 w 124"/>
                <a:gd name="T5" fmla="*/ 54 h 120"/>
                <a:gd name="T6" fmla="*/ 89 w 124"/>
                <a:gd name="T7" fmla="*/ 37 h 120"/>
                <a:gd name="T8" fmla="*/ 62 w 124"/>
                <a:gd name="T9" fmla="*/ 0 h 120"/>
                <a:gd name="T10" fmla="*/ 36 w 124"/>
                <a:gd name="T11" fmla="*/ 37 h 120"/>
                <a:gd name="T12" fmla="*/ 39 w 124"/>
                <a:gd name="T13" fmla="*/ 54 h 120"/>
                <a:gd name="T14" fmla="*/ 50 w 124"/>
                <a:gd name="T15" fmla="*/ 75 h 120"/>
                <a:gd name="T16" fmla="*/ 47 w 124"/>
                <a:gd name="T17" fmla="*/ 84 h 120"/>
                <a:gd name="T18" fmla="*/ 0 w 124"/>
                <a:gd name="T19" fmla="*/ 120 h 120"/>
                <a:gd name="T20" fmla="*/ 62 w 124"/>
                <a:gd name="T21" fmla="*/ 120 h 120"/>
                <a:gd name="T22" fmla="*/ 124 w 124"/>
                <a:gd name="T23" fmla="*/ 120 h 120"/>
                <a:gd name="T24" fmla="*/ 78 w 124"/>
                <a:gd name="T25" fmla="*/ 84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4" h="120">
                  <a:moveTo>
                    <a:pt x="78" y="84"/>
                  </a:moveTo>
                  <a:cubicBezTo>
                    <a:pt x="75" y="84"/>
                    <a:pt x="75" y="75"/>
                    <a:pt x="75" y="75"/>
                  </a:cubicBezTo>
                  <a:cubicBezTo>
                    <a:pt x="75" y="75"/>
                    <a:pt x="84" y="66"/>
                    <a:pt x="86" y="54"/>
                  </a:cubicBezTo>
                  <a:cubicBezTo>
                    <a:pt x="91" y="54"/>
                    <a:pt x="94" y="42"/>
                    <a:pt x="89" y="37"/>
                  </a:cubicBezTo>
                  <a:cubicBezTo>
                    <a:pt x="89" y="32"/>
                    <a:pt x="96" y="0"/>
                    <a:pt x="62" y="0"/>
                  </a:cubicBezTo>
                  <a:cubicBezTo>
                    <a:pt x="29" y="0"/>
                    <a:pt x="36" y="32"/>
                    <a:pt x="36" y="37"/>
                  </a:cubicBezTo>
                  <a:cubicBezTo>
                    <a:pt x="31" y="42"/>
                    <a:pt x="34" y="54"/>
                    <a:pt x="39" y="54"/>
                  </a:cubicBezTo>
                  <a:cubicBezTo>
                    <a:pt x="41" y="66"/>
                    <a:pt x="50" y="75"/>
                    <a:pt x="50" y="75"/>
                  </a:cubicBezTo>
                  <a:cubicBezTo>
                    <a:pt x="50" y="75"/>
                    <a:pt x="50" y="84"/>
                    <a:pt x="47" y="84"/>
                  </a:cubicBezTo>
                  <a:cubicBezTo>
                    <a:pt x="37" y="86"/>
                    <a:pt x="0" y="102"/>
                    <a:pt x="0" y="120"/>
                  </a:cubicBezTo>
                  <a:cubicBezTo>
                    <a:pt x="62" y="120"/>
                    <a:pt x="62" y="120"/>
                    <a:pt x="62" y="120"/>
                  </a:cubicBezTo>
                  <a:cubicBezTo>
                    <a:pt x="124" y="120"/>
                    <a:pt x="124" y="120"/>
                    <a:pt x="124" y="120"/>
                  </a:cubicBezTo>
                  <a:cubicBezTo>
                    <a:pt x="124" y="102"/>
                    <a:pt x="88" y="86"/>
                    <a:pt x="78" y="84"/>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11" name="Freeform 103"/>
            <p:cNvSpPr>
              <a:spLocks noEditPoints="1"/>
            </p:cNvSpPr>
            <p:nvPr/>
          </p:nvSpPr>
          <p:spPr bwMode="auto">
            <a:xfrm>
              <a:off x="10193316" y="4694937"/>
              <a:ext cx="98360" cy="155614"/>
            </a:xfrm>
            <a:custGeom>
              <a:avLst/>
              <a:gdLst>
                <a:gd name="T0" fmla="*/ 21 w 41"/>
                <a:gd name="T1" fmla="*/ 0 h 65"/>
                <a:gd name="T2" fmla="*/ 0 w 41"/>
                <a:gd name="T3" fmla="*/ 20 h 65"/>
                <a:gd name="T4" fmla="*/ 21 w 41"/>
                <a:gd name="T5" fmla="*/ 65 h 65"/>
                <a:gd name="T6" fmla="*/ 41 w 41"/>
                <a:gd name="T7" fmla="*/ 20 h 65"/>
                <a:gd name="T8" fmla="*/ 21 w 41"/>
                <a:gd name="T9" fmla="*/ 0 h 65"/>
                <a:gd name="T10" fmla="*/ 21 w 41"/>
                <a:gd name="T11" fmla="*/ 33 h 65"/>
                <a:gd name="T12" fmla="*/ 8 w 41"/>
                <a:gd name="T13" fmla="*/ 20 h 65"/>
                <a:gd name="T14" fmla="*/ 21 w 41"/>
                <a:gd name="T15" fmla="*/ 8 h 65"/>
                <a:gd name="T16" fmla="*/ 33 w 41"/>
                <a:gd name="T17" fmla="*/ 20 h 65"/>
                <a:gd name="T18" fmla="*/ 21 w 41"/>
                <a:gd name="T19" fmla="*/ 33 h 65"/>
                <a:gd name="T20" fmla="*/ 13 w 41"/>
                <a:gd name="T21" fmla="*/ 20 h 65"/>
                <a:gd name="T22" fmla="*/ 21 w 41"/>
                <a:gd name="T23" fmla="*/ 28 h 65"/>
                <a:gd name="T24" fmla="*/ 29 w 41"/>
                <a:gd name="T25" fmla="*/ 20 h 65"/>
                <a:gd name="T26" fmla="*/ 21 w 41"/>
                <a:gd name="T27" fmla="*/ 12 h 65"/>
                <a:gd name="T28" fmla="*/ 13 w 41"/>
                <a:gd name="T29" fmla="*/ 20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1" h="65">
                  <a:moveTo>
                    <a:pt x="21" y="0"/>
                  </a:moveTo>
                  <a:cubicBezTo>
                    <a:pt x="9" y="0"/>
                    <a:pt x="0" y="9"/>
                    <a:pt x="0" y="20"/>
                  </a:cubicBezTo>
                  <a:cubicBezTo>
                    <a:pt x="0" y="41"/>
                    <a:pt x="21" y="65"/>
                    <a:pt x="21" y="65"/>
                  </a:cubicBezTo>
                  <a:cubicBezTo>
                    <a:pt x="21" y="65"/>
                    <a:pt x="41" y="41"/>
                    <a:pt x="41" y="20"/>
                  </a:cubicBezTo>
                  <a:cubicBezTo>
                    <a:pt x="41" y="9"/>
                    <a:pt x="32" y="0"/>
                    <a:pt x="21" y="0"/>
                  </a:cubicBezTo>
                  <a:close/>
                  <a:moveTo>
                    <a:pt x="21" y="33"/>
                  </a:moveTo>
                  <a:cubicBezTo>
                    <a:pt x="14" y="33"/>
                    <a:pt x="8" y="27"/>
                    <a:pt x="8" y="20"/>
                  </a:cubicBezTo>
                  <a:cubicBezTo>
                    <a:pt x="8" y="13"/>
                    <a:pt x="14" y="8"/>
                    <a:pt x="21" y="8"/>
                  </a:cubicBezTo>
                  <a:cubicBezTo>
                    <a:pt x="28" y="8"/>
                    <a:pt x="33" y="13"/>
                    <a:pt x="33" y="20"/>
                  </a:cubicBezTo>
                  <a:cubicBezTo>
                    <a:pt x="33" y="27"/>
                    <a:pt x="28" y="33"/>
                    <a:pt x="21" y="33"/>
                  </a:cubicBezTo>
                  <a:close/>
                  <a:moveTo>
                    <a:pt x="13" y="20"/>
                  </a:moveTo>
                  <a:cubicBezTo>
                    <a:pt x="13" y="25"/>
                    <a:pt x="16" y="28"/>
                    <a:pt x="21" y="28"/>
                  </a:cubicBezTo>
                  <a:cubicBezTo>
                    <a:pt x="25" y="28"/>
                    <a:pt x="29" y="25"/>
                    <a:pt x="29" y="20"/>
                  </a:cubicBezTo>
                  <a:cubicBezTo>
                    <a:pt x="29" y="16"/>
                    <a:pt x="25" y="12"/>
                    <a:pt x="21" y="12"/>
                  </a:cubicBezTo>
                  <a:cubicBezTo>
                    <a:pt x="16" y="12"/>
                    <a:pt x="13" y="16"/>
                    <a:pt x="13" y="20"/>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12" name="Freeform 104"/>
            <p:cNvSpPr>
              <a:spLocks noEditPoints="1"/>
            </p:cNvSpPr>
            <p:nvPr/>
          </p:nvSpPr>
          <p:spPr bwMode="auto">
            <a:xfrm>
              <a:off x="10086149" y="4862295"/>
              <a:ext cx="152677" cy="206995"/>
            </a:xfrm>
            <a:custGeom>
              <a:avLst/>
              <a:gdLst>
                <a:gd name="T0" fmla="*/ 58 w 64"/>
                <a:gd name="T1" fmla="*/ 9 h 86"/>
                <a:gd name="T2" fmla="*/ 24 w 64"/>
                <a:gd name="T3" fmla="*/ 1 h 86"/>
                <a:gd name="T4" fmla="*/ 16 w 64"/>
                <a:gd name="T5" fmla="*/ 7 h 86"/>
                <a:gd name="T6" fmla="*/ 1 w 64"/>
                <a:gd name="T7" fmla="*/ 68 h 86"/>
                <a:gd name="T8" fmla="*/ 6 w 64"/>
                <a:gd name="T9" fmla="*/ 77 h 86"/>
                <a:gd name="T10" fmla="*/ 39 w 64"/>
                <a:gd name="T11" fmla="*/ 85 h 86"/>
                <a:gd name="T12" fmla="*/ 48 w 64"/>
                <a:gd name="T13" fmla="*/ 80 h 86"/>
                <a:gd name="T14" fmla="*/ 63 w 64"/>
                <a:gd name="T15" fmla="*/ 18 h 86"/>
                <a:gd name="T16" fmla="*/ 58 w 64"/>
                <a:gd name="T17" fmla="*/ 9 h 86"/>
                <a:gd name="T18" fmla="*/ 31 w 64"/>
                <a:gd name="T19" fmla="*/ 7 h 86"/>
                <a:gd name="T20" fmla="*/ 50 w 64"/>
                <a:gd name="T21" fmla="*/ 11 h 86"/>
                <a:gd name="T22" fmla="*/ 49 w 64"/>
                <a:gd name="T23" fmla="*/ 14 h 86"/>
                <a:gd name="T24" fmla="*/ 30 w 64"/>
                <a:gd name="T25" fmla="*/ 9 h 86"/>
                <a:gd name="T26" fmla="*/ 31 w 64"/>
                <a:gd name="T27" fmla="*/ 7 h 86"/>
                <a:gd name="T28" fmla="*/ 24 w 64"/>
                <a:gd name="T29" fmla="*/ 76 h 86"/>
                <a:gd name="T30" fmla="*/ 20 w 64"/>
                <a:gd name="T31" fmla="*/ 71 h 86"/>
                <a:gd name="T32" fmla="*/ 26 w 64"/>
                <a:gd name="T33" fmla="*/ 67 h 86"/>
                <a:gd name="T34" fmla="*/ 30 w 64"/>
                <a:gd name="T35" fmla="*/ 73 h 86"/>
                <a:gd name="T36" fmla="*/ 24 w 64"/>
                <a:gd name="T37" fmla="*/ 76 h 86"/>
                <a:gd name="T38" fmla="*/ 46 w 64"/>
                <a:gd name="T39" fmla="*/ 67 h 86"/>
                <a:gd name="T40" fmla="*/ 8 w 64"/>
                <a:gd name="T41" fmla="*/ 58 h 86"/>
                <a:gd name="T42" fmla="*/ 20 w 64"/>
                <a:gd name="T43" fmla="*/ 10 h 86"/>
                <a:gd name="T44" fmla="*/ 58 w 64"/>
                <a:gd name="T45" fmla="*/ 19 h 86"/>
                <a:gd name="T46" fmla="*/ 46 w 64"/>
                <a:gd name="T47" fmla="*/ 67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4" h="86">
                  <a:moveTo>
                    <a:pt x="58" y="9"/>
                  </a:moveTo>
                  <a:cubicBezTo>
                    <a:pt x="24" y="1"/>
                    <a:pt x="24" y="1"/>
                    <a:pt x="24" y="1"/>
                  </a:cubicBezTo>
                  <a:cubicBezTo>
                    <a:pt x="21" y="0"/>
                    <a:pt x="17" y="3"/>
                    <a:pt x="16" y="7"/>
                  </a:cubicBezTo>
                  <a:cubicBezTo>
                    <a:pt x="1" y="68"/>
                    <a:pt x="1" y="68"/>
                    <a:pt x="1" y="68"/>
                  </a:cubicBezTo>
                  <a:cubicBezTo>
                    <a:pt x="0" y="72"/>
                    <a:pt x="2" y="76"/>
                    <a:pt x="6" y="77"/>
                  </a:cubicBezTo>
                  <a:cubicBezTo>
                    <a:pt x="39" y="85"/>
                    <a:pt x="39" y="85"/>
                    <a:pt x="39" y="85"/>
                  </a:cubicBezTo>
                  <a:cubicBezTo>
                    <a:pt x="43" y="86"/>
                    <a:pt x="47" y="84"/>
                    <a:pt x="48" y="80"/>
                  </a:cubicBezTo>
                  <a:cubicBezTo>
                    <a:pt x="63" y="18"/>
                    <a:pt x="63" y="18"/>
                    <a:pt x="63" y="18"/>
                  </a:cubicBezTo>
                  <a:cubicBezTo>
                    <a:pt x="64" y="14"/>
                    <a:pt x="61" y="10"/>
                    <a:pt x="58" y="9"/>
                  </a:cubicBezTo>
                  <a:close/>
                  <a:moveTo>
                    <a:pt x="31" y="7"/>
                  </a:moveTo>
                  <a:cubicBezTo>
                    <a:pt x="50" y="11"/>
                    <a:pt x="50" y="11"/>
                    <a:pt x="50" y="11"/>
                  </a:cubicBezTo>
                  <a:cubicBezTo>
                    <a:pt x="49" y="14"/>
                    <a:pt x="49" y="14"/>
                    <a:pt x="49" y="14"/>
                  </a:cubicBezTo>
                  <a:cubicBezTo>
                    <a:pt x="30" y="9"/>
                    <a:pt x="30" y="9"/>
                    <a:pt x="30" y="9"/>
                  </a:cubicBezTo>
                  <a:lnTo>
                    <a:pt x="31" y="7"/>
                  </a:lnTo>
                  <a:close/>
                  <a:moveTo>
                    <a:pt x="24" y="76"/>
                  </a:moveTo>
                  <a:cubicBezTo>
                    <a:pt x="21" y="76"/>
                    <a:pt x="19" y="73"/>
                    <a:pt x="20" y="71"/>
                  </a:cubicBezTo>
                  <a:cubicBezTo>
                    <a:pt x="21" y="68"/>
                    <a:pt x="23" y="66"/>
                    <a:pt x="26" y="67"/>
                  </a:cubicBezTo>
                  <a:cubicBezTo>
                    <a:pt x="29" y="68"/>
                    <a:pt x="30" y="70"/>
                    <a:pt x="30" y="73"/>
                  </a:cubicBezTo>
                  <a:cubicBezTo>
                    <a:pt x="29" y="75"/>
                    <a:pt x="26" y="77"/>
                    <a:pt x="24" y="76"/>
                  </a:cubicBezTo>
                  <a:close/>
                  <a:moveTo>
                    <a:pt x="46" y="67"/>
                  </a:moveTo>
                  <a:cubicBezTo>
                    <a:pt x="8" y="58"/>
                    <a:pt x="8" y="58"/>
                    <a:pt x="8" y="58"/>
                  </a:cubicBezTo>
                  <a:cubicBezTo>
                    <a:pt x="20" y="10"/>
                    <a:pt x="20" y="10"/>
                    <a:pt x="20" y="10"/>
                  </a:cubicBezTo>
                  <a:cubicBezTo>
                    <a:pt x="58" y="19"/>
                    <a:pt x="58" y="19"/>
                    <a:pt x="58" y="19"/>
                  </a:cubicBezTo>
                  <a:lnTo>
                    <a:pt x="46" y="67"/>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13" name="Freeform 105"/>
            <p:cNvSpPr>
              <a:spLocks noEditPoints="1"/>
            </p:cNvSpPr>
            <p:nvPr/>
          </p:nvSpPr>
          <p:spPr bwMode="auto">
            <a:xfrm>
              <a:off x="10052384" y="3445625"/>
              <a:ext cx="205527" cy="155614"/>
            </a:xfrm>
            <a:custGeom>
              <a:avLst/>
              <a:gdLst>
                <a:gd name="T0" fmla="*/ 75 w 86"/>
                <a:gd name="T1" fmla="*/ 11 h 65"/>
                <a:gd name="T2" fmla="*/ 75 w 86"/>
                <a:gd name="T3" fmla="*/ 0 h 65"/>
                <a:gd name="T4" fmla="*/ 0 w 86"/>
                <a:gd name="T5" fmla="*/ 0 h 65"/>
                <a:gd name="T6" fmla="*/ 0 w 86"/>
                <a:gd name="T7" fmla="*/ 60 h 65"/>
                <a:gd name="T8" fmla="*/ 5 w 86"/>
                <a:gd name="T9" fmla="*/ 65 h 65"/>
                <a:gd name="T10" fmla="*/ 78 w 86"/>
                <a:gd name="T11" fmla="*/ 65 h 65"/>
                <a:gd name="T12" fmla="*/ 86 w 86"/>
                <a:gd name="T13" fmla="*/ 57 h 65"/>
                <a:gd name="T14" fmla="*/ 86 w 86"/>
                <a:gd name="T15" fmla="*/ 11 h 65"/>
                <a:gd name="T16" fmla="*/ 75 w 86"/>
                <a:gd name="T17" fmla="*/ 11 h 65"/>
                <a:gd name="T18" fmla="*/ 70 w 86"/>
                <a:gd name="T19" fmla="*/ 60 h 65"/>
                <a:gd name="T20" fmla="*/ 5 w 86"/>
                <a:gd name="T21" fmla="*/ 60 h 65"/>
                <a:gd name="T22" fmla="*/ 5 w 86"/>
                <a:gd name="T23" fmla="*/ 5 h 65"/>
                <a:gd name="T24" fmla="*/ 70 w 86"/>
                <a:gd name="T25" fmla="*/ 5 h 65"/>
                <a:gd name="T26" fmla="*/ 70 w 86"/>
                <a:gd name="T27" fmla="*/ 60 h 65"/>
                <a:gd name="T28" fmla="*/ 10 w 86"/>
                <a:gd name="T29" fmla="*/ 16 h 65"/>
                <a:gd name="T30" fmla="*/ 64 w 86"/>
                <a:gd name="T31" fmla="*/ 16 h 65"/>
                <a:gd name="T32" fmla="*/ 64 w 86"/>
                <a:gd name="T33" fmla="*/ 22 h 65"/>
                <a:gd name="T34" fmla="*/ 10 w 86"/>
                <a:gd name="T35" fmla="*/ 22 h 65"/>
                <a:gd name="T36" fmla="*/ 10 w 86"/>
                <a:gd name="T37" fmla="*/ 16 h 65"/>
                <a:gd name="T38" fmla="*/ 43 w 86"/>
                <a:gd name="T39" fmla="*/ 27 h 65"/>
                <a:gd name="T40" fmla="*/ 64 w 86"/>
                <a:gd name="T41" fmla="*/ 27 h 65"/>
                <a:gd name="T42" fmla="*/ 64 w 86"/>
                <a:gd name="T43" fmla="*/ 32 h 65"/>
                <a:gd name="T44" fmla="*/ 43 w 86"/>
                <a:gd name="T45" fmla="*/ 32 h 65"/>
                <a:gd name="T46" fmla="*/ 43 w 86"/>
                <a:gd name="T47" fmla="*/ 27 h 65"/>
                <a:gd name="T48" fmla="*/ 43 w 86"/>
                <a:gd name="T49" fmla="*/ 38 h 65"/>
                <a:gd name="T50" fmla="*/ 64 w 86"/>
                <a:gd name="T51" fmla="*/ 38 h 65"/>
                <a:gd name="T52" fmla="*/ 64 w 86"/>
                <a:gd name="T53" fmla="*/ 43 h 65"/>
                <a:gd name="T54" fmla="*/ 43 w 86"/>
                <a:gd name="T55" fmla="*/ 43 h 65"/>
                <a:gd name="T56" fmla="*/ 43 w 86"/>
                <a:gd name="T57" fmla="*/ 38 h 65"/>
                <a:gd name="T58" fmla="*/ 43 w 86"/>
                <a:gd name="T59" fmla="*/ 49 h 65"/>
                <a:gd name="T60" fmla="*/ 59 w 86"/>
                <a:gd name="T61" fmla="*/ 49 h 65"/>
                <a:gd name="T62" fmla="*/ 59 w 86"/>
                <a:gd name="T63" fmla="*/ 54 h 65"/>
                <a:gd name="T64" fmla="*/ 43 w 86"/>
                <a:gd name="T65" fmla="*/ 54 h 65"/>
                <a:gd name="T66" fmla="*/ 43 w 86"/>
                <a:gd name="T67" fmla="*/ 49 h 65"/>
                <a:gd name="T68" fmla="*/ 10 w 86"/>
                <a:gd name="T69" fmla="*/ 27 h 65"/>
                <a:gd name="T70" fmla="*/ 37 w 86"/>
                <a:gd name="T71" fmla="*/ 27 h 65"/>
                <a:gd name="T72" fmla="*/ 37 w 86"/>
                <a:gd name="T73" fmla="*/ 54 h 65"/>
                <a:gd name="T74" fmla="*/ 10 w 86"/>
                <a:gd name="T75" fmla="*/ 54 h 65"/>
                <a:gd name="T76" fmla="*/ 10 w 86"/>
                <a:gd name="T77" fmla="*/ 27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86" h="65">
                  <a:moveTo>
                    <a:pt x="75" y="11"/>
                  </a:moveTo>
                  <a:cubicBezTo>
                    <a:pt x="75" y="0"/>
                    <a:pt x="75" y="0"/>
                    <a:pt x="75" y="0"/>
                  </a:cubicBezTo>
                  <a:cubicBezTo>
                    <a:pt x="0" y="0"/>
                    <a:pt x="0" y="0"/>
                    <a:pt x="0" y="0"/>
                  </a:cubicBezTo>
                  <a:cubicBezTo>
                    <a:pt x="0" y="60"/>
                    <a:pt x="0" y="60"/>
                    <a:pt x="0" y="60"/>
                  </a:cubicBezTo>
                  <a:cubicBezTo>
                    <a:pt x="0" y="62"/>
                    <a:pt x="2" y="65"/>
                    <a:pt x="5" y="65"/>
                  </a:cubicBezTo>
                  <a:cubicBezTo>
                    <a:pt x="78" y="65"/>
                    <a:pt x="78" y="65"/>
                    <a:pt x="78" y="65"/>
                  </a:cubicBezTo>
                  <a:cubicBezTo>
                    <a:pt x="82" y="65"/>
                    <a:pt x="86" y="61"/>
                    <a:pt x="86" y="57"/>
                  </a:cubicBezTo>
                  <a:cubicBezTo>
                    <a:pt x="86" y="11"/>
                    <a:pt x="86" y="11"/>
                    <a:pt x="86" y="11"/>
                  </a:cubicBezTo>
                  <a:lnTo>
                    <a:pt x="75" y="11"/>
                  </a:lnTo>
                  <a:close/>
                  <a:moveTo>
                    <a:pt x="70" y="60"/>
                  </a:moveTo>
                  <a:cubicBezTo>
                    <a:pt x="5" y="60"/>
                    <a:pt x="5" y="60"/>
                    <a:pt x="5" y="60"/>
                  </a:cubicBezTo>
                  <a:cubicBezTo>
                    <a:pt x="5" y="5"/>
                    <a:pt x="5" y="5"/>
                    <a:pt x="5" y="5"/>
                  </a:cubicBezTo>
                  <a:cubicBezTo>
                    <a:pt x="70" y="5"/>
                    <a:pt x="70" y="5"/>
                    <a:pt x="70" y="5"/>
                  </a:cubicBezTo>
                  <a:lnTo>
                    <a:pt x="70" y="60"/>
                  </a:lnTo>
                  <a:close/>
                  <a:moveTo>
                    <a:pt x="10" y="16"/>
                  </a:moveTo>
                  <a:cubicBezTo>
                    <a:pt x="64" y="16"/>
                    <a:pt x="64" y="16"/>
                    <a:pt x="64" y="16"/>
                  </a:cubicBezTo>
                  <a:cubicBezTo>
                    <a:pt x="64" y="22"/>
                    <a:pt x="64" y="22"/>
                    <a:pt x="64" y="22"/>
                  </a:cubicBezTo>
                  <a:cubicBezTo>
                    <a:pt x="10" y="22"/>
                    <a:pt x="10" y="22"/>
                    <a:pt x="10" y="22"/>
                  </a:cubicBezTo>
                  <a:lnTo>
                    <a:pt x="10" y="16"/>
                  </a:lnTo>
                  <a:close/>
                  <a:moveTo>
                    <a:pt x="43" y="27"/>
                  </a:moveTo>
                  <a:cubicBezTo>
                    <a:pt x="64" y="27"/>
                    <a:pt x="64" y="27"/>
                    <a:pt x="64" y="27"/>
                  </a:cubicBezTo>
                  <a:cubicBezTo>
                    <a:pt x="64" y="32"/>
                    <a:pt x="64" y="32"/>
                    <a:pt x="64" y="32"/>
                  </a:cubicBezTo>
                  <a:cubicBezTo>
                    <a:pt x="43" y="32"/>
                    <a:pt x="43" y="32"/>
                    <a:pt x="43" y="32"/>
                  </a:cubicBezTo>
                  <a:lnTo>
                    <a:pt x="43" y="27"/>
                  </a:lnTo>
                  <a:close/>
                  <a:moveTo>
                    <a:pt x="43" y="38"/>
                  </a:moveTo>
                  <a:cubicBezTo>
                    <a:pt x="64" y="38"/>
                    <a:pt x="64" y="38"/>
                    <a:pt x="64" y="38"/>
                  </a:cubicBezTo>
                  <a:cubicBezTo>
                    <a:pt x="64" y="43"/>
                    <a:pt x="64" y="43"/>
                    <a:pt x="64" y="43"/>
                  </a:cubicBezTo>
                  <a:cubicBezTo>
                    <a:pt x="43" y="43"/>
                    <a:pt x="43" y="43"/>
                    <a:pt x="43" y="43"/>
                  </a:cubicBezTo>
                  <a:lnTo>
                    <a:pt x="43" y="38"/>
                  </a:lnTo>
                  <a:close/>
                  <a:moveTo>
                    <a:pt x="43" y="49"/>
                  </a:moveTo>
                  <a:cubicBezTo>
                    <a:pt x="59" y="49"/>
                    <a:pt x="59" y="49"/>
                    <a:pt x="59" y="49"/>
                  </a:cubicBezTo>
                  <a:cubicBezTo>
                    <a:pt x="59" y="54"/>
                    <a:pt x="59" y="54"/>
                    <a:pt x="59" y="54"/>
                  </a:cubicBezTo>
                  <a:cubicBezTo>
                    <a:pt x="43" y="54"/>
                    <a:pt x="43" y="54"/>
                    <a:pt x="43" y="54"/>
                  </a:cubicBezTo>
                  <a:lnTo>
                    <a:pt x="43" y="49"/>
                  </a:lnTo>
                  <a:close/>
                  <a:moveTo>
                    <a:pt x="10" y="27"/>
                  </a:moveTo>
                  <a:cubicBezTo>
                    <a:pt x="37" y="27"/>
                    <a:pt x="37" y="27"/>
                    <a:pt x="37" y="27"/>
                  </a:cubicBezTo>
                  <a:cubicBezTo>
                    <a:pt x="37" y="54"/>
                    <a:pt x="37" y="54"/>
                    <a:pt x="37" y="54"/>
                  </a:cubicBezTo>
                  <a:cubicBezTo>
                    <a:pt x="10" y="54"/>
                    <a:pt x="10" y="54"/>
                    <a:pt x="10" y="54"/>
                  </a:cubicBezTo>
                  <a:lnTo>
                    <a:pt x="10" y="27"/>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14" name="Freeform 106"/>
            <p:cNvSpPr>
              <a:spLocks noEditPoints="1"/>
            </p:cNvSpPr>
            <p:nvPr/>
          </p:nvSpPr>
          <p:spPr bwMode="auto">
            <a:xfrm>
              <a:off x="10272591" y="2792342"/>
              <a:ext cx="192315" cy="192314"/>
            </a:xfrm>
            <a:custGeom>
              <a:avLst/>
              <a:gdLst>
                <a:gd name="T0" fmla="*/ 0 w 131"/>
                <a:gd name="T1" fmla="*/ 131 h 131"/>
                <a:gd name="T2" fmla="*/ 65 w 131"/>
                <a:gd name="T3" fmla="*/ 131 h 131"/>
                <a:gd name="T4" fmla="*/ 65 w 131"/>
                <a:gd name="T5" fmla="*/ 0 h 131"/>
                <a:gd name="T6" fmla="*/ 0 w 131"/>
                <a:gd name="T7" fmla="*/ 0 h 131"/>
                <a:gd name="T8" fmla="*/ 0 w 131"/>
                <a:gd name="T9" fmla="*/ 131 h 131"/>
                <a:gd name="T10" fmla="*/ 41 w 131"/>
                <a:gd name="T11" fmla="*/ 17 h 131"/>
                <a:gd name="T12" fmla="*/ 57 w 131"/>
                <a:gd name="T13" fmla="*/ 17 h 131"/>
                <a:gd name="T14" fmla="*/ 57 w 131"/>
                <a:gd name="T15" fmla="*/ 33 h 131"/>
                <a:gd name="T16" fmla="*/ 41 w 131"/>
                <a:gd name="T17" fmla="*/ 33 h 131"/>
                <a:gd name="T18" fmla="*/ 41 w 131"/>
                <a:gd name="T19" fmla="*/ 17 h 131"/>
                <a:gd name="T20" fmla="*/ 41 w 131"/>
                <a:gd name="T21" fmla="*/ 49 h 131"/>
                <a:gd name="T22" fmla="*/ 57 w 131"/>
                <a:gd name="T23" fmla="*/ 49 h 131"/>
                <a:gd name="T24" fmla="*/ 57 w 131"/>
                <a:gd name="T25" fmla="*/ 66 h 131"/>
                <a:gd name="T26" fmla="*/ 41 w 131"/>
                <a:gd name="T27" fmla="*/ 66 h 131"/>
                <a:gd name="T28" fmla="*/ 41 w 131"/>
                <a:gd name="T29" fmla="*/ 49 h 131"/>
                <a:gd name="T30" fmla="*/ 41 w 131"/>
                <a:gd name="T31" fmla="*/ 82 h 131"/>
                <a:gd name="T32" fmla="*/ 57 w 131"/>
                <a:gd name="T33" fmla="*/ 82 h 131"/>
                <a:gd name="T34" fmla="*/ 57 w 131"/>
                <a:gd name="T35" fmla="*/ 98 h 131"/>
                <a:gd name="T36" fmla="*/ 41 w 131"/>
                <a:gd name="T37" fmla="*/ 98 h 131"/>
                <a:gd name="T38" fmla="*/ 41 w 131"/>
                <a:gd name="T39" fmla="*/ 82 h 131"/>
                <a:gd name="T40" fmla="*/ 8 w 131"/>
                <a:gd name="T41" fmla="*/ 17 h 131"/>
                <a:gd name="T42" fmla="*/ 24 w 131"/>
                <a:gd name="T43" fmla="*/ 17 h 131"/>
                <a:gd name="T44" fmla="*/ 24 w 131"/>
                <a:gd name="T45" fmla="*/ 33 h 131"/>
                <a:gd name="T46" fmla="*/ 8 w 131"/>
                <a:gd name="T47" fmla="*/ 33 h 131"/>
                <a:gd name="T48" fmla="*/ 8 w 131"/>
                <a:gd name="T49" fmla="*/ 17 h 131"/>
                <a:gd name="T50" fmla="*/ 8 w 131"/>
                <a:gd name="T51" fmla="*/ 49 h 131"/>
                <a:gd name="T52" fmla="*/ 24 w 131"/>
                <a:gd name="T53" fmla="*/ 49 h 131"/>
                <a:gd name="T54" fmla="*/ 24 w 131"/>
                <a:gd name="T55" fmla="*/ 66 h 131"/>
                <a:gd name="T56" fmla="*/ 8 w 131"/>
                <a:gd name="T57" fmla="*/ 66 h 131"/>
                <a:gd name="T58" fmla="*/ 8 w 131"/>
                <a:gd name="T59" fmla="*/ 49 h 131"/>
                <a:gd name="T60" fmla="*/ 8 w 131"/>
                <a:gd name="T61" fmla="*/ 82 h 131"/>
                <a:gd name="T62" fmla="*/ 24 w 131"/>
                <a:gd name="T63" fmla="*/ 82 h 131"/>
                <a:gd name="T64" fmla="*/ 24 w 131"/>
                <a:gd name="T65" fmla="*/ 98 h 131"/>
                <a:gd name="T66" fmla="*/ 8 w 131"/>
                <a:gd name="T67" fmla="*/ 98 h 131"/>
                <a:gd name="T68" fmla="*/ 8 w 131"/>
                <a:gd name="T69" fmla="*/ 82 h 131"/>
                <a:gd name="T70" fmla="*/ 73 w 131"/>
                <a:gd name="T71" fmla="*/ 41 h 131"/>
                <a:gd name="T72" fmla="*/ 131 w 131"/>
                <a:gd name="T73" fmla="*/ 41 h 131"/>
                <a:gd name="T74" fmla="*/ 131 w 131"/>
                <a:gd name="T75" fmla="*/ 49 h 131"/>
                <a:gd name="T76" fmla="*/ 73 w 131"/>
                <a:gd name="T77" fmla="*/ 49 h 131"/>
                <a:gd name="T78" fmla="*/ 73 w 131"/>
                <a:gd name="T79" fmla="*/ 41 h 131"/>
                <a:gd name="T80" fmla="*/ 73 w 131"/>
                <a:gd name="T81" fmla="*/ 131 h 131"/>
                <a:gd name="T82" fmla="*/ 90 w 131"/>
                <a:gd name="T83" fmla="*/ 131 h 131"/>
                <a:gd name="T84" fmla="*/ 90 w 131"/>
                <a:gd name="T85" fmla="*/ 98 h 131"/>
                <a:gd name="T86" fmla="*/ 114 w 131"/>
                <a:gd name="T87" fmla="*/ 98 h 131"/>
                <a:gd name="T88" fmla="*/ 114 w 131"/>
                <a:gd name="T89" fmla="*/ 131 h 131"/>
                <a:gd name="T90" fmla="*/ 131 w 131"/>
                <a:gd name="T91" fmla="*/ 131 h 131"/>
                <a:gd name="T92" fmla="*/ 131 w 131"/>
                <a:gd name="T93" fmla="*/ 57 h 131"/>
                <a:gd name="T94" fmla="*/ 73 w 131"/>
                <a:gd name="T95" fmla="*/ 57 h 131"/>
                <a:gd name="T96" fmla="*/ 73 w 131"/>
                <a:gd name="T97" fmla="*/ 131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31" h="131">
                  <a:moveTo>
                    <a:pt x="0" y="131"/>
                  </a:moveTo>
                  <a:lnTo>
                    <a:pt x="65" y="131"/>
                  </a:lnTo>
                  <a:lnTo>
                    <a:pt x="65" y="0"/>
                  </a:lnTo>
                  <a:lnTo>
                    <a:pt x="0" y="0"/>
                  </a:lnTo>
                  <a:lnTo>
                    <a:pt x="0" y="131"/>
                  </a:lnTo>
                  <a:close/>
                  <a:moveTo>
                    <a:pt x="41" y="17"/>
                  </a:moveTo>
                  <a:lnTo>
                    <a:pt x="57" y="17"/>
                  </a:lnTo>
                  <a:lnTo>
                    <a:pt x="57" y="33"/>
                  </a:lnTo>
                  <a:lnTo>
                    <a:pt x="41" y="33"/>
                  </a:lnTo>
                  <a:lnTo>
                    <a:pt x="41" y="17"/>
                  </a:lnTo>
                  <a:close/>
                  <a:moveTo>
                    <a:pt x="41" y="49"/>
                  </a:moveTo>
                  <a:lnTo>
                    <a:pt x="57" y="49"/>
                  </a:lnTo>
                  <a:lnTo>
                    <a:pt x="57" y="66"/>
                  </a:lnTo>
                  <a:lnTo>
                    <a:pt x="41" y="66"/>
                  </a:lnTo>
                  <a:lnTo>
                    <a:pt x="41" y="49"/>
                  </a:lnTo>
                  <a:close/>
                  <a:moveTo>
                    <a:pt x="41" y="82"/>
                  </a:moveTo>
                  <a:lnTo>
                    <a:pt x="57" y="82"/>
                  </a:lnTo>
                  <a:lnTo>
                    <a:pt x="57" y="98"/>
                  </a:lnTo>
                  <a:lnTo>
                    <a:pt x="41" y="98"/>
                  </a:lnTo>
                  <a:lnTo>
                    <a:pt x="41" y="82"/>
                  </a:lnTo>
                  <a:close/>
                  <a:moveTo>
                    <a:pt x="8" y="17"/>
                  </a:moveTo>
                  <a:lnTo>
                    <a:pt x="24" y="17"/>
                  </a:lnTo>
                  <a:lnTo>
                    <a:pt x="24" y="33"/>
                  </a:lnTo>
                  <a:lnTo>
                    <a:pt x="8" y="33"/>
                  </a:lnTo>
                  <a:lnTo>
                    <a:pt x="8" y="17"/>
                  </a:lnTo>
                  <a:close/>
                  <a:moveTo>
                    <a:pt x="8" y="49"/>
                  </a:moveTo>
                  <a:lnTo>
                    <a:pt x="24" y="49"/>
                  </a:lnTo>
                  <a:lnTo>
                    <a:pt x="24" y="66"/>
                  </a:lnTo>
                  <a:lnTo>
                    <a:pt x="8" y="66"/>
                  </a:lnTo>
                  <a:lnTo>
                    <a:pt x="8" y="49"/>
                  </a:lnTo>
                  <a:close/>
                  <a:moveTo>
                    <a:pt x="8" y="82"/>
                  </a:moveTo>
                  <a:lnTo>
                    <a:pt x="24" y="82"/>
                  </a:lnTo>
                  <a:lnTo>
                    <a:pt x="24" y="98"/>
                  </a:lnTo>
                  <a:lnTo>
                    <a:pt x="8" y="98"/>
                  </a:lnTo>
                  <a:lnTo>
                    <a:pt x="8" y="82"/>
                  </a:lnTo>
                  <a:close/>
                  <a:moveTo>
                    <a:pt x="73" y="41"/>
                  </a:moveTo>
                  <a:lnTo>
                    <a:pt x="131" y="41"/>
                  </a:lnTo>
                  <a:lnTo>
                    <a:pt x="131" y="49"/>
                  </a:lnTo>
                  <a:lnTo>
                    <a:pt x="73" y="49"/>
                  </a:lnTo>
                  <a:lnTo>
                    <a:pt x="73" y="41"/>
                  </a:lnTo>
                  <a:close/>
                  <a:moveTo>
                    <a:pt x="73" y="131"/>
                  </a:moveTo>
                  <a:lnTo>
                    <a:pt x="90" y="131"/>
                  </a:lnTo>
                  <a:lnTo>
                    <a:pt x="90" y="98"/>
                  </a:lnTo>
                  <a:lnTo>
                    <a:pt x="114" y="98"/>
                  </a:lnTo>
                  <a:lnTo>
                    <a:pt x="114" y="131"/>
                  </a:lnTo>
                  <a:lnTo>
                    <a:pt x="131" y="131"/>
                  </a:lnTo>
                  <a:lnTo>
                    <a:pt x="131" y="57"/>
                  </a:lnTo>
                  <a:lnTo>
                    <a:pt x="73" y="57"/>
                  </a:lnTo>
                  <a:lnTo>
                    <a:pt x="73" y="131"/>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15" name="Freeform 107"/>
            <p:cNvSpPr>
              <a:spLocks noEditPoints="1"/>
            </p:cNvSpPr>
            <p:nvPr/>
          </p:nvSpPr>
          <p:spPr bwMode="auto">
            <a:xfrm>
              <a:off x="10234422" y="3027231"/>
              <a:ext cx="204059" cy="204059"/>
            </a:xfrm>
            <a:custGeom>
              <a:avLst/>
              <a:gdLst>
                <a:gd name="T0" fmla="*/ 79 w 85"/>
                <a:gd name="T1" fmla="*/ 24 h 85"/>
                <a:gd name="T2" fmla="*/ 61 w 85"/>
                <a:gd name="T3" fmla="*/ 6 h 85"/>
                <a:gd name="T4" fmla="*/ 66 w 85"/>
                <a:gd name="T5" fmla="*/ 0 h 85"/>
                <a:gd name="T6" fmla="*/ 85 w 85"/>
                <a:gd name="T7" fmla="*/ 19 h 85"/>
                <a:gd name="T8" fmla="*/ 79 w 85"/>
                <a:gd name="T9" fmla="*/ 24 h 85"/>
                <a:gd name="T10" fmla="*/ 74 w 85"/>
                <a:gd name="T11" fmla="*/ 30 h 85"/>
                <a:gd name="T12" fmla="*/ 71 w 85"/>
                <a:gd name="T13" fmla="*/ 59 h 85"/>
                <a:gd name="T14" fmla="*/ 13 w 85"/>
                <a:gd name="T15" fmla="*/ 85 h 85"/>
                <a:gd name="T16" fmla="*/ 8 w 85"/>
                <a:gd name="T17" fmla="*/ 81 h 85"/>
                <a:gd name="T18" fmla="*/ 31 w 85"/>
                <a:gd name="T19" fmla="*/ 58 h 85"/>
                <a:gd name="T20" fmla="*/ 34 w 85"/>
                <a:gd name="T21" fmla="*/ 59 h 85"/>
                <a:gd name="T22" fmla="*/ 42 w 85"/>
                <a:gd name="T23" fmla="*/ 51 h 85"/>
                <a:gd name="T24" fmla="*/ 34 w 85"/>
                <a:gd name="T25" fmla="*/ 43 h 85"/>
                <a:gd name="T26" fmla="*/ 26 w 85"/>
                <a:gd name="T27" fmla="*/ 51 h 85"/>
                <a:gd name="T28" fmla="*/ 27 w 85"/>
                <a:gd name="T29" fmla="*/ 54 h 85"/>
                <a:gd name="T30" fmla="*/ 4 w 85"/>
                <a:gd name="T31" fmla="*/ 76 h 85"/>
                <a:gd name="T32" fmla="*/ 0 w 85"/>
                <a:gd name="T33" fmla="*/ 72 h 85"/>
                <a:gd name="T34" fmla="*/ 26 w 85"/>
                <a:gd name="T35" fmla="*/ 14 h 85"/>
                <a:gd name="T36" fmla="*/ 55 w 85"/>
                <a:gd name="T37" fmla="*/ 11 h 85"/>
                <a:gd name="T38" fmla="*/ 74 w 85"/>
                <a:gd name="T39" fmla="*/ 30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5" h="85">
                  <a:moveTo>
                    <a:pt x="79" y="24"/>
                  </a:moveTo>
                  <a:cubicBezTo>
                    <a:pt x="61" y="6"/>
                    <a:pt x="61" y="6"/>
                    <a:pt x="61" y="6"/>
                  </a:cubicBezTo>
                  <a:cubicBezTo>
                    <a:pt x="66" y="0"/>
                    <a:pt x="66" y="0"/>
                    <a:pt x="66" y="0"/>
                  </a:cubicBezTo>
                  <a:cubicBezTo>
                    <a:pt x="85" y="19"/>
                    <a:pt x="85" y="19"/>
                    <a:pt x="85" y="19"/>
                  </a:cubicBezTo>
                  <a:lnTo>
                    <a:pt x="79" y="24"/>
                  </a:lnTo>
                  <a:close/>
                  <a:moveTo>
                    <a:pt x="74" y="30"/>
                  </a:moveTo>
                  <a:cubicBezTo>
                    <a:pt x="71" y="59"/>
                    <a:pt x="71" y="59"/>
                    <a:pt x="71" y="59"/>
                  </a:cubicBezTo>
                  <a:cubicBezTo>
                    <a:pt x="47" y="59"/>
                    <a:pt x="13" y="85"/>
                    <a:pt x="13" y="85"/>
                  </a:cubicBezTo>
                  <a:cubicBezTo>
                    <a:pt x="8" y="81"/>
                    <a:pt x="8" y="81"/>
                    <a:pt x="8" y="81"/>
                  </a:cubicBezTo>
                  <a:cubicBezTo>
                    <a:pt x="31" y="58"/>
                    <a:pt x="31" y="58"/>
                    <a:pt x="31" y="58"/>
                  </a:cubicBezTo>
                  <a:cubicBezTo>
                    <a:pt x="32" y="59"/>
                    <a:pt x="33" y="59"/>
                    <a:pt x="34" y="59"/>
                  </a:cubicBezTo>
                  <a:cubicBezTo>
                    <a:pt x="38" y="59"/>
                    <a:pt x="42" y="55"/>
                    <a:pt x="42" y="51"/>
                  </a:cubicBezTo>
                  <a:cubicBezTo>
                    <a:pt x="42" y="46"/>
                    <a:pt x="38" y="43"/>
                    <a:pt x="34" y="43"/>
                  </a:cubicBezTo>
                  <a:cubicBezTo>
                    <a:pt x="30" y="43"/>
                    <a:pt x="26" y="46"/>
                    <a:pt x="26" y="51"/>
                  </a:cubicBezTo>
                  <a:cubicBezTo>
                    <a:pt x="26" y="52"/>
                    <a:pt x="26" y="53"/>
                    <a:pt x="27" y="54"/>
                  </a:cubicBezTo>
                  <a:cubicBezTo>
                    <a:pt x="4" y="76"/>
                    <a:pt x="4" y="76"/>
                    <a:pt x="4" y="76"/>
                  </a:cubicBezTo>
                  <a:cubicBezTo>
                    <a:pt x="0" y="72"/>
                    <a:pt x="0" y="72"/>
                    <a:pt x="0" y="72"/>
                  </a:cubicBezTo>
                  <a:cubicBezTo>
                    <a:pt x="0" y="72"/>
                    <a:pt x="26" y="37"/>
                    <a:pt x="26" y="14"/>
                  </a:cubicBezTo>
                  <a:cubicBezTo>
                    <a:pt x="55" y="11"/>
                    <a:pt x="55" y="11"/>
                    <a:pt x="55" y="11"/>
                  </a:cubicBezTo>
                  <a:lnTo>
                    <a:pt x="74" y="30"/>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16" name="Freeform 108"/>
            <p:cNvSpPr>
              <a:spLocks noEditPoints="1"/>
            </p:cNvSpPr>
            <p:nvPr/>
          </p:nvSpPr>
          <p:spPr bwMode="auto">
            <a:xfrm>
              <a:off x="10049448" y="2785002"/>
              <a:ext cx="184974" cy="184974"/>
            </a:xfrm>
            <a:custGeom>
              <a:avLst/>
              <a:gdLst>
                <a:gd name="T0" fmla="*/ 53 w 77"/>
                <a:gd name="T1" fmla="*/ 30 h 77"/>
                <a:gd name="T2" fmla="*/ 26 w 77"/>
                <a:gd name="T3" fmla="*/ 2 h 77"/>
                <a:gd name="T4" fmla="*/ 39 w 77"/>
                <a:gd name="T5" fmla="*/ 0 h 77"/>
                <a:gd name="T6" fmla="*/ 53 w 77"/>
                <a:gd name="T7" fmla="*/ 3 h 77"/>
                <a:gd name="T8" fmla="*/ 53 w 77"/>
                <a:gd name="T9" fmla="*/ 30 h 77"/>
                <a:gd name="T10" fmla="*/ 58 w 77"/>
                <a:gd name="T11" fmla="*/ 53 h 77"/>
                <a:gd name="T12" fmla="*/ 58 w 77"/>
                <a:gd name="T13" fmla="*/ 5 h 77"/>
                <a:gd name="T14" fmla="*/ 77 w 77"/>
                <a:gd name="T15" fmla="*/ 38 h 77"/>
                <a:gd name="T16" fmla="*/ 74 w 77"/>
                <a:gd name="T17" fmla="*/ 53 h 77"/>
                <a:gd name="T18" fmla="*/ 58 w 77"/>
                <a:gd name="T19" fmla="*/ 53 h 77"/>
                <a:gd name="T20" fmla="*/ 24 w 77"/>
                <a:gd name="T21" fmla="*/ 58 h 77"/>
                <a:gd name="T22" fmla="*/ 72 w 77"/>
                <a:gd name="T23" fmla="*/ 58 h 77"/>
                <a:gd name="T24" fmla="*/ 39 w 77"/>
                <a:gd name="T25" fmla="*/ 77 h 77"/>
                <a:gd name="T26" fmla="*/ 24 w 77"/>
                <a:gd name="T27" fmla="*/ 74 h 77"/>
                <a:gd name="T28" fmla="*/ 24 w 77"/>
                <a:gd name="T29" fmla="*/ 58 h 77"/>
                <a:gd name="T30" fmla="*/ 32 w 77"/>
                <a:gd name="T31" fmla="*/ 17 h 77"/>
                <a:gd name="T32" fmla="*/ 1 w 77"/>
                <a:gd name="T33" fmla="*/ 48 h 77"/>
                <a:gd name="T34" fmla="*/ 0 w 77"/>
                <a:gd name="T35" fmla="*/ 38 h 77"/>
                <a:gd name="T36" fmla="*/ 20 w 77"/>
                <a:gd name="T37" fmla="*/ 5 h 77"/>
                <a:gd name="T38" fmla="*/ 32 w 77"/>
                <a:gd name="T39" fmla="*/ 17 h 77"/>
                <a:gd name="T40" fmla="*/ 20 w 77"/>
                <a:gd name="T41" fmla="*/ 38 h 77"/>
                <a:gd name="T42" fmla="*/ 20 w 77"/>
                <a:gd name="T43" fmla="*/ 72 h 77"/>
                <a:gd name="T44" fmla="*/ 4 w 77"/>
                <a:gd name="T45" fmla="*/ 54 h 77"/>
                <a:gd name="T46" fmla="*/ 20 w 77"/>
                <a:gd name="T47" fmla="*/ 38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7" h="77">
                  <a:moveTo>
                    <a:pt x="53" y="30"/>
                  </a:moveTo>
                  <a:cubicBezTo>
                    <a:pt x="26" y="2"/>
                    <a:pt x="26" y="2"/>
                    <a:pt x="26" y="2"/>
                  </a:cubicBezTo>
                  <a:cubicBezTo>
                    <a:pt x="30" y="1"/>
                    <a:pt x="34" y="0"/>
                    <a:pt x="39" y="0"/>
                  </a:cubicBezTo>
                  <a:cubicBezTo>
                    <a:pt x="44" y="0"/>
                    <a:pt x="49" y="1"/>
                    <a:pt x="53" y="3"/>
                  </a:cubicBezTo>
                  <a:lnTo>
                    <a:pt x="53" y="30"/>
                  </a:lnTo>
                  <a:close/>
                  <a:moveTo>
                    <a:pt x="58" y="53"/>
                  </a:moveTo>
                  <a:cubicBezTo>
                    <a:pt x="58" y="5"/>
                    <a:pt x="58" y="5"/>
                    <a:pt x="58" y="5"/>
                  </a:cubicBezTo>
                  <a:cubicBezTo>
                    <a:pt x="69" y="12"/>
                    <a:pt x="77" y="24"/>
                    <a:pt x="77" y="38"/>
                  </a:cubicBezTo>
                  <a:cubicBezTo>
                    <a:pt x="77" y="43"/>
                    <a:pt x="76" y="48"/>
                    <a:pt x="74" y="53"/>
                  </a:cubicBezTo>
                  <a:lnTo>
                    <a:pt x="58" y="53"/>
                  </a:lnTo>
                  <a:close/>
                  <a:moveTo>
                    <a:pt x="24" y="58"/>
                  </a:moveTo>
                  <a:cubicBezTo>
                    <a:pt x="72" y="58"/>
                    <a:pt x="72" y="58"/>
                    <a:pt x="72" y="58"/>
                  </a:cubicBezTo>
                  <a:cubicBezTo>
                    <a:pt x="65" y="69"/>
                    <a:pt x="53" y="77"/>
                    <a:pt x="39" y="77"/>
                  </a:cubicBezTo>
                  <a:cubicBezTo>
                    <a:pt x="34" y="77"/>
                    <a:pt x="29" y="76"/>
                    <a:pt x="24" y="74"/>
                  </a:cubicBezTo>
                  <a:lnTo>
                    <a:pt x="24" y="58"/>
                  </a:lnTo>
                  <a:close/>
                  <a:moveTo>
                    <a:pt x="32" y="17"/>
                  </a:moveTo>
                  <a:cubicBezTo>
                    <a:pt x="1" y="48"/>
                    <a:pt x="1" y="48"/>
                    <a:pt x="1" y="48"/>
                  </a:cubicBezTo>
                  <a:cubicBezTo>
                    <a:pt x="1" y="45"/>
                    <a:pt x="0" y="42"/>
                    <a:pt x="0" y="38"/>
                  </a:cubicBezTo>
                  <a:cubicBezTo>
                    <a:pt x="0" y="24"/>
                    <a:pt x="8" y="11"/>
                    <a:pt x="20" y="5"/>
                  </a:cubicBezTo>
                  <a:lnTo>
                    <a:pt x="32" y="17"/>
                  </a:lnTo>
                  <a:close/>
                  <a:moveTo>
                    <a:pt x="20" y="38"/>
                  </a:moveTo>
                  <a:cubicBezTo>
                    <a:pt x="20" y="72"/>
                    <a:pt x="20" y="72"/>
                    <a:pt x="20" y="72"/>
                  </a:cubicBezTo>
                  <a:cubicBezTo>
                    <a:pt x="12" y="68"/>
                    <a:pt x="7" y="61"/>
                    <a:pt x="4" y="54"/>
                  </a:cubicBezTo>
                  <a:lnTo>
                    <a:pt x="20" y="38"/>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17" name="Freeform 109"/>
            <p:cNvSpPr>
              <a:spLocks noEditPoints="1"/>
            </p:cNvSpPr>
            <p:nvPr/>
          </p:nvSpPr>
          <p:spPr bwMode="auto">
            <a:xfrm>
              <a:off x="10046512" y="3003742"/>
              <a:ext cx="173230" cy="139465"/>
            </a:xfrm>
            <a:custGeom>
              <a:avLst/>
              <a:gdLst>
                <a:gd name="T0" fmla="*/ 0 w 72"/>
                <a:gd name="T1" fmla="*/ 0 h 58"/>
                <a:gd name="T2" fmla="*/ 0 w 72"/>
                <a:gd name="T3" fmla="*/ 58 h 58"/>
                <a:gd name="T4" fmla="*/ 72 w 72"/>
                <a:gd name="T5" fmla="*/ 58 h 58"/>
                <a:gd name="T6" fmla="*/ 72 w 72"/>
                <a:gd name="T7" fmla="*/ 0 h 58"/>
                <a:gd name="T8" fmla="*/ 0 w 72"/>
                <a:gd name="T9" fmla="*/ 0 h 58"/>
                <a:gd name="T10" fmla="*/ 67 w 72"/>
                <a:gd name="T11" fmla="*/ 53 h 58"/>
                <a:gd name="T12" fmla="*/ 4 w 72"/>
                <a:gd name="T13" fmla="*/ 53 h 58"/>
                <a:gd name="T14" fmla="*/ 4 w 72"/>
                <a:gd name="T15" fmla="*/ 4 h 58"/>
                <a:gd name="T16" fmla="*/ 67 w 72"/>
                <a:gd name="T17" fmla="*/ 4 h 58"/>
                <a:gd name="T18" fmla="*/ 67 w 72"/>
                <a:gd name="T19" fmla="*/ 53 h 58"/>
                <a:gd name="T20" fmla="*/ 49 w 72"/>
                <a:gd name="T21" fmla="*/ 15 h 58"/>
                <a:gd name="T22" fmla="*/ 56 w 72"/>
                <a:gd name="T23" fmla="*/ 22 h 58"/>
                <a:gd name="T24" fmla="*/ 63 w 72"/>
                <a:gd name="T25" fmla="*/ 15 h 58"/>
                <a:gd name="T26" fmla="*/ 56 w 72"/>
                <a:gd name="T27" fmla="*/ 9 h 58"/>
                <a:gd name="T28" fmla="*/ 49 w 72"/>
                <a:gd name="T29" fmla="*/ 15 h 58"/>
                <a:gd name="T30" fmla="*/ 63 w 72"/>
                <a:gd name="T31" fmla="*/ 49 h 58"/>
                <a:gd name="T32" fmla="*/ 9 w 72"/>
                <a:gd name="T33" fmla="*/ 49 h 58"/>
                <a:gd name="T34" fmla="*/ 22 w 72"/>
                <a:gd name="T35" fmla="*/ 13 h 58"/>
                <a:gd name="T36" fmla="*/ 40 w 72"/>
                <a:gd name="T37" fmla="*/ 35 h 58"/>
                <a:gd name="T38" fmla="*/ 49 w 72"/>
                <a:gd name="T39" fmla="*/ 29 h 58"/>
                <a:gd name="T40" fmla="*/ 63 w 72"/>
                <a:gd name="T41" fmla="*/ 49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2" h="58">
                  <a:moveTo>
                    <a:pt x="0" y="0"/>
                  </a:moveTo>
                  <a:cubicBezTo>
                    <a:pt x="0" y="58"/>
                    <a:pt x="0" y="58"/>
                    <a:pt x="0" y="58"/>
                  </a:cubicBezTo>
                  <a:cubicBezTo>
                    <a:pt x="72" y="58"/>
                    <a:pt x="72" y="58"/>
                    <a:pt x="72" y="58"/>
                  </a:cubicBezTo>
                  <a:cubicBezTo>
                    <a:pt x="72" y="0"/>
                    <a:pt x="72" y="0"/>
                    <a:pt x="72" y="0"/>
                  </a:cubicBezTo>
                  <a:lnTo>
                    <a:pt x="0" y="0"/>
                  </a:lnTo>
                  <a:close/>
                  <a:moveTo>
                    <a:pt x="67" y="53"/>
                  </a:moveTo>
                  <a:cubicBezTo>
                    <a:pt x="4" y="53"/>
                    <a:pt x="4" y="53"/>
                    <a:pt x="4" y="53"/>
                  </a:cubicBezTo>
                  <a:cubicBezTo>
                    <a:pt x="4" y="4"/>
                    <a:pt x="4" y="4"/>
                    <a:pt x="4" y="4"/>
                  </a:cubicBezTo>
                  <a:cubicBezTo>
                    <a:pt x="67" y="4"/>
                    <a:pt x="67" y="4"/>
                    <a:pt x="67" y="4"/>
                  </a:cubicBezTo>
                  <a:lnTo>
                    <a:pt x="67" y="53"/>
                  </a:lnTo>
                  <a:close/>
                  <a:moveTo>
                    <a:pt x="49" y="15"/>
                  </a:moveTo>
                  <a:cubicBezTo>
                    <a:pt x="49" y="19"/>
                    <a:pt x="52" y="22"/>
                    <a:pt x="56" y="22"/>
                  </a:cubicBezTo>
                  <a:cubicBezTo>
                    <a:pt x="60" y="22"/>
                    <a:pt x="63" y="19"/>
                    <a:pt x="63" y="15"/>
                  </a:cubicBezTo>
                  <a:cubicBezTo>
                    <a:pt x="63" y="12"/>
                    <a:pt x="60" y="9"/>
                    <a:pt x="56" y="9"/>
                  </a:cubicBezTo>
                  <a:cubicBezTo>
                    <a:pt x="52" y="9"/>
                    <a:pt x="49" y="12"/>
                    <a:pt x="49" y="15"/>
                  </a:cubicBezTo>
                  <a:close/>
                  <a:moveTo>
                    <a:pt x="63" y="49"/>
                  </a:moveTo>
                  <a:cubicBezTo>
                    <a:pt x="9" y="49"/>
                    <a:pt x="9" y="49"/>
                    <a:pt x="9" y="49"/>
                  </a:cubicBezTo>
                  <a:cubicBezTo>
                    <a:pt x="22" y="13"/>
                    <a:pt x="22" y="13"/>
                    <a:pt x="22" y="13"/>
                  </a:cubicBezTo>
                  <a:cubicBezTo>
                    <a:pt x="40" y="35"/>
                    <a:pt x="40" y="35"/>
                    <a:pt x="40" y="35"/>
                  </a:cubicBezTo>
                  <a:cubicBezTo>
                    <a:pt x="49" y="29"/>
                    <a:pt x="49" y="29"/>
                    <a:pt x="49" y="29"/>
                  </a:cubicBezTo>
                  <a:lnTo>
                    <a:pt x="63" y="49"/>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18" name="Freeform 110"/>
            <p:cNvSpPr>
              <a:spLocks noEditPoints="1"/>
            </p:cNvSpPr>
            <p:nvPr/>
          </p:nvSpPr>
          <p:spPr bwMode="auto">
            <a:xfrm>
              <a:off x="9977514" y="3196056"/>
              <a:ext cx="182039" cy="211399"/>
            </a:xfrm>
            <a:custGeom>
              <a:avLst/>
              <a:gdLst>
                <a:gd name="T0" fmla="*/ 54 w 76"/>
                <a:gd name="T1" fmla="*/ 0 h 88"/>
                <a:gd name="T2" fmla="*/ 14 w 76"/>
                <a:gd name="T3" fmla="*/ 28 h 88"/>
                <a:gd name="T4" fmla="*/ 16 w 76"/>
                <a:gd name="T5" fmla="*/ 65 h 88"/>
                <a:gd name="T6" fmla="*/ 49 w 76"/>
                <a:gd name="T7" fmla="*/ 27 h 88"/>
                <a:gd name="T8" fmla="*/ 32 w 76"/>
                <a:gd name="T9" fmla="*/ 75 h 88"/>
                <a:gd name="T10" fmla="*/ 70 w 76"/>
                <a:gd name="T11" fmla="*/ 57 h 88"/>
                <a:gd name="T12" fmla="*/ 54 w 76"/>
                <a:gd name="T13" fmla="*/ 0 h 88"/>
                <a:gd name="T14" fmla="*/ 4 w 76"/>
                <a:gd name="T15" fmla="*/ 78 h 88"/>
                <a:gd name="T16" fmla="*/ 10 w 76"/>
                <a:gd name="T17" fmla="*/ 83 h 88"/>
                <a:gd name="T18" fmla="*/ 47 w 76"/>
                <a:gd name="T19" fmla="*/ 41 h 88"/>
                <a:gd name="T20" fmla="*/ 4 w 76"/>
                <a:gd name="T21" fmla="*/ 78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 h="88">
                  <a:moveTo>
                    <a:pt x="54" y="0"/>
                  </a:moveTo>
                  <a:cubicBezTo>
                    <a:pt x="40" y="23"/>
                    <a:pt x="30" y="12"/>
                    <a:pt x="14" y="28"/>
                  </a:cubicBezTo>
                  <a:cubicBezTo>
                    <a:pt x="0" y="42"/>
                    <a:pt x="5" y="60"/>
                    <a:pt x="16" y="65"/>
                  </a:cubicBezTo>
                  <a:cubicBezTo>
                    <a:pt x="28" y="60"/>
                    <a:pt x="40" y="46"/>
                    <a:pt x="49" y="27"/>
                  </a:cubicBezTo>
                  <a:cubicBezTo>
                    <a:pt x="49" y="27"/>
                    <a:pt x="57" y="51"/>
                    <a:pt x="32" y="75"/>
                  </a:cubicBezTo>
                  <a:cubicBezTo>
                    <a:pt x="44" y="88"/>
                    <a:pt x="64" y="79"/>
                    <a:pt x="70" y="57"/>
                  </a:cubicBezTo>
                  <a:cubicBezTo>
                    <a:pt x="76" y="33"/>
                    <a:pt x="60" y="9"/>
                    <a:pt x="54" y="0"/>
                  </a:cubicBezTo>
                  <a:close/>
                  <a:moveTo>
                    <a:pt x="4" y="78"/>
                  </a:moveTo>
                  <a:cubicBezTo>
                    <a:pt x="4" y="79"/>
                    <a:pt x="4" y="83"/>
                    <a:pt x="10" y="83"/>
                  </a:cubicBezTo>
                  <a:cubicBezTo>
                    <a:pt x="14" y="83"/>
                    <a:pt x="36" y="71"/>
                    <a:pt x="47" y="41"/>
                  </a:cubicBezTo>
                  <a:cubicBezTo>
                    <a:pt x="30" y="71"/>
                    <a:pt x="6" y="78"/>
                    <a:pt x="4" y="78"/>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19" name="Freeform 111"/>
            <p:cNvSpPr>
              <a:spLocks noEditPoints="1"/>
            </p:cNvSpPr>
            <p:nvPr/>
          </p:nvSpPr>
          <p:spPr bwMode="auto">
            <a:xfrm>
              <a:off x="9927600" y="2476711"/>
              <a:ext cx="246632" cy="183506"/>
            </a:xfrm>
            <a:custGeom>
              <a:avLst/>
              <a:gdLst>
                <a:gd name="T0" fmla="*/ 99 w 103"/>
                <a:gd name="T1" fmla="*/ 3 h 77"/>
                <a:gd name="T2" fmla="*/ 52 w 103"/>
                <a:gd name="T3" fmla="*/ 0 h 77"/>
                <a:gd name="T4" fmla="*/ 4 w 103"/>
                <a:gd name="T5" fmla="*/ 3 h 77"/>
                <a:gd name="T6" fmla="*/ 0 w 103"/>
                <a:gd name="T7" fmla="*/ 38 h 77"/>
                <a:gd name="T8" fmla="*/ 4 w 103"/>
                <a:gd name="T9" fmla="*/ 73 h 77"/>
                <a:gd name="T10" fmla="*/ 52 w 103"/>
                <a:gd name="T11" fmla="*/ 77 h 77"/>
                <a:gd name="T12" fmla="*/ 99 w 103"/>
                <a:gd name="T13" fmla="*/ 73 h 77"/>
                <a:gd name="T14" fmla="*/ 103 w 103"/>
                <a:gd name="T15" fmla="*/ 38 h 77"/>
                <a:gd name="T16" fmla="*/ 99 w 103"/>
                <a:gd name="T17" fmla="*/ 3 h 77"/>
                <a:gd name="T18" fmla="*/ 39 w 103"/>
                <a:gd name="T19" fmla="*/ 57 h 77"/>
                <a:gd name="T20" fmla="*/ 39 w 103"/>
                <a:gd name="T21" fmla="*/ 19 h 77"/>
                <a:gd name="T22" fmla="*/ 71 w 103"/>
                <a:gd name="T23" fmla="*/ 38 h 77"/>
                <a:gd name="T24" fmla="*/ 39 w 103"/>
                <a:gd name="T25" fmla="*/ 57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 h="77">
                  <a:moveTo>
                    <a:pt x="99" y="3"/>
                  </a:moveTo>
                  <a:cubicBezTo>
                    <a:pt x="84" y="1"/>
                    <a:pt x="68" y="0"/>
                    <a:pt x="52" y="0"/>
                  </a:cubicBezTo>
                  <a:cubicBezTo>
                    <a:pt x="35" y="0"/>
                    <a:pt x="19" y="1"/>
                    <a:pt x="4" y="3"/>
                  </a:cubicBezTo>
                  <a:cubicBezTo>
                    <a:pt x="2" y="14"/>
                    <a:pt x="0" y="26"/>
                    <a:pt x="0" y="38"/>
                  </a:cubicBezTo>
                  <a:cubicBezTo>
                    <a:pt x="0" y="51"/>
                    <a:pt x="2" y="63"/>
                    <a:pt x="4" y="73"/>
                  </a:cubicBezTo>
                  <a:cubicBezTo>
                    <a:pt x="19" y="75"/>
                    <a:pt x="35" y="77"/>
                    <a:pt x="52" y="77"/>
                  </a:cubicBezTo>
                  <a:cubicBezTo>
                    <a:pt x="68" y="77"/>
                    <a:pt x="84" y="75"/>
                    <a:pt x="99" y="73"/>
                  </a:cubicBezTo>
                  <a:cubicBezTo>
                    <a:pt x="101" y="63"/>
                    <a:pt x="103" y="51"/>
                    <a:pt x="103" y="38"/>
                  </a:cubicBezTo>
                  <a:cubicBezTo>
                    <a:pt x="103" y="26"/>
                    <a:pt x="101" y="14"/>
                    <a:pt x="99" y="3"/>
                  </a:cubicBezTo>
                  <a:close/>
                  <a:moveTo>
                    <a:pt x="39" y="57"/>
                  </a:moveTo>
                  <a:cubicBezTo>
                    <a:pt x="39" y="19"/>
                    <a:pt x="39" y="19"/>
                    <a:pt x="39" y="19"/>
                  </a:cubicBezTo>
                  <a:cubicBezTo>
                    <a:pt x="71" y="38"/>
                    <a:pt x="71" y="38"/>
                    <a:pt x="71" y="38"/>
                  </a:cubicBezTo>
                  <a:lnTo>
                    <a:pt x="39" y="57"/>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20" name="Freeform 112"/>
            <p:cNvSpPr>
              <a:spLocks noEditPoints="1"/>
            </p:cNvSpPr>
            <p:nvPr/>
          </p:nvSpPr>
          <p:spPr bwMode="auto">
            <a:xfrm>
              <a:off x="9908515" y="3662897"/>
              <a:ext cx="275994" cy="275994"/>
            </a:xfrm>
            <a:custGeom>
              <a:avLst/>
              <a:gdLst>
                <a:gd name="T0" fmla="*/ 115 w 115"/>
                <a:gd name="T1" fmla="*/ 32 h 115"/>
                <a:gd name="T2" fmla="*/ 104 w 115"/>
                <a:gd name="T3" fmla="*/ 22 h 115"/>
                <a:gd name="T4" fmla="*/ 84 w 115"/>
                <a:gd name="T5" fmla="*/ 42 h 115"/>
                <a:gd name="T6" fmla="*/ 73 w 115"/>
                <a:gd name="T7" fmla="*/ 30 h 115"/>
                <a:gd name="T8" fmla="*/ 93 w 115"/>
                <a:gd name="T9" fmla="*/ 10 h 115"/>
                <a:gd name="T10" fmla="*/ 83 w 115"/>
                <a:gd name="T11" fmla="*/ 0 h 115"/>
                <a:gd name="T12" fmla="*/ 63 w 115"/>
                <a:gd name="T13" fmla="*/ 20 h 115"/>
                <a:gd name="T14" fmla="*/ 50 w 115"/>
                <a:gd name="T15" fmla="*/ 7 h 115"/>
                <a:gd name="T16" fmla="*/ 40 w 115"/>
                <a:gd name="T17" fmla="*/ 17 h 115"/>
                <a:gd name="T18" fmla="*/ 98 w 115"/>
                <a:gd name="T19" fmla="*/ 74 h 115"/>
                <a:gd name="T20" fmla="*/ 107 w 115"/>
                <a:gd name="T21" fmla="*/ 65 h 115"/>
                <a:gd name="T22" fmla="*/ 95 w 115"/>
                <a:gd name="T23" fmla="*/ 52 h 115"/>
                <a:gd name="T24" fmla="*/ 115 w 115"/>
                <a:gd name="T25" fmla="*/ 32 h 115"/>
                <a:gd name="T26" fmla="*/ 31 w 115"/>
                <a:gd name="T27" fmla="*/ 84 h 115"/>
                <a:gd name="T28" fmla="*/ 89 w 115"/>
                <a:gd name="T29" fmla="*/ 76 h 115"/>
                <a:gd name="T30" fmla="*/ 39 w 115"/>
                <a:gd name="T31" fmla="*/ 26 h 115"/>
                <a:gd name="T32" fmla="*/ 31 w 115"/>
                <a:gd name="T33" fmla="*/ 84 h 115"/>
                <a:gd name="T34" fmla="*/ 21 w 115"/>
                <a:gd name="T35" fmla="*/ 79 h 115"/>
                <a:gd name="T36" fmla="*/ 36 w 115"/>
                <a:gd name="T37" fmla="*/ 93 h 115"/>
                <a:gd name="T38" fmla="*/ 14 w 115"/>
                <a:gd name="T39" fmla="*/ 115 h 115"/>
                <a:gd name="T40" fmla="*/ 0 w 115"/>
                <a:gd name="T41" fmla="*/ 100 h 115"/>
                <a:gd name="T42" fmla="*/ 21 w 115"/>
                <a:gd name="T43" fmla="*/ 79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15" h="115">
                  <a:moveTo>
                    <a:pt x="115" y="32"/>
                  </a:moveTo>
                  <a:cubicBezTo>
                    <a:pt x="104" y="22"/>
                    <a:pt x="104" y="22"/>
                    <a:pt x="104" y="22"/>
                  </a:cubicBezTo>
                  <a:cubicBezTo>
                    <a:pt x="84" y="42"/>
                    <a:pt x="84" y="42"/>
                    <a:pt x="84" y="42"/>
                  </a:cubicBezTo>
                  <a:cubicBezTo>
                    <a:pt x="73" y="30"/>
                    <a:pt x="73" y="30"/>
                    <a:pt x="73" y="30"/>
                  </a:cubicBezTo>
                  <a:cubicBezTo>
                    <a:pt x="93" y="10"/>
                    <a:pt x="93" y="10"/>
                    <a:pt x="93" y="10"/>
                  </a:cubicBezTo>
                  <a:cubicBezTo>
                    <a:pt x="83" y="0"/>
                    <a:pt x="83" y="0"/>
                    <a:pt x="83" y="0"/>
                  </a:cubicBezTo>
                  <a:cubicBezTo>
                    <a:pt x="63" y="20"/>
                    <a:pt x="63" y="20"/>
                    <a:pt x="63" y="20"/>
                  </a:cubicBezTo>
                  <a:cubicBezTo>
                    <a:pt x="50" y="7"/>
                    <a:pt x="50" y="7"/>
                    <a:pt x="50" y="7"/>
                  </a:cubicBezTo>
                  <a:cubicBezTo>
                    <a:pt x="40" y="17"/>
                    <a:pt x="40" y="17"/>
                    <a:pt x="40" y="17"/>
                  </a:cubicBezTo>
                  <a:cubicBezTo>
                    <a:pt x="98" y="74"/>
                    <a:pt x="98" y="74"/>
                    <a:pt x="98" y="74"/>
                  </a:cubicBezTo>
                  <a:cubicBezTo>
                    <a:pt x="107" y="65"/>
                    <a:pt x="107" y="65"/>
                    <a:pt x="107" y="65"/>
                  </a:cubicBezTo>
                  <a:cubicBezTo>
                    <a:pt x="95" y="52"/>
                    <a:pt x="95" y="52"/>
                    <a:pt x="95" y="52"/>
                  </a:cubicBezTo>
                  <a:lnTo>
                    <a:pt x="115" y="32"/>
                  </a:lnTo>
                  <a:close/>
                  <a:moveTo>
                    <a:pt x="31" y="84"/>
                  </a:moveTo>
                  <a:cubicBezTo>
                    <a:pt x="49" y="103"/>
                    <a:pt x="74" y="88"/>
                    <a:pt x="89" y="76"/>
                  </a:cubicBezTo>
                  <a:cubicBezTo>
                    <a:pt x="39" y="26"/>
                    <a:pt x="39" y="26"/>
                    <a:pt x="39" y="26"/>
                  </a:cubicBezTo>
                  <a:cubicBezTo>
                    <a:pt x="27" y="41"/>
                    <a:pt x="12" y="66"/>
                    <a:pt x="31" y="84"/>
                  </a:cubicBezTo>
                  <a:close/>
                  <a:moveTo>
                    <a:pt x="21" y="79"/>
                  </a:moveTo>
                  <a:cubicBezTo>
                    <a:pt x="36" y="93"/>
                    <a:pt x="36" y="93"/>
                    <a:pt x="36" y="93"/>
                  </a:cubicBezTo>
                  <a:cubicBezTo>
                    <a:pt x="14" y="115"/>
                    <a:pt x="14" y="115"/>
                    <a:pt x="14" y="115"/>
                  </a:cubicBezTo>
                  <a:cubicBezTo>
                    <a:pt x="0" y="100"/>
                    <a:pt x="0" y="100"/>
                    <a:pt x="0" y="100"/>
                  </a:cubicBezTo>
                  <a:lnTo>
                    <a:pt x="21" y="79"/>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21" name="Freeform 113"/>
            <p:cNvSpPr>
              <a:spLocks noEditPoints="1"/>
            </p:cNvSpPr>
            <p:nvPr/>
          </p:nvSpPr>
          <p:spPr bwMode="auto">
            <a:xfrm>
              <a:off x="9863006" y="3999081"/>
              <a:ext cx="202591" cy="234889"/>
            </a:xfrm>
            <a:custGeom>
              <a:avLst/>
              <a:gdLst>
                <a:gd name="T0" fmla="*/ 55 w 85"/>
                <a:gd name="T1" fmla="*/ 14 h 98"/>
                <a:gd name="T2" fmla="*/ 55 w 85"/>
                <a:gd name="T3" fmla="*/ 27 h 98"/>
                <a:gd name="T4" fmla="*/ 64 w 85"/>
                <a:gd name="T5" fmla="*/ 33 h 98"/>
                <a:gd name="T6" fmla="*/ 73 w 85"/>
                <a:gd name="T7" fmla="*/ 55 h 98"/>
                <a:gd name="T8" fmla="*/ 64 w 85"/>
                <a:gd name="T9" fmla="*/ 77 h 98"/>
                <a:gd name="T10" fmla="*/ 43 w 85"/>
                <a:gd name="T11" fmla="*/ 86 h 98"/>
                <a:gd name="T12" fmla="*/ 21 w 85"/>
                <a:gd name="T13" fmla="*/ 77 h 98"/>
                <a:gd name="T14" fmla="*/ 12 w 85"/>
                <a:gd name="T15" fmla="*/ 55 h 98"/>
                <a:gd name="T16" fmla="*/ 21 w 85"/>
                <a:gd name="T17" fmla="*/ 33 h 98"/>
                <a:gd name="T18" fmla="*/ 30 w 85"/>
                <a:gd name="T19" fmla="*/ 27 h 98"/>
                <a:gd name="T20" fmla="*/ 30 w 85"/>
                <a:gd name="T21" fmla="*/ 14 h 98"/>
                <a:gd name="T22" fmla="*/ 0 w 85"/>
                <a:gd name="T23" fmla="*/ 55 h 98"/>
                <a:gd name="T24" fmla="*/ 43 w 85"/>
                <a:gd name="T25" fmla="*/ 98 h 98"/>
                <a:gd name="T26" fmla="*/ 85 w 85"/>
                <a:gd name="T27" fmla="*/ 55 h 98"/>
                <a:gd name="T28" fmla="*/ 55 w 85"/>
                <a:gd name="T29" fmla="*/ 14 h 98"/>
                <a:gd name="T30" fmla="*/ 37 w 85"/>
                <a:gd name="T31" fmla="*/ 0 h 98"/>
                <a:gd name="T32" fmla="*/ 49 w 85"/>
                <a:gd name="T33" fmla="*/ 0 h 98"/>
                <a:gd name="T34" fmla="*/ 49 w 85"/>
                <a:gd name="T35" fmla="*/ 49 h 98"/>
                <a:gd name="T36" fmla="*/ 37 w 85"/>
                <a:gd name="T37" fmla="*/ 49 h 98"/>
                <a:gd name="T38" fmla="*/ 37 w 85"/>
                <a:gd name="T39" fmla="*/ 0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5" h="98">
                  <a:moveTo>
                    <a:pt x="55" y="14"/>
                  </a:moveTo>
                  <a:cubicBezTo>
                    <a:pt x="55" y="27"/>
                    <a:pt x="55" y="27"/>
                    <a:pt x="55" y="27"/>
                  </a:cubicBezTo>
                  <a:cubicBezTo>
                    <a:pt x="58" y="29"/>
                    <a:pt x="62" y="31"/>
                    <a:pt x="64" y="33"/>
                  </a:cubicBezTo>
                  <a:cubicBezTo>
                    <a:pt x="70" y="39"/>
                    <a:pt x="73" y="47"/>
                    <a:pt x="73" y="55"/>
                  </a:cubicBezTo>
                  <a:cubicBezTo>
                    <a:pt x="73" y="63"/>
                    <a:pt x="70" y="71"/>
                    <a:pt x="64" y="77"/>
                  </a:cubicBezTo>
                  <a:cubicBezTo>
                    <a:pt x="58" y="82"/>
                    <a:pt x="51" y="86"/>
                    <a:pt x="43" y="86"/>
                  </a:cubicBezTo>
                  <a:cubicBezTo>
                    <a:pt x="34" y="86"/>
                    <a:pt x="27" y="82"/>
                    <a:pt x="21" y="77"/>
                  </a:cubicBezTo>
                  <a:cubicBezTo>
                    <a:pt x="15" y="71"/>
                    <a:pt x="12" y="63"/>
                    <a:pt x="12" y="55"/>
                  </a:cubicBezTo>
                  <a:cubicBezTo>
                    <a:pt x="12" y="47"/>
                    <a:pt x="15" y="39"/>
                    <a:pt x="21" y="33"/>
                  </a:cubicBezTo>
                  <a:cubicBezTo>
                    <a:pt x="24" y="31"/>
                    <a:pt x="27" y="29"/>
                    <a:pt x="30" y="27"/>
                  </a:cubicBezTo>
                  <a:cubicBezTo>
                    <a:pt x="30" y="14"/>
                    <a:pt x="30" y="14"/>
                    <a:pt x="30" y="14"/>
                  </a:cubicBezTo>
                  <a:cubicBezTo>
                    <a:pt x="13" y="19"/>
                    <a:pt x="0" y="36"/>
                    <a:pt x="0" y="55"/>
                  </a:cubicBezTo>
                  <a:cubicBezTo>
                    <a:pt x="0" y="79"/>
                    <a:pt x="19" y="98"/>
                    <a:pt x="43" y="98"/>
                  </a:cubicBezTo>
                  <a:cubicBezTo>
                    <a:pt x="66" y="98"/>
                    <a:pt x="85" y="79"/>
                    <a:pt x="85" y="55"/>
                  </a:cubicBezTo>
                  <a:cubicBezTo>
                    <a:pt x="85" y="36"/>
                    <a:pt x="73" y="19"/>
                    <a:pt x="55" y="14"/>
                  </a:cubicBezTo>
                  <a:close/>
                  <a:moveTo>
                    <a:pt x="37" y="0"/>
                  </a:moveTo>
                  <a:cubicBezTo>
                    <a:pt x="49" y="0"/>
                    <a:pt x="49" y="0"/>
                    <a:pt x="49" y="0"/>
                  </a:cubicBezTo>
                  <a:cubicBezTo>
                    <a:pt x="49" y="49"/>
                    <a:pt x="49" y="49"/>
                    <a:pt x="49" y="49"/>
                  </a:cubicBezTo>
                  <a:cubicBezTo>
                    <a:pt x="37" y="49"/>
                    <a:pt x="37" y="49"/>
                    <a:pt x="37" y="49"/>
                  </a:cubicBezTo>
                  <a:lnTo>
                    <a:pt x="37" y="0"/>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22" name="Freeform 114"/>
            <p:cNvSpPr>
              <a:spLocks/>
            </p:cNvSpPr>
            <p:nvPr/>
          </p:nvSpPr>
          <p:spPr bwMode="auto">
            <a:xfrm>
              <a:off x="9886494" y="3447093"/>
              <a:ext cx="110104" cy="192314"/>
            </a:xfrm>
            <a:custGeom>
              <a:avLst/>
              <a:gdLst>
                <a:gd name="T0" fmla="*/ 0 w 75"/>
                <a:gd name="T1" fmla="*/ 131 h 131"/>
                <a:gd name="T2" fmla="*/ 0 w 75"/>
                <a:gd name="T3" fmla="*/ 0 h 131"/>
                <a:gd name="T4" fmla="*/ 21 w 75"/>
                <a:gd name="T5" fmla="*/ 0 h 131"/>
                <a:gd name="T6" fmla="*/ 21 w 75"/>
                <a:gd name="T7" fmla="*/ 59 h 131"/>
                <a:gd name="T8" fmla="*/ 75 w 75"/>
                <a:gd name="T9" fmla="*/ 5 h 131"/>
                <a:gd name="T10" fmla="*/ 75 w 75"/>
                <a:gd name="T11" fmla="*/ 125 h 131"/>
                <a:gd name="T12" fmla="*/ 21 w 75"/>
                <a:gd name="T13" fmla="*/ 71 h 131"/>
                <a:gd name="T14" fmla="*/ 21 w 75"/>
                <a:gd name="T15" fmla="*/ 131 h 131"/>
                <a:gd name="T16" fmla="*/ 0 w 75"/>
                <a:gd name="T17" fmla="*/ 131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131">
                  <a:moveTo>
                    <a:pt x="0" y="131"/>
                  </a:moveTo>
                  <a:lnTo>
                    <a:pt x="0" y="0"/>
                  </a:lnTo>
                  <a:lnTo>
                    <a:pt x="21" y="0"/>
                  </a:lnTo>
                  <a:lnTo>
                    <a:pt x="21" y="59"/>
                  </a:lnTo>
                  <a:lnTo>
                    <a:pt x="75" y="5"/>
                  </a:lnTo>
                  <a:lnTo>
                    <a:pt x="75" y="125"/>
                  </a:lnTo>
                  <a:lnTo>
                    <a:pt x="21" y="71"/>
                  </a:lnTo>
                  <a:lnTo>
                    <a:pt x="21" y="131"/>
                  </a:lnTo>
                  <a:lnTo>
                    <a:pt x="0" y="131"/>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23" name="Freeform 115"/>
            <p:cNvSpPr>
              <a:spLocks noEditPoints="1"/>
            </p:cNvSpPr>
            <p:nvPr/>
          </p:nvSpPr>
          <p:spPr bwMode="auto">
            <a:xfrm>
              <a:off x="9817495" y="2705727"/>
              <a:ext cx="209932" cy="187911"/>
            </a:xfrm>
            <a:custGeom>
              <a:avLst/>
              <a:gdLst>
                <a:gd name="T0" fmla="*/ 22 w 88"/>
                <a:gd name="T1" fmla="*/ 0 h 78"/>
                <a:gd name="T2" fmla="*/ 66 w 88"/>
                <a:gd name="T3" fmla="*/ 0 h 78"/>
                <a:gd name="T4" fmla="*/ 66 w 88"/>
                <a:gd name="T5" fmla="*/ 11 h 78"/>
                <a:gd name="T6" fmla="*/ 22 w 88"/>
                <a:gd name="T7" fmla="*/ 11 h 78"/>
                <a:gd name="T8" fmla="*/ 22 w 88"/>
                <a:gd name="T9" fmla="*/ 0 h 78"/>
                <a:gd name="T10" fmla="*/ 83 w 88"/>
                <a:gd name="T11" fmla="*/ 17 h 78"/>
                <a:gd name="T12" fmla="*/ 5 w 88"/>
                <a:gd name="T13" fmla="*/ 17 h 78"/>
                <a:gd name="T14" fmla="*/ 0 w 88"/>
                <a:gd name="T15" fmla="*/ 22 h 78"/>
                <a:gd name="T16" fmla="*/ 0 w 88"/>
                <a:gd name="T17" fmla="*/ 50 h 78"/>
                <a:gd name="T18" fmla="*/ 5 w 88"/>
                <a:gd name="T19" fmla="*/ 56 h 78"/>
                <a:gd name="T20" fmla="*/ 22 w 88"/>
                <a:gd name="T21" fmla="*/ 56 h 78"/>
                <a:gd name="T22" fmla="*/ 22 w 88"/>
                <a:gd name="T23" fmla="*/ 78 h 78"/>
                <a:gd name="T24" fmla="*/ 66 w 88"/>
                <a:gd name="T25" fmla="*/ 78 h 78"/>
                <a:gd name="T26" fmla="*/ 66 w 88"/>
                <a:gd name="T27" fmla="*/ 56 h 78"/>
                <a:gd name="T28" fmla="*/ 83 w 88"/>
                <a:gd name="T29" fmla="*/ 56 h 78"/>
                <a:gd name="T30" fmla="*/ 88 w 88"/>
                <a:gd name="T31" fmla="*/ 50 h 78"/>
                <a:gd name="T32" fmla="*/ 88 w 88"/>
                <a:gd name="T33" fmla="*/ 22 h 78"/>
                <a:gd name="T34" fmla="*/ 83 w 88"/>
                <a:gd name="T35" fmla="*/ 17 h 78"/>
                <a:gd name="T36" fmla="*/ 60 w 88"/>
                <a:gd name="T37" fmla="*/ 72 h 78"/>
                <a:gd name="T38" fmla="*/ 27 w 88"/>
                <a:gd name="T39" fmla="*/ 72 h 78"/>
                <a:gd name="T40" fmla="*/ 27 w 88"/>
                <a:gd name="T41" fmla="*/ 45 h 78"/>
                <a:gd name="T42" fmla="*/ 60 w 88"/>
                <a:gd name="T43" fmla="*/ 45 h 78"/>
                <a:gd name="T44" fmla="*/ 60 w 88"/>
                <a:gd name="T45" fmla="*/ 72 h 78"/>
                <a:gd name="T46" fmla="*/ 84 w 88"/>
                <a:gd name="T47" fmla="*/ 25 h 78"/>
                <a:gd name="T48" fmla="*/ 80 w 88"/>
                <a:gd name="T49" fmla="*/ 29 h 78"/>
                <a:gd name="T50" fmla="*/ 76 w 88"/>
                <a:gd name="T51" fmla="*/ 25 h 78"/>
                <a:gd name="T52" fmla="*/ 80 w 88"/>
                <a:gd name="T53" fmla="*/ 21 h 78"/>
                <a:gd name="T54" fmla="*/ 84 w 88"/>
                <a:gd name="T55" fmla="*/ 25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88" h="78">
                  <a:moveTo>
                    <a:pt x="22" y="0"/>
                  </a:moveTo>
                  <a:cubicBezTo>
                    <a:pt x="66" y="0"/>
                    <a:pt x="66" y="0"/>
                    <a:pt x="66" y="0"/>
                  </a:cubicBezTo>
                  <a:cubicBezTo>
                    <a:pt x="66" y="11"/>
                    <a:pt x="66" y="11"/>
                    <a:pt x="66" y="11"/>
                  </a:cubicBezTo>
                  <a:cubicBezTo>
                    <a:pt x="22" y="11"/>
                    <a:pt x="22" y="11"/>
                    <a:pt x="22" y="11"/>
                  </a:cubicBezTo>
                  <a:lnTo>
                    <a:pt x="22" y="0"/>
                  </a:lnTo>
                  <a:close/>
                  <a:moveTo>
                    <a:pt x="83" y="17"/>
                  </a:moveTo>
                  <a:cubicBezTo>
                    <a:pt x="5" y="17"/>
                    <a:pt x="5" y="17"/>
                    <a:pt x="5" y="17"/>
                  </a:cubicBezTo>
                  <a:cubicBezTo>
                    <a:pt x="2" y="17"/>
                    <a:pt x="0" y="19"/>
                    <a:pt x="0" y="22"/>
                  </a:cubicBezTo>
                  <a:cubicBezTo>
                    <a:pt x="0" y="50"/>
                    <a:pt x="0" y="50"/>
                    <a:pt x="0" y="50"/>
                  </a:cubicBezTo>
                  <a:cubicBezTo>
                    <a:pt x="0" y="53"/>
                    <a:pt x="2" y="56"/>
                    <a:pt x="5" y="56"/>
                  </a:cubicBezTo>
                  <a:cubicBezTo>
                    <a:pt x="22" y="56"/>
                    <a:pt x="22" y="56"/>
                    <a:pt x="22" y="56"/>
                  </a:cubicBezTo>
                  <a:cubicBezTo>
                    <a:pt x="22" y="78"/>
                    <a:pt x="22" y="78"/>
                    <a:pt x="22" y="78"/>
                  </a:cubicBezTo>
                  <a:cubicBezTo>
                    <a:pt x="66" y="78"/>
                    <a:pt x="66" y="78"/>
                    <a:pt x="66" y="78"/>
                  </a:cubicBezTo>
                  <a:cubicBezTo>
                    <a:pt x="66" y="56"/>
                    <a:pt x="66" y="56"/>
                    <a:pt x="66" y="56"/>
                  </a:cubicBezTo>
                  <a:cubicBezTo>
                    <a:pt x="83" y="56"/>
                    <a:pt x="83" y="56"/>
                    <a:pt x="83" y="56"/>
                  </a:cubicBezTo>
                  <a:cubicBezTo>
                    <a:pt x="86" y="56"/>
                    <a:pt x="88" y="53"/>
                    <a:pt x="88" y="50"/>
                  </a:cubicBezTo>
                  <a:cubicBezTo>
                    <a:pt x="88" y="22"/>
                    <a:pt x="88" y="22"/>
                    <a:pt x="88" y="22"/>
                  </a:cubicBezTo>
                  <a:cubicBezTo>
                    <a:pt x="88" y="19"/>
                    <a:pt x="86" y="17"/>
                    <a:pt x="83" y="17"/>
                  </a:cubicBezTo>
                  <a:close/>
                  <a:moveTo>
                    <a:pt x="60" y="72"/>
                  </a:moveTo>
                  <a:cubicBezTo>
                    <a:pt x="27" y="72"/>
                    <a:pt x="27" y="72"/>
                    <a:pt x="27" y="72"/>
                  </a:cubicBezTo>
                  <a:cubicBezTo>
                    <a:pt x="27" y="45"/>
                    <a:pt x="27" y="45"/>
                    <a:pt x="27" y="45"/>
                  </a:cubicBezTo>
                  <a:cubicBezTo>
                    <a:pt x="60" y="45"/>
                    <a:pt x="60" y="45"/>
                    <a:pt x="60" y="45"/>
                  </a:cubicBezTo>
                  <a:lnTo>
                    <a:pt x="60" y="72"/>
                  </a:lnTo>
                  <a:close/>
                  <a:moveTo>
                    <a:pt x="84" y="25"/>
                  </a:moveTo>
                  <a:cubicBezTo>
                    <a:pt x="84" y="27"/>
                    <a:pt x="82" y="29"/>
                    <a:pt x="80" y="29"/>
                  </a:cubicBezTo>
                  <a:cubicBezTo>
                    <a:pt x="78" y="29"/>
                    <a:pt x="76" y="27"/>
                    <a:pt x="76" y="25"/>
                  </a:cubicBezTo>
                  <a:cubicBezTo>
                    <a:pt x="76" y="23"/>
                    <a:pt x="78" y="21"/>
                    <a:pt x="80" y="21"/>
                  </a:cubicBezTo>
                  <a:cubicBezTo>
                    <a:pt x="82" y="21"/>
                    <a:pt x="84" y="23"/>
                    <a:pt x="84" y="25"/>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24" name="Freeform 116"/>
            <p:cNvSpPr>
              <a:spLocks noEditPoints="1"/>
            </p:cNvSpPr>
            <p:nvPr/>
          </p:nvSpPr>
          <p:spPr bwMode="auto">
            <a:xfrm>
              <a:off x="9823368" y="2931807"/>
              <a:ext cx="183507" cy="193782"/>
            </a:xfrm>
            <a:custGeom>
              <a:avLst/>
              <a:gdLst>
                <a:gd name="T0" fmla="*/ 69 w 76"/>
                <a:gd name="T1" fmla="*/ 0 h 81"/>
                <a:gd name="T2" fmla="*/ 8 w 76"/>
                <a:gd name="T3" fmla="*/ 0 h 81"/>
                <a:gd name="T4" fmla="*/ 0 w 76"/>
                <a:gd name="T5" fmla="*/ 7 h 81"/>
                <a:gd name="T6" fmla="*/ 0 w 76"/>
                <a:gd name="T7" fmla="*/ 73 h 81"/>
                <a:gd name="T8" fmla="*/ 8 w 76"/>
                <a:gd name="T9" fmla="*/ 81 h 81"/>
                <a:gd name="T10" fmla="*/ 69 w 76"/>
                <a:gd name="T11" fmla="*/ 81 h 81"/>
                <a:gd name="T12" fmla="*/ 76 w 76"/>
                <a:gd name="T13" fmla="*/ 73 h 81"/>
                <a:gd name="T14" fmla="*/ 76 w 76"/>
                <a:gd name="T15" fmla="*/ 7 h 81"/>
                <a:gd name="T16" fmla="*/ 69 w 76"/>
                <a:gd name="T17" fmla="*/ 0 h 81"/>
                <a:gd name="T18" fmla="*/ 66 w 76"/>
                <a:gd name="T19" fmla="*/ 71 h 81"/>
                <a:gd name="T20" fmla="*/ 11 w 76"/>
                <a:gd name="T21" fmla="*/ 71 h 81"/>
                <a:gd name="T22" fmla="*/ 11 w 76"/>
                <a:gd name="T23" fmla="*/ 10 h 81"/>
                <a:gd name="T24" fmla="*/ 66 w 76"/>
                <a:gd name="T25" fmla="*/ 10 h 81"/>
                <a:gd name="T26" fmla="*/ 66 w 76"/>
                <a:gd name="T27" fmla="*/ 71 h 81"/>
                <a:gd name="T28" fmla="*/ 21 w 76"/>
                <a:gd name="T29" fmla="*/ 45 h 81"/>
                <a:gd name="T30" fmla="*/ 56 w 76"/>
                <a:gd name="T31" fmla="*/ 45 h 81"/>
                <a:gd name="T32" fmla="*/ 56 w 76"/>
                <a:gd name="T33" fmla="*/ 50 h 81"/>
                <a:gd name="T34" fmla="*/ 21 w 76"/>
                <a:gd name="T35" fmla="*/ 50 h 81"/>
                <a:gd name="T36" fmla="*/ 21 w 76"/>
                <a:gd name="T37" fmla="*/ 45 h 81"/>
                <a:gd name="T38" fmla="*/ 21 w 76"/>
                <a:gd name="T39" fmla="*/ 55 h 81"/>
                <a:gd name="T40" fmla="*/ 56 w 76"/>
                <a:gd name="T41" fmla="*/ 55 h 81"/>
                <a:gd name="T42" fmla="*/ 56 w 76"/>
                <a:gd name="T43" fmla="*/ 60 h 81"/>
                <a:gd name="T44" fmla="*/ 21 w 76"/>
                <a:gd name="T45" fmla="*/ 60 h 81"/>
                <a:gd name="T46" fmla="*/ 21 w 76"/>
                <a:gd name="T47" fmla="*/ 55 h 81"/>
                <a:gd name="T48" fmla="*/ 26 w 76"/>
                <a:gd name="T49" fmla="*/ 23 h 81"/>
                <a:gd name="T50" fmla="*/ 33 w 76"/>
                <a:gd name="T51" fmla="*/ 30 h 81"/>
                <a:gd name="T52" fmla="*/ 41 w 76"/>
                <a:gd name="T53" fmla="*/ 23 h 81"/>
                <a:gd name="T54" fmla="*/ 33 w 76"/>
                <a:gd name="T55" fmla="*/ 15 h 81"/>
                <a:gd name="T56" fmla="*/ 26 w 76"/>
                <a:gd name="T57" fmla="*/ 23 h 81"/>
                <a:gd name="T58" fmla="*/ 38 w 76"/>
                <a:gd name="T59" fmla="*/ 30 h 81"/>
                <a:gd name="T60" fmla="*/ 28 w 76"/>
                <a:gd name="T61" fmla="*/ 30 h 81"/>
                <a:gd name="T62" fmla="*/ 21 w 76"/>
                <a:gd name="T63" fmla="*/ 35 h 81"/>
                <a:gd name="T64" fmla="*/ 21 w 76"/>
                <a:gd name="T65" fmla="*/ 40 h 81"/>
                <a:gd name="T66" fmla="*/ 46 w 76"/>
                <a:gd name="T67" fmla="*/ 40 h 81"/>
                <a:gd name="T68" fmla="*/ 46 w 76"/>
                <a:gd name="T69" fmla="*/ 35 h 81"/>
                <a:gd name="T70" fmla="*/ 38 w 76"/>
                <a:gd name="T71" fmla="*/ 30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6" h="81">
                  <a:moveTo>
                    <a:pt x="69" y="0"/>
                  </a:moveTo>
                  <a:cubicBezTo>
                    <a:pt x="8" y="0"/>
                    <a:pt x="8" y="0"/>
                    <a:pt x="8" y="0"/>
                  </a:cubicBezTo>
                  <a:cubicBezTo>
                    <a:pt x="4" y="0"/>
                    <a:pt x="0" y="3"/>
                    <a:pt x="0" y="7"/>
                  </a:cubicBezTo>
                  <a:cubicBezTo>
                    <a:pt x="0" y="73"/>
                    <a:pt x="0" y="73"/>
                    <a:pt x="0" y="73"/>
                  </a:cubicBezTo>
                  <a:cubicBezTo>
                    <a:pt x="0" y="77"/>
                    <a:pt x="4" y="81"/>
                    <a:pt x="8" y="81"/>
                  </a:cubicBezTo>
                  <a:cubicBezTo>
                    <a:pt x="69" y="81"/>
                    <a:pt x="69" y="81"/>
                    <a:pt x="69" y="81"/>
                  </a:cubicBezTo>
                  <a:cubicBezTo>
                    <a:pt x="73" y="81"/>
                    <a:pt x="76" y="77"/>
                    <a:pt x="76" y="73"/>
                  </a:cubicBezTo>
                  <a:cubicBezTo>
                    <a:pt x="76" y="7"/>
                    <a:pt x="76" y="7"/>
                    <a:pt x="76" y="7"/>
                  </a:cubicBezTo>
                  <a:cubicBezTo>
                    <a:pt x="76" y="3"/>
                    <a:pt x="73" y="0"/>
                    <a:pt x="69" y="0"/>
                  </a:cubicBezTo>
                  <a:close/>
                  <a:moveTo>
                    <a:pt x="66" y="71"/>
                  </a:moveTo>
                  <a:cubicBezTo>
                    <a:pt x="11" y="71"/>
                    <a:pt x="11" y="71"/>
                    <a:pt x="11" y="71"/>
                  </a:cubicBezTo>
                  <a:cubicBezTo>
                    <a:pt x="11" y="10"/>
                    <a:pt x="11" y="10"/>
                    <a:pt x="11" y="10"/>
                  </a:cubicBezTo>
                  <a:cubicBezTo>
                    <a:pt x="66" y="10"/>
                    <a:pt x="66" y="10"/>
                    <a:pt x="66" y="10"/>
                  </a:cubicBezTo>
                  <a:lnTo>
                    <a:pt x="66" y="71"/>
                  </a:lnTo>
                  <a:close/>
                  <a:moveTo>
                    <a:pt x="21" y="45"/>
                  </a:moveTo>
                  <a:cubicBezTo>
                    <a:pt x="56" y="45"/>
                    <a:pt x="56" y="45"/>
                    <a:pt x="56" y="45"/>
                  </a:cubicBezTo>
                  <a:cubicBezTo>
                    <a:pt x="56" y="50"/>
                    <a:pt x="56" y="50"/>
                    <a:pt x="56" y="50"/>
                  </a:cubicBezTo>
                  <a:cubicBezTo>
                    <a:pt x="21" y="50"/>
                    <a:pt x="21" y="50"/>
                    <a:pt x="21" y="50"/>
                  </a:cubicBezTo>
                  <a:lnTo>
                    <a:pt x="21" y="45"/>
                  </a:lnTo>
                  <a:close/>
                  <a:moveTo>
                    <a:pt x="21" y="55"/>
                  </a:moveTo>
                  <a:cubicBezTo>
                    <a:pt x="56" y="55"/>
                    <a:pt x="56" y="55"/>
                    <a:pt x="56" y="55"/>
                  </a:cubicBezTo>
                  <a:cubicBezTo>
                    <a:pt x="56" y="60"/>
                    <a:pt x="56" y="60"/>
                    <a:pt x="56" y="60"/>
                  </a:cubicBezTo>
                  <a:cubicBezTo>
                    <a:pt x="21" y="60"/>
                    <a:pt x="21" y="60"/>
                    <a:pt x="21" y="60"/>
                  </a:cubicBezTo>
                  <a:lnTo>
                    <a:pt x="21" y="55"/>
                  </a:lnTo>
                  <a:close/>
                  <a:moveTo>
                    <a:pt x="26" y="23"/>
                  </a:moveTo>
                  <a:cubicBezTo>
                    <a:pt x="26" y="27"/>
                    <a:pt x="29" y="30"/>
                    <a:pt x="33" y="30"/>
                  </a:cubicBezTo>
                  <a:cubicBezTo>
                    <a:pt x="37" y="30"/>
                    <a:pt x="41" y="27"/>
                    <a:pt x="41" y="23"/>
                  </a:cubicBezTo>
                  <a:cubicBezTo>
                    <a:pt x="41" y="18"/>
                    <a:pt x="37" y="15"/>
                    <a:pt x="33" y="15"/>
                  </a:cubicBezTo>
                  <a:cubicBezTo>
                    <a:pt x="29" y="15"/>
                    <a:pt x="26" y="18"/>
                    <a:pt x="26" y="23"/>
                  </a:cubicBezTo>
                  <a:close/>
                  <a:moveTo>
                    <a:pt x="38" y="30"/>
                  </a:moveTo>
                  <a:cubicBezTo>
                    <a:pt x="28" y="30"/>
                    <a:pt x="28" y="30"/>
                    <a:pt x="28" y="30"/>
                  </a:cubicBezTo>
                  <a:cubicBezTo>
                    <a:pt x="24" y="30"/>
                    <a:pt x="21" y="32"/>
                    <a:pt x="21" y="35"/>
                  </a:cubicBezTo>
                  <a:cubicBezTo>
                    <a:pt x="21" y="40"/>
                    <a:pt x="21" y="40"/>
                    <a:pt x="21" y="40"/>
                  </a:cubicBezTo>
                  <a:cubicBezTo>
                    <a:pt x="46" y="40"/>
                    <a:pt x="46" y="40"/>
                    <a:pt x="46" y="40"/>
                  </a:cubicBezTo>
                  <a:cubicBezTo>
                    <a:pt x="46" y="35"/>
                    <a:pt x="46" y="35"/>
                    <a:pt x="46" y="35"/>
                  </a:cubicBezTo>
                  <a:cubicBezTo>
                    <a:pt x="46" y="32"/>
                    <a:pt x="42" y="30"/>
                    <a:pt x="38" y="30"/>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25" name="Freeform 117"/>
            <p:cNvSpPr>
              <a:spLocks noEditPoints="1"/>
            </p:cNvSpPr>
            <p:nvPr/>
          </p:nvSpPr>
          <p:spPr bwMode="auto">
            <a:xfrm>
              <a:off x="9987790" y="2257972"/>
              <a:ext cx="186443" cy="186442"/>
            </a:xfrm>
            <a:custGeom>
              <a:avLst/>
              <a:gdLst>
                <a:gd name="T0" fmla="*/ 67 w 127"/>
                <a:gd name="T1" fmla="*/ 0 h 127"/>
                <a:gd name="T2" fmla="*/ 55 w 127"/>
                <a:gd name="T3" fmla="*/ 11 h 127"/>
                <a:gd name="T4" fmla="*/ 67 w 127"/>
                <a:gd name="T5" fmla="*/ 24 h 127"/>
                <a:gd name="T6" fmla="*/ 39 w 127"/>
                <a:gd name="T7" fmla="*/ 55 h 127"/>
                <a:gd name="T8" fmla="*/ 11 w 127"/>
                <a:gd name="T9" fmla="*/ 55 h 127"/>
                <a:gd name="T10" fmla="*/ 34 w 127"/>
                <a:gd name="T11" fmla="*/ 77 h 127"/>
                <a:gd name="T12" fmla="*/ 0 w 127"/>
                <a:gd name="T13" fmla="*/ 122 h 127"/>
                <a:gd name="T14" fmla="*/ 0 w 127"/>
                <a:gd name="T15" fmla="*/ 127 h 127"/>
                <a:gd name="T16" fmla="*/ 4 w 127"/>
                <a:gd name="T17" fmla="*/ 127 h 127"/>
                <a:gd name="T18" fmla="*/ 49 w 127"/>
                <a:gd name="T19" fmla="*/ 93 h 127"/>
                <a:gd name="T20" fmla="*/ 71 w 127"/>
                <a:gd name="T21" fmla="*/ 114 h 127"/>
                <a:gd name="T22" fmla="*/ 71 w 127"/>
                <a:gd name="T23" fmla="*/ 86 h 127"/>
                <a:gd name="T24" fmla="*/ 102 w 127"/>
                <a:gd name="T25" fmla="*/ 59 h 127"/>
                <a:gd name="T26" fmla="*/ 114 w 127"/>
                <a:gd name="T27" fmla="*/ 72 h 127"/>
                <a:gd name="T28" fmla="*/ 127 w 127"/>
                <a:gd name="T29" fmla="*/ 59 h 127"/>
                <a:gd name="T30" fmla="*/ 67 w 127"/>
                <a:gd name="T31" fmla="*/ 0 h 127"/>
                <a:gd name="T32" fmla="*/ 55 w 127"/>
                <a:gd name="T33" fmla="*/ 67 h 127"/>
                <a:gd name="T34" fmla="*/ 47 w 127"/>
                <a:gd name="T35" fmla="*/ 59 h 127"/>
                <a:gd name="T36" fmla="*/ 75 w 127"/>
                <a:gd name="T37" fmla="*/ 31 h 127"/>
                <a:gd name="T38" fmla="*/ 83 w 127"/>
                <a:gd name="T39" fmla="*/ 39 h 127"/>
                <a:gd name="T40" fmla="*/ 55 w 127"/>
                <a:gd name="T41" fmla="*/ 67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27" h="127">
                  <a:moveTo>
                    <a:pt x="67" y="0"/>
                  </a:moveTo>
                  <a:lnTo>
                    <a:pt x="55" y="11"/>
                  </a:lnTo>
                  <a:lnTo>
                    <a:pt x="67" y="24"/>
                  </a:lnTo>
                  <a:lnTo>
                    <a:pt x="39" y="55"/>
                  </a:lnTo>
                  <a:lnTo>
                    <a:pt x="11" y="55"/>
                  </a:lnTo>
                  <a:lnTo>
                    <a:pt x="34" y="77"/>
                  </a:lnTo>
                  <a:lnTo>
                    <a:pt x="0" y="122"/>
                  </a:lnTo>
                  <a:lnTo>
                    <a:pt x="0" y="127"/>
                  </a:lnTo>
                  <a:lnTo>
                    <a:pt x="4" y="127"/>
                  </a:lnTo>
                  <a:lnTo>
                    <a:pt x="49" y="93"/>
                  </a:lnTo>
                  <a:lnTo>
                    <a:pt x="71" y="114"/>
                  </a:lnTo>
                  <a:lnTo>
                    <a:pt x="71" y="86"/>
                  </a:lnTo>
                  <a:lnTo>
                    <a:pt x="102" y="59"/>
                  </a:lnTo>
                  <a:lnTo>
                    <a:pt x="114" y="72"/>
                  </a:lnTo>
                  <a:lnTo>
                    <a:pt x="127" y="59"/>
                  </a:lnTo>
                  <a:lnTo>
                    <a:pt x="67" y="0"/>
                  </a:lnTo>
                  <a:close/>
                  <a:moveTo>
                    <a:pt x="55" y="67"/>
                  </a:moveTo>
                  <a:lnTo>
                    <a:pt x="47" y="59"/>
                  </a:lnTo>
                  <a:lnTo>
                    <a:pt x="75" y="31"/>
                  </a:lnTo>
                  <a:lnTo>
                    <a:pt x="83" y="39"/>
                  </a:lnTo>
                  <a:lnTo>
                    <a:pt x="55" y="67"/>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26" name="Freeform 118"/>
            <p:cNvSpPr>
              <a:spLocks noEditPoints="1"/>
            </p:cNvSpPr>
            <p:nvPr/>
          </p:nvSpPr>
          <p:spPr bwMode="auto">
            <a:xfrm>
              <a:off x="9905579" y="1742685"/>
              <a:ext cx="184974" cy="124784"/>
            </a:xfrm>
            <a:custGeom>
              <a:avLst/>
              <a:gdLst>
                <a:gd name="T0" fmla="*/ 17 w 77"/>
                <a:gd name="T1" fmla="*/ 19 h 52"/>
                <a:gd name="T2" fmla="*/ 34 w 77"/>
                <a:gd name="T3" fmla="*/ 36 h 52"/>
                <a:gd name="T4" fmla="*/ 17 w 77"/>
                <a:gd name="T5" fmla="*/ 52 h 52"/>
                <a:gd name="T6" fmla="*/ 0 w 77"/>
                <a:gd name="T7" fmla="*/ 36 h 52"/>
                <a:gd name="T8" fmla="*/ 0 w 77"/>
                <a:gd name="T9" fmla="*/ 33 h 52"/>
                <a:gd name="T10" fmla="*/ 34 w 77"/>
                <a:gd name="T11" fmla="*/ 0 h 52"/>
                <a:gd name="T12" fmla="*/ 34 w 77"/>
                <a:gd name="T13" fmla="*/ 9 h 52"/>
                <a:gd name="T14" fmla="*/ 17 w 77"/>
                <a:gd name="T15" fmla="*/ 16 h 52"/>
                <a:gd name="T16" fmla="*/ 14 w 77"/>
                <a:gd name="T17" fmla="*/ 19 h 52"/>
                <a:gd name="T18" fmla="*/ 17 w 77"/>
                <a:gd name="T19" fmla="*/ 19 h 52"/>
                <a:gd name="T20" fmla="*/ 60 w 77"/>
                <a:gd name="T21" fmla="*/ 19 h 52"/>
                <a:gd name="T22" fmla="*/ 77 w 77"/>
                <a:gd name="T23" fmla="*/ 36 h 52"/>
                <a:gd name="T24" fmla="*/ 60 w 77"/>
                <a:gd name="T25" fmla="*/ 52 h 52"/>
                <a:gd name="T26" fmla="*/ 43 w 77"/>
                <a:gd name="T27" fmla="*/ 36 h 52"/>
                <a:gd name="T28" fmla="*/ 43 w 77"/>
                <a:gd name="T29" fmla="*/ 33 h 52"/>
                <a:gd name="T30" fmla="*/ 77 w 77"/>
                <a:gd name="T31" fmla="*/ 0 h 52"/>
                <a:gd name="T32" fmla="*/ 77 w 77"/>
                <a:gd name="T33" fmla="*/ 9 h 52"/>
                <a:gd name="T34" fmla="*/ 60 w 77"/>
                <a:gd name="T35" fmla="*/ 16 h 52"/>
                <a:gd name="T36" fmla="*/ 58 w 77"/>
                <a:gd name="T37" fmla="*/ 19 h 52"/>
                <a:gd name="T38" fmla="*/ 60 w 77"/>
                <a:gd name="T39" fmla="*/ 19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77" h="52">
                  <a:moveTo>
                    <a:pt x="17" y="19"/>
                  </a:moveTo>
                  <a:cubicBezTo>
                    <a:pt x="26" y="19"/>
                    <a:pt x="34" y="26"/>
                    <a:pt x="34" y="36"/>
                  </a:cubicBezTo>
                  <a:cubicBezTo>
                    <a:pt x="34" y="45"/>
                    <a:pt x="26" y="52"/>
                    <a:pt x="17" y="52"/>
                  </a:cubicBezTo>
                  <a:cubicBezTo>
                    <a:pt x="8" y="52"/>
                    <a:pt x="0" y="45"/>
                    <a:pt x="0" y="36"/>
                  </a:cubicBezTo>
                  <a:cubicBezTo>
                    <a:pt x="0" y="33"/>
                    <a:pt x="0" y="33"/>
                    <a:pt x="0" y="33"/>
                  </a:cubicBezTo>
                  <a:cubicBezTo>
                    <a:pt x="0" y="15"/>
                    <a:pt x="15" y="0"/>
                    <a:pt x="34" y="0"/>
                  </a:cubicBezTo>
                  <a:cubicBezTo>
                    <a:pt x="34" y="9"/>
                    <a:pt x="34" y="9"/>
                    <a:pt x="34" y="9"/>
                  </a:cubicBezTo>
                  <a:cubicBezTo>
                    <a:pt x="27" y="9"/>
                    <a:pt x="21" y="12"/>
                    <a:pt x="17" y="16"/>
                  </a:cubicBezTo>
                  <a:cubicBezTo>
                    <a:pt x="16" y="17"/>
                    <a:pt x="15" y="18"/>
                    <a:pt x="14" y="19"/>
                  </a:cubicBezTo>
                  <a:cubicBezTo>
                    <a:pt x="15" y="19"/>
                    <a:pt x="16" y="19"/>
                    <a:pt x="17" y="19"/>
                  </a:cubicBezTo>
                  <a:close/>
                  <a:moveTo>
                    <a:pt x="60" y="19"/>
                  </a:moveTo>
                  <a:cubicBezTo>
                    <a:pt x="70" y="19"/>
                    <a:pt x="77" y="26"/>
                    <a:pt x="77" y="36"/>
                  </a:cubicBezTo>
                  <a:cubicBezTo>
                    <a:pt x="77" y="45"/>
                    <a:pt x="70" y="52"/>
                    <a:pt x="60" y="52"/>
                  </a:cubicBezTo>
                  <a:cubicBezTo>
                    <a:pt x="51" y="52"/>
                    <a:pt x="43" y="45"/>
                    <a:pt x="43" y="36"/>
                  </a:cubicBezTo>
                  <a:cubicBezTo>
                    <a:pt x="43" y="33"/>
                    <a:pt x="43" y="33"/>
                    <a:pt x="43" y="33"/>
                  </a:cubicBezTo>
                  <a:cubicBezTo>
                    <a:pt x="43" y="15"/>
                    <a:pt x="58" y="0"/>
                    <a:pt x="77" y="0"/>
                  </a:cubicBezTo>
                  <a:cubicBezTo>
                    <a:pt x="77" y="9"/>
                    <a:pt x="77" y="9"/>
                    <a:pt x="77" y="9"/>
                  </a:cubicBezTo>
                  <a:cubicBezTo>
                    <a:pt x="71" y="9"/>
                    <a:pt x="65" y="12"/>
                    <a:pt x="60" y="16"/>
                  </a:cubicBezTo>
                  <a:cubicBezTo>
                    <a:pt x="59" y="17"/>
                    <a:pt x="58" y="18"/>
                    <a:pt x="58" y="19"/>
                  </a:cubicBezTo>
                  <a:cubicBezTo>
                    <a:pt x="58" y="19"/>
                    <a:pt x="59" y="19"/>
                    <a:pt x="60" y="19"/>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27" name="Freeform 119"/>
            <p:cNvSpPr>
              <a:spLocks/>
            </p:cNvSpPr>
            <p:nvPr/>
          </p:nvSpPr>
          <p:spPr bwMode="auto">
            <a:xfrm>
              <a:off x="9860070" y="2053913"/>
              <a:ext cx="287738" cy="273057"/>
            </a:xfrm>
            <a:custGeom>
              <a:avLst/>
              <a:gdLst>
                <a:gd name="T0" fmla="*/ 78 w 120"/>
                <a:gd name="T1" fmla="*/ 29 h 114"/>
                <a:gd name="T2" fmla="*/ 83 w 120"/>
                <a:gd name="T3" fmla="*/ 0 h 114"/>
                <a:gd name="T4" fmla="*/ 120 w 120"/>
                <a:gd name="T5" fmla="*/ 52 h 114"/>
                <a:gd name="T6" fmla="*/ 68 w 120"/>
                <a:gd name="T7" fmla="*/ 90 h 114"/>
                <a:gd name="T8" fmla="*/ 73 w 120"/>
                <a:gd name="T9" fmla="*/ 60 h 114"/>
                <a:gd name="T10" fmla="*/ 27 w 120"/>
                <a:gd name="T11" fmla="*/ 114 h 114"/>
                <a:gd name="T12" fmla="*/ 78 w 120"/>
                <a:gd name="T13" fmla="*/ 29 h 114"/>
              </a:gdLst>
              <a:ahLst/>
              <a:cxnLst>
                <a:cxn ang="0">
                  <a:pos x="T0" y="T1"/>
                </a:cxn>
                <a:cxn ang="0">
                  <a:pos x="T2" y="T3"/>
                </a:cxn>
                <a:cxn ang="0">
                  <a:pos x="T4" y="T5"/>
                </a:cxn>
                <a:cxn ang="0">
                  <a:pos x="T6" y="T7"/>
                </a:cxn>
                <a:cxn ang="0">
                  <a:pos x="T8" y="T9"/>
                </a:cxn>
                <a:cxn ang="0">
                  <a:pos x="T10" y="T11"/>
                </a:cxn>
                <a:cxn ang="0">
                  <a:pos x="T12" y="T13"/>
                </a:cxn>
              </a:cxnLst>
              <a:rect l="0" t="0" r="r" b="b"/>
              <a:pathLst>
                <a:path w="120" h="114">
                  <a:moveTo>
                    <a:pt x="78" y="29"/>
                  </a:moveTo>
                  <a:cubicBezTo>
                    <a:pt x="83" y="0"/>
                    <a:pt x="83" y="0"/>
                    <a:pt x="83" y="0"/>
                  </a:cubicBezTo>
                  <a:cubicBezTo>
                    <a:pt x="120" y="52"/>
                    <a:pt x="120" y="52"/>
                    <a:pt x="120" y="52"/>
                  </a:cubicBezTo>
                  <a:cubicBezTo>
                    <a:pt x="68" y="90"/>
                    <a:pt x="68" y="90"/>
                    <a:pt x="68" y="90"/>
                  </a:cubicBezTo>
                  <a:cubicBezTo>
                    <a:pt x="73" y="60"/>
                    <a:pt x="73" y="60"/>
                    <a:pt x="73" y="60"/>
                  </a:cubicBezTo>
                  <a:cubicBezTo>
                    <a:pt x="21" y="51"/>
                    <a:pt x="18" y="88"/>
                    <a:pt x="27" y="114"/>
                  </a:cubicBezTo>
                  <a:cubicBezTo>
                    <a:pt x="0" y="73"/>
                    <a:pt x="16" y="18"/>
                    <a:pt x="78" y="29"/>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28" name="Freeform 120"/>
            <p:cNvSpPr>
              <a:spLocks/>
            </p:cNvSpPr>
            <p:nvPr/>
          </p:nvSpPr>
          <p:spPr bwMode="auto">
            <a:xfrm>
              <a:off x="9921728" y="1883618"/>
              <a:ext cx="180571" cy="189378"/>
            </a:xfrm>
            <a:custGeom>
              <a:avLst/>
              <a:gdLst>
                <a:gd name="T0" fmla="*/ 59 w 123"/>
                <a:gd name="T1" fmla="*/ 129 h 129"/>
                <a:gd name="T2" fmla="*/ 59 w 123"/>
                <a:gd name="T3" fmla="*/ 72 h 129"/>
                <a:gd name="T4" fmla="*/ 0 w 123"/>
                <a:gd name="T5" fmla="*/ 129 h 129"/>
                <a:gd name="T6" fmla="*/ 0 w 123"/>
                <a:gd name="T7" fmla="*/ 0 h 129"/>
                <a:gd name="T8" fmla="*/ 59 w 123"/>
                <a:gd name="T9" fmla="*/ 59 h 129"/>
                <a:gd name="T10" fmla="*/ 59 w 123"/>
                <a:gd name="T11" fmla="*/ 0 h 129"/>
                <a:gd name="T12" fmla="*/ 123 w 123"/>
                <a:gd name="T13" fmla="*/ 65 h 129"/>
                <a:gd name="T14" fmla="*/ 59 w 123"/>
                <a:gd name="T15" fmla="*/ 129 h 12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3" h="129">
                  <a:moveTo>
                    <a:pt x="59" y="129"/>
                  </a:moveTo>
                  <a:lnTo>
                    <a:pt x="59" y="72"/>
                  </a:lnTo>
                  <a:lnTo>
                    <a:pt x="0" y="129"/>
                  </a:lnTo>
                  <a:lnTo>
                    <a:pt x="0" y="0"/>
                  </a:lnTo>
                  <a:lnTo>
                    <a:pt x="59" y="59"/>
                  </a:lnTo>
                  <a:lnTo>
                    <a:pt x="59" y="0"/>
                  </a:lnTo>
                  <a:lnTo>
                    <a:pt x="123" y="65"/>
                  </a:lnTo>
                  <a:lnTo>
                    <a:pt x="59" y="129"/>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29" name="Freeform 121"/>
            <p:cNvSpPr>
              <a:spLocks/>
            </p:cNvSpPr>
            <p:nvPr/>
          </p:nvSpPr>
          <p:spPr bwMode="auto">
            <a:xfrm>
              <a:off x="9738221" y="3176972"/>
              <a:ext cx="227549" cy="227547"/>
            </a:xfrm>
            <a:custGeom>
              <a:avLst/>
              <a:gdLst>
                <a:gd name="T0" fmla="*/ 95 w 95"/>
                <a:gd name="T1" fmla="*/ 35 h 95"/>
                <a:gd name="T2" fmla="*/ 60 w 95"/>
                <a:gd name="T3" fmla="*/ 35 h 95"/>
                <a:gd name="T4" fmla="*/ 73 w 95"/>
                <a:gd name="T5" fmla="*/ 22 h 95"/>
                <a:gd name="T6" fmla="*/ 48 w 95"/>
                <a:gd name="T7" fmla="*/ 12 h 95"/>
                <a:gd name="T8" fmla="*/ 23 w 95"/>
                <a:gd name="T9" fmla="*/ 22 h 95"/>
                <a:gd name="T10" fmla="*/ 12 w 95"/>
                <a:gd name="T11" fmla="*/ 47 h 95"/>
                <a:gd name="T12" fmla="*/ 23 w 95"/>
                <a:gd name="T13" fmla="*/ 72 h 95"/>
                <a:gd name="T14" fmla="*/ 48 w 95"/>
                <a:gd name="T15" fmla="*/ 83 h 95"/>
                <a:gd name="T16" fmla="*/ 73 w 95"/>
                <a:gd name="T17" fmla="*/ 72 h 95"/>
                <a:gd name="T18" fmla="*/ 74 w 95"/>
                <a:gd name="T19" fmla="*/ 71 h 95"/>
                <a:gd name="T20" fmla="*/ 83 w 95"/>
                <a:gd name="T21" fmla="*/ 78 h 95"/>
                <a:gd name="T22" fmla="*/ 48 w 95"/>
                <a:gd name="T23" fmla="*/ 95 h 95"/>
                <a:gd name="T24" fmla="*/ 0 w 95"/>
                <a:gd name="T25" fmla="*/ 47 h 95"/>
                <a:gd name="T26" fmla="*/ 48 w 95"/>
                <a:gd name="T27" fmla="*/ 0 h 95"/>
                <a:gd name="T28" fmla="*/ 81 w 95"/>
                <a:gd name="T29" fmla="*/ 14 h 95"/>
                <a:gd name="T30" fmla="*/ 95 w 95"/>
                <a:gd name="T31" fmla="*/ 0 h 95"/>
                <a:gd name="T32" fmla="*/ 95 w 95"/>
                <a:gd name="T33" fmla="*/ 35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 h="95">
                  <a:moveTo>
                    <a:pt x="95" y="35"/>
                  </a:moveTo>
                  <a:cubicBezTo>
                    <a:pt x="60" y="35"/>
                    <a:pt x="60" y="35"/>
                    <a:pt x="60" y="35"/>
                  </a:cubicBezTo>
                  <a:cubicBezTo>
                    <a:pt x="73" y="22"/>
                    <a:pt x="73" y="22"/>
                    <a:pt x="73" y="22"/>
                  </a:cubicBezTo>
                  <a:cubicBezTo>
                    <a:pt x="66" y="15"/>
                    <a:pt x="57" y="12"/>
                    <a:pt x="48" y="12"/>
                  </a:cubicBezTo>
                  <a:cubicBezTo>
                    <a:pt x="38" y="12"/>
                    <a:pt x="29" y="15"/>
                    <a:pt x="23" y="22"/>
                  </a:cubicBezTo>
                  <a:cubicBezTo>
                    <a:pt x="16" y="29"/>
                    <a:pt x="12" y="38"/>
                    <a:pt x="12" y="47"/>
                  </a:cubicBezTo>
                  <a:cubicBezTo>
                    <a:pt x="12" y="57"/>
                    <a:pt x="16" y="66"/>
                    <a:pt x="23" y="72"/>
                  </a:cubicBezTo>
                  <a:cubicBezTo>
                    <a:pt x="29" y="79"/>
                    <a:pt x="38" y="83"/>
                    <a:pt x="48" y="83"/>
                  </a:cubicBezTo>
                  <a:cubicBezTo>
                    <a:pt x="57" y="83"/>
                    <a:pt x="66" y="79"/>
                    <a:pt x="73" y="72"/>
                  </a:cubicBezTo>
                  <a:cubicBezTo>
                    <a:pt x="73" y="72"/>
                    <a:pt x="74" y="71"/>
                    <a:pt x="74" y="71"/>
                  </a:cubicBezTo>
                  <a:cubicBezTo>
                    <a:pt x="83" y="78"/>
                    <a:pt x="83" y="78"/>
                    <a:pt x="83" y="78"/>
                  </a:cubicBezTo>
                  <a:cubicBezTo>
                    <a:pt x="75" y="88"/>
                    <a:pt x="62" y="95"/>
                    <a:pt x="48" y="95"/>
                  </a:cubicBezTo>
                  <a:cubicBezTo>
                    <a:pt x="22" y="95"/>
                    <a:pt x="0" y="73"/>
                    <a:pt x="0" y="47"/>
                  </a:cubicBezTo>
                  <a:cubicBezTo>
                    <a:pt x="0" y="21"/>
                    <a:pt x="22" y="0"/>
                    <a:pt x="48" y="0"/>
                  </a:cubicBezTo>
                  <a:cubicBezTo>
                    <a:pt x="61" y="0"/>
                    <a:pt x="73" y="5"/>
                    <a:pt x="81" y="14"/>
                  </a:cubicBezTo>
                  <a:cubicBezTo>
                    <a:pt x="95" y="0"/>
                    <a:pt x="95" y="0"/>
                    <a:pt x="95" y="0"/>
                  </a:cubicBezTo>
                  <a:lnTo>
                    <a:pt x="95" y="35"/>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30" name="Freeform 122"/>
            <p:cNvSpPr>
              <a:spLocks noEditPoints="1"/>
            </p:cNvSpPr>
            <p:nvPr/>
          </p:nvSpPr>
          <p:spPr bwMode="auto">
            <a:xfrm>
              <a:off x="9633990" y="2425329"/>
              <a:ext cx="249569" cy="252505"/>
            </a:xfrm>
            <a:custGeom>
              <a:avLst/>
              <a:gdLst>
                <a:gd name="T0" fmla="*/ 86 w 104"/>
                <a:gd name="T1" fmla="*/ 0 h 105"/>
                <a:gd name="T2" fmla="*/ 17 w 104"/>
                <a:gd name="T3" fmla="*/ 0 h 105"/>
                <a:gd name="T4" fmla="*/ 0 w 104"/>
                <a:gd name="T5" fmla="*/ 18 h 105"/>
                <a:gd name="T6" fmla="*/ 0 w 104"/>
                <a:gd name="T7" fmla="*/ 87 h 105"/>
                <a:gd name="T8" fmla="*/ 17 w 104"/>
                <a:gd name="T9" fmla="*/ 105 h 105"/>
                <a:gd name="T10" fmla="*/ 86 w 104"/>
                <a:gd name="T11" fmla="*/ 105 h 105"/>
                <a:gd name="T12" fmla="*/ 104 w 104"/>
                <a:gd name="T13" fmla="*/ 87 h 105"/>
                <a:gd name="T14" fmla="*/ 104 w 104"/>
                <a:gd name="T15" fmla="*/ 18 h 105"/>
                <a:gd name="T16" fmla="*/ 86 w 104"/>
                <a:gd name="T17" fmla="*/ 0 h 105"/>
                <a:gd name="T18" fmla="*/ 28 w 104"/>
                <a:gd name="T19" fmla="*/ 85 h 105"/>
                <a:gd name="T20" fmla="*/ 19 w 104"/>
                <a:gd name="T21" fmla="*/ 76 h 105"/>
                <a:gd name="T22" fmla="*/ 28 w 104"/>
                <a:gd name="T23" fmla="*/ 67 h 105"/>
                <a:gd name="T24" fmla="*/ 37 w 104"/>
                <a:gd name="T25" fmla="*/ 76 h 105"/>
                <a:gd name="T26" fmla="*/ 28 w 104"/>
                <a:gd name="T27" fmla="*/ 85 h 105"/>
                <a:gd name="T28" fmla="*/ 50 w 104"/>
                <a:gd name="T29" fmla="*/ 85 h 105"/>
                <a:gd name="T30" fmla="*/ 41 w 104"/>
                <a:gd name="T31" fmla="*/ 63 h 105"/>
                <a:gd name="T32" fmla="*/ 19 w 104"/>
                <a:gd name="T33" fmla="*/ 54 h 105"/>
                <a:gd name="T34" fmla="*/ 19 w 104"/>
                <a:gd name="T35" fmla="*/ 41 h 105"/>
                <a:gd name="T36" fmla="*/ 63 w 104"/>
                <a:gd name="T37" fmla="*/ 85 h 105"/>
                <a:gd name="T38" fmla="*/ 50 w 104"/>
                <a:gd name="T39" fmla="*/ 85 h 105"/>
                <a:gd name="T40" fmla="*/ 73 w 104"/>
                <a:gd name="T41" fmla="*/ 85 h 105"/>
                <a:gd name="T42" fmla="*/ 19 w 104"/>
                <a:gd name="T43" fmla="*/ 31 h 105"/>
                <a:gd name="T44" fmla="*/ 19 w 104"/>
                <a:gd name="T45" fmla="*/ 18 h 105"/>
                <a:gd name="T46" fmla="*/ 86 w 104"/>
                <a:gd name="T47" fmla="*/ 85 h 105"/>
                <a:gd name="T48" fmla="*/ 73 w 104"/>
                <a:gd name="T49" fmla="*/ 85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04" h="105">
                  <a:moveTo>
                    <a:pt x="86" y="0"/>
                  </a:moveTo>
                  <a:cubicBezTo>
                    <a:pt x="17" y="0"/>
                    <a:pt x="17" y="0"/>
                    <a:pt x="17" y="0"/>
                  </a:cubicBezTo>
                  <a:cubicBezTo>
                    <a:pt x="7" y="0"/>
                    <a:pt x="0" y="8"/>
                    <a:pt x="0" y="18"/>
                  </a:cubicBezTo>
                  <a:cubicBezTo>
                    <a:pt x="0" y="87"/>
                    <a:pt x="0" y="87"/>
                    <a:pt x="0" y="87"/>
                  </a:cubicBezTo>
                  <a:cubicBezTo>
                    <a:pt x="0" y="97"/>
                    <a:pt x="7" y="105"/>
                    <a:pt x="17" y="105"/>
                  </a:cubicBezTo>
                  <a:cubicBezTo>
                    <a:pt x="86" y="105"/>
                    <a:pt x="86" y="105"/>
                    <a:pt x="86" y="105"/>
                  </a:cubicBezTo>
                  <a:cubicBezTo>
                    <a:pt x="96" y="105"/>
                    <a:pt x="104" y="97"/>
                    <a:pt x="104" y="87"/>
                  </a:cubicBezTo>
                  <a:cubicBezTo>
                    <a:pt x="104" y="18"/>
                    <a:pt x="104" y="18"/>
                    <a:pt x="104" y="18"/>
                  </a:cubicBezTo>
                  <a:cubicBezTo>
                    <a:pt x="104" y="8"/>
                    <a:pt x="96" y="0"/>
                    <a:pt x="86" y="0"/>
                  </a:cubicBezTo>
                  <a:close/>
                  <a:moveTo>
                    <a:pt x="28" y="85"/>
                  </a:moveTo>
                  <a:cubicBezTo>
                    <a:pt x="23" y="85"/>
                    <a:pt x="19" y="81"/>
                    <a:pt x="19" y="76"/>
                  </a:cubicBezTo>
                  <a:cubicBezTo>
                    <a:pt x="19" y="71"/>
                    <a:pt x="23" y="67"/>
                    <a:pt x="28" y="67"/>
                  </a:cubicBezTo>
                  <a:cubicBezTo>
                    <a:pt x="33" y="67"/>
                    <a:pt x="37" y="71"/>
                    <a:pt x="37" y="76"/>
                  </a:cubicBezTo>
                  <a:cubicBezTo>
                    <a:pt x="37" y="81"/>
                    <a:pt x="33" y="85"/>
                    <a:pt x="28" y="85"/>
                  </a:cubicBezTo>
                  <a:close/>
                  <a:moveTo>
                    <a:pt x="50" y="85"/>
                  </a:moveTo>
                  <a:cubicBezTo>
                    <a:pt x="50" y="77"/>
                    <a:pt x="47" y="69"/>
                    <a:pt x="41" y="63"/>
                  </a:cubicBezTo>
                  <a:cubicBezTo>
                    <a:pt x="35" y="57"/>
                    <a:pt x="27" y="54"/>
                    <a:pt x="19" y="54"/>
                  </a:cubicBezTo>
                  <a:cubicBezTo>
                    <a:pt x="19" y="41"/>
                    <a:pt x="19" y="41"/>
                    <a:pt x="19" y="41"/>
                  </a:cubicBezTo>
                  <a:cubicBezTo>
                    <a:pt x="43" y="41"/>
                    <a:pt x="63" y="61"/>
                    <a:pt x="63" y="85"/>
                  </a:cubicBezTo>
                  <a:cubicBezTo>
                    <a:pt x="50" y="85"/>
                    <a:pt x="50" y="85"/>
                    <a:pt x="50" y="85"/>
                  </a:cubicBezTo>
                  <a:close/>
                  <a:moveTo>
                    <a:pt x="73" y="85"/>
                  </a:moveTo>
                  <a:cubicBezTo>
                    <a:pt x="73" y="55"/>
                    <a:pt x="49" y="31"/>
                    <a:pt x="19" y="31"/>
                  </a:cubicBezTo>
                  <a:cubicBezTo>
                    <a:pt x="19" y="18"/>
                    <a:pt x="19" y="18"/>
                    <a:pt x="19" y="18"/>
                  </a:cubicBezTo>
                  <a:cubicBezTo>
                    <a:pt x="56" y="18"/>
                    <a:pt x="86" y="48"/>
                    <a:pt x="86" y="85"/>
                  </a:cubicBezTo>
                  <a:cubicBezTo>
                    <a:pt x="73" y="85"/>
                    <a:pt x="73" y="85"/>
                    <a:pt x="73" y="85"/>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31" name="Freeform 123"/>
            <p:cNvSpPr>
              <a:spLocks noEditPoints="1"/>
            </p:cNvSpPr>
            <p:nvPr/>
          </p:nvSpPr>
          <p:spPr bwMode="auto">
            <a:xfrm>
              <a:off x="9613437" y="3401583"/>
              <a:ext cx="230484" cy="242228"/>
            </a:xfrm>
            <a:custGeom>
              <a:avLst/>
              <a:gdLst>
                <a:gd name="T0" fmla="*/ 41 w 96"/>
                <a:gd name="T1" fmla="*/ 6 h 101"/>
                <a:gd name="T2" fmla="*/ 42 w 96"/>
                <a:gd name="T3" fmla="*/ 2 h 101"/>
                <a:gd name="T4" fmla="*/ 36 w 96"/>
                <a:gd name="T5" fmla="*/ 0 h 101"/>
                <a:gd name="T6" fmla="*/ 35 w 96"/>
                <a:gd name="T7" fmla="*/ 7 h 101"/>
                <a:gd name="T8" fmla="*/ 0 w 96"/>
                <a:gd name="T9" fmla="*/ 54 h 101"/>
                <a:gd name="T10" fmla="*/ 96 w 96"/>
                <a:gd name="T11" fmla="*/ 54 h 101"/>
                <a:gd name="T12" fmla="*/ 33 w 96"/>
                <a:gd name="T13" fmla="*/ 4 h 101"/>
                <a:gd name="T14" fmla="*/ 38 w 96"/>
                <a:gd name="T15" fmla="*/ 1 h 101"/>
                <a:gd name="T16" fmla="*/ 40 w 96"/>
                <a:gd name="T17" fmla="*/ 5 h 101"/>
                <a:gd name="T18" fmla="*/ 35 w 96"/>
                <a:gd name="T19" fmla="*/ 6 h 101"/>
                <a:gd name="T20" fmla="*/ 73 w 96"/>
                <a:gd name="T21" fmla="*/ 79 h 101"/>
                <a:gd name="T22" fmla="*/ 54 w 96"/>
                <a:gd name="T23" fmla="*/ 81 h 101"/>
                <a:gd name="T24" fmla="*/ 48 w 96"/>
                <a:gd name="T25" fmla="*/ 90 h 101"/>
                <a:gd name="T26" fmla="*/ 13 w 96"/>
                <a:gd name="T27" fmla="*/ 64 h 101"/>
                <a:gd name="T28" fmla="*/ 12 w 96"/>
                <a:gd name="T29" fmla="*/ 58 h 101"/>
                <a:gd name="T30" fmla="*/ 22 w 96"/>
                <a:gd name="T31" fmla="*/ 28 h 101"/>
                <a:gd name="T32" fmla="*/ 42 w 96"/>
                <a:gd name="T33" fmla="*/ 26 h 101"/>
                <a:gd name="T34" fmla="*/ 48 w 96"/>
                <a:gd name="T35" fmla="*/ 17 h 101"/>
                <a:gd name="T36" fmla="*/ 83 w 96"/>
                <a:gd name="T37" fmla="*/ 43 h 101"/>
                <a:gd name="T38" fmla="*/ 84 w 96"/>
                <a:gd name="T39" fmla="*/ 49 h 101"/>
                <a:gd name="T40" fmla="*/ 73 w 96"/>
                <a:gd name="T41" fmla="*/ 79 h 101"/>
                <a:gd name="T42" fmla="*/ 53 w 96"/>
                <a:gd name="T43" fmla="*/ 44 h 101"/>
                <a:gd name="T44" fmla="*/ 43 w 96"/>
                <a:gd name="T45" fmla="*/ 32 h 101"/>
                <a:gd name="T46" fmla="*/ 40 w 96"/>
                <a:gd name="T47" fmla="*/ 46 h 101"/>
                <a:gd name="T48" fmla="*/ 38 w 96"/>
                <a:gd name="T49" fmla="*/ 49 h 101"/>
                <a:gd name="T50" fmla="*/ 26 w 96"/>
                <a:gd name="T51" fmla="*/ 58 h 101"/>
                <a:gd name="T52" fmla="*/ 38 w 96"/>
                <a:gd name="T53" fmla="*/ 59 h 101"/>
                <a:gd name="T54" fmla="*/ 43 w 96"/>
                <a:gd name="T55" fmla="*/ 63 h 101"/>
                <a:gd name="T56" fmla="*/ 53 w 96"/>
                <a:gd name="T57" fmla="*/ 75 h 101"/>
                <a:gd name="T58" fmla="*/ 56 w 96"/>
                <a:gd name="T59" fmla="*/ 61 h 101"/>
                <a:gd name="T60" fmla="*/ 58 w 96"/>
                <a:gd name="T61" fmla="*/ 58 h 101"/>
                <a:gd name="T62" fmla="*/ 70 w 96"/>
                <a:gd name="T63" fmla="*/ 49 h 101"/>
                <a:gd name="T64" fmla="*/ 58 w 96"/>
                <a:gd name="T65" fmla="*/ 48 h 101"/>
                <a:gd name="T66" fmla="*/ 48 w 96"/>
                <a:gd name="T67" fmla="*/ 44 h 101"/>
                <a:gd name="T68" fmla="*/ 48 w 96"/>
                <a:gd name="T69" fmla="*/ 44 h 101"/>
                <a:gd name="T70" fmla="*/ 48 w 96"/>
                <a:gd name="T71" fmla="*/ 44 h 101"/>
                <a:gd name="T72" fmla="*/ 49 w 96"/>
                <a:gd name="T73" fmla="*/ 44 h 101"/>
                <a:gd name="T74" fmla="*/ 52 w 96"/>
                <a:gd name="T75" fmla="*/ 45 h 101"/>
                <a:gd name="T76" fmla="*/ 39 w 96"/>
                <a:gd name="T77" fmla="*/ 57 h 101"/>
                <a:gd name="T78" fmla="*/ 46 w 96"/>
                <a:gd name="T79" fmla="*/ 44 h 101"/>
                <a:gd name="T80" fmla="*/ 53 w 96"/>
                <a:gd name="T81" fmla="*/ 62 h 101"/>
                <a:gd name="T82" fmla="*/ 50 w 96"/>
                <a:gd name="T83" fmla="*/ 63 h 101"/>
                <a:gd name="T84" fmla="*/ 47 w 96"/>
                <a:gd name="T85" fmla="*/ 63 h 101"/>
                <a:gd name="T86" fmla="*/ 47 w 96"/>
                <a:gd name="T87" fmla="*/ 63 h 101"/>
                <a:gd name="T88" fmla="*/ 51 w 96"/>
                <a:gd name="T89" fmla="*/ 57 h 101"/>
                <a:gd name="T90" fmla="*/ 57 w 96"/>
                <a:gd name="T91" fmla="*/ 52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96" h="101">
                  <a:moveTo>
                    <a:pt x="48" y="6"/>
                  </a:moveTo>
                  <a:cubicBezTo>
                    <a:pt x="46" y="6"/>
                    <a:pt x="43" y="6"/>
                    <a:pt x="41" y="6"/>
                  </a:cubicBezTo>
                  <a:cubicBezTo>
                    <a:pt x="41" y="6"/>
                    <a:pt x="41" y="6"/>
                    <a:pt x="41" y="6"/>
                  </a:cubicBezTo>
                  <a:cubicBezTo>
                    <a:pt x="42" y="5"/>
                    <a:pt x="43" y="4"/>
                    <a:pt x="42" y="2"/>
                  </a:cubicBezTo>
                  <a:cubicBezTo>
                    <a:pt x="42" y="1"/>
                    <a:pt x="40" y="0"/>
                    <a:pt x="38" y="0"/>
                  </a:cubicBezTo>
                  <a:cubicBezTo>
                    <a:pt x="37" y="0"/>
                    <a:pt x="37" y="0"/>
                    <a:pt x="36" y="0"/>
                  </a:cubicBezTo>
                  <a:cubicBezTo>
                    <a:pt x="33" y="0"/>
                    <a:pt x="31" y="3"/>
                    <a:pt x="32" y="5"/>
                  </a:cubicBezTo>
                  <a:cubicBezTo>
                    <a:pt x="32" y="6"/>
                    <a:pt x="33" y="7"/>
                    <a:pt x="35" y="7"/>
                  </a:cubicBezTo>
                  <a:cubicBezTo>
                    <a:pt x="35" y="8"/>
                    <a:pt x="35" y="8"/>
                    <a:pt x="35" y="8"/>
                  </a:cubicBezTo>
                  <a:cubicBezTo>
                    <a:pt x="15" y="13"/>
                    <a:pt x="0" y="32"/>
                    <a:pt x="0" y="54"/>
                  </a:cubicBezTo>
                  <a:cubicBezTo>
                    <a:pt x="0" y="80"/>
                    <a:pt x="22" y="101"/>
                    <a:pt x="48" y="101"/>
                  </a:cubicBezTo>
                  <a:cubicBezTo>
                    <a:pt x="74" y="101"/>
                    <a:pt x="96" y="80"/>
                    <a:pt x="96" y="54"/>
                  </a:cubicBezTo>
                  <a:cubicBezTo>
                    <a:pt x="96" y="27"/>
                    <a:pt x="74" y="6"/>
                    <a:pt x="48" y="6"/>
                  </a:cubicBezTo>
                  <a:close/>
                  <a:moveTo>
                    <a:pt x="33" y="4"/>
                  </a:moveTo>
                  <a:cubicBezTo>
                    <a:pt x="33" y="3"/>
                    <a:pt x="35" y="2"/>
                    <a:pt x="37" y="1"/>
                  </a:cubicBezTo>
                  <a:cubicBezTo>
                    <a:pt x="37" y="1"/>
                    <a:pt x="37" y="1"/>
                    <a:pt x="38" y="1"/>
                  </a:cubicBezTo>
                  <a:cubicBezTo>
                    <a:pt x="39" y="1"/>
                    <a:pt x="41" y="2"/>
                    <a:pt x="41" y="3"/>
                  </a:cubicBezTo>
                  <a:cubicBezTo>
                    <a:pt x="41" y="4"/>
                    <a:pt x="41" y="4"/>
                    <a:pt x="40" y="5"/>
                  </a:cubicBezTo>
                  <a:cubicBezTo>
                    <a:pt x="39" y="4"/>
                    <a:pt x="38" y="4"/>
                    <a:pt x="37" y="4"/>
                  </a:cubicBezTo>
                  <a:cubicBezTo>
                    <a:pt x="36" y="5"/>
                    <a:pt x="36" y="5"/>
                    <a:pt x="35" y="6"/>
                  </a:cubicBezTo>
                  <a:cubicBezTo>
                    <a:pt x="34" y="6"/>
                    <a:pt x="33" y="5"/>
                    <a:pt x="33" y="4"/>
                  </a:cubicBezTo>
                  <a:close/>
                  <a:moveTo>
                    <a:pt x="73" y="79"/>
                  </a:moveTo>
                  <a:cubicBezTo>
                    <a:pt x="69" y="84"/>
                    <a:pt x="64" y="87"/>
                    <a:pt x="58" y="88"/>
                  </a:cubicBezTo>
                  <a:cubicBezTo>
                    <a:pt x="54" y="81"/>
                    <a:pt x="54" y="81"/>
                    <a:pt x="54" y="81"/>
                  </a:cubicBezTo>
                  <a:cubicBezTo>
                    <a:pt x="53" y="89"/>
                    <a:pt x="53" y="89"/>
                    <a:pt x="53" y="89"/>
                  </a:cubicBezTo>
                  <a:cubicBezTo>
                    <a:pt x="51" y="90"/>
                    <a:pt x="50" y="90"/>
                    <a:pt x="48" y="90"/>
                  </a:cubicBezTo>
                  <a:cubicBezTo>
                    <a:pt x="38" y="90"/>
                    <a:pt x="29" y="86"/>
                    <a:pt x="22" y="79"/>
                  </a:cubicBezTo>
                  <a:cubicBezTo>
                    <a:pt x="18" y="75"/>
                    <a:pt x="15" y="70"/>
                    <a:pt x="13" y="64"/>
                  </a:cubicBezTo>
                  <a:cubicBezTo>
                    <a:pt x="20" y="60"/>
                    <a:pt x="20" y="60"/>
                    <a:pt x="20" y="60"/>
                  </a:cubicBezTo>
                  <a:cubicBezTo>
                    <a:pt x="12" y="58"/>
                    <a:pt x="12" y="58"/>
                    <a:pt x="12" y="58"/>
                  </a:cubicBezTo>
                  <a:cubicBezTo>
                    <a:pt x="12" y="57"/>
                    <a:pt x="12" y="55"/>
                    <a:pt x="12" y="54"/>
                  </a:cubicBezTo>
                  <a:cubicBezTo>
                    <a:pt x="12" y="44"/>
                    <a:pt x="15" y="35"/>
                    <a:pt x="22" y="28"/>
                  </a:cubicBezTo>
                  <a:cubicBezTo>
                    <a:pt x="27" y="24"/>
                    <a:pt x="32" y="21"/>
                    <a:pt x="38" y="19"/>
                  </a:cubicBezTo>
                  <a:cubicBezTo>
                    <a:pt x="42" y="26"/>
                    <a:pt x="42" y="26"/>
                    <a:pt x="42" y="26"/>
                  </a:cubicBezTo>
                  <a:cubicBezTo>
                    <a:pt x="43" y="18"/>
                    <a:pt x="43" y="18"/>
                    <a:pt x="43" y="18"/>
                  </a:cubicBezTo>
                  <a:cubicBezTo>
                    <a:pt x="45" y="18"/>
                    <a:pt x="46" y="17"/>
                    <a:pt x="48" y="17"/>
                  </a:cubicBezTo>
                  <a:cubicBezTo>
                    <a:pt x="58" y="17"/>
                    <a:pt x="67" y="21"/>
                    <a:pt x="73" y="28"/>
                  </a:cubicBezTo>
                  <a:cubicBezTo>
                    <a:pt x="78" y="32"/>
                    <a:pt x="81" y="38"/>
                    <a:pt x="83" y="43"/>
                  </a:cubicBezTo>
                  <a:cubicBezTo>
                    <a:pt x="76" y="48"/>
                    <a:pt x="76" y="48"/>
                    <a:pt x="76" y="48"/>
                  </a:cubicBezTo>
                  <a:cubicBezTo>
                    <a:pt x="84" y="49"/>
                    <a:pt x="84" y="49"/>
                    <a:pt x="84" y="49"/>
                  </a:cubicBezTo>
                  <a:cubicBezTo>
                    <a:pt x="84" y="50"/>
                    <a:pt x="84" y="52"/>
                    <a:pt x="84" y="54"/>
                  </a:cubicBezTo>
                  <a:cubicBezTo>
                    <a:pt x="84" y="63"/>
                    <a:pt x="80" y="72"/>
                    <a:pt x="73" y="79"/>
                  </a:cubicBezTo>
                  <a:close/>
                  <a:moveTo>
                    <a:pt x="73" y="29"/>
                  </a:moveTo>
                  <a:cubicBezTo>
                    <a:pt x="53" y="44"/>
                    <a:pt x="53" y="44"/>
                    <a:pt x="53" y="44"/>
                  </a:cubicBezTo>
                  <a:cubicBezTo>
                    <a:pt x="52" y="43"/>
                    <a:pt x="50" y="43"/>
                    <a:pt x="48" y="42"/>
                  </a:cubicBezTo>
                  <a:cubicBezTo>
                    <a:pt x="43" y="32"/>
                    <a:pt x="43" y="32"/>
                    <a:pt x="43" y="32"/>
                  </a:cubicBezTo>
                  <a:cubicBezTo>
                    <a:pt x="43" y="44"/>
                    <a:pt x="43" y="44"/>
                    <a:pt x="43" y="44"/>
                  </a:cubicBezTo>
                  <a:cubicBezTo>
                    <a:pt x="42" y="44"/>
                    <a:pt x="40" y="45"/>
                    <a:pt x="40" y="46"/>
                  </a:cubicBezTo>
                  <a:cubicBezTo>
                    <a:pt x="33" y="44"/>
                    <a:pt x="33" y="44"/>
                    <a:pt x="33" y="44"/>
                  </a:cubicBezTo>
                  <a:cubicBezTo>
                    <a:pt x="38" y="49"/>
                    <a:pt x="38" y="49"/>
                    <a:pt x="38" y="49"/>
                  </a:cubicBezTo>
                  <a:cubicBezTo>
                    <a:pt x="37" y="50"/>
                    <a:pt x="37" y="52"/>
                    <a:pt x="37" y="53"/>
                  </a:cubicBezTo>
                  <a:cubicBezTo>
                    <a:pt x="26" y="58"/>
                    <a:pt x="26" y="58"/>
                    <a:pt x="26" y="58"/>
                  </a:cubicBezTo>
                  <a:cubicBezTo>
                    <a:pt x="38" y="59"/>
                    <a:pt x="38" y="59"/>
                    <a:pt x="38" y="59"/>
                  </a:cubicBezTo>
                  <a:cubicBezTo>
                    <a:pt x="38" y="59"/>
                    <a:pt x="38" y="59"/>
                    <a:pt x="38" y="59"/>
                  </a:cubicBezTo>
                  <a:cubicBezTo>
                    <a:pt x="23" y="78"/>
                    <a:pt x="23" y="78"/>
                    <a:pt x="23" y="78"/>
                  </a:cubicBezTo>
                  <a:cubicBezTo>
                    <a:pt x="43" y="63"/>
                    <a:pt x="43" y="63"/>
                    <a:pt x="43" y="63"/>
                  </a:cubicBezTo>
                  <a:cubicBezTo>
                    <a:pt x="44" y="64"/>
                    <a:pt x="46" y="65"/>
                    <a:pt x="47" y="65"/>
                  </a:cubicBezTo>
                  <a:cubicBezTo>
                    <a:pt x="53" y="75"/>
                    <a:pt x="53" y="75"/>
                    <a:pt x="53" y="75"/>
                  </a:cubicBezTo>
                  <a:cubicBezTo>
                    <a:pt x="53" y="64"/>
                    <a:pt x="53" y="64"/>
                    <a:pt x="53" y="64"/>
                  </a:cubicBezTo>
                  <a:cubicBezTo>
                    <a:pt x="54" y="63"/>
                    <a:pt x="55" y="62"/>
                    <a:pt x="56" y="61"/>
                  </a:cubicBezTo>
                  <a:cubicBezTo>
                    <a:pt x="63" y="63"/>
                    <a:pt x="63" y="63"/>
                    <a:pt x="63" y="63"/>
                  </a:cubicBezTo>
                  <a:cubicBezTo>
                    <a:pt x="58" y="58"/>
                    <a:pt x="58" y="58"/>
                    <a:pt x="58" y="58"/>
                  </a:cubicBezTo>
                  <a:cubicBezTo>
                    <a:pt x="59" y="57"/>
                    <a:pt x="59" y="56"/>
                    <a:pt x="59" y="54"/>
                  </a:cubicBezTo>
                  <a:cubicBezTo>
                    <a:pt x="70" y="49"/>
                    <a:pt x="70" y="49"/>
                    <a:pt x="70" y="49"/>
                  </a:cubicBezTo>
                  <a:cubicBezTo>
                    <a:pt x="58" y="49"/>
                    <a:pt x="58" y="49"/>
                    <a:pt x="58" y="49"/>
                  </a:cubicBezTo>
                  <a:cubicBezTo>
                    <a:pt x="58" y="49"/>
                    <a:pt x="58" y="49"/>
                    <a:pt x="58" y="48"/>
                  </a:cubicBezTo>
                  <a:lnTo>
                    <a:pt x="73" y="29"/>
                  </a:lnTo>
                  <a:close/>
                  <a:moveTo>
                    <a:pt x="48" y="44"/>
                  </a:moveTo>
                  <a:cubicBezTo>
                    <a:pt x="48" y="44"/>
                    <a:pt x="48" y="44"/>
                    <a:pt x="48" y="44"/>
                  </a:cubicBezTo>
                  <a:cubicBezTo>
                    <a:pt x="48" y="44"/>
                    <a:pt x="48" y="44"/>
                    <a:pt x="48" y="44"/>
                  </a:cubicBezTo>
                  <a:close/>
                  <a:moveTo>
                    <a:pt x="46" y="44"/>
                  </a:moveTo>
                  <a:cubicBezTo>
                    <a:pt x="47" y="44"/>
                    <a:pt x="47" y="44"/>
                    <a:pt x="48" y="44"/>
                  </a:cubicBezTo>
                  <a:cubicBezTo>
                    <a:pt x="48" y="44"/>
                    <a:pt x="49" y="44"/>
                    <a:pt x="49" y="44"/>
                  </a:cubicBezTo>
                  <a:cubicBezTo>
                    <a:pt x="49" y="44"/>
                    <a:pt x="49" y="44"/>
                    <a:pt x="49" y="44"/>
                  </a:cubicBezTo>
                  <a:cubicBezTo>
                    <a:pt x="49" y="44"/>
                    <a:pt x="49" y="44"/>
                    <a:pt x="49" y="44"/>
                  </a:cubicBezTo>
                  <a:cubicBezTo>
                    <a:pt x="50" y="44"/>
                    <a:pt x="51" y="44"/>
                    <a:pt x="52" y="45"/>
                  </a:cubicBezTo>
                  <a:cubicBezTo>
                    <a:pt x="45" y="50"/>
                    <a:pt x="45" y="50"/>
                    <a:pt x="45" y="50"/>
                  </a:cubicBezTo>
                  <a:cubicBezTo>
                    <a:pt x="39" y="57"/>
                    <a:pt x="39" y="57"/>
                    <a:pt x="39" y="57"/>
                  </a:cubicBezTo>
                  <a:cubicBezTo>
                    <a:pt x="39" y="57"/>
                    <a:pt x="39" y="56"/>
                    <a:pt x="39" y="56"/>
                  </a:cubicBezTo>
                  <a:cubicBezTo>
                    <a:pt x="37" y="50"/>
                    <a:pt x="41" y="45"/>
                    <a:pt x="46" y="44"/>
                  </a:cubicBezTo>
                  <a:close/>
                  <a:moveTo>
                    <a:pt x="53" y="62"/>
                  </a:moveTo>
                  <a:cubicBezTo>
                    <a:pt x="53" y="62"/>
                    <a:pt x="53" y="62"/>
                    <a:pt x="53" y="62"/>
                  </a:cubicBezTo>
                  <a:cubicBezTo>
                    <a:pt x="53" y="62"/>
                    <a:pt x="53" y="62"/>
                    <a:pt x="53" y="62"/>
                  </a:cubicBezTo>
                  <a:cubicBezTo>
                    <a:pt x="52" y="62"/>
                    <a:pt x="51" y="63"/>
                    <a:pt x="50" y="63"/>
                  </a:cubicBezTo>
                  <a:cubicBezTo>
                    <a:pt x="49" y="63"/>
                    <a:pt x="49" y="63"/>
                    <a:pt x="48" y="63"/>
                  </a:cubicBezTo>
                  <a:cubicBezTo>
                    <a:pt x="47" y="63"/>
                    <a:pt x="47" y="63"/>
                    <a:pt x="47" y="63"/>
                  </a:cubicBezTo>
                  <a:cubicBezTo>
                    <a:pt x="47" y="63"/>
                    <a:pt x="47" y="63"/>
                    <a:pt x="47" y="63"/>
                  </a:cubicBezTo>
                  <a:cubicBezTo>
                    <a:pt x="47" y="63"/>
                    <a:pt x="47" y="63"/>
                    <a:pt x="47" y="63"/>
                  </a:cubicBezTo>
                  <a:cubicBezTo>
                    <a:pt x="46" y="63"/>
                    <a:pt x="45" y="63"/>
                    <a:pt x="44" y="62"/>
                  </a:cubicBezTo>
                  <a:cubicBezTo>
                    <a:pt x="51" y="57"/>
                    <a:pt x="51" y="57"/>
                    <a:pt x="51" y="57"/>
                  </a:cubicBezTo>
                  <a:cubicBezTo>
                    <a:pt x="57" y="50"/>
                    <a:pt x="57" y="50"/>
                    <a:pt x="57" y="50"/>
                  </a:cubicBezTo>
                  <a:cubicBezTo>
                    <a:pt x="57" y="50"/>
                    <a:pt x="57" y="51"/>
                    <a:pt x="57" y="52"/>
                  </a:cubicBezTo>
                  <a:cubicBezTo>
                    <a:pt x="58" y="56"/>
                    <a:pt x="56" y="60"/>
                    <a:pt x="53" y="62"/>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32" name="Freeform 124"/>
            <p:cNvSpPr>
              <a:spLocks/>
            </p:cNvSpPr>
            <p:nvPr/>
          </p:nvSpPr>
          <p:spPr bwMode="auto">
            <a:xfrm>
              <a:off x="9522418" y="2726280"/>
              <a:ext cx="255441" cy="255441"/>
            </a:xfrm>
            <a:custGeom>
              <a:avLst/>
              <a:gdLst>
                <a:gd name="T0" fmla="*/ 90 w 107"/>
                <a:gd name="T1" fmla="*/ 74 h 107"/>
                <a:gd name="T2" fmla="*/ 78 w 107"/>
                <a:gd name="T3" fmla="*/ 79 h 107"/>
                <a:gd name="T4" fmla="*/ 33 w 107"/>
                <a:gd name="T5" fmla="*/ 56 h 107"/>
                <a:gd name="T6" fmla="*/ 34 w 107"/>
                <a:gd name="T7" fmla="*/ 54 h 107"/>
                <a:gd name="T8" fmla="*/ 33 w 107"/>
                <a:gd name="T9" fmla="*/ 51 h 107"/>
                <a:gd name="T10" fmla="*/ 78 w 107"/>
                <a:gd name="T11" fmla="*/ 29 h 107"/>
                <a:gd name="T12" fmla="*/ 90 w 107"/>
                <a:gd name="T13" fmla="*/ 34 h 107"/>
                <a:gd name="T14" fmla="*/ 107 w 107"/>
                <a:gd name="T15" fmla="*/ 17 h 107"/>
                <a:gd name="T16" fmla="*/ 90 w 107"/>
                <a:gd name="T17" fmla="*/ 0 h 107"/>
                <a:gd name="T18" fmla="*/ 74 w 107"/>
                <a:gd name="T19" fmla="*/ 17 h 107"/>
                <a:gd name="T20" fmla="*/ 74 w 107"/>
                <a:gd name="T21" fmla="*/ 20 h 107"/>
                <a:gd name="T22" fmla="*/ 29 w 107"/>
                <a:gd name="T23" fmla="*/ 42 h 107"/>
                <a:gd name="T24" fmla="*/ 17 w 107"/>
                <a:gd name="T25" fmla="*/ 37 h 107"/>
                <a:gd name="T26" fmla="*/ 0 w 107"/>
                <a:gd name="T27" fmla="*/ 54 h 107"/>
                <a:gd name="T28" fmla="*/ 17 w 107"/>
                <a:gd name="T29" fmla="*/ 70 h 107"/>
                <a:gd name="T30" fmla="*/ 29 w 107"/>
                <a:gd name="T31" fmla="*/ 65 h 107"/>
                <a:gd name="T32" fmla="*/ 74 w 107"/>
                <a:gd name="T33" fmla="*/ 88 h 107"/>
                <a:gd name="T34" fmla="*/ 74 w 107"/>
                <a:gd name="T35" fmla="*/ 90 h 107"/>
                <a:gd name="T36" fmla="*/ 90 w 107"/>
                <a:gd name="T37" fmla="*/ 107 h 107"/>
                <a:gd name="T38" fmla="*/ 107 w 107"/>
                <a:gd name="T39" fmla="*/ 90 h 107"/>
                <a:gd name="T40" fmla="*/ 90 w 107"/>
                <a:gd name="T41" fmla="*/ 74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07" h="107">
                  <a:moveTo>
                    <a:pt x="90" y="74"/>
                  </a:moveTo>
                  <a:cubicBezTo>
                    <a:pt x="86" y="74"/>
                    <a:pt x="81" y="76"/>
                    <a:pt x="78" y="79"/>
                  </a:cubicBezTo>
                  <a:cubicBezTo>
                    <a:pt x="33" y="56"/>
                    <a:pt x="33" y="56"/>
                    <a:pt x="33" y="56"/>
                  </a:cubicBezTo>
                  <a:cubicBezTo>
                    <a:pt x="34" y="56"/>
                    <a:pt x="34" y="55"/>
                    <a:pt x="34" y="54"/>
                  </a:cubicBezTo>
                  <a:cubicBezTo>
                    <a:pt x="34" y="53"/>
                    <a:pt x="34" y="52"/>
                    <a:pt x="33" y="51"/>
                  </a:cubicBezTo>
                  <a:cubicBezTo>
                    <a:pt x="78" y="29"/>
                    <a:pt x="78" y="29"/>
                    <a:pt x="78" y="29"/>
                  </a:cubicBezTo>
                  <a:cubicBezTo>
                    <a:pt x="81" y="32"/>
                    <a:pt x="86" y="34"/>
                    <a:pt x="90" y="34"/>
                  </a:cubicBezTo>
                  <a:cubicBezTo>
                    <a:pt x="100" y="34"/>
                    <a:pt x="107" y="26"/>
                    <a:pt x="107" y="17"/>
                  </a:cubicBezTo>
                  <a:cubicBezTo>
                    <a:pt x="107" y="8"/>
                    <a:pt x="100" y="0"/>
                    <a:pt x="90" y="0"/>
                  </a:cubicBezTo>
                  <a:cubicBezTo>
                    <a:pt x="81" y="0"/>
                    <a:pt x="74" y="8"/>
                    <a:pt x="74" y="17"/>
                  </a:cubicBezTo>
                  <a:cubicBezTo>
                    <a:pt x="74" y="18"/>
                    <a:pt x="74" y="19"/>
                    <a:pt x="74" y="20"/>
                  </a:cubicBezTo>
                  <a:cubicBezTo>
                    <a:pt x="29" y="42"/>
                    <a:pt x="29" y="42"/>
                    <a:pt x="29" y="42"/>
                  </a:cubicBezTo>
                  <a:cubicBezTo>
                    <a:pt x="26" y="39"/>
                    <a:pt x="22" y="37"/>
                    <a:pt x="17" y="37"/>
                  </a:cubicBezTo>
                  <a:cubicBezTo>
                    <a:pt x="8" y="37"/>
                    <a:pt x="0" y="45"/>
                    <a:pt x="0" y="54"/>
                  </a:cubicBezTo>
                  <a:cubicBezTo>
                    <a:pt x="0" y="63"/>
                    <a:pt x="8" y="70"/>
                    <a:pt x="17" y="70"/>
                  </a:cubicBezTo>
                  <a:cubicBezTo>
                    <a:pt x="22" y="70"/>
                    <a:pt x="26" y="68"/>
                    <a:pt x="29" y="65"/>
                  </a:cubicBezTo>
                  <a:cubicBezTo>
                    <a:pt x="74" y="88"/>
                    <a:pt x="74" y="88"/>
                    <a:pt x="74" y="88"/>
                  </a:cubicBezTo>
                  <a:cubicBezTo>
                    <a:pt x="74" y="89"/>
                    <a:pt x="74" y="90"/>
                    <a:pt x="74" y="90"/>
                  </a:cubicBezTo>
                  <a:cubicBezTo>
                    <a:pt x="74" y="100"/>
                    <a:pt x="81" y="107"/>
                    <a:pt x="90" y="107"/>
                  </a:cubicBezTo>
                  <a:cubicBezTo>
                    <a:pt x="100" y="107"/>
                    <a:pt x="107" y="100"/>
                    <a:pt x="107" y="90"/>
                  </a:cubicBezTo>
                  <a:cubicBezTo>
                    <a:pt x="107" y="81"/>
                    <a:pt x="100" y="74"/>
                    <a:pt x="90" y="74"/>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33" name="Freeform 125"/>
            <p:cNvSpPr>
              <a:spLocks noEditPoints="1"/>
            </p:cNvSpPr>
            <p:nvPr/>
          </p:nvSpPr>
          <p:spPr bwMode="auto">
            <a:xfrm>
              <a:off x="9606096" y="2122911"/>
              <a:ext cx="243697" cy="264249"/>
            </a:xfrm>
            <a:custGeom>
              <a:avLst/>
              <a:gdLst>
                <a:gd name="T0" fmla="*/ 13 w 102"/>
                <a:gd name="T1" fmla="*/ 100 h 110"/>
                <a:gd name="T2" fmla="*/ 24 w 102"/>
                <a:gd name="T3" fmla="*/ 110 h 110"/>
                <a:gd name="T4" fmla="*/ 34 w 102"/>
                <a:gd name="T5" fmla="*/ 100 h 110"/>
                <a:gd name="T6" fmla="*/ 34 w 102"/>
                <a:gd name="T7" fmla="*/ 100 h 110"/>
                <a:gd name="T8" fmla="*/ 24 w 102"/>
                <a:gd name="T9" fmla="*/ 89 h 110"/>
                <a:gd name="T10" fmla="*/ 13 w 102"/>
                <a:gd name="T11" fmla="*/ 100 h 110"/>
                <a:gd name="T12" fmla="*/ 82 w 102"/>
                <a:gd name="T13" fmla="*/ 100 h 110"/>
                <a:gd name="T14" fmla="*/ 92 w 102"/>
                <a:gd name="T15" fmla="*/ 110 h 110"/>
                <a:gd name="T16" fmla="*/ 102 w 102"/>
                <a:gd name="T17" fmla="*/ 100 h 110"/>
                <a:gd name="T18" fmla="*/ 102 w 102"/>
                <a:gd name="T19" fmla="*/ 100 h 110"/>
                <a:gd name="T20" fmla="*/ 92 w 102"/>
                <a:gd name="T21" fmla="*/ 89 h 110"/>
                <a:gd name="T22" fmla="*/ 82 w 102"/>
                <a:gd name="T23" fmla="*/ 100 h 110"/>
                <a:gd name="T24" fmla="*/ 102 w 102"/>
                <a:gd name="T25" fmla="*/ 55 h 110"/>
                <a:gd name="T26" fmla="*/ 102 w 102"/>
                <a:gd name="T27" fmla="*/ 14 h 110"/>
                <a:gd name="T28" fmla="*/ 13 w 102"/>
                <a:gd name="T29" fmla="*/ 14 h 110"/>
                <a:gd name="T30" fmla="*/ 0 w 102"/>
                <a:gd name="T31" fmla="*/ 0 h 110"/>
                <a:gd name="T32" fmla="*/ 0 w 102"/>
                <a:gd name="T33" fmla="*/ 7 h 110"/>
                <a:gd name="T34" fmla="*/ 7 w 102"/>
                <a:gd name="T35" fmla="*/ 14 h 110"/>
                <a:gd name="T36" fmla="*/ 12 w 102"/>
                <a:gd name="T37" fmla="*/ 58 h 110"/>
                <a:gd name="T38" fmla="*/ 7 w 102"/>
                <a:gd name="T39" fmla="*/ 69 h 110"/>
                <a:gd name="T40" fmla="*/ 20 w 102"/>
                <a:gd name="T41" fmla="*/ 82 h 110"/>
                <a:gd name="T42" fmla="*/ 102 w 102"/>
                <a:gd name="T43" fmla="*/ 82 h 110"/>
                <a:gd name="T44" fmla="*/ 102 w 102"/>
                <a:gd name="T45" fmla="*/ 76 h 110"/>
                <a:gd name="T46" fmla="*/ 20 w 102"/>
                <a:gd name="T47" fmla="*/ 76 h 110"/>
                <a:gd name="T48" fmla="*/ 13 w 102"/>
                <a:gd name="T49" fmla="*/ 69 h 110"/>
                <a:gd name="T50" fmla="*/ 13 w 102"/>
                <a:gd name="T51" fmla="*/ 69 h 110"/>
                <a:gd name="T52" fmla="*/ 102 w 102"/>
                <a:gd name="T53" fmla="*/ 55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2" h="110">
                  <a:moveTo>
                    <a:pt x="13" y="100"/>
                  </a:moveTo>
                  <a:cubicBezTo>
                    <a:pt x="13" y="105"/>
                    <a:pt x="18" y="110"/>
                    <a:pt x="24" y="110"/>
                  </a:cubicBezTo>
                  <a:cubicBezTo>
                    <a:pt x="29" y="110"/>
                    <a:pt x="34" y="105"/>
                    <a:pt x="34" y="100"/>
                  </a:cubicBezTo>
                  <a:cubicBezTo>
                    <a:pt x="34" y="100"/>
                    <a:pt x="34" y="100"/>
                    <a:pt x="34" y="100"/>
                  </a:cubicBezTo>
                  <a:cubicBezTo>
                    <a:pt x="34" y="94"/>
                    <a:pt x="29" y="89"/>
                    <a:pt x="24" y="89"/>
                  </a:cubicBezTo>
                  <a:cubicBezTo>
                    <a:pt x="18" y="89"/>
                    <a:pt x="13" y="94"/>
                    <a:pt x="13" y="100"/>
                  </a:cubicBezTo>
                  <a:close/>
                  <a:moveTo>
                    <a:pt x="82" y="100"/>
                  </a:moveTo>
                  <a:cubicBezTo>
                    <a:pt x="82" y="105"/>
                    <a:pt x="86" y="110"/>
                    <a:pt x="92" y="110"/>
                  </a:cubicBezTo>
                  <a:cubicBezTo>
                    <a:pt x="98" y="110"/>
                    <a:pt x="102" y="105"/>
                    <a:pt x="102" y="100"/>
                  </a:cubicBezTo>
                  <a:cubicBezTo>
                    <a:pt x="102" y="100"/>
                    <a:pt x="102" y="100"/>
                    <a:pt x="102" y="100"/>
                  </a:cubicBezTo>
                  <a:cubicBezTo>
                    <a:pt x="102" y="94"/>
                    <a:pt x="98" y="89"/>
                    <a:pt x="92" y="89"/>
                  </a:cubicBezTo>
                  <a:cubicBezTo>
                    <a:pt x="86" y="89"/>
                    <a:pt x="82" y="94"/>
                    <a:pt x="82" y="100"/>
                  </a:cubicBezTo>
                  <a:close/>
                  <a:moveTo>
                    <a:pt x="102" y="55"/>
                  </a:moveTo>
                  <a:cubicBezTo>
                    <a:pt x="102" y="14"/>
                    <a:pt x="102" y="14"/>
                    <a:pt x="102" y="14"/>
                  </a:cubicBezTo>
                  <a:cubicBezTo>
                    <a:pt x="13" y="14"/>
                    <a:pt x="13" y="14"/>
                    <a:pt x="13" y="14"/>
                  </a:cubicBezTo>
                  <a:cubicBezTo>
                    <a:pt x="13" y="6"/>
                    <a:pt x="7" y="0"/>
                    <a:pt x="0" y="0"/>
                  </a:cubicBezTo>
                  <a:cubicBezTo>
                    <a:pt x="0" y="7"/>
                    <a:pt x="0" y="7"/>
                    <a:pt x="0" y="7"/>
                  </a:cubicBezTo>
                  <a:cubicBezTo>
                    <a:pt x="3" y="7"/>
                    <a:pt x="7" y="10"/>
                    <a:pt x="7" y="14"/>
                  </a:cubicBezTo>
                  <a:cubicBezTo>
                    <a:pt x="12" y="58"/>
                    <a:pt x="12" y="58"/>
                    <a:pt x="12" y="58"/>
                  </a:cubicBezTo>
                  <a:cubicBezTo>
                    <a:pt x="9" y="61"/>
                    <a:pt x="7" y="64"/>
                    <a:pt x="7" y="69"/>
                  </a:cubicBezTo>
                  <a:cubicBezTo>
                    <a:pt x="7" y="76"/>
                    <a:pt x="13" y="82"/>
                    <a:pt x="20" y="82"/>
                  </a:cubicBezTo>
                  <a:cubicBezTo>
                    <a:pt x="102" y="82"/>
                    <a:pt x="102" y="82"/>
                    <a:pt x="102" y="82"/>
                  </a:cubicBezTo>
                  <a:cubicBezTo>
                    <a:pt x="102" y="76"/>
                    <a:pt x="102" y="76"/>
                    <a:pt x="102" y="76"/>
                  </a:cubicBezTo>
                  <a:cubicBezTo>
                    <a:pt x="20" y="76"/>
                    <a:pt x="20" y="76"/>
                    <a:pt x="20" y="76"/>
                  </a:cubicBezTo>
                  <a:cubicBezTo>
                    <a:pt x="16" y="76"/>
                    <a:pt x="13" y="73"/>
                    <a:pt x="13" y="69"/>
                  </a:cubicBezTo>
                  <a:cubicBezTo>
                    <a:pt x="13" y="69"/>
                    <a:pt x="13" y="69"/>
                    <a:pt x="13" y="69"/>
                  </a:cubicBezTo>
                  <a:lnTo>
                    <a:pt x="102" y="55"/>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34" name="Freeform 126"/>
            <p:cNvSpPr>
              <a:spLocks noEditPoints="1"/>
            </p:cNvSpPr>
            <p:nvPr/>
          </p:nvSpPr>
          <p:spPr bwMode="auto">
            <a:xfrm>
              <a:off x="9673627" y="1917384"/>
              <a:ext cx="205527" cy="201122"/>
            </a:xfrm>
            <a:custGeom>
              <a:avLst/>
              <a:gdLst>
                <a:gd name="T0" fmla="*/ 82 w 86"/>
                <a:gd name="T1" fmla="*/ 47 h 84"/>
                <a:gd name="T2" fmla="*/ 82 w 86"/>
                <a:gd name="T3" fmla="*/ 42 h 84"/>
                <a:gd name="T4" fmla="*/ 43 w 86"/>
                <a:gd name="T5" fmla="*/ 3 h 84"/>
                <a:gd name="T6" fmla="*/ 36 w 86"/>
                <a:gd name="T7" fmla="*/ 4 h 84"/>
                <a:gd name="T8" fmla="*/ 24 w 86"/>
                <a:gd name="T9" fmla="*/ 0 h 84"/>
                <a:gd name="T10" fmla="*/ 0 w 86"/>
                <a:gd name="T11" fmla="*/ 23 h 84"/>
                <a:gd name="T12" fmla="*/ 4 w 86"/>
                <a:gd name="T13" fmla="*/ 36 h 84"/>
                <a:gd name="T14" fmla="*/ 4 w 86"/>
                <a:gd name="T15" fmla="*/ 42 h 84"/>
                <a:gd name="T16" fmla="*/ 43 w 86"/>
                <a:gd name="T17" fmla="*/ 81 h 84"/>
                <a:gd name="T18" fmla="*/ 50 w 86"/>
                <a:gd name="T19" fmla="*/ 80 h 84"/>
                <a:gd name="T20" fmla="*/ 62 w 86"/>
                <a:gd name="T21" fmla="*/ 84 h 84"/>
                <a:gd name="T22" fmla="*/ 86 w 86"/>
                <a:gd name="T23" fmla="*/ 61 h 84"/>
                <a:gd name="T24" fmla="*/ 82 w 86"/>
                <a:gd name="T25" fmla="*/ 47 h 84"/>
                <a:gd name="T26" fmla="*/ 46 w 86"/>
                <a:gd name="T27" fmla="*/ 71 h 84"/>
                <a:gd name="T28" fmla="*/ 23 w 86"/>
                <a:gd name="T29" fmla="*/ 64 h 84"/>
                <a:gd name="T30" fmla="*/ 24 w 86"/>
                <a:gd name="T31" fmla="*/ 51 h 84"/>
                <a:gd name="T32" fmla="*/ 34 w 86"/>
                <a:gd name="T33" fmla="*/ 59 h 84"/>
                <a:gd name="T34" fmla="*/ 52 w 86"/>
                <a:gd name="T35" fmla="*/ 58 h 84"/>
                <a:gd name="T36" fmla="*/ 41 w 86"/>
                <a:gd name="T37" fmla="*/ 47 h 84"/>
                <a:gd name="T38" fmla="*/ 20 w 86"/>
                <a:gd name="T39" fmla="*/ 30 h 84"/>
                <a:gd name="T40" fmla="*/ 37 w 86"/>
                <a:gd name="T41" fmla="*/ 13 h 84"/>
                <a:gd name="T42" fmla="*/ 61 w 86"/>
                <a:gd name="T43" fmla="*/ 19 h 84"/>
                <a:gd name="T44" fmla="*/ 59 w 86"/>
                <a:gd name="T45" fmla="*/ 31 h 84"/>
                <a:gd name="T46" fmla="*/ 42 w 86"/>
                <a:gd name="T47" fmla="*/ 22 h 84"/>
                <a:gd name="T48" fmla="*/ 38 w 86"/>
                <a:gd name="T49" fmla="*/ 35 h 84"/>
                <a:gd name="T50" fmla="*/ 66 w 86"/>
                <a:gd name="T51" fmla="*/ 49 h 84"/>
                <a:gd name="T52" fmla="*/ 46 w 86"/>
                <a:gd name="T53" fmla="*/ 71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86" h="84">
                  <a:moveTo>
                    <a:pt x="82" y="47"/>
                  </a:moveTo>
                  <a:cubicBezTo>
                    <a:pt x="82" y="46"/>
                    <a:pt x="82" y="44"/>
                    <a:pt x="82" y="42"/>
                  </a:cubicBezTo>
                  <a:cubicBezTo>
                    <a:pt x="82" y="21"/>
                    <a:pt x="64" y="3"/>
                    <a:pt x="43" y="3"/>
                  </a:cubicBezTo>
                  <a:cubicBezTo>
                    <a:pt x="41" y="3"/>
                    <a:pt x="39" y="3"/>
                    <a:pt x="36" y="4"/>
                  </a:cubicBezTo>
                  <a:cubicBezTo>
                    <a:pt x="33" y="1"/>
                    <a:pt x="28" y="0"/>
                    <a:pt x="24" y="0"/>
                  </a:cubicBezTo>
                  <a:cubicBezTo>
                    <a:pt x="11" y="0"/>
                    <a:pt x="0" y="10"/>
                    <a:pt x="0" y="23"/>
                  </a:cubicBezTo>
                  <a:cubicBezTo>
                    <a:pt x="0" y="28"/>
                    <a:pt x="2" y="32"/>
                    <a:pt x="4" y="36"/>
                  </a:cubicBezTo>
                  <a:cubicBezTo>
                    <a:pt x="4" y="38"/>
                    <a:pt x="4" y="40"/>
                    <a:pt x="4" y="42"/>
                  </a:cubicBezTo>
                  <a:cubicBezTo>
                    <a:pt x="4" y="64"/>
                    <a:pt x="21" y="81"/>
                    <a:pt x="43" y="81"/>
                  </a:cubicBezTo>
                  <a:cubicBezTo>
                    <a:pt x="45" y="81"/>
                    <a:pt x="48" y="81"/>
                    <a:pt x="50" y="80"/>
                  </a:cubicBezTo>
                  <a:cubicBezTo>
                    <a:pt x="54" y="83"/>
                    <a:pt x="58" y="84"/>
                    <a:pt x="62" y="84"/>
                  </a:cubicBezTo>
                  <a:cubicBezTo>
                    <a:pt x="75" y="84"/>
                    <a:pt x="86" y="73"/>
                    <a:pt x="86" y="61"/>
                  </a:cubicBezTo>
                  <a:cubicBezTo>
                    <a:pt x="86" y="56"/>
                    <a:pt x="84" y="51"/>
                    <a:pt x="82" y="47"/>
                  </a:cubicBezTo>
                  <a:close/>
                  <a:moveTo>
                    <a:pt x="46" y="71"/>
                  </a:moveTo>
                  <a:cubicBezTo>
                    <a:pt x="34" y="71"/>
                    <a:pt x="28" y="69"/>
                    <a:pt x="23" y="64"/>
                  </a:cubicBezTo>
                  <a:cubicBezTo>
                    <a:pt x="17" y="58"/>
                    <a:pt x="19" y="52"/>
                    <a:pt x="24" y="51"/>
                  </a:cubicBezTo>
                  <a:cubicBezTo>
                    <a:pt x="29" y="51"/>
                    <a:pt x="32" y="57"/>
                    <a:pt x="34" y="59"/>
                  </a:cubicBezTo>
                  <a:cubicBezTo>
                    <a:pt x="37" y="60"/>
                    <a:pt x="47" y="64"/>
                    <a:pt x="52" y="58"/>
                  </a:cubicBezTo>
                  <a:cubicBezTo>
                    <a:pt x="58" y="51"/>
                    <a:pt x="48" y="48"/>
                    <a:pt x="41" y="47"/>
                  </a:cubicBezTo>
                  <a:cubicBezTo>
                    <a:pt x="32" y="46"/>
                    <a:pt x="19" y="40"/>
                    <a:pt x="20" y="30"/>
                  </a:cubicBezTo>
                  <a:cubicBezTo>
                    <a:pt x="21" y="19"/>
                    <a:pt x="29" y="14"/>
                    <a:pt x="37" y="13"/>
                  </a:cubicBezTo>
                  <a:cubicBezTo>
                    <a:pt x="48" y="12"/>
                    <a:pt x="55" y="15"/>
                    <a:pt x="61" y="19"/>
                  </a:cubicBezTo>
                  <a:cubicBezTo>
                    <a:pt x="67" y="25"/>
                    <a:pt x="63" y="31"/>
                    <a:pt x="59" y="31"/>
                  </a:cubicBezTo>
                  <a:cubicBezTo>
                    <a:pt x="55" y="32"/>
                    <a:pt x="51" y="22"/>
                    <a:pt x="42" y="22"/>
                  </a:cubicBezTo>
                  <a:cubicBezTo>
                    <a:pt x="33" y="22"/>
                    <a:pt x="27" y="32"/>
                    <a:pt x="38" y="35"/>
                  </a:cubicBezTo>
                  <a:cubicBezTo>
                    <a:pt x="49" y="37"/>
                    <a:pt x="61" y="38"/>
                    <a:pt x="66" y="49"/>
                  </a:cubicBezTo>
                  <a:cubicBezTo>
                    <a:pt x="70" y="59"/>
                    <a:pt x="59" y="70"/>
                    <a:pt x="46" y="71"/>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35" name="Freeform 127"/>
            <p:cNvSpPr>
              <a:spLocks noEditPoints="1"/>
            </p:cNvSpPr>
            <p:nvPr/>
          </p:nvSpPr>
          <p:spPr bwMode="auto">
            <a:xfrm>
              <a:off x="9761710" y="1742685"/>
              <a:ext cx="114508" cy="149742"/>
            </a:xfrm>
            <a:custGeom>
              <a:avLst/>
              <a:gdLst>
                <a:gd name="T0" fmla="*/ 42 w 48"/>
                <a:gd name="T1" fmla="*/ 8 h 63"/>
                <a:gd name="T2" fmla="*/ 6 w 48"/>
                <a:gd name="T3" fmla="*/ 8 h 63"/>
                <a:gd name="T4" fmla="*/ 0 w 48"/>
                <a:gd name="T5" fmla="*/ 14 h 63"/>
                <a:gd name="T6" fmla="*/ 0 w 48"/>
                <a:gd name="T7" fmla="*/ 16 h 63"/>
                <a:gd name="T8" fmla="*/ 48 w 48"/>
                <a:gd name="T9" fmla="*/ 16 h 63"/>
                <a:gd name="T10" fmla="*/ 48 w 48"/>
                <a:gd name="T11" fmla="*/ 14 h 63"/>
                <a:gd name="T12" fmla="*/ 42 w 48"/>
                <a:gd name="T13" fmla="*/ 8 h 63"/>
                <a:gd name="T14" fmla="*/ 31 w 48"/>
                <a:gd name="T15" fmla="*/ 4 h 63"/>
                <a:gd name="T16" fmla="*/ 32 w 48"/>
                <a:gd name="T17" fmla="*/ 10 h 63"/>
                <a:gd name="T18" fmla="*/ 16 w 48"/>
                <a:gd name="T19" fmla="*/ 10 h 63"/>
                <a:gd name="T20" fmla="*/ 17 w 48"/>
                <a:gd name="T21" fmla="*/ 4 h 63"/>
                <a:gd name="T22" fmla="*/ 31 w 48"/>
                <a:gd name="T23" fmla="*/ 4 h 63"/>
                <a:gd name="T24" fmla="*/ 32 w 48"/>
                <a:gd name="T25" fmla="*/ 0 h 63"/>
                <a:gd name="T26" fmla="*/ 16 w 48"/>
                <a:gd name="T27" fmla="*/ 0 h 63"/>
                <a:gd name="T28" fmla="*/ 13 w 48"/>
                <a:gd name="T29" fmla="*/ 3 h 63"/>
                <a:gd name="T30" fmla="*/ 12 w 48"/>
                <a:gd name="T31" fmla="*/ 11 h 63"/>
                <a:gd name="T32" fmla="*/ 14 w 48"/>
                <a:gd name="T33" fmla="*/ 14 h 63"/>
                <a:gd name="T34" fmla="*/ 34 w 48"/>
                <a:gd name="T35" fmla="*/ 14 h 63"/>
                <a:gd name="T36" fmla="*/ 36 w 48"/>
                <a:gd name="T37" fmla="*/ 11 h 63"/>
                <a:gd name="T38" fmla="*/ 35 w 48"/>
                <a:gd name="T39" fmla="*/ 3 h 63"/>
                <a:gd name="T40" fmla="*/ 32 w 48"/>
                <a:gd name="T41" fmla="*/ 0 h 63"/>
                <a:gd name="T42" fmla="*/ 43 w 48"/>
                <a:gd name="T43" fmla="*/ 20 h 63"/>
                <a:gd name="T44" fmla="*/ 5 w 48"/>
                <a:gd name="T45" fmla="*/ 20 h 63"/>
                <a:gd name="T46" fmla="*/ 2 w 48"/>
                <a:gd name="T47" fmla="*/ 24 h 63"/>
                <a:gd name="T48" fmla="*/ 5 w 48"/>
                <a:gd name="T49" fmla="*/ 59 h 63"/>
                <a:gd name="T50" fmla="*/ 9 w 48"/>
                <a:gd name="T51" fmla="*/ 63 h 63"/>
                <a:gd name="T52" fmla="*/ 39 w 48"/>
                <a:gd name="T53" fmla="*/ 63 h 63"/>
                <a:gd name="T54" fmla="*/ 43 w 48"/>
                <a:gd name="T55" fmla="*/ 59 h 63"/>
                <a:gd name="T56" fmla="*/ 46 w 48"/>
                <a:gd name="T57" fmla="*/ 24 h 63"/>
                <a:gd name="T58" fmla="*/ 43 w 48"/>
                <a:gd name="T59" fmla="*/ 20 h 63"/>
                <a:gd name="T60" fmla="*/ 16 w 48"/>
                <a:gd name="T61" fmla="*/ 55 h 63"/>
                <a:gd name="T62" fmla="*/ 10 w 48"/>
                <a:gd name="T63" fmla="*/ 55 h 63"/>
                <a:gd name="T64" fmla="*/ 8 w 48"/>
                <a:gd name="T65" fmla="*/ 28 h 63"/>
                <a:gd name="T66" fmla="*/ 16 w 48"/>
                <a:gd name="T67" fmla="*/ 28 h 63"/>
                <a:gd name="T68" fmla="*/ 16 w 48"/>
                <a:gd name="T69" fmla="*/ 55 h 63"/>
                <a:gd name="T70" fmla="*/ 28 w 48"/>
                <a:gd name="T71" fmla="*/ 55 h 63"/>
                <a:gd name="T72" fmla="*/ 20 w 48"/>
                <a:gd name="T73" fmla="*/ 55 h 63"/>
                <a:gd name="T74" fmla="*/ 20 w 48"/>
                <a:gd name="T75" fmla="*/ 28 h 63"/>
                <a:gd name="T76" fmla="*/ 28 w 48"/>
                <a:gd name="T77" fmla="*/ 28 h 63"/>
                <a:gd name="T78" fmla="*/ 28 w 48"/>
                <a:gd name="T79" fmla="*/ 55 h 63"/>
                <a:gd name="T80" fmla="*/ 38 w 48"/>
                <a:gd name="T81" fmla="*/ 55 h 63"/>
                <a:gd name="T82" fmla="*/ 32 w 48"/>
                <a:gd name="T83" fmla="*/ 55 h 63"/>
                <a:gd name="T84" fmla="*/ 32 w 48"/>
                <a:gd name="T85" fmla="*/ 28 h 63"/>
                <a:gd name="T86" fmla="*/ 40 w 48"/>
                <a:gd name="T87" fmla="*/ 28 h 63"/>
                <a:gd name="T88" fmla="*/ 38 w 48"/>
                <a:gd name="T89" fmla="*/ 55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8" h="63">
                  <a:moveTo>
                    <a:pt x="42" y="8"/>
                  </a:moveTo>
                  <a:cubicBezTo>
                    <a:pt x="6" y="8"/>
                    <a:pt x="6" y="8"/>
                    <a:pt x="6" y="8"/>
                  </a:cubicBezTo>
                  <a:cubicBezTo>
                    <a:pt x="3" y="8"/>
                    <a:pt x="0" y="11"/>
                    <a:pt x="0" y="14"/>
                  </a:cubicBezTo>
                  <a:cubicBezTo>
                    <a:pt x="0" y="16"/>
                    <a:pt x="0" y="16"/>
                    <a:pt x="0" y="16"/>
                  </a:cubicBezTo>
                  <a:cubicBezTo>
                    <a:pt x="48" y="16"/>
                    <a:pt x="48" y="16"/>
                    <a:pt x="48" y="16"/>
                  </a:cubicBezTo>
                  <a:cubicBezTo>
                    <a:pt x="48" y="14"/>
                    <a:pt x="48" y="14"/>
                    <a:pt x="48" y="14"/>
                  </a:cubicBezTo>
                  <a:cubicBezTo>
                    <a:pt x="48" y="11"/>
                    <a:pt x="45" y="8"/>
                    <a:pt x="42" y="8"/>
                  </a:cubicBezTo>
                  <a:close/>
                  <a:moveTo>
                    <a:pt x="31" y="4"/>
                  </a:moveTo>
                  <a:cubicBezTo>
                    <a:pt x="32" y="10"/>
                    <a:pt x="32" y="10"/>
                    <a:pt x="32" y="10"/>
                  </a:cubicBezTo>
                  <a:cubicBezTo>
                    <a:pt x="16" y="10"/>
                    <a:pt x="16" y="10"/>
                    <a:pt x="16" y="10"/>
                  </a:cubicBezTo>
                  <a:cubicBezTo>
                    <a:pt x="17" y="4"/>
                    <a:pt x="17" y="4"/>
                    <a:pt x="17" y="4"/>
                  </a:cubicBezTo>
                  <a:cubicBezTo>
                    <a:pt x="31" y="4"/>
                    <a:pt x="31" y="4"/>
                    <a:pt x="31" y="4"/>
                  </a:cubicBezTo>
                  <a:moveTo>
                    <a:pt x="32" y="0"/>
                  </a:moveTo>
                  <a:cubicBezTo>
                    <a:pt x="16" y="0"/>
                    <a:pt x="16" y="0"/>
                    <a:pt x="16" y="0"/>
                  </a:cubicBezTo>
                  <a:cubicBezTo>
                    <a:pt x="15" y="0"/>
                    <a:pt x="13" y="1"/>
                    <a:pt x="13" y="3"/>
                  </a:cubicBezTo>
                  <a:cubicBezTo>
                    <a:pt x="12" y="11"/>
                    <a:pt x="12" y="11"/>
                    <a:pt x="12" y="11"/>
                  </a:cubicBezTo>
                  <a:cubicBezTo>
                    <a:pt x="11" y="13"/>
                    <a:pt x="13" y="14"/>
                    <a:pt x="14" y="14"/>
                  </a:cubicBezTo>
                  <a:cubicBezTo>
                    <a:pt x="34" y="14"/>
                    <a:pt x="34" y="14"/>
                    <a:pt x="34" y="14"/>
                  </a:cubicBezTo>
                  <a:cubicBezTo>
                    <a:pt x="36" y="14"/>
                    <a:pt x="37" y="13"/>
                    <a:pt x="36" y="11"/>
                  </a:cubicBezTo>
                  <a:cubicBezTo>
                    <a:pt x="35" y="3"/>
                    <a:pt x="35" y="3"/>
                    <a:pt x="35" y="3"/>
                  </a:cubicBezTo>
                  <a:cubicBezTo>
                    <a:pt x="35" y="1"/>
                    <a:pt x="34" y="0"/>
                    <a:pt x="32" y="0"/>
                  </a:cubicBezTo>
                  <a:close/>
                  <a:moveTo>
                    <a:pt x="43" y="20"/>
                  </a:moveTo>
                  <a:cubicBezTo>
                    <a:pt x="5" y="20"/>
                    <a:pt x="5" y="20"/>
                    <a:pt x="5" y="20"/>
                  </a:cubicBezTo>
                  <a:cubicBezTo>
                    <a:pt x="3" y="20"/>
                    <a:pt x="2" y="22"/>
                    <a:pt x="2" y="24"/>
                  </a:cubicBezTo>
                  <a:cubicBezTo>
                    <a:pt x="5" y="59"/>
                    <a:pt x="5" y="59"/>
                    <a:pt x="5" y="59"/>
                  </a:cubicBezTo>
                  <a:cubicBezTo>
                    <a:pt x="5" y="61"/>
                    <a:pt x="7" y="63"/>
                    <a:pt x="9" y="63"/>
                  </a:cubicBezTo>
                  <a:cubicBezTo>
                    <a:pt x="39" y="63"/>
                    <a:pt x="39" y="63"/>
                    <a:pt x="39" y="63"/>
                  </a:cubicBezTo>
                  <a:cubicBezTo>
                    <a:pt x="41" y="63"/>
                    <a:pt x="43" y="61"/>
                    <a:pt x="43" y="59"/>
                  </a:cubicBezTo>
                  <a:cubicBezTo>
                    <a:pt x="46" y="24"/>
                    <a:pt x="46" y="24"/>
                    <a:pt x="46" y="24"/>
                  </a:cubicBezTo>
                  <a:cubicBezTo>
                    <a:pt x="47" y="22"/>
                    <a:pt x="45" y="20"/>
                    <a:pt x="43" y="20"/>
                  </a:cubicBezTo>
                  <a:close/>
                  <a:moveTo>
                    <a:pt x="16" y="55"/>
                  </a:moveTo>
                  <a:cubicBezTo>
                    <a:pt x="10" y="55"/>
                    <a:pt x="10" y="55"/>
                    <a:pt x="10" y="55"/>
                  </a:cubicBezTo>
                  <a:cubicBezTo>
                    <a:pt x="8" y="28"/>
                    <a:pt x="8" y="28"/>
                    <a:pt x="8" y="28"/>
                  </a:cubicBezTo>
                  <a:cubicBezTo>
                    <a:pt x="16" y="28"/>
                    <a:pt x="16" y="28"/>
                    <a:pt x="16" y="28"/>
                  </a:cubicBezTo>
                  <a:lnTo>
                    <a:pt x="16" y="55"/>
                  </a:lnTo>
                  <a:close/>
                  <a:moveTo>
                    <a:pt x="28" y="55"/>
                  </a:moveTo>
                  <a:cubicBezTo>
                    <a:pt x="20" y="55"/>
                    <a:pt x="20" y="55"/>
                    <a:pt x="20" y="55"/>
                  </a:cubicBezTo>
                  <a:cubicBezTo>
                    <a:pt x="20" y="28"/>
                    <a:pt x="20" y="28"/>
                    <a:pt x="20" y="28"/>
                  </a:cubicBezTo>
                  <a:cubicBezTo>
                    <a:pt x="28" y="28"/>
                    <a:pt x="28" y="28"/>
                    <a:pt x="28" y="28"/>
                  </a:cubicBezTo>
                  <a:lnTo>
                    <a:pt x="28" y="55"/>
                  </a:lnTo>
                  <a:close/>
                  <a:moveTo>
                    <a:pt x="38" y="55"/>
                  </a:moveTo>
                  <a:cubicBezTo>
                    <a:pt x="32" y="55"/>
                    <a:pt x="32" y="55"/>
                    <a:pt x="32" y="55"/>
                  </a:cubicBezTo>
                  <a:cubicBezTo>
                    <a:pt x="32" y="28"/>
                    <a:pt x="32" y="28"/>
                    <a:pt x="32" y="28"/>
                  </a:cubicBezTo>
                  <a:cubicBezTo>
                    <a:pt x="40" y="28"/>
                    <a:pt x="40" y="28"/>
                    <a:pt x="40" y="28"/>
                  </a:cubicBezTo>
                  <a:lnTo>
                    <a:pt x="38" y="55"/>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36" name="Freeform 128"/>
            <p:cNvSpPr>
              <a:spLocks noEditPoints="1"/>
            </p:cNvSpPr>
            <p:nvPr/>
          </p:nvSpPr>
          <p:spPr bwMode="auto">
            <a:xfrm>
              <a:off x="9425526" y="2968509"/>
              <a:ext cx="312696" cy="314163"/>
            </a:xfrm>
            <a:custGeom>
              <a:avLst/>
              <a:gdLst>
                <a:gd name="T0" fmla="*/ 65 w 130"/>
                <a:gd name="T1" fmla="*/ 0 h 131"/>
                <a:gd name="T2" fmla="*/ 0 w 130"/>
                <a:gd name="T3" fmla="*/ 65 h 131"/>
                <a:gd name="T4" fmla="*/ 65 w 130"/>
                <a:gd name="T5" fmla="*/ 131 h 131"/>
                <a:gd name="T6" fmla="*/ 130 w 130"/>
                <a:gd name="T7" fmla="*/ 65 h 131"/>
                <a:gd name="T8" fmla="*/ 65 w 130"/>
                <a:gd name="T9" fmla="*/ 0 h 131"/>
                <a:gd name="T10" fmla="*/ 65 w 130"/>
                <a:gd name="T11" fmla="*/ 114 h 131"/>
                <a:gd name="T12" fmla="*/ 16 w 130"/>
                <a:gd name="T13" fmla="*/ 65 h 131"/>
                <a:gd name="T14" fmla="*/ 65 w 130"/>
                <a:gd name="T15" fmla="*/ 17 h 131"/>
                <a:gd name="T16" fmla="*/ 114 w 130"/>
                <a:gd name="T17" fmla="*/ 65 h 131"/>
                <a:gd name="T18" fmla="*/ 65 w 130"/>
                <a:gd name="T19" fmla="*/ 114 h 131"/>
                <a:gd name="T20" fmla="*/ 40 w 130"/>
                <a:gd name="T21" fmla="*/ 65 h 131"/>
                <a:gd name="T22" fmla="*/ 65 w 130"/>
                <a:gd name="T23" fmla="*/ 90 h 131"/>
                <a:gd name="T24" fmla="*/ 89 w 130"/>
                <a:gd name="T25" fmla="*/ 65 h 131"/>
                <a:gd name="T26" fmla="*/ 65 w 130"/>
                <a:gd name="T27" fmla="*/ 41 h 131"/>
                <a:gd name="T28" fmla="*/ 40 w 130"/>
                <a:gd name="T29" fmla="*/ 65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30" h="131">
                  <a:moveTo>
                    <a:pt x="65" y="0"/>
                  </a:moveTo>
                  <a:cubicBezTo>
                    <a:pt x="29" y="0"/>
                    <a:pt x="0" y="29"/>
                    <a:pt x="0" y="65"/>
                  </a:cubicBezTo>
                  <a:cubicBezTo>
                    <a:pt x="0" y="101"/>
                    <a:pt x="29" y="131"/>
                    <a:pt x="65" y="131"/>
                  </a:cubicBezTo>
                  <a:cubicBezTo>
                    <a:pt x="101" y="131"/>
                    <a:pt x="130" y="101"/>
                    <a:pt x="130" y="65"/>
                  </a:cubicBezTo>
                  <a:cubicBezTo>
                    <a:pt x="130" y="29"/>
                    <a:pt x="101" y="0"/>
                    <a:pt x="65" y="0"/>
                  </a:cubicBezTo>
                  <a:close/>
                  <a:moveTo>
                    <a:pt x="65" y="114"/>
                  </a:moveTo>
                  <a:cubicBezTo>
                    <a:pt x="38" y="114"/>
                    <a:pt x="16" y="92"/>
                    <a:pt x="16" y="65"/>
                  </a:cubicBezTo>
                  <a:cubicBezTo>
                    <a:pt x="16" y="38"/>
                    <a:pt x="38" y="17"/>
                    <a:pt x="65" y="17"/>
                  </a:cubicBezTo>
                  <a:cubicBezTo>
                    <a:pt x="92" y="17"/>
                    <a:pt x="114" y="38"/>
                    <a:pt x="114" y="65"/>
                  </a:cubicBezTo>
                  <a:cubicBezTo>
                    <a:pt x="114" y="92"/>
                    <a:pt x="92" y="114"/>
                    <a:pt x="65" y="114"/>
                  </a:cubicBezTo>
                  <a:close/>
                  <a:moveTo>
                    <a:pt x="40" y="65"/>
                  </a:moveTo>
                  <a:cubicBezTo>
                    <a:pt x="40" y="79"/>
                    <a:pt x="51" y="90"/>
                    <a:pt x="65" y="90"/>
                  </a:cubicBezTo>
                  <a:cubicBezTo>
                    <a:pt x="78" y="90"/>
                    <a:pt x="89" y="79"/>
                    <a:pt x="89" y="65"/>
                  </a:cubicBezTo>
                  <a:cubicBezTo>
                    <a:pt x="89" y="52"/>
                    <a:pt x="78" y="41"/>
                    <a:pt x="65" y="41"/>
                  </a:cubicBezTo>
                  <a:cubicBezTo>
                    <a:pt x="51" y="41"/>
                    <a:pt x="40" y="52"/>
                    <a:pt x="40" y="65"/>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37" name="Freeform 129"/>
            <p:cNvSpPr>
              <a:spLocks noEditPoints="1"/>
            </p:cNvSpPr>
            <p:nvPr/>
          </p:nvSpPr>
          <p:spPr bwMode="auto">
            <a:xfrm>
              <a:off x="9197978" y="1656071"/>
              <a:ext cx="518223" cy="224612"/>
            </a:xfrm>
            <a:custGeom>
              <a:avLst/>
              <a:gdLst>
                <a:gd name="T0" fmla="*/ 188 w 216"/>
                <a:gd name="T1" fmla="*/ 41 h 94"/>
                <a:gd name="T2" fmla="*/ 178 w 216"/>
                <a:gd name="T3" fmla="*/ 43 h 94"/>
                <a:gd name="T4" fmla="*/ 129 w 216"/>
                <a:gd name="T5" fmla="*/ 0 h 94"/>
                <a:gd name="T6" fmla="*/ 111 w 216"/>
                <a:gd name="T7" fmla="*/ 3 h 94"/>
                <a:gd name="T8" fmla="*/ 108 w 216"/>
                <a:gd name="T9" fmla="*/ 6 h 94"/>
                <a:gd name="T10" fmla="*/ 108 w 216"/>
                <a:gd name="T11" fmla="*/ 91 h 94"/>
                <a:gd name="T12" fmla="*/ 111 w 216"/>
                <a:gd name="T13" fmla="*/ 94 h 94"/>
                <a:gd name="T14" fmla="*/ 188 w 216"/>
                <a:gd name="T15" fmla="*/ 94 h 94"/>
                <a:gd name="T16" fmla="*/ 216 w 216"/>
                <a:gd name="T17" fmla="*/ 68 h 94"/>
                <a:gd name="T18" fmla="*/ 188 w 216"/>
                <a:gd name="T19" fmla="*/ 41 h 94"/>
                <a:gd name="T20" fmla="*/ 85 w 216"/>
                <a:gd name="T21" fmla="*/ 94 h 94"/>
                <a:gd name="T22" fmla="*/ 91 w 216"/>
                <a:gd name="T23" fmla="*/ 94 h 94"/>
                <a:gd name="T24" fmla="*/ 95 w 216"/>
                <a:gd name="T25" fmla="*/ 47 h 94"/>
                <a:gd name="T26" fmla="*/ 91 w 216"/>
                <a:gd name="T27" fmla="*/ 0 h 94"/>
                <a:gd name="T28" fmla="*/ 85 w 216"/>
                <a:gd name="T29" fmla="*/ 0 h 94"/>
                <a:gd name="T30" fmla="*/ 81 w 216"/>
                <a:gd name="T31" fmla="*/ 47 h 94"/>
                <a:gd name="T32" fmla="*/ 85 w 216"/>
                <a:gd name="T33" fmla="*/ 94 h 94"/>
                <a:gd name="T34" fmla="*/ 64 w 216"/>
                <a:gd name="T35" fmla="*/ 94 h 94"/>
                <a:gd name="T36" fmla="*/ 58 w 216"/>
                <a:gd name="T37" fmla="*/ 94 h 94"/>
                <a:gd name="T38" fmla="*/ 54 w 216"/>
                <a:gd name="T39" fmla="*/ 60 h 94"/>
                <a:gd name="T40" fmla="*/ 58 w 216"/>
                <a:gd name="T41" fmla="*/ 27 h 94"/>
                <a:gd name="T42" fmla="*/ 64 w 216"/>
                <a:gd name="T43" fmla="*/ 27 h 94"/>
                <a:gd name="T44" fmla="*/ 68 w 216"/>
                <a:gd name="T45" fmla="*/ 61 h 94"/>
                <a:gd name="T46" fmla="*/ 64 w 216"/>
                <a:gd name="T47" fmla="*/ 94 h 94"/>
                <a:gd name="T48" fmla="*/ 31 w 216"/>
                <a:gd name="T49" fmla="*/ 94 h 94"/>
                <a:gd name="T50" fmla="*/ 37 w 216"/>
                <a:gd name="T51" fmla="*/ 94 h 94"/>
                <a:gd name="T52" fmla="*/ 41 w 216"/>
                <a:gd name="T53" fmla="*/ 67 h 94"/>
                <a:gd name="T54" fmla="*/ 37 w 216"/>
                <a:gd name="T55" fmla="*/ 40 h 94"/>
                <a:gd name="T56" fmla="*/ 31 w 216"/>
                <a:gd name="T57" fmla="*/ 40 h 94"/>
                <a:gd name="T58" fmla="*/ 27 w 216"/>
                <a:gd name="T59" fmla="*/ 67 h 94"/>
                <a:gd name="T60" fmla="*/ 31 w 216"/>
                <a:gd name="T61" fmla="*/ 94 h 94"/>
                <a:gd name="T62" fmla="*/ 4 w 216"/>
                <a:gd name="T63" fmla="*/ 81 h 94"/>
                <a:gd name="T64" fmla="*/ 10 w 216"/>
                <a:gd name="T65" fmla="*/ 81 h 94"/>
                <a:gd name="T66" fmla="*/ 14 w 216"/>
                <a:gd name="T67" fmla="*/ 67 h 94"/>
                <a:gd name="T68" fmla="*/ 10 w 216"/>
                <a:gd name="T69" fmla="*/ 54 h 94"/>
                <a:gd name="T70" fmla="*/ 4 w 216"/>
                <a:gd name="T71" fmla="*/ 54 h 94"/>
                <a:gd name="T72" fmla="*/ 0 w 216"/>
                <a:gd name="T73" fmla="*/ 67 h 94"/>
                <a:gd name="T74" fmla="*/ 4 w 216"/>
                <a:gd name="T75" fmla="*/ 81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16" h="94">
                  <a:moveTo>
                    <a:pt x="188" y="41"/>
                  </a:moveTo>
                  <a:cubicBezTo>
                    <a:pt x="184" y="41"/>
                    <a:pt x="181" y="42"/>
                    <a:pt x="178" y="43"/>
                  </a:cubicBezTo>
                  <a:cubicBezTo>
                    <a:pt x="175" y="19"/>
                    <a:pt x="154" y="0"/>
                    <a:pt x="129" y="0"/>
                  </a:cubicBezTo>
                  <a:cubicBezTo>
                    <a:pt x="122" y="0"/>
                    <a:pt x="116" y="1"/>
                    <a:pt x="111" y="3"/>
                  </a:cubicBezTo>
                  <a:cubicBezTo>
                    <a:pt x="109" y="4"/>
                    <a:pt x="108" y="5"/>
                    <a:pt x="108" y="6"/>
                  </a:cubicBezTo>
                  <a:cubicBezTo>
                    <a:pt x="108" y="91"/>
                    <a:pt x="108" y="91"/>
                    <a:pt x="108" y="91"/>
                  </a:cubicBezTo>
                  <a:cubicBezTo>
                    <a:pt x="108" y="93"/>
                    <a:pt x="110" y="94"/>
                    <a:pt x="111" y="94"/>
                  </a:cubicBezTo>
                  <a:cubicBezTo>
                    <a:pt x="111" y="94"/>
                    <a:pt x="188" y="94"/>
                    <a:pt x="188" y="94"/>
                  </a:cubicBezTo>
                  <a:cubicBezTo>
                    <a:pt x="204" y="94"/>
                    <a:pt x="216" y="82"/>
                    <a:pt x="216" y="68"/>
                  </a:cubicBezTo>
                  <a:cubicBezTo>
                    <a:pt x="216" y="53"/>
                    <a:pt x="204" y="41"/>
                    <a:pt x="188" y="41"/>
                  </a:cubicBezTo>
                  <a:close/>
                  <a:moveTo>
                    <a:pt x="85" y="94"/>
                  </a:moveTo>
                  <a:cubicBezTo>
                    <a:pt x="91" y="94"/>
                    <a:pt x="91" y="94"/>
                    <a:pt x="91" y="94"/>
                  </a:cubicBezTo>
                  <a:cubicBezTo>
                    <a:pt x="95" y="47"/>
                    <a:pt x="95" y="47"/>
                    <a:pt x="95" y="47"/>
                  </a:cubicBezTo>
                  <a:cubicBezTo>
                    <a:pt x="91" y="0"/>
                    <a:pt x="91" y="0"/>
                    <a:pt x="91" y="0"/>
                  </a:cubicBezTo>
                  <a:cubicBezTo>
                    <a:pt x="85" y="0"/>
                    <a:pt x="85" y="0"/>
                    <a:pt x="85" y="0"/>
                  </a:cubicBezTo>
                  <a:cubicBezTo>
                    <a:pt x="81" y="47"/>
                    <a:pt x="81" y="47"/>
                    <a:pt x="81" y="47"/>
                  </a:cubicBezTo>
                  <a:lnTo>
                    <a:pt x="85" y="94"/>
                  </a:lnTo>
                  <a:close/>
                  <a:moveTo>
                    <a:pt x="64" y="94"/>
                  </a:moveTo>
                  <a:cubicBezTo>
                    <a:pt x="58" y="94"/>
                    <a:pt x="58" y="94"/>
                    <a:pt x="58" y="94"/>
                  </a:cubicBezTo>
                  <a:cubicBezTo>
                    <a:pt x="54" y="60"/>
                    <a:pt x="54" y="60"/>
                    <a:pt x="54" y="60"/>
                  </a:cubicBezTo>
                  <a:cubicBezTo>
                    <a:pt x="58" y="27"/>
                    <a:pt x="58" y="27"/>
                    <a:pt x="58" y="27"/>
                  </a:cubicBezTo>
                  <a:cubicBezTo>
                    <a:pt x="64" y="27"/>
                    <a:pt x="64" y="27"/>
                    <a:pt x="64" y="27"/>
                  </a:cubicBezTo>
                  <a:cubicBezTo>
                    <a:pt x="68" y="61"/>
                    <a:pt x="68" y="61"/>
                    <a:pt x="68" y="61"/>
                  </a:cubicBezTo>
                  <a:lnTo>
                    <a:pt x="64" y="94"/>
                  </a:lnTo>
                  <a:close/>
                  <a:moveTo>
                    <a:pt x="31" y="94"/>
                  </a:moveTo>
                  <a:cubicBezTo>
                    <a:pt x="37" y="94"/>
                    <a:pt x="37" y="94"/>
                    <a:pt x="37" y="94"/>
                  </a:cubicBezTo>
                  <a:cubicBezTo>
                    <a:pt x="41" y="67"/>
                    <a:pt x="41" y="67"/>
                    <a:pt x="41" y="67"/>
                  </a:cubicBezTo>
                  <a:cubicBezTo>
                    <a:pt x="37" y="40"/>
                    <a:pt x="37" y="40"/>
                    <a:pt x="37" y="40"/>
                  </a:cubicBezTo>
                  <a:cubicBezTo>
                    <a:pt x="31" y="40"/>
                    <a:pt x="31" y="40"/>
                    <a:pt x="31" y="40"/>
                  </a:cubicBezTo>
                  <a:cubicBezTo>
                    <a:pt x="27" y="67"/>
                    <a:pt x="27" y="67"/>
                    <a:pt x="27" y="67"/>
                  </a:cubicBezTo>
                  <a:lnTo>
                    <a:pt x="31" y="94"/>
                  </a:lnTo>
                  <a:close/>
                  <a:moveTo>
                    <a:pt x="4" y="81"/>
                  </a:moveTo>
                  <a:cubicBezTo>
                    <a:pt x="10" y="81"/>
                    <a:pt x="10" y="81"/>
                    <a:pt x="10" y="81"/>
                  </a:cubicBezTo>
                  <a:cubicBezTo>
                    <a:pt x="14" y="67"/>
                    <a:pt x="14" y="67"/>
                    <a:pt x="14" y="67"/>
                  </a:cubicBezTo>
                  <a:cubicBezTo>
                    <a:pt x="10" y="54"/>
                    <a:pt x="10" y="54"/>
                    <a:pt x="10" y="54"/>
                  </a:cubicBezTo>
                  <a:cubicBezTo>
                    <a:pt x="4" y="54"/>
                    <a:pt x="4" y="54"/>
                    <a:pt x="4" y="54"/>
                  </a:cubicBezTo>
                  <a:cubicBezTo>
                    <a:pt x="0" y="67"/>
                    <a:pt x="0" y="67"/>
                    <a:pt x="0" y="67"/>
                  </a:cubicBezTo>
                  <a:lnTo>
                    <a:pt x="4" y="81"/>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38" name="Freeform 130"/>
            <p:cNvSpPr>
              <a:spLocks noEditPoints="1"/>
            </p:cNvSpPr>
            <p:nvPr/>
          </p:nvSpPr>
          <p:spPr bwMode="auto">
            <a:xfrm>
              <a:off x="9296338" y="1924724"/>
              <a:ext cx="287738" cy="256909"/>
            </a:xfrm>
            <a:custGeom>
              <a:avLst/>
              <a:gdLst>
                <a:gd name="T0" fmla="*/ 50 w 120"/>
                <a:gd name="T1" fmla="*/ 0 h 107"/>
                <a:gd name="T2" fmla="*/ 50 w 120"/>
                <a:gd name="T3" fmla="*/ 0 h 107"/>
                <a:gd name="T4" fmla="*/ 100 w 120"/>
                <a:gd name="T5" fmla="*/ 41 h 107"/>
                <a:gd name="T6" fmla="*/ 50 w 120"/>
                <a:gd name="T7" fmla="*/ 81 h 107"/>
                <a:gd name="T8" fmla="*/ 42 w 120"/>
                <a:gd name="T9" fmla="*/ 81 h 107"/>
                <a:gd name="T10" fmla="*/ 7 w 120"/>
                <a:gd name="T11" fmla="*/ 93 h 107"/>
                <a:gd name="T12" fmla="*/ 7 w 120"/>
                <a:gd name="T13" fmla="*/ 91 h 107"/>
                <a:gd name="T14" fmla="*/ 19 w 120"/>
                <a:gd name="T15" fmla="*/ 75 h 107"/>
                <a:gd name="T16" fmla="*/ 19 w 120"/>
                <a:gd name="T17" fmla="*/ 72 h 107"/>
                <a:gd name="T18" fmla="*/ 0 w 120"/>
                <a:gd name="T19" fmla="*/ 41 h 107"/>
                <a:gd name="T20" fmla="*/ 50 w 120"/>
                <a:gd name="T21" fmla="*/ 0 h 107"/>
                <a:gd name="T22" fmla="*/ 104 w 120"/>
                <a:gd name="T23" fmla="*/ 91 h 107"/>
                <a:gd name="T24" fmla="*/ 113 w 120"/>
                <a:gd name="T25" fmla="*/ 104 h 107"/>
                <a:gd name="T26" fmla="*/ 113 w 120"/>
                <a:gd name="T27" fmla="*/ 107 h 107"/>
                <a:gd name="T28" fmla="*/ 83 w 120"/>
                <a:gd name="T29" fmla="*/ 96 h 107"/>
                <a:gd name="T30" fmla="*/ 77 w 120"/>
                <a:gd name="T31" fmla="*/ 96 h 107"/>
                <a:gd name="T32" fmla="*/ 50 w 120"/>
                <a:gd name="T33" fmla="*/ 89 h 107"/>
                <a:gd name="T34" fmla="*/ 90 w 120"/>
                <a:gd name="T35" fmla="*/ 75 h 107"/>
                <a:gd name="T36" fmla="*/ 103 w 120"/>
                <a:gd name="T37" fmla="*/ 60 h 107"/>
                <a:gd name="T38" fmla="*/ 108 w 120"/>
                <a:gd name="T39" fmla="*/ 41 h 107"/>
                <a:gd name="T40" fmla="*/ 108 w 120"/>
                <a:gd name="T41" fmla="*/ 37 h 107"/>
                <a:gd name="T42" fmla="*/ 120 w 120"/>
                <a:gd name="T43" fmla="*/ 62 h 107"/>
                <a:gd name="T44" fmla="*/ 104 w 120"/>
                <a:gd name="T45" fmla="*/ 88 h 107"/>
                <a:gd name="T46" fmla="*/ 104 w 120"/>
                <a:gd name="T47" fmla="*/ 91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20" h="107">
                  <a:moveTo>
                    <a:pt x="50" y="0"/>
                  </a:moveTo>
                  <a:cubicBezTo>
                    <a:pt x="50" y="0"/>
                    <a:pt x="50" y="0"/>
                    <a:pt x="50" y="0"/>
                  </a:cubicBezTo>
                  <a:cubicBezTo>
                    <a:pt x="78" y="0"/>
                    <a:pt x="100" y="18"/>
                    <a:pt x="100" y="41"/>
                  </a:cubicBezTo>
                  <a:cubicBezTo>
                    <a:pt x="100" y="63"/>
                    <a:pt x="78" y="81"/>
                    <a:pt x="50" y="81"/>
                  </a:cubicBezTo>
                  <a:cubicBezTo>
                    <a:pt x="47" y="81"/>
                    <a:pt x="45" y="81"/>
                    <a:pt x="42" y="81"/>
                  </a:cubicBezTo>
                  <a:cubicBezTo>
                    <a:pt x="32" y="91"/>
                    <a:pt x="19" y="93"/>
                    <a:pt x="7" y="93"/>
                  </a:cubicBezTo>
                  <a:cubicBezTo>
                    <a:pt x="7" y="91"/>
                    <a:pt x="7" y="91"/>
                    <a:pt x="7" y="91"/>
                  </a:cubicBezTo>
                  <a:cubicBezTo>
                    <a:pt x="14" y="87"/>
                    <a:pt x="19" y="82"/>
                    <a:pt x="19" y="75"/>
                  </a:cubicBezTo>
                  <a:cubicBezTo>
                    <a:pt x="19" y="74"/>
                    <a:pt x="19" y="73"/>
                    <a:pt x="19" y="72"/>
                  </a:cubicBezTo>
                  <a:cubicBezTo>
                    <a:pt x="8" y="65"/>
                    <a:pt x="0" y="53"/>
                    <a:pt x="0" y="41"/>
                  </a:cubicBezTo>
                  <a:cubicBezTo>
                    <a:pt x="0" y="18"/>
                    <a:pt x="23" y="0"/>
                    <a:pt x="50" y="0"/>
                  </a:cubicBezTo>
                  <a:close/>
                  <a:moveTo>
                    <a:pt x="104" y="91"/>
                  </a:moveTo>
                  <a:cubicBezTo>
                    <a:pt x="104" y="97"/>
                    <a:pt x="107" y="102"/>
                    <a:pt x="113" y="104"/>
                  </a:cubicBezTo>
                  <a:cubicBezTo>
                    <a:pt x="113" y="107"/>
                    <a:pt x="113" y="107"/>
                    <a:pt x="113" y="107"/>
                  </a:cubicBezTo>
                  <a:cubicBezTo>
                    <a:pt x="102" y="106"/>
                    <a:pt x="93" y="105"/>
                    <a:pt x="83" y="96"/>
                  </a:cubicBezTo>
                  <a:cubicBezTo>
                    <a:pt x="81" y="96"/>
                    <a:pt x="79" y="96"/>
                    <a:pt x="77" y="96"/>
                  </a:cubicBezTo>
                  <a:cubicBezTo>
                    <a:pt x="67" y="96"/>
                    <a:pt x="58" y="93"/>
                    <a:pt x="50" y="89"/>
                  </a:cubicBezTo>
                  <a:cubicBezTo>
                    <a:pt x="65" y="89"/>
                    <a:pt x="79" y="84"/>
                    <a:pt x="90" y="75"/>
                  </a:cubicBezTo>
                  <a:cubicBezTo>
                    <a:pt x="96" y="71"/>
                    <a:pt x="100" y="66"/>
                    <a:pt x="103" y="60"/>
                  </a:cubicBezTo>
                  <a:cubicBezTo>
                    <a:pt x="106" y="54"/>
                    <a:pt x="108" y="47"/>
                    <a:pt x="108" y="41"/>
                  </a:cubicBezTo>
                  <a:cubicBezTo>
                    <a:pt x="108" y="40"/>
                    <a:pt x="108" y="39"/>
                    <a:pt x="108" y="37"/>
                  </a:cubicBezTo>
                  <a:cubicBezTo>
                    <a:pt x="115" y="44"/>
                    <a:pt x="120" y="52"/>
                    <a:pt x="120" y="62"/>
                  </a:cubicBezTo>
                  <a:cubicBezTo>
                    <a:pt x="120" y="72"/>
                    <a:pt x="114" y="82"/>
                    <a:pt x="104" y="88"/>
                  </a:cubicBezTo>
                  <a:cubicBezTo>
                    <a:pt x="104" y="89"/>
                    <a:pt x="104" y="90"/>
                    <a:pt x="104" y="91"/>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39" name="Freeform 131"/>
            <p:cNvSpPr>
              <a:spLocks noEditPoints="1"/>
            </p:cNvSpPr>
            <p:nvPr/>
          </p:nvSpPr>
          <p:spPr bwMode="auto">
            <a:xfrm>
              <a:off x="9325699" y="2209525"/>
              <a:ext cx="253973" cy="252505"/>
            </a:xfrm>
            <a:custGeom>
              <a:avLst/>
              <a:gdLst>
                <a:gd name="T0" fmla="*/ 20 w 106"/>
                <a:gd name="T1" fmla="*/ 53 h 105"/>
                <a:gd name="T2" fmla="*/ 20 w 106"/>
                <a:gd name="T3" fmla="*/ 49 h 105"/>
                <a:gd name="T4" fmla="*/ 1 w 106"/>
                <a:gd name="T5" fmla="*/ 43 h 105"/>
                <a:gd name="T6" fmla="*/ 0 w 106"/>
                <a:gd name="T7" fmla="*/ 53 h 105"/>
                <a:gd name="T8" fmla="*/ 17 w 106"/>
                <a:gd name="T9" fmla="*/ 91 h 105"/>
                <a:gd name="T10" fmla="*/ 29 w 106"/>
                <a:gd name="T11" fmla="*/ 75 h 105"/>
                <a:gd name="T12" fmla="*/ 20 w 106"/>
                <a:gd name="T13" fmla="*/ 53 h 105"/>
                <a:gd name="T14" fmla="*/ 86 w 106"/>
                <a:gd name="T15" fmla="*/ 53 h 105"/>
                <a:gd name="T16" fmla="*/ 77 w 106"/>
                <a:gd name="T17" fmla="*/ 75 h 105"/>
                <a:gd name="T18" fmla="*/ 89 w 106"/>
                <a:gd name="T19" fmla="*/ 91 h 105"/>
                <a:gd name="T20" fmla="*/ 106 w 106"/>
                <a:gd name="T21" fmla="*/ 53 h 105"/>
                <a:gd name="T22" fmla="*/ 105 w 106"/>
                <a:gd name="T23" fmla="*/ 43 h 105"/>
                <a:gd name="T24" fmla="*/ 86 w 106"/>
                <a:gd name="T25" fmla="*/ 49 h 105"/>
                <a:gd name="T26" fmla="*/ 86 w 106"/>
                <a:gd name="T27" fmla="*/ 53 h 105"/>
                <a:gd name="T28" fmla="*/ 59 w 106"/>
                <a:gd name="T29" fmla="*/ 20 h 105"/>
                <a:gd name="T30" fmla="*/ 82 w 106"/>
                <a:gd name="T31" fmla="*/ 36 h 105"/>
                <a:gd name="T32" fmla="*/ 101 w 106"/>
                <a:gd name="T33" fmla="*/ 30 h 105"/>
                <a:gd name="T34" fmla="*/ 59 w 106"/>
                <a:gd name="T35" fmla="*/ 0 h 105"/>
                <a:gd name="T36" fmla="*/ 59 w 106"/>
                <a:gd name="T37" fmla="*/ 20 h 105"/>
                <a:gd name="T38" fmla="*/ 24 w 106"/>
                <a:gd name="T39" fmla="*/ 36 h 105"/>
                <a:gd name="T40" fmla="*/ 46 w 106"/>
                <a:gd name="T41" fmla="*/ 20 h 105"/>
                <a:gd name="T42" fmla="*/ 46 w 106"/>
                <a:gd name="T43" fmla="*/ 0 h 105"/>
                <a:gd name="T44" fmla="*/ 5 w 106"/>
                <a:gd name="T45" fmla="*/ 30 h 105"/>
                <a:gd name="T46" fmla="*/ 24 w 106"/>
                <a:gd name="T47" fmla="*/ 36 h 105"/>
                <a:gd name="T48" fmla="*/ 67 w 106"/>
                <a:gd name="T49" fmla="*/ 83 h 105"/>
                <a:gd name="T50" fmla="*/ 53 w 106"/>
                <a:gd name="T51" fmla="*/ 85 h 105"/>
                <a:gd name="T52" fmla="*/ 39 w 106"/>
                <a:gd name="T53" fmla="*/ 83 h 105"/>
                <a:gd name="T54" fmla="*/ 28 w 106"/>
                <a:gd name="T55" fmla="*/ 99 h 105"/>
                <a:gd name="T56" fmla="*/ 53 w 106"/>
                <a:gd name="T57" fmla="*/ 105 h 105"/>
                <a:gd name="T58" fmla="*/ 78 w 106"/>
                <a:gd name="T59" fmla="*/ 99 h 105"/>
                <a:gd name="T60" fmla="*/ 67 w 106"/>
                <a:gd name="T61" fmla="*/ 83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06" h="105">
                  <a:moveTo>
                    <a:pt x="20" y="53"/>
                  </a:moveTo>
                  <a:cubicBezTo>
                    <a:pt x="20" y="51"/>
                    <a:pt x="20" y="50"/>
                    <a:pt x="20" y="49"/>
                  </a:cubicBezTo>
                  <a:cubicBezTo>
                    <a:pt x="1" y="43"/>
                    <a:pt x="1" y="43"/>
                    <a:pt x="1" y="43"/>
                  </a:cubicBezTo>
                  <a:cubicBezTo>
                    <a:pt x="1" y="46"/>
                    <a:pt x="0" y="49"/>
                    <a:pt x="0" y="53"/>
                  </a:cubicBezTo>
                  <a:cubicBezTo>
                    <a:pt x="0" y="68"/>
                    <a:pt x="7" y="81"/>
                    <a:pt x="17" y="91"/>
                  </a:cubicBezTo>
                  <a:cubicBezTo>
                    <a:pt x="29" y="75"/>
                    <a:pt x="29" y="75"/>
                    <a:pt x="29" y="75"/>
                  </a:cubicBezTo>
                  <a:cubicBezTo>
                    <a:pt x="23" y="69"/>
                    <a:pt x="20" y="61"/>
                    <a:pt x="20" y="53"/>
                  </a:cubicBezTo>
                  <a:close/>
                  <a:moveTo>
                    <a:pt x="86" y="53"/>
                  </a:moveTo>
                  <a:cubicBezTo>
                    <a:pt x="86" y="61"/>
                    <a:pt x="83" y="69"/>
                    <a:pt x="77" y="75"/>
                  </a:cubicBezTo>
                  <a:cubicBezTo>
                    <a:pt x="89" y="91"/>
                    <a:pt x="89" y="91"/>
                    <a:pt x="89" y="91"/>
                  </a:cubicBezTo>
                  <a:cubicBezTo>
                    <a:pt x="99" y="81"/>
                    <a:pt x="106" y="68"/>
                    <a:pt x="106" y="53"/>
                  </a:cubicBezTo>
                  <a:cubicBezTo>
                    <a:pt x="106" y="49"/>
                    <a:pt x="105" y="46"/>
                    <a:pt x="105" y="43"/>
                  </a:cubicBezTo>
                  <a:cubicBezTo>
                    <a:pt x="86" y="49"/>
                    <a:pt x="86" y="49"/>
                    <a:pt x="86" y="49"/>
                  </a:cubicBezTo>
                  <a:cubicBezTo>
                    <a:pt x="86" y="50"/>
                    <a:pt x="86" y="51"/>
                    <a:pt x="86" y="53"/>
                  </a:cubicBezTo>
                  <a:close/>
                  <a:moveTo>
                    <a:pt x="59" y="20"/>
                  </a:moveTo>
                  <a:cubicBezTo>
                    <a:pt x="69" y="22"/>
                    <a:pt x="77" y="28"/>
                    <a:pt x="82" y="36"/>
                  </a:cubicBezTo>
                  <a:cubicBezTo>
                    <a:pt x="101" y="30"/>
                    <a:pt x="101" y="30"/>
                    <a:pt x="101" y="30"/>
                  </a:cubicBezTo>
                  <a:cubicBezTo>
                    <a:pt x="93" y="14"/>
                    <a:pt x="78" y="3"/>
                    <a:pt x="59" y="0"/>
                  </a:cubicBezTo>
                  <a:lnTo>
                    <a:pt x="59" y="20"/>
                  </a:lnTo>
                  <a:close/>
                  <a:moveTo>
                    <a:pt x="24" y="36"/>
                  </a:moveTo>
                  <a:cubicBezTo>
                    <a:pt x="29" y="28"/>
                    <a:pt x="37" y="22"/>
                    <a:pt x="46" y="20"/>
                  </a:cubicBezTo>
                  <a:cubicBezTo>
                    <a:pt x="46" y="0"/>
                    <a:pt x="46" y="0"/>
                    <a:pt x="46" y="0"/>
                  </a:cubicBezTo>
                  <a:cubicBezTo>
                    <a:pt x="28" y="3"/>
                    <a:pt x="13" y="14"/>
                    <a:pt x="5" y="30"/>
                  </a:cubicBezTo>
                  <a:lnTo>
                    <a:pt x="24" y="36"/>
                  </a:lnTo>
                  <a:close/>
                  <a:moveTo>
                    <a:pt x="67" y="83"/>
                  </a:moveTo>
                  <a:cubicBezTo>
                    <a:pt x="62" y="84"/>
                    <a:pt x="58" y="85"/>
                    <a:pt x="53" y="85"/>
                  </a:cubicBezTo>
                  <a:cubicBezTo>
                    <a:pt x="48" y="85"/>
                    <a:pt x="43" y="84"/>
                    <a:pt x="39" y="83"/>
                  </a:cubicBezTo>
                  <a:cubicBezTo>
                    <a:pt x="28" y="99"/>
                    <a:pt x="28" y="99"/>
                    <a:pt x="28" y="99"/>
                  </a:cubicBezTo>
                  <a:cubicBezTo>
                    <a:pt x="35" y="103"/>
                    <a:pt x="44" y="105"/>
                    <a:pt x="53" y="105"/>
                  </a:cubicBezTo>
                  <a:cubicBezTo>
                    <a:pt x="62" y="105"/>
                    <a:pt x="71" y="103"/>
                    <a:pt x="78" y="99"/>
                  </a:cubicBezTo>
                  <a:lnTo>
                    <a:pt x="67" y="83"/>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40" name="Freeform 132"/>
            <p:cNvSpPr>
              <a:spLocks noEditPoints="1"/>
            </p:cNvSpPr>
            <p:nvPr/>
          </p:nvSpPr>
          <p:spPr bwMode="auto">
            <a:xfrm>
              <a:off x="9341847" y="2514881"/>
              <a:ext cx="237824" cy="251037"/>
            </a:xfrm>
            <a:custGeom>
              <a:avLst/>
              <a:gdLst>
                <a:gd name="T0" fmla="*/ 75 w 162"/>
                <a:gd name="T1" fmla="*/ 65 h 171"/>
                <a:gd name="T2" fmla="*/ 54 w 162"/>
                <a:gd name="T3" fmla="*/ 86 h 171"/>
                <a:gd name="T4" fmla="*/ 87 w 162"/>
                <a:gd name="T5" fmla="*/ 65 h 171"/>
                <a:gd name="T6" fmla="*/ 108 w 162"/>
                <a:gd name="T7" fmla="*/ 86 h 171"/>
                <a:gd name="T8" fmla="*/ 87 w 162"/>
                <a:gd name="T9" fmla="*/ 65 h 171"/>
                <a:gd name="T10" fmla="*/ 139 w 162"/>
                <a:gd name="T11" fmla="*/ 65 h 171"/>
                <a:gd name="T12" fmla="*/ 118 w 162"/>
                <a:gd name="T13" fmla="*/ 86 h 171"/>
                <a:gd name="T14" fmla="*/ 21 w 162"/>
                <a:gd name="T15" fmla="*/ 129 h 171"/>
                <a:gd name="T16" fmla="*/ 43 w 162"/>
                <a:gd name="T17" fmla="*/ 150 h 171"/>
                <a:gd name="T18" fmla="*/ 21 w 162"/>
                <a:gd name="T19" fmla="*/ 129 h 171"/>
                <a:gd name="T20" fmla="*/ 75 w 162"/>
                <a:gd name="T21" fmla="*/ 129 h 171"/>
                <a:gd name="T22" fmla="*/ 54 w 162"/>
                <a:gd name="T23" fmla="*/ 150 h 171"/>
                <a:gd name="T24" fmla="*/ 87 w 162"/>
                <a:gd name="T25" fmla="*/ 129 h 171"/>
                <a:gd name="T26" fmla="*/ 108 w 162"/>
                <a:gd name="T27" fmla="*/ 150 h 171"/>
                <a:gd name="T28" fmla="*/ 87 w 162"/>
                <a:gd name="T29" fmla="*/ 129 h 171"/>
                <a:gd name="T30" fmla="*/ 75 w 162"/>
                <a:gd name="T31" fmla="*/ 96 h 171"/>
                <a:gd name="T32" fmla="*/ 54 w 162"/>
                <a:gd name="T33" fmla="*/ 117 h 171"/>
                <a:gd name="T34" fmla="*/ 87 w 162"/>
                <a:gd name="T35" fmla="*/ 96 h 171"/>
                <a:gd name="T36" fmla="*/ 108 w 162"/>
                <a:gd name="T37" fmla="*/ 117 h 171"/>
                <a:gd name="T38" fmla="*/ 87 w 162"/>
                <a:gd name="T39" fmla="*/ 96 h 171"/>
                <a:gd name="T40" fmla="*/ 139 w 162"/>
                <a:gd name="T41" fmla="*/ 96 h 171"/>
                <a:gd name="T42" fmla="*/ 118 w 162"/>
                <a:gd name="T43" fmla="*/ 117 h 171"/>
                <a:gd name="T44" fmla="*/ 21 w 162"/>
                <a:gd name="T45" fmla="*/ 96 h 171"/>
                <a:gd name="T46" fmla="*/ 43 w 162"/>
                <a:gd name="T47" fmla="*/ 117 h 171"/>
                <a:gd name="T48" fmla="*/ 21 w 162"/>
                <a:gd name="T49" fmla="*/ 96 h 171"/>
                <a:gd name="T50" fmla="*/ 139 w 162"/>
                <a:gd name="T51" fmla="*/ 11 h 171"/>
                <a:gd name="T52" fmla="*/ 118 w 162"/>
                <a:gd name="T53" fmla="*/ 0 h 171"/>
                <a:gd name="T54" fmla="*/ 43 w 162"/>
                <a:gd name="T55" fmla="*/ 11 h 171"/>
                <a:gd name="T56" fmla="*/ 21 w 162"/>
                <a:gd name="T57" fmla="*/ 0 h 171"/>
                <a:gd name="T58" fmla="*/ 0 w 162"/>
                <a:gd name="T59" fmla="*/ 171 h 171"/>
                <a:gd name="T60" fmla="*/ 162 w 162"/>
                <a:gd name="T61" fmla="*/ 0 h 171"/>
                <a:gd name="T62" fmla="*/ 150 w 162"/>
                <a:gd name="T63" fmla="*/ 161 h 171"/>
                <a:gd name="T64" fmla="*/ 11 w 162"/>
                <a:gd name="T65" fmla="*/ 44 h 171"/>
                <a:gd name="T66" fmla="*/ 150 w 162"/>
                <a:gd name="T67" fmla="*/ 161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62" h="171">
                  <a:moveTo>
                    <a:pt x="54" y="65"/>
                  </a:moveTo>
                  <a:lnTo>
                    <a:pt x="75" y="65"/>
                  </a:lnTo>
                  <a:lnTo>
                    <a:pt x="75" y="86"/>
                  </a:lnTo>
                  <a:lnTo>
                    <a:pt x="54" y="86"/>
                  </a:lnTo>
                  <a:lnTo>
                    <a:pt x="54" y="65"/>
                  </a:lnTo>
                  <a:close/>
                  <a:moveTo>
                    <a:pt x="87" y="65"/>
                  </a:moveTo>
                  <a:lnTo>
                    <a:pt x="108" y="65"/>
                  </a:lnTo>
                  <a:lnTo>
                    <a:pt x="108" y="86"/>
                  </a:lnTo>
                  <a:lnTo>
                    <a:pt x="87" y="86"/>
                  </a:lnTo>
                  <a:lnTo>
                    <a:pt x="87" y="65"/>
                  </a:lnTo>
                  <a:close/>
                  <a:moveTo>
                    <a:pt x="118" y="65"/>
                  </a:moveTo>
                  <a:lnTo>
                    <a:pt x="139" y="65"/>
                  </a:lnTo>
                  <a:lnTo>
                    <a:pt x="139" y="86"/>
                  </a:lnTo>
                  <a:lnTo>
                    <a:pt x="118" y="86"/>
                  </a:lnTo>
                  <a:lnTo>
                    <a:pt x="118" y="65"/>
                  </a:lnTo>
                  <a:close/>
                  <a:moveTo>
                    <a:pt x="21" y="129"/>
                  </a:moveTo>
                  <a:lnTo>
                    <a:pt x="43" y="129"/>
                  </a:lnTo>
                  <a:lnTo>
                    <a:pt x="43" y="150"/>
                  </a:lnTo>
                  <a:lnTo>
                    <a:pt x="21" y="150"/>
                  </a:lnTo>
                  <a:lnTo>
                    <a:pt x="21" y="129"/>
                  </a:lnTo>
                  <a:close/>
                  <a:moveTo>
                    <a:pt x="54" y="129"/>
                  </a:moveTo>
                  <a:lnTo>
                    <a:pt x="75" y="129"/>
                  </a:lnTo>
                  <a:lnTo>
                    <a:pt x="75" y="150"/>
                  </a:lnTo>
                  <a:lnTo>
                    <a:pt x="54" y="150"/>
                  </a:lnTo>
                  <a:lnTo>
                    <a:pt x="54" y="129"/>
                  </a:lnTo>
                  <a:close/>
                  <a:moveTo>
                    <a:pt x="87" y="129"/>
                  </a:moveTo>
                  <a:lnTo>
                    <a:pt x="108" y="129"/>
                  </a:lnTo>
                  <a:lnTo>
                    <a:pt x="108" y="150"/>
                  </a:lnTo>
                  <a:lnTo>
                    <a:pt x="87" y="150"/>
                  </a:lnTo>
                  <a:lnTo>
                    <a:pt x="87" y="129"/>
                  </a:lnTo>
                  <a:close/>
                  <a:moveTo>
                    <a:pt x="54" y="96"/>
                  </a:moveTo>
                  <a:lnTo>
                    <a:pt x="75" y="96"/>
                  </a:lnTo>
                  <a:lnTo>
                    <a:pt x="75" y="117"/>
                  </a:lnTo>
                  <a:lnTo>
                    <a:pt x="54" y="117"/>
                  </a:lnTo>
                  <a:lnTo>
                    <a:pt x="54" y="96"/>
                  </a:lnTo>
                  <a:close/>
                  <a:moveTo>
                    <a:pt x="87" y="96"/>
                  </a:moveTo>
                  <a:lnTo>
                    <a:pt x="108" y="96"/>
                  </a:lnTo>
                  <a:lnTo>
                    <a:pt x="108" y="117"/>
                  </a:lnTo>
                  <a:lnTo>
                    <a:pt x="87" y="117"/>
                  </a:lnTo>
                  <a:lnTo>
                    <a:pt x="87" y="96"/>
                  </a:lnTo>
                  <a:close/>
                  <a:moveTo>
                    <a:pt x="118" y="96"/>
                  </a:moveTo>
                  <a:lnTo>
                    <a:pt x="139" y="96"/>
                  </a:lnTo>
                  <a:lnTo>
                    <a:pt x="139" y="117"/>
                  </a:lnTo>
                  <a:lnTo>
                    <a:pt x="118" y="117"/>
                  </a:lnTo>
                  <a:lnTo>
                    <a:pt x="118" y="96"/>
                  </a:lnTo>
                  <a:close/>
                  <a:moveTo>
                    <a:pt x="21" y="96"/>
                  </a:moveTo>
                  <a:lnTo>
                    <a:pt x="43" y="96"/>
                  </a:lnTo>
                  <a:lnTo>
                    <a:pt x="43" y="117"/>
                  </a:lnTo>
                  <a:lnTo>
                    <a:pt x="21" y="117"/>
                  </a:lnTo>
                  <a:lnTo>
                    <a:pt x="21" y="96"/>
                  </a:lnTo>
                  <a:close/>
                  <a:moveTo>
                    <a:pt x="139" y="0"/>
                  </a:moveTo>
                  <a:lnTo>
                    <a:pt x="139" y="11"/>
                  </a:lnTo>
                  <a:lnTo>
                    <a:pt x="118" y="11"/>
                  </a:lnTo>
                  <a:lnTo>
                    <a:pt x="118" y="0"/>
                  </a:lnTo>
                  <a:lnTo>
                    <a:pt x="43" y="0"/>
                  </a:lnTo>
                  <a:lnTo>
                    <a:pt x="43" y="11"/>
                  </a:lnTo>
                  <a:lnTo>
                    <a:pt x="21" y="11"/>
                  </a:lnTo>
                  <a:lnTo>
                    <a:pt x="21" y="0"/>
                  </a:lnTo>
                  <a:lnTo>
                    <a:pt x="0" y="0"/>
                  </a:lnTo>
                  <a:lnTo>
                    <a:pt x="0" y="171"/>
                  </a:lnTo>
                  <a:lnTo>
                    <a:pt x="162" y="171"/>
                  </a:lnTo>
                  <a:lnTo>
                    <a:pt x="162" y="0"/>
                  </a:lnTo>
                  <a:lnTo>
                    <a:pt x="139" y="0"/>
                  </a:lnTo>
                  <a:close/>
                  <a:moveTo>
                    <a:pt x="150" y="161"/>
                  </a:moveTo>
                  <a:lnTo>
                    <a:pt x="11" y="161"/>
                  </a:lnTo>
                  <a:lnTo>
                    <a:pt x="11" y="44"/>
                  </a:lnTo>
                  <a:lnTo>
                    <a:pt x="150" y="44"/>
                  </a:lnTo>
                  <a:lnTo>
                    <a:pt x="150" y="161"/>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41" name="Freeform 133"/>
            <p:cNvSpPr>
              <a:spLocks noEditPoints="1"/>
            </p:cNvSpPr>
            <p:nvPr/>
          </p:nvSpPr>
          <p:spPr bwMode="auto">
            <a:xfrm>
              <a:off x="9719137" y="3676109"/>
              <a:ext cx="201124" cy="201122"/>
            </a:xfrm>
            <a:custGeom>
              <a:avLst/>
              <a:gdLst>
                <a:gd name="T0" fmla="*/ 42 w 84"/>
                <a:gd name="T1" fmla="*/ 0 h 84"/>
                <a:gd name="T2" fmla="*/ 0 w 84"/>
                <a:gd name="T3" fmla="*/ 42 h 84"/>
                <a:gd name="T4" fmla="*/ 42 w 84"/>
                <a:gd name="T5" fmla="*/ 84 h 84"/>
                <a:gd name="T6" fmla="*/ 84 w 84"/>
                <a:gd name="T7" fmla="*/ 42 h 84"/>
                <a:gd name="T8" fmla="*/ 42 w 84"/>
                <a:gd name="T9" fmla="*/ 0 h 84"/>
                <a:gd name="T10" fmla="*/ 42 w 84"/>
                <a:gd name="T11" fmla="*/ 76 h 84"/>
                <a:gd name="T12" fmla="*/ 8 w 84"/>
                <a:gd name="T13" fmla="*/ 42 h 84"/>
                <a:gd name="T14" fmla="*/ 42 w 84"/>
                <a:gd name="T15" fmla="*/ 8 h 84"/>
                <a:gd name="T16" fmla="*/ 76 w 84"/>
                <a:gd name="T17" fmla="*/ 42 h 84"/>
                <a:gd name="T18" fmla="*/ 42 w 84"/>
                <a:gd name="T19" fmla="*/ 76 h 84"/>
                <a:gd name="T20" fmla="*/ 26 w 84"/>
                <a:gd name="T21" fmla="*/ 26 h 84"/>
                <a:gd name="T22" fmla="*/ 58 w 84"/>
                <a:gd name="T23" fmla="*/ 26 h 84"/>
                <a:gd name="T24" fmla="*/ 58 w 84"/>
                <a:gd name="T25" fmla="*/ 58 h 84"/>
                <a:gd name="T26" fmla="*/ 26 w 84"/>
                <a:gd name="T27" fmla="*/ 58 h 84"/>
                <a:gd name="T28" fmla="*/ 26 w 84"/>
                <a:gd name="T29" fmla="*/ 26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4" h="84">
                  <a:moveTo>
                    <a:pt x="42" y="0"/>
                  </a:moveTo>
                  <a:cubicBezTo>
                    <a:pt x="19" y="0"/>
                    <a:pt x="0" y="19"/>
                    <a:pt x="0" y="42"/>
                  </a:cubicBezTo>
                  <a:cubicBezTo>
                    <a:pt x="0" y="65"/>
                    <a:pt x="19" y="84"/>
                    <a:pt x="42" y="84"/>
                  </a:cubicBezTo>
                  <a:cubicBezTo>
                    <a:pt x="65" y="84"/>
                    <a:pt x="84" y="65"/>
                    <a:pt x="84" y="42"/>
                  </a:cubicBezTo>
                  <a:cubicBezTo>
                    <a:pt x="84" y="19"/>
                    <a:pt x="65" y="0"/>
                    <a:pt x="42" y="0"/>
                  </a:cubicBezTo>
                  <a:close/>
                  <a:moveTo>
                    <a:pt x="42" y="76"/>
                  </a:moveTo>
                  <a:cubicBezTo>
                    <a:pt x="23" y="76"/>
                    <a:pt x="8" y="61"/>
                    <a:pt x="8" y="42"/>
                  </a:cubicBezTo>
                  <a:cubicBezTo>
                    <a:pt x="8" y="23"/>
                    <a:pt x="23" y="8"/>
                    <a:pt x="42" y="8"/>
                  </a:cubicBezTo>
                  <a:cubicBezTo>
                    <a:pt x="61" y="8"/>
                    <a:pt x="76" y="23"/>
                    <a:pt x="76" y="42"/>
                  </a:cubicBezTo>
                  <a:cubicBezTo>
                    <a:pt x="76" y="61"/>
                    <a:pt x="61" y="76"/>
                    <a:pt x="42" y="76"/>
                  </a:cubicBezTo>
                  <a:close/>
                  <a:moveTo>
                    <a:pt x="26" y="26"/>
                  </a:moveTo>
                  <a:cubicBezTo>
                    <a:pt x="58" y="26"/>
                    <a:pt x="58" y="26"/>
                    <a:pt x="58" y="26"/>
                  </a:cubicBezTo>
                  <a:cubicBezTo>
                    <a:pt x="58" y="58"/>
                    <a:pt x="58" y="58"/>
                    <a:pt x="58" y="58"/>
                  </a:cubicBezTo>
                  <a:cubicBezTo>
                    <a:pt x="26" y="58"/>
                    <a:pt x="26" y="58"/>
                    <a:pt x="26" y="58"/>
                  </a:cubicBezTo>
                  <a:lnTo>
                    <a:pt x="26" y="26"/>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42" name="Freeform 134"/>
            <p:cNvSpPr>
              <a:spLocks noEditPoints="1"/>
            </p:cNvSpPr>
            <p:nvPr/>
          </p:nvSpPr>
          <p:spPr bwMode="auto">
            <a:xfrm>
              <a:off x="9425526" y="3646749"/>
              <a:ext cx="350865" cy="350864"/>
            </a:xfrm>
            <a:custGeom>
              <a:avLst/>
              <a:gdLst>
                <a:gd name="T0" fmla="*/ 140 w 146"/>
                <a:gd name="T1" fmla="*/ 123 h 146"/>
                <a:gd name="T2" fmla="*/ 106 w 146"/>
                <a:gd name="T3" fmla="*/ 94 h 146"/>
                <a:gd name="T4" fmla="*/ 96 w 146"/>
                <a:gd name="T5" fmla="*/ 89 h 146"/>
                <a:gd name="T6" fmla="*/ 109 w 146"/>
                <a:gd name="T7" fmla="*/ 54 h 146"/>
                <a:gd name="T8" fmla="*/ 54 w 146"/>
                <a:gd name="T9" fmla="*/ 0 h 146"/>
                <a:gd name="T10" fmla="*/ 0 w 146"/>
                <a:gd name="T11" fmla="*/ 54 h 146"/>
                <a:gd name="T12" fmla="*/ 54 w 146"/>
                <a:gd name="T13" fmla="*/ 108 h 146"/>
                <a:gd name="T14" fmla="*/ 90 w 146"/>
                <a:gd name="T15" fmla="*/ 95 h 146"/>
                <a:gd name="T16" fmla="*/ 94 w 146"/>
                <a:gd name="T17" fmla="*/ 106 h 146"/>
                <a:gd name="T18" fmla="*/ 123 w 146"/>
                <a:gd name="T19" fmla="*/ 140 h 146"/>
                <a:gd name="T20" fmla="*/ 141 w 146"/>
                <a:gd name="T21" fmla="*/ 141 h 146"/>
                <a:gd name="T22" fmla="*/ 140 w 146"/>
                <a:gd name="T23" fmla="*/ 123 h 146"/>
                <a:gd name="T24" fmla="*/ 54 w 146"/>
                <a:gd name="T25" fmla="*/ 90 h 146"/>
                <a:gd name="T26" fmla="*/ 18 w 146"/>
                <a:gd name="T27" fmla="*/ 54 h 146"/>
                <a:gd name="T28" fmla="*/ 54 w 146"/>
                <a:gd name="T29" fmla="*/ 18 h 146"/>
                <a:gd name="T30" fmla="*/ 91 w 146"/>
                <a:gd name="T31" fmla="*/ 54 h 146"/>
                <a:gd name="T32" fmla="*/ 54 w 146"/>
                <a:gd name="T33" fmla="*/ 90 h 146"/>
                <a:gd name="T34" fmla="*/ 63 w 146"/>
                <a:gd name="T35" fmla="*/ 27 h 146"/>
                <a:gd name="T36" fmla="*/ 45 w 146"/>
                <a:gd name="T37" fmla="*/ 27 h 146"/>
                <a:gd name="T38" fmla="*/ 45 w 146"/>
                <a:gd name="T39" fmla="*/ 45 h 146"/>
                <a:gd name="T40" fmla="*/ 27 w 146"/>
                <a:gd name="T41" fmla="*/ 45 h 146"/>
                <a:gd name="T42" fmla="*/ 27 w 146"/>
                <a:gd name="T43" fmla="*/ 63 h 146"/>
                <a:gd name="T44" fmla="*/ 45 w 146"/>
                <a:gd name="T45" fmla="*/ 63 h 146"/>
                <a:gd name="T46" fmla="*/ 45 w 146"/>
                <a:gd name="T47" fmla="*/ 81 h 146"/>
                <a:gd name="T48" fmla="*/ 63 w 146"/>
                <a:gd name="T49" fmla="*/ 81 h 146"/>
                <a:gd name="T50" fmla="*/ 63 w 146"/>
                <a:gd name="T51" fmla="*/ 63 h 146"/>
                <a:gd name="T52" fmla="*/ 81 w 146"/>
                <a:gd name="T53" fmla="*/ 63 h 146"/>
                <a:gd name="T54" fmla="*/ 81 w 146"/>
                <a:gd name="T55" fmla="*/ 45 h 146"/>
                <a:gd name="T56" fmla="*/ 63 w 146"/>
                <a:gd name="T57" fmla="*/ 45 h 146"/>
                <a:gd name="T58" fmla="*/ 63 w 146"/>
                <a:gd name="T59" fmla="*/ 2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46" h="146">
                  <a:moveTo>
                    <a:pt x="140" y="123"/>
                  </a:moveTo>
                  <a:cubicBezTo>
                    <a:pt x="106" y="94"/>
                    <a:pt x="106" y="94"/>
                    <a:pt x="106" y="94"/>
                  </a:cubicBezTo>
                  <a:cubicBezTo>
                    <a:pt x="103" y="91"/>
                    <a:pt x="99" y="89"/>
                    <a:pt x="96" y="89"/>
                  </a:cubicBezTo>
                  <a:cubicBezTo>
                    <a:pt x="104" y="80"/>
                    <a:pt x="109" y="67"/>
                    <a:pt x="109" y="54"/>
                  </a:cubicBezTo>
                  <a:cubicBezTo>
                    <a:pt x="109" y="24"/>
                    <a:pt x="84" y="0"/>
                    <a:pt x="54" y="0"/>
                  </a:cubicBezTo>
                  <a:cubicBezTo>
                    <a:pt x="24" y="0"/>
                    <a:pt x="0" y="24"/>
                    <a:pt x="0" y="54"/>
                  </a:cubicBezTo>
                  <a:cubicBezTo>
                    <a:pt x="0" y="84"/>
                    <a:pt x="24" y="108"/>
                    <a:pt x="54" y="108"/>
                  </a:cubicBezTo>
                  <a:cubicBezTo>
                    <a:pt x="68" y="108"/>
                    <a:pt x="80" y="103"/>
                    <a:pt x="90" y="95"/>
                  </a:cubicBezTo>
                  <a:cubicBezTo>
                    <a:pt x="89" y="98"/>
                    <a:pt x="91" y="102"/>
                    <a:pt x="94" y="106"/>
                  </a:cubicBezTo>
                  <a:cubicBezTo>
                    <a:pt x="123" y="140"/>
                    <a:pt x="123" y="140"/>
                    <a:pt x="123" y="140"/>
                  </a:cubicBezTo>
                  <a:cubicBezTo>
                    <a:pt x="128" y="146"/>
                    <a:pt x="136" y="146"/>
                    <a:pt x="141" y="141"/>
                  </a:cubicBezTo>
                  <a:cubicBezTo>
                    <a:pt x="146" y="136"/>
                    <a:pt x="146" y="128"/>
                    <a:pt x="140" y="123"/>
                  </a:cubicBezTo>
                  <a:close/>
                  <a:moveTo>
                    <a:pt x="54" y="90"/>
                  </a:moveTo>
                  <a:cubicBezTo>
                    <a:pt x="34" y="90"/>
                    <a:pt x="18" y="74"/>
                    <a:pt x="18" y="54"/>
                  </a:cubicBezTo>
                  <a:cubicBezTo>
                    <a:pt x="18" y="34"/>
                    <a:pt x="34" y="18"/>
                    <a:pt x="54" y="18"/>
                  </a:cubicBezTo>
                  <a:cubicBezTo>
                    <a:pt x="74" y="18"/>
                    <a:pt x="91" y="34"/>
                    <a:pt x="91" y="54"/>
                  </a:cubicBezTo>
                  <a:cubicBezTo>
                    <a:pt x="91" y="74"/>
                    <a:pt x="74" y="90"/>
                    <a:pt x="54" y="90"/>
                  </a:cubicBezTo>
                  <a:close/>
                  <a:moveTo>
                    <a:pt x="63" y="27"/>
                  </a:moveTo>
                  <a:cubicBezTo>
                    <a:pt x="45" y="27"/>
                    <a:pt x="45" y="27"/>
                    <a:pt x="45" y="27"/>
                  </a:cubicBezTo>
                  <a:cubicBezTo>
                    <a:pt x="45" y="45"/>
                    <a:pt x="45" y="45"/>
                    <a:pt x="45" y="45"/>
                  </a:cubicBezTo>
                  <a:cubicBezTo>
                    <a:pt x="27" y="45"/>
                    <a:pt x="27" y="45"/>
                    <a:pt x="27" y="45"/>
                  </a:cubicBezTo>
                  <a:cubicBezTo>
                    <a:pt x="27" y="63"/>
                    <a:pt x="27" y="63"/>
                    <a:pt x="27" y="63"/>
                  </a:cubicBezTo>
                  <a:cubicBezTo>
                    <a:pt x="45" y="63"/>
                    <a:pt x="45" y="63"/>
                    <a:pt x="45" y="63"/>
                  </a:cubicBezTo>
                  <a:cubicBezTo>
                    <a:pt x="45" y="81"/>
                    <a:pt x="45" y="81"/>
                    <a:pt x="45" y="81"/>
                  </a:cubicBezTo>
                  <a:cubicBezTo>
                    <a:pt x="63" y="81"/>
                    <a:pt x="63" y="81"/>
                    <a:pt x="63" y="81"/>
                  </a:cubicBezTo>
                  <a:cubicBezTo>
                    <a:pt x="63" y="63"/>
                    <a:pt x="63" y="63"/>
                    <a:pt x="63" y="63"/>
                  </a:cubicBezTo>
                  <a:cubicBezTo>
                    <a:pt x="81" y="63"/>
                    <a:pt x="81" y="63"/>
                    <a:pt x="81" y="63"/>
                  </a:cubicBezTo>
                  <a:cubicBezTo>
                    <a:pt x="81" y="45"/>
                    <a:pt x="81" y="45"/>
                    <a:pt x="81" y="45"/>
                  </a:cubicBezTo>
                  <a:cubicBezTo>
                    <a:pt x="63" y="45"/>
                    <a:pt x="63" y="45"/>
                    <a:pt x="63" y="45"/>
                  </a:cubicBezTo>
                  <a:lnTo>
                    <a:pt x="63" y="27"/>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43" name="Freeform 135"/>
            <p:cNvSpPr>
              <a:spLocks noEditPoints="1"/>
            </p:cNvSpPr>
            <p:nvPr/>
          </p:nvSpPr>
          <p:spPr bwMode="auto">
            <a:xfrm>
              <a:off x="9886494" y="4275074"/>
              <a:ext cx="204059" cy="206995"/>
            </a:xfrm>
            <a:custGeom>
              <a:avLst/>
              <a:gdLst>
                <a:gd name="T0" fmla="*/ 16 w 85"/>
                <a:gd name="T1" fmla="*/ 49 h 86"/>
                <a:gd name="T2" fmla="*/ 16 w 85"/>
                <a:gd name="T3" fmla="*/ 86 h 86"/>
                <a:gd name="T4" fmla="*/ 18 w 85"/>
                <a:gd name="T5" fmla="*/ 86 h 86"/>
                <a:gd name="T6" fmla="*/ 21 w 85"/>
                <a:gd name="T7" fmla="*/ 86 h 86"/>
                <a:gd name="T8" fmla="*/ 21 w 85"/>
                <a:gd name="T9" fmla="*/ 49 h 86"/>
                <a:gd name="T10" fmla="*/ 18 w 85"/>
                <a:gd name="T11" fmla="*/ 49 h 86"/>
                <a:gd name="T12" fmla="*/ 16 w 85"/>
                <a:gd name="T13" fmla="*/ 49 h 86"/>
                <a:gd name="T14" fmla="*/ 64 w 85"/>
                <a:gd name="T15" fmla="*/ 49 h 86"/>
                <a:gd name="T16" fmla="*/ 64 w 85"/>
                <a:gd name="T17" fmla="*/ 86 h 86"/>
                <a:gd name="T18" fmla="*/ 67 w 85"/>
                <a:gd name="T19" fmla="*/ 86 h 86"/>
                <a:gd name="T20" fmla="*/ 69 w 85"/>
                <a:gd name="T21" fmla="*/ 86 h 86"/>
                <a:gd name="T22" fmla="*/ 69 w 85"/>
                <a:gd name="T23" fmla="*/ 49 h 86"/>
                <a:gd name="T24" fmla="*/ 67 w 85"/>
                <a:gd name="T25" fmla="*/ 49 h 86"/>
                <a:gd name="T26" fmla="*/ 64 w 85"/>
                <a:gd name="T27" fmla="*/ 49 h 86"/>
                <a:gd name="T28" fmla="*/ 85 w 85"/>
                <a:gd name="T29" fmla="*/ 43 h 86"/>
                <a:gd name="T30" fmla="*/ 42 w 85"/>
                <a:gd name="T31" fmla="*/ 0 h 86"/>
                <a:gd name="T32" fmla="*/ 0 w 85"/>
                <a:gd name="T33" fmla="*/ 43 h 86"/>
                <a:gd name="T34" fmla="*/ 2 w 85"/>
                <a:gd name="T35" fmla="*/ 58 h 86"/>
                <a:gd name="T36" fmla="*/ 0 w 85"/>
                <a:gd name="T37" fmla="*/ 67 h 86"/>
                <a:gd name="T38" fmla="*/ 10 w 85"/>
                <a:gd name="T39" fmla="*/ 84 h 86"/>
                <a:gd name="T40" fmla="*/ 10 w 85"/>
                <a:gd name="T41" fmla="*/ 51 h 86"/>
                <a:gd name="T42" fmla="*/ 6 w 85"/>
                <a:gd name="T43" fmla="*/ 54 h 86"/>
                <a:gd name="T44" fmla="*/ 5 w 85"/>
                <a:gd name="T45" fmla="*/ 46 h 86"/>
                <a:gd name="T46" fmla="*/ 42 w 85"/>
                <a:gd name="T47" fmla="*/ 8 h 86"/>
                <a:gd name="T48" fmla="*/ 80 w 85"/>
                <a:gd name="T49" fmla="*/ 46 h 86"/>
                <a:gd name="T50" fmla="*/ 79 w 85"/>
                <a:gd name="T51" fmla="*/ 54 h 86"/>
                <a:gd name="T52" fmla="*/ 75 w 85"/>
                <a:gd name="T53" fmla="*/ 51 h 86"/>
                <a:gd name="T54" fmla="*/ 75 w 85"/>
                <a:gd name="T55" fmla="*/ 84 h 86"/>
                <a:gd name="T56" fmla="*/ 85 w 85"/>
                <a:gd name="T57" fmla="*/ 67 h 86"/>
                <a:gd name="T58" fmla="*/ 83 w 85"/>
                <a:gd name="T59" fmla="*/ 58 h 86"/>
                <a:gd name="T60" fmla="*/ 85 w 85"/>
                <a:gd name="T61" fmla="*/ 43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85" h="86">
                  <a:moveTo>
                    <a:pt x="16" y="49"/>
                  </a:moveTo>
                  <a:cubicBezTo>
                    <a:pt x="16" y="86"/>
                    <a:pt x="16" y="86"/>
                    <a:pt x="16" y="86"/>
                  </a:cubicBezTo>
                  <a:cubicBezTo>
                    <a:pt x="17" y="86"/>
                    <a:pt x="17" y="86"/>
                    <a:pt x="18" y="86"/>
                  </a:cubicBezTo>
                  <a:cubicBezTo>
                    <a:pt x="21" y="86"/>
                    <a:pt x="21" y="86"/>
                    <a:pt x="21" y="86"/>
                  </a:cubicBezTo>
                  <a:cubicBezTo>
                    <a:pt x="21" y="49"/>
                    <a:pt x="21" y="49"/>
                    <a:pt x="21" y="49"/>
                  </a:cubicBezTo>
                  <a:cubicBezTo>
                    <a:pt x="18" y="49"/>
                    <a:pt x="18" y="49"/>
                    <a:pt x="18" y="49"/>
                  </a:cubicBezTo>
                  <a:cubicBezTo>
                    <a:pt x="17" y="49"/>
                    <a:pt x="17" y="49"/>
                    <a:pt x="16" y="49"/>
                  </a:cubicBezTo>
                  <a:close/>
                  <a:moveTo>
                    <a:pt x="64" y="49"/>
                  </a:moveTo>
                  <a:cubicBezTo>
                    <a:pt x="64" y="86"/>
                    <a:pt x="64" y="86"/>
                    <a:pt x="64" y="86"/>
                  </a:cubicBezTo>
                  <a:cubicBezTo>
                    <a:pt x="67" y="86"/>
                    <a:pt x="67" y="86"/>
                    <a:pt x="67" y="86"/>
                  </a:cubicBezTo>
                  <a:cubicBezTo>
                    <a:pt x="68" y="86"/>
                    <a:pt x="68" y="86"/>
                    <a:pt x="69" y="86"/>
                  </a:cubicBezTo>
                  <a:cubicBezTo>
                    <a:pt x="69" y="49"/>
                    <a:pt x="69" y="49"/>
                    <a:pt x="69" y="49"/>
                  </a:cubicBezTo>
                  <a:cubicBezTo>
                    <a:pt x="68" y="49"/>
                    <a:pt x="68" y="49"/>
                    <a:pt x="67" y="49"/>
                  </a:cubicBezTo>
                  <a:lnTo>
                    <a:pt x="64" y="49"/>
                  </a:lnTo>
                  <a:close/>
                  <a:moveTo>
                    <a:pt x="85" y="43"/>
                  </a:moveTo>
                  <a:cubicBezTo>
                    <a:pt x="85" y="20"/>
                    <a:pt x="66" y="0"/>
                    <a:pt x="42" y="0"/>
                  </a:cubicBezTo>
                  <a:cubicBezTo>
                    <a:pt x="19" y="0"/>
                    <a:pt x="0" y="20"/>
                    <a:pt x="0" y="43"/>
                  </a:cubicBezTo>
                  <a:cubicBezTo>
                    <a:pt x="0" y="48"/>
                    <a:pt x="0" y="53"/>
                    <a:pt x="2" y="58"/>
                  </a:cubicBezTo>
                  <a:cubicBezTo>
                    <a:pt x="0" y="61"/>
                    <a:pt x="0" y="64"/>
                    <a:pt x="0" y="67"/>
                  </a:cubicBezTo>
                  <a:cubicBezTo>
                    <a:pt x="0" y="75"/>
                    <a:pt x="4" y="81"/>
                    <a:pt x="10" y="84"/>
                  </a:cubicBezTo>
                  <a:cubicBezTo>
                    <a:pt x="10" y="51"/>
                    <a:pt x="10" y="51"/>
                    <a:pt x="10" y="51"/>
                  </a:cubicBezTo>
                  <a:cubicBezTo>
                    <a:pt x="9" y="51"/>
                    <a:pt x="7" y="52"/>
                    <a:pt x="6" y="54"/>
                  </a:cubicBezTo>
                  <a:cubicBezTo>
                    <a:pt x="5" y="51"/>
                    <a:pt x="5" y="49"/>
                    <a:pt x="5" y="46"/>
                  </a:cubicBezTo>
                  <a:cubicBezTo>
                    <a:pt x="5" y="25"/>
                    <a:pt x="22" y="8"/>
                    <a:pt x="42" y="8"/>
                  </a:cubicBezTo>
                  <a:cubicBezTo>
                    <a:pt x="63" y="8"/>
                    <a:pt x="80" y="25"/>
                    <a:pt x="80" y="46"/>
                  </a:cubicBezTo>
                  <a:cubicBezTo>
                    <a:pt x="80" y="49"/>
                    <a:pt x="80" y="51"/>
                    <a:pt x="79" y="54"/>
                  </a:cubicBezTo>
                  <a:cubicBezTo>
                    <a:pt x="78" y="52"/>
                    <a:pt x="76" y="51"/>
                    <a:pt x="75" y="51"/>
                  </a:cubicBezTo>
                  <a:cubicBezTo>
                    <a:pt x="75" y="84"/>
                    <a:pt x="75" y="84"/>
                    <a:pt x="75" y="84"/>
                  </a:cubicBezTo>
                  <a:cubicBezTo>
                    <a:pt x="81" y="81"/>
                    <a:pt x="85" y="75"/>
                    <a:pt x="85" y="67"/>
                  </a:cubicBezTo>
                  <a:cubicBezTo>
                    <a:pt x="85" y="64"/>
                    <a:pt x="84" y="61"/>
                    <a:pt x="83" y="58"/>
                  </a:cubicBezTo>
                  <a:cubicBezTo>
                    <a:pt x="85" y="53"/>
                    <a:pt x="85" y="48"/>
                    <a:pt x="85" y="43"/>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44" name="Freeform 136"/>
            <p:cNvSpPr>
              <a:spLocks noEditPoints="1"/>
            </p:cNvSpPr>
            <p:nvPr/>
          </p:nvSpPr>
          <p:spPr bwMode="auto">
            <a:xfrm>
              <a:off x="9576736" y="4024037"/>
              <a:ext cx="249569" cy="248100"/>
            </a:xfrm>
            <a:custGeom>
              <a:avLst/>
              <a:gdLst>
                <a:gd name="T0" fmla="*/ 52 w 104"/>
                <a:gd name="T1" fmla="*/ 0 h 104"/>
                <a:gd name="T2" fmla="*/ 0 w 104"/>
                <a:gd name="T3" fmla="*/ 52 h 104"/>
                <a:gd name="T4" fmla="*/ 52 w 104"/>
                <a:gd name="T5" fmla="*/ 104 h 104"/>
                <a:gd name="T6" fmla="*/ 104 w 104"/>
                <a:gd name="T7" fmla="*/ 52 h 104"/>
                <a:gd name="T8" fmla="*/ 52 w 104"/>
                <a:gd name="T9" fmla="*/ 0 h 104"/>
                <a:gd name="T10" fmla="*/ 32 w 104"/>
                <a:gd name="T11" fmla="*/ 52 h 104"/>
                <a:gd name="T12" fmla="*/ 52 w 104"/>
                <a:gd name="T13" fmla="*/ 32 h 104"/>
                <a:gd name="T14" fmla="*/ 72 w 104"/>
                <a:gd name="T15" fmla="*/ 52 h 104"/>
                <a:gd name="T16" fmla="*/ 52 w 104"/>
                <a:gd name="T17" fmla="*/ 71 h 104"/>
                <a:gd name="T18" fmla="*/ 32 w 104"/>
                <a:gd name="T19" fmla="*/ 52 h 104"/>
                <a:gd name="T20" fmla="*/ 94 w 104"/>
                <a:gd name="T21" fmla="*/ 69 h 104"/>
                <a:gd name="T22" fmla="*/ 94 w 104"/>
                <a:gd name="T23" fmla="*/ 69 h 104"/>
                <a:gd name="T24" fmla="*/ 76 w 104"/>
                <a:gd name="T25" fmla="*/ 62 h 104"/>
                <a:gd name="T26" fmla="*/ 78 w 104"/>
                <a:gd name="T27" fmla="*/ 52 h 104"/>
                <a:gd name="T28" fmla="*/ 76 w 104"/>
                <a:gd name="T29" fmla="*/ 42 h 104"/>
                <a:gd name="T30" fmla="*/ 89 w 104"/>
                <a:gd name="T31" fmla="*/ 37 h 104"/>
                <a:gd name="T32" fmla="*/ 94 w 104"/>
                <a:gd name="T33" fmla="*/ 34 h 104"/>
                <a:gd name="T34" fmla="*/ 98 w 104"/>
                <a:gd name="T35" fmla="*/ 52 h 104"/>
                <a:gd name="T36" fmla="*/ 94 w 104"/>
                <a:gd name="T37" fmla="*/ 69 h 104"/>
                <a:gd name="T38" fmla="*/ 69 w 104"/>
                <a:gd name="T39" fmla="*/ 10 h 104"/>
                <a:gd name="T40" fmla="*/ 69 w 104"/>
                <a:gd name="T41" fmla="*/ 10 h 104"/>
                <a:gd name="T42" fmla="*/ 69 w 104"/>
                <a:gd name="T43" fmla="*/ 10 h 104"/>
                <a:gd name="T44" fmla="*/ 62 w 104"/>
                <a:gd name="T45" fmla="*/ 28 h 104"/>
                <a:gd name="T46" fmla="*/ 52 w 104"/>
                <a:gd name="T47" fmla="*/ 26 h 104"/>
                <a:gd name="T48" fmla="*/ 42 w 104"/>
                <a:gd name="T49" fmla="*/ 28 h 104"/>
                <a:gd name="T50" fmla="*/ 38 w 104"/>
                <a:gd name="T51" fmla="*/ 19 h 104"/>
                <a:gd name="T52" fmla="*/ 35 w 104"/>
                <a:gd name="T53" fmla="*/ 10 h 104"/>
                <a:gd name="T54" fmla="*/ 52 w 104"/>
                <a:gd name="T55" fmla="*/ 6 h 104"/>
                <a:gd name="T56" fmla="*/ 69 w 104"/>
                <a:gd name="T57" fmla="*/ 10 h 104"/>
                <a:gd name="T58" fmla="*/ 10 w 104"/>
                <a:gd name="T59" fmla="*/ 34 h 104"/>
                <a:gd name="T60" fmla="*/ 19 w 104"/>
                <a:gd name="T61" fmla="*/ 38 h 104"/>
                <a:gd name="T62" fmla="*/ 28 w 104"/>
                <a:gd name="T63" fmla="*/ 42 h 104"/>
                <a:gd name="T64" fmla="*/ 26 w 104"/>
                <a:gd name="T65" fmla="*/ 52 h 104"/>
                <a:gd name="T66" fmla="*/ 28 w 104"/>
                <a:gd name="T67" fmla="*/ 62 h 104"/>
                <a:gd name="T68" fmla="*/ 10 w 104"/>
                <a:gd name="T69" fmla="*/ 69 h 104"/>
                <a:gd name="T70" fmla="*/ 6 w 104"/>
                <a:gd name="T71" fmla="*/ 52 h 104"/>
                <a:gd name="T72" fmla="*/ 10 w 104"/>
                <a:gd name="T73" fmla="*/ 34 h 104"/>
                <a:gd name="T74" fmla="*/ 35 w 104"/>
                <a:gd name="T75" fmla="*/ 94 h 104"/>
                <a:gd name="T76" fmla="*/ 37 w 104"/>
                <a:gd name="T77" fmla="*/ 88 h 104"/>
                <a:gd name="T78" fmla="*/ 42 w 104"/>
                <a:gd name="T79" fmla="*/ 76 h 104"/>
                <a:gd name="T80" fmla="*/ 52 w 104"/>
                <a:gd name="T81" fmla="*/ 78 h 104"/>
                <a:gd name="T82" fmla="*/ 62 w 104"/>
                <a:gd name="T83" fmla="*/ 76 h 104"/>
                <a:gd name="T84" fmla="*/ 69 w 104"/>
                <a:gd name="T85" fmla="*/ 94 h 104"/>
                <a:gd name="T86" fmla="*/ 69 w 104"/>
                <a:gd name="T87" fmla="*/ 94 h 104"/>
                <a:gd name="T88" fmla="*/ 69 w 104"/>
                <a:gd name="T89" fmla="*/ 94 h 104"/>
                <a:gd name="T90" fmla="*/ 52 w 104"/>
                <a:gd name="T91" fmla="*/ 97 h 104"/>
                <a:gd name="T92" fmla="*/ 35 w 104"/>
                <a:gd name="T93" fmla="*/ 94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04" h="104">
                  <a:moveTo>
                    <a:pt x="52" y="0"/>
                  </a:moveTo>
                  <a:cubicBezTo>
                    <a:pt x="23" y="0"/>
                    <a:pt x="0" y="23"/>
                    <a:pt x="0" y="52"/>
                  </a:cubicBezTo>
                  <a:cubicBezTo>
                    <a:pt x="0" y="81"/>
                    <a:pt x="23" y="104"/>
                    <a:pt x="52" y="104"/>
                  </a:cubicBezTo>
                  <a:cubicBezTo>
                    <a:pt x="81" y="104"/>
                    <a:pt x="104" y="81"/>
                    <a:pt x="104" y="52"/>
                  </a:cubicBezTo>
                  <a:cubicBezTo>
                    <a:pt x="104" y="23"/>
                    <a:pt x="81" y="0"/>
                    <a:pt x="52" y="0"/>
                  </a:cubicBezTo>
                  <a:close/>
                  <a:moveTo>
                    <a:pt x="32" y="52"/>
                  </a:moveTo>
                  <a:cubicBezTo>
                    <a:pt x="32" y="41"/>
                    <a:pt x="41" y="32"/>
                    <a:pt x="52" y="32"/>
                  </a:cubicBezTo>
                  <a:cubicBezTo>
                    <a:pt x="63" y="32"/>
                    <a:pt x="72" y="41"/>
                    <a:pt x="72" y="52"/>
                  </a:cubicBezTo>
                  <a:cubicBezTo>
                    <a:pt x="72" y="63"/>
                    <a:pt x="63" y="71"/>
                    <a:pt x="52" y="71"/>
                  </a:cubicBezTo>
                  <a:cubicBezTo>
                    <a:pt x="41" y="71"/>
                    <a:pt x="32" y="63"/>
                    <a:pt x="32" y="52"/>
                  </a:cubicBezTo>
                  <a:close/>
                  <a:moveTo>
                    <a:pt x="94" y="69"/>
                  </a:moveTo>
                  <a:cubicBezTo>
                    <a:pt x="94" y="69"/>
                    <a:pt x="94" y="69"/>
                    <a:pt x="94" y="69"/>
                  </a:cubicBezTo>
                  <a:cubicBezTo>
                    <a:pt x="76" y="62"/>
                    <a:pt x="76" y="62"/>
                    <a:pt x="76" y="62"/>
                  </a:cubicBezTo>
                  <a:cubicBezTo>
                    <a:pt x="77" y="59"/>
                    <a:pt x="78" y="55"/>
                    <a:pt x="78" y="52"/>
                  </a:cubicBezTo>
                  <a:cubicBezTo>
                    <a:pt x="78" y="48"/>
                    <a:pt x="77" y="45"/>
                    <a:pt x="76" y="42"/>
                  </a:cubicBezTo>
                  <a:cubicBezTo>
                    <a:pt x="89" y="37"/>
                    <a:pt x="89" y="37"/>
                    <a:pt x="89" y="37"/>
                  </a:cubicBezTo>
                  <a:cubicBezTo>
                    <a:pt x="94" y="34"/>
                    <a:pt x="94" y="34"/>
                    <a:pt x="94" y="34"/>
                  </a:cubicBezTo>
                  <a:cubicBezTo>
                    <a:pt x="96" y="40"/>
                    <a:pt x="98" y="46"/>
                    <a:pt x="98" y="52"/>
                  </a:cubicBezTo>
                  <a:cubicBezTo>
                    <a:pt x="98" y="58"/>
                    <a:pt x="96" y="64"/>
                    <a:pt x="94" y="69"/>
                  </a:cubicBezTo>
                  <a:close/>
                  <a:moveTo>
                    <a:pt x="69" y="10"/>
                  </a:moveTo>
                  <a:cubicBezTo>
                    <a:pt x="69" y="10"/>
                    <a:pt x="69" y="10"/>
                    <a:pt x="69" y="10"/>
                  </a:cubicBezTo>
                  <a:cubicBezTo>
                    <a:pt x="69" y="10"/>
                    <a:pt x="69" y="10"/>
                    <a:pt x="69" y="10"/>
                  </a:cubicBezTo>
                  <a:cubicBezTo>
                    <a:pt x="62" y="28"/>
                    <a:pt x="62" y="28"/>
                    <a:pt x="62" y="28"/>
                  </a:cubicBezTo>
                  <a:cubicBezTo>
                    <a:pt x="59" y="26"/>
                    <a:pt x="56" y="26"/>
                    <a:pt x="52" y="26"/>
                  </a:cubicBezTo>
                  <a:cubicBezTo>
                    <a:pt x="48" y="26"/>
                    <a:pt x="45" y="26"/>
                    <a:pt x="42" y="28"/>
                  </a:cubicBezTo>
                  <a:cubicBezTo>
                    <a:pt x="38" y="19"/>
                    <a:pt x="38" y="19"/>
                    <a:pt x="38" y="19"/>
                  </a:cubicBezTo>
                  <a:cubicBezTo>
                    <a:pt x="35" y="10"/>
                    <a:pt x="35" y="10"/>
                    <a:pt x="35" y="10"/>
                  </a:cubicBezTo>
                  <a:cubicBezTo>
                    <a:pt x="40" y="7"/>
                    <a:pt x="46" y="6"/>
                    <a:pt x="52" y="6"/>
                  </a:cubicBezTo>
                  <a:cubicBezTo>
                    <a:pt x="58" y="6"/>
                    <a:pt x="64" y="7"/>
                    <a:pt x="69" y="10"/>
                  </a:cubicBezTo>
                  <a:close/>
                  <a:moveTo>
                    <a:pt x="10" y="34"/>
                  </a:moveTo>
                  <a:cubicBezTo>
                    <a:pt x="19" y="38"/>
                    <a:pt x="19" y="38"/>
                    <a:pt x="19" y="38"/>
                  </a:cubicBezTo>
                  <a:cubicBezTo>
                    <a:pt x="28" y="42"/>
                    <a:pt x="28" y="42"/>
                    <a:pt x="28" y="42"/>
                  </a:cubicBezTo>
                  <a:cubicBezTo>
                    <a:pt x="27" y="45"/>
                    <a:pt x="26" y="48"/>
                    <a:pt x="26" y="52"/>
                  </a:cubicBezTo>
                  <a:cubicBezTo>
                    <a:pt x="26" y="55"/>
                    <a:pt x="27" y="59"/>
                    <a:pt x="28" y="62"/>
                  </a:cubicBezTo>
                  <a:cubicBezTo>
                    <a:pt x="10" y="69"/>
                    <a:pt x="10" y="69"/>
                    <a:pt x="10" y="69"/>
                  </a:cubicBezTo>
                  <a:cubicBezTo>
                    <a:pt x="8" y="64"/>
                    <a:pt x="6" y="58"/>
                    <a:pt x="6" y="52"/>
                  </a:cubicBezTo>
                  <a:cubicBezTo>
                    <a:pt x="6" y="46"/>
                    <a:pt x="8" y="40"/>
                    <a:pt x="10" y="34"/>
                  </a:cubicBezTo>
                  <a:close/>
                  <a:moveTo>
                    <a:pt x="35" y="94"/>
                  </a:moveTo>
                  <a:cubicBezTo>
                    <a:pt x="37" y="88"/>
                    <a:pt x="37" y="88"/>
                    <a:pt x="37" y="88"/>
                  </a:cubicBezTo>
                  <a:cubicBezTo>
                    <a:pt x="42" y="76"/>
                    <a:pt x="42" y="76"/>
                    <a:pt x="42" y="76"/>
                  </a:cubicBezTo>
                  <a:cubicBezTo>
                    <a:pt x="45" y="77"/>
                    <a:pt x="48" y="78"/>
                    <a:pt x="52" y="78"/>
                  </a:cubicBezTo>
                  <a:cubicBezTo>
                    <a:pt x="56" y="78"/>
                    <a:pt x="59" y="77"/>
                    <a:pt x="62" y="76"/>
                  </a:cubicBezTo>
                  <a:cubicBezTo>
                    <a:pt x="69" y="94"/>
                    <a:pt x="69" y="94"/>
                    <a:pt x="69" y="94"/>
                  </a:cubicBezTo>
                  <a:cubicBezTo>
                    <a:pt x="69" y="94"/>
                    <a:pt x="69" y="94"/>
                    <a:pt x="69" y="94"/>
                  </a:cubicBezTo>
                  <a:cubicBezTo>
                    <a:pt x="69" y="94"/>
                    <a:pt x="69" y="94"/>
                    <a:pt x="69" y="94"/>
                  </a:cubicBezTo>
                  <a:cubicBezTo>
                    <a:pt x="64" y="96"/>
                    <a:pt x="58" y="97"/>
                    <a:pt x="52" y="97"/>
                  </a:cubicBezTo>
                  <a:cubicBezTo>
                    <a:pt x="46" y="97"/>
                    <a:pt x="40" y="96"/>
                    <a:pt x="35" y="94"/>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45" name="Freeform 137"/>
            <p:cNvSpPr>
              <a:spLocks/>
            </p:cNvSpPr>
            <p:nvPr/>
          </p:nvSpPr>
          <p:spPr bwMode="auto">
            <a:xfrm>
              <a:off x="9651607" y="4324988"/>
              <a:ext cx="287738" cy="290674"/>
            </a:xfrm>
            <a:custGeom>
              <a:avLst/>
              <a:gdLst>
                <a:gd name="T0" fmla="*/ 0 w 120"/>
                <a:gd name="T1" fmla="*/ 70 h 121"/>
                <a:gd name="T2" fmla="*/ 10 w 120"/>
                <a:gd name="T3" fmla="*/ 80 h 121"/>
                <a:gd name="T4" fmla="*/ 20 w 120"/>
                <a:gd name="T5" fmla="*/ 70 h 121"/>
                <a:gd name="T6" fmla="*/ 20 w 120"/>
                <a:gd name="T7" fmla="*/ 34 h 121"/>
                <a:gd name="T8" fmla="*/ 103 w 120"/>
                <a:gd name="T9" fmla="*/ 117 h 121"/>
                <a:gd name="T10" fmla="*/ 117 w 120"/>
                <a:gd name="T11" fmla="*/ 117 h 121"/>
                <a:gd name="T12" fmla="*/ 120 w 120"/>
                <a:gd name="T13" fmla="*/ 110 h 121"/>
                <a:gd name="T14" fmla="*/ 117 w 120"/>
                <a:gd name="T15" fmla="*/ 103 h 121"/>
                <a:gd name="T16" fmla="*/ 34 w 120"/>
                <a:gd name="T17" fmla="*/ 20 h 121"/>
                <a:gd name="T18" fmla="*/ 70 w 120"/>
                <a:gd name="T19" fmla="*/ 20 h 121"/>
                <a:gd name="T20" fmla="*/ 80 w 120"/>
                <a:gd name="T21" fmla="*/ 10 h 121"/>
                <a:gd name="T22" fmla="*/ 70 w 120"/>
                <a:gd name="T23" fmla="*/ 0 h 121"/>
                <a:gd name="T24" fmla="*/ 0 w 120"/>
                <a:gd name="T25" fmla="*/ 0 h 121"/>
                <a:gd name="T26" fmla="*/ 0 w 120"/>
                <a:gd name="T27" fmla="*/ 70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0" h="121">
                  <a:moveTo>
                    <a:pt x="0" y="70"/>
                  </a:moveTo>
                  <a:cubicBezTo>
                    <a:pt x="0" y="76"/>
                    <a:pt x="4" y="80"/>
                    <a:pt x="10" y="80"/>
                  </a:cubicBezTo>
                  <a:cubicBezTo>
                    <a:pt x="15" y="80"/>
                    <a:pt x="20" y="76"/>
                    <a:pt x="20" y="70"/>
                  </a:cubicBezTo>
                  <a:cubicBezTo>
                    <a:pt x="20" y="34"/>
                    <a:pt x="20" y="34"/>
                    <a:pt x="20" y="34"/>
                  </a:cubicBezTo>
                  <a:cubicBezTo>
                    <a:pt x="103" y="117"/>
                    <a:pt x="103" y="117"/>
                    <a:pt x="103" y="117"/>
                  </a:cubicBezTo>
                  <a:cubicBezTo>
                    <a:pt x="107" y="121"/>
                    <a:pt x="113" y="121"/>
                    <a:pt x="117" y="117"/>
                  </a:cubicBezTo>
                  <a:cubicBezTo>
                    <a:pt x="119" y="115"/>
                    <a:pt x="120" y="113"/>
                    <a:pt x="120" y="110"/>
                  </a:cubicBezTo>
                  <a:cubicBezTo>
                    <a:pt x="120" y="108"/>
                    <a:pt x="119" y="105"/>
                    <a:pt x="117" y="103"/>
                  </a:cubicBezTo>
                  <a:cubicBezTo>
                    <a:pt x="34" y="20"/>
                    <a:pt x="34" y="20"/>
                    <a:pt x="34" y="20"/>
                  </a:cubicBezTo>
                  <a:cubicBezTo>
                    <a:pt x="70" y="20"/>
                    <a:pt x="70" y="20"/>
                    <a:pt x="70" y="20"/>
                  </a:cubicBezTo>
                  <a:cubicBezTo>
                    <a:pt x="75" y="20"/>
                    <a:pt x="80" y="15"/>
                    <a:pt x="80" y="10"/>
                  </a:cubicBezTo>
                  <a:cubicBezTo>
                    <a:pt x="80" y="4"/>
                    <a:pt x="75" y="0"/>
                    <a:pt x="70" y="0"/>
                  </a:cubicBezTo>
                  <a:cubicBezTo>
                    <a:pt x="0" y="0"/>
                    <a:pt x="0" y="0"/>
                    <a:pt x="0" y="0"/>
                  </a:cubicBezTo>
                  <a:lnTo>
                    <a:pt x="0" y="70"/>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46" name="Freeform 138"/>
            <p:cNvSpPr>
              <a:spLocks noEditPoints="1"/>
            </p:cNvSpPr>
            <p:nvPr/>
          </p:nvSpPr>
          <p:spPr bwMode="auto">
            <a:xfrm>
              <a:off x="9269913" y="3375158"/>
              <a:ext cx="299482" cy="248100"/>
            </a:xfrm>
            <a:custGeom>
              <a:avLst/>
              <a:gdLst>
                <a:gd name="T0" fmla="*/ 125 w 125"/>
                <a:gd name="T1" fmla="*/ 55 h 103"/>
                <a:gd name="T2" fmla="*/ 110 w 125"/>
                <a:gd name="T3" fmla="*/ 24 h 103"/>
                <a:gd name="T4" fmla="*/ 86 w 125"/>
                <a:gd name="T5" fmla="*/ 24 h 103"/>
                <a:gd name="T6" fmla="*/ 86 w 125"/>
                <a:gd name="T7" fmla="*/ 8 h 103"/>
                <a:gd name="T8" fmla="*/ 78 w 125"/>
                <a:gd name="T9" fmla="*/ 0 h 103"/>
                <a:gd name="T10" fmla="*/ 8 w 125"/>
                <a:gd name="T11" fmla="*/ 0 h 103"/>
                <a:gd name="T12" fmla="*/ 0 w 125"/>
                <a:gd name="T13" fmla="*/ 8 h 103"/>
                <a:gd name="T14" fmla="*/ 0 w 125"/>
                <a:gd name="T15" fmla="*/ 71 h 103"/>
                <a:gd name="T16" fmla="*/ 8 w 125"/>
                <a:gd name="T17" fmla="*/ 79 h 103"/>
                <a:gd name="T18" fmla="*/ 18 w 125"/>
                <a:gd name="T19" fmla="*/ 79 h 103"/>
                <a:gd name="T20" fmla="*/ 16 w 125"/>
                <a:gd name="T21" fmla="*/ 87 h 103"/>
                <a:gd name="T22" fmla="*/ 31 w 125"/>
                <a:gd name="T23" fmla="*/ 103 h 103"/>
                <a:gd name="T24" fmla="*/ 47 w 125"/>
                <a:gd name="T25" fmla="*/ 87 h 103"/>
                <a:gd name="T26" fmla="*/ 45 w 125"/>
                <a:gd name="T27" fmla="*/ 79 h 103"/>
                <a:gd name="T28" fmla="*/ 88 w 125"/>
                <a:gd name="T29" fmla="*/ 79 h 103"/>
                <a:gd name="T30" fmla="*/ 86 w 125"/>
                <a:gd name="T31" fmla="*/ 87 h 103"/>
                <a:gd name="T32" fmla="*/ 102 w 125"/>
                <a:gd name="T33" fmla="*/ 103 h 103"/>
                <a:gd name="T34" fmla="*/ 118 w 125"/>
                <a:gd name="T35" fmla="*/ 87 h 103"/>
                <a:gd name="T36" fmla="*/ 115 w 125"/>
                <a:gd name="T37" fmla="*/ 79 h 103"/>
                <a:gd name="T38" fmla="*/ 125 w 125"/>
                <a:gd name="T39" fmla="*/ 79 h 103"/>
                <a:gd name="T40" fmla="*/ 125 w 125"/>
                <a:gd name="T41" fmla="*/ 55 h 103"/>
                <a:gd name="T42" fmla="*/ 86 w 125"/>
                <a:gd name="T43" fmla="*/ 55 h 103"/>
                <a:gd name="T44" fmla="*/ 86 w 125"/>
                <a:gd name="T45" fmla="*/ 36 h 103"/>
                <a:gd name="T46" fmla="*/ 102 w 125"/>
                <a:gd name="T47" fmla="*/ 36 h 103"/>
                <a:gd name="T48" fmla="*/ 112 w 125"/>
                <a:gd name="T49" fmla="*/ 55 h 103"/>
                <a:gd name="T50" fmla="*/ 86 w 125"/>
                <a:gd name="T51" fmla="*/ 55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5" h="103">
                  <a:moveTo>
                    <a:pt x="125" y="55"/>
                  </a:moveTo>
                  <a:cubicBezTo>
                    <a:pt x="110" y="24"/>
                    <a:pt x="110" y="24"/>
                    <a:pt x="110" y="24"/>
                  </a:cubicBezTo>
                  <a:cubicBezTo>
                    <a:pt x="86" y="24"/>
                    <a:pt x="86" y="24"/>
                    <a:pt x="86" y="24"/>
                  </a:cubicBezTo>
                  <a:cubicBezTo>
                    <a:pt x="86" y="8"/>
                    <a:pt x="86" y="8"/>
                    <a:pt x="86" y="8"/>
                  </a:cubicBezTo>
                  <a:cubicBezTo>
                    <a:pt x="86" y="4"/>
                    <a:pt x="83" y="0"/>
                    <a:pt x="78" y="0"/>
                  </a:cubicBezTo>
                  <a:cubicBezTo>
                    <a:pt x="8" y="0"/>
                    <a:pt x="8" y="0"/>
                    <a:pt x="8" y="0"/>
                  </a:cubicBezTo>
                  <a:cubicBezTo>
                    <a:pt x="3" y="0"/>
                    <a:pt x="0" y="4"/>
                    <a:pt x="0" y="8"/>
                  </a:cubicBezTo>
                  <a:cubicBezTo>
                    <a:pt x="0" y="71"/>
                    <a:pt x="0" y="71"/>
                    <a:pt x="0" y="71"/>
                  </a:cubicBezTo>
                  <a:cubicBezTo>
                    <a:pt x="8" y="79"/>
                    <a:pt x="8" y="79"/>
                    <a:pt x="8" y="79"/>
                  </a:cubicBezTo>
                  <a:cubicBezTo>
                    <a:pt x="18" y="79"/>
                    <a:pt x="18" y="79"/>
                    <a:pt x="18" y="79"/>
                  </a:cubicBezTo>
                  <a:cubicBezTo>
                    <a:pt x="16" y="81"/>
                    <a:pt x="16" y="84"/>
                    <a:pt x="16" y="87"/>
                  </a:cubicBezTo>
                  <a:cubicBezTo>
                    <a:pt x="16" y="96"/>
                    <a:pt x="23" y="103"/>
                    <a:pt x="31" y="103"/>
                  </a:cubicBezTo>
                  <a:cubicBezTo>
                    <a:pt x="40" y="103"/>
                    <a:pt x="47" y="96"/>
                    <a:pt x="47" y="87"/>
                  </a:cubicBezTo>
                  <a:cubicBezTo>
                    <a:pt x="47" y="84"/>
                    <a:pt x="46" y="81"/>
                    <a:pt x="45" y="79"/>
                  </a:cubicBezTo>
                  <a:cubicBezTo>
                    <a:pt x="88" y="79"/>
                    <a:pt x="88" y="79"/>
                    <a:pt x="88" y="79"/>
                  </a:cubicBezTo>
                  <a:cubicBezTo>
                    <a:pt x="87" y="81"/>
                    <a:pt x="86" y="84"/>
                    <a:pt x="86" y="87"/>
                  </a:cubicBezTo>
                  <a:cubicBezTo>
                    <a:pt x="86" y="96"/>
                    <a:pt x="93" y="103"/>
                    <a:pt x="102" y="103"/>
                  </a:cubicBezTo>
                  <a:cubicBezTo>
                    <a:pt x="111" y="103"/>
                    <a:pt x="118" y="96"/>
                    <a:pt x="118" y="87"/>
                  </a:cubicBezTo>
                  <a:cubicBezTo>
                    <a:pt x="118" y="84"/>
                    <a:pt x="117" y="81"/>
                    <a:pt x="115" y="79"/>
                  </a:cubicBezTo>
                  <a:cubicBezTo>
                    <a:pt x="125" y="79"/>
                    <a:pt x="125" y="79"/>
                    <a:pt x="125" y="79"/>
                  </a:cubicBezTo>
                  <a:lnTo>
                    <a:pt x="125" y="55"/>
                  </a:lnTo>
                  <a:close/>
                  <a:moveTo>
                    <a:pt x="86" y="55"/>
                  </a:moveTo>
                  <a:cubicBezTo>
                    <a:pt x="86" y="36"/>
                    <a:pt x="86" y="36"/>
                    <a:pt x="86" y="36"/>
                  </a:cubicBezTo>
                  <a:cubicBezTo>
                    <a:pt x="102" y="36"/>
                    <a:pt x="102" y="36"/>
                    <a:pt x="102" y="36"/>
                  </a:cubicBezTo>
                  <a:cubicBezTo>
                    <a:pt x="112" y="55"/>
                    <a:pt x="112" y="55"/>
                    <a:pt x="112" y="55"/>
                  </a:cubicBezTo>
                  <a:lnTo>
                    <a:pt x="86" y="55"/>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47" name="Freeform 139"/>
            <p:cNvSpPr>
              <a:spLocks noEditPoints="1"/>
            </p:cNvSpPr>
            <p:nvPr/>
          </p:nvSpPr>
          <p:spPr bwMode="auto">
            <a:xfrm>
              <a:off x="9137789" y="3087420"/>
              <a:ext cx="252505" cy="252505"/>
            </a:xfrm>
            <a:custGeom>
              <a:avLst/>
              <a:gdLst>
                <a:gd name="T0" fmla="*/ 101 w 105"/>
                <a:gd name="T1" fmla="*/ 29 h 105"/>
                <a:gd name="T2" fmla="*/ 72 w 105"/>
                <a:gd name="T3" fmla="*/ 26 h 105"/>
                <a:gd name="T4" fmla="*/ 89 w 105"/>
                <a:gd name="T5" fmla="*/ 10 h 105"/>
                <a:gd name="T6" fmla="*/ 82 w 105"/>
                <a:gd name="T7" fmla="*/ 3 h 105"/>
                <a:gd name="T8" fmla="*/ 59 w 105"/>
                <a:gd name="T9" fmla="*/ 26 h 105"/>
                <a:gd name="T10" fmla="*/ 53 w 105"/>
                <a:gd name="T11" fmla="*/ 26 h 105"/>
                <a:gd name="T12" fmla="*/ 53 w 105"/>
                <a:gd name="T13" fmla="*/ 26 h 105"/>
                <a:gd name="T14" fmla="*/ 26 w 105"/>
                <a:gd name="T15" fmla="*/ 0 h 105"/>
                <a:gd name="T16" fmla="*/ 20 w 105"/>
                <a:gd name="T17" fmla="*/ 6 h 105"/>
                <a:gd name="T18" fmla="*/ 40 w 105"/>
                <a:gd name="T19" fmla="*/ 26 h 105"/>
                <a:gd name="T20" fmla="*/ 4 w 105"/>
                <a:gd name="T21" fmla="*/ 29 h 105"/>
                <a:gd name="T22" fmla="*/ 0 w 105"/>
                <a:gd name="T23" fmla="*/ 65 h 105"/>
                <a:gd name="T24" fmla="*/ 4 w 105"/>
                <a:gd name="T25" fmla="*/ 102 h 105"/>
                <a:gd name="T26" fmla="*/ 53 w 105"/>
                <a:gd name="T27" fmla="*/ 105 h 105"/>
                <a:gd name="T28" fmla="*/ 101 w 105"/>
                <a:gd name="T29" fmla="*/ 102 h 105"/>
                <a:gd name="T30" fmla="*/ 105 w 105"/>
                <a:gd name="T31" fmla="*/ 65 h 105"/>
                <a:gd name="T32" fmla="*/ 101 w 105"/>
                <a:gd name="T33" fmla="*/ 29 h 105"/>
                <a:gd name="T34" fmla="*/ 89 w 105"/>
                <a:gd name="T35" fmla="*/ 90 h 105"/>
                <a:gd name="T36" fmla="*/ 53 w 105"/>
                <a:gd name="T37" fmla="*/ 92 h 105"/>
                <a:gd name="T38" fmla="*/ 16 w 105"/>
                <a:gd name="T39" fmla="*/ 90 h 105"/>
                <a:gd name="T40" fmla="*/ 13 w 105"/>
                <a:gd name="T41" fmla="*/ 65 h 105"/>
                <a:gd name="T42" fmla="*/ 16 w 105"/>
                <a:gd name="T43" fmla="*/ 41 h 105"/>
                <a:gd name="T44" fmla="*/ 53 w 105"/>
                <a:gd name="T45" fmla="*/ 39 h 105"/>
                <a:gd name="T46" fmla="*/ 89 w 105"/>
                <a:gd name="T47" fmla="*/ 41 h 105"/>
                <a:gd name="T48" fmla="*/ 92 w 105"/>
                <a:gd name="T49" fmla="*/ 65 h 105"/>
                <a:gd name="T50" fmla="*/ 89 w 105"/>
                <a:gd name="T51" fmla="*/ 90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05" h="105">
                  <a:moveTo>
                    <a:pt x="101" y="29"/>
                  </a:moveTo>
                  <a:cubicBezTo>
                    <a:pt x="92" y="28"/>
                    <a:pt x="82" y="27"/>
                    <a:pt x="72" y="26"/>
                  </a:cubicBezTo>
                  <a:cubicBezTo>
                    <a:pt x="89" y="10"/>
                    <a:pt x="89" y="10"/>
                    <a:pt x="89" y="10"/>
                  </a:cubicBezTo>
                  <a:cubicBezTo>
                    <a:pt x="82" y="3"/>
                    <a:pt x="82" y="3"/>
                    <a:pt x="82" y="3"/>
                  </a:cubicBezTo>
                  <a:cubicBezTo>
                    <a:pt x="59" y="26"/>
                    <a:pt x="59" y="26"/>
                    <a:pt x="59" y="26"/>
                  </a:cubicBezTo>
                  <a:cubicBezTo>
                    <a:pt x="57" y="26"/>
                    <a:pt x="55" y="26"/>
                    <a:pt x="53" y="26"/>
                  </a:cubicBezTo>
                  <a:cubicBezTo>
                    <a:pt x="53" y="26"/>
                    <a:pt x="53" y="26"/>
                    <a:pt x="53" y="26"/>
                  </a:cubicBezTo>
                  <a:cubicBezTo>
                    <a:pt x="26" y="0"/>
                    <a:pt x="26" y="0"/>
                    <a:pt x="26" y="0"/>
                  </a:cubicBezTo>
                  <a:cubicBezTo>
                    <a:pt x="20" y="6"/>
                    <a:pt x="20" y="6"/>
                    <a:pt x="20" y="6"/>
                  </a:cubicBezTo>
                  <a:cubicBezTo>
                    <a:pt x="40" y="26"/>
                    <a:pt x="40" y="26"/>
                    <a:pt x="40" y="26"/>
                  </a:cubicBezTo>
                  <a:cubicBezTo>
                    <a:pt x="27" y="27"/>
                    <a:pt x="15" y="28"/>
                    <a:pt x="4" y="29"/>
                  </a:cubicBezTo>
                  <a:cubicBezTo>
                    <a:pt x="2" y="40"/>
                    <a:pt x="0" y="53"/>
                    <a:pt x="0" y="65"/>
                  </a:cubicBezTo>
                  <a:cubicBezTo>
                    <a:pt x="0" y="78"/>
                    <a:pt x="2" y="91"/>
                    <a:pt x="4" y="102"/>
                  </a:cubicBezTo>
                  <a:cubicBezTo>
                    <a:pt x="19" y="104"/>
                    <a:pt x="35" y="105"/>
                    <a:pt x="53" y="105"/>
                  </a:cubicBezTo>
                  <a:cubicBezTo>
                    <a:pt x="70" y="105"/>
                    <a:pt x="86" y="104"/>
                    <a:pt x="101" y="102"/>
                  </a:cubicBezTo>
                  <a:cubicBezTo>
                    <a:pt x="104" y="91"/>
                    <a:pt x="105" y="78"/>
                    <a:pt x="105" y="65"/>
                  </a:cubicBezTo>
                  <a:cubicBezTo>
                    <a:pt x="105" y="53"/>
                    <a:pt x="104" y="40"/>
                    <a:pt x="101" y="29"/>
                  </a:cubicBezTo>
                  <a:close/>
                  <a:moveTo>
                    <a:pt x="89" y="90"/>
                  </a:moveTo>
                  <a:cubicBezTo>
                    <a:pt x="78" y="91"/>
                    <a:pt x="65" y="92"/>
                    <a:pt x="53" y="92"/>
                  </a:cubicBezTo>
                  <a:cubicBezTo>
                    <a:pt x="40" y="92"/>
                    <a:pt x="27" y="91"/>
                    <a:pt x="16" y="90"/>
                  </a:cubicBezTo>
                  <a:cubicBezTo>
                    <a:pt x="14" y="82"/>
                    <a:pt x="13" y="74"/>
                    <a:pt x="13" y="65"/>
                  </a:cubicBezTo>
                  <a:cubicBezTo>
                    <a:pt x="13" y="57"/>
                    <a:pt x="14" y="49"/>
                    <a:pt x="16" y="41"/>
                  </a:cubicBezTo>
                  <a:cubicBezTo>
                    <a:pt x="27" y="40"/>
                    <a:pt x="40" y="39"/>
                    <a:pt x="53" y="39"/>
                  </a:cubicBezTo>
                  <a:cubicBezTo>
                    <a:pt x="65" y="39"/>
                    <a:pt x="78" y="40"/>
                    <a:pt x="89" y="41"/>
                  </a:cubicBezTo>
                  <a:cubicBezTo>
                    <a:pt x="91" y="49"/>
                    <a:pt x="92" y="57"/>
                    <a:pt x="92" y="65"/>
                  </a:cubicBezTo>
                  <a:cubicBezTo>
                    <a:pt x="92" y="74"/>
                    <a:pt x="91" y="82"/>
                    <a:pt x="89" y="90"/>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48" name="Freeform 140"/>
            <p:cNvSpPr>
              <a:spLocks/>
            </p:cNvSpPr>
            <p:nvPr/>
          </p:nvSpPr>
          <p:spPr bwMode="auto">
            <a:xfrm>
              <a:off x="9155405" y="2798215"/>
              <a:ext cx="321504" cy="261313"/>
            </a:xfrm>
            <a:custGeom>
              <a:avLst/>
              <a:gdLst>
                <a:gd name="T0" fmla="*/ 134 w 134"/>
                <a:gd name="T1" fmla="*/ 13 h 109"/>
                <a:gd name="T2" fmla="*/ 118 w 134"/>
                <a:gd name="T3" fmla="*/ 17 h 109"/>
                <a:gd name="T4" fmla="*/ 130 w 134"/>
                <a:gd name="T5" fmla="*/ 2 h 109"/>
                <a:gd name="T6" fmla="*/ 113 w 134"/>
                <a:gd name="T7" fmla="*/ 9 h 109"/>
                <a:gd name="T8" fmla="*/ 93 w 134"/>
                <a:gd name="T9" fmla="*/ 0 h 109"/>
                <a:gd name="T10" fmla="*/ 65 w 134"/>
                <a:gd name="T11" fmla="*/ 28 h 109"/>
                <a:gd name="T12" fmla="*/ 66 w 134"/>
                <a:gd name="T13" fmla="*/ 34 h 109"/>
                <a:gd name="T14" fmla="*/ 10 w 134"/>
                <a:gd name="T15" fmla="*/ 5 h 109"/>
                <a:gd name="T16" fmla="*/ 6 w 134"/>
                <a:gd name="T17" fmla="*/ 19 h 109"/>
                <a:gd name="T18" fmla="*/ 18 w 134"/>
                <a:gd name="T19" fmla="*/ 42 h 109"/>
                <a:gd name="T20" fmla="*/ 6 w 134"/>
                <a:gd name="T21" fmla="*/ 38 h 109"/>
                <a:gd name="T22" fmla="*/ 6 w 134"/>
                <a:gd name="T23" fmla="*/ 39 h 109"/>
                <a:gd name="T24" fmla="*/ 28 w 134"/>
                <a:gd name="T25" fmla="*/ 66 h 109"/>
                <a:gd name="T26" fmla="*/ 20 w 134"/>
                <a:gd name="T27" fmla="*/ 67 h 109"/>
                <a:gd name="T28" fmla="*/ 15 w 134"/>
                <a:gd name="T29" fmla="*/ 66 h 109"/>
                <a:gd name="T30" fmla="*/ 41 w 134"/>
                <a:gd name="T31" fmla="*/ 85 h 109"/>
                <a:gd name="T32" fmla="*/ 7 w 134"/>
                <a:gd name="T33" fmla="*/ 97 h 109"/>
                <a:gd name="T34" fmla="*/ 0 w 134"/>
                <a:gd name="T35" fmla="*/ 96 h 109"/>
                <a:gd name="T36" fmla="*/ 42 w 134"/>
                <a:gd name="T37" fmla="*/ 109 h 109"/>
                <a:gd name="T38" fmla="*/ 120 w 134"/>
                <a:gd name="T39" fmla="*/ 31 h 109"/>
                <a:gd name="T40" fmla="*/ 120 w 134"/>
                <a:gd name="T41" fmla="*/ 27 h 109"/>
                <a:gd name="T42" fmla="*/ 134 w 134"/>
                <a:gd name="T43" fmla="*/ 13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34" h="109">
                  <a:moveTo>
                    <a:pt x="134" y="13"/>
                  </a:moveTo>
                  <a:cubicBezTo>
                    <a:pt x="129" y="15"/>
                    <a:pt x="124" y="17"/>
                    <a:pt x="118" y="17"/>
                  </a:cubicBezTo>
                  <a:cubicBezTo>
                    <a:pt x="124" y="14"/>
                    <a:pt x="128" y="9"/>
                    <a:pt x="130" y="2"/>
                  </a:cubicBezTo>
                  <a:cubicBezTo>
                    <a:pt x="125" y="5"/>
                    <a:pt x="119" y="8"/>
                    <a:pt x="113" y="9"/>
                  </a:cubicBezTo>
                  <a:cubicBezTo>
                    <a:pt x="108" y="3"/>
                    <a:pt x="101" y="0"/>
                    <a:pt x="93" y="0"/>
                  </a:cubicBezTo>
                  <a:cubicBezTo>
                    <a:pt x="78" y="0"/>
                    <a:pt x="65" y="12"/>
                    <a:pt x="65" y="28"/>
                  </a:cubicBezTo>
                  <a:cubicBezTo>
                    <a:pt x="65" y="30"/>
                    <a:pt x="66" y="32"/>
                    <a:pt x="66" y="34"/>
                  </a:cubicBezTo>
                  <a:cubicBezTo>
                    <a:pt x="43" y="33"/>
                    <a:pt x="23" y="22"/>
                    <a:pt x="10" y="5"/>
                  </a:cubicBezTo>
                  <a:cubicBezTo>
                    <a:pt x="7" y="9"/>
                    <a:pt x="6" y="14"/>
                    <a:pt x="6" y="19"/>
                  </a:cubicBezTo>
                  <a:cubicBezTo>
                    <a:pt x="6" y="28"/>
                    <a:pt x="11" y="37"/>
                    <a:pt x="18" y="42"/>
                  </a:cubicBezTo>
                  <a:cubicBezTo>
                    <a:pt x="14" y="42"/>
                    <a:pt x="9" y="40"/>
                    <a:pt x="6" y="38"/>
                  </a:cubicBezTo>
                  <a:cubicBezTo>
                    <a:pt x="6" y="38"/>
                    <a:pt x="6" y="39"/>
                    <a:pt x="6" y="39"/>
                  </a:cubicBezTo>
                  <a:cubicBezTo>
                    <a:pt x="6" y="52"/>
                    <a:pt x="15" y="63"/>
                    <a:pt x="28" y="66"/>
                  </a:cubicBezTo>
                  <a:cubicBezTo>
                    <a:pt x="25" y="66"/>
                    <a:pt x="23" y="67"/>
                    <a:pt x="20" y="67"/>
                  </a:cubicBezTo>
                  <a:cubicBezTo>
                    <a:pt x="19" y="67"/>
                    <a:pt x="17" y="66"/>
                    <a:pt x="15" y="66"/>
                  </a:cubicBezTo>
                  <a:cubicBezTo>
                    <a:pt x="19" y="77"/>
                    <a:pt x="29" y="85"/>
                    <a:pt x="41" y="85"/>
                  </a:cubicBezTo>
                  <a:cubicBezTo>
                    <a:pt x="31" y="92"/>
                    <a:pt x="20" y="97"/>
                    <a:pt x="7" y="97"/>
                  </a:cubicBezTo>
                  <a:cubicBezTo>
                    <a:pt x="5" y="97"/>
                    <a:pt x="2" y="97"/>
                    <a:pt x="0" y="96"/>
                  </a:cubicBezTo>
                  <a:cubicBezTo>
                    <a:pt x="12" y="104"/>
                    <a:pt x="27" y="109"/>
                    <a:pt x="42" y="109"/>
                  </a:cubicBezTo>
                  <a:cubicBezTo>
                    <a:pt x="93" y="109"/>
                    <a:pt x="120" y="67"/>
                    <a:pt x="120" y="31"/>
                  </a:cubicBezTo>
                  <a:cubicBezTo>
                    <a:pt x="120" y="30"/>
                    <a:pt x="120" y="28"/>
                    <a:pt x="120" y="27"/>
                  </a:cubicBezTo>
                  <a:cubicBezTo>
                    <a:pt x="126" y="23"/>
                    <a:pt x="130" y="18"/>
                    <a:pt x="134" y="13"/>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49" name="Freeform 141"/>
            <p:cNvSpPr>
              <a:spLocks noEditPoints="1"/>
            </p:cNvSpPr>
            <p:nvPr/>
          </p:nvSpPr>
          <p:spPr bwMode="auto">
            <a:xfrm>
              <a:off x="9299274" y="4135609"/>
              <a:ext cx="311227" cy="293610"/>
            </a:xfrm>
            <a:custGeom>
              <a:avLst/>
              <a:gdLst>
                <a:gd name="T0" fmla="*/ 93 w 212"/>
                <a:gd name="T1" fmla="*/ 107 h 200"/>
                <a:gd name="T2" fmla="*/ 119 w 212"/>
                <a:gd name="T3" fmla="*/ 107 h 200"/>
                <a:gd name="T4" fmla="*/ 119 w 212"/>
                <a:gd name="T5" fmla="*/ 54 h 200"/>
                <a:gd name="T6" fmla="*/ 158 w 212"/>
                <a:gd name="T7" fmla="*/ 54 h 200"/>
                <a:gd name="T8" fmla="*/ 106 w 212"/>
                <a:gd name="T9" fmla="*/ 0 h 200"/>
                <a:gd name="T10" fmla="*/ 52 w 212"/>
                <a:gd name="T11" fmla="*/ 54 h 200"/>
                <a:gd name="T12" fmla="*/ 93 w 212"/>
                <a:gd name="T13" fmla="*/ 54 h 200"/>
                <a:gd name="T14" fmla="*/ 93 w 212"/>
                <a:gd name="T15" fmla="*/ 107 h 200"/>
                <a:gd name="T16" fmla="*/ 132 w 212"/>
                <a:gd name="T17" fmla="*/ 77 h 200"/>
                <a:gd name="T18" fmla="*/ 132 w 212"/>
                <a:gd name="T19" fmla="*/ 97 h 200"/>
                <a:gd name="T20" fmla="*/ 192 w 212"/>
                <a:gd name="T21" fmla="*/ 120 h 200"/>
                <a:gd name="T22" fmla="*/ 106 w 212"/>
                <a:gd name="T23" fmla="*/ 152 h 200"/>
                <a:gd name="T24" fmla="*/ 18 w 212"/>
                <a:gd name="T25" fmla="*/ 120 h 200"/>
                <a:gd name="T26" fmla="*/ 78 w 212"/>
                <a:gd name="T27" fmla="*/ 97 h 200"/>
                <a:gd name="T28" fmla="*/ 78 w 212"/>
                <a:gd name="T29" fmla="*/ 77 h 200"/>
                <a:gd name="T30" fmla="*/ 0 w 212"/>
                <a:gd name="T31" fmla="*/ 107 h 200"/>
                <a:gd name="T32" fmla="*/ 0 w 212"/>
                <a:gd name="T33" fmla="*/ 160 h 200"/>
                <a:gd name="T34" fmla="*/ 106 w 212"/>
                <a:gd name="T35" fmla="*/ 200 h 200"/>
                <a:gd name="T36" fmla="*/ 212 w 212"/>
                <a:gd name="T37" fmla="*/ 160 h 200"/>
                <a:gd name="T38" fmla="*/ 212 w 212"/>
                <a:gd name="T39" fmla="*/ 107 h 200"/>
                <a:gd name="T40" fmla="*/ 132 w 212"/>
                <a:gd name="T41" fmla="*/ 77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2" h="200">
                  <a:moveTo>
                    <a:pt x="93" y="107"/>
                  </a:moveTo>
                  <a:lnTo>
                    <a:pt x="119" y="107"/>
                  </a:lnTo>
                  <a:lnTo>
                    <a:pt x="119" y="54"/>
                  </a:lnTo>
                  <a:lnTo>
                    <a:pt x="158" y="54"/>
                  </a:lnTo>
                  <a:lnTo>
                    <a:pt x="106" y="0"/>
                  </a:lnTo>
                  <a:lnTo>
                    <a:pt x="52" y="54"/>
                  </a:lnTo>
                  <a:lnTo>
                    <a:pt x="93" y="54"/>
                  </a:lnTo>
                  <a:lnTo>
                    <a:pt x="93" y="107"/>
                  </a:lnTo>
                  <a:close/>
                  <a:moveTo>
                    <a:pt x="132" y="77"/>
                  </a:moveTo>
                  <a:lnTo>
                    <a:pt x="132" y="97"/>
                  </a:lnTo>
                  <a:lnTo>
                    <a:pt x="192" y="120"/>
                  </a:lnTo>
                  <a:lnTo>
                    <a:pt x="106" y="152"/>
                  </a:lnTo>
                  <a:lnTo>
                    <a:pt x="18" y="120"/>
                  </a:lnTo>
                  <a:lnTo>
                    <a:pt x="78" y="97"/>
                  </a:lnTo>
                  <a:lnTo>
                    <a:pt x="78" y="77"/>
                  </a:lnTo>
                  <a:lnTo>
                    <a:pt x="0" y="107"/>
                  </a:lnTo>
                  <a:lnTo>
                    <a:pt x="0" y="160"/>
                  </a:lnTo>
                  <a:lnTo>
                    <a:pt x="106" y="200"/>
                  </a:lnTo>
                  <a:lnTo>
                    <a:pt x="212" y="160"/>
                  </a:lnTo>
                  <a:lnTo>
                    <a:pt x="212" y="107"/>
                  </a:lnTo>
                  <a:lnTo>
                    <a:pt x="132" y="77"/>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50" name="Freeform 142"/>
            <p:cNvSpPr>
              <a:spLocks noEditPoints="1"/>
            </p:cNvSpPr>
            <p:nvPr/>
          </p:nvSpPr>
          <p:spPr bwMode="auto">
            <a:xfrm>
              <a:off x="9284594" y="4452708"/>
              <a:ext cx="237824" cy="180570"/>
            </a:xfrm>
            <a:custGeom>
              <a:avLst/>
              <a:gdLst>
                <a:gd name="T0" fmla="*/ 37 w 99"/>
                <a:gd name="T1" fmla="*/ 16 h 75"/>
                <a:gd name="T2" fmla="*/ 53 w 99"/>
                <a:gd name="T3" fmla="*/ 31 h 75"/>
                <a:gd name="T4" fmla="*/ 68 w 99"/>
                <a:gd name="T5" fmla="*/ 16 h 75"/>
                <a:gd name="T6" fmla="*/ 53 w 99"/>
                <a:gd name="T7" fmla="*/ 0 h 75"/>
                <a:gd name="T8" fmla="*/ 37 w 99"/>
                <a:gd name="T9" fmla="*/ 16 h 75"/>
                <a:gd name="T10" fmla="*/ 0 w 99"/>
                <a:gd name="T11" fmla="*/ 16 h 75"/>
                <a:gd name="T12" fmla="*/ 16 w 99"/>
                <a:gd name="T13" fmla="*/ 31 h 75"/>
                <a:gd name="T14" fmla="*/ 31 w 99"/>
                <a:gd name="T15" fmla="*/ 16 h 75"/>
                <a:gd name="T16" fmla="*/ 16 w 99"/>
                <a:gd name="T17" fmla="*/ 0 h 75"/>
                <a:gd name="T18" fmla="*/ 0 w 99"/>
                <a:gd name="T19" fmla="*/ 16 h 75"/>
                <a:gd name="T20" fmla="*/ 74 w 99"/>
                <a:gd name="T21" fmla="*/ 47 h 75"/>
                <a:gd name="T22" fmla="*/ 74 w 99"/>
                <a:gd name="T23" fmla="*/ 37 h 75"/>
                <a:gd name="T24" fmla="*/ 68 w 99"/>
                <a:gd name="T25" fmla="*/ 31 h 75"/>
                <a:gd name="T26" fmla="*/ 53 w 99"/>
                <a:gd name="T27" fmla="*/ 31 h 75"/>
                <a:gd name="T28" fmla="*/ 16 w 99"/>
                <a:gd name="T29" fmla="*/ 31 h 75"/>
                <a:gd name="T30" fmla="*/ 6 w 99"/>
                <a:gd name="T31" fmla="*/ 31 h 75"/>
                <a:gd name="T32" fmla="*/ 0 w 99"/>
                <a:gd name="T33" fmla="*/ 37 h 75"/>
                <a:gd name="T34" fmla="*/ 0 w 99"/>
                <a:gd name="T35" fmla="*/ 68 h 75"/>
                <a:gd name="T36" fmla="*/ 6 w 99"/>
                <a:gd name="T37" fmla="*/ 75 h 75"/>
                <a:gd name="T38" fmla="*/ 68 w 99"/>
                <a:gd name="T39" fmla="*/ 75 h 75"/>
                <a:gd name="T40" fmla="*/ 74 w 99"/>
                <a:gd name="T41" fmla="*/ 68 h 75"/>
                <a:gd name="T42" fmla="*/ 74 w 99"/>
                <a:gd name="T43" fmla="*/ 59 h 75"/>
                <a:gd name="T44" fmla="*/ 99 w 99"/>
                <a:gd name="T45" fmla="*/ 75 h 75"/>
                <a:gd name="T46" fmla="*/ 99 w 99"/>
                <a:gd name="T47" fmla="*/ 31 h 75"/>
                <a:gd name="T48" fmla="*/ 74 w 99"/>
                <a:gd name="T49" fmla="*/ 47 h 75"/>
                <a:gd name="T50" fmla="*/ 62 w 99"/>
                <a:gd name="T51" fmla="*/ 62 h 75"/>
                <a:gd name="T52" fmla="*/ 13 w 99"/>
                <a:gd name="T53" fmla="*/ 62 h 75"/>
                <a:gd name="T54" fmla="*/ 13 w 99"/>
                <a:gd name="T55" fmla="*/ 44 h 75"/>
                <a:gd name="T56" fmla="*/ 62 w 99"/>
                <a:gd name="T57" fmla="*/ 44 h 75"/>
                <a:gd name="T58" fmla="*/ 62 w 99"/>
                <a:gd name="T59" fmla="*/ 62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99" h="75">
                  <a:moveTo>
                    <a:pt x="37" y="16"/>
                  </a:moveTo>
                  <a:cubicBezTo>
                    <a:pt x="37" y="24"/>
                    <a:pt x="44" y="31"/>
                    <a:pt x="53" y="31"/>
                  </a:cubicBezTo>
                  <a:cubicBezTo>
                    <a:pt x="61" y="31"/>
                    <a:pt x="68" y="24"/>
                    <a:pt x="68" y="16"/>
                  </a:cubicBezTo>
                  <a:cubicBezTo>
                    <a:pt x="68" y="7"/>
                    <a:pt x="61" y="0"/>
                    <a:pt x="53" y="0"/>
                  </a:cubicBezTo>
                  <a:cubicBezTo>
                    <a:pt x="44" y="0"/>
                    <a:pt x="37" y="7"/>
                    <a:pt x="37" y="16"/>
                  </a:cubicBezTo>
                  <a:close/>
                  <a:moveTo>
                    <a:pt x="0" y="16"/>
                  </a:moveTo>
                  <a:cubicBezTo>
                    <a:pt x="0" y="24"/>
                    <a:pt x="7" y="31"/>
                    <a:pt x="16" y="31"/>
                  </a:cubicBezTo>
                  <a:cubicBezTo>
                    <a:pt x="24" y="31"/>
                    <a:pt x="31" y="24"/>
                    <a:pt x="31" y="16"/>
                  </a:cubicBezTo>
                  <a:cubicBezTo>
                    <a:pt x="31" y="7"/>
                    <a:pt x="24" y="0"/>
                    <a:pt x="16" y="0"/>
                  </a:cubicBezTo>
                  <a:cubicBezTo>
                    <a:pt x="7" y="0"/>
                    <a:pt x="0" y="7"/>
                    <a:pt x="0" y="16"/>
                  </a:cubicBezTo>
                  <a:close/>
                  <a:moveTo>
                    <a:pt x="74" y="47"/>
                  </a:moveTo>
                  <a:cubicBezTo>
                    <a:pt x="74" y="37"/>
                    <a:pt x="74" y="37"/>
                    <a:pt x="74" y="37"/>
                  </a:cubicBezTo>
                  <a:cubicBezTo>
                    <a:pt x="74" y="34"/>
                    <a:pt x="72" y="31"/>
                    <a:pt x="68" y="31"/>
                  </a:cubicBezTo>
                  <a:cubicBezTo>
                    <a:pt x="53" y="31"/>
                    <a:pt x="53" y="31"/>
                    <a:pt x="53" y="31"/>
                  </a:cubicBezTo>
                  <a:cubicBezTo>
                    <a:pt x="16" y="31"/>
                    <a:pt x="16" y="31"/>
                    <a:pt x="16" y="31"/>
                  </a:cubicBezTo>
                  <a:cubicBezTo>
                    <a:pt x="6" y="31"/>
                    <a:pt x="6" y="31"/>
                    <a:pt x="6" y="31"/>
                  </a:cubicBezTo>
                  <a:cubicBezTo>
                    <a:pt x="3" y="31"/>
                    <a:pt x="0" y="34"/>
                    <a:pt x="0" y="37"/>
                  </a:cubicBezTo>
                  <a:cubicBezTo>
                    <a:pt x="0" y="68"/>
                    <a:pt x="0" y="68"/>
                    <a:pt x="0" y="68"/>
                  </a:cubicBezTo>
                  <a:cubicBezTo>
                    <a:pt x="0" y="72"/>
                    <a:pt x="3" y="75"/>
                    <a:pt x="6" y="75"/>
                  </a:cubicBezTo>
                  <a:cubicBezTo>
                    <a:pt x="68" y="75"/>
                    <a:pt x="68" y="75"/>
                    <a:pt x="68" y="75"/>
                  </a:cubicBezTo>
                  <a:cubicBezTo>
                    <a:pt x="72" y="75"/>
                    <a:pt x="74" y="72"/>
                    <a:pt x="74" y="68"/>
                  </a:cubicBezTo>
                  <a:cubicBezTo>
                    <a:pt x="74" y="59"/>
                    <a:pt x="74" y="59"/>
                    <a:pt x="74" y="59"/>
                  </a:cubicBezTo>
                  <a:cubicBezTo>
                    <a:pt x="99" y="75"/>
                    <a:pt x="99" y="75"/>
                    <a:pt x="99" y="75"/>
                  </a:cubicBezTo>
                  <a:cubicBezTo>
                    <a:pt x="99" y="31"/>
                    <a:pt x="99" y="31"/>
                    <a:pt x="99" y="31"/>
                  </a:cubicBezTo>
                  <a:lnTo>
                    <a:pt x="74" y="47"/>
                  </a:lnTo>
                  <a:close/>
                  <a:moveTo>
                    <a:pt x="62" y="62"/>
                  </a:moveTo>
                  <a:cubicBezTo>
                    <a:pt x="13" y="62"/>
                    <a:pt x="13" y="62"/>
                    <a:pt x="13" y="62"/>
                  </a:cubicBezTo>
                  <a:cubicBezTo>
                    <a:pt x="13" y="44"/>
                    <a:pt x="13" y="44"/>
                    <a:pt x="13" y="44"/>
                  </a:cubicBezTo>
                  <a:cubicBezTo>
                    <a:pt x="62" y="44"/>
                    <a:pt x="62" y="44"/>
                    <a:pt x="62" y="44"/>
                  </a:cubicBezTo>
                  <a:lnTo>
                    <a:pt x="62" y="62"/>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51" name="Freeform 143"/>
            <p:cNvSpPr>
              <a:spLocks noEditPoints="1"/>
            </p:cNvSpPr>
            <p:nvPr/>
          </p:nvSpPr>
          <p:spPr bwMode="auto">
            <a:xfrm>
              <a:off x="9228808" y="3866956"/>
              <a:ext cx="252505" cy="255441"/>
            </a:xfrm>
            <a:custGeom>
              <a:avLst/>
              <a:gdLst>
                <a:gd name="T0" fmla="*/ 53 w 105"/>
                <a:gd name="T1" fmla="*/ 0 h 106"/>
                <a:gd name="T2" fmla="*/ 0 w 105"/>
                <a:gd name="T3" fmla="*/ 53 h 106"/>
                <a:gd name="T4" fmla="*/ 53 w 105"/>
                <a:gd name="T5" fmla="*/ 106 h 106"/>
                <a:gd name="T6" fmla="*/ 105 w 105"/>
                <a:gd name="T7" fmla="*/ 53 h 106"/>
                <a:gd name="T8" fmla="*/ 53 w 105"/>
                <a:gd name="T9" fmla="*/ 0 h 106"/>
                <a:gd name="T10" fmla="*/ 84 w 105"/>
                <a:gd name="T11" fmla="*/ 45 h 106"/>
                <a:gd name="T12" fmla="*/ 55 w 105"/>
                <a:gd name="T13" fmla="*/ 85 h 106"/>
                <a:gd name="T14" fmla="*/ 41 w 105"/>
                <a:gd name="T15" fmla="*/ 80 h 106"/>
                <a:gd name="T16" fmla="*/ 31 w 105"/>
                <a:gd name="T17" fmla="*/ 48 h 106"/>
                <a:gd name="T18" fmla="*/ 24 w 105"/>
                <a:gd name="T19" fmla="*/ 50 h 106"/>
                <a:gd name="T20" fmla="*/ 21 w 105"/>
                <a:gd name="T21" fmla="*/ 47 h 106"/>
                <a:gd name="T22" fmla="*/ 40 w 105"/>
                <a:gd name="T23" fmla="*/ 33 h 106"/>
                <a:gd name="T24" fmla="*/ 51 w 105"/>
                <a:gd name="T25" fmla="*/ 54 h 106"/>
                <a:gd name="T26" fmla="*/ 56 w 105"/>
                <a:gd name="T27" fmla="*/ 67 h 106"/>
                <a:gd name="T28" fmla="*/ 64 w 105"/>
                <a:gd name="T29" fmla="*/ 55 h 106"/>
                <a:gd name="T30" fmla="*/ 57 w 105"/>
                <a:gd name="T31" fmla="*/ 47 h 106"/>
                <a:gd name="T32" fmla="*/ 84 w 105"/>
                <a:gd name="T33" fmla="*/ 45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05" h="106">
                  <a:moveTo>
                    <a:pt x="53" y="0"/>
                  </a:moveTo>
                  <a:cubicBezTo>
                    <a:pt x="23" y="0"/>
                    <a:pt x="0" y="24"/>
                    <a:pt x="0" y="53"/>
                  </a:cubicBezTo>
                  <a:cubicBezTo>
                    <a:pt x="0" y="82"/>
                    <a:pt x="23" y="106"/>
                    <a:pt x="53" y="106"/>
                  </a:cubicBezTo>
                  <a:cubicBezTo>
                    <a:pt x="82" y="106"/>
                    <a:pt x="105" y="82"/>
                    <a:pt x="105" y="53"/>
                  </a:cubicBezTo>
                  <a:cubicBezTo>
                    <a:pt x="105" y="24"/>
                    <a:pt x="82" y="0"/>
                    <a:pt x="53" y="0"/>
                  </a:cubicBezTo>
                  <a:close/>
                  <a:moveTo>
                    <a:pt x="84" y="45"/>
                  </a:moveTo>
                  <a:cubicBezTo>
                    <a:pt x="80" y="65"/>
                    <a:pt x="61" y="82"/>
                    <a:pt x="55" y="85"/>
                  </a:cubicBezTo>
                  <a:cubicBezTo>
                    <a:pt x="49" y="89"/>
                    <a:pt x="43" y="84"/>
                    <a:pt x="41" y="80"/>
                  </a:cubicBezTo>
                  <a:cubicBezTo>
                    <a:pt x="39" y="75"/>
                    <a:pt x="33" y="50"/>
                    <a:pt x="31" y="48"/>
                  </a:cubicBezTo>
                  <a:cubicBezTo>
                    <a:pt x="29" y="46"/>
                    <a:pt x="24" y="50"/>
                    <a:pt x="24" y="50"/>
                  </a:cubicBezTo>
                  <a:cubicBezTo>
                    <a:pt x="21" y="47"/>
                    <a:pt x="21" y="47"/>
                    <a:pt x="21" y="47"/>
                  </a:cubicBezTo>
                  <a:cubicBezTo>
                    <a:pt x="21" y="47"/>
                    <a:pt x="32" y="34"/>
                    <a:pt x="40" y="33"/>
                  </a:cubicBezTo>
                  <a:cubicBezTo>
                    <a:pt x="49" y="31"/>
                    <a:pt x="49" y="46"/>
                    <a:pt x="51" y="54"/>
                  </a:cubicBezTo>
                  <a:cubicBezTo>
                    <a:pt x="53" y="62"/>
                    <a:pt x="54" y="67"/>
                    <a:pt x="56" y="67"/>
                  </a:cubicBezTo>
                  <a:cubicBezTo>
                    <a:pt x="58" y="67"/>
                    <a:pt x="61" y="62"/>
                    <a:pt x="64" y="55"/>
                  </a:cubicBezTo>
                  <a:cubicBezTo>
                    <a:pt x="68" y="49"/>
                    <a:pt x="64" y="43"/>
                    <a:pt x="57" y="47"/>
                  </a:cubicBezTo>
                  <a:cubicBezTo>
                    <a:pt x="60" y="30"/>
                    <a:pt x="87" y="26"/>
                    <a:pt x="84" y="45"/>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52" name="Freeform 144"/>
            <p:cNvSpPr>
              <a:spLocks noEditPoints="1"/>
            </p:cNvSpPr>
            <p:nvPr/>
          </p:nvSpPr>
          <p:spPr bwMode="auto">
            <a:xfrm>
              <a:off x="9149533" y="3642344"/>
              <a:ext cx="245165" cy="208464"/>
            </a:xfrm>
            <a:custGeom>
              <a:avLst/>
              <a:gdLst>
                <a:gd name="T0" fmla="*/ 84 w 102"/>
                <a:gd name="T1" fmla="*/ 82 h 87"/>
                <a:gd name="T2" fmla="*/ 81 w 102"/>
                <a:gd name="T3" fmla="*/ 81 h 87"/>
                <a:gd name="T4" fmla="*/ 81 w 102"/>
                <a:gd name="T5" fmla="*/ 74 h 87"/>
                <a:gd name="T6" fmla="*/ 93 w 102"/>
                <a:gd name="T7" fmla="*/ 44 h 87"/>
                <a:gd name="T8" fmla="*/ 81 w 102"/>
                <a:gd name="T9" fmla="*/ 13 h 87"/>
                <a:gd name="T10" fmla="*/ 81 w 102"/>
                <a:gd name="T11" fmla="*/ 6 h 87"/>
                <a:gd name="T12" fmla="*/ 87 w 102"/>
                <a:gd name="T13" fmla="*/ 6 h 87"/>
                <a:gd name="T14" fmla="*/ 102 w 102"/>
                <a:gd name="T15" fmla="*/ 44 h 87"/>
                <a:gd name="T16" fmla="*/ 87 w 102"/>
                <a:gd name="T17" fmla="*/ 81 h 87"/>
                <a:gd name="T18" fmla="*/ 84 w 102"/>
                <a:gd name="T19" fmla="*/ 82 h 87"/>
                <a:gd name="T20" fmla="*/ 68 w 102"/>
                <a:gd name="T21" fmla="*/ 74 h 87"/>
                <a:gd name="T22" fmla="*/ 65 w 102"/>
                <a:gd name="T23" fmla="*/ 72 h 87"/>
                <a:gd name="T24" fmla="*/ 65 w 102"/>
                <a:gd name="T25" fmla="*/ 66 h 87"/>
                <a:gd name="T26" fmla="*/ 65 w 102"/>
                <a:gd name="T27" fmla="*/ 21 h 87"/>
                <a:gd name="T28" fmla="*/ 65 w 102"/>
                <a:gd name="T29" fmla="*/ 15 h 87"/>
                <a:gd name="T30" fmla="*/ 71 w 102"/>
                <a:gd name="T31" fmla="*/ 15 h 87"/>
                <a:gd name="T32" fmla="*/ 83 w 102"/>
                <a:gd name="T33" fmla="*/ 44 h 87"/>
                <a:gd name="T34" fmla="*/ 71 w 102"/>
                <a:gd name="T35" fmla="*/ 72 h 87"/>
                <a:gd name="T36" fmla="*/ 68 w 102"/>
                <a:gd name="T37" fmla="*/ 74 h 87"/>
                <a:gd name="T38" fmla="*/ 52 w 102"/>
                <a:gd name="T39" fmla="*/ 65 h 87"/>
                <a:gd name="T40" fmla="*/ 49 w 102"/>
                <a:gd name="T41" fmla="*/ 64 h 87"/>
                <a:gd name="T42" fmla="*/ 49 w 102"/>
                <a:gd name="T43" fmla="*/ 57 h 87"/>
                <a:gd name="T44" fmla="*/ 49 w 102"/>
                <a:gd name="T45" fmla="*/ 30 h 87"/>
                <a:gd name="T46" fmla="*/ 49 w 102"/>
                <a:gd name="T47" fmla="*/ 23 h 87"/>
                <a:gd name="T48" fmla="*/ 55 w 102"/>
                <a:gd name="T49" fmla="*/ 23 h 87"/>
                <a:gd name="T50" fmla="*/ 55 w 102"/>
                <a:gd name="T51" fmla="*/ 64 h 87"/>
                <a:gd name="T52" fmla="*/ 52 w 102"/>
                <a:gd name="T53" fmla="*/ 65 h 87"/>
                <a:gd name="T54" fmla="*/ 38 w 102"/>
                <a:gd name="T55" fmla="*/ 3 h 87"/>
                <a:gd name="T56" fmla="*/ 42 w 102"/>
                <a:gd name="T57" fmla="*/ 5 h 87"/>
                <a:gd name="T58" fmla="*/ 42 w 102"/>
                <a:gd name="T59" fmla="*/ 82 h 87"/>
                <a:gd name="T60" fmla="*/ 38 w 102"/>
                <a:gd name="T61" fmla="*/ 84 h 87"/>
                <a:gd name="T62" fmla="*/ 15 w 102"/>
                <a:gd name="T63" fmla="*/ 62 h 87"/>
                <a:gd name="T64" fmla="*/ 0 w 102"/>
                <a:gd name="T65" fmla="*/ 62 h 87"/>
                <a:gd name="T66" fmla="*/ 0 w 102"/>
                <a:gd name="T67" fmla="*/ 25 h 87"/>
                <a:gd name="T68" fmla="*/ 15 w 102"/>
                <a:gd name="T69" fmla="*/ 25 h 87"/>
                <a:gd name="T70" fmla="*/ 38 w 102"/>
                <a:gd name="T71" fmla="*/ 3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2" h="87">
                  <a:moveTo>
                    <a:pt x="84" y="82"/>
                  </a:moveTo>
                  <a:cubicBezTo>
                    <a:pt x="83" y="82"/>
                    <a:pt x="81" y="82"/>
                    <a:pt x="81" y="81"/>
                  </a:cubicBezTo>
                  <a:cubicBezTo>
                    <a:pt x="79" y="79"/>
                    <a:pt x="79" y="76"/>
                    <a:pt x="81" y="74"/>
                  </a:cubicBezTo>
                  <a:cubicBezTo>
                    <a:pt x="89" y="66"/>
                    <a:pt x="93" y="55"/>
                    <a:pt x="93" y="44"/>
                  </a:cubicBezTo>
                  <a:cubicBezTo>
                    <a:pt x="93" y="32"/>
                    <a:pt x="89" y="21"/>
                    <a:pt x="81" y="13"/>
                  </a:cubicBezTo>
                  <a:cubicBezTo>
                    <a:pt x="79" y="11"/>
                    <a:pt x="79" y="8"/>
                    <a:pt x="81" y="6"/>
                  </a:cubicBezTo>
                  <a:cubicBezTo>
                    <a:pt x="82" y="4"/>
                    <a:pt x="85" y="4"/>
                    <a:pt x="87" y="6"/>
                  </a:cubicBezTo>
                  <a:cubicBezTo>
                    <a:pt x="97" y="16"/>
                    <a:pt x="102" y="29"/>
                    <a:pt x="102" y="44"/>
                  </a:cubicBezTo>
                  <a:cubicBezTo>
                    <a:pt x="102" y="58"/>
                    <a:pt x="97" y="71"/>
                    <a:pt x="87" y="81"/>
                  </a:cubicBezTo>
                  <a:cubicBezTo>
                    <a:pt x="86" y="82"/>
                    <a:pt x="85" y="82"/>
                    <a:pt x="84" y="82"/>
                  </a:cubicBezTo>
                  <a:close/>
                  <a:moveTo>
                    <a:pt x="68" y="74"/>
                  </a:moveTo>
                  <a:cubicBezTo>
                    <a:pt x="67" y="74"/>
                    <a:pt x="65" y="73"/>
                    <a:pt x="65" y="72"/>
                  </a:cubicBezTo>
                  <a:cubicBezTo>
                    <a:pt x="63" y="70"/>
                    <a:pt x="63" y="68"/>
                    <a:pt x="65" y="66"/>
                  </a:cubicBezTo>
                  <a:cubicBezTo>
                    <a:pt x="77" y="54"/>
                    <a:pt x="77" y="33"/>
                    <a:pt x="65" y="21"/>
                  </a:cubicBezTo>
                  <a:cubicBezTo>
                    <a:pt x="63" y="19"/>
                    <a:pt x="63" y="17"/>
                    <a:pt x="65" y="15"/>
                  </a:cubicBezTo>
                  <a:cubicBezTo>
                    <a:pt x="66" y="13"/>
                    <a:pt x="69" y="13"/>
                    <a:pt x="71" y="15"/>
                  </a:cubicBezTo>
                  <a:cubicBezTo>
                    <a:pt x="79" y="22"/>
                    <a:pt x="83" y="33"/>
                    <a:pt x="83" y="44"/>
                  </a:cubicBezTo>
                  <a:cubicBezTo>
                    <a:pt x="83" y="54"/>
                    <a:pt x="79" y="65"/>
                    <a:pt x="71" y="72"/>
                  </a:cubicBezTo>
                  <a:cubicBezTo>
                    <a:pt x="70" y="73"/>
                    <a:pt x="69" y="74"/>
                    <a:pt x="68" y="74"/>
                  </a:cubicBezTo>
                  <a:close/>
                  <a:moveTo>
                    <a:pt x="52" y="65"/>
                  </a:moveTo>
                  <a:cubicBezTo>
                    <a:pt x="51" y="65"/>
                    <a:pt x="49" y="65"/>
                    <a:pt x="49" y="64"/>
                  </a:cubicBezTo>
                  <a:cubicBezTo>
                    <a:pt x="47" y="62"/>
                    <a:pt x="47" y="59"/>
                    <a:pt x="49" y="57"/>
                  </a:cubicBezTo>
                  <a:cubicBezTo>
                    <a:pt x="56" y="50"/>
                    <a:pt x="56" y="37"/>
                    <a:pt x="49" y="30"/>
                  </a:cubicBezTo>
                  <a:cubicBezTo>
                    <a:pt x="47" y="28"/>
                    <a:pt x="47" y="25"/>
                    <a:pt x="49" y="23"/>
                  </a:cubicBezTo>
                  <a:cubicBezTo>
                    <a:pt x="50" y="22"/>
                    <a:pt x="53" y="22"/>
                    <a:pt x="55" y="23"/>
                  </a:cubicBezTo>
                  <a:cubicBezTo>
                    <a:pt x="66" y="34"/>
                    <a:pt x="66" y="53"/>
                    <a:pt x="55" y="64"/>
                  </a:cubicBezTo>
                  <a:cubicBezTo>
                    <a:pt x="54" y="65"/>
                    <a:pt x="53" y="65"/>
                    <a:pt x="52" y="65"/>
                  </a:cubicBezTo>
                  <a:close/>
                  <a:moveTo>
                    <a:pt x="38" y="3"/>
                  </a:moveTo>
                  <a:cubicBezTo>
                    <a:pt x="40" y="0"/>
                    <a:pt x="42" y="1"/>
                    <a:pt x="42" y="5"/>
                  </a:cubicBezTo>
                  <a:cubicBezTo>
                    <a:pt x="42" y="82"/>
                    <a:pt x="42" y="82"/>
                    <a:pt x="42" y="82"/>
                  </a:cubicBezTo>
                  <a:cubicBezTo>
                    <a:pt x="42" y="86"/>
                    <a:pt x="40" y="87"/>
                    <a:pt x="38" y="84"/>
                  </a:cubicBezTo>
                  <a:cubicBezTo>
                    <a:pt x="15" y="62"/>
                    <a:pt x="15" y="62"/>
                    <a:pt x="15" y="62"/>
                  </a:cubicBezTo>
                  <a:cubicBezTo>
                    <a:pt x="0" y="62"/>
                    <a:pt x="0" y="62"/>
                    <a:pt x="0" y="62"/>
                  </a:cubicBezTo>
                  <a:cubicBezTo>
                    <a:pt x="0" y="25"/>
                    <a:pt x="0" y="25"/>
                    <a:pt x="0" y="25"/>
                  </a:cubicBezTo>
                  <a:cubicBezTo>
                    <a:pt x="15" y="25"/>
                    <a:pt x="15" y="25"/>
                    <a:pt x="15" y="25"/>
                  </a:cubicBezTo>
                  <a:lnTo>
                    <a:pt x="38" y="3"/>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53" name="Freeform 145"/>
            <p:cNvSpPr>
              <a:spLocks noEditPoints="1"/>
            </p:cNvSpPr>
            <p:nvPr/>
          </p:nvSpPr>
          <p:spPr bwMode="auto">
            <a:xfrm>
              <a:off x="8939601" y="3375158"/>
              <a:ext cx="277462" cy="245164"/>
            </a:xfrm>
            <a:custGeom>
              <a:avLst/>
              <a:gdLst>
                <a:gd name="T0" fmla="*/ 124 w 189"/>
                <a:gd name="T1" fmla="*/ 23 h 167"/>
                <a:gd name="T2" fmla="*/ 65 w 189"/>
                <a:gd name="T3" fmla="*/ 0 h 167"/>
                <a:gd name="T4" fmla="*/ 0 w 189"/>
                <a:gd name="T5" fmla="*/ 23 h 167"/>
                <a:gd name="T6" fmla="*/ 0 w 189"/>
                <a:gd name="T7" fmla="*/ 167 h 167"/>
                <a:gd name="T8" fmla="*/ 65 w 189"/>
                <a:gd name="T9" fmla="*/ 142 h 167"/>
                <a:gd name="T10" fmla="*/ 124 w 189"/>
                <a:gd name="T11" fmla="*/ 167 h 167"/>
                <a:gd name="T12" fmla="*/ 189 w 189"/>
                <a:gd name="T13" fmla="*/ 142 h 167"/>
                <a:gd name="T14" fmla="*/ 189 w 189"/>
                <a:gd name="T15" fmla="*/ 0 h 167"/>
                <a:gd name="T16" fmla="*/ 124 w 189"/>
                <a:gd name="T17" fmla="*/ 23 h 167"/>
                <a:gd name="T18" fmla="*/ 70 w 189"/>
                <a:gd name="T19" fmla="*/ 15 h 167"/>
                <a:gd name="T20" fmla="*/ 119 w 189"/>
                <a:gd name="T21" fmla="*/ 35 h 167"/>
                <a:gd name="T22" fmla="*/ 119 w 189"/>
                <a:gd name="T23" fmla="*/ 152 h 167"/>
                <a:gd name="T24" fmla="*/ 70 w 189"/>
                <a:gd name="T25" fmla="*/ 133 h 167"/>
                <a:gd name="T26" fmla="*/ 70 w 189"/>
                <a:gd name="T27" fmla="*/ 15 h 167"/>
                <a:gd name="T28" fmla="*/ 11 w 189"/>
                <a:gd name="T29" fmla="*/ 31 h 167"/>
                <a:gd name="T30" fmla="*/ 58 w 189"/>
                <a:gd name="T31" fmla="*/ 15 h 167"/>
                <a:gd name="T32" fmla="*/ 58 w 189"/>
                <a:gd name="T33" fmla="*/ 133 h 167"/>
                <a:gd name="T34" fmla="*/ 11 w 189"/>
                <a:gd name="T35" fmla="*/ 151 h 167"/>
                <a:gd name="T36" fmla="*/ 11 w 189"/>
                <a:gd name="T37" fmla="*/ 31 h 167"/>
                <a:gd name="T38" fmla="*/ 178 w 189"/>
                <a:gd name="T39" fmla="*/ 134 h 167"/>
                <a:gd name="T40" fmla="*/ 130 w 189"/>
                <a:gd name="T41" fmla="*/ 152 h 167"/>
                <a:gd name="T42" fmla="*/ 130 w 189"/>
                <a:gd name="T43" fmla="*/ 35 h 167"/>
                <a:gd name="T44" fmla="*/ 178 w 189"/>
                <a:gd name="T45" fmla="*/ 17 h 167"/>
                <a:gd name="T46" fmla="*/ 178 w 189"/>
                <a:gd name="T47" fmla="*/ 134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9" h="167">
                  <a:moveTo>
                    <a:pt x="124" y="23"/>
                  </a:moveTo>
                  <a:lnTo>
                    <a:pt x="65" y="0"/>
                  </a:lnTo>
                  <a:lnTo>
                    <a:pt x="0" y="23"/>
                  </a:lnTo>
                  <a:lnTo>
                    <a:pt x="0" y="167"/>
                  </a:lnTo>
                  <a:lnTo>
                    <a:pt x="65" y="142"/>
                  </a:lnTo>
                  <a:lnTo>
                    <a:pt x="124" y="167"/>
                  </a:lnTo>
                  <a:lnTo>
                    <a:pt x="189" y="142"/>
                  </a:lnTo>
                  <a:lnTo>
                    <a:pt x="189" y="0"/>
                  </a:lnTo>
                  <a:lnTo>
                    <a:pt x="124" y="23"/>
                  </a:lnTo>
                  <a:close/>
                  <a:moveTo>
                    <a:pt x="70" y="15"/>
                  </a:moveTo>
                  <a:lnTo>
                    <a:pt x="119" y="35"/>
                  </a:lnTo>
                  <a:lnTo>
                    <a:pt x="119" y="152"/>
                  </a:lnTo>
                  <a:lnTo>
                    <a:pt x="70" y="133"/>
                  </a:lnTo>
                  <a:lnTo>
                    <a:pt x="70" y="15"/>
                  </a:lnTo>
                  <a:close/>
                  <a:moveTo>
                    <a:pt x="11" y="31"/>
                  </a:moveTo>
                  <a:lnTo>
                    <a:pt x="58" y="15"/>
                  </a:lnTo>
                  <a:lnTo>
                    <a:pt x="58" y="133"/>
                  </a:lnTo>
                  <a:lnTo>
                    <a:pt x="11" y="151"/>
                  </a:lnTo>
                  <a:lnTo>
                    <a:pt x="11" y="31"/>
                  </a:lnTo>
                  <a:close/>
                  <a:moveTo>
                    <a:pt x="178" y="134"/>
                  </a:moveTo>
                  <a:lnTo>
                    <a:pt x="130" y="152"/>
                  </a:lnTo>
                  <a:lnTo>
                    <a:pt x="130" y="35"/>
                  </a:lnTo>
                  <a:lnTo>
                    <a:pt x="178" y="17"/>
                  </a:lnTo>
                  <a:lnTo>
                    <a:pt x="178" y="134"/>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54" name="Freeform 146"/>
            <p:cNvSpPr>
              <a:spLocks noEditPoints="1"/>
            </p:cNvSpPr>
            <p:nvPr/>
          </p:nvSpPr>
          <p:spPr bwMode="auto">
            <a:xfrm>
              <a:off x="9008600" y="2459094"/>
              <a:ext cx="303887" cy="306822"/>
            </a:xfrm>
            <a:custGeom>
              <a:avLst/>
              <a:gdLst>
                <a:gd name="T0" fmla="*/ 63 w 127"/>
                <a:gd name="T1" fmla="*/ 0 h 128"/>
                <a:gd name="T2" fmla="*/ 0 w 127"/>
                <a:gd name="T3" fmla="*/ 64 h 128"/>
                <a:gd name="T4" fmla="*/ 63 w 127"/>
                <a:gd name="T5" fmla="*/ 128 h 128"/>
                <a:gd name="T6" fmla="*/ 127 w 127"/>
                <a:gd name="T7" fmla="*/ 64 h 128"/>
                <a:gd name="T8" fmla="*/ 63 w 127"/>
                <a:gd name="T9" fmla="*/ 0 h 128"/>
                <a:gd name="T10" fmla="*/ 52 w 127"/>
                <a:gd name="T11" fmla="*/ 104 h 128"/>
                <a:gd name="T12" fmla="*/ 25 w 127"/>
                <a:gd name="T13" fmla="*/ 69 h 128"/>
                <a:gd name="T14" fmla="*/ 37 w 127"/>
                <a:gd name="T15" fmla="*/ 57 h 128"/>
                <a:gd name="T16" fmla="*/ 52 w 127"/>
                <a:gd name="T17" fmla="*/ 76 h 128"/>
                <a:gd name="T18" fmla="*/ 98 w 127"/>
                <a:gd name="T19" fmla="*/ 38 h 128"/>
                <a:gd name="T20" fmla="*/ 103 w 127"/>
                <a:gd name="T21" fmla="*/ 44 h 128"/>
                <a:gd name="T22" fmla="*/ 52 w 127"/>
                <a:gd name="T23" fmla="*/ 104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7" h="128">
                  <a:moveTo>
                    <a:pt x="63" y="0"/>
                  </a:moveTo>
                  <a:cubicBezTo>
                    <a:pt x="28" y="0"/>
                    <a:pt x="0" y="29"/>
                    <a:pt x="0" y="64"/>
                  </a:cubicBezTo>
                  <a:cubicBezTo>
                    <a:pt x="0" y="99"/>
                    <a:pt x="28" y="128"/>
                    <a:pt x="63" y="128"/>
                  </a:cubicBezTo>
                  <a:cubicBezTo>
                    <a:pt x="99" y="128"/>
                    <a:pt x="127" y="99"/>
                    <a:pt x="127" y="64"/>
                  </a:cubicBezTo>
                  <a:cubicBezTo>
                    <a:pt x="127" y="29"/>
                    <a:pt x="99" y="0"/>
                    <a:pt x="63" y="0"/>
                  </a:cubicBezTo>
                  <a:close/>
                  <a:moveTo>
                    <a:pt x="52" y="104"/>
                  </a:moveTo>
                  <a:cubicBezTo>
                    <a:pt x="25" y="69"/>
                    <a:pt x="25" y="69"/>
                    <a:pt x="25" y="69"/>
                  </a:cubicBezTo>
                  <a:cubicBezTo>
                    <a:pt x="37" y="57"/>
                    <a:pt x="37" y="57"/>
                    <a:pt x="37" y="57"/>
                  </a:cubicBezTo>
                  <a:cubicBezTo>
                    <a:pt x="52" y="76"/>
                    <a:pt x="52" y="76"/>
                    <a:pt x="52" y="76"/>
                  </a:cubicBezTo>
                  <a:cubicBezTo>
                    <a:pt x="98" y="38"/>
                    <a:pt x="98" y="38"/>
                    <a:pt x="98" y="38"/>
                  </a:cubicBezTo>
                  <a:cubicBezTo>
                    <a:pt x="103" y="44"/>
                    <a:pt x="103" y="44"/>
                    <a:pt x="103" y="44"/>
                  </a:cubicBezTo>
                  <a:lnTo>
                    <a:pt x="52" y="104"/>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55" name="Freeform 147"/>
            <p:cNvSpPr>
              <a:spLocks noEditPoints="1"/>
            </p:cNvSpPr>
            <p:nvPr/>
          </p:nvSpPr>
          <p:spPr bwMode="auto">
            <a:xfrm>
              <a:off x="9893834" y="4608321"/>
              <a:ext cx="230484" cy="230484"/>
            </a:xfrm>
            <a:custGeom>
              <a:avLst/>
              <a:gdLst>
                <a:gd name="T0" fmla="*/ 0 w 157"/>
                <a:gd name="T1" fmla="*/ 74 h 157"/>
                <a:gd name="T2" fmla="*/ 0 w 157"/>
                <a:gd name="T3" fmla="*/ 23 h 157"/>
                <a:gd name="T4" fmla="*/ 64 w 157"/>
                <a:gd name="T5" fmla="*/ 13 h 157"/>
                <a:gd name="T6" fmla="*/ 64 w 157"/>
                <a:gd name="T7" fmla="*/ 74 h 157"/>
                <a:gd name="T8" fmla="*/ 0 w 157"/>
                <a:gd name="T9" fmla="*/ 74 h 157"/>
                <a:gd name="T10" fmla="*/ 73 w 157"/>
                <a:gd name="T11" fmla="*/ 12 h 157"/>
                <a:gd name="T12" fmla="*/ 157 w 157"/>
                <a:gd name="T13" fmla="*/ 0 h 157"/>
                <a:gd name="T14" fmla="*/ 157 w 157"/>
                <a:gd name="T15" fmla="*/ 74 h 157"/>
                <a:gd name="T16" fmla="*/ 73 w 157"/>
                <a:gd name="T17" fmla="*/ 74 h 157"/>
                <a:gd name="T18" fmla="*/ 73 w 157"/>
                <a:gd name="T19" fmla="*/ 12 h 157"/>
                <a:gd name="T20" fmla="*/ 157 w 157"/>
                <a:gd name="T21" fmla="*/ 84 h 157"/>
                <a:gd name="T22" fmla="*/ 157 w 157"/>
                <a:gd name="T23" fmla="*/ 157 h 157"/>
                <a:gd name="T24" fmla="*/ 73 w 157"/>
                <a:gd name="T25" fmla="*/ 146 h 157"/>
                <a:gd name="T26" fmla="*/ 73 w 157"/>
                <a:gd name="T27" fmla="*/ 84 h 157"/>
                <a:gd name="T28" fmla="*/ 157 w 157"/>
                <a:gd name="T29" fmla="*/ 84 h 157"/>
                <a:gd name="T30" fmla="*/ 64 w 157"/>
                <a:gd name="T31" fmla="*/ 144 h 157"/>
                <a:gd name="T32" fmla="*/ 0 w 157"/>
                <a:gd name="T33" fmla="*/ 136 h 157"/>
                <a:gd name="T34" fmla="*/ 0 w 157"/>
                <a:gd name="T35" fmla="*/ 84 h 157"/>
                <a:gd name="T36" fmla="*/ 64 w 157"/>
                <a:gd name="T37" fmla="*/ 84 h 157"/>
                <a:gd name="T38" fmla="*/ 64 w 157"/>
                <a:gd name="T39" fmla="*/ 144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57" h="157">
                  <a:moveTo>
                    <a:pt x="0" y="74"/>
                  </a:moveTo>
                  <a:lnTo>
                    <a:pt x="0" y="23"/>
                  </a:lnTo>
                  <a:lnTo>
                    <a:pt x="64" y="13"/>
                  </a:lnTo>
                  <a:lnTo>
                    <a:pt x="64" y="74"/>
                  </a:lnTo>
                  <a:lnTo>
                    <a:pt x="0" y="74"/>
                  </a:lnTo>
                  <a:close/>
                  <a:moveTo>
                    <a:pt x="73" y="12"/>
                  </a:moveTo>
                  <a:lnTo>
                    <a:pt x="157" y="0"/>
                  </a:lnTo>
                  <a:lnTo>
                    <a:pt x="157" y="74"/>
                  </a:lnTo>
                  <a:lnTo>
                    <a:pt x="73" y="74"/>
                  </a:lnTo>
                  <a:lnTo>
                    <a:pt x="73" y="12"/>
                  </a:lnTo>
                  <a:close/>
                  <a:moveTo>
                    <a:pt x="157" y="84"/>
                  </a:moveTo>
                  <a:lnTo>
                    <a:pt x="157" y="157"/>
                  </a:lnTo>
                  <a:lnTo>
                    <a:pt x="73" y="146"/>
                  </a:lnTo>
                  <a:lnTo>
                    <a:pt x="73" y="84"/>
                  </a:lnTo>
                  <a:lnTo>
                    <a:pt x="157" y="84"/>
                  </a:lnTo>
                  <a:close/>
                  <a:moveTo>
                    <a:pt x="64" y="144"/>
                  </a:moveTo>
                  <a:lnTo>
                    <a:pt x="0" y="136"/>
                  </a:lnTo>
                  <a:lnTo>
                    <a:pt x="0" y="84"/>
                  </a:lnTo>
                  <a:lnTo>
                    <a:pt x="64" y="84"/>
                  </a:lnTo>
                  <a:lnTo>
                    <a:pt x="64" y="144"/>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56" name="Freeform 148"/>
            <p:cNvSpPr>
              <a:spLocks noEditPoints="1"/>
            </p:cNvSpPr>
            <p:nvPr/>
          </p:nvSpPr>
          <p:spPr bwMode="auto">
            <a:xfrm>
              <a:off x="9641330" y="4558408"/>
              <a:ext cx="204059" cy="204059"/>
            </a:xfrm>
            <a:custGeom>
              <a:avLst/>
              <a:gdLst>
                <a:gd name="T0" fmla="*/ 11 w 85"/>
                <a:gd name="T1" fmla="*/ 42 h 85"/>
                <a:gd name="T2" fmla="*/ 29 w 85"/>
                <a:gd name="T3" fmla="*/ 70 h 85"/>
                <a:gd name="T4" fmla="*/ 14 w 85"/>
                <a:gd name="T5" fmla="*/ 30 h 85"/>
                <a:gd name="T6" fmla="*/ 11 w 85"/>
                <a:gd name="T7" fmla="*/ 42 h 85"/>
                <a:gd name="T8" fmla="*/ 64 w 85"/>
                <a:gd name="T9" fmla="*/ 41 h 85"/>
                <a:gd name="T10" fmla="*/ 62 w 85"/>
                <a:gd name="T11" fmla="*/ 32 h 85"/>
                <a:gd name="T12" fmla="*/ 59 w 85"/>
                <a:gd name="T13" fmla="*/ 25 h 85"/>
                <a:gd name="T14" fmla="*/ 64 w 85"/>
                <a:gd name="T15" fmla="*/ 20 h 85"/>
                <a:gd name="T16" fmla="*/ 64 w 85"/>
                <a:gd name="T17" fmla="*/ 20 h 85"/>
                <a:gd name="T18" fmla="*/ 43 w 85"/>
                <a:gd name="T19" fmla="*/ 11 h 85"/>
                <a:gd name="T20" fmla="*/ 16 w 85"/>
                <a:gd name="T21" fmla="*/ 25 h 85"/>
                <a:gd name="T22" fmla="*/ 18 w 85"/>
                <a:gd name="T23" fmla="*/ 25 h 85"/>
                <a:gd name="T24" fmla="*/ 27 w 85"/>
                <a:gd name="T25" fmla="*/ 25 h 85"/>
                <a:gd name="T26" fmla="*/ 27 w 85"/>
                <a:gd name="T27" fmla="*/ 28 h 85"/>
                <a:gd name="T28" fmla="*/ 23 w 85"/>
                <a:gd name="T29" fmla="*/ 28 h 85"/>
                <a:gd name="T30" fmla="*/ 35 w 85"/>
                <a:gd name="T31" fmla="*/ 61 h 85"/>
                <a:gd name="T32" fmla="*/ 42 w 85"/>
                <a:gd name="T33" fmla="*/ 41 h 85"/>
                <a:gd name="T34" fmla="*/ 37 w 85"/>
                <a:gd name="T35" fmla="*/ 28 h 85"/>
                <a:gd name="T36" fmla="*/ 34 w 85"/>
                <a:gd name="T37" fmla="*/ 28 h 85"/>
                <a:gd name="T38" fmla="*/ 34 w 85"/>
                <a:gd name="T39" fmla="*/ 25 h 85"/>
                <a:gd name="T40" fmla="*/ 42 w 85"/>
                <a:gd name="T41" fmla="*/ 25 h 85"/>
                <a:gd name="T42" fmla="*/ 51 w 85"/>
                <a:gd name="T43" fmla="*/ 25 h 85"/>
                <a:gd name="T44" fmla="*/ 51 w 85"/>
                <a:gd name="T45" fmla="*/ 28 h 85"/>
                <a:gd name="T46" fmla="*/ 47 w 85"/>
                <a:gd name="T47" fmla="*/ 28 h 85"/>
                <a:gd name="T48" fmla="*/ 59 w 85"/>
                <a:gd name="T49" fmla="*/ 61 h 85"/>
                <a:gd name="T50" fmla="*/ 62 w 85"/>
                <a:gd name="T51" fmla="*/ 51 h 85"/>
                <a:gd name="T52" fmla="*/ 64 w 85"/>
                <a:gd name="T53" fmla="*/ 41 h 85"/>
                <a:gd name="T54" fmla="*/ 43 w 85"/>
                <a:gd name="T55" fmla="*/ 45 h 85"/>
                <a:gd name="T56" fmla="*/ 34 w 85"/>
                <a:gd name="T57" fmla="*/ 72 h 85"/>
                <a:gd name="T58" fmla="*/ 43 w 85"/>
                <a:gd name="T59" fmla="*/ 73 h 85"/>
                <a:gd name="T60" fmla="*/ 53 w 85"/>
                <a:gd name="T61" fmla="*/ 72 h 85"/>
                <a:gd name="T62" fmla="*/ 53 w 85"/>
                <a:gd name="T63" fmla="*/ 71 h 85"/>
                <a:gd name="T64" fmla="*/ 43 w 85"/>
                <a:gd name="T65" fmla="*/ 45 h 85"/>
                <a:gd name="T66" fmla="*/ 71 w 85"/>
                <a:gd name="T67" fmla="*/ 28 h 85"/>
                <a:gd name="T68" fmla="*/ 71 w 85"/>
                <a:gd name="T69" fmla="*/ 31 h 85"/>
                <a:gd name="T70" fmla="*/ 69 w 85"/>
                <a:gd name="T71" fmla="*/ 42 h 85"/>
                <a:gd name="T72" fmla="*/ 59 w 85"/>
                <a:gd name="T73" fmla="*/ 69 h 85"/>
                <a:gd name="T74" fmla="*/ 75 w 85"/>
                <a:gd name="T75" fmla="*/ 42 h 85"/>
                <a:gd name="T76" fmla="*/ 71 w 85"/>
                <a:gd name="T77" fmla="*/ 28 h 85"/>
                <a:gd name="T78" fmla="*/ 43 w 85"/>
                <a:gd name="T79" fmla="*/ 0 h 85"/>
                <a:gd name="T80" fmla="*/ 0 w 85"/>
                <a:gd name="T81" fmla="*/ 42 h 85"/>
                <a:gd name="T82" fmla="*/ 43 w 85"/>
                <a:gd name="T83" fmla="*/ 85 h 85"/>
                <a:gd name="T84" fmla="*/ 85 w 85"/>
                <a:gd name="T85" fmla="*/ 42 h 85"/>
                <a:gd name="T86" fmla="*/ 43 w 85"/>
                <a:gd name="T87" fmla="*/ 0 h 85"/>
                <a:gd name="T88" fmla="*/ 43 w 85"/>
                <a:gd name="T89" fmla="*/ 79 h 85"/>
                <a:gd name="T90" fmla="*/ 6 w 85"/>
                <a:gd name="T91" fmla="*/ 42 h 85"/>
                <a:gd name="T92" fmla="*/ 43 w 85"/>
                <a:gd name="T93" fmla="*/ 5 h 85"/>
                <a:gd name="T94" fmla="*/ 80 w 85"/>
                <a:gd name="T95" fmla="*/ 42 h 85"/>
                <a:gd name="T96" fmla="*/ 43 w 85"/>
                <a:gd name="T97" fmla="*/ 79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5" h="85">
                  <a:moveTo>
                    <a:pt x="11" y="42"/>
                  </a:moveTo>
                  <a:cubicBezTo>
                    <a:pt x="11" y="55"/>
                    <a:pt x="18" y="65"/>
                    <a:pt x="29" y="70"/>
                  </a:cubicBezTo>
                  <a:cubicBezTo>
                    <a:pt x="14" y="30"/>
                    <a:pt x="14" y="30"/>
                    <a:pt x="14" y="30"/>
                  </a:cubicBezTo>
                  <a:cubicBezTo>
                    <a:pt x="12" y="34"/>
                    <a:pt x="11" y="38"/>
                    <a:pt x="11" y="42"/>
                  </a:cubicBezTo>
                  <a:close/>
                  <a:moveTo>
                    <a:pt x="64" y="41"/>
                  </a:moveTo>
                  <a:cubicBezTo>
                    <a:pt x="64" y="37"/>
                    <a:pt x="63" y="34"/>
                    <a:pt x="62" y="32"/>
                  </a:cubicBezTo>
                  <a:cubicBezTo>
                    <a:pt x="60" y="30"/>
                    <a:pt x="59" y="28"/>
                    <a:pt x="59" y="25"/>
                  </a:cubicBezTo>
                  <a:cubicBezTo>
                    <a:pt x="59" y="22"/>
                    <a:pt x="61" y="20"/>
                    <a:pt x="64" y="20"/>
                  </a:cubicBezTo>
                  <a:cubicBezTo>
                    <a:pt x="64" y="20"/>
                    <a:pt x="64" y="20"/>
                    <a:pt x="64" y="20"/>
                  </a:cubicBezTo>
                  <a:cubicBezTo>
                    <a:pt x="59" y="15"/>
                    <a:pt x="51" y="11"/>
                    <a:pt x="43" y="11"/>
                  </a:cubicBezTo>
                  <a:cubicBezTo>
                    <a:pt x="32" y="11"/>
                    <a:pt x="22" y="17"/>
                    <a:pt x="16" y="25"/>
                  </a:cubicBezTo>
                  <a:cubicBezTo>
                    <a:pt x="17" y="25"/>
                    <a:pt x="18" y="25"/>
                    <a:pt x="18" y="25"/>
                  </a:cubicBezTo>
                  <a:cubicBezTo>
                    <a:pt x="22" y="25"/>
                    <a:pt x="27" y="25"/>
                    <a:pt x="27" y="25"/>
                  </a:cubicBezTo>
                  <a:cubicBezTo>
                    <a:pt x="29" y="25"/>
                    <a:pt x="29" y="27"/>
                    <a:pt x="27" y="28"/>
                  </a:cubicBezTo>
                  <a:cubicBezTo>
                    <a:pt x="27" y="28"/>
                    <a:pt x="25" y="28"/>
                    <a:pt x="23" y="28"/>
                  </a:cubicBezTo>
                  <a:cubicBezTo>
                    <a:pt x="35" y="61"/>
                    <a:pt x="35" y="61"/>
                    <a:pt x="35" y="61"/>
                  </a:cubicBezTo>
                  <a:cubicBezTo>
                    <a:pt x="42" y="41"/>
                    <a:pt x="42" y="41"/>
                    <a:pt x="42" y="41"/>
                  </a:cubicBezTo>
                  <a:cubicBezTo>
                    <a:pt x="37" y="28"/>
                    <a:pt x="37" y="28"/>
                    <a:pt x="37" y="28"/>
                  </a:cubicBezTo>
                  <a:cubicBezTo>
                    <a:pt x="35" y="28"/>
                    <a:pt x="34" y="28"/>
                    <a:pt x="34" y="28"/>
                  </a:cubicBezTo>
                  <a:cubicBezTo>
                    <a:pt x="32" y="27"/>
                    <a:pt x="32" y="25"/>
                    <a:pt x="34" y="25"/>
                  </a:cubicBezTo>
                  <a:cubicBezTo>
                    <a:pt x="34" y="25"/>
                    <a:pt x="39" y="25"/>
                    <a:pt x="42" y="25"/>
                  </a:cubicBezTo>
                  <a:cubicBezTo>
                    <a:pt x="46" y="25"/>
                    <a:pt x="51" y="25"/>
                    <a:pt x="51" y="25"/>
                  </a:cubicBezTo>
                  <a:cubicBezTo>
                    <a:pt x="52" y="25"/>
                    <a:pt x="53" y="27"/>
                    <a:pt x="51" y="28"/>
                  </a:cubicBezTo>
                  <a:cubicBezTo>
                    <a:pt x="51" y="28"/>
                    <a:pt x="49" y="28"/>
                    <a:pt x="47" y="28"/>
                  </a:cubicBezTo>
                  <a:cubicBezTo>
                    <a:pt x="59" y="61"/>
                    <a:pt x="59" y="61"/>
                    <a:pt x="59" y="61"/>
                  </a:cubicBezTo>
                  <a:cubicBezTo>
                    <a:pt x="62" y="51"/>
                    <a:pt x="62" y="51"/>
                    <a:pt x="62" y="51"/>
                  </a:cubicBezTo>
                  <a:cubicBezTo>
                    <a:pt x="63" y="47"/>
                    <a:pt x="64" y="43"/>
                    <a:pt x="64" y="41"/>
                  </a:cubicBezTo>
                  <a:close/>
                  <a:moveTo>
                    <a:pt x="43" y="45"/>
                  </a:moveTo>
                  <a:cubicBezTo>
                    <a:pt x="34" y="72"/>
                    <a:pt x="34" y="72"/>
                    <a:pt x="34" y="72"/>
                  </a:cubicBezTo>
                  <a:cubicBezTo>
                    <a:pt x="37" y="73"/>
                    <a:pt x="40" y="73"/>
                    <a:pt x="43" y="73"/>
                  </a:cubicBezTo>
                  <a:cubicBezTo>
                    <a:pt x="47" y="73"/>
                    <a:pt x="50" y="73"/>
                    <a:pt x="53" y="72"/>
                  </a:cubicBezTo>
                  <a:cubicBezTo>
                    <a:pt x="53" y="71"/>
                    <a:pt x="53" y="71"/>
                    <a:pt x="53" y="71"/>
                  </a:cubicBezTo>
                  <a:lnTo>
                    <a:pt x="43" y="45"/>
                  </a:lnTo>
                  <a:close/>
                  <a:moveTo>
                    <a:pt x="71" y="28"/>
                  </a:moveTo>
                  <a:cubicBezTo>
                    <a:pt x="71" y="29"/>
                    <a:pt x="71" y="30"/>
                    <a:pt x="71" y="31"/>
                  </a:cubicBezTo>
                  <a:cubicBezTo>
                    <a:pt x="71" y="34"/>
                    <a:pt x="70" y="37"/>
                    <a:pt x="69" y="42"/>
                  </a:cubicBezTo>
                  <a:cubicBezTo>
                    <a:pt x="59" y="69"/>
                    <a:pt x="59" y="69"/>
                    <a:pt x="59" y="69"/>
                  </a:cubicBezTo>
                  <a:cubicBezTo>
                    <a:pt x="68" y="64"/>
                    <a:pt x="75" y="54"/>
                    <a:pt x="75" y="42"/>
                  </a:cubicBezTo>
                  <a:cubicBezTo>
                    <a:pt x="75" y="37"/>
                    <a:pt x="73" y="32"/>
                    <a:pt x="71" y="28"/>
                  </a:cubicBezTo>
                  <a:close/>
                  <a:moveTo>
                    <a:pt x="43" y="0"/>
                  </a:moveTo>
                  <a:cubicBezTo>
                    <a:pt x="19" y="0"/>
                    <a:pt x="0" y="19"/>
                    <a:pt x="0" y="42"/>
                  </a:cubicBezTo>
                  <a:cubicBezTo>
                    <a:pt x="0" y="66"/>
                    <a:pt x="19" y="85"/>
                    <a:pt x="43" y="85"/>
                  </a:cubicBezTo>
                  <a:cubicBezTo>
                    <a:pt x="66" y="85"/>
                    <a:pt x="85" y="66"/>
                    <a:pt x="85" y="42"/>
                  </a:cubicBezTo>
                  <a:cubicBezTo>
                    <a:pt x="85" y="19"/>
                    <a:pt x="66" y="0"/>
                    <a:pt x="43" y="0"/>
                  </a:cubicBezTo>
                  <a:close/>
                  <a:moveTo>
                    <a:pt x="43" y="79"/>
                  </a:moveTo>
                  <a:cubicBezTo>
                    <a:pt x="22" y="79"/>
                    <a:pt x="6" y="63"/>
                    <a:pt x="6" y="42"/>
                  </a:cubicBezTo>
                  <a:cubicBezTo>
                    <a:pt x="6" y="22"/>
                    <a:pt x="22" y="5"/>
                    <a:pt x="43" y="5"/>
                  </a:cubicBezTo>
                  <a:cubicBezTo>
                    <a:pt x="63" y="5"/>
                    <a:pt x="80" y="22"/>
                    <a:pt x="80" y="42"/>
                  </a:cubicBezTo>
                  <a:cubicBezTo>
                    <a:pt x="80" y="63"/>
                    <a:pt x="63" y="79"/>
                    <a:pt x="43" y="79"/>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57" name="Freeform 149"/>
            <p:cNvSpPr>
              <a:spLocks/>
            </p:cNvSpPr>
            <p:nvPr/>
          </p:nvSpPr>
          <p:spPr bwMode="auto">
            <a:xfrm>
              <a:off x="9893834" y="4932762"/>
              <a:ext cx="273057" cy="270121"/>
            </a:xfrm>
            <a:custGeom>
              <a:avLst/>
              <a:gdLst>
                <a:gd name="T0" fmla="*/ 110 w 114"/>
                <a:gd name="T1" fmla="*/ 90 h 113"/>
                <a:gd name="T2" fmla="*/ 60 w 114"/>
                <a:gd name="T3" fmla="*/ 47 h 113"/>
                <a:gd name="T4" fmla="*/ 64 w 114"/>
                <a:gd name="T5" fmla="*/ 32 h 113"/>
                <a:gd name="T6" fmla="*/ 32 w 114"/>
                <a:gd name="T7" fmla="*/ 0 h 113"/>
                <a:gd name="T8" fmla="*/ 23 w 114"/>
                <a:gd name="T9" fmla="*/ 1 h 113"/>
                <a:gd name="T10" fmla="*/ 41 w 114"/>
                <a:gd name="T11" fmla="*/ 20 h 113"/>
                <a:gd name="T12" fmla="*/ 41 w 114"/>
                <a:gd name="T13" fmla="*/ 30 h 113"/>
                <a:gd name="T14" fmla="*/ 30 w 114"/>
                <a:gd name="T15" fmla="*/ 41 h 113"/>
                <a:gd name="T16" fmla="*/ 20 w 114"/>
                <a:gd name="T17" fmla="*/ 41 h 113"/>
                <a:gd name="T18" fmla="*/ 1 w 114"/>
                <a:gd name="T19" fmla="*/ 23 h 113"/>
                <a:gd name="T20" fmla="*/ 0 w 114"/>
                <a:gd name="T21" fmla="*/ 32 h 113"/>
                <a:gd name="T22" fmla="*/ 32 w 114"/>
                <a:gd name="T23" fmla="*/ 63 h 113"/>
                <a:gd name="T24" fmla="*/ 47 w 114"/>
                <a:gd name="T25" fmla="*/ 60 h 113"/>
                <a:gd name="T26" fmla="*/ 90 w 114"/>
                <a:gd name="T27" fmla="*/ 110 h 113"/>
                <a:gd name="T28" fmla="*/ 100 w 114"/>
                <a:gd name="T29" fmla="*/ 111 h 113"/>
                <a:gd name="T30" fmla="*/ 111 w 114"/>
                <a:gd name="T31" fmla="*/ 100 h 113"/>
                <a:gd name="T32" fmla="*/ 110 w 114"/>
                <a:gd name="T33" fmla="*/ 90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4" h="113">
                  <a:moveTo>
                    <a:pt x="110" y="90"/>
                  </a:moveTo>
                  <a:cubicBezTo>
                    <a:pt x="60" y="47"/>
                    <a:pt x="60" y="47"/>
                    <a:pt x="60" y="47"/>
                  </a:cubicBezTo>
                  <a:cubicBezTo>
                    <a:pt x="62" y="42"/>
                    <a:pt x="64" y="37"/>
                    <a:pt x="64" y="32"/>
                  </a:cubicBezTo>
                  <a:cubicBezTo>
                    <a:pt x="64" y="14"/>
                    <a:pt x="49" y="0"/>
                    <a:pt x="32" y="0"/>
                  </a:cubicBezTo>
                  <a:cubicBezTo>
                    <a:pt x="29" y="0"/>
                    <a:pt x="26" y="0"/>
                    <a:pt x="23" y="1"/>
                  </a:cubicBezTo>
                  <a:cubicBezTo>
                    <a:pt x="41" y="20"/>
                    <a:pt x="41" y="20"/>
                    <a:pt x="41" y="20"/>
                  </a:cubicBezTo>
                  <a:cubicBezTo>
                    <a:pt x="44" y="22"/>
                    <a:pt x="44" y="27"/>
                    <a:pt x="41" y="30"/>
                  </a:cubicBezTo>
                  <a:cubicBezTo>
                    <a:pt x="30" y="41"/>
                    <a:pt x="30" y="41"/>
                    <a:pt x="30" y="41"/>
                  </a:cubicBezTo>
                  <a:cubicBezTo>
                    <a:pt x="27" y="44"/>
                    <a:pt x="23" y="44"/>
                    <a:pt x="20" y="41"/>
                  </a:cubicBezTo>
                  <a:cubicBezTo>
                    <a:pt x="1" y="23"/>
                    <a:pt x="1" y="23"/>
                    <a:pt x="1" y="23"/>
                  </a:cubicBezTo>
                  <a:cubicBezTo>
                    <a:pt x="1" y="25"/>
                    <a:pt x="0" y="29"/>
                    <a:pt x="0" y="32"/>
                  </a:cubicBezTo>
                  <a:cubicBezTo>
                    <a:pt x="0" y="49"/>
                    <a:pt x="14" y="63"/>
                    <a:pt x="32" y="63"/>
                  </a:cubicBezTo>
                  <a:cubicBezTo>
                    <a:pt x="37" y="63"/>
                    <a:pt x="42" y="62"/>
                    <a:pt x="47" y="60"/>
                  </a:cubicBezTo>
                  <a:cubicBezTo>
                    <a:pt x="90" y="110"/>
                    <a:pt x="90" y="110"/>
                    <a:pt x="90" y="110"/>
                  </a:cubicBezTo>
                  <a:cubicBezTo>
                    <a:pt x="93" y="113"/>
                    <a:pt x="97" y="113"/>
                    <a:pt x="100" y="111"/>
                  </a:cubicBezTo>
                  <a:cubicBezTo>
                    <a:pt x="111" y="100"/>
                    <a:pt x="111" y="100"/>
                    <a:pt x="111" y="100"/>
                  </a:cubicBezTo>
                  <a:cubicBezTo>
                    <a:pt x="114" y="97"/>
                    <a:pt x="113" y="93"/>
                    <a:pt x="110" y="90"/>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58" name="Freeform 150"/>
            <p:cNvSpPr>
              <a:spLocks noEditPoints="1"/>
            </p:cNvSpPr>
            <p:nvPr/>
          </p:nvSpPr>
          <p:spPr bwMode="auto">
            <a:xfrm>
              <a:off x="9070259" y="4672916"/>
              <a:ext cx="268654" cy="412522"/>
            </a:xfrm>
            <a:custGeom>
              <a:avLst/>
              <a:gdLst>
                <a:gd name="T0" fmla="*/ 84 w 112"/>
                <a:gd name="T1" fmla="*/ 3 h 172"/>
                <a:gd name="T2" fmla="*/ 111 w 112"/>
                <a:gd name="T3" fmla="*/ 19 h 172"/>
                <a:gd name="T4" fmla="*/ 110 w 112"/>
                <a:gd name="T5" fmla="*/ 33 h 172"/>
                <a:gd name="T6" fmla="*/ 103 w 112"/>
                <a:gd name="T7" fmla="*/ 44 h 172"/>
                <a:gd name="T8" fmla="*/ 65 w 112"/>
                <a:gd name="T9" fmla="*/ 21 h 172"/>
                <a:gd name="T10" fmla="*/ 72 w 112"/>
                <a:gd name="T11" fmla="*/ 10 h 172"/>
                <a:gd name="T12" fmla="*/ 84 w 112"/>
                <a:gd name="T13" fmla="*/ 3 h 172"/>
                <a:gd name="T14" fmla="*/ 0 w 112"/>
                <a:gd name="T15" fmla="*/ 130 h 172"/>
                <a:gd name="T16" fmla="*/ 1 w 112"/>
                <a:gd name="T17" fmla="*/ 172 h 172"/>
                <a:gd name="T18" fmla="*/ 38 w 112"/>
                <a:gd name="T19" fmla="*/ 153 h 172"/>
                <a:gd name="T20" fmla="*/ 98 w 112"/>
                <a:gd name="T21" fmla="*/ 52 h 172"/>
                <a:gd name="T22" fmla="*/ 60 w 112"/>
                <a:gd name="T23" fmla="*/ 29 h 172"/>
                <a:gd name="T24" fmla="*/ 0 w 112"/>
                <a:gd name="T25" fmla="*/ 130 h 172"/>
                <a:gd name="T26" fmla="*/ 76 w 112"/>
                <a:gd name="T27" fmla="*/ 57 h 172"/>
                <a:gd name="T28" fmla="*/ 30 w 112"/>
                <a:gd name="T29" fmla="*/ 134 h 172"/>
                <a:gd name="T30" fmla="*/ 20 w 112"/>
                <a:gd name="T31" fmla="*/ 128 h 172"/>
                <a:gd name="T32" fmla="*/ 66 w 112"/>
                <a:gd name="T33" fmla="*/ 52 h 172"/>
                <a:gd name="T34" fmla="*/ 76 w 112"/>
                <a:gd name="T35" fmla="*/ 57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2" h="172">
                  <a:moveTo>
                    <a:pt x="84" y="3"/>
                  </a:moveTo>
                  <a:cubicBezTo>
                    <a:pt x="96" y="0"/>
                    <a:pt x="108" y="7"/>
                    <a:pt x="111" y="19"/>
                  </a:cubicBezTo>
                  <a:cubicBezTo>
                    <a:pt x="112" y="24"/>
                    <a:pt x="112" y="29"/>
                    <a:pt x="110" y="33"/>
                  </a:cubicBezTo>
                  <a:cubicBezTo>
                    <a:pt x="103" y="44"/>
                    <a:pt x="103" y="44"/>
                    <a:pt x="103" y="44"/>
                  </a:cubicBezTo>
                  <a:cubicBezTo>
                    <a:pt x="65" y="21"/>
                    <a:pt x="65" y="21"/>
                    <a:pt x="65" y="21"/>
                  </a:cubicBezTo>
                  <a:cubicBezTo>
                    <a:pt x="72" y="10"/>
                    <a:pt x="72" y="10"/>
                    <a:pt x="72" y="10"/>
                  </a:cubicBezTo>
                  <a:cubicBezTo>
                    <a:pt x="75" y="7"/>
                    <a:pt x="79" y="4"/>
                    <a:pt x="84" y="3"/>
                  </a:cubicBezTo>
                  <a:close/>
                  <a:moveTo>
                    <a:pt x="0" y="130"/>
                  </a:moveTo>
                  <a:cubicBezTo>
                    <a:pt x="1" y="172"/>
                    <a:pt x="1" y="172"/>
                    <a:pt x="1" y="172"/>
                  </a:cubicBezTo>
                  <a:cubicBezTo>
                    <a:pt x="38" y="153"/>
                    <a:pt x="38" y="153"/>
                    <a:pt x="38" y="153"/>
                  </a:cubicBezTo>
                  <a:cubicBezTo>
                    <a:pt x="98" y="52"/>
                    <a:pt x="98" y="52"/>
                    <a:pt x="98" y="52"/>
                  </a:cubicBezTo>
                  <a:cubicBezTo>
                    <a:pt x="60" y="29"/>
                    <a:pt x="60" y="29"/>
                    <a:pt x="60" y="29"/>
                  </a:cubicBezTo>
                  <a:lnTo>
                    <a:pt x="0" y="130"/>
                  </a:lnTo>
                  <a:close/>
                  <a:moveTo>
                    <a:pt x="76" y="57"/>
                  </a:moveTo>
                  <a:cubicBezTo>
                    <a:pt x="30" y="134"/>
                    <a:pt x="30" y="134"/>
                    <a:pt x="30" y="134"/>
                  </a:cubicBezTo>
                  <a:cubicBezTo>
                    <a:pt x="20" y="128"/>
                    <a:pt x="20" y="128"/>
                    <a:pt x="20" y="128"/>
                  </a:cubicBezTo>
                  <a:cubicBezTo>
                    <a:pt x="66" y="52"/>
                    <a:pt x="66" y="52"/>
                    <a:pt x="66" y="52"/>
                  </a:cubicBezTo>
                  <a:lnTo>
                    <a:pt x="76" y="57"/>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59" name="Freeform 151"/>
            <p:cNvSpPr>
              <a:spLocks noEditPoints="1"/>
            </p:cNvSpPr>
            <p:nvPr/>
          </p:nvSpPr>
          <p:spPr bwMode="auto">
            <a:xfrm>
              <a:off x="9391761" y="4687596"/>
              <a:ext cx="229016" cy="261313"/>
            </a:xfrm>
            <a:custGeom>
              <a:avLst/>
              <a:gdLst>
                <a:gd name="T0" fmla="*/ 40 w 95"/>
                <a:gd name="T1" fmla="*/ 61 h 109"/>
                <a:gd name="T2" fmla="*/ 34 w 95"/>
                <a:gd name="T3" fmla="*/ 54 h 109"/>
                <a:gd name="T4" fmla="*/ 13 w 95"/>
                <a:gd name="T5" fmla="*/ 75 h 109"/>
                <a:gd name="T6" fmla="*/ 34 w 95"/>
                <a:gd name="T7" fmla="*/ 95 h 109"/>
                <a:gd name="T8" fmla="*/ 40 w 95"/>
                <a:gd name="T9" fmla="*/ 88 h 109"/>
                <a:gd name="T10" fmla="*/ 27 w 95"/>
                <a:gd name="T11" fmla="*/ 75 h 109"/>
                <a:gd name="T12" fmla="*/ 40 w 95"/>
                <a:gd name="T13" fmla="*/ 61 h 109"/>
                <a:gd name="T14" fmla="*/ 54 w 95"/>
                <a:gd name="T15" fmla="*/ 88 h 109"/>
                <a:gd name="T16" fmla="*/ 61 w 95"/>
                <a:gd name="T17" fmla="*/ 95 h 109"/>
                <a:gd name="T18" fmla="*/ 81 w 95"/>
                <a:gd name="T19" fmla="*/ 75 h 109"/>
                <a:gd name="T20" fmla="*/ 61 w 95"/>
                <a:gd name="T21" fmla="*/ 54 h 109"/>
                <a:gd name="T22" fmla="*/ 54 w 95"/>
                <a:gd name="T23" fmla="*/ 61 h 109"/>
                <a:gd name="T24" fmla="*/ 68 w 95"/>
                <a:gd name="T25" fmla="*/ 75 h 109"/>
                <a:gd name="T26" fmla="*/ 54 w 95"/>
                <a:gd name="T27" fmla="*/ 88 h 109"/>
                <a:gd name="T28" fmla="*/ 89 w 95"/>
                <a:gd name="T29" fmla="*/ 21 h 109"/>
                <a:gd name="T30" fmla="*/ 74 w 95"/>
                <a:gd name="T31" fmla="*/ 6 h 109"/>
                <a:gd name="T32" fmla="*/ 59 w 95"/>
                <a:gd name="T33" fmla="*/ 0 h 109"/>
                <a:gd name="T34" fmla="*/ 8 w 95"/>
                <a:gd name="T35" fmla="*/ 0 h 109"/>
                <a:gd name="T36" fmla="*/ 0 w 95"/>
                <a:gd name="T37" fmla="*/ 8 h 109"/>
                <a:gd name="T38" fmla="*/ 0 w 95"/>
                <a:gd name="T39" fmla="*/ 100 h 109"/>
                <a:gd name="T40" fmla="*/ 8 w 95"/>
                <a:gd name="T41" fmla="*/ 109 h 109"/>
                <a:gd name="T42" fmla="*/ 86 w 95"/>
                <a:gd name="T43" fmla="*/ 109 h 109"/>
                <a:gd name="T44" fmla="*/ 95 w 95"/>
                <a:gd name="T45" fmla="*/ 100 h 109"/>
                <a:gd name="T46" fmla="*/ 95 w 95"/>
                <a:gd name="T47" fmla="*/ 36 h 109"/>
                <a:gd name="T48" fmla="*/ 89 w 95"/>
                <a:gd name="T49" fmla="*/ 21 h 109"/>
                <a:gd name="T50" fmla="*/ 84 w 95"/>
                <a:gd name="T51" fmla="*/ 26 h 109"/>
                <a:gd name="T52" fmla="*/ 85 w 95"/>
                <a:gd name="T53" fmla="*/ 27 h 109"/>
                <a:gd name="T54" fmla="*/ 68 w 95"/>
                <a:gd name="T55" fmla="*/ 27 h 109"/>
                <a:gd name="T56" fmla="*/ 68 w 95"/>
                <a:gd name="T57" fmla="*/ 10 h 109"/>
                <a:gd name="T58" fmla="*/ 69 w 95"/>
                <a:gd name="T59" fmla="*/ 11 h 109"/>
                <a:gd name="T60" fmla="*/ 84 w 95"/>
                <a:gd name="T61" fmla="*/ 26 h 109"/>
                <a:gd name="T62" fmla="*/ 88 w 95"/>
                <a:gd name="T63" fmla="*/ 100 h 109"/>
                <a:gd name="T64" fmla="*/ 86 w 95"/>
                <a:gd name="T65" fmla="*/ 102 h 109"/>
                <a:gd name="T66" fmla="*/ 8 w 95"/>
                <a:gd name="T67" fmla="*/ 102 h 109"/>
                <a:gd name="T68" fmla="*/ 6 w 95"/>
                <a:gd name="T69" fmla="*/ 100 h 109"/>
                <a:gd name="T70" fmla="*/ 6 w 95"/>
                <a:gd name="T71" fmla="*/ 8 h 109"/>
                <a:gd name="T72" fmla="*/ 8 w 95"/>
                <a:gd name="T73" fmla="*/ 7 h 109"/>
                <a:gd name="T74" fmla="*/ 59 w 95"/>
                <a:gd name="T75" fmla="*/ 7 h 109"/>
                <a:gd name="T76" fmla="*/ 61 w 95"/>
                <a:gd name="T77" fmla="*/ 7 h 109"/>
                <a:gd name="T78" fmla="*/ 61 w 95"/>
                <a:gd name="T79" fmla="*/ 34 h 109"/>
                <a:gd name="T80" fmla="*/ 88 w 95"/>
                <a:gd name="T81" fmla="*/ 34 h 109"/>
                <a:gd name="T82" fmla="*/ 88 w 95"/>
                <a:gd name="T83" fmla="*/ 36 h 109"/>
                <a:gd name="T84" fmla="*/ 88 w 95"/>
                <a:gd name="T85" fmla="*/ 100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95" h="109">
                  <a:moveTo>
                    <a:pt x="40" y="61"/>
                  </a:moveTo>
                  <a:cubicBezTo>
                    <a:pt x="34" y="54"/>
                    <a:pt x="34" y="54"/>
                    <a:pt x="34" y="54"/>
                  </a:cubicBezTo>
                  <a:cubicBezTo>
                    <a:pt x="13" y="75"/>
                    <a:pt x="13" y="75"/>
                    <a:pt x="13" y="75"/>
                  </a:cubicBezTo>
                  <a:cubicBezTo>
                    <a:pt x="34" y="95"/>
                    <a:pt x="34" y="95"/>
                    <a:pt x="34" y="95"/>
                  </a:cubicBezTo>
                  <a:cubicBezTo>
                    <a:pt x="40" y="88"/>
                    <a:pt x="40" y="88"/>
                    <a:pt x="40" y="88"/>
                  </a:cubicBezTo>
                  <a:cubicBezTo>
                    <a:pt x="27" y="75"/>
                    <a:pt x="27" y="75"/>
                    <a:pt x="27" y="75"/>
                  </a:cubicBezTo>
                  <a:lnTo>
                    <a:pt x="40" y="61"/>
                  </a:lnTo>
                  <a:close/>
                  <a:moveTo>
                    <a:pt x="54" y="88"/>
                  </a:moveTo>
                  <a:cubicBezTo>
                    <a:pt x="61" y="95"/>
                    <a:pt x="61" y="95"/>
                    <a:pt x="61" y="95"/>
                  </a:cubicBezTo>
                  <a:cubicBezTo>
                    <a:pt x="81" y="75"/>
                    <a:pt x="81" y="75"/>
                    <a:pt x="81" y="75"/>
                  </a:cubicBezTo>
                  <a:cubicBezTo>
                    <a:pt x="61" y="54"/>
                    <a:pt x="61" y="54"/>
                    <a:pt x="61" y="54"/>
                  </a:cubicBezTo>
                  <a:cubicBezTo>
                    <a:pt x="54" y="61"/>
                    <a:pt x="54" y="61"/>
                    <a:pt x="54" y="61"/>
                  </a:cubicBezTo>
                  <a:cubicBezTo>
                    <a:pt x="68" y="75"/>
                    <a:pt x="68" y="75"/>
                    <a:pt x="68" y="75"/>
                  </a:cubicBezTo>
                  <a:lnTo>
                    <a:pt x="54" y="88"/>
                  </a:lnTo>
                  <a:close/>
                  <a:moveTo>
                    <a:pt x="89" y="21"/>
                  </a:moveTo>
                  <a:cubicBezTo>
                    <a:pt x="74" y="6"/>
                    <a:pt x="74" y="6"/>
                    <a:pt x="74" y="6"/>
                  </a:cubicBezTo>
                  <a:cubicBezTo>
                    <a:pt x="70" y="3"/>
                    <a:pt x="64" y="0"/>
                    <a:pt x="59" y="0"/>
                  </a:cubicBezTo>
                  <a:cubicBezTo>
                    <a:pt x="8" y="0"/>
                    <a:pt x="8" y="0"/>
                    <a:pt x="8" y="0"/>
                  </a:cubicBezTo>
                  <a:cubicBezTo>
                    <a:pt x="3" y="0"/>
                    <a:pt x="0" y="4"/>
                    <a:pt x="0" y="8"/>
                  </a:cubicBezTo>
                  <a:cubicBezTo>
                    <a:pt x="0" y="100"/>
                    <a:pt x="0" y="100"/>
                    <a:pt x="0" y="100"/>
                  </a:cubicBezTo>
                  <a:cubicBezTo>
                    <a:pt x="0" y="105"/>
                    <a:pt x="3" y="109"/>
                    <a:pt x="8" y="109"/>
                  </a:cubicBezTo>
                  <a:cubicBezTo>
                    <a:pt x="86" y="109"/>
                    <a:pt x="86" y="109"/>
                    <a:pt x="86" y="109"/>
                  </a:cubicBezTo>
                  <a:cubicBezTo>
                    <a:pt x="91" y="109"/>
                    <a:pt x="95" y="105"/>
                    <a:pt x="95" y="100"/>
                  </a:cubicBezTo>
                  <a:cubicBezTo>
                    <a:pt x="95" y="36"/>
                    <a:pt x="95" y="36"/>
                    <a:pt x="95" y="36"/>
                  </a:cubicBezTo>
                  <a:cubicBezTo>
                    <a:pt x="95" y="31"/>
                    <a:pt x="92" y="24"/>
                    <a:pt x="89" y="21"/>
                  </a:cubicBezTo>
                  <a:close/>
                  <a:moveTo>
                    <a:pt x="84" y="26"/>
                  </a:moveTo>
                  <a:cubicBezTo>
                    <a:pt x="84" y="26"/>
                    <a:pt x="85" y="27"/>
                    <a:pt x="85" y="27"/>
                  </a:cubicBezTo>
                  <a:cubicBezTo>
                    <a:pt x="68" y="27"/>
                    <a:pt x="68" y="27"/>
                    <a:pt x="68" y="27"/>
                  </a:cubicBezTo>
                  <a:cubicBezTo>
                    <a:pt x="68" y="10"/>
                    <a:pt x="68" y="10"/>
                    <a:pt x="68" y="10"/>
                  </a:cubicBezTo>
                  <a:cubicBezTo>
                    <a:pt x="68" y="10"/>
                    <a:pt x="68" y="10"/>
                    <a:pt x="69" y="11"/>
                  </a:cubicBezTo>
                  <a:lnTo>
                    <a:pt x="84" y="26"/>
                  </a:lnTo>
                  <a:close/>
                  <a:moveTo>
                    <a:pt x="88" y="100"/>
                  </a:moveTo>
                  <a:cubicBezTo>
                    <a:pt x="88" y="101"/>
                    <a:pt x="87" y="102"/>
                    <a:pt x="86" y="102"/>
                  </a:cubicBezTo>
                  <a:cubicBezTo>
                    <a:pt x="8" y="102"/>
                    <a:pt x="8" y="102"/>
                    <a:pt x="8" y="102"/>
                  </a:cubicBezTo>
                  <a:cubicBezTo>
                    <a:pt x="7" y="102"/>
                    <a:pt x="6" y="101"/>
                    <a:pt x="6" y="100"/>
                  </a:cubicBezTo>
                  <a:cubicBezTo>
                    <a:pt x="6" y="8"/>
                    <a:pt x="6" y="8"/>
                    <a:pt x="6" y="8"/>
                  </a:cubicBezTo>
                  <a:cubicBezTo>
                    <a:pt x="6" y="7"/>
                    <a:pt x="7" y="7"/>
                    <a:pt x="8" y="7"/>
                  </a:cubicBezTo>
                  <a:cubicBezTo>
                    <a:pt x="59" y="7"/>
                    <a:pt x="59" y="7"/>
                    <a:pt x="59" y="7"/>
                  </a:cubicBezTo>
                  <a:cubicBezTo>
                    <a:pt x="60" y="7"/>
                    <a:pt x="60" y="7"/>
                    <a:pt x="61" y="7"/>
                  </a:cubicBezTo>
                  <a:cubicBezTo>
                    <a:pt x="61" y="34"/>
                    <a:pt x="61" y="34"/>
                    <a:pt x="61" y="34"/>
                  </a:cubicBezTo>
                  <a:cubicBezTo>
                    <a:pt x="88" y="34"/>
                    <a:pt x="88" y="34"/>
                    <a:pt x="88" y="34"/>
                  </a:cubicBezTo>
                  <a:cubicBezTo>
                    <a:pt x="88" y="34"/>
                    <a:pt x="88" y="35"/>
                    <a:pt x="88" y="36"/>
                  </a:cubicBezTo>
                  <a:lnTo>
                    <a:pt x="88" y="100"/>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60" name="Freeform 152"/>
            <p:cNvSpPr>
              <a:spLocks noEditPoints="1"/>
            </p:cNvSpPr>
            <p:nvPr/>
          </p:nvSpPr>
          <p:spPr bwMode="auto">
            <a:xfrm>
              <a:off x="8971898" y="2175761"/>
              <a:ext cx="300951" cy="223144"/>
            </a:xfrm>
            <a:custGeom>
              <a:avLst/>
              <a:gdLst>
                <a:gd name="T0" fmla="*/ 101 w 125"/>
                <a:gd name="T1" fmla="*/ 0 h 93"/>
                <a:gd name="T2" fmla="*/ 23 w 125"/>
                <a:gd name="T3" fmla="*/ 0 h 93"/>
                <a:gd name="T4" fmla="*/ 0 w 125"/>
                <a:gd name="T5" fmla="*/ 23 h 93"/>
                <a:gd name="T6" fmla="*/ 0 w 125"/>
                <a:gd name="T7" fmla="*/ 70 h 93"/>
                <a:gd name="T8" fmla="*/ 23 w 125"/>
                <a:gd name="T9" fmla="*/ 93 h 93"/>
                <a:gd name="T10" fmla="*/ 101 w 125"/>
                <a:gd name="T11" fmla="*/ 93 h 93"/>
                <a:gd name="T12" fmla="*/ 125 w 125"/>
                <a:gd name="T13" fmla="*/ 70 h 93"/>
                <a:gd name="T14" fmla="*/ 125 w 125"/>
                <a:gd name="T15" fmla="*/ 23 h 93"/>
                <a:gd name="T16" fmla="*/ 101 w 125"/>
                <a:gd name="T17" fmla="*/ 0 h 93"/>
                <a:gd name="T18" fmla="*/ 47 w 125"/>
                <a:gd name="T19" fmla="*/ 78 h 93"/>
                <a:gd name="T20" fmla="*/ 47 w 125"/>
                <a:gd name="T21" fmla="*/ 15 h 93"/>
                <a:gd name="T22" fmla="*/ 86 w 125"/>
                <a:gd name="T23" fmla="*/ 46 h 93"/>
                <a:gd name="T24" fmla="*/ 47 w 125"/>
                <a:gd name="T25" fmla="*/ 78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5" h="93">
                  <a:moveTo>
                    <a:pt x="101" y="0"/>
                  </a:moveTo>
                  <a:cubicBezTo>
                    <a:pt x="23" y="0"/>
                    <a:pt x="23" y="0"/>
                    <a:pt x="23" y="0"/>
                  </a:cubicBezTo>
                  <a:cubicBezTo>
                    <a:pt x="11" y="0"/>
                    <a:pt x="0" y="10"/>
                    <a:pt x="0" y="23"/>
                  </a:cubicBezTo>
                  <a:cubicBezTo>
                    <a:pt x="0" y="70"/>
                    <a:pt x="0" y="70"/>
                    <a:pt x="0" y="70"/>
                  </a:cubicBezTo>
                  <a:cubicBezTo>
                    <a:pt x="0" y="83"/>
                    <a:pt x="11" y="93"/>
                    <a:pt x="23" y="93"/>
                  </a:cubicBezTo>
                  <a:cubicBezTo>
                    <a:pt x="101" y="93"/>
                    <a:pt x="101" y="93"/>
                    <a:pt x="101" y="93"/>
                  </a:cubicBezTo>
                  <a:cubicBezTo>
                    <a:pt x="114" y="93"/>
                    <a:pt x="125" y="83"/>
                    <a:pt x="125" y="70"/>
                  </a:cubicBezTo>
                  <a:cubicBezTo>
                    <a:pt x="125" y="23"/>
                    <a:pt x="125" y="23"/>
                    <a:pt x="125" y="23"/>
                  </a:cubicBezTo>
                  <a:cubicBezTo>
                    <a:pt x="125" y="10"/>
                    <a:pt x="114" y="0"/>
                    <a:pt x="101" y="0"/>
                  </a:cubicBezTo>
                  <a:close/>
                  <a:moveTo>
                    <a:pt x="47" y="78"/>
                  </a:moveTo>
                  <a:cubicBezTo>
                    <a:pt x="47" y="15"/>
                    <a:pt x="47" y="15"/>
                    <a:pt x="47" y="15"/>
                  </a:cubicBezTo>
                  <a:cubicBezTo>
                    <a:pt x="86" y="46"/>
                    <a:pt x="86" y="46"/>
                    <a:pt x="86" y="46"/>
                  </a:cubicBezTo>
                  <a:lnTo>
                    <a:pt x="47" y="78"/>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61" name="Freeform 153"/>
            <p:cNvSpPr>
              <a:spLocks noEditPoints="1"/>
            </p:cNvSpPr>
            <p:nvPr/>
          </p:nvSpPr>
          <p:spPr bwMode="auto">
            <a:xfrm>
              <a:off x="8600482" y="3987336"/>
              <a:ext cx="155614" cy="158549"/>
            </a:xfrm>
            <a:custGeom>
              <a:avLst/>
              <a:gdLst>
                <a:gd name="T0" fmla="*/ 61 w 65"/>
                <a:gd name="T1" fmla="*/ 19 h 66"/>
                <a:gd name="T2" fmla="*/ 47 w 65"/>
                <a:gd name="T3" fmla="*/ 4 h 66"/>
                <a:gd name="T4" fmla="*/ 51 w 65"/>
                <a:gd name="T5" fmla="*/ 0 h 66"/>
                <a:gd name="T6" fmla="*/ 65 w 65"/>
                <a:gd name="T7" fmla="*/ 15 h 66"/>
                <a:gd name="T8" fmla="*/ 61 w 65"/>
                <a:gd name="T9" fmla="*/ 19 h 66"/>
                <a:gd name="T10" fmla="*/ 57 w 65"/>
                <a:gd name="T11" fmla="*/ 23 h 66"/>
                <a:gd name="T12" fmla="*/ 55 w 65"/>
                <a:gd name="T13" fmla="*/ 46 h 66"/>
                <a:gd name="T14" fmla="*/ 10 w 65"/>
                <a:gd name="T15" fmla="*/ 66 h 66"/>
                <a:gd name="T16" fmla="*/ 6 w 65"/>
                <a:gd name="T17" fmla="*/ 63 h 66"/>
                <a:gd name="T18" fmla="*/ 24 w 65"/>
                <a:gd name="T19" fmla="*/ 45 h 66"/>
                <a:gd name="T20" fmla="*/ 26 w 65"/>
                <a:gd name="T21" fmla="*/ 46 h 66"/>
                <a:gd name="T22" fmla="*/ 32 w 65"/>
                <a:gd name="T23" fmla="*/ 39 h 66"/>
                <a:gd name="T24" fmla="*/ 26 w 65"/>
                <a:gd name="T25" fmla="*/ 33 h 66"/>
                <a:gd name="T26" fmla="*/ 20 w 65"/>
                <a:gd name="T27" fmla="*/ 39 h 66"/>
                <a:gd name="T28" fmla="*/ 21 w 65"/>
                <a:gd name="T29" fmla="*/ 42 h 66"/>
                <a:gd name="T30" fmla="*/ 3 w 65"/>
                <a:gd name="T31" fmla="*/ 59 h 66"/>
                <a:gd name="T32" fmla="*/ 0 w 65"/>
                <a:gd name="T33" fmla="*/ 56 h 66"/>
                <a:gd name="T34" fmla="*/ 20 w 65"/>
                <a:gd name="T35" fmla="*/ 10 h 66"/>
                <a:gd name="T36" fmla="*/ 43 w 65"/>
                <a:gd name="T37" fmla="*/ 8 h 66"/>
                <a:gd name="T38" fmla="*/ 57 w 65"/>
                <a:gd name="T39" fmla="*/ 23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5" h="66">
                  <a:moveTo>
                    <a:pt x="61" y="19"/>
                  </a:moveTo>
                  <a:cubicBezTo>
                    <a:pt x="47" y="4"/>
                    <a:pt x="47" y="4"/>
                    <a:pt x="47" y="4"/>
                  </a:cubicBezTo>
                  <a:cubicBezTo>
                    <a:pt x="51" y="0"/>
                    <a:pt x="51" y="0"/>
                    <a:pt x="51" y="0"/>
                  </a:cubicBezTo>
                  <a:cubicBezTo>
                    <a:pt x="65" y="15"/>
                    <a:pt x="65" y="15"/>
                    <a:pt x="65" y="15"/>
                  </a:cubicBezTo>
                  <a:lnTo>
                    <a:pt x="61" y="19"/>
                  </a:lnTo>
                  <a:close/>
                  <a:moveTo>
                    <a:pt x="57" y="23"/>
                  </a:moveTo>
                  <a:cubicBezTo>
                    <a:pt x="55" y="46"/>
                    <a:pt x="55" y="46"/>
                    <a:pt x="55" y="46"/>
                  </a:cubicBezTo>
                  <a:cubicBezTo>
                    <a:pt x="37" y="46"/>
                    <a:pt x="10" y="66"/>
                    <a:pt x="10" y="66"/>
                  </a:cubicBezTo>
                  <a:cubicBezTo>
                    <a:pt x="6" y="63"/>
                    <a:pt x="6" y="63"/>
                    <a:pt x="6" y="63"/>
                  </a:cubicBezTo>
                  <a:cubicBezTo>
                    <a:pt x="24" y="45"/>
                    <a:pt x="24" y="45"/>
                    <a:pt x="24" y="45"/>
                  </a:cubicBezTo>
                  <a:cubicBezTo>
                    <a:pt x="25" y="45"/>
                    <a:pt x="25" y="46"/>
                    <a:pt x="26" y="46"/>
                  </a:cubicBezTo>
                  <a:cubicBezTo>
                    <a:pt x="30" y="46"/>
                    <a:pt x="32" y="43"/>
                    <a:pt x="32" y="39"/>
                  </a:cubicBezTo>
                  <a:cubicBezTo>
                    <a:pt x="32" y="36"/>
                    <a:pt x="30" y="33"/>
                    <a:pt x="26" y="33"/>
                  </a:cubicBezTo>
                  <a:cubicBezTo>
                    <a:pt x="23" y="33"/>
                    <a:pt x="20" y="36"/>
                    <a:pt x="20" y="39"/>
                  </a:cubicBezTo>
                  <a:cubicBezTo>
                    <a:pt x="20" y="40"/>
                    <a:pt x="20" y="41"/>
                    <a:pt x="21" y="42"/>
                  </a:cubicBezTo>
                  <a:cubicBezTo>
                    <a:pt x="3" y="59"/>
                    <a:pt x="3" y="59"/>
                    <a:pt x="3" y="59"/>
                  </a:cubicBezTo>
                  <a:cubicBezTo>
                    <a:pt x="0" y="56"/>
                    <a:pt x="0" y="56"/>
                    <a:pt x="0" y="56"/>
                  </a:cubicBezTo>
                  <a:cubicBezTo>
                    <a:pt x="0" y="56"/>
                    <a:pt x="20" y="29"/>
                    <a:pt x="20" y="10"/>
                  </a:cubicBezTo>
                  <a:cubicBezTo>
                    <a:pt x="43" y="8"/>
                    <a:pt x="43" y="8"/>
                    <a:pt x="43" y="8"/>
                  </a:cubicBezTo>
                  <a:lnTo>
                    <a:pt x="57" y="23"/>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62" name="Freeform 154"/>
            <p:cNvSpPr>
              <a:spLocks/>
            </p:cNvSpPr>
            <p:nvPr/>
          </p:nvSpPr>
          <p:spPr bwMode="auto">
            <a:xfrm>
              <a:off x="8867667" y="3802361"/>
              <a:ext cx="209932" cy="201122"/>
            </a:xfrm>
            <a:custGeom>
              <a:avLst/>
              <a:gdLst>
                <a:gd name="T0" fmla="*/ 55 w 88"/>
                <a:gd name="T1" fmla="*/ 59 h 84"/>
                <a:gd name="T2" fmla="*/ 53 w 88"/>
                <a:gd name="T3" fmla="*/ 53 h 84"/>
                <a:gd name="T4" fmla="*/ 61 w 88"/>
                <a:gd name="T5" fmla="*/ 38 h 84"/>
                <a:gd name="T6" fmla="*/ 63 w 88"/>
                <a:gd name="T7" fmla="*/ 26 h 84"/>
                <a:gd name="T8" fmla="*/ 44 w 88"/>
                <a:gd name="T9" fmla="*/ 0 h 84"/>
                <a:gd name="T10" fmla="*/ 25 w 88"/>
                <a:gd name="T11" fmla="*/ 26 h 84"/>
                <a:gd name="T12" fmla="*/ 28 w 88"/>
                <a:gd name="T13" fmla="*/ 38 h 84"/>
                <a:gd name="T14" fmla="*/ 36 w 88"/>
                <a:gd name="T15" fmla="*/ 53 h 84"/>
                <a:gd name="T16" fmla="*/ 33 w 88"/>
                <a:gd name="T17" fmla="*/ 59 h 84"/>
                <a:gd name="T18" fmla="*/ 0 w 88"/>
                <a:gd name="T19" fmla="*/ 84 h 84"/>
                <a:gd name="T20" fmla="*/ 44 w 88"/>
                <a:gd name="T21" fmla="*/ 84 h 84"/>
                <a:gd name="T22" fmla="*/ 88 w 88"/>
                <a:gd name="T23" fmla="*/ 84 h 84"/>
                <a:gd name="T24" fmla="*/ 55 w 88"/>
                <a:gd name="T25" fmla="*/ 59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8" h="84">
                  <a:moveTo>
                    <a:pt x="55" y="59"/>
                  </a:moveTo>
                  <a:cubicBezTo>
                    <a:pt x="53" y="59"/>
                    <a:pt x="53" y="53"/>
                    <a:pt x="53" y="53"/>
                  </a:cubicBezTo>
                  <a:cubicBezTo>
                    <a:pt x="53" y="53"/>
                    <a:pt x="59" y="46"/>
                    <a:pt x="61" y="38"/>
                  </a:cubicBezTo>
                  <a:cubicBezTo>
                    <a:pt x="64" y="38"/>
                    <a:pt x="67" y="29"/>
                    <a:pt x="63" y="26"/>
                  </a:cubicBezTo>
                  <a:cubicBezTo>
                    <a:pt x="63" y="22"/>
                    <a:pt x="68" y="0"/>
                    <a:pt x="44" y="0"/>
                  </a:cubicBezTo>
                  <a:cubicBezTo>
                    <a:pt x="21" y="0"/>
                    <a:pt x="25" y="22"/>
                    <a:pt x="25" y="26"/>
                  </a:cubicBezTo>
                  <a:cubicBezTo>
                    <a:pt x="22" y="29"/>
                    <a:pt x="24" y="38"/>
                    <a:pt x="28" y="38"/>
                  </a:cubicBezTo>
                  <a:cubicBezTo>
                    <a:pt x="29" y="46"/>
                    <a:pt x="36" y="53"/>
                    <a:pt x="36" y="53"/>
                  </a:cubicBezTo>
                  <a:cubicBezTo>
                    <a:pt x="36" y="53"/>
                    <a:pt x="35" y="59"/>
                    <a:pt x="33" y="59"/>
                  </a:cubicBezTo>
                  <a:cubicBezTo>
                    <a:pt x="26" y="60"/>
                    <a:pt x="0" y="72"/>
                    <a:pt x="0" y="84"/>
                  </a:cubicBezTo>
                  <a:cubicBezTo>
                    <a:pt x="44" y="84"/>
                    <a:pt x="44" y="84"/>
                    <a:pt x="44" y="84"/>
                  </a:cubicBezTo>
                  <a:cubicBezTo>
                    <a:pt x="88" y="84"/>
                    <a:pt x="88" y="84"/>
                    <a:pt x="88" y="84"/>
                  </a:cubicBezTo>
                  <a:cubicBezTo>
                    <a:pt x="88" y="72"/>
                    <a:pt x="62" y="60"/>
                    <a:pt x="55" y="59"/>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63" name="Freeform 155"/>
            <p:cNvSpPr>
              <a:spLocks noEditPoints="1"/>
            </p:cNvSpPr>
            <p:nvPr/>
          </p:nvSpPr>
          <p:spPr bwMode="auto">
            <a:xfrm>
              <a:off x="8229065" y="4153225"/>
              <a:ext cx="196719" cy="196719"/>
            </a:xfrm>
            <a:custGeom>
              <a:avLst/>
              <a:gdLst>
                <a:gd name="T0" fmla="*/ 0 w 82"/>
                <a:gd name="T1" fmla="*/ 41 h 82"/>
                <a:gd name="T2" fmla="*/ 82 w 82"/>
                <a:gd name="T3" fmla="*/ 41 h 82"/>
                <a:gd name="T4" fmla="*/ 64 w 82"/>
                <a:gd name="T5" fmla="*/ 55 h 82"/>
                <a:gd name="T6" fmla="*/ 77 w 82"/>
                <a:gd name="T7" fmla="*/ 44 h 82"/>
                <a:gd name="T8" fmla="*/ 64 w 82"/>
                <a:gd name="T9" fmla="*/ 55 h 82"/>
                <a:gd name="T10" fmla="*/ 16 w 82"/>
                <a:gd name="T11" fmla="*/ 38 h 82"/>
                <a:gd name="T12" fmla="*/ 8 w 82"/>
                <a:gd name="T13" fmla="*/ 27 h 82"/>
                <a:gd name="T14" fmla="*/ 59 w 82"/>
                <a:gd name="T15" fmla="*/ 27 h 82"/>
                <a:gd name="T16" fmla="*/ 44 w 82"/>
                <a:gd name="T17" fmla="*/ 38 h 82"/>
                <a:gd name="T18" fmla="*/ 59 w 82"/>
                <a:gd name="T19" fmla="*/ 27 h 82"/>
                <a:gd name="T20" fmla="*/ 44 w 82"/>
                <a:gd name="T21" fmla="*/ 5 h 82"/>
                <a:gd name="T22" fmla="*/ 54 w 82"/>
                <a:gd name="T23" fmla="*/ 14 h 82"/>
                <a:gd name="T24" fmla="*/ 44 w 82"/>
                <a:gd name="T25" fmla="*/ 22 h 82"/>
                <a:gd name="T26" fmla="*/ 35 w 82"/>
                <a:gd name="T27" fmla="*/ 7 h 82"/>
                <a:gd name="T28" fmla="*/ 38 w 82"/>
                <a:gd name="T29" fmla="*/ 22 h 82"/>
                <a:gd name="T30" fmla="*/ 28 w 82"/>
                <a:gd name="T31" fmla="*/ 14 h 82"/>
                <a:gd name="T32" fmla="*/ 38 w 82"/>
                <a:gd name="T33" fmla="*/ 38 h 82"/>
                <a:gd name="T34" fmla="*/ 23 w 82"/>
                <a:gd name="T35" fmla="*/ 27 h 82"/>
                <a:gd name="T36" fmla="*/ 8 w 82"/>
                <a:gd name="T37" fmla="*/ 55 h 82"/>
                <a:gd name="T38" fmla="*/ 16 w 82"/>
                <a:gd name="T39" fmla="*/ 44 h 82"/>
                <a:gd name="T40" fmla="*/ 8 w 82"/>
                <a:gd name="T41" fmla="*/ 55 h 82"/>
                <a:gd name="T42" fmla="*/ 38 w 82"/>
                <a:gd name="T43" fmla="*/ 44 h 82"/>
                <a:gd name="T44" fmla="*/ 23 w 82"/>
                <a:gd name="T45" fmla="*/ 55 h 82"/>
                <a:gd name="T46" fmla="*/ 38 w 82"/>
                <a:gd name="T47" fmla="*/ 60 h 82"/>
                <a:gd name="T48" fmla="*/ 35 w 82"/>
                <a:gd name="T49" fmla="*/ 74 h 82"/>
                <a:gd name="T50" fmla="*/ 25 w 82"/>
                <a:gd name="T51" fmla="*/ 60 h 82"/>
                <a:gd name="T52" fmla="*/ 54 w 82"/>
                <a:gd name="T53" fmla="*/ 67 h 82"/>
                <a:gd name="T54" fmla="*/ 44 w 82"/>
                <a:gd name="T55" fmla="*/ 76 h 82"/>
                <a:gd name="T56" fmla="*/ 57 w 82"/>
                <a:gd name="T57" fmla="*/ 60 h 82"/>
                <a:gd name="T58" fmla="*/ 44 w 82"/>
                <a:gd name="T59" fmla="*/ 55 h 82"/>
                <a:gd name="T60" fmla="*/ 60 w 82"/>
                <a:gd name="T61" fmla="*/ 44 h 82"/>
                <a:gd name="T62" fmla="*/ 44 w 82"/>
                <a:gd name="T63" fmla="*/ 55 h 82"/>
                <a:gd name="T64" fmla="*/ 64 w 82"/>
                <a:gd name="T65" fmla="*/ 27 h 82"/>
                <a:gd name="T66" fmla="*/ 77 w 82"/>
                <a:gd name="T67" fmla="*/ 38 h 82"/>
                <a:gd name="T68" fmla="*/ 71 w 82"/>
                <a:gd name="T69" fmla="*/ 22 h 82"/>
                <a:gd name="T70" fmla="*/ 57 w 82"/>
                <a:gd name="T71" fmla="*/ 9 h 82"/>
                <a:gd name="T72" fmla="*/ 71 w 82"/>
                <a:gd name="T73" fmla="*/ 22 h 82"/>
                <a:gd name="T74" fmla="*/ 26 w 82"/>
                <a:gd name="T75" fmla="*/ 9 h 82"/>
                <a:gd name="T76" fmla="*/ 11 w 82"/>
                <a:gd name="T77" fmla="*/ 22 h 82"/>
                <a:gd name="T78" fmla="*/ 11 w 82"/>
                <a:gd name="T79" fmla="*/ 60 h 82"/>
                <a:gd name="T80" fmla="*/ 26 w 82"/>
                <a:gd name="T81" fmla="*/ 73 h 82"/>
                <a:gd name="T82" fmla="*/ 11 w 82"/>
                <a:gd name="T83" fmla="*/ 60 h 82"/>
                <a:gd name="T84" fmla="*/ 57 w 82"/>
                <a:gd name="T85" fmla="*/ 73 h 82"/>
                <a:gd name="T86" fmla="*/ 71 w 82"/>
                <a:gd name="T87" fmla="*/ 60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82" h="82">
                  <a:moveTo>
                    <a:pt x="41" y="0"/>
                  </a:moveTo>
                  <a:cubicBezTo>
                    <a:pt x="18" y="0"/>
                    <a:pt x="0" y="18"/>
                    <a:pt x="0" y="41"/>
                  </a:cubicBezTo>
                  <a:cubicBezTo>
                    <a:pt x="0" y="64"/>
                    <a:pt x="18" y="82"/>
                    <a:pt x="41" y="82"/>
                  </a:cubicBezTo>
                  <a:cubicBezTo>
                    <a:pt x="64" y="82"/>
                    <a:pt x="82" y="64"/>
                    <a:pt x="82" y="41"/>
                  </a:cubicBezTo>
                  <a:cubicBezTo>
                    <a:pt x="82" y="18"/>
                    <a:pt x="64" y="0"/>
                    <a:pt x="41" y="0"/>
                  </a:cubicBezTo>
                  <a:close/>
                  <a:moveTo>
                    <a:pt x="64" y="55"/>
                  </a:moveTo>
                  <a:cubicBezTo>
                    <a:pt x="65" y="51"/>
                    <a:pt x="66" y="47"/>
                    <a:pt x="66" y="44"/>
                  </a:cubicBezTo>
                  <a:cubicBezTo>
                    <a:pt x="77" y="44"/>
                    <a:pt x="77" y="44"/>
                    <a:pt x="77" y="44"/>
                  </a:cubicBezTo>
                  <a:cubicBezTo>
                    <a:pt x="76" y="47"/>
                    <a:pt x="76" y="51"/>
                    <a:pt x="74" y="55"/>
                  </a:cubicBezTo>
                  <a:lnTo>
                    <a:pt x="64" y="55"/>
                  </a:lnTo>
                  <a:close/>
                  <a:moveTo>
                    <a:pt x="18" y="27"/>
                  </a:moveTo>
                  <a:cubicBezTo>
                    <a:pt x="17" y="31"/>
                    <a:pt x="17" y="34"/>
                    <a:pt x="16" y="38"/>
                  </a:cubicBezTo>
                  <a:cubicBezTo>
                    <a:pt x="6" y="38"/>
                    <a:pt x="6" y="38"/>
                    <a:pt x="6" y="38"/>
                  </a:cubicBezTo>
                  <a:cubicBezTo>
                    <a:pt x="6" y="34"/>
                    <a:pt x="7" y="31"/>
                    <a:pt x="8" y="27"/>
                  </a:cubicBezTo>
                  <a:lnTo>
                    <a:pt x="18" y="27"/>
                  </a:lnTo>
                  <a:close/>
                  <a:moveTo>
                    <a:pt x="59" y="27"/>
                  </a:moveTo>
                  <a:cubicBezTo>
                    <a:pt x="60" y="31"/>
                    <a:pt x="60" y="34"/>
                    <a:pt x="60" y="38"/>
                  </a:cubicBezTo>
                  <a:cubicBezTo>
                    <a:pt x="44" y="38"/>
                    <a:pt x="44" y="38"/>
                    <a:pt x="44" y="38"/>
                  </a:cubicBezTo>
                  <a:cubicBezTo>
                    <a:pt x="44" y="27"/>
                    <a:pt x="44" y="27"/>
                    <a:pt x="44" y="27"/>
                  </a:cubicBezTo>
                  <a:lnTo>
                    <a:pt x="59" y="27"/>
                  </a:lnTo>
                  <a:close/>
                  <a:moveTo>
                    <a:pt x="44" y="22"/>
                  </a:moveTo>
                  <a:cubicBezTo>
                    <a:pt x="44" y="5"/>
                    <a:pt x="44" y="5"/>
                    <a:pt x="44" y="5"/>
                  </a:cubicBezTo>
                  <a:cubicBezTo>
                    <a:pt x="45" y="6"/>
                    <a:pt x="46" y="6"/>
                    <a:pt x="48" y="7"/>
                  </a:cubicBezTo>
                  <a:cubicBezTo>
                    <a:pt x="50" y="9"/>
                    <a:pt x="52" y="11"/>
                    <a:pt x="54" y="14"/>
                  </a:cubicBezTo>
                  <a:cubicBezTo>
                    <a:pt x="55" y="17"/>
                    <a:pt x="56" y="19"/>
                    <a:pt x="57" y="22"/>
                  </a:cubicBezTo>
                  <a:cubicBezTo>
                    <a:pt x="44" y="22"/>
                    <a:pt x="44" y="22"/>
                    <a:pt x="44" y="22"/>
                  </a:cubicBezTo>
                  <a:close/>
                  <a:moveTo>
                    <a:pt x="28" y="14"/>
                  </a:moveTo>
                  <a:cubicBezTo>
                    <a:pt x="30" y="11"/>
                    <a:pt x="32" y="9"/>
                    <a:pt x="35" y="7"/>
                  </a:cubicBezTo>
                  <a:cubicBezTo>
                    <a:pt x="36" y="6"/>
                    <a:pt x="37" y="6"/>
                    <a:pt x="38" y="5"/>
                  </a:cubicBezTo>
                  <a:cubicBezTo>
                    <a:pt x="38" y="22"/>
                    <a:pt x="38" y="22"/>
                    <a:pt x="38" y="22"/>
                  </a:cubicBezTo>
                  <a:cubicBezTo>
                    <a:pt x="25" y="22"/>
                    <a:pt x="25" y="22"/>
                    <a:pt x="25" y="22"/>
                  </a:cubicBezTo>
                  <a:cubicBezTo>
                    <a:pt x="26" y="19"/>
                    <a:pt x="27" y="17"/>
                    <a:pt x="28" y="14"/>
                  </a:cubicBezTo>
                  <a:close/>
                  <a:moveTo>
                    <a:pt x="38" y="27"/>
                  </a:moveTo>
                  <a:cubicBezTo>
                    <a:pt x="38" y="38"/>
                    <a:pt x="38" y="38"/>
                    <a:pt x="38" y="38"/>
                  </a:cubicBezTo>
                  <a:cubicBezTo>
                    <a:pt x="22" y="38"/>
                    <a:pt x="22" y="38"/>
                    <a:pt x="22" y="38"/>
                  </a:cubicBezTo>
                  <a:cubicBezTo>
                    <a:pt x="22" y="34"/>
                    <a:pt x="23" y="31"/>
                    <a:pt x="23" y="27"/>
                  </a:cubicBezTo>
                  <a:lnTo>
                    <a:pt x="38" y="27"/>
                  </a:lnTo>
                  <a:close/>
                  <a:moveTo>
                    <a:pt x="8" y="55"/>
                  </a:moveTo>
                  <a:cubicBezTo>
                    <a:pt x="7" y="51"/>
                    <a:pt x="6" y="47"/>
                    <a:pt x="6" y="44"/>
                  </a:cubicBezTo>
                  <a:cubicBezTo>
                    <a:pt x="16" y="44"/>
                    <a:pt x="16" y="44"/>
                    <a:pt x="16" y="44"/>
                  </a:cubicBezTo>
                  <a:cubicBezTo>
                    <a:pt x="17" y="47"/>
                    <a:pt x="17" y="51"/>
                    <a:pt x="18" y="55"/>
                  </a:cubicBezTo>
                  <a:lnTo>
                    <a:pt x="8" y="55"/>
                  </a:lnTo>
                  <a:close/>
                  <a:moveTo>
                    <a:pt x="22" y="44"/>
                  </a:moveTo>
                  <a:cubicBezTo>
                    <a:pt x="38" y="44"/>
                    <a:pt x="38" y="44"/>
                    <a:pt x="38" y="44"/>
                  </a:cubicBezTo>
                  <a:cubicBezTo>
                    <a:pt x="38" y="55"/>
                    <a:pt x="38" y="55"/>
                    <a:pt x="38" y="55"/>
                  </a:cubicBezTo>
                  <a:cubicBezTo>
                    <a:pt x="23" y="55"/>
                    <a:pt x="23" y="55"/>
                    <a:pt x="23" y="55"/>
                  </a:cubicBezTo>
                  <a:cubicBezTo>
                    <a:pt x="23" y="51"/>
                    <a:pt x="22" y="47"/>
                    <a:pt x="22" y="44"/>
                  </a:cubicBezTo>
                  <a:close/>
                  <a:moveTo>
                    <a:pt x="38" y="60"/>
                  </a:moveTo>
                  <a:cubicBezTo>
                    <a:pt x="38" y="76"/>
                    <a:pt x="38" y="76"/>
                    <a:pt x="38" y="76"/>
                  </a:cubicBezTo>
                  <a:cubicBezTo>
                    <a:pt x="37" y="76"/>
                    <a:pt x="36" y="75"/>
                    <a:pt x="35" y="74"/>
                  </a:cubicBezTo>
                  <a:cubicBezTo>
                    <a:pt x="32" y="73"/>
                    <a:pt x="30" y="70"/>
                    <a:pt x="28" y="67"/>
                  </a:cubicBezTo>
                  <a:cubicBezTo>
                    <a:pt x="27" y="65"/>
                    <a:pt x="26" y="63"/>
                    <a:pt x="25" y="60"/>
                  </a:cubicBezTo>
                  <a:cubicBezTo>
                    <a:pt x="38" y="60"/>
                    <a:pt x="38" y="60"/>
                    <a:pt x="38" y="60"/>
                  </a:cubicBezTo>
                  <a:close/>
                  <a:moveTo>
                    <a:pt x="54" y="67"/>
                  </a:moveTo>
                  <a:cubicBezTo>
                    <a:pt x="52" y="70"/>
                    <a:pt x="50" y="73"/>
                    <a:pt x="48" y="74"/>
                  </a:cubicBezTo>
                  <a:cubicBezTo>
                    <a:pt x="46" y="75"/>
                    <a:pt x="45" y="76"/>
                    <a:pt x="44" y="76"/>
                  </a:cubicBezTo>
                  <a:cubicBezTo>
                    <a:pt x="44" y="60"/>
                    <a:pt x="44" y="60"/>
                    <a:pt x="44" y="60"/>
                  </a:cubicBezTo>
                  <a:cubicBezTo>
                    <a:pt x="57" y="60"/>
                    <a:pt x="57" y="60"/>
                    <a:pt x="57" y="60"/>
                  </a:cubicBezTo>
                  <a:cubicBezTo>
                    <a:pt x="56" y="63"/>
                    <a:pt x="55" y="65"/>
                    <a:pt x="54" y="67"/>
                  </a:cubicBezTo>
                  <a:close/>
                  <a:moveTo>
                    <a:pt x="44" y="55"/>
                  </a:moveTo>
                  <a:cubicBezTo>
                    <a:pt x="44" y="44"/>
                    <a:pt x="44" y="44"/>
                    <a:pt x="44" y="44"/>
                  </a:cubicBezTo>
                  <a:cubicBezTo>
                    <a:pt x="60" y="44"/>
                    <a:pt x="60" y="44"/>
                    <a:pt x="60" y="44"/>
                  </a:cubicBezTo>
                  <a:cubicBezTo>
                    <a:pt x="60" y="47"/>
                    <a:pt x="60" y="51"/>
                    <a:pt x="59" y="55"/>
                  </a:cubicBezTo>
                  <a:lnTo>
                    <a:pt x="44" y="55"/>
                  </a:lnTo>
                  <a:close/>
                  <a:moveTo>
                    <a:pt x="66" y="38"/>
                  </a:moveTo>
                  <a:cubicBezTo>
                    <a:pt x="66" y="34"/>
                    <a:pt x="65" y="31"/>
                    <a:pt x="64" y="27"/>
                  </a:cubicBezTo>
                  <a:cubicBezTo>
                    <a:pt x="74" y="27"/>
                    <a:pt x="74" y="27"/>
                    <a:pt x="74" y="27"/>
                  </a:cubicBezTo>
                  <a:cubicBezTo>
                    <a:pt x="76" y="31"/>
                    <a:pt x="76" y="34"/>
                    <a:pt x="77" y="38"/>
                  </a:cubicBezTo>
                  <a:lnTo>
                    <a:pt x="66" y="38"/>
                  </a:lnTo>
                  <a:close/>
                  <a:moveTo>
                    <a:pt x="71" y="22"/>
                  </a:moveTo>
                  <a:cubicBezTo>
                    <a:pt x="63" y="22"/>
                    <a:pt x="63" y="22"/>
                    <a:pt x="63" y="22"/>
                  </a:cubicBezTo>
                  <a:cubicBezTo>
                    <a:pt x="61" y="17"/>
                    <a:pt x="59" y="12"/>
                    <a:pt x="57" y="9"/>
                  </a:cubicBezTo>
                  <a:cubicBezTo>
                    <a:pt x="60" y="10"/>
                    <a:pt x="63" y="13"/>
                    <a:pt x="66" y="16"/>
                  </a:cubicBezTo>
                  <a:cubicBezTo>
                    <a:pt x="68" y="17"/>
                    <a:pt x="70" y="19"/>
                    <a:pt x="71" y="22"/>
                  </a:cubicBezTo>
                  <a:close/>
                  <a:moveTo>
                    <a:pt x="16" y="16"/>
                  </a:moveTo>
                  <a:cubicBezTo>
                    <a:pt x="19" y="13"/>
                    <a:pt x="22" y="10"/>
                    <a:pt x="26" y="9"/>
                  </a:cubicBezTo>
                  <a:cubicBezTo>
                    <a:pt x="23" y="12"/>
                    <a:pt x="21" y="17"/>
                    <a:pt x="19" y="22"/>
                  </a:cubicBezTo>
                  <a:cubicBezTo>
                    <a:pt x="11" y="22"/>
                    <a:pt x="11" y="22"/>
                    <a:pt x="11" y="22"/>
                  </a:cubicBezTo>
                  <a:cubicBezTo>
                    <a:pt x="12" y="19"/>
                    <a:pt x="14" y="17"/>
                    <a:pt x="16" y="16"/>
                  </a:cubicBezTo>
                  <a:close/>
                  <a:moveTo>
                    <a:pt x="11" y="60"/>
                  </a:moveTo>
                  <a:cubicBezTo>
                    <a:pt x="19" y="60"/>
                    <a:pt x="19" y="60"/>
                    <a:pt x="19" y="60"/>
                  </a:cubicBezTo>
                  <a:cubicBezTo>
                    <a:pt x="21" y="65"/>
                    <a:pt x="23" y="69"/>
                    <a:pt x="26" y="73"/>
                  </a:cubicBezTo>
                  <a:cubicBezTo>
                    <a:pt x="22" y="71"/>
                    <a:pt x="19" y="69"/>
                    <a:pt x="16" y="66"/>
                  </a:cubicBezTo>
                  <a:cubicBezTo>
                    <a:pt x="14" y="64"/>
                    <a:pt x="12" y="62"/>
                    <a:pt x="11" y="60"/>
                  </a:cubicBezTo>
                  <a:close/>
                  <a:moveTo>
                    <a:pt x="66" y="66"/>
                  </a:moveTo>
                  <a:cubicBezTo>
                    <a:pt x="63" y="69"/>
                    <a:pt x="60" y="71"/>
                    <a:pt x="57" y="73"/>
                  </a:cubicBezTo>
                  <a:cubicBezTo>
                    <a:pt x="59" y="69"/>
                    <a:pt x="61" y="65"/>
                    <a:pt x="63" y="60"/>
                  </a:cubicBezTo>
                  <a:cubicBezTo>
                    <a:pt x="71" y="60"/>
                    <a:pt x="71" y="60"/>
                    <a:pt x="71" y="60"/>
                  </a:cubicBezTo>
                  <a:cubicBezTo>
                    <a:pt x="70" y="62"/>
                    <a:pt x="68" y="64"/>
                    <a:pt x="66" y="66"/>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64" name="Freeform 156"/>
            <p:cNvSpPr>
              <a:spLocks noEditPoints="1"/>
            </p:cNvSpPr>
            <p:nvPr/>
          </p:nvSpPr>
          <p:spPr bwMode="auto">
            <a:xfrm>
              <a:off x="8814818" y="2915659"/>
              <a:ext cx="164422" cy="174697"/>
            </a:xfrm>
            <a:custGeom>
              <a:avLst/>
              <a:gdLst>
                <a:gd name="T0" fmla="*/ 62 w 69"/>
                <a:gd name="T1" fmla="*/ 0 h 73"/>
                <a:gd name="T2" fmla="*/ 7 w 69"/>
                <a:gd name="T3" fmla="*/ 0 h 73"/>
                <a:gd name="T4" fmla="*/ 0 w 69"/>
                <a:gd name="T5" fmla="*/ 7 h 73"/>
                <a:gd name="T6" fmla="*/ 0 w 69"/>
                <a:gd name="T7" fmla="*/ 66 h 73"/>
                <a:gd name="T8" fmla="*/ 7 w 69"/>
                <a:gd name="T9" fmla="*/ 73 h 73"/>
                <a:gd name="T10" fmla="*/ 62 w 69"/>
                <a:gd name="T11" fmla="*/ 73 h 73"/>
                <a:gd name="T12" fmla="*/ 69 w 69"/>
                <a:gd name="T13" fmla="*/ 66 h 73"/>
                <a:gd name="T14" fmla="*/ 69 w 69"/>
                <a:gd name="T15" fmla="*/ 7 h 73"/>
                <a:gd name="T16" fmla="*/ 62 w 69"/>
                <a:gd name="T17" fmla="*/ 0 h 73"/>
                <a:gd name="T18" fmla="*/ 60 w 69"/>
                <a:gd name="T19" fmla="*/ 64 h 73"/>
                <a:gd name="T20" fmla="*/ 10 w 69"/>
                <a:gd name="T21" fmla="*/ 64 h 73"/>
                <a:gd name="T22" fmla="*/ 10 w 69"/>
                <a:gd name="T23" fmla="*/ 9 h 73"/>
                <a:gd name="T24" fmla="*/ 60 w 69"/>
                <a:gd name="T25" fmla="*/ 9 h 73"/>
                <a:gd name="T26" fmla="*/ 60 w 69"/>
                <a:gd name="T27" fmla="*/ 64 h 73"/>
                <a:gd name="T28" fmla="*/ 19 w 69"/>
                <a:gd name="T29" fmla="*/ 32 h 73"/>
                <a:gd name="T30" fmla="*/ 51 w 69"/>
                <a:gd name="T31" fmla="*/ 32 h 73"/>
                <a:gd name="T32" fmla="*/ 51 w 69"/>
                <a:gd name="T33" fmla="*/ 37 h 73"/>
                <a:gd name="T34" fmla="*/ 19 w 69"/>
                <a:gd name="T35" fmla="*/ 37 h 73"/>
                <a:gd name="T36" fmla="*/ 19 w 69"/>
                <a:gd name="T37" fmla="*/ 32 h 73"/>
                <a:gd name="T38" fmla="*/ 19 w 69"/>
                <a:gd name="T39" fmla="*/ 41 h 73"/>
                <a:gd name="T40" fmla="*/ 51 w 69"/>
                <a:gd name="T41" fmla="*/ 41 h 73"/>
                <a:gd name="T42" fmla="*/ 51 w 69"/>
                <a:gd name="T43" fmla="*/ 46 h 73"/>
                <a:gd name="T44" fmla="*/ 19 w 69"/>
                <a:gd name="T45" fmla="*/ 46 h 73"/>
                <a:gd name="T46" fmla="*/ 19 w 69"/>
                <a:gd name="T47" fmla="*/ 41 h 73"/>
                <a:gd name="T48" fmla="*/ 19 w 69"/>
                <a:gd name="T49" fmla="*/ 50 h 73"/>
                <a:gd name="T50" fmla="*/ 51 w 69"/>
                <a:gd name="T51" fmla="*/ 50 h 73"/>
                <a:gd name="T52" fmla="*/ 51 w 69"/>
                <a:gd name="T53" fmla="*/ 55 h 73"/>
                <a:gd name="T54" fmla="*/ 19 w 69"/>
                <a:gd name="T55" fmla="*/ 55 h 73"/>
                <a:gd name="T56" fmla="*/ 19 w 69"/>
                <a:gd name="T57" fmla="*/ 50 h 73"/>
                <a:gd name="T58" fmla="*/ 19 w 69"/>
                <a:gd name="T59" fmla="*/ 23 h 73"/>
                <a:gd name="T60" fmla="*/ 51 w 69"/>
                <a:gd name="T61" fmla="*/ 23 h 73"/>
                <a:gd name="T62" fmla="*/ 51 w 69"/>
                <a:gd name="T63" fmla="*/ 27 h 73"/>
                <a:gd name="T64" fmla="*/ 19 w 69"/>
                <a:gd name="T65" fmla="*/ 27 h 73"/>
                <a:gd name="T66" fmla="*/ 19 w 69"/>
                <a:gd name="T67" fmla="*/ 23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9" h="73">
                  <a:moveTo>
                    <a:pt x="62" y="0"/>
                  </a:moveTo>
                  <a:cubicBezTo>
                    <a:pt x="7" y="0"/>
                    <a:pt x="7" y="0"/>
                    <a:pt x="7" y="0"/>
                  </a:cubicBezTo>
                  <a:cubicBezTo>
                    <a:pt x="4" y="0"/>
                    <a:pt x="0" y="3"/>
                    <a:pt x="0" y="7"/>
                  </a:cubicBezTo>
                  <a:cubicBezTo>
                    <a:pt x="0" y="66"/>
                    <a:pt x="0" y="66"/>
                    <a:pt x="0" y="66"/>
                  </a:cubicBezTo>
                  <a:cubicBezTo>
                    <a:pt x="0" y="70"/>
                    <a:pt x="4" y="73"/>
                    <a:pt x="7" y="73"/>
                  </a:cubicBezTo>
                  <a:cubicBezTo>
                    <a:pt x="62" y="73"/>
                    <a:pt x="62" y="73"/>
                    <a:pt x="62" y="73"/>
                  </a:cubicBezTo>
                  <a:cubicBezTo>
                    <a:pt x="66" y="73"/>
                    <a:pt x="69" y="70"/>
                    <a:pt x="69" y="66"/>
                  </a:cubicBezTo>
                  <a:cubicBezTo>
                    <a:pt x="69" y="7"/>
                    <a:pt x="69" y="7"/>
                    <a:pt x="69" y="7"/>
                  </a:cubicBezTo>
                  <a:cubicBezTo>
                    <a:pt x="69" y="3"/>
                    <a:pt x="66" y="0"/>
                    <a:pt x="62" y="0"/>
                  </a:cubicBezTo>
                  <a:close/>
                  <a:moveTo>
                    <a:pt x="60" y="64"/>
                  </a:moveTo>
                  <a:cubicBezTo>
                    <a:pt x="10" y="64"/>
                    <a:pt x="10" y="64"/>
                    <a:pt x="10" y="64"/>
                  </a:cubicBezTo>
                  <a:cubicBezTo>
                    <a:pt x="10" y="9"/>
                    <a:pt x="10" y="9"/>
                    <a:pt x="10" y="9"/>
                  </a:cubicBezTo>
                  <a:cubicBezTo>
                    <a:pt x="60" y="9"/>
                    <a:pt x="60" y="9"/>
                    <a:pt x="60" y="9"/>
                  </a:cubicBezTo>
                  <a:lnTo>
                    <a:pt x="60" y="64"/>
                  </a:lnTo>
                  <a:close/>
                  <a:moveTo>
                    <a:pt x="19" y="32"/>
                  </a:moveTo>
                  <a:cubicBezTo>
                    <a:pt x="51" y="32"/>
                    <a:pt x="51" y="32"/>
                    <a:pt x="51" y="32"/>
                  </a:cubicBezTo>
                  <a:cubicBezTo>
                    <a:pt x="51" y="37"/>
                    <a:pt x="51" y="37"/>
                    <a:pt x="51" y="37"/>
                  </a:cubicBezTo>
                  <a:cubicBezTo>
                    <a:pt x="19" y="37"/>
                    <a:pt x="19" y="37"/>
                    <a:pt x="19" y="37"/>
                  </a:cubicBezTo>
                  <a:lnTo>
                    <a:pt x="19" y="32"/>
                  </a:lnTo>
                  <a:close/>
                  <a:moveTo>
                    <a:pt x="19" y="41"/>
                  </a:moveTo>
                  <a:cubicBezTo>
                    <a:pt x="51" y="41"/>
                    <a:pt x="51" y="41"/>
                    <a:pt x="51" y="41"/>
                  </a:cubicBezTo>
                  <a:cubicBezTo>
                    <a:pt x="51" y="46"/>
                    <a:pt x="51" y="46"/>
                    <a:pt x="51" y="46"/>
                  </a:cubicBezTo>
                  <a:cubicBezTo>
                    <a:pt x="19" y="46"/>
                    <a:pt x="19" y="46"/>
                    <a:pt x="19" y="46"/>
                  </a:cubicBezTo>
                  <a:lnTo>
                    <a:pt x="19" y="41"/>
                  </a:lnTo>
                  <a:close/>
                  <a:moveTo>
                    <a:pt x="19" y="50"/>
                  </a:moveTo>
                  <a:cubicBezTo>
                    <a:pt x="51" y="50"/>
                    <a:pt x="51" y="50"/>
                    <a:pt x="51" y="50"/>
                  </a:cubicBezTo>
                  <a:cubicBezTo>
                    <a:pt x="51" y="55"/>
                    <a:pt x="51" y="55"/>
                    <a:pt x="51" y="55"/>
                  </a:cubicBezTo>
                  <a:cubicBezTo>
                    <a:pt x="19" y="55"/>
                    <a:pt x="19" y="55"/>
                    <a:pt x="19" y="55"/>
                  </a:cubicBezTo>
                  <a:lnTo>
                    <a:pt x="19" y="50"/>
                  </a:lnTo>
                  <a:close/>
                  <a:moveTo>
                    <a:pt x="19" y="23"/>
                  </a:moveTo>
                  <a:cubicBezTo>
                    <a:pt x="51" y="23"/>
                    <a:pt x="51" y="23"/>
                    <a:pt x="51" y="23"/>
                  </a:cubicBezTo>
                  <a:cubicBezTo>
                    <a:pt x="51" y="27"/>
                    <a:pt x="51" y="27"/>
                    <a:pt x="51" y="27"/>
                  </a:cubicBezTo>
                  <a:cubicBezTo>
                    <a:pt x="19" y="27"/>
                    <a:pt x="19" y="27"/>
                    <a:pt x="19" y="27"/>
                  </a:cubicBezTo>
                  <a:lnTo>
                    <a:pt x="19" y="23"/>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65" name="Freeform 157"/>
            <p:cNvSpPr>
              <a:spLocks noEditPoints="1"/>
            </p:cNvSpPr>
            <p:nvPr/>
          </p:nvSpPr>
          <p:spPr bwMode="auto">
            <a:xfrm>
              <a:off x="8948410" y="1868938"/>
              <a:ext cx="182039" cy="211399"/>
            </a:xfrm>
            <a:custGeom>
              <a:avLst/>
              <a:gdLst>
                <a:gd name="T0" fmla="*/ 54 w 76"/>
                <a:gd name="T1" fmla="*/ 0 h 88"/>
                <a:gd name="T2" fmla="*/ 14 w 76"/>
                <a:gd name="T3" fmla="*/ 28 h 88"/>
                <a:gd name="T4" fmla="*/ 17 w 76"/>
                <a:gd name="T5" fmla="*/ 65 h 88"/>
                <a:gd name="T6" fmla="*/ 49 w 76"/>
                <a:gd name="T7" fmla="*/ 27 h 88"/>
                <a:gd name="T8" fmla="*/ 33 w 76"/>
                <a:gd name="T9" fmla="*/ 74 h 88"/>
                <a:gd name="T10" fmla="*/ 70 w 76"/>
                <a:gd name="T11" fmla="*/ 57 h 88"/>
                <a:gd name="T12" fmla="*/ 54 w 76"/>
                <a:gd name="T13" fmla="*/ 0 h 88"/>
                <a:gd name="T14" fmla="*/ 4 w 76"/>
                <a:gd name="T15" fmla="*/ 78 h 88"/>
                <a:gd name="T16" fmla="*/ 10 w 76"/>
                <a:gd name="T17" fmla="*/ 83 h 88"/>
                <a:gd name="T18" fmla="*/ 47 w 76"/>
                <a:gd name="T19" fmla="*/ 41 h 88"/>
                <a:gd name="T20" fmla="*/ 4 w 76"/>
                <a:gd name="T21" fmla="*/ 78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 h="88">
                  <a:moveTo>
                    <a:pt x="54" y="0"/>
                  </a:moveTo>
                  <a:cubicBezTo>
                    <a:pt x="41" y="23"/>
                    <a:pt x="30" y="12"/>
                    <a:pt x="14" y="28"/>
                  </a:cubicBezTo>
                  <a:cubicBezTo>
                    <a:pt x="0" y="42"/>
                    <a:pt x="5" y="59"/>
                    <a:pt x="17" y="65"/>
                  </a:cubicBezTo>
                  <a:cubicBezTo>
                    <a:pt x="28" y="59"/>
                    <a:pt x="40" y="46"/>
                    <a:pt x="49" y="27"/>
                  </a:cubicBezTo>
                  <a:cubicBezTo>
                    <a:pt x="49" y="27"/>
                    <a:pt x="57" y="51"/>
                    <a:pt x="33" y="74"/>
                  </a:cubicBezTo>
                  <a:cubicBezTo>
                    <a:pt x="45" y="88"/>
                    <a:pt x="64" y="79"/>
                    <a:pt x="70" y="57"/>
                  </a:cubicBezTo>
                  <a:cubicBezTo>
                    <a:pt x="76" y="33"/>
                    <a:pt x="60" y="9"/>
                    <a:pt x="54" y="0"/>
                  </a:cubicBezTo>
                  <a:close/>
                  <a:moveTo>
                    <a:pt x="4" y="78"/>
                  </a:moveTo>
                  <a:cubicBezTo>
                    <a:pt x="4" y="78"/>
                    <a:pt x="5" y="83"/>
                    <a:pt x="10" y="83"/>
                  </a:cubicBezTo>
                  <a:cubicBezTo>
                    <a:pt x="15" y="83"/>
                    <a:pt x="36" y="71"/>
                    <a:pt x="47" y="41"/>
                  </a:cubicBezTo>
                  <a:cubicBezTo>
                    <a:pt x="30" y="70"/>
                    <a:pt x="6" y="78"/>
                    <a:pt x="4" y="78"/>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66" name="Freeform 158"/>
            <p:cNvSpPr>
              <a:spLocks noEditPoints="1"/>
            </p:cNvSpPr>
            <p:nvPr/>
          </p:nvSpPr>
          <p:spPr bwMode="auto">
            <a:xfrm>
              <a:off x="8713521" y="3241566"/>
              <a:ext cx="184974" cy="184974"/>
            </a:xfrm>
            <a:custGeom>
              <a:avLst/>
              <a:gdLst>
                <a:gd name="T0" fmla="*/ 53 w 77"/>
                <a:gd name="T1" fmla="*/ 30 h 77"/>
                <a:gd name="T2" fmla="*/ 25 w 77"/>
                <a:gd name="T3" fmla="*/ 2 h 77"/>
                <a:gd name="T4" fmla="*/ 38 w 77"/>
                <a:gd name="T5" fmla="*/ 0 h 77"/>
                <a:gd name="T6" fmla="*/ 53 w 77"/>
                <a:gd name="T7" fmla="*/ 3 h 77"/>
                <a:gd name="T8" fmla="*/ 53 w 77"/>
                <a:gd name="T9" fmla="*/ 30 h 77"/>
                <a:gd name="T10" fmla="*/ 58 w 77"/>
                <a:gd name="T11" fmla="*/ 53 h 77"/>
                <a:gd name="T12" fmla="*/ 58 w 77"/>
                <a:gd name="T13" fmla="*/ 5 h 77"/>
                <a:gd name="T14" fmla="*/ 77 w 77"/>
                <a:gd name="T15" fmla="*/ 39 h 77"/>
                <a:gd name="T16" fmla="*/ 74 w 77"/>
                <a:gd name="T17" fmla="*/ 53 h 77"/>
                <a:gd name="T18" fmla="*/ 58 w 77"/>
                <a:gd name="T19" fmla="*/ 53 h 77"/>
                <a:gd name="T20" fmla="*/ 24 w 77"/>
                <a:gd name="T21" fmla="*/ 58 h 77"/>
                <a:gd name="T22" fmla="*/ 72 w 77"/>
                <a:gd name="T23" fmla="*/ 58 h 77"/>
                <a:gd name="T24" fmla="*/ 38 w 77"/>
                <a:gd name="T25" fmla="*/ 77 h 77"/>
                <a:gd name="T26" fmla="*/ 24 w 77"/>
                <a:gd name="T27" fmla="*/ 74 h 77"/>
                <a:gd name="T28" fmla="*/ 24 w 77"/>
                <a:gd name="T29" fmla="*/ 58 h 77"/>
                <a:gd name="T30" fmla="*/ 32 w 77"/>
                <a:gd name="T31" fmla="*/ 17 h 77"/>
                <a:gd name="T32" fmla="*/ 1 w 77"/>
                <a:gd name="T33" fmla="*/ 48 h 77"/>
                <a:gd name="T34" fmla="*/ 0 w 77"/>
                <a:gd name="T35" fmla="*/ 39 h 77"/>
                <a:gd name="T36" fmla="*/ 20 w 77"/>
                <a:gd name="T37" fmla="*/ 5 h 77"/>
                <a:gd name="T38" fmla="*/ 32 w 77"/>
                <a:gd name="T39" fmla="*/ 17 h 77"/>
                <a:gd name="T40" fmla="*/ 19 w 77"/>
                <a:gd name="T41" fmla="*/ 38 h 77"/>
                <a:gd name="T42" fmla="*/ 19 w 77"/>
                <a:gd name="T43" fmla="*/ 72 h 77"/>
                <a:gd name="T44" fmla="*/ 3 w 77"/>
                <a:gd name="T45" fmla="*/ 54 h 77"/>
                <a:gd name="T46" fmla="*/ 19 w 77"/>
                <a:gd name="T47" fmla="*/ 38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7" h="77">
                  <a:moveTo>
                    <a:pt x="53" y="30"/>
                  </a:moveTo>
                  <a:cubicBezTo>
                    <a:pt x="25" y="2"/>
                    <a:pt x="25" y="2"/>
                    <a:pt x="25" y="2"/>
                  </a:cubicBezTo>
                  <a:cubicBezTo>
                    <a:pt x="29" y="1"/>
                    <a:pt x="34" y="0"/>
                    <a:pt x="38" y="0"/>
                  </a:cubicBezTo>
                  <a:cubicBezTo>
                    <a:pt x="43" y="0"/>
                    <a:pt x="48" y="1"/>
                    <a:pt x="53" y="3"/>
                  </a:cubicBezTo>
                  <a:lnTo>
                    <a:pt x="53" y="30"/>
                  </a:lnTo>
                  <a:close/>
                  <a:moveTo>
                    <a:pt x="58" y="53"/>
                  </a:moveTo>
                  <a:cubicBezTo>
                    <a:pt x="58" y="5"/>
                    <a:pt x="58" y="5"/>
                    <a:pt x="58" y="5"/>
                  </a:cubicBezTo>
                  <a:cubicBezTo>
                    <a:pt x="69" y="12"/>
                    <a:pt x="77" y="24"/>
                    <a:pt x="77" y="39"/>
                  </a:cubicBezTo>
                  <a:cubicBezTo>
                    <a:pt x="77" y="44"/>
                    <a:pt x="76" y="49"/>
                    <a:pt x="74" y="53"/>
                  </a:cubicBezTo>
                  <a:lnTo>
                    <a:pt x="58" y="53"/>
                  </a:lnTo>
                  <a:close/>
                  <a:moveTo>
                    <a:pt x="24" y="58"/>
                  </a:moveTo>
                  <a:cubicBezTo>
                    <a:pt x="72" y="58"/>
                    <a:pt x="72" y="58"/>
                    <a:pt x="72" y="58"/>
                  </a:cubicBezTo>
                  <a:cubicBezTo>
                    <a:pt x="65" y="69"/>
                    <a:pt x="53" y="77"/>
                    <a:pt x="38" y="77"/>
                  </a:cubicBezTo>
                  <a:cubicBezTo>
                    <a:pt x="33" y="77"/>
                    <a:pt x="28" y="76"/>
                    <a:pt x="24" y="74"/>
                  </a:cubicBezTo>
                  <a:lnTo>
                    <a:pt x="24" y="58"/>
                  </a:lnTo>
                  <a:close/>
                  <a:moveTo>
                    <a:pt x="32" y="17"/>
                  </a:moveTo>
                  <a:cubicBezTo>
                    <a:pt x="1" y="48"/>
                    <a:pt x="1" y="48"/>
                    <a:pt x="1" y="48"/>
                  </a:cubicBezTo>
                  <a:cubicBezTo>
                    <a:pt x="0" y="45"/>
                    <a:pt x="0" y="42"/>
                    <a:pt x="0" y="39"/>
                  </a:cubicBezTo>
                  <a:cubicBezTo>
                    <a:pt x="0" y="24"/>
                    <a:pt x="8" y="12"/>
                    <a:pt x="20" y="5"/>
                  </a:cubicBezTo>
                  <a:lnTo>
                    <a:pt x="32" y="17"/>
                  </a:lnTo>
                  <a:close/>
                  <a:moveTo>
                    <a:pt x="19" y="38"/>
                  </a:moveTo>
                  <a:cubicBezTo>
                    <a:pt x="19" y="72"/>
                    <a:pt x="19" y="72"/>
                    <a:pt x="19" y="72"/>
                  </a:cubicBezTo>
                  <a:cubicBezTo>
                    <a:pt x="12" y="68"/>
                    <a:pt x="6" y="62"/>
                    <a:pt x="3" y="54"/>
                  </a:cubicBezTo>
                  <a:lnTo>
                    <a:pt x="19" y="38"/>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67" name="Freeform 159"/>
            <p:cNvSpPr>
              <a:spLocks noEditPoints="1"/>
            </p:cNvSpPr>
            <p:nvPr/>
          </p:nvSpPr>
          <p:spPr bwMode="auto">
            <a:xfrm>
              <a:off x="8394955" y="3740704"/>
              <a:ext cx="171762" cy="148273"/>
            </a:xfrm>
            <a:custGeom>
              <a:avLst/>
              <a:gdLst>
                <a:gd name="T0" fmla="*/ 18 w 72"/>
                <a:gd name="T1" fmla="*/ 0 h 62"/>
                <a:gd name="T2" fmla="*/ 54 w 72"/>
                <a:gd name="T3" fmla="*/ 0 h 62"/>
                <a:gd name="T4" fmla="*/ 54 w 72"/>
                <a:gd name="T5" fmla="*/ 9 h 62"/>
                <a:gd name="T6" fmla="*/ 18 w 72"/>
                <a:gd name="T7" fmla="*/ 9 h 62"/>
                <a:gd name="T8" fmla="*/ 18 w 72"/>
                <a:gd name="T9" fmla="*/ 0 h 62"/>
                <a:gd name="T10" fmla="*/ 67 w 72"/>
                <a:gd name="T11" fmla="*/ 13 h 62"/>
                <a:gd name="T12" fmla="*/ 4 w 72"/>
                <a:gd name="T13" fmla="*/ 13 h 62"/>
                <a:gd name="T14" fmla="*/ 0 w 72"/>
                <a:gd name="T15" fmla="*/ 18 h 62"/>
                <a:gd name="T16" fmla="*/ 0 w 72"/>
                <a:gd name="T17" fmla="*/ 40 h 62"/>
                <a:gd name="T18" fmla="*/ 4 w 72"/>
                <a:gd name="T19" fmla="*/ 44 h 62"/>
                <a:gd name="T20" fmla="*/ 18 w 72"/>
                <a:gd name="T21" fmla="*/ 44 h 62"/>
                <a:gd name="T22" fmla="*/ 18 w 72"/>
                <a:gd name="T23" fmla="*/ 62 h 62"/>
                <a:gd name="T24" fmla="*/ 54 w 72"/>
                <a:gd name="T25" fmla="*/ 62 h 62"/>
                <a:gd name="T26" fmla="*/ 54 w 72"/>
                <a:gd name="T27" fmla="*/ 44 h 62"/>
                <a:gd name="T28" fmla="*/ 67 w 72"/>
                <a:gd name="T29" fmla="*/ 44 h 62"/>
                <a:gd name="T30" fmla="*/ 72 w 72"/>
                <a:gd name="T31" fmla="*/ 40 h 62"/>
                <a:gd name="T32" fmla="*/ 72 w 72"/>
                <a:gd name="T33" fmla="*/ 18 h 62"/>
                <a:gd name="T34" fmla="*/ 67 w 72"/>
                <a:gd name="T35" fmla="*/ 13 h 62"/>
                <a:gd name="T36" fmla="*/ 49 w 72"/>
                <a:gd name="T37" fmla="*/ 58 h 62"/>
                <a:gd name="T38" fmla="*/ 22 w 72"/>
                <a:gd name="T39" fmla="*/ 58 h 62"/>
                <a:gd name="T40" fmla="*/ 22 w 72"/>
                <a:gd name="T41" fmla="*/ 35 h 62"/>
                <a:gd name="T42" fmla="*/ 49 w 72"/>
                <a:gd name="T43" fmla="*/ 35 h 62"/>
                <a:gd name="T44" fmla="*/ 49 w 72"/>
                <a:gd name="T45" fmla="*/ 58 h 62"/>
                <a:gd name="T46" fmla="*/ 68 w 72"/>
                <a:gd name="T47" fmla="*/ 20 h 62"/>
                <a:gd name="T48" fmla="*/ 65 w 72"/>
                <a:gd name="T49" fmla="*/ 23 h 62"/>
                <a:gd name="T50" fmla="*/ 62 w 72"/>
                <a:gd name="T51" fmla="*/ 20 h 62"/>
                <a:gd name="T52" fmla="*/ 65 w 72"/>
                <a:gd name="T53" fmla="*/ 17 h 62"/>
                <a:gd name="T54" fmla="*/ 68 w 72"/>
                <a:gd name="T55" fmla="*/ 20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72" h="62">
                  <a:moveTo>
                    <a:pt x="18" y="0"/>
                  </a:moveTo>
                  <a:cubicBezTo>
                    <a:pt x="54" y="0"/>
                    <a:pt x="54" y="0"/>
                    <a:pt x="54" y="0"/>
                  </a:cubicBezTo>
                  <a:cubicBezTo>
                    <a:pt x="54" y="9"/>
                    <a:pt x="54" y="9"/>
                    <a:pt x="54" y="9"/>
                  </a:cubicBezTo>
                  <a:cubicBezTo>
                    <a:pt x="18" y="9"/>
                    <a:pt x="18" y="9"/>
                    <a:pt x="18" y="9"/>
                  </a:cubicBezTo>
                  <a:lnTo>
                    <a:pt x="18" y="0"/>
                  </a:lnTo>
                  <a:close/>
                  <a:moveTo>
                    <a:pt x="67" y="13"/>
                  </a:moveTo>
                  <a:cubicBezTo>
                    <a:pt x="4" y="13"/>
                    <a:pt x="4" y="13"/>
                    <a:pt x="4" y="13"/>
                  </a:cubicBezTo>
                  <a:cubicBezTo>
                    <a:pt x="2" y="13"/>
                    <a:pt x="0" y="15"/>
                    <a:pt x="0" y="18"/>
                  </a:cubicBezTo>
                  <a:cubicBezTo>
                    <a:pt x="0" y="40"/>
                    <a:pt x="0" y="40"/>
                    <a:pt x="0" y="40"/>
                  </a:cubicBezTo>
                  <a:cubicBezTo>
                    <a:pt x="0" y="42"/>
                    <a:pt x="2" y="44"/>
                    <a:pt x="4" y="44"/>
                  </a:cubicBezTo>
                  <a:cubicBezTo>
                    <a:pt x="18" y="44"/>
                    <a:pt x="18" y="44"/>
                    <a:pt x="18" y="44"/>
                  </a:cubicBezTo>
                  <a:cubicBezTo>
                    <a:pt x="18" y="62"/>
                    <a:pt x="18" y="62"/>
                    <a:pt x="18" y="62"/>
                  </a:cubicBezTo>
                  <a:cubicBezTo>
                    <a:pt x="54" y="62"/>
                    <a:pt x="54" y="62"/>
                    <a:pt x="54" y="62"/>
                  </a:cubicBezTo>
                  <a:cubicBezTo>
                    <a:pt x="54" y="44"/>
                    <a:pt x="54" y="44"/>
                    <a:pt x="54" y="44"/>
                  </a:cubicBezTo>
                  <a:cubicBezTo>
                    <a:pt x="67" y="44"/>
                    <a:pt x="67" y="44"/>
                    <a:pt x="67" y="44"/>
                  </a:cubicBezTo>
                  <a:cubicBezTo>
                    <a:pt x="70" y="44"/>
                    <a:pt x="72" y="42"/>
                    <a:pt x="72" y="40"/>
                  </a:cubicBezTo>
                  <a:cubicBezTo>
                    <a:pt x="72" y="18"/>
                    <a:pt x="72" y="18"/>
                    <a:pt x="72" y="18"/>
                  </a:cubicBezTo>
                  <a:cubicBezTo>
                    <a:pt x="72" y="15"/>
                    <a:pt x="70" y="13"/>
                    <a:pt x="67" y="13"/>
                  </a:cubicBezTo>
                  <a:close/>
                  <a:moveTo>
                    <a:pt x="49" y="58"/>
                  </a:moveTo>
                  <a:cubicBezTo>
                    <a:pt x="22" y="58"/>
                    <a:pt x="22" y="58"/>
                    <a:pt x="22" y="58"/>
                  </a:cubicBezTo>
                  <a:cubicBezTo>
                    <a:pt x="22" y="35"/>
                    <a:pt x="22" y="35"/>
                    <a:pt x="22" y="35"/>
                  </a:cubicBezTo>
                  <a:cubicBezTo>
                    <a:pt x="49" y="35"/>
                    <a:pt x="49" y="35"/>
                    <a:pt x="49" y="35"/>
                  </a:cubicBezTo>
                  <a:lnTo>
                    <a:pt x="49" y="58"/>
                  </a:lnTo>
                  <a:close/>
                  <a:moveTo>
                    <a:pt x="68" y="20"/>
                  </a:moveTo>
                  <a:cubicBezTo>
                    <a:pt x="68" y="22"/>
                    <a:pt x="67" y="23"/>
                    <a:pt x="65" y="23"/>
                  </a:cubicBezTo>
                  <a:cubicBezTo>
                    <a:pt x="63" y="23"/>
                    <a:pt x="62" y="22"/>
                    <a:pt x="62" y="20"/>
                  </a:cubicBezTo>
                  <a:cubicBezTo>
                    <a:pt x="62" y="18"/>
                    <a:pt x="63" y="17"/>
                    <a:pt x="65" y="17"/>
                  </a:cubicBezTo>
                  <a:cubicBezTo>
                    <a:pt x="67" y="17"/>
                    <a:pt x="68" y="18"/>
                    <a:pt x="68" y="20"/>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68" name="Freeform 160"/>
            <p:cNvSpPr>
              <a:spLocks noEditPoints="1"/>
            </p:cNvSpPr>
            <p:nvPr/>
          </p:nvSpPr>
          <p:spPr bwMode="auto">
            <a:xfrm>
              <a:off x="8657736" y="3598302"/>
              <a:ext cx="173230" cy="173230"/>
            </a:xfrm>
            <a:custGeom>
              <a:avLst/>
              <a:gdLst>
                <a:gd name="T0" fmla="*/ 13 w 72"/>
                <a:gd name="T1" fmla="*/ 36 h 72"/>
                <a:gd name="T2" fmla="*/ 13 w 72"/>
                <a:gd name="T3" fmla="*/ 33 h 72"/>
                <a:gd name="T4" fmla="*/ 1 w 72"/>
                <a:gd name="T5" fmla="*/ 29 h 72"/>
                <a:gd name="T6" fmla="*/ 0 w 72"/>
                <a:gd name="T7" fmla="*/ 36 h 72"/>
                <a:gd name="T8" fmla="*/ 11 w 72"/>
                <a:gd name="T9" fmla="*/ 62 h 72"/>
                <a:gd name="T10" fmla="*/ 19 w 72"/>
                <a:gd name="T11" fmla="*/ 51 h 72"/>
                <a:gd name="T12" fmla="*/ 13 w 72"/>
                <a:gd name="T13" fmla="*/ 36 h 72"/>
                <a:gd name="T14" fmla="*/ 58 w 72"/>
                <a:gd name="T15" fmla="*/ 36 h 72"/>
                <a:gd name="T16" fmla="*/ 52 w 72"/>
                <a:gd name="T17" fmla="*/ 51 h 72"/>
                <a:gd name="T18" fmla="*/ 60 w 72"/>
                <a:gd name="T19" fmla="*/ 62 h 72"/>
                <a:gd name="T20" fmla="*/ 72 w 72"/>
                <a:gd name="T21" fmla="*/ 36 h 72"/>
                <a:gd name="T22" fmla="*/ 71 w 72"/>
                <a:gd name="T23" fmla="*/ 29 h 72"/>
                <a:gd name="T24" fmla="*/ 58 w 72"/>
                <a:gd name="T25" fmla="*/ 33 h 72"/>
                <a:gd name="T26" fmla="*/ 58 w 72"/>
                <a:gd name="T27" fmla="*/ 36 h 72"/>
                <a:gd name="T28" fmla="*/ 40 w 72"/>
                <a:gd name="T29" fmla="*/ 14 h 72"/>
                <a:gd name="T30" fmla="*/ 55 w 72"/>
                <a:gd name="T31" fmla="*/ 25 h 72"/>
                <a:gd name="T32" fmla="*/ 68 w 72"/>
                <a:gd name="T33" fmla="*/ 21 h 72"/>
                <a:gd name="T34" fmla="*/ 40 w 72"/>
                <a:gd name="T35" fmla="*/ 0 h 72"/>
                <a:gd name="T36" fmla="*/ 40 w 72"/>
                <a:gd name="T37" fmla="*/ 14 h 72"/>
                <a:gd name="T38" fmla="*/ 16 w 72"/>
                <a:gd name="T39" fmla="*/ 25 h 72"/>
                <a:gd name="T40" fmla="*/ 31 w 72"/>
                <a:gd name="T41" fmla="*/ 14 h 72"/>
                <a:gd name="T42" fmla="*/ 31 w 72"/>
                <a:gd name="T43" fmla="*/ 0 h 72"/>
                <a:gd name="T44" fmla="*/ 3 w 72"/>
                <a:gd name="T45" fmla="*/ 21 h 72"/>
                <a:gd name="T46" fmla="*/ 16 w 72"/>
                <a:gd name="T47" fmla="*/ 25 h 72"/>
                <a:gd name="T48" fmla="*/ 45 w 72"/>
                <a:gd name="T49" fmla="*/ 56 h 72"/>
                <a:gd name="T50" fmla="*/ 36 w 72"/>
                <a:gd name="T51" fmla="*/ 58 h 72"/>
                <a:gd name="T52" fmla="*/ 26 w 72"/>
                <a:gd name="T53" fmla="*/ 56 h 72"/>
                <a:gd name="T54" fmla="*/ 18 w 72"/>
                <a:gd name="T55" fmla="*/ 67 h 72"/>
                <a:gd name="T56" fmla="*/ 36 w 72"/>
                <a:gd name="T57" fmla="*/ 72 h 72"/>
                <a:gd name="T58" fmla="*/ 53 w 72"/>
                <a:gd name="T59" fmla="*/ 67 h 72"/>
                <a:gd name="T60" fmla="*/ 45 w 72"/>
                <a:gd name="T61" fmla="*/ 5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72" h="72">
                  <a:moveTo>
                    <a:pt x="13" y="36"/>
                  </a:moveTo>
                  <a:cubicBezTo>
                    <a:pt x="13" y="35"/>
                    <a:pt x="13" y="34"/>
                    <a:pt x="13" y="33"/>
                  </a:cubicBezTo>
                  <a:cubicBezTo>
                    <a:pt x="1" y="29"/>
                    <a:pt x="1" y="29"/>
                    <a:pt x="1" y="29"/>
                  </a:cubicBezTo>
                  <a:cubicBezTo>
                    <a:pt x="0" y="31"/>
                    <a:pt x="0" y="34"/>
                    <a:pt x="0" y="36"/>
                  </a:cubicBezTo>
                  <a:cubicBezTo>
                    <a:pt x="0" y="46"/>
                    <a:pt x="4" y="56"/>
                    <a:pt x="11" y="62"/>
                  </a:cubicBezTo>
                  <a:cubicBezTo>
                    <a:pt x="19" y="51"/>
                    <a:pt x="19" y="51"/>
                    <a:pt x="19" y="51"/>
                  </a:cubicBezTo>
                  <a:cubicBezTo>
                    <a:pt x="16" y="47"/>
                    <a:pt x="13" y="42"/>
                    <a:pt x="13" y="36"/>
                  </a:cubicBezTo>
                  <a:close/>
                  <a:moveTo>
                    <a:pt x="58" y="36"/>
                  </a:moveTo>
                  <a:cubicBezTo>
                    <a:pt x="58" y="42"/>
                    <a:pt x="56" y="47"/>
                    <a:pt x="52" y="51"/>
                  </a:cubicBezTo>
                  <a:cubicBezTo>
                    <a:pt x="60" y="62"/>
                    <a:pt x="60" y="62"/>
                    <a:pt x="60" y="62"/>
                  </a:cubicBezTo>
                  <a:cubicBezTo>
                    <a:pt x="67" y="56"/>
                    <a:pt x="72" y="46"/>
                    <a:pt x="72" y="36"/>
                  </a:cubicBezTo>
                  <a:cubicBezTo>
                    <a:pt x="72" y="34"/>
                    <a:pt x="71" y="31"/>
                    <a:pt x="71" y="29"/>
                  </a:cubicBezTo>
                  <a:cubicBezTo>
                    <a:pt x="58" y="33"/>
                    <a:pt x="58" y="33"/>
                    <a:pt x="58" y="33"/>
                  </a:cubicBezTo>
                  <a:cubicBezTo>
                    <a:pt x="58" y="34"/>
                    <a:pt x="58" y="35"/>
                    <a:pt x="58" y="36"/>
                  </a:cubicBezTo>
                  <a:close/>
                  <a:moveTo>
                    <a:pt x="40" y="14"/>
                  </a:moveTo>
                  <a:cubicBezTo>
                    <a:pt x="47" y="15"/>
                    <a:pt x="52" y="19"/>
                    <a:pt x="55" y="25"/>
                  </a:cubicBezTo>
                  <a:cubicBezTo>
                    <a:pt x="68" y="21"/>
                    <a:pt x="68" y="21"/>
                    <a:pt x="68" y="21"/>
                  </a:cubicBezTo>
                  <a:cubicBezTo>
                    <a:pt x="63" y="10"/>
                    <a:pt x="53" y="2"/>
                    <a:pt x="40" y="0"/>
                  </a:cubicBezTo>
                  <a:lnTo>
                    <a:pt x="40" y="14"/>
                  </a:lnTo>
                  <a:close/>
                  <a:moveTo>
                    <a:pt x="16" y="25"/>
                  </a:moveTo>
                  <a:cubicBezTo>
                    <a:pt x="19" y="19"/>
                    <a:pt x="25" y="15"/>
                    <a:pt x="31" y="14"/>
                  </a:cubicBezTo>
                  <a:cubicBezTo>
                    <a:pt x="31" y="0"/>
                    <a:pt x="31" y="0"/>
                    <a:pt x="31" y="0"/>
                  </a:cubicBezTo>
                  <a:cubicBezTo>
                    <a:pt x="19" y="2"/>
                    <a:pt x="8" y="10"/>
                    <a:pt x="3" y="21"/>
                  </a:cubicBezTo>
                  <a:lnTo>
                    <a:pt x="16" y="25"/>
                  </a:lnTo>
                  <a:close/>
                  <a:moveTo>
                    <a:pt x="45" y="56"/>
                  </a:moveTo>
                  <a:cubicBezTo>
                    <a:pt x="42" y="58"/>
                    <a:pt x="39" y="58"/>
                    <a:pt x="36" y="58"/>
                  </a:cubicBezTo>
                  <a:cubicBezTo>
                    <a:pt x="32" y="58"/>
                    <a:pt x="29" y="58"/>
                    <a:pt x="26" y="56"/>
                  </a:cubicBezTo>
                  <a:cubicBezTo>
                    <a:pt x="18" y="67"/>
                    <a:pt x="18" y="67"/>
                    <a:pt x="18" y="67"/>
                  </a:cubicBezTo>
                  <a:cubicBezTo>
                    <a:pt x="24" y="70"/>
                    <a:pt x="30" y="72"/>
                    <a:pt x="36" y="72"/>
                  </a:cubicBezTo>
                  <a:cubicBezTo>
                    <a:pt x="42" y="72"/>
                    <a:pt x="48" y="70"/>
                    <a:pt x="53" y="67"/>
                  </a:cubicBezTo>
                  <a:lnTo>
                    <a:pt x="45" y="56"/>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69" name="Freeform 161"/>
            <p:cNvSpPr>
              <a:spLocks noEditPoints="1"/>
            </p:cNvSpPr>
            <p:nvPr/>
          </p:nvSpPr>
          <p:spPr bwMode="auto">
            <a:xfrm>
              <a:off x="9008600" y="1528350"/>
              <a:ext cx="165890" cy="165890"/>
            </a:xfrm>
            <a:custGeom>
              <a:avLst/>
              <a:gdLst>
                <a:gd name="T0" fmla="*/ 35 w 69"/>
                <a:gd name="T1" fmla="*/ 0 h 69"/>
                <a:gd name="T2" fmla="*/ 0 w 69"/>
                <a:gd name="T3" fmla="*/ 35 h 69"/>
                <a:gd name="T4" fmla="*/ 35 w 69"/>
                <a:gd name="T5" fmla="*/ 69 h 69"/>
                <a:gd name="T6" fmla="*/ 69 w 69"/>
                <a:gd name="T7" fmla="*/ 35 h 69"/>
                <a:gd name="T8" fmla="*/ 35 w 69"/>
                <a:gd name="T9" fmla="*/ 0 h 69"/>
                <a:gd name="T10" fmla="*/ 35 w 69"/>
                <a:gd name="T11" fmla="*/ 62 h 69"/>
                <a:gd name="T12" fmla="*/ 7 w 69"/>
                <a:gd name="T13" fmla="*/ 35 h 69"/>
                <a:gd name="T14" fmla="*/ 35 w 69"/>
                <a:gd name="T15" fmla="*/ 7 h 69"/>
                <a:gd name="T16" fmla="*/ 62 w 69"/>
                <a:gd name="T17" fmla="*/ 35 h 69"/>
                <a:gd name="T18" fmla="*/ 35 w 69"/>
                <a:gd name="T19" fmla="*/ 62 h 69"/>
                <a:gd name="T20" fmla="*/ 22 w 69"/>
                <a:gd name="T21" fmla="*/ 24 h 69"/>
                <a:gd name="T22" fmla="*/ 37 w 69"/>
                <a:gd name="T23" fmla="*/ 35 h 69"/>
                <a:gd name="T24" fmla="*/ 22 w 69"/>
                <a:gd name="T25" fmla="*/ 45 h 69"/>
                <a:gd name="T26" fmla="*/ 22 w 69"/>
                <a:gd name="T27" fmla="*/ 24 h 69"/>
                <a:gd name="T28" fmla="*/ 39 w 69"/>
                <a:gd name="T29" fmla="*/ 24 h 69"/>
                <a:gd name="T30" fmla="*/ 54 w 69"/>
                <a:gd name="T31" fmla="*/ 35 h 69"/>
                <a:gd name="T32" fmla="*/ 39 w 69"/>
                <a:gd name="T33" fmla="*/ 45 h 69"/>
                <a:gd name="T34" fmla="*/ 39 w 69"/>
                <a:gd name="T35" fmla="*/ 24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9" h="69">
                  <a:moveTo>
                    <a:pt x="35" y="0"/>
                  </a:moveTo>
                  <a:cubicBezTo>
                    <a:pt x="16" y="0"/>
                    <a:pt x="0" y="16"/>
                    <a:pt x="0" y="35"/>
                  </a:cubicBezTo>
                  <a:cubicBezTo>
                    <a:pt x="0" y="53"/>
                    <a:pt x="16" y="69"/>
                    <a:pt x="35" y="69"/>
                  </a:cubicBezTo>
                  <a:cubicBezTo>
                    <a:pt x="53" y="69"/>
                    <a:pt x="69" y="53"/>
                    <a:pt x="69" y="35"/>
                  </a:cubicBezTo>
                  <a:cubicBezTo>
                    <a:pt x="69" y="16"/>
                    <a:pt x="53" y="0"/>
                    <a:pt x="35" y="0"/>
                  </a:cubicBezTo>
                  <a:close/>
                  <a:moveTo>
                    <a:pt x="35" y="62"/>
                  </a:moveTo>
                  <a:cubicBezTo>
                    <a:pt x="19" y="62"/>
                    <a:pt x="7" y="50"/>
                    <a:pt x="7" y="35"/>
                  </a:cubicBezTo>
                  <a:cubicBezTo>
                    <a:pt x="7" y="19"/>
                    <a:pt x="19" y="7"/>
                    <a:pt x="35" y="7"/>
                  </a:cubicBezTo>
                  <a:cubicBezTo>
                    <a:pt x="50" y="7"/>
                    <a:pt x="62" y="19"/>
                    <a:pt x="62" y="35"/>
                  </a:cubicBezTo>
                  <a:cubicBezTo>
                    <a:pt x="62" y="50"/>
                    <a:pt x="50" y="62"/>
                    <a:pt x="35" y="62"/>
                  </a:cubicBezTo>
                  <a:close/>
                  <a:moveTo>
                    <a:pt x="22" y="24"/>
                  </a:moveTo>
                  <a:cubicBezTo>
                    <a:pt x="37" y="35"/>
                    <a:pt x="37" y="35"/>
                    <a:pt x="37" y="35"/>
                  </a:cubicBezTo>
                  <a:cubicBezTo>
                    <a:pt x="22" y="45"/>
                    <a:pt x="22" y="45"/>
                    <a:pt x="22" y="45"/>
                  </a:cubicBezTo>
                  <a:lnTo>
                    <a:pt x="22" y="24"/>
                  </a:lnTo>
                  <a:close/>
                  <a:moveTo>
                    <a:pt x="39" y="24"/>
                  </a:moveTo>
                  <a:cubicBezTo>
                    <a:pt x="54" y="35"/>
                    <a:pt x="54" y="35"/>
                    <a:pt x="54" y="35"/>
                  </a:cubicBezTo>
                  <a:cubicBezTo>
                    <a:pt x="39" y="45"/>
                    <a:pt x="39" y="45"/>
                    <a:pt x="39" y="45"/>
                  </a:cubicBezTo>
                  <a:lnTo>
                    <a:pt x="39" y="24"/>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70" name="Freeform 162"/>
            <p:cNvSpPr>
              <a:spLocks/>
            </p:cNvSpPr>
            <p:nvPr/>
          </p:nvSpPr>
          <p:spPr bwMode="auto">
            <a:xfrm>
              <a:off x="8456613" y="3033103"/>
              <a:ext cx="182039" cy="189378"/>
            </a:xfrm>
            <a:custGeom>
              <a:avLst/>
              <a:gdLst>
                <a:gd name="T0" fmla="*/ 59 w 124"/>
                <a:gd name="T1" fmla="*/ 129 h 129"/>
                <a:gd name="T2" fmla="*/ 59 w 124"/>
                <a:gd name="T3" fmla="*/ 70 h 129"/>
                <a:gd name="T4" fmla="*/ 0 w 124"/>
                <a:gd name="T5" fmla="*/ 129 h 129"/>
                <a:gd name="T6" fmla="*/ 0 w 124"/>
                <a:gd name="T7" fmla="*/ 0 h 129"/>
                <a:gd name="T8" fmla="*/ 59 w 124"/>
                <a:gd name="T9" fmla="*/ 58 h 129"/>
                <a:gd name="T10" fmla="*/ 59 w 124"/>
                <a:gd name="T11" fmla="*/ 0 h 129"/>
                <a:gd name="T12" fmla="*/ 124 w 124"/>
                <a:gd name="T13" fmla="*/ 65 h 129"/>
                <a:gd name="T14" fmla="*/ 59 w 124"/>
                <a:gd name="T15" fmla="*/ 129 h 12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29">
                  <a:moveTo>
                    <a:pt x="59" y="129"/>
                  </a:moveTo>
                  <a:lnTo>
                    <a:pt x="59" y="70"/>
                  </a:lnTo>
                  <a:lnTo>
                    <a:pt x="0" y="129"/>
                  </a:lnTo>
                  <a:lnTo>
                    <a:pt x="0" y="0"/>
                  </a:lnTo>
                  <a:lnTo>
                    <a:pt x="59" y="58"/>
                  </a:lnTo>
                  <a:lnTo>
                    <a:pt x="59" y="0"/>
                  </a:lnTo>
                  <a:lnTo>
                    <a:pt x="124" y="65"/>
                  </a:lnTo>
                  <a:lnTo>
                    <a:pt x="59" y="129"/>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71" name="Freeform 163"/>
            <p:cNvSpPr>
              <a:spLocks noEditPoints="1"/>
            </p:cNvSpPr>
            <p:nvPr/>
          </p:nvSpPr>
          <p:spPr bwMode="auto">
            <a:xfrm>
              <a:off x="8631311" y="2371011"/>
              <a:ext cx="192315" cy="190847"/>
            </a:xfrm>
            <a:custGeom>
              <a:avLst/>
              <a:gdLst>
                <a:gd name="T0" fmla="*/ 0 w 131"/>
                <a:gd name="T1" fmla="*/ 130 h 130"/>
                <a:gd name="T2" fmla="*/ 66 w 131"/>
                <a:gd name="T3" fmla="*/ 130 h 130"/>
                <a:gd name="T4" fmla="*/ 66 w 131"/>
                <a:gd name="T5" fmla="*/ 0 h 130"/>
                <a:gd name="T6" fmla="*/ 0 w 131"/>
                <a:gd name="T7" fmla="*/ 0 h 130"/>
                <a:gd name="T8" fmla="*/ 0 w 131"/>
                <a:gd name="T9" fmla="*/ 130 h 130"/>
                <a:gd name="T10" fmla="*/ 41 w 131"/>
                <a:gd name="T11" fmla="*/ 16 h 130"/>
                <a:gd name="T12" fmla="*/ 58 w 131"/>
                <a:gd name="T13" fmla="*/ 16 h 130"/>
                <a:gd name="T14" fmla="*/ 58 w 131"/>
                <a:gd name="T15" fmla="*/ 32 h 130"/>
                <a:gd name="T16" fmla="*/ 41 w 131"/>
                <a:gd name="T17" fmla="*/ 32 h 130"/>
                <a:gd name="T18" fmla="*/ 41 w 131"/>
                <a:gd name="T19" fmla="*/ 16 h 130"/>
                <a:gd name="T20" fmla="*/ 41 w 131"/>
                <a:gd name="T21" fmla="*/ 49 h 130"/>
                <a:gd name="T22" fmla="*/ 58 w 131"/>
                <a:gd name="T23" fmla="*/ 49 h 130"/>
                <a:gd name="T24" fmla="*/ 58 w 131"/>
                <a:gd name="T25" fmla="*/ 65 h 130"/>
                <a:gd name="T26" fmla="*/ 41 w 131"/>
                <a:gd name="T27" fmla="*/ 65 h 130"/>
                <a:gd name="T28" fmla="*/ 41 w 131"/>
                <a:gd name="T29" fmla="*/ 49 h 130"/>
                <a:gd name="T30" fmla="*/ 41 w 131"/>
                <a:gd name="T31" fmla="*/ 81 h 130"/>
                <a:gd name="T32" fmla="*/ 58 w 131"/>
                <a:gd name="T33" fmla="*/ 81 h 130"/>
                <a:gd name="T34" fmla="*/ 58 w 131"/>
                <a:gd name="T35" fmla="*/ 98 h 130"/>
                <a:gd name="T36" fmla="*/ 41 w 131"/>
                <a:gd name="T37" fmla="*/ 98 h 130"/>
                <a:gd name="T38" fmla="*/ 41 w 131"/>
                <a:gd name="T39" fmla="*/ 81 h 130"/>
                <a:gd name="T40" fmla="*/ 9 w 131"/>
                <a:gd name="T41" fmla="*/ 16 h 130"/>
                <a:gd name="T42" fmla="*/ 25 w 131"/>
                <a:gd name="T43" fmla="*/ 16 h 130"/>
                <a:gd name="T44" fmla="*/ 25 w 131"/>
                <a:gd name="T45" fmla="*/ 32 h 130"/>
                <a:gd name="T46" fmla="*/ 9 w 131"/>
                <a:gd name="T47" fmla="*/ 32 h 130"/>
                <a:gd name="T48" fmla="*/ 9 w 131"/>
                <a:gd name="T49" fmla="*/ 16 h 130"/>
                <a:gd name="T50" fmla="*/ 9 w 131"/>
                <a:gd name="T51" fmla="*/ 49 h 130"/>
                <a:gd name="T52" fmla="*/ 25 w 131"/>
                <a:gd name="T53" fmla="*/ 49 h 130"/>
                <a:gd name="T54" fmla="*/ 25 w 131"/>
                <a:gd name="T55" fmla="*/ 65 h 130"/>
                <a:gd name="T56" fmla="*/ 9 w 131"/>
                <a:gd name="T57" fmla="*/ 65 h 130"/>
                <a:gd name="T58" fmla="*/ 9 w 131"/>
                <a:gd name="T59" fmla="*/ 49 h 130"/>
                <a:gd name="T60" fmla="*/ 9 w 131"/>
                <a:gd name="T61" fmla="*/ 81 h 130"/>
                <a:gd name="T62" fmla="*/ 25 w 131"/>
                <a:gd name="T63" fmla="*/ 81 h 130"/>
                <a:gd name="T64" fmla="*/ 25 w 131"/>
                <a:gd name="T65" fmla="*/ 98 h 130"/>
                <a:gd name="T66" fmla="*/ 9 w 131"/>
                <a:gd name="T67" fmla="*/ 98 h 130"/>
                <a:gd name="T68" fmla="*/ 9 w 131"/>
                <a:gd name="T69" fmla="*/ 81 h 130"/>
                <a:gd name="T70" fmla="*/ 74 w 131"/>
                <a:gd name="T71" fmla="*/ 41 h 130"/>
                <a:gd name="T72" fmla="*/ 131 w 131"/>
                <a:gd name="T73" fmla="*/ 41 h 130"/>
                <a:gd name="T74" fmla="*/ 131 w 131"/>
                <a:gd name="T75" fmla="*/ 49 h 130"/>
                <a:gd name="T76" fmla="*/ 74 w 131"/>
                <a:gd name="T77" fmla="*/ 49 h 130"/>
                <a:gd name="T78" fmla="*/ 74 w 131"/>
                <a:gd name="T79" fmla="*/ 41 h 130"/>
                <a:gd name="T80" fmla="*/ 74 w 131"/>
                <a:gd name="T81" fmla="*/ 130 h 130"/>
                <a:gd name="T82" fmla="*/ 90 w 131"/>
                <a:gd name="T83" fmla="*/ 130 h 130"/>
                <a:gd name="T84" fmla="*/ 90 w 131"/>
                <a:gd name="T85" fmla="*/ 98 h 130"/>
                <a:gd name="T86" fmla="*/ 115 w 131"/>
                <a:gd name="T87" fmla="*/ 98 h 130"/>
                <a:gd name="T88" fmla="*/ 115 w 131"/>
                <a:gd name="T89" fmla="*/ 130 h 130"/>
                <a:gd name="T90" fmla="*/ 131 w 131"/>
                <a:gd name="T91" fmla="*/ 130 h 130"/>
                <a:gd name="T92" fmla="*/ 131 w 131"/>
                <a:gd name="T93" fmla="*/ 57 h 130"/>
                <a:gd name="T94" fmla="*/ 74 w 131"/>
                <a:gd name="T95" fmla="*/ 57 h 130"/>
                <a:gd name="T96" fmla="*/ 74 w 131"/>
                <a:gd name="T97" fmla="*/ 130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31" h="130">
                  <a:moveTo>
                    <a:pt x="0" y="130"/>
                  </a:moveTo>
                  <a:lnTo>
                    <a:pt x="66" y="130"/>
                  </a:lnTo>
                  <a:lnTo>
                    <a:pt x="66" y="0"/>
                  </a:lnTo>
                  <a:lnTo>
                    <a:pt x="0" y="0"/>
                  </a:lnTo>
                  <a:lnTo>
                    <a:pt x="0" y="130"/>
                  </a:lnTo>
                  <a:close/>
                  <a:moveTo>
                    <a:pt x="41" y="16"/>
                  </a:moveTo>
                  <a:lnTo>
                    <a:pt x="58" y="16"/>
                  </a:lnTo>
                  <a:lnTo>
                    <a:pt x="58" y="32"/>
                  </a:lnTo>
                  <a:lnTo>
                    <a:pt x="41" y="32"/>
                  </a:lnTo>
                  <a:lnTo>
                    <a:pt x="41" y="16"/>
                  </a:lnTo>
                  <a:close/>
                  <a:moveTo>
                    <a:pt x="41" y="49"/>
                  </a:moveTo>
                  <a:lnTo>
                    <a:pt x="58" y="49"/>
                  </a:lnTo>
                  <a:lnTo>
                    <a:pt x="58" y="65"/>
                  </a:lnTo>
                  <a:lnTo>
                    <a:pt x="41" y="65"/>
                  </a:lnTo>
                  <a:lnTo>
                    <a:pt x="41" y="49"/>
                  </a:lnTo>
                  <a:close/>
                  <a:moveTo>
                    <a:pt x="41" y="81"/>
                  </a:moveTo>
                  <a:lnTo>
                    <a:pt x="58" y="81"/>
                  </a:lnTo>
                  <a:lnTo>
                    <a:pt x="58" y="98"/>
                  </a:lnTo>
                  <a:lnTo>
                    <a:pt x="41" y="98"/>
                  </a:lnTo>
                  <a:lnTo>
                    <a:pt x="41" y="81"/>
                  </a:lnTo>
                  <a:close/>
                  <a:moveTo>
                    <a:pt x="9" y="16"/>
                  </a:moveTo>
                  <a:lnTo>
                    <a:pt x="25" y="16"/>
                  </a:lnTo>
                  <a:lnTo>
                    <a:pt x="25" y="32"/>
                  </a:lnTo>
                  <a:lnTo>
                    <a:pt x="9" y="32"/>
                  </a:lnTo>
                  <a:lnTo>
                    <a:pt x="9" y="16"/>
                  </a:lnTo>
                  <a:close/>
                  <a:moveTo>
                    <a:pt x="9" y="49"/>
                  </a:moveTo>
                  <a:lnTo>
                    <a:pt x="25" y="49"/>
                  </a:lnTo>
                  <a:lnTo>
                    <a:pt x="25" y="65"/>
                  </a:lnTo>
                  <a:lnTo>
                    <a:pt x="9" y="65"/>
                  </a:lnTo>
                  <a:lnTo>
                    <a:pt x="9" y="49"/>
                  </a:lnTo>
                  <a:close/>
                  <a:moveTo>
                    <a:pt x="9" y="81"/>
                  </a:moveTo>
                  <a:lnTo>
                    <a:pt x="25" y="81"/>
                  </a:lnTo>
                  <a:lnTo>
                    <a:pt x="25" y="98"/>
                  </a:lnTo>
                  <a:lnTo>
                    <a:pt x="9" y="98"/>
                  </a:lnTo>
                  <a:lnTo>
                    <a:pt x="9" y="81"/>
                  </a:lnTo>
                  <a:close/>
                  <a:moveTo>
                    <a:pt x="74" y="41"/>
                  </a:moveTo>
                  <a:lnTo>
                    <a:pt x="131" y="41"/>
                  </a:lnTo>
                  <a:lnTo>
                    <a:pt x="131" y="49"/>
                  </a:lnTo>
                  <a:lnTo>
                    <a:pt x="74" y="49"/>
                  </a:lnTo>
                  <a:lnTo>
                    <a:pt x="74" y="41"/>
                  </a:lnTo>
                  <a:close/>
                  <a:moveTo>
                    <a:pt x="74" y="130"/>
                  </a:moveTo>
                  <a:lnTo>
                    <a:pt x="90" y="130"/>
                  </a:lnTo>
                  <a:lnTo>
                    <a:pt x="90" y="98"/>
                  </a:lnTo>
                  <a:lnTo>
                    <a:pt x="115" y="98"/>
                  </a:lnTo>
                  <a:lnTo>
                    <a:pt x="115" y="130"/>
                  </a:lnTo>
                  <a:lnTo>
                    <a:pt x="131" y="130"/>
                  </a:lnTo>
                  <a:lnTo>
                    <a:pt x="131" y="57"/>
                  </a:lnTo>
                  <a:lnTo>
                    <a:pt x="74" y="57"/>
                  </a:lnTo>
                  <a:lnTo>
                    <a:pt x="74" y="130"/>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72" name="Freeform 164"/>
            <p:cNvSpPr>
              <a:spLocks noEditPoints="1"/>
            </p:cNvSpPr>
            <p:nvPr/>
          </p:nvSpPr>
          <p:spPr bwMode="auto">
            <a:xfrm>
              <a:off x="8716458" y="2693983"/>
              <a:ext cx="110104" cy="115975"/>
            </a:xfrm>
            <a:custGeom>
              <a:avLst/>
              <a:gdLst>
                <a:gd name="T0" fmla="*/ 43 w 46"/>
                <a:gd name="T1" fmla="*/ 29 h 48"/>
                <a:gd name="T2" fmla="*/ 46 w 46"/>
                <a:gd name="T3" fmla="*/ 16 h 48"/>
                <a:gd name="T4" fmla="*/ 41 w 46"/>
                <a:gd name="T5" fmla="*/ 8 h 48"/>
                <a:gd name="T6" fmla="*/ 37 w 46"/>
                <a:gd name="T7" fmla="*/ 9 h 48"/>
                <a:gd name="T8" fmla="*/ 28 w 46"/>
                <a:gd name="T9" fmla="*/ 0 h 48"/>
                <a:gd name="T10" fmla="*/ 18 w 46"/>
                <a:gd name="T11" fmla="*/ 0 h 48"/>
                <a:gd name="T12" fmla="*/ 17 w 46"/>
                <a:gd name="T13" fmla="*/ 4 h 48"/>
                <a:gd name="T14" fmla="*/ 4 w 46"/>
                <a:gd name="T15" fmla="*/ 8 h 48"/>
                <a:gd name="T16" fmla="*/ 0 w 46"/>
                <a:gd name="T17" fmla="*/ 16 h 48"/>
                <a:gd name="T18" fmla="*/ 3 w 46"/>
                <a:gd name="T19" fmla="*/ 19 h 48"/>
                <a:gd name="T20" fmla="*/ 0 w 46"/>
                <a:gd name="T21" fmla="*/ 32 h 48"/>
                <a:gd name="T22" fmla="*/ 4 w 46"/>
                <a:gd name="T23" fmla="*/ 40 h 48"/>
                <a:gd name="T24" fmla="*/ 9 w 46"/>
                <a:gd name="T25" fmla="*/ 39 h 48"/>
                <a:gd name="T26" fmla="*/ 18 w 46"/>
                <a:gd name="T27" fmla="*/ 48 h 48"/>
                <a:gd name="T28" fmla="*/ 28 w 46"/>
                <a:gd name="T29" fmla="*/ 48 h 48"/>
                <a:gd name="T30" fmla="*/ 29 w 46"/>
                <a:gd name="T31" fmla="*/ 44 h 48"/>
                <a:gd name="T32" fmla="*/ 41 w 46"/>
                <a:gd name="T33" fmla="*/ 40 h 48"/>
                <a:gd name="T34" fmla="*/ 46 w 46"/>
                <a:gd name="T35" fmla="*/ 32 h 48"/>
                <a:gd name="T36" fmla="*/ 43 w 46"/>
                <a:gd name="T37" fmla="*/ 29 h 48"/>
                <a:gd name="T38" fmla="*/ 23 w 46"/>
                <a:gd name="T39" fmla="*/ 34 h 48"/>
                <a:gd name="T40" fmla="*/ 13 w 46"/>
                <a:gd name="T41" fmla="*/ 24 h 48"/>
                <a:gd name="T42" fmla="*/ 23 w 46"/>
                <a:gd name="T43" fmla="*/ 14 h 48"/>
                <a:gd name="T44" fmla="*/ 33 w 46"/>
                <a:gd name="T45" fmla="*/ 24 h 48"/>
                <a:gd name="T46" fmla="*/ 23 w 46"/>
                <a:gd name="T47" fmla="*/ 3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6" h="48">
                  <a:moveTo>
                    <a:pt x="43" y="29"/>
                  </a:moveTo>
                  <a:cubicBezTo>
                    <a:pt x="40" y="24"/>
                    <a:pt x="42" y="19"/>
                    <a:pt x="46" y="16"/>
                  </a:cubicBezTo>
                  <a:cubicBezTo>
                    <a:pt x="41" y="8"/>
                    <a:pt x="41" y="8"/>
                    <a:pt x="41" y="8"/>
                  </a:cubicBezTo>
                  <a:cubicBezTo>
                    <a:pt x="40" y="9"/>
                    <a:pt x="39" y="9"/>
                    <a:pt x="37" y="9"/>
                  </a:cubicBezTo>
                  <a:cubicBezTo>
                    <a:pt x="32" y="9"/>
                    <a:pt x="28" y="5"/>
                    <a:pt x="28" y="0"/>
                  </a:cubicBezTo>
                  <a:cubicBezTo>
                    <a:pt x="18" y="0"/>
                    <a:pt x="18" y="0"/>
                    <a:pt x="18" y="0"/>
                  </a:cubicBezTo>
                  <a:cubicBezTo>
                    <a:pt x="18" y="1"/>
                    <a:pt x="18" y="3"/>
                    <a:pt x="17" y="4"/>
                  </a:cubicBezTo>
                  <a:cubicBezTo>
                    <a:pt x="14" y="9"/>
                    <a:pt x="9" y="10"/>
                    <a:pt x="4" y="8"/>
                  </a:cubicBezTo>
                  <a:cubicBezTo>
                    <a:pt x="0" y="16"/>
                    <a:pt x="0" y="16"/>
                    <a:pt x="0" y="16"/>
                  </a:cubicBezTo>
                  <a:cubicBezTo>
                    <a:pt x="1" y="17"/>
                    <a:pt x="2" y="18"/>
                    <a:pt x="3" y="19"/>
                  </a:cubicBezTo>
                  <a:cubicBezTo>
                    <a:pt x="6" y="24"/>
                    <a:pt x="4" y="29"/>
                    <a:pt x="0" y="32"/>
                  </a:cubicBezTo>
                  <a:cubicBezTo>
                    <a:pt x="4" y="40"/>
                    <a:pt x="4" y="40"/>
                    <a:pt x="4" y="40"/>
                  </a:cubicBezTo>
                  <a:cubicBezTo>
                    <a:pt x="6" y="39"/>
                    <a:pt x="7" y="39"/>
                    <a:pt x="9" y="39"/>
                  </a:cubicBezTo>
                  <a:cubicBezTo>
                    <a:pt x="14" y="39"/>
                    <a:pt x="18" y="43"/>
                    <a:pt x="18" y="48"/>
                  </a:cubicBezTo>
                  <a:cubicBezTo>
                    <a:pt x="28" y="48"/>
                    <a:pt x="28" y="48"/>
                    <a:pt x="28" y="48"/>
                  </a:cubicBezTo>
                  <a:cubicBezTo>
                    <a:pt x="28" y="47"/>
                    <a:pt x="28" y="45"/>
                    <a:pt x="29" y="44"/>
                  </a:cubicBezTo>
                  <a:cubicBezTo>
                    <a:pt x="31" y="39"/>
                    <a:pt x="37" y="38"/>
                    <a:pt x="41" y="40"/>
                  </a:cubicBezTo>
                  <a:cubicBezTo>
                    <a:pt x="46" y="32"/>
                    <a:pt x="46" y="32"/>
                    <a:pt x="46" y="32"/>
                  </a:cubicBezTo>
                  <a:cubicBezTo>
                    <a:pt x="45" y="31"/>
                    <a:pt x="44" y="30"/>
                    <a:pt x="43" y="29"/>
                  </a:cubicBezTo>
                  <a:close/>
                  <a:moveTo>
                    <a:pt x="23" y="34"/>
                  </a:moveTo>
                  <a:cubicBezTo>
                    <a:pt x="18" y="34"/>
                    <a:pt x="13" y="29"/>
                    <a:pt x="13" y="24"/>
                  </a:cubicBezTo>
                  <a:cubicBezTo>
                    <a:pt x="13" y="19"/>
                    <a:pt x="18" y="14"/>
                    <a:pt x="23" y="14"/>
                  </a:cubicBezTo>
                  <a:cubicBezTo>
                    <a:pt x="28" y="14"/>
                    <a:pt x="33" y="19"/>
                    <a:pt x="33" y="24"/>
                  </a:cubicBezTo>
                  <a:cubicBezTo>
                    <a:pt x="33" y="29"/>
                    <a:pt x="28" y="34"/>
                    <a:pt x="23" y="34"/>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73" name="Freeform 166"/>
            <p:cNvSpPr>
              <a:spLocks noEditPoints="1"/>
            </p:cNvSpPr>
            <p:nvPr/>
          </p:nvSpPr>
          <p:spPr bwMode="auto">
            <a:xfrm>
              <a:off x="8478634" y="3392775"/>
              <a:ext cx="80743" cy="155614"/>
            </a:xfrm>
            <a:custGeom>
              <a:avLst/>
              <a:gdLst>
                <a:gd name="T0" fmla="*/ 23 w 34"/>
                <a:gd name="T1" fmla="*/ 64 h 65"/>
                <a:gd name="T2" fmla="*/ 23 w 34"/>
                <a:gd name="T3" fmla="*/ 64 h 65"/>
                <a:gd name="T4" fmla="*/ 33 w 34"/>
                <a:gd name="T5" fmla="*/ 50 h 65"/>
                <a:gd name="T6" fmla="*/ 30 w 34"/>
                <a:gd name="T7" fmla="*/ 34 h 65"/>
                <a:gd name="T8" fmla="*/ 15 w 34"/>
                <a:gd name="T9" fmla="*/ 24 h 65"/>
                <a:gd name="T10" fmla="*/ 15 w 34"/>
                <a:gd name="T11" fmla="*/ 24 h 65"/>
                <a:gd name="T12" fmla="*/ 14 w 34"/>
                <a:gd name="T13" fmla="*/ 25 h 65"/>
                <a:gd name="T14" fmla="*/ 15 w 34"/>
                <a:gd name="T15" fmla="*/ 30 h 65"/>
                <a:gd name="T16" fmla="*/ 16 w 34"/>
                <a:gd name="T17" fmla="*/ 30 h 65"/>
                <a:gd name="T18" fmla="*/ 17 w 34"/>
                <a:gd name="T19" fmla="*/ 30 h 65"/>
                <a:gd name="T20" fmla="*/ 24 w 34"/>
                <a:gd name="T21" fmla="*/ 35 h 65"/>
                <a:gd name="T22" fmla="*/ 27 w 34"/>
                <a:gd name="T23" fmla="*/ 51 h 65"/>
                <a:gd name="T24" fmla="*/ 22 w 34"/>
                <a:gd name="T25" fmla="*/ 59 h 65"/>
                <a:gd name="T26" fmla="*/ 22 w 34"/>
                <a:gd name="T27" fmla="*/ 59 h 65"/>
                <a:gd name="T28" fmla="*/ 14 w 34"/>
                <a:gd name="T29" fmla="*/ 53 h 65"/>
                <a:gd name="T30" fmla="*/ 13 w 34"/>
                <a:gd name="T31" fmla="*/ 46 h 65"/>
                <a:gd name="T32" fmla="*/ 6 w 34"/>
                <a:gd name="T33" fmla="*/ 44 h 65"/>
                <a:gd name="T34" fmla="*/ 8 w 34"/>
                <a:gd name="T35" fmla="*/ 54 h 65"/>
                <a:gd name="T36" fmla="*/ 23 w 34"/>
                <a:gd name="T37" fmla="*/ 64 h 65"/>
                <a:gd name="T38" fmla="*/ 19 w 34"/>
                <a:gd name="T39" fmla="*/ 42 h 65"/>
                <a:gd name="T40" fmla="*/ 20 w 34"/>
                <a:gd name="T41" fmla="*/ 41 h 65"/>
                <a:gd name="T42" fmla="*/ 19 w 34"/>
                <a:gd name="T43" fmla="*/ 35 h 65"/>
                <a:gd name="T44" fmla="*/ 18 w 34"/>
                <a:gd name="T45" fmla="*/ 36 h 65"/>
                <a:gd name="T46" fmla="*/ 17 w 34"/>
                <a:gd name="T47" fmla="*/ 36 h 65"/>
                <a:gd name="T48" fmla="*/ 10 w 34"/>
                <a:gd name="T49" fmla="*/ 31 h 65"/>
                <a:gd name="T50" fmla="*/ 7 w 34"/>
                <a:gd name="T51" fmla="*/ 15 h 65"/>
                <a:gd name="T52" fmla="*/ 12 w 34"/>
                <a:gd name="T53" fmla="*/ 7 h 65"/>
                <a:gd name="T54" fmla="*/ 12 w 34"/>
                <a:gd name="T55" fmla="*/ 7 h 65"/>
                <a:gd name="T56" fmla="*/ 20 w 34"/>
                <a:gd name="T57" fmla="*/ 13 h 65"/>
                <a:gd name="T58" fmla="*/ 21 w 34"/>
                <a:gd name="T59" fmla="*/ 20 h 65"/>
                <a:gd name="T60" fmla="*/ 28 w 34"/>
                <a:gd name="T61" fmla="*/ 22 h 65"/>
                <a:gd name="T62" fmla="*/ 26 w 34"/>
                <a:gd name="T63" fmla="*/ 12 h 65"/>
                <a:gd name="T64" fmla="*/ 11 w 34"/>
                <a:gd name="T65" fmla="*/ 2 h 65"/>
                <a:gd name="T66" fmla="*/ 11 w 34"/>
                <a:gd name="T67" fmla="*/ 2 h 65"/>
                <a:gd name="T68" fmla="*/ 1 w 34"/>
                <a:gd name="T69" fmla="*/ 16 h 65"/>
                <a:gd name="T70" fmla="*/ 4 w 34"/>
                <a:gd name="T71" fmla="*/ 32 h 65"/>
                <a:gd name="T72" fmla="*/ 19 w 34"/>
                <a:gd name="T73" fmla="*/ 42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4" h="65">
                  <a:moveTo>
                    <a:pt x="23" y="64"/>
                  </a:moveTo>
                  <a:cubicBezTo>
                    <a:pt x="23" y="64"/>
                    <a:pt x="23" y="64"/>
                    <a:pt x="23" y="64"/>
                  </a:cubicBezTo>
                  <a:cubicBezTo>
                    <a:pt x="30" y="63"/>
                    <a:pt x="34" y="56"/>
                    <a:pt x="33" y="50"/>
                  </a:cubicBezTo>
                  <a:cubicBezTo>
                    <a:pt x="30" y="34"/>
                    <a:pt x="30" y="34"/>
                    <a:pt x="30" y="34"/>
                  </a:cubicBezTo>
                  <a:cubicBezTo>
                    <a:pt x="29" y="27"/>
                    <a:pt x="22" y="23"/>
                    <a:pt x="15" y="24"/>
                  </a:cubicBezTo>
                  <a:cubicBezTo>
                    <a:pt x="15" y="24"/>
                    <a:pt x="15" y="24"/>
                    <a:pt x="15" y="24"/>
                  </a:cubicBezTo>
                  <a:cubicBezTo>
                    <a:pt x="15" y="25"/>
                    <a:pt x="14" y="25"/>
                    <a:pt x="14" y="25"/>
                  </a:cubicBezTo>
                  <a:cubicBezTo>
                    <a:pt x="15" y="30"/>
                    <a:pt x="15" y="30"/>
                    <a:pt x="15" y="30"/>
                  </a:cubicBezTo>
                  <a:cubicBezTo>
                    <a:pt x="15" y="30"/>
                    <a:pt x="16" y="30"/>
                    <a:pt x="16" y="30"/>
                  </a:cubicBezTo>
                  <a:cubicBezTo>
                    <a:pt x="17" y="30"/>
                    <a:pt x="17" y="30"/>
                    <a:pt x="17" y="30"/>
                  </a:cubicBezTo>
                  <a:cubicBezTo>
                    <a:pt x="20" y="29"/>
                    <a:pt x="24" y="32"/>
                    <a:pt x="24" y="35"/>
                  </a:cubicBezTo>
                  <a:cubicBezTo>
                    <a:pt x="27" y="51"/>
                    <a:pt x="27" y="51"/>
                    <a:pt x="27" y="51"/>
                  </a:cubicBezTo>
                  <a:cubicBezTo>
                    <a:pt x="28" y="54"/>
                    <a:pt x="26" y="58"/>
                    <a:pt x="22" y="59"/>
                  </a:cubicBezTo>
                  <a:cubicBezTo>
                    <a:pt x="22" y="59"/>
                    <a:pt x="22" y="59"/>
                    <a:pt x="22" y="59"/>
                  </a:cubicBezTo>
                  <a:cubicBezTo>
                    <a:pt x="18" y="59"/>
                    <a:pt x="15" y="57"/>
                    <a:pt x="14" y="53"/>
                  </a:cubicBezTo>
                  <a:cubicBezTo>
                    <a:pt x="13" y="46"/>
                    <a:pt x="13" y="46"/>
                    <a:pt x="13" y="46"/>
                  </a:cubicBezTo>
                  <a:cubicBezTo>
                    <a:pt x="10" y="46"/>
                    <a:pt x="8" y="45"/>
                    <a:pt x="6" y="44"/>
                  </a:cubicBezTo>
                  <a:cubicBezTo>
                    <a:pt x="8" y="54"/>
                    <a:pt x="8" y="54"/>
                    <a:pt x="8" y="54"/>
                  </a:cubicBezTo>
                  <a:cubicBezTo>
                    <a:pt x="10" y="61"/>
                    <a:pt x="16" y="65"/>
                    <a:pt x="23" y="64"/>
                  </a:cubicBezTo>
                  <a:close/>
                  <a:moveTo>
                    <a:pt x="19" y="42"/>
                  </a:moveTo>
                  <a:cubicBezTo>
                    <a:pt x="19" y="41"/>
                    <a:pt x="20" y="41"/>
                    <a:pt x="20" y="41"/>
                  </a:cubicBezTo>
                  <a:cubicBezTo>
                    <a:pt x="19" y="35"/>
                    <a:pt x="19" y="35"/>
                    <a:pt x="19" y="35"/>
                  </a:cubicBezTo>
                  <a:cubicBezTo>
                    <a:pt x="19" y="36"/>
                    <a:pt x="18" y="36"/>
                    <a:pt x="18" y="36"/>
                  </a:cubicBezTo>
                  <a:cubicBezTo>
                    <a:pt x="17" y="36"/>
                    <a:pt x="17" y="36"/>
                    <a:pt x="17" y="36"/>
                  </a:cubicBezTo>
                  <a:cubicBezTo>
                    <a:pt x="14" y="37"/>
                    <a:pt x="10" y="34"/>
                    <a:pt x="10" y="31"/>
                  </a:cubicBezTo>
                  <a:cubicBezTo>
                    <a:pt x="7" y="15"/>
                    <a:pt x="7" y="15"/>
                    <a:pt x="7" y="15"/>
                  </a:cubicBezTo>
                  <a:cubicBezTo>
                    <a:pt x="6" y="12"/>
                    <a:pt x="8" y="8"/>
                    <a:pt x="12" y="7"/>
                  </a:cubicBezTo>
                  <a:cubicBezTo>
                    <a:pt x="12" y="7"/>
                    <a:pt x="12" y="7"/>
                    <a:pt x="12" y="7"/>
                  </a:cubicBezTo>
                  <a:cubicBezTo>
                    <a:pt x="16" y="7"/>
                    <a:pt x="19" y="9"/>
                    <a:pt x="20" y="13"/>
                  </a:cubicBezTo>
                  <a:cubicBezTo>
                    <a:pt x="21" y="20"/>
                    <a:pt x="21" y="20"/>
                    <a:pt x="21" y="20"/>
                  </a:cubicBezTo>
                  <a:cubicBezTo>
                    <a:pt x="24" y="20"/>
                    <a:pt x="26" y="21"/>
                    <a:pt x="28" y="22"/>
                  </a:cubicBezTo>
                  <a:cubicBezTo>
                    <a:pt x="26" y="12"/>
                    <a:pt x="26" y="12"/>
                    <a:pt x="26" y="12"/>
                  </a:cubicBezTo>
                  <a:cubicBezTo>
                    <a:pt x="24" y="5"/>
                    <a:pt x="18" y="0"/>
                    <a:pt x="11" y="2"/>
                  </a:cubicBezTo>
                  <a:cubicBezTo>
                    <a:pt x="11" y="2"/>
                    <a:pt x="11" y="2"/>
                    <a:pt x="11" y="2"/>
                  </a:cubicBezTo>
                  <a:cubicBezTo>
                    <a:pt x="4" y="3"/>
                    <a:pt x="0" y="10"/>
                    <a:pt x="1" y="16"/>
                  </a:cubicBezTo>
                  <a:cubicBezTo>
                    <a:pt x="4" y="32"/>
                    <a:pt x="4" y="32"/>
                    <a:pt x="4" y="32"/>
                  </a:cubicBezTo>
                  <a:cubicBezTo>
                    <a:pt x="5" y="38"/>
                    <a:pt x="12" y="43"/>
                    <a:pt x="19" y="42"/>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74" name="Freeform 167"/>
            <p:cNvSpPr>
              <a:spLocks/>
            </p:cNvSpPr>
            <p:nvPr/>
          </p:nvSpPr>
          <p:spPr bwMode="auto">
            <a:xfrm>
              <a:off x="8535888" y="1898299"/>
              <a:ext cx="220207" cy="220207"/>
            </a:xfrm>
            <a:custGeom>
              <a:avLst/>
              <a:gdLst>
                <a:gd name="T0" fmla="*/ 29 w 92"/>
                <a:gd name="T1" fmla="*/ 17 h 92"/>
                <a:gd name="T2" fmla="*/ 92 w 92"/>
                <a:gd name="T3" fmla="*/ 0 h 92"/>
                <a:gd name="T4" fmla="*/ 92 w 92"/>
                <a:gd name="T5" fmla="*/ 6 h 92"/>
                <a:gd name="T6" fmla="*/ 92 w 92"/>
                <a:gd name="T7" fmla="*/ 17 h 92"/>
                <a:gd name="T8" fmla="*/ 92 w 92"/>
                <a:gd name="T9" fmla="*/ 66 h 92"/>
                <a:gd name="T10" fmla="*/ 72 w 92"/>
                <a:gd name="T11" fmla="*/ 80 h 92"/>
                <a:gd name="T12" fmla="*/ 52 w 92"/>
                <a:gd name="T13" fmla="*/ 66 h 92"/>
                <a:gd name="T14" fmla="*/ 72 w 92"/>
                <a:gd name="T15" fmla="*/ 52 h 92"/>
                <a:gd name="T16" fmla="*/ 81 w 92"/>
                <a:gd name="T17" fmla="*/ 53 h 92"/>
                <a:gd name="T18" fmla="*/ 81 w 92"/>
                <a:gd name="T19" fmla="*/ 23 h 92"/>
                <a:gd name="T20" fmla="*/ 41 w 92"/>
                <a:gd name="T21" fmla="*/ 34 h 92"/>
                <a:gd name="T22" fmla="*/ 41 w 92"/>
                <a:gd name="T23" fmla="*/ 78 h 92"/>
                <a:gd name="T24" fmla="*/ 21 w 92"/>
                <a:gd name="T25" fmla="*/ 92 h 92"/>
                <a:gd name="T26" fmla="*/ 0 w 92"/>
                <a:gd name="T27" fmla="*/ 78 h 92"/>
                <a:gd name="T28" fmla="*/ 21 w 92"/>
                <a:gd name="T29" fmla="*/ 63 h 92"/>
                <a:gd name="T30" fmla="*/ 29 w 92"/>
                <a:gd name="T31" fmla="*/ 65 h 92"/>
                <a:gd name="T32" fmla="*/ 29 w 92"/>
                <a:gd name="T33" fmla="*/ 34 h 92"/>
                <a:gd name="T34" fmla="*/ 29 w 92"/>
                <a:gd name="T35" fmla="*/ 17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2" h="92">
                  <a:moveTo>
                    <a:pt x="29" y="17"/>
                  </a:moveTo>
                  <a:cubicBezTo>
                    <a:pt x="92" y="0"/>
                    <a:pt x="92" y="0"/>
                    <a:pt x="92" y="0"/>
                  </a:cubicBezTo>
                  <a:cubicBezTo>
                    <a:pt x="92" y="6"/>
                    <a:pt x="92" y="6"/>
                    <a:pt x="92" y="6"/>
                  </a:cubicBezTo>
                  <a:cubicBezTo>
                    <a:pt x="92" y="17"/>
                    <a:pt x="92" y="17"/>
                    <a:pt x="92" y="17"/>
                  </a:cubicBezTo>
                  <a:cubicBezTo>
                    <a:pt x="92" y="66"/>
                    <a:pt x="92" y="66"/>
                    <a:pt x="92" y="66"/>
                  </a:cubicBezTo>
                  <a:cubicBezTo>
                    <a:pt x="92" y="74"/>
                    <a:pt x="83" y="80"/>
                    <a:pt x="72" y="80"/>
                  </a:cubicBezTo>
                  <a:cubicBezTo>
                    <a:pt x="61" y="80"/>
                    <a:pt x="52" y="74"/>
                    <a:pt x="52" y="66"/>
                  </a:cubicBezTo>
                  <a:cubicBezTo>
                    <a:pt x="52" y="58"/>
                    <a:pt x="61" y="52"/>
                    <a:pt x="72" y="52"/>
                  </a:cubicBezTo>
                  <a:cubicBezTo>
                    <a:pt x="75" y="52"/>
                    <a:pt x="78" y="52"/>
                    <a:pt x="81" y="53"/>
                  </a:cubicBezTo>
                  <a:cubicBezTo>
                    <a:pt x="81" y="23"/>
                    <a:pt x="81" y="23"/>
                    <a:pt x="81" y="23"/>
                  </a:cubicBezTo>
                  <a:cubicBezTo>
                    <a:pt x="41" y="34"/>
                    <a:pt x="41" y="34"/>
                    <a:pt x="41" y="34"/>
                  </a:cubicBezTo>
                  <a:cubicBezTo>
                    <a:pt x="41" y="78"/>
                    <a:pt x="41" y="78"/>
                    <a:pt x="41" y="78"/>
                  </a:cubicBezTo>
                  <a:cubicBezTo>
                    <a:pt x="41" y="86"/>
                    <a:pt x="32" y="92"/>
                    <a:pt x="21" y="92"/>
                  </a:cubicBezTo>
                  <a:cubicBezTo>
                    <a:pt x="9" y="92"/>
                    <a:pt x="0" y="86"/>
                    <a:pt x="0" y="78"/>
                  </a:cubicBezTo>
                  <a:cubicBezTo>
                    <a:pt x="0" y="70"/>
                    <a:pt x="9" y="63"/>
                    <a:pt x="21" y="63"/>
                  </a:cubicBezTo>
                  <a:cubicBezTo>
                    <a:pt x="24" y="63"/>
                    <a:pt x="27" y="64"/>
                    <a:pt x="29" y="65"/>
                  </a:cubicBezTo>
                  <a:cubicBezTo>
                    <a:pt x="29" y="34"/>
                    <a:pt x="29" y="34"/>
                    <a:pt x="29" y="34"/>
                  </a:cubicBezTo>
                  <a:lnTo>
                    <a:pt x="29" y="17"/>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75" name="Freeform 168"/>
            <p:cNvSpPr>
              <a:spLocks noEditPoints="1"/>
            </p:cNvSpPr>
            <p:nvPr/>
          </p:nvSpPr>
          <p:spPr bwMode="auto">
            <a:xfrm>
              <a:off x="8022070" y="3797957"/>
              <a:ext cx="170294" cy="151209"/>
            </a:xfrm>
            <a:custGeom>
              <a:avLst/>
              <a:gdLst>
                <a:gd name="T0" fmla="*/ 30 w 71"/>
                <a:gd name="T1" fmla="*/ 0 h 63"/>
                <a:gd name="T2" fmla="*/ 30 w 71"/>
                <a:gd name="T3" fmla="*/ 0 h 63"/>
                <a:gd name="T4" fmla="*/ 59 w 71"/>
                <a:gd name="T5" fmla="*/ 23 h 63"/>
                <a:gd name="T6" fmla="*/ 30 w 71"/>
                <a:gd name="T7" fmla="*/ 47 h 63"/>
                <a:gd name="T8" fmla="*/ 25 w 71"/>
                <a:gd name="T9" fmla="*/ 47 h 63"/>
                <a:gd name="T10" fmla="*/ 4 w 71"/>
                <a:gd name="T11" fmla="*/ 55 h 63"/>
                <a:gd name="T12" fmla="*/ 4 w 71"/>
                <a:gd name="T13" fmla="*/ 53 h 63"/>
                <a:gd name="T14" fmla="*/ 11 w 71"/>
                <a:gd name="T15" fmla="*/ 44 h 63"/>
                <a:gd name="T16" fmla="*/ 11 w 71"/>
                <a:gd name="T17" fmla="*/ 42 h 63"/>
                <a:gd name="T18" fmla="*/ 0 w 71"/>
                <a:gd name="T19" fmla="*/ 23 h 63"/>
                <a:gd name="T20" fmla="*/ 30 w 71"/>
                <a:gd name="T21" fmla="*/ 0 h 63"/>
                <a:gd name="T22" fmla="*/ 62 w 71"/>
                <a:gd name="T23" fmla="*/ 53 h 63"/>
                <a:gd name="T24" fmla="*/ 67 w 71"/>
                <a:gd name="T25" fmla="*/ 61 h 63"/>
                <a:gd name="T26" fmla="*/ 67 w 71"/>
                <a:gd name="T27" fmla="*/ 63 h 63"/>
                <a:gd name="T28" fmla="*/ 50 w 71"/>
                <a:gd name="T29" fmla="*/ 56 h 63"/>
                <a:gd name="T30" fmla="*/ 46 w 71"/>
                <a:gd name="T31" fmla="*/ 56 h 63"/>
                <a:gd name="T32" fmla="*/ 30 w 71"/>
                <a:gd name="T33" fmla="*/ 52 h 63"/>
                <a:gd name="T34" fmla="*/ 54 w 71"/>
                <a:gd name="T35" fmla="*/ 44 h 63"/>
                <a:gd name="T36" fmla="*/ 61 w 71"/>
                <a:gd name="T37" fmla="*/ 35 h 63"/>
                <a:gd name="T38" fmla="*/ 64 w 71"/>
                <a:gd name="T39" fmla="*/ 23 h 63"/>
                <a:gd name="T40" fmla="*/ 64 w 71"/>
                <a:gd name="T41" fmla="*/ 22 h 63"/>
                <a:gd name="T42" fmla="*/ 71 w 71"/>
                <a:gd name="T43" fmla="*/ 36 h 63"/>
                <a:gd name="T44" fmla="*/ 62 w 71"/>
                <a:gd name="T45" fmla="*/ 52 h 63"/>
                <a:gd name="T46" fmla="*/ 62 w 71"/>
                <a:gd name="T47" fmla="*/ 53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1" h="63">
                  <a:moveTo>
                    <a:pt x="30" y="0"/>
                  </a:moveTo>
                  <a:cubicBezTo>
                    <a:pt x="30" y="0"/>
                    <a:pt x="30" y="0"/>
                    <a:pt x="30" y="0"/>
                  </a:cubicBezTo>
                  <a:cubicBezTo>
                    <a:pt x="46" y="0"/>
                    <a:pt x="59" y="10"/>
                    <a:pt x="59" y="23"/>
                  </a:cubicBezTo>
                  <a:cubicBezTo>
                    <a:pt x="59" y="37"/>
                    <a:pt x="46" y="47"/>
                    <a:pt x="30" y="47"/>
                  </a:cubicBezTo>
                  <a:cubicBezTo>
                    <a:pt x="28" y="47"/>
                    <a:pt x="27" y="47"/>
                    <a:pt x="25" y="47"/>
                  </a:cubicBezTo>
                  <a:cubicBezTo>
                    <a:pt x="19" y="53"/>
                    <a:pt x="11" y="55"/>
                    <a:pt x="4" y="55"/>
                  </a:cubicBezTo>
                  <a:cubicBezTo>
                    <a:pt x="4" y="53"/>
                    <a:pt x="4" y="53"/>
                    <a:pt x="4" y="53"/>
                  </a:cubicBezTo>
                  <a:cubicBezTo>
                    <a:pt x="8" y="51"/>
                    <a:pt x="11" y="48"/>
                    <a:pt x="11" y="44"/>
                  </a:cubicBezTo>
                  <a:cubicBezTo>
                    <a:pt x="11" y="43"/>
                    <a:pt x="11" y="43"/>
                    <a:pt x="11" y="42"/>
                  </a:cubicBezTo>
                  <a:cubicBezTo>
                    <a:pt x="4" y="38"/>
                    <a:pt x="0" y="31"/>
                    <a:pt x="0" y="23"/>
                  </a:cubicBezTo>
                  <a:cubicBezTo>
                    <a:pt x="0" y="10"/>
                    <a:pt x="13" y="0"/>
                    <a:pt x="30" y="0"/>
                  </a:cubicBezTo>
                  <a:close/>
                  <a:moveTo>
                    <a:pt x="62" y="53"/>
                  </a:moveTo>
                  <a:cubicBezTo>
                    <a:pt x="62" y="57"/>
                    <a:pt x="64" y="60"/>
                    <a:pt x="67" y="61"/>
                  </a:cubicBezTo>
                  <a:cubicBezTo>
                    <a:pt x="67" y="63"/>
                    <a:pt x="67" y="63"/>
                    <a:pt x="67" y="63"/>
                  </a:cubicBezTo>
                  <a:cubicBezTo>
                    <a:pt x="61" y="62"/>
                    <a:pt x="55" y="61"/>
                    <a:pt x="50" y="56"/>
                  </a:cubicBezTo>
                  <a:cubicBezTo>
                    <a:pt x="48" y="56"/>
                    <a:pt x="47" y="56"/>
                    <a:pt x="46" y="56"/>
                  </a:cubicBezTo>
                  <a:cubicBezTo>
                    <a:pt x="40" y="56"/>
                    <a:pt x="34" y="55"/>
                    <a:pt x="30" y="52"/>
                  </a:cubicBezTo>
                  <a:cubicBezTo>
                    <a:pt x="39" y="52"/>
                    <a:pt x="47" y="49"/>
                    <a:pt x="54" y="44"/>
                  </a:cubicBezTo>
                  <a:cubicBezTo>
                    <a:pt x="57" y="41"/>
                    <a:pt x="59" y="38"/>
                    <a:pt x="61" y="35"/>
                  </a:cubicBezTo>
                  <a:cubicBezTo>
                    <a:pt x="63" y="31"/>
                    <a:pt x="64" y="27"/>
                    <a:pt x="64" y="23"/>
                  </a:cubicBezTo>
                  <a:cubicBezTo>
                    <a:pt x="64" y="23"/>
                    <a:pt x="64" y="22"/>
                    <a:pt x="64" y="22"/>
                  </a:cubicBezTo>
                  <a:cubicBezTo>
                    <a:pt x="68" y="25"/>
                    <a:pt x="71" y="30"/>
                    <a:pt x="71" y="36"/>
                  </a:cubicBezTo>
                  <a:cubicBezTo>
                    <a:pt x="71" y="42"/>
                    <a:pt x="67" y="48"/>
                    <a:pt x="62" y="52"/>
                  </a:cubicBezTo>
                  <a:cubicBezTo>
                    <a:pt x="62" y="52"/>
                    <a:pt x="62" y="53"/>
                    <a:pt x="62" y="53"/>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76" name="Freeform 169"/>
            <p:cNvSpPr>
              <a:spLocks/>
            </p:cNvSpPr>
            <p:nvPr/>
          </p:nvSpPr>
          <p:spPr bwMode="auto">
            <a:xfrm>
              <a:off x="8160067" y="3476455"/>
              <a:ext cx="155614" cy="155614"/>
            </a:xfrm>
            <a:custGeom>
              <a:avLst/>
              <a:gdLst>
                <a:gd name="T0" fmla="*/ 65 w 65"/>
                <a:gd name="T1" fmla="*/ 24 h 65"/>
                <a:gd name="T2" fmla="*/ 41 w 65"/>
                <a:gd name="T3" fmla="*/ 24 h 65"/>
                <a:gd name="T4" fmla="*/ 50 w 65"/>
                <a:gd name="T5" fmla="*/ 15 h 65"/>
                <a:gd name="T6" fmla="*/ 33 w 65"/>
                <a:gd name="T7" fmla="*/ 8 h 65"/>
                <a:gd name="T8" fmla="*/ 16 w 65"/>
                <a:gd name="T9" fmla="*/ 15 h 65"/>
                <a:gd name="T10" fmla="*/ 9 w 65"/>
                <a:gd name="T11" fmla="*/ 32 h 65"/>
                <a:gd name="T12" fmla="*/ 16 w 65"/>
                <a:gd name="T13" fmla="*/ 49 h 65"/>
                <a:gd name="T14" fmla="*/ 33 w 65"/>
                <a:gd name="T15" fmla="*/ 56 h 65"/>
                <a:gd name="T16" fmla="*/ 50 w 65"/>
                <a:gd name="T17" fmla="*/ 49 h 65"/>
                <a:gd name="T18" fmla="*/ 51 w 65"/>
                <a:gd name="T19" fmla="*/ 48 h 65"/>
                <a:gd name="T20" fmla="*/ 57 w 65"/>
                <a:gd name="T21" fmla="*/ 54 h 65"/>
                <a:gd name="T22" fmla="*/ 33 w 65"/>
                <a:gd name="T23" fmla="*/ 65 h 65"/>
                <a:gd name="T24" fmla="*/ 0 w 65"/>
                <a:gd name="T25" fmla="*/ 32 h 65"/>
                <a:gd name="T26" fmla="*/ 33 w 65"/>
                <a:gd name="T27" fmla="*/ 0 h 65"/>
                <a:gd name="T28" fmla="*/ 56 w 65"/>
                <a:gd name="T29" fmla="*/ 9 h 65"/>
                <a:gd name="T30" fmla="*/ 65 w 65"/>
                <a:gd name="T31" fmla="*/ 0 h 65"/>
                <a:gd name="T32" fmla="*/ 65 w 65"/>
                <a:gd name="T33" fmla="*/ 24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5" h="65">
                  <a:moveTo>
                    <a:pt x="65" y="24"/>
                  </a:moveTo>
                  <a:cubicBezTo>
                    <a:pt x="41" y="24"/>
                    <a:pt x="41" y="24"/>
                    <a:pt x="41" y="24"/>
                  </a:cubicBezTo>
                  <a:cubicBezTo>
                    <a:pt x="50" y="15"/>
                    <a:pt x="50" y="15"/>
                    <a:pt x="50" y="15"/>
                  </a:cubicBezTo>
                  <a:cubicBezTo>
                    <a:pt x="45" y="10"/>
                    <a:pt x="39" y="8"/>
                    <a:pt x="33" y="8"/>
                  </a:cubicBezTo>
                  <a:cubicBezTo>
                    <a:pt x="26" y="8"/>
                    <a:pt x="20" y="10"/>
                    <a:pt x="16" y="15"/>
                  </a:cubicBezTo>
                  <a:cubicBezTo>
                    <a:pt x="11" y="20"/>
                    <a:pt x="9" y="26"/>
                    <a:pt x="9" y="32"/>
                  </a:cubicBezTo>
                  <a:cubicBezTo>
                    <a:pt x="9" y="39"/>
                    <a:pt x="11" y="45"/>
                    <a:pt x="16" y="49"/>
                  </a:cubicBezTo>
                  <a:cubicBezTo>
                    <a:pt x="20" y="54"/>
                    <a:pt x="26" y="56"/>
                    <a:pt x="33" y="56"/>
                  </a:cubicBezTo>
                  <a:cubicBezTo>
                    <a:pt x="39" y="56"/>
                    <a:pt x="45" y="54"/>
                    <a:pt x="50" y="49"/>
                  </a:cubicBezTo>
                  <a:cubicBezTo>
                    <a:pt x="50" y="49"/>
                    <a:pt x="51" y="49"/>
                    <a:pt x="51" y="48"/>
                  </a:cubicBezTo>
                  <a:cubicBezTo>
                    <a:pt x="57" y="54"/>
                    <a:pt x="57" y="54"/>
                    <a:pt x="57" y="54"/>
                  </a:cubicBezTo>
                  <a:cubicBezTo>
                    <a:pt x="51" y="60"/>
                    <a:pt x="43" y="65"/>
                    <a:pt x="33" y="65"/>
                  </a:cubicBezTo>
                  <a:cubicBezTo>
                    <a:pt x="15" y="65"/>
                    <a:pt x="0" y="50"/>
                    <a:pt x="0" y="32"/>
                  </a:cubicBezTo>
                  <a:cubicBezTo>
                    <a:pt x="0" y="14"/>
                    <a:pt x="15" y="0"/>
                    <a:pt x="33" y="0"/>
                  </a:cubicBezTo>
                  <a:cubicBezTo>
                    <a:pt x="42" y="0"/>
                    <a:pt x="50" y="4"/>
                    <a:pt x="56" y="9"/>
                  </a:cubicBezTo>
                  <a:cubicBezTo>
                    <a:pt x="65" y="0"/>
                    <a:pt x="65" y="0"/>
                    <a:pt x="65" y="0"/>
                  </a:cubicBezTo>
                  <a:lnTo>
                    <a:pt x="65" y="24"/>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77" name="Freeform 171"/>
            <p:cNvSpPr>
              <a:spLocks noEditPoints="1"/>
            </p:cNvSpPr>
            <p:nvPr/>
          </p:nvSpPr>
          <p:spPr bwMode="auto">
            <a:xfrm>
              <a:off x="8728202" y="1600285"/>
              <a:ext cx="129189" cy="127720"/>
            </a:xfrm>
            <a:custGeom>
              <a:avLst/>
              <a:gdLst>
                <a:gd name="T0" fmla="*/ 27 w 54"/>
                <a:gd name="T1" fmla="*/ 0 h 53"/>
                <a:gd name="T2" fmla="*/ 0 w 54"/>
                <a:gd name="T3" fmla="*/ 26 h 53"/>
                <a:gd name="T4" fmla="*/ 27 w 54"/>
                <a:gd name="T5" fmla="*/ 53 h 53"/>
                <a:gd name="T6" fmla="*/ 54 w 54"/>
                <a:gd name="T7" fmla="*/ 26 h 53"/>
                <a:gd name="T8" fmla="*/ 27 w 54"/>
                <a:gd name="T9" fmla="*/ 0 h 53"/>
                <a:gd name="T10" fmla="*/ 16 w 54"/>
                <a:gd name="T11" fmla="*/ 43 h 53"/>
                <a:gd name="T12" fmla="*/ 17 w 54"/>
                <a:gd name="T13" fmla="*/ 38 h 53"/>
                <a:gd name="T14" fmla="*/ 7 w 54"/>
                <a:gd name="T15" fmla="*/ 24 h 53"/>
                <a:gd name="T16" fmla="*/ 13 w 54"/>
                <a:gd name="T17" fmla="*/ 12 h 53"/>
                <a:gd name="T18" fmla="*/ 27 w 54"/>
                <a:gd name="T19" fmla="*/ 6 h 53"/>
                <a:gd name="T20" fmla="*/ 41 w 54"/>
                <a:gd name="T21" fmla="*/ 12 h 53"/>
                <a:gd name="T22" fmla="*/ 47 w 54"/>
                <a:gd name="T23" fmla="*/ 24 h 53"/>
                <a:gd name="T24" fmla="*/ 37 w 54"/>
                <a:gd name="T25" fmla="*/ 38 h 53"/>
                <a:gd name="T26" fmla="*/ 38 w 54"/>
                <a:gd name="T27" fmla="*/ 43 h 53"/>
                <a:gd name="T28" fmla="*/ 27 w 54"/>
                <a:gd name="T29" fmla="*/ 46 h 53"/>
                <a:gd name="T30" fmla="*/ 16 w 54"/>
                <a:gd name="T31" fmla="*/ 43 h 53"/>
                <a:gd name="T32" fmla="*/ 29 w 54"/>
                <a:gd name="T33" fmla="*/ 33 h 53"/>
                <a:gd name="T34" fmla="*/ 30 w 54"/>
                <a:gd name="T35" fmla="*/ 35 h 53"/>
                <a:gd name="T36" fmla="*/ 30 w 54"/>
                <a:gd name="T37" fmla="*/ 38 h 53"/>
                <a:gd name="T38" fmla="*/ 28 w 54"/>
                <a:gd name="T39" fmla="*/ 40 h 53"/>
                <a:gd name="T40" fmla="*/ 25 w 54"/>
                <a:gd name="T41" fmla="*/ 40 h 53"/>
                <a:gd name="T42" fmla="*/ 23 w 54"/>
                <a:gd name="T43" fmla="*/ 38 h 53"/>
                <a:gd name="T44" fmla="*/ 23 w 54"/>
                <a:gd name="T45" fmla="*/ 35 h 53"/>
                <a:gd name="T46" fmla="*/ 25 w 54"/>
                <a:gd name="T47" fmla="*/ 33 h 53"/>
                <a:gd name="T48" fmla="*/ 26 w 54"/>
                <a:gd name="T49" fmla="*/ 10 h 53"/>
                <a:gd name="T50" fmla="*/ 28 w 54"/>
                <a:gd name="T51" fmla="*/ 10 h 53"/>
                <a:gd name="T52" fmla="*/ 29 w 54"/>
                <a:gd name="T53" fmla="*/ 33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4" h="53">
                  <a:moveTo>
                    <a:pt x="27" y="0"/>
                  </a:moveTo>
                  <a:cubicBezTo>
                    <a:pt x="12" y="0"/>
                    <a:pt x="0" y="12"/>
                    <a:pt x="0" y="26"/>
                  </a:cubicBezTo>
                  <a:cubicBezTo>
                    <a:pt x="0" y="41"/>
                    <a:pt x="12" y="53"/>
                    <a:pt x="27" y="53"/>
                  </a:cubicBezTo>
                  <a:cubicBezTo>
                    <a:pt x="42" y="53"/>
                    <a:pt x="54" y="41"/>
                    <a:pt x="54" y="26"/>
                  </a:cubicBezTo>
                  <a:cubicBezTo>
                    <a:pt x="54" y="12"/>
                    <a:pt x="42" y="0"/>
                    <a:pt x="27" y="0"/>
                  </a:cubicBezTo>
                  <a:close/>
                  <a:moveTo>
                    <a:pt x="16" y="43"/>
                  </a:moveTo>
                  <a:cubicBezTo>
                    <a:pt x="16" y="42"/>
                    <a:pt x="17" y="40"/>
                    <a:pt x="17" y="38"/>
                  </a:cubicBezTo>
                  <a:cubicBezTo>
                    <a:pt x="17" y="32"/>
                    <a:pt x="13" y="26"/>
                    <a:pt x="7" y="24"/>
                  </a:cubicBezTo>
                  <a:cubicBezTo>
                    <a:pt x="7" y="20"/>
                    <a:pt x="9" y="15"/>
                    <a:pt x="13" y="12"/>
                  </a:cubicBezTo>
                  <a:cubicBezTo>
                    <a:pt x="16" y="8"/>
                    <a:pt x="21" y="6"/>
                    <a:pt x="27" y="6"/>
                  </a:cubicBezTo>
                  <a:cubicBezTo>
                    <a:pt x="32" y="6"/>
                    <a:pt x="37" y="8"/>
                    <a:pt x="41" y="12"/>
                  </a:cubicBezTo>
                  <a:cubicBezTo>
                    <a:pt x="44" y="15"/>
                    <a:pt x="46" y="20"/>
                    <a:pt x="47" y="24"/>
                  </a:cubicBezTo>
                  <a:cubicBezTo>
                    <a:pt x="41" y="26"/>
                    <a:pt x="37" y="32"/>
                    <a:pt x="37" y="38"/>
                  </a:cubicBezTo>
                  <a:cubicBezTo>
                    <a:pt x="37" y="40"/>
                    <a:pt x="37" y="42"/>
                    <a:pt x="38" y="43"/>
                  </a:cubicBezTo>
                  <a:cubicBezTo>
                    <a:pt x="35" y="45"/>
                    <a:pt x="31" y="46"/>
                    <a:pt x="27" y="46"/>
                  </a:cubicBezTo>
                  <a:cubicBezTo>
                    <a:pt x="23" y="46"/>
                    <a:pt x="19" y="45"/>
                    <a:pt x="16" y="43"/>
                  </a:cubicBezTo>
                  <a:close/>
                  <a:moveTo>
                    <a:pt x="29" y="33"/>
                  </a:moveTo>
                  <a:cubicBezTo>
                    <a:pt x="30" y="33"/>
                    <a:pt x="30" y="34"/>
                    <a:pt x="30" y="35"/>
                  </a:cubicBezTo>
                  <a:cubicBezTo>
                    <a:pt x="30" y="38"/>
                    <a:pt x="30" y="38"/>
                    <a:pt x="30" y="38"/>
                  </a:cubicBezTo>
                  <a:cubicBezTo>
                    <a:pt x="30" y="39"/>
                    <a:pt x="29" y="40"/>
                    <a:pt x="28" y="40"/>
                  </a:cubicBezTo>
                  <a:cubicBezTo>
                    <a:pt x="25" y="40"/>
                    <a:pt x="25" y="40"/>
                    <a:pt x="25" y="40"/>
                  </a:cubicBezTo>
                  <a:cubicBezTo>
                    <a:pt x="24" y="40"/>
                    <a:pt x="23" y="39"/>
                    <a:pt x="23" y="38"/>
                  </a:cubicBezTo>
                  <a:cubicBezTo>
                    <a:pt x="23" y="35"/>
                    <a:pt x="23" y="35"/>
                    <a:pt x="23" y="35"/>
                  </a:cubicBezTo>
                  <a:cubicBezTo>
                    <a:pt x="23" y="34"/>
                    <a:pt x="24" y="33"/>
                    <a:pt x="25" y="33"/>
                  </a:cubicBezTo>
                  <a:cubicBezTo>
                    <a:pt x="26" y="10"/>
                    <a:pt x="26" y="10"/>
                    <a:pt x="26" y="10"/>
                  </a:cubicBezTo>
                  <a:cubicBezTo>
                    <a:pt x="28" y="10"/>
                    <a:pt x="28" y="10"/>
                    <a:pt x="28" y="10"/>
                  </a:cubicBezTo>
                  <a:lnTo>
                    <a:pt x="29" y="33"/>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78" name="Freeform 174"/>
            <p:cNvSpPr>
              <a:spLocks noEditPoints="1"/>
            </p:cNvSpPr>
            <p:nvPr/>
          </p:nvSpPr>
          <p:spPr bwMode="auto">
            <a:xfrm>
              <a:off x="7816543" y="3336989"/>
              <a:ext cx="151209" cy="149742"/>
            </a:xfrm>
            <a:custGeom>
              <a:avLst/>
              <a:gdLst>
                <a:gd name="T0" fmla="*/ 32 w 63"/>
                <a:gd name="T1" fmla="*/ 62 h 62"/>
                <a:gd name="T2" fmla="*/ 0 w 63"/>
                <a:gd name="T3" fmla="*/ 31 h 62"/>
                <a:gd name="T4" fmla="*/ 32 w 63"/>
                <a:gd name="T5" fmla="*/ 0 h 62"/>
                <a:gd name="T6" fmla="*/ 63 w 63"/>
                <a:gd name="T7" fmla="*/ 31 h 62"/>
                <a:gd name="T8" fmla="*/ 32 w 63"/>
                <a:gd name="T9" fmla="*/ 62 h 62"/>
                <a:gd name="T10" fmla="*/ 58 w 63"/>
                <a:gd name="T11" fmla="*/ 36 h 62"/>
                <a:gd name="T12" fmla="*/ 41 w 63"/>
                <a:gd name="T13" fmla="*/ 34 h 62"/>
                <a:gd name="T14" fmla="*/ 46 w 63"/>
                <a:gd name="T15" fmla="*/ 53 h 62"/>
                <a:gd name="T16" fmla="*/ 58 w 63"/>
                <a:gd name="T17" fmla="*/ 36 h 62"/>
                <a:gd name="T18" fmla="*/ 42 w 63"/>
                <a:gd name="T19" fmla="*/ 56 h 62"/>
                <a:gd name="T20" fmla="*/ 36 w 63"/>
                <a:gd name="T21" fmla="*/ 36 h 62"/>
                <a:gd name="T22" fmla="*/ 36 w 63"/>
                <a:gd name="T23" fmla="*/ 36 h 62"/>
                <a:gd name="T24" fmla="*/ 15 w 63"/>
                <a:gd name="T25" fmla="*/ 52 h 62"/>
                <a:gd name="T26" fmla="*/ 32 w 63"/>
                <a:gd name="T27" fmla="*/ 58 h 62"/>
                <a:gd name="T28" fmla="*/ 42 w 63"/>
                <a:gd name="T29" fmla="*/ 56 h 62"/>
                <a:gd name="T30" fmla="*/ 12 w 63"/>
                <a:gd name="T31" fmla="*/ 49 h 62"/>
                <a:gd name="T32" fmla="*/ 33 w 63"/>
                <a:gd name="T33" fmla="*/ 32 h 62"/>
                <a:gd name="T34" fmla="*/ 34 w 63"/>
                <a:gd name="T35" fmla="*/ 31 h 62"/>
                <a:gd name="T36" fmla="*/ 32 w 63"/>
                <a:gd name="T37" fmla="*/ 27 h 62"/>
                <a:gd name="T38" fmla="*/ 5 w 63"/>
                <a:gd name="T39" fmla="*/ 31 h 62"/>
                <a:gd name="T40" fmla="*/ 5 w 63"/>
                <a:gd name="T41" fmla="*/ 31 h 62"/>
                <a:gd name="T42" fmla="*/ 12 w 63"/>
                <a:gd name="T43" fmla="*/ 49 h 62"/>
                <a:gd name="T44" fmla="*/ 5 w 63"/>
                <a:gd name="T45" fmla="*/ 26 h 62"/>
                <a:gd name="T46" fmla="*/ 30 w 63"/>
                <a:gd name="T47" fmla="*/ 23 h 62"/>
                <a:gd name="T48" fmla="*/ 20 w 63"/>
                <a:gd name="T49" fmla="*/ 7 h 62"/>
                <a:gd name="T50" fmla="*/ 5 w 63"/>
                <a:gd name="T51" fmla="*/ 26 h 62"/>
                <a:gd name="T52" fmla="*/ 25 w 63"/>
                <a:gd name="T53" fmla="*/ 6 h 62"/>
                <a:gd name="T54" fmla="*/ 35 w 63"/>
                <a:gd name="T55" fmla="*/ 21 h 62"/>
                <a:gd name="T56" fmla="*/ 49 w 63"/>
                <a:gd name="T57" fmla="*/ 12 h 62"/>
                <a:gd name="T58" fmla="*/ 32 w 63"/>
                <a:gd name="T59" fmla="*/ 5 h 62"/>
                <a:gd name="T60" fmla="*/ 25 w 63"/>
                <a:gd name="T61" fmla="*/ 6 h 62"/>
                <a:gd name="T62" fmla="*/ 52 w 63"/>
                <a:gd name="T63" fmla="*/ 15 h 62"/>
                <a:gd name="T64" fmla="*/ 37 w 63"/>
                <a:gd name="T65" fmla="*/ 25 h 62"/>
                <a:gd name="T66" fmla="*/ 39 w 63"/>
                <a:gd name="T67" fmla="*/ 29 h 62"/>
                <a:gd name="T68" fmla="*/ 40 w 63"/>
                <a:gd name="T69" fmla="*/ 30 h 62"/>
                <a:gd name="T70" fmla="*/ 58 w 63"/>
                <a:gd name="T71" fmla="*/ 31 h 62"/>
                <a:gd name="T72" fmla="*/ 52 w 63"/>
                <a:gd name="T73" fmla="*/ 15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3" h="62">
                  <a:moveTo>
                    <a:pt x="32" y="62"/>
                  </a:moveTo>
                  <a:cubicBezTo>
                    <a:pt x="14" y="62"/>
                    <a:pt x="0" y="49"/>
                    <a:pt x="0" y="31"/>
                  </a:cubicBezTo>
                  <a:cubicBezTo>
                    <a:pt x="0" y="14"/>
                    <a:pt x="14" y="0"/>
                    <a:pt x="32" y="0"/>
                  </a:cubicBezTo>
                  <a:cubicBezTo>
                    <a:pt x="49" y="0"/>
                    <a:pt x="63" y="14"/>
                    <a:pt x="63" y="31"/>
                  </a:cubicBezTo>
                  <a:cubicBezTo>
                    <a:pt x="63" y="49"/>
                    <a:pt x="49" y="62"/>
                    <a:pt x="32" y="62"/>
                  </a:cubicBezTo>
                  <a:close/>
                  <a:moveTo>
                    <a:pt x="58" y="36"/>
                  </a:moveTo>
                  <a:cubicBezTo>
                    <a:pt x="57" y="35"/>
                    <a:pt x="50" y="33"/>
                    <a:pt x="41" y="34"/>
                  </a:cubicBezTo>
                  <a:cubicBezTo>
                    <a:pt x="45" y="44"/>
                    <a:pt x="46" y="52"/>
                    <a:pt x="46" y="53"/>
                  </a:cubicBezTo>
                  <a:cubicBezTo>
                    <a:pt x="52" y="49"/>
                    <a:pt x="57" y="43"/>
                    <a:pt x="58" y="36"/>
                  </a:cubicBezTo>
                  <a:close/>
                  <a:moveTo>
                    <a:pt x="42" y="56"/>
                  </a:moveTo>
                  <a:cubicBezTo>
                    <a:pt x="41" y="54"/>
                    <a:pt x="40" y="45"/>
                    <a:pt x="36" y="36"/>
                  </a:cubicBezTo>
                  <a:cubicBezTo>
                    <a:pt x="36" y="36"/>
                    <a:pt x="36" y="36"/>
                    <a:pt x="36" y="36"/>
                  </a:cubicBezTo>
                  <a:cubicBezTo>
                    <a:pt x="21" y="41"/>
                    <a:pt x="16" y="51"/>
                    <a:pt x="15" y="52"/>
                  </a:cubicBezTo>
                  <a:cubicBezTo>
                    <a:pt x="20" y="56"/>
                    <a:pt x="25" y="58"/>
                    <a:pt x="32" y="58"/>
                  </a:cubicBezTo>
                  <a:cubicBezTo>
                    <a:pt x="35" y="58"/>
                    <a:pt x="39" y="57"/>
                    <a:pt x="42" y="56"/>
                  </a:cubicBezTo>
                  <a:close/>
                  <a:moveTo>
                    <a:pt x="12" y="49"/>
                  </a:moveTo>
                  <a:cubicBezTo>
                    <a:pt x="12" y="48"/>
                    <a:pt x="20" y="36"/>
                    <a:pt x="33" y="32"/>
                  </a:cubicBezTo>
                  <a:cubicBezTo>
                    <a:pt x="34" y="32"/>
                    <a:pt x="34" y="31"/>
                    <a:pt x="34" y="31"/>
                  </a:cubicBezTo>
                  <a:cubicBezTo>
                    <a:pt x="34" y="30"/>
                    <a:pt x="33" y="28"/>
                    <a:pt x="32" y="27"/>
                  </a:cubicBezTo>
                  <a:cubicBezTo>
                    <a:pt x="19" y="31"/>
                    <a:pt x="6" y="31"/>
                    <a:pt x="5" y="31"/>
                  </a:cubicBezTo>
                  <a:cubicBezTo>
                    <a:pt x="5" y="31"/>
                    <a:pt x="5" y="31"/>
                    <a:pt x="5" y="31"/>
                  </a:cubicBezTo>
                  <a:cubicBezTo>
                    <a:pt x="5" y="38"/>
                    <a:pt x="8" y="44"/>
                    <a:pt x="12" y="49"/>
                  </a:cubicBezTo>
                  <a:close/>
                  <a:moveTo>
                    <a:pt x="5" y="26"/>
                  </a:moveTo>
                  <a:cubicBezTo>
                    <a:pt x="7" y="26"/>
                    <a:pt x="18" y="26"/>
                    <a:pt x="30" y="23"/>
                  </a:cubicBezTo>
                  <a:cubicBezTo>
                    <a:pt x="26" y="15"/>
                    <a:pt x="21" y="8"/>
                    <a:pt x="20" y="7"/>
                  </a:cubicBezTo>
                  <a:cubicBezTo>
                    <a:pt x="13" y="11"/>
                    <a:pt x="7" y="18"/>
                    <a:pt x="5" y="26"/>
                  </a:cubicBezTo>
                  <a:close/>
                  <a:moveTo>
                    <a:pt x="25" y="6"/>
                  </a:moveTo>
                  <a:cubicBezTo>
                    <a:pt x="26" y="7"/>
                    <a:pt x="31" y="13"/>
                    <a:pt x="35" y="21"/>
                  </a:cubicBezTo>
                  <a:cubicBezTo>
                    <a:pt x="45" y="18"/>
                    <a:pt x="49" y="12"/>
                    <a:pt x="49" y="12"/>
                  </a:cubicBezTo>
                  <a:cubicBezTo>
                    <a:pt x="44" y="7"/>
                    <a:pt x="38" y="5"/>
                    <a:pt x="32" y="5"/>
                  </a:cubicBezTo>
                  <a:cubicBezTo>
                    <a:pt x="29" y="5"/>
                    <a:pt x="27" y="5"/>
                    <a:pt x="25" y="6"/>
                  </a:cubicBezTo>
                  <a:close/>
                  <a:moveTo>
                    <a:pt x="52" y="15"/>
                  </a:moveTo>
                  <a:cubicBezTo>
                    <a:pt x="52" y="15"/>
                    <a:pt x="47" y="21"/>
                    <a:pt x="37" y="25"/>
                  </a:cubicBezTo>
                  <a:cubicBezTo>
                    <a:pt x="38" y="26"/>
                    <a:pt x="38" y="28"/>
                    <a:pt x="39" y="29"/>
                  </a:cubicBezTo>
                  <a:cubicBezTo>
                    <a:pt x="39" y="29"/>
                    <a:pt x="39" y="30"/>
                    <a:pt x="40" y="30"/>
                  </a:cubicBezTo>
                  <a:cubicBezTo>
                    <a:pt x="48" y="29"/>
                    <a:pt x="57" y="31"/>
                    <a:pt x="58" y="31"/>
                  </a:cubicBezTo>
                  <a:cubicBezTo>
                    <a:pt x="58" y="25"/>
                    <a:pt x="56" y="19"/>
                    <a:pt x="52" y="15"/>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79" name="Freeform 175"/>
            <p:cNvSpPr>
              <a:spLocks noEditPoints="1"/>
            </p:cNvSpPr>
            <p:nvPr/>
          </p:nvSpPr>
          <p:spPr bwMode="auto">
            <a:xfrm>
              <a:off x="7768097" y="4134142"/>
              <a:ext cx="155614" cy="136528"/>
            </a:xfrm>
            <a:custGeom>
              <a:avLst/>
              <a:gdLst>
                <a:gd name="T0" fmla="*/ 65 w 65"/>
                <a:gd name="T1" fmla="*/ 19 h 57"/>
                <a:gd name="T2" fmla="*/ 47 w 65"/>
                <a:gd name="T3" fmla="*/ 0 h 57"/>
                <a:gd name="T4" fmla="*/ 32 w 65"/>
                <a:gd name="T5" fmla="*/ 6 h 57"/>
                <a:gd name="T6" fmla="*/ 18 w 65"/>
                <a:gd name="T7" fmla="*/ 0 h 57"/>
                <a:gd name="T8" fmla="*/ 0 w 65"/>
                <a:gd name="T9" fmla="*/ 19 h 57"/>
                <a:gd name="T10" fmla="*/ 6 w 65"/>
                <a:gd name="T11" fmla="*/ 33 h 57"/>
                <a:gd name="T12" fmla="*/ 6 w 65"/>
                <a:gd name="T13" fmla="*/ 33 h 57"/>
                <a:gd name="T14" fmla="*/ 26 w 65"/>
                <a:gd name="T15" fmla="*/ 53 h 57"/>
                <a:gd name="T16" fmla="*/ 32 w 65"/>
                <a:gd name="T17" fmla="*/ 57 h 57"/>
                <a:gd name="T18" fmla="*/ 39 w 65"/>
                <a:gd name="T19" fmla="*/ 53 h 57"/>
                <a:gd name="T20" fmla="*/ 59 w 65"/>
                <a:gd name="T21" fmla="*/ 33 h 57"/>
                <a:gd name="T22" fmla="*/ 59 w 65"/>
                <a:gd name="T23" fmla="*/ 33 h 57"/>
                <a:gd name="T24" fmla="*/ 65 w 65"/>
                <a:gd name="T25" fmla="*/ 19 h 57"/>
                <a:gd name="T26" fmla="*/ 54 w 65"/>
                <a:gd name="T27" fmla="*/ 27 h 57"/>
                <a:gd name="T28" fmla="*/ 33 w 65"/>
                <a:gd name="T29" fmla="*/ 47 h 57"/>
                <a:gd name="T30" fmla="*/ 32 w 65"/>
                <a:gd name="T31" fmla="*/ 48 h 57"/>
                <a:gd name="T32" fmla="*/ 32 w 65"/>
                <a:gd name="T33" fmla="*/ 47 h 57"/>
                <a:gd name="T34" fmla="*/ 11 w 65"/>
                <a:gd name="T35" fmla="*/ 27 h 57"/>
                <a:gd name="T36" fmla="*/ 8 w 65"/>
                <a:gd name="T37" fmla="*/ 19 h 57"/>
                <a:gd name="T38" fmla="*/ 18 w 65"/>
                <a:gd name="T39" fmla="*/ 8 h 57"/>
                <a:gd name="T40" fmla="*/ 26 w 65"/>
                <a:gd name="T41" fmla="*/ 11 h 57"/>
                <a:gd name="T42" fmla="*/ 32 w 65"/>
                <a:gd name="T43" fmla="*/ 18 h 57"/>
                <a:gd name="T44" fmla="*/ 39 w 65"/>
                <a:gd name="T45" fmla="*/ 11 h 57"/>
                <a:gd name="T46" fmla="*/ 47 w 65"/>
                <a:gd name="T47" fmla="*/ 8 h 57"/>
                <a:gd name="T48" fmla="*/ 57 w 65"/>
                <a:gd name="T49" fmla="*/ 19 h 57"/>
                <a:gd name="T50" fmla="*/ 54 w 65"/>
                <a:gd name="T51" fmla="*/ 27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65" h="57">
                  <a:moveTo>
                    <a:pt x="65" y="19"/>
                  </a:moveTo>
                  <a:cubicBezTo>
                    <a:pt x="65" y="8"/>
                    <a:pt x="57" y="0"/>
                    <a:pt x="47" y="0"/>
                  </a:cubicBezTo>
                  <a:cubicBezTo>
                    <a:pt x="41" y="0"/>
                    <a:pt x="36" y="2"/>
                    <a:pt x="32" y="6"/>
                  </a:cubicBezTo>
                  <a:cubicBezTo>
                    <a:pt x="29" y="2"/>
                    <a:pt x="24" y="0"/>
                    <a:pt x="18" y="0"/>
                  </a:cubicBezTo>
                  <a:cubicBezTo>
                    <a:pt x="8" y="0"/>
                    <a:pt x="0" y="8"/>
                    <a:pt x="0" y="19"/>
                  </a:cubicBezTo>
                  <a:cubicBezTo>
                    <a:pt x="0" y="24"/>
                    <a:pt x="2" y="29"/>
                    <a:pt x="6" y="33"/>
                  </a:cubicBezTo>
                  <a:cubicBezTo>
                    <a:pt x="6" y="33"/>
                    <a:pt x="6" y="33"/>
                    <a:pt x="6" y="33"/>
                  </a:cubicBezTo>
                  <a:cubicBezTo>
                    <a:pt x="26" y="53"/>
                    <a:pt x="26" y="53"/>
                    <a:pt x="26" y="53"/>
                  </a:cubicBezTo>
                  <a:cubicBezTo>
                    <a:pt x="28" y="55"/>
                    <a:pt x="30" y="57"/>
                    <a:pt x="32" y="57"/>
                  </a:cubicBezTo>
                  <a:cubicBezTo>
                    <a:pt x="35" y="57"/>
                    <a:pt x="37" y="55"/>
                    <a:pt x="39" y="53"/>
                  </a:cubicBezTo>
                  <a:cubicBezTo>
                    <a:pt x="59" y="33"/>
                    <a:pt x="59" y="33"/>
                    <a:pt x="59" y="33"/>
                  </a:cubicBezTo>
                  <a:cubicBezTo>
                    <a:pt x="59" y="33"/>
                    <a:pt x="59" y="33"/>
                    <a:pt x="59" y="33"/>
                  </a:cubicBezTo>
                  <a:cubicBezTo>
                    <a:pt x="63" y="29"/>
                    <a:pt x="65" y="24"/>
                    <a:pt x="65" y="19"/>
                  </a:cubicBezTo>
                  <a:close/>
                  <a:moveTo>
                    <a:pt x="54" y="27"/>
                  </a:moveTo>
                  <a:cubicBezTo>
                    <a:pt x="33" y="47"/>
                    <a:pt x="33" y="47"/>
                    <a:pt x="33" y="47"/>
                  </a:cubicBezTo>
                  <a:cubicBezTo>
                    <a:pt x="33" y="47"/>
                    <a:pt x="33" y="48"/>
                    <a:pt x="32" y="48"/>
                  </a:cubicBezTo>
                  <a:cubicBezTo>
                    <a:pt x="32" y="48"/>
                    <a:pt x="32" y="47"/>
                    <a:pt x="32" y="47"/>
                  </a:cubicBezTo>
                  <a:cubicBezTo>
                    <a:pt x="11" y="27"/>
                    <a:pt x="11" y="27"/>
                    <a:pt x="11" y="27"/>
                  </a:cubicBezTo>
                  <a:cubicBezTo>
                    <a:pt x="9" y="24"/>
                    <a:pt x="8" y="22"/>
                    <a:pt x="8" y="19"/>
                  </a:cubicBezTo>
                  <a:cubicBezTo>
                    <a:pt x="8" y="13"/>
                    <a:pt x="13" y="8"/>
                    <a:pt x="18" y="8"/>
                  </a:cubicBezTo>
                  <a:cubicBezTo>
                    <a:pt x="22" y="8"/>
                    <a:pt x="24" y="9"/>
                    <a:pt x="26" y="11"/>
                  </a:cubicBezTo>
                  <a:cubicBezTo>
                    <a:pt x="32" y="18"/>
                    <a:pt x="32" y="18"/>
                    <a:pt x="32" y="18"/>
                  </a:cubicBezTo>
                  <a:cubicBezTo>
                    <a:pt x="39" y="11"/>
                    <a:pt x="39" y="11"/>
                    <a:pt x="39" y="11"/>
                  </a:cubicBezTo>
                  <a:cubicBezTo>
                    <a:pt x="41" y="9"/>
                    <a:pt x="43" y="8"/>
                    <a:pt x="47" y="8"/>
                  </a:cubicBezTo>
                  <a:cubicBezTo>
                    <a:pt x="52" y="8"/>
                    <a:pt x="57" y="13"/>
                    <a:pt x="57" y="19"/>
                  </a:cubicBezTo>
                  <a:cubicBezTo>
                    <a:pt x="57" y="22"/>
                    <a:pt x="56" y="24"/>
                    <a:pt x="54" y="27"/>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80" name="Freeform 177"/>
            <p:cNvSpPr>
              <a:spLocks noEditPoints="1"/>
            </p:cNvSpPr>
            <p:nvPr/>
          </p:nvSpPr>
          <p:spPr bwMode="auto">
            <a:xfrm>
              <a:off x="7994176" y="4445368"/>
              <a:ext cx="113040" cy="115975"/>
            </a:xfrm>
            <a:custGeom>
              <a:avLst/>
              <a:gdLst>
                <a:gd name="T0" fmla="*/ 43 w 47"/>
                <a:gd name="T1" fmla="*/ 29 h 48"/>
                <a:gd name="T2" fmla="*/ 47 w 47"/>
                <a:gd name="T3" fmla="*/ 16 h 48"/>
                <a:gd name="T4" fmla="*/ 42 w 47"/>
                <a:gd name="T5" fmla="*/ 8 h 48"/>
                <a:gd name="T6" fmla="*/ 37 w 47"/>
                <a:gd name="T7" fmla="*/ 9 h 48"/>
                <a:gd name="T8" fmla="*/ 28 w 47"/>
                <a:gd name="T9" fmla="*/ 0 h 48"/>
                <a:gd name="T10" fmla="*/ 19 w 47"/>
                <a:gd name="T11" fmla="*/ 0 h 48"/>
                <a:gd name="T12" fmla="*/ 18 w 47"/>
                <a:gd name="T13" fmla="*/ 5 h 48"/>
                <a:gd name="T14" fmla="*/ 5 w 47"/>
                <a:gd name="T15" fmla="*/ 8 h 48"/>
                <a:gd name="T16" fmla="*/ 0 w 47"/>
                <a:gd name="T17" fmla="*/ 16 h 48"/>
                <a:gd name="T18" fmla="*/ 4 w 47"/>
                <a:gd name="T19" fmla="*/ 20 h 48"/>
                <a:gd name="T20" fmla="*/ 0 w 47"/>
                <a:gd name="T21" fmla="*/ 32 h 48"/>
                <a:gd name="T22" fmla="*/ 5 w 47"/>
                <a:gd name="T23" fmla="*/ 40 h 48"/>
                <a:gd name="T24" fmla="*/ 10 w 47"/>
                <a:gd name="T25" fmla="*/ 39 h 48"/>
                <a:gd name="T26" fmla="*/ 19 w 47"/>
                <a:gd name="T27" fmla="*/ 48 h 48"/>
                <a:gd name="T28" fmla="*/ 28 w 47"/>
                <a:gd name="T29" fmla="*/ 48 h 48"/>
                <a:gd name="T30" fmla="*/ 29 w 47"/>
                <a:gd name="T31" fmla="*/ 44 h 48"/>
                <a:gd name="T32" fmla="*/ 42 w 47"/>
                <a:gd name="T33" fmla="*/ 40 h 48"/>
                <a:gd name="T34" fmla="*/ 47 w 47"/>
                <a:gd name="T35" fmla="*/ 32 h 48"/>
                <a:gd name="T36" fmla="*/ 43 w 47"/>
                <a:gd name="T37" fmla="*/ 29 h 48"/>
                <a:gd name="T38" fmla="*/ 23 w 47"/>
                <a:gd name="T39" fmla="*/ 34 h 48"/>
                <a:gd name="T40" fmla="*/ 14 w 47"/>
                <a:gd name="T41" fmla="*/ 24 h 48"/>
                <a:gd name="T42" fmla="*/ 23 w 47"/>
                <a:gd name="T43" fmla="*/ 14 h 48"/>
                <a:gd name="T44" fmla="*/ 33 w 47"/>
                <a:gd name="T45" fmla="*/ 24 h 48"/>
                <a:gd name="T46" fmla="*/ 23 w 47"/>
                <a:gd name="T47" fmla="*/ 3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7" h="48">
                  <a:moveTo>
                    <a:pt x="43" y="29"/>
                  </a:moveTo>
                  <a:cubicBezTo>
                    <a:pt x="41" y="24"/>
                    <a:pt x="42" y="19"/>
                    <a:pt x="47" y="16"/>
                  </a:cubicBezTo>
                  <a:cubicBezTo>
                    <a:pt x="42" y="8"/>
                    <a:pt x="42" y="8"/>
                    <a:pt x="42" y="8"/>
                  </a:cubicBezTo>
                  <a:cubicBezTo>
                    <a:pt x="41" y="9"/>
                    <a:pt x="39" y="9"/>
                    <a:pt x="37" y="9"/>
                  </a:cubicBezTo>
                  <a:cubicBezTo>
                    <a:pt x="32" y="9"/>
                    <a:pt x="28" y="5"/>
                    <a:pt x="28" y="0"/>
                  </a:cubicBezTo>
                  <a:cubicBezTo>
                    <a:pt x="19" y="0"/>
                    <a:pt x="19" y="0"/>
                    <a:pt x="19" y="0"/>
                  </a:cubicBezTo>
                  <a:cubicBezTo>
                    <a:pt x="19" y="2"/>
                    <a:pt x="18" y="3"/>
                    <a:pt x="18" y="5"/>
                  </a:cubicBezTo>
                  <a:cubicBezTo>
                    <a:pt x="15" y="9"/>
                    <a:pt x="9" y="11"/>
                    <a:pt x="5" y="8"/>
                  </a:cubicBezTo>
                  <a:cubicBezTo>
                    <a:pt x="0" y="16"/>
                    <a:pt x="0" y="16"/>
                    <a:pt x="0" y="16"/>
                  </a:cubicBezTo>
                  <a:cubicBezTo>
                    <a:pt x="2" y="17"/>
                    <a:pt x="3" y="18"/>
                    <a:pt x="4" y="20"/>
                  </a:cubicBezTo>
                  <a:cubicBezTo>
                    <a:pt x="6" y="24"/>
                    <a:pt x="5" y="30"/>
                    <a:pt x="0" y="32"/>
                  </a:cubicBezTo>
                  <a:cubicBezTo>
                    <a:pt x="5" y="40"/>
                    <a:pt x="5" y="40"/>
                    <a:pt x="5" y="40"/>
                  </a:cubicBezTo>
                  <a:cubicBezTo>
                    <a:pt x="6" y="40"/>
                    <a:pt x="8" y="39"/>
                    <a:pt x="10" y="39"/>
                  </a:cubicBezTo>
                  <a:cubicBezTo>
                    <a:pt x="15" y="39"/>
                    <a:pt x="19" y="43"/>
                    <a:pt x="19" y="48"/>
                  </a:cubicBezTo>
                  <a:cubicBezTo>
                    <a:pt x="28" y="48"/>
                    <a:pt x="28" y="48"/>
                    <a:pt x="28" y="48"/>
                  </a:cubicBezTo>
                  <a:cubicBezTo>
                    <a:pt x="28" y="47"/>
                    <a:pt x="29" y="45"/>
                    <a:pt x="29" y="44"/>
                  </a:cubicBezTo>
                  <a:cubicBezTo>
                    <a:pt x="32" y="39"/>
                    <a:pt x="38" y="38"/>
                    <a:pt x="42" y="40"/>
                  </a:cubicBezTo>
                  <a:cubicBezTo>
                    <a:pt x="47" y="32"/>
                    <a:pt x="47" y="32"/>
                    <a:pt x="47" y="32"/>
                  </a:cubicBezTo>
                  <a:cubicBezTo>
                    <a:pt x="45" y="31"/>
                    <a:pt x="44" y="30"/>
                    <a:pt x="43" y="29"/>
                  </a:cubicBezTo>
                  <a:close/>
                  <a:moveTo>
                    <a:pt x="23" y="34"/>
                  </a:moveTo>
                  <a:cubicBezTo>
                    <a:pt x="18" y="34"/>
                    <a:pt x="14" y="30"/>
                    <a:pt x="14" y="24"/>
                  </a:cubicBezTo>
                  <a:cubicBezTo>
                    <a:pt x="14" y="19"/>
                    <a:pt x="18" y="14"/>
                    <a:pt x="23" y="14"/>
                  </a:cubicBezTo>
                  <a:cubicBezTo>
                    <a:pt x="29" y="14"/>
                    <a:pt x="33" y="19"/>
                    <a:pt x="33" y="24"/>
                  </a:cubicBezTo>
                  <a:cubicBezTo>
                    <a:pt x="33" y="30"/>
                    <a:pt x="29" y="34"/>
                    <a:pt x="23" y="34"/>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81" name="Freeform 178"/>
            <p:cNvSpPr>
              <a:spLocks noEditPoints="1"/>
            </p:cNvSpPr>
            <p:nvPr/>
          </p:nvSpPr>
          <p:spPr bwMode="auto">
            <a:xfrm>
              <a:off x="7365851" y="4411602"/>
              <a:ext cx="186443" cy="187911"/>
            </a:xfrm>
            <a:custGeom>
              <a:avLst/>
              <a:gdLst>
                <a:gd name="T0" fmla="*/ 67 w 127"/>
                <a:gd name="T1" fmla="*/ 0 h 128"/>
                <a:gd name="T2" fmla="*/ 55 w 127"/>
                <a:gd name="T3" fmla="*/ 13 h 128"/>
                <a:gd name="T4" fmla="*/ 67 w 127"/>
                <a:gd name="T5" fmla="*/ 25 h 128"/>
                <a:gd name="T6" fmla="*/ 39 w 127"/>
                <a:gd name="T7" fmla="*/ 56 h 128"/>
                <a:gd name="T8" fmla="*/ 11 w 127"/>
                <a:gd name="T9" fmla="*/ 56 h 128"/>
                <a:gd name="T10" fmla="*/ 32 w 127"/>
                <a:gd name="T11" fmla="*/ 79 h 128"/>
                <a:gd name="T12" fmla="*/ 0 w 127"/>
                <a:gd name="T13" fmla="*/ 123 h 128"/>
                <a:gd name="T14" fmla="*/ 0 w 127"/>
                <a:gd name="T15" fmla="*/ 128 h 128"/>
                <a:gd name="T16" fmla="*/ 5 w 127"/>
                <a:gd name="T17" fmla="*/ 128 h 128"/>
                <a:gd name="T18" fmla="*/ 49 w 127"/>
                <a:gd name="T19" fmla="*/ 93 h 128"/>
                <a:gd name="T20" fmla="*/ 72 w 127"/>
                <a:gd name="T21" fmla="*/ 116 h 128"/>
                <a:gd name="T22" fmla="*/ 72 w 127"/>
                <a:gd name="T23" fmla="*/ 88 h 128"/>
                <a:gd name="T24" fmla="*/ 103 w 127"/>
                <a:gd name="T25" fmla="*/ 61 h 128"/>
                <a:gd name="T26" fmla="*/ 114 w 127"/>
                <a:gd name="T27" fmla="*/ 72 h 128"/>
                <a:gd name="T28" fmla="*/ 127 w 127"/>
                <a:gd name="T29" fmla="*/ 61 h 128"/>
                <a:gd name="T30" fmla="*/ 67 w 127"/>
                <a:gd name="T31" fmla="*/ 0 h 128"/>
                <a:gd name="T32" fmla="*/ 55 w 127"/>
                <a:gd name="T33" fmla="*/ 69 h 128"/>
                <a:gd name="T34" fmla="*/ 47 w 127"/>
                <a:gd name="T35" fmla="*/ 61 h 128"/>
                <a:gd name="T36" fmla="*/ 75 w 127"/>
                <a:gd name="T37" fmla="*/ 33 h 128"/>
                <a:gd name="T38" fmla="*/ 83 w 127"/>
                <a:gd name="T39" fmla="*/ 41 h 128"/>
                <a:gd name="T40" fmla="*/ 55 w 127"/>
                <a:gd name="T41" fmla="*/ 69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27" h="128">
                  <a:moveTo>
                    <a:pt x="67" y="0"/>
                  </a:moveTo>
                  <a:lnTo>
                    <a:pt x="55" y="13"/>
                  </a:lnTo>
                  <a:lnTo>
                    <a:pt x="67" y="25"/>
                  </a:lnTo>
                  <a:lnTo>
                    <a:pt x="39" y="56"/>
                  </a:lnTo>
                  <a:lnTo>
                    <a:pt x="11" y="56"/>
                  </a:lnTo>
                  <a:lnTo>
                    <a:pt x="32" y="79"/>
                  </a:lnTo>
                  <a:lnTo>
                    <a:pt x="0" y="123"/>
                  </a:lnTo>
                  <a:lnTo>
                    <a:pt x="0" y="128"/>
                  </a:lnTo>
                  <a:lnTo>
                    <a:pt x="5" y="128"/>
                  </a:lnTo>
                  <a:lnTo>
                    <a:pt x="49" y="93"/>
                  </a:lnTo>
                  <a:lnTo>
                    <a:pt x="72" y="116"/>
                  </a:lnTo>
                  <a:lnTo>
                    <a:pt x="72" y="88"/>
                  </a:lnTo>
                  <a:lnTo>
                    <a:pt x="103" y="61"/>
                  </a:lnTo>
                  <a:lnTo>
                    <a:pt x="114" y="72"/>
                  </a:lnTo>
                  <a:lnTo>
                    <a:pt x="127" y="61"/>
                  </a:lnTo>
                  <a:lnTo>
                    <a:pt x="67" y="0"/>
                  </a:lnTo>
                  <a:close/>
                  <a:moveTo>
                    <a:pt x="55" y="69"/>
                  </a:moveTo>
                  <a:lnTo>
                    <a:pt x="47" y="61"/>
                  </a:lnTo>
                  <a:lnTo>
                    <a:pt x="75" y="33"/>
                  </a:lnTo>
                  <a:lnTo>
                    <a:pt x="83" y="41"/>
                  </a:lnTo>
                  <a:lnTo>
                    <a:pt x="55" y="69"/>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82" name="Freeform 179"/>
            <p:cNvSpPr>
              <a:spLocks noEditPoints="1"/>
            </p:cNvSpPr>
            <p:nvPr/>
          </p:nvSpPr>
          <p:spPr bwMode="auto">
            <a:xfrm>
              <a:off x="7351170" y="3982931"/>
              <a:ext cx="136529" cy="139465"/>
            </a:xfrm>
            <a:custGeom>
              <a:avLst/>
              <a:gdLst>
                <a:gd name="T0" fmla="*/ 57 w 57"/>
                <a:gd name="T1" fmla="*/ 29 h 58"/>
                <a:gd name="T2" fmla="*/ 28 w 57"/>
                <a:gd name="T3" fmla="*/ 58 h 58"/>
                <a:gd name="T4" fmla="*/ 0 w 57"/>
                <a:gd name="T5" fmla="*/ 29 h 58"/>
                <a:gd name="T6" fmla="*/ 28 w 57"/>
                <a:gd name="T7" fmla="*/ 0 h 58"/>
                <a:gd name="T8" fmla="*/ 57 w 57"/>
                <a:gd name="T9" fmla="*/ 29 h 58"/>
                <a:gd name="T10" fmla="*/ 5 w 57"/>
                <a:gd name="T11" fmla="*/ 29 h 58"/>
                <a:gd name="T12" fmla="*/ 28 w 57"/>
                <a:gd name="T13" fmla="*/ 52 h 58"/>
                <a:gd name="T14" fmla="*/ 52 w 57"/>
                <a:gd name="T15" fmla="*/ 29 h 58"/>
                <a:gd name="T16" fmla="*/ 28 w 57"/>
                <a:gd name="T17" fmla="*/ 6 h 58"/>
                <a:gd name="T18" fmla="*/ 5 w 57"/>
                <a:gd name="T19" fmla="*/ 29 h 58"/>
                <a:gd name="T20" fmla="*/ 31 w 57"/>
                <a:gd name="T21" fmla="*/ 12 h 58"/>
                <a:gd name="T22" fmla="*/ 45 w 57"/>
                <a:gd name="T23" fmla="*/ 26 h 58"/>
                <a:gd name="T24" fmla="*/ 45 w 57"/>
                <a:gd name="T25" fmla="*/ 31 h 58"/>
                <a:gd name="T26" fmla="*/ 40 w 57"/>
                <a:gd name="T27" fmla="*/ 31 h 58"/>
                <a:gd name="T28" fmla="*/ 32 w 57"/>
                <a:gd name="T29" fmla="*/ 23 h 58"/>
                <a:gd name="T30" fmla="*/ 32 w 57"/>
                <a:gd name="T31" fmla="*/ 43 h 58"/>
                <a:gd name="T32" fmla="*/ 28 w 57"/>
                <a:gd name="T33" fmla="*/ 47 h 58"/>
                <a:gd name="T34" fmla="*/ 25 w 57"/>
                <a:gd name="T35" fmla="*/ 43 h 58"/>
                <a:gd name="T36" fmla="*/ 25 w 57"/>
                <a:gd name="T37" fmla="*/ 23 h 58"/>
                <a:gd name="T38" fmla="*/ 17 w 57"/>
                <a:gd name="T39" fmla="*/ 31 h 58"/>
                <a:gd name="T40" fmla="*/ 12 w 57"/>
                <a:gd name="T41" fmla="*/ 31 h 58"/>
                <a:gd name="T42" fmla="*/ 11 w 57"/>
                <a:gd name="T43" fmla="*/ 29 h 58"/>
                <a:gd name="T44" fmla="*/ 12 w 57"/>
                <a:gd name="T45" fmla="*/ 26 h 58"/>
                <a:gd name="T46" fmla="*/ 26 w 57"/>
                <a:gd name="T47" fmla="*/ 12 h 58"/>
                <a:gd name="T48" fmla="*/ 31 w 57"/>
                <a:gd name="T49" fmla="*/ 12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7" h="58">
                  <a:moveTo>
                    <a:pt x="57" y="29"/>
                  </a:moveTo>
                  <a:cubicBezTo>
                    <a:pt x="57" y="45"/>
                    <a:pt x="44" y="58"/>
                    <a:pt x="28" y="58"/>
                  </a:cubicBezTo>
                  <a:cubicBezTo>
                    <a:pt x="13" y="58"/>
                    <a:pt x="0" y="45"/>
                    <a:pt x="0" y="29"/>
                  </a:cubicBezTo>
                  <a:cubicBezTo>
                    <a:pt x="0" y="13"/>
                    <a:pt x="13" y="0"/>
                    <a:pt x="28" y="0"/>
                  </a:cubicBezTo>
                  <a:cubicBezTo>
                    <a:pt x="44" y="0"/>
                    <a:pt x="57" y="13"/>
                    <a:pt x="57" y="29"/>
                  </a:cubicBezTo>
                  <a:close/>
                  <a:moveTo>
                    <a:pt x="5" y="29"/>
                  </a:moveTo>
                  <a:cubicBezTo>
                    <a:pt x="5" y="42"/>
                    <a:pt x="16" y="52"/>
                    <a:pt x="28" y="52"/>
                  </a:cubicBezTo>
                  <a:cubicBezTo>
                    <a:pt x="41" y="52"/>
                    <a:pt x="52" y="42"/>
                    <a:pt x="52" y="29"/>
                  </a:cubicBezTo>
                  <a:cubicBezTo>
                    <a:pt x="52" y="16"/>
                    <a:pt x="41" y="6"/>
                    <a:pt x="28" y="6"/>
                  </a:cubicBezTo>
                  <a:cubicBezTo>
                    <a:pt x="16" y="6"/>
                    <a:pt x="5" y="16"/>
                    <a:pt x="5" y="29"/>
                  </a:cubicBezTo>
                  <a:close/>
                  <a:moveTo>
                    <a:pt x="31" y="12"/>
                  </a:moveTo>
                  <a:cubicBezTo>
                    <a:pt x="45" y="26"/>
                    <a:pt x="45" y="26"/>
                    <a:pt x="45" y="26"/>
                  </a:cubicBezTo>
                  <a:cubicBezTo>
                    <a:pt x="47" y="28"/>
                    <a:pt x="47" y="30"/>
                    <a:pt x="45" y="31"/>
                  </a:cubicBezTo>
                  <a:cubicBezTo>
                    <a:pt x="44" y="33"/>
                    <a:pt x="42" y="33"/>
                    <a:pt x="40" y="31"/>
                  </a:cubicBezTo>
                  <a:cubicBezTo>
                    <a:pt x="32" y="23"/>
                    <a:pt x="32" y="23"/>
                    <a:pt x="32" y="23"/>
                  </a:cubicBezTo>
                  <a:cubicBezTo>
                    <a:pt x="32" y="43"/>
                    <a:pt x="32" y="43"/>
                    <a:pt x="32" y="43"/>
                  </a:cubicBezTo>
                  <a:cubicBezTo>
                    <a:pt x="32" y="45"/>
                    <a:pt x="30" y="47"/>
                    <a:pt x="28" y="47"/>
                  </a:cubicBezTo>
                  <a:cubicBezTo>
                    <a:pt x="26" y="47"/>
                    <a:pt x="25" y="45"/>
                    <a:pt x="25" y="43"/>
                  </a:cubicBezTo>
                  <a:cubicBezTo>
                    <a:pt x="25" y="23"/>
                    <a:pt x="25" y="23"/>
                    <a:pt x="25" y="23"/>
                  </a:cubicBezTo>
                  <a:cubicBezTo>
                    <a:pt x="17" y="31"/>
                    <a:pt x="17" y="31"/>
                    <a:pt x="17" y="31"/>
                  </a:cubicBezTo>
                  <a:cubicBezTo>
                    <a:pt x="15" y="33"/>
                    <a:pt x="13" y="33"/>
                    <a:pt x="12" y="31"/>
                  </a:cubicBezTo>
                  <a:cubicBezTo>
                    <a:pt x="11" y="31"/>
                    <a:pt x="11" y="30"/>
                    <a:pt x="11" y="29"/>
                  </a:cubicBezTo>
                  <a:cubicBezTo>
                    <a:pt x="11" y="28"/>
                    <a:pt x="11" y="27"/>
                    <a:pt x="12" y="26"/>
                  </a:cubicBezTo>
                  <a:cubicBezTo>
                    <a:pt x="26" y="12"/>
                    <a:pt x="26" y="12"/>
                    <a:pt x="26" y="12"/>
                  </a:cubicBezTo>
                  <a:cubicBezTo>
                    <a:pt x="27" y="11"/>
                    <a:pt x="30" y="11"/>
                    <a:pt x="31" y="12"/>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83" name="Freeform 185"/>
            <p:cNvSpPr>
              <a:spLocks noEditPoints="1"/>
            </p:cNvSpPr>
            <p:nvPr/>
          </p:nvSpPr>
          <p:spPr bwMode="auto">
            <a:xfrm>
              <a:off x="7418701" y="3162291"/>
              <a:ext cx="215804" cy="120380"/>
            </a:xfrm>
            <a:custGeom>
              <a:avLst/>
              <a:gdLst>
                <a:gd name="T0" fmla="*/ 83 w 90"/>
                <a:gd name="T1" fmla="*/ 46 h 50"/>
                <a:gd name="T2" fmla="*/ 85 w 90"/>
                <a:gd name="T3" fmla="*/ 36 h 50"/>
                <a:gd name="T4" fmla="*/ 87 w 90"/>
                <a:gd name="T5" fmla="*/ 27 h 50"/>
                <a:gd name="T6" fmla="*/ 89 w 90"/>
                <a:gd name="T7" fmla="*/ 16 h 50"/>
                <a:gd name="T8" fmla="*/ 86 w 90"/>
                <a:gd name="T9" fmla="*/ 10 h 50"/>
                <a:gd name="T10" fmla="*/ 64 w 90"/>
                <a:gd name="T11" fmla="*/ 1 h 50"/>
                <a:gd name="T12" fmla="*/ 57 w 90"/>
                <a:gd name="T13" fmla="*/ 3 h 50"/>
                <a:gd name="T14" fmla="*/ 52 w 90"/>
                <a:gd name="T15" fmla="*/ 13 h 50"/>
                <a:gd name="T16" fmla="*/ 51 w 90"/>
                <a:gd name="T17" fmla="*/ 14 h 50"/>
                <a:gd name="T18" fmla="*/ 15 w 90"/>
                <a:gd name="T19" fmla="*/ 6 h 50"/>
                <a:gd name="T20" fmla="*/ 0 w 90"/>
                <a:gd name="T21" fmla="*/ 13 h 50"/>
                <a:gd name="T22" fmla="*/ 8 w 90"/>
                <a:gd name="T23" fmla="*/ 25 h 50"/>
                <a:gd name="T24" fmla="*/ 12 w 90"/>
                <a:gd name="T25" fmla="*/ 22 h 50"/>
                <a:gd name="T26" fmla="*/ 17 w 90"/>
                <a:gd name="T27" fmla="*/ 30 h 50"/>
                <a:gd name="T28" fmla="*/ 25 w 90"/>
                <a:gd name="T29" fmla="*/ 25 h 50"/>
                <a:gd name="T30" fmla="*/ 30 w 90"/>
                <a:gd name="T31" fmla="*/ 33 h 50"/>
                <a:gd name="T32" fmla="*/ 38 w 90"/>
                <a:gd name="T33" fmla="*/ 28 h 50"/>
                <a:gd name="T34" fmla="*/ 43 w 90"/>
                <a:gd name="T35" fmla="*/ 35 h 50"/>
                <a:gd name="T36" fmla="*/ 47 w 90"/>
                <a:gd name="T37" fmla="*/ 33 h 50"/>
                <a:gd name="T38" fmla="*/ 47 w 90"/>
                <a:gd name="T39" fmla="*/ 34 h 50"/>
                <a:gd name="T40" fmla="*/ 48 w 90"/>
                <a:gd name="T41" fmla="*/ 45 h 50"/>
                <a:gd name="T42" fmla="*/ 54 w 90"/>
                <a:gd name="T43" fmla="*/ 50 h 50"/>
                <a:gd name="T44" fmla="*/ 78 w 90"/>
                <a:gd name="T45" fmla="*/ 50 h 50"/>
                <a:gd name="T46" fmla="*/ 83 w 90"/>
                <a:gd name="T47" fmla="*/ 46 h 50"/>
                <a:gd name="T48" fmla="*/ 17 w 90"/>
                <a:gd name="T49" fmla="*/ 15 h 50"/>
                <a:gd name="T50" fmla="*/ 18 w 90"/>
                <a:gd name="T51" fmla="*/ 11 h 50"/>
                <a:gd name="T52" fmla="*/ 49 w 90"/>
                <a:gd name="T53" fmla="*/ 17 h 50"/>
                <a:gd name="T54" fmla="*/ 48 w 90"/>
                <a:gd name="T55" fmla="*/ 22 h 50"/>
                <a:gd name="T56" fmla="*/ 17 w 90"/>
                <a:gd name="T57" fmla="*/ 15 h 50"/>
                <a:gd name="T58" fmla="*/ 73 w 90"/>
                <a:gd name="T59" fmla="*/ 45 h 50"/>
                <a:gd name="T60" fmla="*/ 69 w 90"/>
                <a:gd name="T61" fmla="*/ 44 h 50"/>
                <a:gd name="T62" fmla="*/ 67 w 90"/>
                <a:gd name="T63" fmla="*/ 41 h 50"/>
                <a:gd name="T64" fmla="*/ 73 w 90"/>
                <a:gd name="T65" fmla="*/ 14 h 50"/>
                <a:gd name="T66" fmla="*/ 75 w 90"/>
                <a:gd name="T67" fmla="*/ 12 h 50"/>
                <a:gd name="T68" fmla="*/ 80 w 90"/>
                <a:gd name="T69" fmla="*/ 13 h 50"/>
                <a:gd name="T70" fmla="*/ 82 w 90"/>
                <a:gd name="T71" fmla="*/ 16 h 50"/>
                <a:gd name="T72" fmla="*/ 76 w 90"/>
                <a:gd name="T73" fmla="*/ 43 h 50"/>
                <a:gd name="T74" fmla="*/ 73 w 90"/>
                <a:gd name="T75" fmla="*/ 45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0" h="50">
                  <a:moveTo>
                    <a:pt x="83" y="46"/>
                  </a:moveTo>
                  <a:cubicBezTo>
                    <a:pt x="85" y="36"/>
                    <a:pt x="85" y="36"/>
                    <a:pt x="85" y="36"/>
                  </a:cubicBezTo>
                  <a:cubicBezTo>
                    <a:pt x="86" y="33"/>
                    <a:pt x="87" y="29"/>
                    <a:pt x="87" y="27"/>
                  </a:cubicBezTo>
                  <a:cubicBezTo>
                    <a:pt x="89" y="16"/>
                    <a:pt x="89" y="16"/>
                    <a:pt x="89" y="16"/>
                  </a:cubicBezTo>
                  <a:cubicBezTo>
                    <a:pt x="90" y="14"/>
                    <a:pt x="88" y="11"/>
                    <a:pt x="86" y="10"/>
                  </a:cubicBezTo>
                  <a:cubicBezTo>
                    <a:pt x="64" y="1"/>
                    <a:pt x="64" y="1"/>
                    <a:pt x="64" y="1"/>
                  </a:cubicBezTo>
                  <a:cubicBezTo>
                    <a:pt x="62" y="0"/>
                    <a:pt x="59" y="1"/>
                    <a:pt x="57" y="3"/>
                  </a:cubicBezTo>
                  <a:cubicBezTo>
                    <a:pt x="52" y="13"/>
                    <a:pt x="52" y="13"/>
                    <a:pt x="52" y="13"/>
                  </a:cubicBezTo>
                  <a:cubicBezTo>
                    <a:pt x="51" y="13"/>
                    <a:pt x="51" y="13"/>
                    <a:pt x="51" y="14"/>
                  </a:cubicBezTo>
                  <a:cubicBezTo>
                    <a:pt x="15" y="6"/>
                    <a:pt x="15" y="6"/>
                    <a:pt x="15" y="6"/>
                  </a:cubicBezTo>
                  <a:cubicBezTo>
                    <a:pt x="0" y="13"/>
                    <a:pt x="0" y="13"/>
                    <a:pt x="0" y="13"/>
                  </a:cubicBezTo>
                  <a:cubicBezTo>
                    <a:pt x="8" y="25"/>
                    <a:pt x="8" y="25"/>
                    <a:pt x="8" y="25"/>
                  </a:cubicBezTo>
                  <a:cubicBezTo>
                    <a:pt x="12" y="22"/>
                    <a:pt x="12" y="22"/>
                    <a:pt x="12" y="22"/>
                  </a:cubicBezTo>
                  <a:cubicBezTo>
                    <a:pt x="17" y="30"/>
                    <a:pt x="17" y="30"/>
                    <a:pt x="17" y="30"/>
                  </a:cubicBezTo>
                  <a:cubicBezTo>
                    <a:pt x="25" y="25"/>
                    <a:pt x="25" y="25"/>
                    <a:pt x="25" y="25"/>
                  </a:cubicBezTo>
                  <a:cubicBezTo>
                    <a:pt x="30" y="33"/>
                    <a:pt x="30" y="33"/>
                    <a:pt x="30" y="33"/>
                  </a:cubicBezTo>
                  <a:cubicBezTo>
                    <a:pt x="38" y="28"/>
                    <a:pt x="38" y="28"/>
                    <a:pt x="38" y="28"/>
                  </a:cubicBezTo>
                  <a:cubicBezTo>
                    <a:pt x="43" y="35"/>
                    <a:pt x="43" y="35"/>
                    <a:pt x="43" y="35"/>
                  </a:cubicBezTo>
                  <a:cubicBezTo>
                    <a:pt x="47" y="33"/>
                    <a:pt x="47" y="33"/>
                    <a:pt x="47" y="33"/>
                  </a:cubicBezTo>
                  <a:cubicBezTo>
                    <a:pt x="47" y="33"/>
                    <a:pt x="47" y="34"/>
                    <a:pt x="47" y="34"/>
                  </a:cubicBezTo>
                  <a:cubicBezTo>
                    <a:pt x="48" y="45"/>
                    <a:pt x="48" y="45"/>
                    <a:pt x="48" y="45"/>
                  </a:cubicBezTo>
                  <a:cubicBezTo>
                    <a:pt x="49" y="48"/>
                    <a:pt x="51" y="50"/>
                    <a:pt x="54" y="50"/>
                  </a:cubicBezTo>
                  <a:cubicBezTo>
                    <a:pt x="78" y="50"/>
                    <a:pt x="78" y="50"/>
                    <a:pt x="78" y="50"/>
                  </a:cubicBezTo>
                  <a:cubicBezTo>
                    <a:pt x="80" y="50"/>
                    <a:pt x="83" y="48"/>
                    <a:pt x="83" y="46"/>
                  </a:cubicBezTo>
                  <a:close/>
                  <a:moveTo>
                    <a:pt x="17" y="15"/>
                  </a:moveTo>
                  <a:cubicBezTo>
                    <a:pt x="18" y="11"/>
                    <a:pt x="18" y="11"/>
                    <a:pt x="18" y="11"/>
                  </a:cubicBezTo>
                  <a:cubicBezTo>
                    <a:pt x="49" y="17"/>
                    <a:pt x="49" y="17"/>
                    <a:pt x="49" y="17"/>
                  </a:cubicBezTo>
                  <a:cubicBezTo>
                    <a:pt x="48" y="22"/>
                    <a:pt x="48" y="22"/>
                    <a:pt x="48" y="22"/>
                  </a:cubicBezTo>
                  <a:lnTo>
                    <a:pt x="17" y="15"/>
                  </a:lnTo>
                  <a:close/>
                  <a:moveTo>
                    <a:pt x="73" y="45"/>
                  </a:moveTo>
                  <a:cubicBezTo>
                    <a:pt x="69" y="44"/>
                    <a:pt x="69" y="44"/>
                    <a:pt x="69" y="44"/>
                  </a:cubicBezTo>
                  <a:cubicBezTo>
                    <a:pt x="67" y="44"/>
                    <a:pt x="67" y="42"/>
                    <a:pt x="67" y="41"/>
                  </a:cubicBezTo>
                  <a:cubicBezTo>
                    <a:pt x="73" y="14"/>
                    <a:pt x="73" y="14"/>
                    <a:pt x="73" y="14"/>
                  </a:cubicBezTo>
                  <a:cubicBezTo>
                    <a:pt x="73" y="13"/>
                    <a:pt x="74" y="12"/>
                    <a:pt x="75" y="12"/>
                  </a:cubicBezTo>
                  <a:cubicBezTo>
                    <a:pt x="80" y="13"/>
                    <a:pt x="80" y="13"/>
                    <a:pt x="80" y="13"/>
                  </a:cubicBezTo>
                  <a:cubicBezTo>
                    <a:pt x="81" y="13"/>
                    <a:pt x="82" y="15"/>
                    <a:pt x="82" y="16"/>
                  </a:cubicBezTo>
                  <a:cubicBezTo>
                    <a:pt x="76" y="43"/>
                    <a:pt x="76" y="43"/>
                    <a:pt x="76" y="43"/>
                  </a:cubicBezTo>
                  <a:cubicBezTo>
                    <a:pt x="76" y="44"/>
                    <a:pt x="74" y="45"/>
                    <a:pt x="73" y="45"/>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84" name="Freeform 186"/>
            <p:cNvSpPr>
              <a:spLocks noEditPoints="1"/>
            </p:cNvSpPr>
            <p:nvPr/>
          </p:nvSpPr>
          <p:spPr bwMode="auto">
            <a:xfrm>
              <a:off x="7972156" y="1343375"/>
              <a:ext cx="155614" cy="154145"/>
            </a:xfrm>
            <a:custGeom>
              <a:avLst/>
              <a:gdLst>
                <a:gd name="T0" fmla="*/ 0 w 65"/>
                <a:gd name="T1" fmla="*/ 32 h 64"/>
                <a:gd name="T2" fmla="*/ 65 w 65"/>
                <a:gd name="T3" fmla="*/ 32 h 64"/>
                <a:gd name="T4" fmla="*/ 51 w 65"/>
                <a:gd name="T5" fmla="*/ 42 h 64"/>
                <a:gd name="T6" fmla="*/ 60 w 65"/>
                <a:gd name="T7" fmla="*/ 34 h 64"/>
                <a:gd name="T8" fmla="*/ 51 w 65"/>
                <a:gd name="T9" fmla="*/ 42 h 64"/>
                <a:gd name="T10" fmla="*/ 13 w 65"/>
                <a:gd name="T11" fmla="*/ 30 h 64"/>
                <a:gd name="T12" fmla="*/ 7 w 65"/>
                <a:gd name="T13" fmla="*/ 21 h 64"/>
                <a:gd name="T14" fmla="*/ 46 w 65"/>
                <a:gd name="T15" fmla="*/ 21 h 64"/>
                <a:gd name="T16" fmla="*/ 35 w 65"/>
                <a:gd name="T17" fmla="*/ 30 h 64"/>
                <a:gd name="T18" fmla="*/ 46 w 65"/>
                <a:gd name="T19" fmla="*/ 21 h 64"/>
                <a:gd name="T20" fmla="*/ 35 w 65"/>
                <a:gd name="T21" fmla="*/ 4 h 64"/>
                <a:gd name="T22" fmla="*/ 42 w 65"/>
                <a:gd name="T23" fmla="*/ 11 h 64"/>
                <a:gd name="T24" fmla="*/ 35 w 65"/>
                <a:gd name="T25" fmla="*/ 17 h 64"/>
                <a:gd name="T26" fmla="*/ 27 w 65"/>
                <a:gd name="T27" fmla="*/ 6 h 64"/>
                <a:gd name="T28" fmla="*/ 30 w 65"/>
                <a:gd name="T29" fmla="*/ 17 h 64"/>
                <a:gd name="T30" fmla="*/ 23 w 65"/>
                <a:gd name="T31" fmla="*/ 11 h 64"/>
                <a:gd name="T32" fmla="*/ 30 w 65"/>
                <a:gd name="T33" fmla="*/ 30 h 64"/>
                <a:gd name="T34" fmla="*/ 19 w 65"/>
                <a:gd name="T35" fmla="*/ 21 h 64"/>
                <a:gd name="T36" fmla="*/ 7 w 65"/>
                <a:gd name="T37" fmla="*/ 42 h 64"/>
                <a:gd name="T38" fmla="*/ 13 w 65"/>
                <a:gd name="T39" fmla="*/ 34 h 64"/>
                <a:gd name="T40" fmla="*/ 7 w 65"/>
                <a:gd name="T41" fmla="*/ 42 h 64"/>
                <a:gd name="T42" fmla="*/ 30 w 65"/>
                <a:gd name="T43" fmla="*/ 34 h 64"/>
                <a:gd name="T44" fmla="*/ 19 w 65"/>
                <a:gd name="T45" fmla="*/ 42 h 64"/>
                <a:gd name="T46" fmla="*/ 30 w 65"/>
                <a:gd name="T47" fmla="*/ 47 h 64"/>
                <a:gd name="T48" fmla="*/ 27 w 65"/>
                <a:gd name="T49" fmla="*/ 58 h 64"/>
                <a:gd name="T50" fmla="*/ 20 w 65"/>
                <a:gd name="T51" fmla="*/ 47 h 64"/>
                <a:gd name="T52" fmla="*/ 42 w 65"/>
                <a:gd name="T53" fmla="*/ 52 h 64"/>
                <a:gd name="T54" fmla="*/ 35 w 65"/>
                <a:gd name="T55" fmla="*/ 59 h 64"/>
                <a:gd name="T56" fmla="*/ 45 w 65"/>
                <a:gd name="T57" fmla="*/ 47 h 64"/>
                <a:gd name="T58" fmla="*/ 35 w 65"/>
                <a:gd name="T59" fmla="*/ 42 h 64"/>
                <a:gd name="T60" fmla="*/ 47 w 65"/>
                <a:gd name="T61" fmla="*/ 34 h 64"/>
                <a:gd name="T62" fmla="*/ 35 w 65"/>
                <a:gd name="T63" fmla="*/ 42 h 64"/>
                <a:gd name="T64" fmla="*/ 51 w 65"/>
                <a:gd name="T65" fmla="*/ 21 h 64"/>
                <a:gd name="T66" fmla="*/ 60 w 65"/>
                <a:gd name="T67" fmla="*/ 30 h 64"/>
                <a:gd name="T68" fmla="*/ 56 w 65"/>
                <a:gd name="T69" fmla="*/ 17 h 64"/>
                <a:gd name="T70" fmla="*/ 44 w 65"/>
                <a:gd name="T71" fmla="*/ 7 h 64"/>
                <a:gd name="T72" fmla="*/ 56 w 65"/>
                <a:gd name="T73" fmla="*/ 17 h 64"/>
                <a:gd name="T74" fmla="*/ 20 w 65"/>
                <a:gd name="T75" fmla="*/ 7 h 64"/>
                <a:gd name="T76" fmla="*/ 9 w 65"/>
                <a:gd name="T77" fmla="*/ 17 h 64"/>
                <a:gd name="T78" fmla="*/ 9 w 65"/>
                <a:gd name="T79" fmla="*/ 47 h 64"/>
                <a:gd name="T80" fmla="*/ 20 w 65"/>
                <a:gd name="T81" fmla="*/ 57 h 64"/>
                <a:gd name="T82" fmla="*/ 9 w 65"/>
                <a:gd name="T83" fmla="*/ 47 h 64"/>
                <a:gd name="T84" fmla="*/ 44 w 65"/>
                <a:gd name="T85" fmla="*/ 57 h 64"/>
                <a:gd name="T86" fmla="*/ 56 w 65"/>
                <a:gd name="T87" fmla="*/ 47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5" h="64">
                  <a:moveTo>
                    <a:pt x="32" y="0"/>
                  </a:moveTo>
                  <a:cubicBezTo>
                    <a:pt x="15" y="0"/>
                    <a:pt x="0" y="14"/>
                    <a:pt x="0" y="32"/>
                  </a:cubicBezTo>
                  <a:cubicBezTo>
                    <a:pt x="0" y="49"/>
                    <a:pt x="15" y="64"/>
                    <a:pt x="32" y="64"/>
                  </a:cubicBezTo>
                  <a:cubicBezTo>
                    <a:pt x="50" y="64"/>
                    <a:pt x="65" y="49"/>
                    <a:pt x="65" y="32"/>
                  </a:cubicBezTo>
                  <a:cubicBezTo>
                    <a:pt x="65" y="14"/>
                    <a:pt x="50" y="0"/>
                    <a:pt x="32" y="0"/>
                  </a:cubicBezTo>
                  <a:close/>
                  <a:moveTo>
                    <a:pt x="51" y="42"/>
                  </a:moveTo>
                  <a:cubicBezTo>
                    <a:pt x="51" y="40"/>
                    <a:pt x="52" y="37"/>
                    <a:pt x="52" y="34"/>
                  </a:cubicBezTo>
                  <a:cubicBezTo>
                    <a:pt x="60" y="34"/>
                    <a:pt x="60" y="34"/>
                    <a:pt x="60" y="34"/>
                  </a:cubicBezTo>
                  <a:cubicBezTo>
                    <a:pt x="60" y="37"/>
                    <a:pt x="59" y="40"/>
                    <a:pt x="58" y="42"/>
                  </a:cubicBezTo>
                  <a:lnTo>
                    <a:pt x="51" y="42"/>
                  </a:lnTo>
                  <a:close/>
                  <a:moveTo>
                    <a:pt x="14" y="21"/>
                  </a:moveTo>
                  <a:cubicBezTo>
                    <a:pt x="14" y="24"/>
                    <a:pt x="13" y="27"/>
                    <a:pt x="13" y="30"/>
                  </a:cubicBezTo>
                  <a:cubicBezTo>
                    <a:pt x="5" y="30"/>
                    <a:pt x="5" y="30"/>
                    <a:pt x="5" y="30"/>
                  </a:cubicBezTo>
                  <a:cubicBezTo>
                    <a:pt x="5" y="27"/>
                    <a:pt x="6" y="24"/>
                    <a:pt x="7" y="21"/>
                  </a:cubicBezTo>
                  <a:lnTo>
                    <a:pt x="14" y="21"/>
                  </a:lnTo>
                  <a:close/>
                  <a:moveTo>
                    <a:pt x="46" y="21"/>
                  </a:moveTo>
                  <a:cubicBezTo>
                    <a:pt x="47" y="24"/>
                    <a:pt x="47" y="27"/>
                    <a:pt x="47" y="30"/>
                  </a:cubicBezTo>
                  <a:cubicBezTo>
                    <a:pt x="35" y="30"/>
                    <a:pt x="35" y="30"/>
                    <a:pt x="35" y="30"/>
                  </a:cubicBezTo>
                  <a:cubicBezTo>
                    <a:pt x="35" y="21"/>
                    <a:pt x="35" y="21"/>
                    <a:pt x="35" y="21"/>
                  </a:cubicBezTo>
                  <a:lnTo>
                    <a:pt x="46" y="21"/>
                  </a:lnTo>
                  <a:close/>
                  <a:moveTo>
                    <a:pt x="35" y="17"/>
                  </a:moveTo>
                  <a:cubicBezTo>
                    <a:pt x="35" y="4"/>
                    <a:pt x="35" y="4"/>
                    <a:pt x="35" y="4"/>
                  </a:cubicBezTo>
                  <a:cubicBezTo>
                    <a:pt x="36" y="5"/>
                    <a:pt x="37" y="5"/>
                    <a:pt x="38" y="6"/>
                  </a:cubicBezTo>
                  <a:cubicBezTo>
                    <a:pt x="39" y="7"/>
                    <a:pt x="41" y="9"/>
                    <a:pt x="42" y="11"/>
                  </a:cubicBezTo>
                  <a:cubicBezTo>
                    <a:pt x="43" y="13"/>
                    <a:pt x="44" y="15"/>
                    <a:pt x="45" y="17"/>
                  </a:cubicBezTo>
                  <a:cubicBezTo>
                    <a:pt x="35" y="17"/>
                    <a:pt x="35" y="17"/>
                    <a:pt x="35" y="17"/>
                  </a:cubicBezTo>
                  <a:close/>
                  <a:moveTo>
                    <a:pt x="23" y="11"/>
                  </a:moveTo>
                  <a:cubicBezTo>
                    <a:pt x="24" y="9"/>
                    <a:pt x="26" y="7"/>
                    <a:pt x="27" y="6"/>
                  </a:cubicBezTo>
                  <a:cubicBezTo>
                    <a:pt x="28" y="5"/>
                    <a:pt x="29" y="5"/>
                    <a:pt x="30" y="4"/>
                  </a:cubicBezTo>
                  <a:cubicBezTo>
                    <a:pt x="30" y="17"/>
                    <a:pt x="30" y="17"/>
                    <a:pt x="30" y="17"/>
                  </a:cubicBezTo>
                  <a:cubicBezTo>
                    <a:pt x="20" y="17"/>
                    <a:pt x="20" y="17"/>
                    <a:pt x="20" y="17"/>
                  </a:cubicBezTo>
                  <a:cubicBezTo>
                    <a:pt x="21" y="15"/>
                    <a:pt x="22" y="13"/>
                    <a:pt x="23" y="11"/>
                  </a:cubicBezTo>
                  <a:close/>
                  <a:moveTo>
                    <a:pt x="30" y="21"/>
                  </a:moveTo>
                  <a:cubicBezTo>
                    <a:pt x="30" y="30"/>
                    <a:pt x="30" y="30"/>
                    <a:pt x="30" y="30"/>
                  </a:cubicBezTo>
                  <a:cubicBezTo>
                    <a:pt x="18" y="30"/>
                    <a:pt x="18" y="30"/>
                    <a:pt x="18" y="30"/>
                  </a:cubicBezTo>
                  <a:cubicBezTo>
                    <a:pt x="18" y="27"/>
                    <a:pt x="18" y="24"/>
                    <a:pt x="19" y="21"/>
                  </a:cubicBezTo>
                  <a:lnTo>
                    <a:pt x="30" y="21"/>
                  </a:lnTo>
                  <a:close/>
                  <a:moveTo>
                    <a:pt x="7" y="42"/>
                  </a:moveTo>
                  <a:cubicBezTo>
                    <a:pt x="6" y="40"/>
                    <a:pt x="5" y="37"/>
                    <a:pt x="5" y="34"/>
                  </a:cubicBezTo>
                  <a:cubicBezTo>
                    <a:pt x="13" y="34"/>
                    <a:pt x="13" y="34"/>
                    <a:pt x="13" y="34"/>
                  </a:cubicBezTo>
                  <a:cubicBezTo>
                    <a:pt x="13" y="37"/>
                    <a:pt x="14" y="40"/>
                    <a:pt x="14" y="42"/>
                  </a:cubicBezTo>
                  <a:lnTo>
                    <a:pt x="7" y="42"/>
                  </a:lnTo>
                  <a:close/>
                  <a:moveTo>
                    <a:pt x="18" y="34"/>
                  </a:moveTo>
                  <a:cubicBezTo>
                    <a:pt x="30" y="34"/>
                    <a:pt x="30" y="34"/>
                    <a:pt x="30" y="34"/>
                  </a:cubicBezTo>
                  <a:cubicBezTo>
                    <a:pt x="30" y="42"/>
                    <a:pt x="30" y="42"/>
                    <a:pt x="30" y="42"/>
                  </a:cubicBezTo>
                  <a:cubicBezTo>
                    <a:pt x="19" y="42"/>
                    <a:pt x="19" y="42"/>
                    <a:pt x="19" y="42"/>
                  </a:cubicBezTo>
                  <a:cubicBezTo>
                    <a:pt x="18" y="40"/>
                    <a:pt x="18" y="37"/>
                    <a:pt x="18" y="34"/>
                  </a:cubicBezTo>
                  <a:close/>
                  <a:moveTo>
                    <a:pt x="30" y="47"/>
                  </a:moveTo>
                  <a:cubicBezTo>
                    <a:pt x="30" y="59"/>
                    <a:pt x="30" y="59"/>
                    <a:pt x="30" y="59"/>
                  </a:cubicBezTo>
                  <a:cubicBezTo>
                    <a:pt x="29" y="59"/>
                    <a:pt x="28" y="58"/>
                    <a:pt x="27" y="58"/>
                  </a:cubicBezTo>
                  <a:cubicBezTo>
                    <a:pt x="26" y="57"/>
                    <a:pt x="24" y="55"/>
                    <a:pt x="23" y="52"/>
                  </a:cubicBezTo>
                  <a:cubicBezTo>
                    <a:pt x="22" y="51"/>
                    <a:pt x="21" y="49"/>
                    <a:pt x="20" y="47"/>
                  </a:cubicBezTo>
                  <a:cubicBezTo>
                    <a:pt x="30" y="47"/>
                    <a:pt x="30" y="47"/>
                    <a:pt x="30" y="47"/>
                  </a:cubicBezTo>
                  <a:close/>
                  <a:moveTo>
                    <a:pt x="42" y="52"/>
                  </a:moveTo>
                  <a:cubicBezTo>
                    <a:pt x="41" y="55"/>
                    <a:pt x="39" y="57"/>
                    <a:pt x="38" y="58"/>
                  </a:cubicBezTo>
                  <a:cubicBezTo>
                    <a:pt x="37" y="58"/>
                    <a:pt x="36" y="59"/>
                    <a:pt x="35" y="59"/>
                  </a:cubicBezTo>
                  <a:cubicBezTo>
                    <a:pt x="35" y="47"/>
                    <a:pt x="35" y="47"/>
                    <a:pt x="35" y="47"/>
                  </a:cubicBezTo>
                  <a:cubicBezTo>
                    <a:pt x="45" y="47"/>
                    <a:pt x="45" y="47"/>
                    <a:pt x="45" y="47"/>
                  </a:cubicBezTo>
                  <a:cubicBezTo>
                    <a:pt x="44" y="49"/>
                    <a:pt x="43" y="51"/>
                    <a:pt x="42" y="52"/>
                  </a:cubicBezTo>
                  <a:close/>
                  <a:moveTo>
                    <a:pt x="35" y="42"/>
                  </a:moveTo>
                  <a:cubicBezTo>
                    <a:pt x="35" y="34"/>
                    <a:pt x="35" y="34"/>
                    <a:pt x="35" y="34"/>
                  </a:cubicBezTo>
                  <a:cubicBezTo>
                    <a:pt x="47" y="34"/>
                    <a:pt x="47" y="34"/>
                    <a:pt x="47" y="34"/>
                  </a:cubicBezTo>
                  <a:cubicBezTo>
                    <a:pt x="47" y="37"/>
                    <a:pt x="47" y="40"/>
                    <a:pt x="46" y="42"/>
                  </a:cubicBezTo>
                  <a:lnTo>
                    <a:pt x="35" y="42"/>
                  </a:lnTo>
                  <a:close/>
                  <a:moveTo>
                    <a:pt x="52" y="30"/>
                  </a:moveTo>
                  <a:cubicBezTo>
                    <a:pt x="52" y="27"/>
                    <a:pt x="51" y="24"/>
                    <a:pt x="51" y="21"/>
                  </a:cubicBezTo>
                  <a:cubicBezTo>
                    <a:pt x="58" y="21"/>
                    <a:pt x="58" y="21"/>
                    <a:pt x="58" y="21"/>
                  </a:cubicBezTo>
                  <a:cubicBezTo>
                    <a:pt x="59" y="24"/>
                    <a:pt x="60" y="27"/>
                    <a:pt x="60" y="30"/>
                  </a:cubicBezTo>
                  <a:lnTo>
                    <a:pt x="52" y="30"/>
                  </a:lnTo>
                  <a:close/>
                  <a:moveTo>
                    <a:pt x="56" y="17"/>
                  </a:moveTo>
                  <a:cubicBezTo>
                    <a:pt x="50" y="17"/>
                    <a:pt x="50" y="17"/>
                    <a:pt x="50" y="17"/>
                  </a:cubicBezTo>
                  <a:cubicBezTo>
                    <a:pt x="48" y="13"/>
                    <a:pt x="47" y="9"/>
                    <a:pt x="44" y="7"/>
                  </a:cubicBezTo>
                  <a:cubicBezTo>
                    <a:pt x="47" y="8"/>
                    <a:pt x="50" y="10"/>
                    <a:pt x="52" y="12"/>
                  </a:cubicBezTo>
                  <a:cubicBezTo>
                    <a:pt x="54" y="14"/>
                    <a:pt x="55" y="15"/>
                    <a:pt x="56" y="17"/>
                  </a:cubicBezTo>
                  <a:close/>
                  <a:moveTo>
                    <a:pt x="13" y="12"/>
                  </a:moveTo>
                  <a:cubicBezTo>
                    <a:pt x="15" y="10"/>
                    <a:pt x="18" y="8"/>
                    <a:pt x="20" y="7"/>
                  </a:cubicBezTo>
                  <a:cubicBezTo>
                    <a:pt x="18" y="9"/>
                    <a:pt x="17" y="13"/>
                    <a:pt x="15" y="17"/>
                  </a:cubicBezTo>
                  <a:cubicBezTo>
                    <a:pt x="9" y="17"/>
                    <a:pt x="9" y="17"/>
                    <a:pt x="9" y="17"/>
                  </a:cubicBezTo>
                  <a:cubicBezTo>
                    <a:pt x="10" y="15"/>
                    <a:pt x="11" y="14"/>
                    <a:pt x="13" y="12"/>
                  </a:cubicBezTo>
                  <a:close/>
                  <a:moveTo>
                    <a:pt x="9" y="47"/>
                  </a:moveTo>
                  <a:cubicBezTo>
                    <a:pt x="15" y="47"/>
                    <a:pt x="15" y="47"/>
                    <a:pt x="15" y="47"/>
                  </a:cubicBezTo>
                  <a:cubicBezTo>
                    <a:pt x="17" y="51"/>
                    <a:pt x="18" y="54"/>
                    <a:pt x="20" y="57"/>
                  </a:cubicBezTo>
                  <a:cubicBezTo>
                    <a:pt x="18" y="55"/>
                    <a:pt x="15" y="54"/>
                    <a:pt x="13" y="51"/>
                  </a:cubicBezTo>
                  <a:cubicBezTo>
                    <a:pt x="11" y="50"/>
                    <a:pt x="10" y="48"/>
                    <a:pt x="9" y="47"/>
                  </a:cubicBezTo>
                  <a:close/>
                  <a:moveTo>
                    <a:pt x="52" y="51"/>
                  </a:moveTo>
                  <a:cubicBezTo>
                    <a:pt x="50" y="54"/>
                    <a:pt x="47" y="55"/>
                    <a:pt x="44" y="57"/>
                  </a:cubicBezTo>
                  <a:cubicBezTo>
                    <a:pt x="47" y="54"/>
                    <a:pt x="48" y="51"/>
                    <a:pt x="50" y="47"/>
                  </a:cubicBezTo>
                  <a:cubicBezTo>
                    <a:pt x="56" y="47"/>
                    <a:pt x="56" y="47"/>
                    <a:pt x="56" y="47"/>
                  </a:cubicBezTo>
                  <a:cubicBezTo>
                    <a:pt x="55" y="48"/>
                    <a:pt x="54" y="50"/>
                    <a:pt x="52" y="51"/>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85" name="Freeform 194"/>
            <p:cNvSpPr>
              <a:spLocks noEditPoints="1"/>
            </p:cNvSpPr>
            <p:nvPr/>
          </p:nvSpPr>
          <p:spPr bwMode="auto">
            <a:xfrm>
              <a:off x="8362658" y="4502622"/>
              <a:ext cx="143869" cy="146805"/>
            </a:xfrm>
            <a:custGeom>
              <a:avLst/>
              <a:gdLst>
                <a:gd name="T0" fmla="*/ 30 w 60"/>
                <a:gd name="T1" fmla="*/ 0 h 61"/>
                <a:gd name="T2" fmla="*/ 0 w 60"/>
                <a:gd name="T3" fmla="*/ 31 h 61"/>
                <a:gd name="T4" fmla="*/ 30 w 60"/>
                <a:gd name="T5" fmla="*/ 61 h 61"/>
                <a:gd name="T6" fmla="*/ 60 w 60"/>
                <a:gd name="T7" fmla="*/ 31 h 61"/>
                <a:gd name="T8" fmla="*/ 30 w 60"/>
                <a:gd name="T9" fmla="*/ 0 h 61"/>
                <a:gd name="T10" fmla="*/ 30 w 60"/>
                <a:gd name="T11" fmla="*/ 55 h 61"/>
                <a:gd name="T12" fmla="*/ 5 w 60"/>
                <a:gd name="T13" fmla="*/ 31 h 61"/>
                <a:gd name="T14" fmla="*/ 30 w 60"/>
                <a:gd name="T15" fmla="*/ 6 h 61"/>
                <a:gd name="T16" fmla="*/ 55 w 60"/>
                <a:gd name="T17" fmla="*/ 31 h 61"/>
                <a:gd name="T18" fmla="*/ 30 w 60"/>
                <a:gd name="T19" fmla="*/ 55 h 61"/>
                <a:gd name="T20" fmla="*/ 26 w 60"/>
                <a:gd name="T21" fmla="*/ 15 h 61"/>
                <a:gd name="T22" fmla="*/ 34 w 60"/>
                <a:gd name="T23" fmla="*/ 15 h 61"/>
                <a:gd name="T24" fmla="*/ 34 w 60"/>
                <a:gd name="T25" fmla="*/ 23 h 61"/>
                <a:gd name="T26" fmla="*/ 26 w 60"/>
                <a:gd name="T27" fmla="*/ 23 h 61"/>
                <a:gd name="T28" fmla="*/ 26 w 60"/>
                <a:gd name="T29" fmla="*/ 15 h 61"/>
                <a:gd name="T30" fmla="*/ 38 w 60"/>
                <a:gd name="T31" fmla="*/ 46 h 61"/>
                <a:gd name="T32" fmla="*/ 22 w 60"/>
                <a:gd name="T33" fmla="*/ 46 h 61"/>
                <a:gd name="T34" fmla="*/ 22 w 60"/>
                <a:gd name="T35" fmla="*/ 42 h 61"/>
                <a:gd name="T36" fmla="*/ 26 w 60"/>
                <a:gd name="T37" fmla="*/ 42 h 61"/>
                <a:gd name="T38" fmla="*/ 26 w 60"/>
                <a:gd name="T39" fmla="*/ 31 h 61"/>
                <a:gd name="T40" fmla="*/ 22 w 60"/>
                <a:gd name="T41" fmla="*/ 31 h 61"/>
                <a:gd name="T42" fmla="*/ 22 w 60"/>
                <a:gd name="T43" fmla="*/ 27 h 61"/>
                <a:gd name="T44" fmla="*/ 34 w 60"/>
                <a:gd name="T45" fmla="*/ 27 h 61"/>
                <a:gd name="T46" fmla="*/ 34 w 60"/>
                <a:gd name="T47" fmla="*/ 42 h 61"/>
                <a:gd name="T48" fmla="*/ 38 w 60"/>
                <a:gd name="T49" fmla="*/ 42 h 61"/>
                <a:gd name="T50" fmla="*/ 38 w 60"/>
                <a:gd name="T51" fmla="*/ 46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60" h="61">
                  <a:moveTo>
                    <a:pt x="30" y="0"/>
                  </a:moveTo>
                  <a:cubicBezTo>
                    <a:pt x="13" y="0"/>
                    <a:pt x="0" y="14"/>
                    <a:pt x="0" y="31"/>
                  </a:cubicBezTo>
                  <a:cubicBezTo>
                    <a:pt x="0" y="47"/>
                    <a:pt x="13" y="61"/>
                    <a:pt x="30" y="61"/>
                  </a:cubicBezTo>
                  <a:cubicBezTo>
                    <a:pt x="47" y="61"/>
                    <a:pt x="60" y="47"/>
                    <a:pt x="60" y="31"/>
                  </a:cubicBezTo>
                  <a:cubicBezTo>
                    <a:pt x="60" y="14"/>
                    <a:pt x="47" y="0"/>
                    <a:pt x="30" y="0"/>
                  </a:cubicBezTo>
                  <a:close/>
                  <a:moveTo>
                    <a:pt x="30" y="55"/>
                  </a:moveTo>
                  <a:cubicBezTo>
                    <a:pt x="16" y="55"/>
                    <a:pt x="5" y="44"/>
                    <a:pt x="5" y="31"/>
                  </a:cubicBezTo>
                  <a:cubicBezTo>
                    <a:pt x="5" y="17"/>
                    <a:pt x="16" y="6"/>
                    <a:pt x="30" y="6"/>
                  </a:cubicBezTo>
                  <a:cubicBezTo>
                    <a:pt x="44" y="6"/>
                    <a:pt x="55" y="17"/>
                    <a:pt x="55" y="31"/>
                  </a:cubicBezTo>
                  <a:cubicBezTo>
                    <a:pt x="55" y="44"/>
                    <a:pt x="44" y="55"/>
                    <a:pt x="30" y="55"/>
                  </a:cubicBezTo>
                  <a:close/>
                  <a:moveTo>
                    <a:pt x="26" y="15"/>
                  </a:moveTo>
                  <a:cubicBezTo>
                    <a:pt x="34" y="15"/>
                    <a:pt x="34" y="15"/>
                    <a:pt x="34" y="15"/>
                  </a:cubicBezTo>
                  <a:cubicBezTo>
                    <a:pt x="34" y="23"/>
                    <a:pt x="34" y="23"/>
                    <a:pt x="34" y="23"/>
                  </a:cubicBezTo>
                  <a:cubicBezTo>
                    <a:pt x="26" y="23"/>
                    <a:pt x="26" y="23"/>
                    <a:pt x="26" y="23"/>
                  </a:cubicBezTo>
                  <a:lnTo>
                    <a:pt x="26" y="15"/>
                  </a:lnTo>
                  <a:close/>
                  <a:moveTo>
                    <a:pt x="38" y="46"/>
                  </a:moveTo>
                  <a:cubicBezTo>
                    <a:pt x="22" y="46"/>
                    <a:pt x="22" y="46"/>
                    <a:pt x="22" y="46"/>
                  </a:cubicBezTo>
                  <a:cubicBezTo>
                    <a:pt x="22" y="42"/>
                    <a:pt x="22" y="42"/>
                    <a:pt x="22" y="42"/>
                  </a:cubicBezTo>
                  <a:cubicBezTo>
                    <a:pt x="26" y="42"/>
                    <a:pt x="26" y="42"/>
                    <a:pt x="26" y="42"/>
                  </a:cubicBezTo>
                  <a:cubicBezTo>
                    <a:pt x="26" y="31"/>
                    <a:pt x="26" y="31"/>
                    <a:pt x="26" y="31"/>
                  </a:cubicBezTo>
                  <a:cubicBezTo>
                    <a:pt x="22" y="31"/>
                    <a:pt x="22" y="31"/>
                    <a:pt x="22" y="31"/>
                  </a:cubicBezTo>
                  <a:cubicBezTo>
                    <a:pt x="22" y="27"/>
                    <a:pt x="22" y="27"/>
                    <a:pt x="22" y="27"/>
                  </a:cubicBezTo>
                  <a:cubicBezTo>
                    <a:pt x="34" y="27"/>
                    <a:pt x="34" y="27"/>
                    <a:pt x="34" y="27"/>
                  </a:cubicBezTo>
                  <a:cubicBezTo>
                    <a:pt x="34" y="42"/>
                    <a:pt x="34" y="42"/>
                    <a:pt x="34" y="42"/>
                  </a:cubicBezTo>
                  <a:cubicBezTo>
                    <a:pt x="38" y="42"/>
                    <a:pt x="38" y="42"/>
                    <a:pt x="38" y="42"/>
                  </a:cubicBezTo>
                  <a:lnTo>
                    <a:pt x="38" y="46"/>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86" name="Freeform 196"/>
            <p:cNvSpPr>
              <a:spLocks noEditPoints="1"/>
            </p:cNvSpPr>
            <p:nvPr/>
          </p:nvSpPr>
          <p:spPr bwMode="auto">
            <a:xfrm>
              <a:off x="7514125" y="4822657"/>
              <a:ext cx="165890" cy="164422"/>
            </a:xfrm>
            <a:custGeom>
              <a:avLst/>
              <a:gdLst>
                <a:gd name="T0" fmla="*/ 35 w 69"/>
                <a:gd name="T1" fmla="*/ 0 h 69"/>
                <a:gd name="T2" fmla="*/ 0 w 69"/>
                <a:gd name="T3" fmla="*/ 35 h 69"/>
                <a:gd name="T4" fmla="*/ 35 w 69"/>
                <a:gd name="T5" fmla="*/ 69 h 69"/>
                <a:gd name="T6" fmla="*/ 69 w 69"/>
                <a:gd name="T7" fmla="*/ 35 h 69"/>
                <a:gd name="T8" fmla="*/ 35 w 69"/>
                <a:gd name="T9" fmla="*/ 0 h 69"/>
                <a:gd name="T10" fmla="*/ 55 w 69"/>
                <a:gd name="T11" fmla="*/ 30 h 69"/>
                <a:gd name="T12" fmla="*/ 36 w 69"/>
                <a:gd name="T13" fmla="*/ 56 h 69"/>
                <a:gd name="T14" fmla="*/ 28 w 69"/>
                <a:gd name="T15" fmla="*/ 52 h 69"/>
                <a:gd name="T16" fmla="*/ 21 w 69"/>
                <a:gd name="T17" fmla="*/ 32 h 69"/>
                <a:gd name="T18" fmla="*/ 16 w 69"/>
                <a:gd name="T19" fmla="*/ 33 h 69"/>
                <a:gd name="T20" fmla="*/ 14 w 69"/>
                <a:gd name="T21" fmla="*/ 31 h 69"/>
                <a:gd name="T22" fmla="*/ 27 w 69"/>
                <a:gd name="T23" fmla="*/ 22 h 69"/>
                <a:gd name="T24" fmla="*/ 34 w 69"/>
                <a:gd name="T25" fmla="*/ 36 h 69"/>
                <a:gd name="T26" fmla="*/ 37 w 69"/>
                <a:gd name="T27" fmla="*/ 44 h 69"/>
                <a:gd name="T28" fmla="*/ 43 w 69"/>
                <a:gd name="T29" fmla="*/ 36 h 69"/>
                <a:gd name="T30" fmla="*/ 38 w 69"/>
                <a:gd name="T31" fmla="*/ 31 h 69"/>
                <a:gd name="T32" fmla="*/ 55 w 69"/>
                <a:gd name="T33" fmla="*/ 30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9" h="69">
                  <a:moveTo>
                    <a:pt x="35" y="0"/>
                  </a:moveTo>
                  <a:cubicBezTo>
                    <a:pt x="16" y="0"/>
                    <a:pt x="0" y="16"/>
                    <a:pt x="0" y="35"/>
                  </a:cubicBezTo>
                  <a:cubicBezTo>
                    <a:pt x="0" y="54"/>
                    <a:pt x="16" y="69"/>
                    <a:pt x="35" y="69"/>
                  </a:cubicBezTo>
                  <a:cubicBezTo>
                    <a:pt x="54" y="69"/>
                    <a:pt x="69" y="54"/>
                    <a:pt x="69" y="35"/>
                  </a:cubicBezTo>
                  <a:cubicBezTo>
                    <a:pt x="69" y="16"/>
                    <a:pt x="54" y="0"/>
                    <a:pt x="35" y="0"/>
                  </a:cubicBezTo>
                  <a:close/>
                  <a:moveTo>
                    <a:pt x="55" y="30"/>
                  </a:moveTo>
                  <a:cubicBezTo>
                    <a:pt x="53" y="43"/>
                    <a:pt x="40" y="54"/>
                    <a:pt x="36" y="56"/>
                  </a:cubicBezTo>
                  <a:cubicBezTo>
                    <a:pt x="32" y="58"/>
                    <a:pt x="29" y="55"/>
                    <a:pt x="28" y="52"/>
                  </a:cubicBezTo>
                  <a:cubicBezTo>
                    <a:pt x="26" y="49"/>
                    <a:pt x="22" y="33"/>
                    <a:pt x="21" y="32"/>
                  </a:cubicBezTo>
                  <a:cubicBezTo>
                    <a:pt x="19" y="30"/>
                    <a:pt x="16" y="33"/>
                    <a:pt x="16" y="33"/>
                  </a:cubicBezTo>
                  <a:cubicBezTo>
                    <a:pt x="14" y="31"/>
                    <a:pt x="14" y="31"/>
                    <a:pt x="14" y="31"/>
                  </a:cubicBezTo>
                  <a:cubicBezTo>
                    <a:pt x="14" y="31"/>
                    <a:pt x="21" y="23"/>
                    <a:pt x="27" y="22"/>
                  </a:cubicBezTo>
                  <a:cubicBezTo>
                    <a:pt x="32" y="21"/>
                    <a:pt x="32" y="30"/>
                    <a:pt x="34" y="36"/>
                  </a:cubicBezTo>
                  <a:cubicBezTo>
                    <a:pt x="35" y="41"/>
                    <a:pt x="36" y="44"/>
                    <a:pt x="37" y="44"/>
                  </a:cubicBezTo>
                  <a:cubicBezTo>
                    <a:pt x="38" y="44"/>
                    <a:pt x="40" y="41"/>
                    <a:pt x="43" y="36"/>
                  </a:cubicBezTo>
                  <a:cubicBezTo>
                    <a:pt x="45" y="32"/>
                    <a:pt x="42" y="28"/>
                    <a:pt x="38" y="31"/>
                  </a:cubicBezTo>
                  <a:cubicBezTo>
                    <a:pt x="40" y="20"/>
                    <a:pt x="57" y="17"/>
                    <a:pt x="55" y="30"/>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87" name="Freeform 206"/>
            <p:cNvSpPr>
              <a:spLocks noEditPoints="1"/>
            </p:cNvSpPr>
            <p:nvPr/>
          </p:nvSpPr>
          <p:spPr bwMode="auto">
            <a:xfrm>
              <a:off x="9849793" y="5205819"/>
              <a:ext cx="286271" cy="253972"/>
            </a:xfrm>
            <a:custGeom>
              <a:avLst/>
              <a:gdLst>
                <a:gd name="T0" fmla="*/ 50 w 119"/>
                <a:gd name="T1" fmla="*/ 0 h 106"/>
                <a:gd name="T2" fmla="*/ 50 w 119"/>
                <a:gd name="T3" fmla="*/ 0 h 106"/>
                <a:gd name="T4" fmla="*/ 99 w 119"/>
                <a:gd name="T5" fmla="*/ 40 h 106"/>
                <a:gd name="T6" fmla="*/ 50 w 119"/>
                <a:gd name="T7" fmla="*/ 81 h 106"/>
                <a:gd name="T8" fmla="*/ 42 w 119"/>
                <a:gd name="T9" fmla="*/ 80 h 106"/>
                <a:gd name="T10" fmla="*/ 7 w 119"/>
                <a:gd name="T11" fmla="*/ 93 h 106"/>
                <a:gd name="T12" fmla="*/ 7 w 119"/>
                <a:gd name="T13" fmla="*/ 90 h 106"/>
                <a:gd name="T14" fmla="*/ 19 w 119"/>
                <a:gd name="T15" fmla="*/ 74 h 106"/>
                <a:gd name="T16" fmla="*/ 18 w 119"/>
                <a:gd name="T17" fmla="*/ 72 h 106"/>
                <a:gd name="T18" fmla="*/ 0 w 119"/>
                <a:gd name="T19" fmla="*/ 40 h 106"/>
                <a:gd name="T20" fmla="*/ 50 w 119"/>
                <a:gd name="T21" fmla="*/ 0 h 106"/>
                <a:gd name="T22" fmla="*/ 103 w 119"/>
                <a:gd name="T23" fmla="*/ 90 h 106"/>
                <a:gd name="T24" fmla="*/ 113 w 119"/>
                <a:gd name="T25" fmla="*/ 104 h 106"/>
                <a:gd name="T26" fmla="*/ 113 w 119"/>
                <a:gd name="T27" fmla="*/ 106 h 106"/>
                <a:gd name="T28" fmla="*/ 83 w 119"/>
                <a:gd name="T29" fmla="*/ 95 h 106"/>
                <a:gd name="T30" fmla="*/ 76 w 119"/>
                <a:gd name="T31" fmla="*/ 96 h 106"/>
                <a:gd name="T32" fmla="*/ 50 w 119"/>
                <a:gd name="T33" fmla="*/ 88 h 106"/>
                <a:gd name="T34" fmla="*/ 90 w 119"/>
                <a:gd name="T35" fmla="*/ 75 h 106"/>
                <a:gd name="T36" fmla="*/ 103 w 119"/>
                <a:gd name="T37" fmla="*/ 60 h 106"/>
                <a:gd name="T38" fmla="*/ 107 w 119"/>
                <a:gd name="T39" fmla="*/ 40 h 106"/>
                <a:gd name="T40" fmla="*/ 107 w 119"/>
                <a:gd name="T41" fmla="*/ 37 h 106"/>
                <a:gd name="T42" fmla="*/ 119 w 119"/>
                <a:gd name="T43" fmla="*/ 61 h 106"/>
                <a:gd name="T44" fmla="*/ 103 w 119"/>
                <a:gd name="T45" fmla="*/ 88 h 106"/>
                <a:gd name="T46" fmla="*/ 103 w 119"/>
                <a:gd name="T47" fmla="*/ 90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19" h="106">
                  <a:moveTo>
                    <a:pt x="50" y="0"/>
                  </a:moveTo>
                  <a:cubicBezTo>
                    <a:pt x="50" y="0"/>
                    <a:pt x="50" y="0"/>
                    <a:pt x="50" y="0"/>
                  </a:cubicBezTo>
                  <a:cubicBezTo>
                    <a:pt x="77" y="0"/>
                    <a:pt x="99" y="18"/>
                    <a:pt x="99" y="40"/>
                  </a:cubicBezTo>
                  <a:cubicBezTo>
                    <a:pt x="99" y="63"/>
                    <a:pt x="77" y="81"/>
                    <a:pt x="50" y="81"/>
                  </a:cubicBezTo>
                  <a:cubicBezTo>
                    <a:pt x="47" y="81"/>
                    <a:pt x="44" y="80"/>
                    <a:pt x="42" y="80"/>
                  </a:cubicBezTo>
                  <a:cubicBezTo>
                    <a:pt x="31" y="91"/>
                    <a:pt x="19" y="93"/>
                    <a:pt x="7" y="93"/>
                  </a:cubicBezTo>
                  <a:cubicBezTo>
                    <a:pt x="7" y="90"/>
                    <a:pt x="7" y="90"/>
                    <a:pt x="7" y="90"/>
                  </a:cubicBezTo>
                  <a:cubicBezTo>
                    <a:pt x="13" y="87"/>
                    <a:pt x="19" y="81"/>
                    <a:pt x="19" y="74"/>
                  </a:cubicBezTo>
                  <a:cubicBezTo>
                    <a:pt x="19" y="73"/>
                    <a:pt x="19" y="72"/>
                    <a:pt x="18" y="72"/>
                  </a:cubicBezTo>
                  <a:cubicBezTo>
                    <a:pt x="7" y="64"/>
                    <a:pt x="0" y="53"/>
                    <a:pt x="0" y="40"/>
                  </a:cubicBezTo>
                  <a:cubicBezTo>
                    <a:pt x="0" y="18"/>
                    <a:pt x="22" y="0"/>
                    <a:pt x="50" y="0"/>
                  </a:cubicBezTo>
                  <a:close/>
                  <a:moveTo>
                    <a:pt x="103" y="90"/>
                  </a:moveTo>
                  <a:cubicBezTo>
                    <a:pt x="103" y="96"/>
                    <a:pt x="107" y="101"/>
                    <a:pt x="113" y="104"/>
                  </a:cubicBezTo>
                  <a:cubicBezTo>
                    <a:pt x="113" y="106"/>
                    <a:pt x="113" y="106"/>
                    <a:pt x="113" y="106"/>
                  </a:cubicBezTo>
                  <a:cubicBezTo>
                    <a:pt x="102" y="106"/>
                    <a:pt x="92" y="104"/>
                    <a:pt x="83" y="95"/>
                  </a:cubicBezTo>
                  <a:cubicBezTo>
                    <a:pt x="81" y="95"/>
                    <a:pt x="79" y="96"/>
                    <a:pt x="76" y="96"/>
                  </a:cubicBezTo>
                  <a:cubicBezTo>
                    <a:pt x="66" y="96"/>
                    <a:pt x="57" y="93"/>
                    <a:pt x="50" y="88"/>
                  </a:cubicBezTo>
                  <a:cubicBezTo>
                    <a:pt x="65" y="88"/>
                    <a:pt x="79" y="84"/>
                    <a:pt x="90" y="75"/>
                  </a:cubicBezTo>
                  <a:cubicBezTo>
                    <a:pt x="95" y="71"/>
                    <a:pt x="100" y="65"/>
                    <a:pt x="103" y="60"/>
                  </a:cubicBezTo>
                  <a:cubicBezTo>
                    <a:pt x="106" y="54"/>
                    <a:pt x="107" y="47"/>
                    <a:pt x="107" y="40"/>
                  </a:cubicBezTo>
                  <a:cubicBezTo>
                    <a:pt x="107" y="39"/>
                    <a:pt x="107" y="38"/>
                    <a:pt x="107" y="37"/>
                  </a:cubicBezTo>
                  <a:cubicBezTo>
                    <a:pt x="115" y="43"/>
                    <a:pt x="119" y="52"/>
                    <a:pt x="119" y="61"/>
                  </a:cubicBezTo>
                  <a:cubicBezTo>
                    <a:pt x="119" y="72"/>
                    <a:pt x="113" y="82"/>
                    <a:pt x="103" y="88"/>
                  </a:cubicBezTo>
                  <a:cubicBezTo>
                    <a:pt x="103" y="89"/>
                    <a:pt x="103" y="89"/>
                    <a:pt x="103" y="90"/>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88" name="Freeform 207"/>
            <p:cNvSpPr>
              <a:spLocks noEditPoints="1"/>
            </p:cNvSpPr>
            <p:nvPr/>
          </p:nvSpPr>
          <p:spPr bwMode="auto">
            <a:xfrm>
              <a:off x="9682435" y="4835870"/>
              <a:ext cx="167357" cy="168825"/>
            </a:xfrm>
            <a:custGeom>
              <a:avLst/>
              <a:gdLst>
                <a:gd name="T0" fmla="*/ 35 w 70"/>
                <a:gd name="T1" fmla="*/ 0 h 70"/>
                <a:gd name="T2" fmla="*/ 0 w 70"/>
                <a:gd name="T3" fmla="*/ 35 h 70"/>
                <a:gd name="T4" fmla="*/ 35 w 70"/>
                <a:gd name="T5" fmla="*/ 70 h 70"/>
                <a:gd name="T6" fmla="*/ 70 w 70"/>
                <a:gd name="T7" fmla="*/ 35 h 70"/>
                <a:gd name="T8" fmla="*/ 35 w 70"/>
                <a:gd name="T9" fmla="*/ 0 h 70"/>
                <a:gd name="T10" fmla="*/ 29 w 70"/>
                <a:gd name="T11" fmla="*/ 57 h 70"/>
                <a:gd name="T12" fmla="*/ 14 w 70"/>
                <a:gd name="T13" fmla="*/ 38 h 70"/>
                <a:gd name="T14" fmla="*/ 21 w 70"/>
                <a:gd name="T15" fmla="*/ 31 h 70"/>
                <a:gd name="T16" fmla="*/ 29 w 70"/>
                <a:gd name="T17" fmla="*/ 41 h 70"/>
                <a:gd name="T18" fmla="*/ 54 w 70"/>
                <a:gd name="T19" fmla="*/ 21 h 70"/>
                <a:gd name="T20" fmla="*/ 57 w 70"/>
                <a:gd name="T21" fmla="*/ 24 h 70"/>
                <a:gd name="T22" fmla="*/ 29 w 70"/>
                <a:gd name="T23" fmla="*/ 57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0" h="70">
                  <a:moveTo>
                    <a:pt x="35" y="0"/>
                  </a:moveTo>
                  <a:cubicBezTo>
                    <a:pt x="16" y="0"/>
                    <a:pt x="0" y="16"/>
                    <a:pt x="0" y="35"/>
                  </a:cubicBezTo>
                  <a:cubicBezTo>
                    <a:pt x="0" y="54"/>
                    <a:pt x="16" y="70"/>
                    <a:pt x="35" y="70"/>
                  </a:cubicBezTo>
                  <a:cubicBezTo>
                    <a:pt x="54" y="70"/>
                    <a:pt x="70" y="54"/>
                    <a:pt x="70" y="35"/>
                  </a:cubicBezTo>
                  <a:cubicBezTo>
                    <a:pt x="70" y="16"/>
                    <a:pt x="54" y="0"/>
                    <a:pt x="35" y="0"/>
                  </a:cubicBezTo>
                  <a:close/>
                  <a:moveTo>
                    <a:pt x="29" y="57"/>
                  </a:moveTo>
                  <a:cubicBezTo>
                    <a:pt x="14" y="38"/>
                    <a:pt x="14" y="38"/>
                    <a:pt x="14" y="38"/>
                  </a:cubicBezTo>
                  <a:cubicBezTo>
                    <a:pt x="21" y="31"/>
                    <a:pt x="21" y="31"/>
                    <a:pt x="21" y="31"/>
                  </a:cubicBezTo>
                  <a:cubicBezTo>
                    <a:pt x="29" y="41"/>
                    <a:pt x="29" y="41"/>
                    <a:pt x="29" y="41"/>
                  </a:cubicBezTo>
                  <a:cubicBezTo>
                    <a:pt x="54" y="21"/>
                    <a:pt x="54" y="21"/>
                    <a:pt x="54" y="21"/>
                  </a:cubicBezTo>
                  <a:cubicBezTo>
                    <a:pt x="57" y="24"/>
                    <a:pt x="57" y="24"/>
                    <a:pt x="57" y="24"/>
                  </a:cubicBezTo>
                  <a:lnTo>
                    <a:pt x="29" y="57"/>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89" name="Freeform 208"/>
            <p:cNvSpPr>
              <a:spLocks noEditPoints="1"/>
            </p:cNvSpPr>
            <p:nvPr/>
          </p:nvSpPr>
          <p:spPr bwMode="auto">
            <a:xfrm>
              <a:off x="8869135" y="5114799"/>
              <a:ext cx="206996" cy="234889"/>
            </a:xfrm>
            <a:custGeom>
              <a:avLst/>
              <a:gdLst>
                <a:gd name="T0" fmla="*/ 55 w 86"/>
                <a:gd name="T1" fmla="*/ 14 h 98"/>
                <a:gd name="T2" fmla="*/ 55 w 86"/>
                <a:gd name="T3" fmla="*/ 27 h 98"/>
                <a:gd name="T4" fmla="*/ 65 w 86"/>
                <a:gd name="T5" fmla="*/ 33 h 98"/>
                <a:gd name="T6" fmla="*/ 74 w 86"/>
                <a:gd name="T7" fmla="*/ 55 h 98"/>
                <a:gd name="T8" fmla="*/ 65 w 86"/>
                <a:gd name="T9" fmla="*/ 77 h 98"/>
                <a:gd name="T10" fmla="*/ 43 w 86"/>
                <a:gd name="T11" fmla="*/ 85 h 98"/>
                <a:gd name="T12" fmla="*/ 22 w 86"/>
                <a:gd name="T13" fmla="*/ 77 h 98"/>
                <a:gd name="T14" fmla="*/ 13 w 86"/>
                <a:gd name="T15" fmla="*/ 55 h 98"/>
                <a:gd name="T16" fmla="*/ 22 w 86"/>
                <a:gd name="T17" fmla="*/ 33 h 98"/>
                <a:gd name="T18" fmla="*/ 31 w 86"/>
                <a:gd name="T19" fmla="*/ 27 h 98"/>
                <a:gd name="T20" fmla="*/ 31 w 86"/>
                <a:gd name="T21" fmla="*/ 14 h 98"/>
                <a:gd name="T22" fmla="*/ 0 w 86"/>
                <a:gd name="T23" fmla="*/ 55 h 98"/>
                <a:gd name="T24" fmla="*/ 43 w 86"/>
                <a:gd name="T25" fmla="*/ 98 h 98"/>
                <a:gd name="T26" fmla="*/ 86 w 86"/>
                <a:gd name="T27" fmla="*/ 55 h 98"/>
                <a:gd name="T28" fmla="*/ 55 w 86"/>
                <a:gd name="T29" fmla="*/ 14 h 98"/>
                <a:gd name="T30" fmla="*/ 37 w 86"/>
                <a:gd name="T31" fmla="*/ 0 h 98"/>
                <a:gd name="T32" fmla="*/ 49 w 86"/>
                <a:gd name="T33" fmla="*/ 0 h 98"/>
                <a:gd name="T34" fmla="*/ 49 w 86"/>
                <a:gd name="T35" fmla="*/ 49 h 98"/>
                <a:gd name="T36" fmla="*/ 37 w 86"/>
                <a:gd name="T37" fmla="*/ 49 h 98"/>
                <a:gd name="T38" fmla="*/ 37 w 86"/>
                <a:gd name="T39" fmla="*/ 0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6" h="98">
                  <a:moveTo>
                    <a:pt x="55" y="14"/>
                  </a:moveTo>
                  <a:cubicBezTo>
                    <a:pt x="55" y="27"/>
                    <a:pt x="55" y="27"/>
                    <a:pt x="55" y="27"/>
                  </a:cubicBezTo>
                  <a:cubicBezTo>
                    <a:pt x="59" y="28"/>
                    <a:pt x="62" y="31"/>
                    <a:pt x="65" y="33"/>
                  </a:cubicBezTo>
                  <a:cubicBezTo>
                    <a:pt x="71" y="39"/>
                    <a:pt x="74" y="47"/>
                    <a:pt x="74" y="55"/>
                  </a:cubicBezTo>
                  <a:cubicBezTo>
                    <a:pt x="74" y="63"/>
                    <a:pt x="71" y="71"/>
                    <a:pt x="65" y="77"/>
                  </a:cubicBezTo>
                  <a:cubicBezTo>
                    <a:pt x="59" y="82"/>
                    <a:pt x="51" y="85"/>
                    <a:pt x="43" y="85"/>
                  </a:cubicBezTo>
                  <a:cubicBezTo>
                    <a:pt x="35" y="85"/>
                    <a:pt x="27" y="82"/>
                    <a:pt x="22" y="77"/>
                  </a:cubicBezTo>
                  <a:cubicBezTo>
                    <a:pt x="16" y="71"/>
                    <a:pt x="13" y="63"/>
                    <a:pt x="13" y="55"/>
                  </a:cubicBezTo>
                  <a:cubicBezTo>
                    <a:pt x="13" y="47"/>
                    <a:pt x="16" y="39"/>
                    <a:pt x="22" y="33"/>
                  </a:cubicBezTo>
                  <a:cubicBezTo>
                    <a:pt x="24" y="31"/>
                    <a:pt x="27" y="28"/>
                    <a:pt x="31" y="27"/>
                  </a:cubicBezTo>
                  <a:cubicBezTo>
                    <a:pt x="31" y="14"/>
                    <a:pt x="31" y="14"/>
                    <a:pt x="31" y="14"/>
                  </a:cubicBezTo>
                  <a:cubicBezTo>
                    <a:pt x="13" y="19"/>
                    <a:pt x="0" y="36"/>
                    <a:pt x="0" y="55"/>
                  </a:cubicBezTo>
                  <a:cubicBezTo>
                    <a:pt x="0" y="79"/>
                    <a:pt x="20" y="98"/>
                    <a:pt x="43" y="98"/>
                  </a:cubicBezTo>
                  <a:cubicBezTo>
                    <a:pt x="67" y="98"/>
                    <a:pt x="86" y="79"/>
                    <a:pt x="86" y="55"/>
                  </a:cubicBezTo>
                  <a:cubicBezTo>
                    <a:pt x="86" y="36"/>
                    <a:pt x="73" y="19"/>
                    <a:pt x="55" y="14"/>
                  </a:cubicBezTo>
                  <a:close/>
                  <a:moveTo>
                    <a:pt x="37" y="0"/>
                  </a:moveTo>
                  <a:cubicBezTo>
                    <a:pt x="49" y="0"/>
                    <a:pt x="49" y="0"/>
                    <a:pt x="49" y="0"/>
                  </a:cubicBezTo>
                  <a:cubicBezTo>
                    <a:pt x="49" y="49"/>
                    <a:pt x="49" y="49"/>
                    <a:pt x="49" y="49"/>
                  </a:cubicBezTo>
                  <a:cubicBezTo>
                    <a:pt x="37" y="49"/>
                    <a:pt x="37" y="49"/>
                    <a:pt x="37" y="49"/>
                  </a:cubicBezTo>
                  <a:lnTo>
                    <a:pt x="37" y="0"/>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90" name="Freeform 209"/>
            <p:cNvSpPr>
              <a:spLocks/>
            </p:cNvSpPr>
            <p:nvPr/>
          </p:nvSpPr>
          <p:spPr bwMode="auto">
            <a:xfrm>
              <a:off x="8612226" y="5357028"/>
              <a:ext cx="278929" cy="233420"/>
            </a:xfrm>
            <a:custGeom>
              <a:avLst/>
              <a:gdLst>
                <a:gd name="T0" fmla="*/ 57 w 116"/>
                <a:gd name="T1" fmla="*/ 1 h 97"/>
                <a:gd name="T2" fmla="*/ 48 w 116"/>
                <a:gd name="T3" fmla="*/ 8 h 97"/>
                <a:gd name="T4" fmla="*/ 55 w 116"/>
                <a:gd name="T5" fmla="*/ 18 h 97"/>
                <a:gd name="T6" fmla="*/ 85 w 116"/>
                <a:gd name="T7" fmla="*/ 22 h 97"/>
                <a:gd name="T8" fmla="*/ 5 w 116"/>
                <a:gd name="T9" fmla="*/ 81 h 97"/>
                <a:gd name="T10" fmla="*/ 3 w 116"/>
                <a:gd name="T11" fmla="*/ 93 h 97"/>
                <a:gd name="T12" fmla="*/ 8 w 116"/>
                <a:gd name="T13" fmla="*/ 96 h 97"/>
                <a:gd name="T14" fmla="*/ 15 w 116"/>
                <a:gd name="T15" fmla="*/ 95 h 97"/>
                <a:gd name="T16" fmla="*/ 95 w 116"/>
                <a:gd name="T17" fmla="*/ 36 h 97"/>
                <a:gd name="T18" fmla="*/ 90 w 116"/>
                <a:gd name="T19" fmla="*/ 66 h 97"/>
                <a:gd name="T20" fmla="*/ 97 w 116"/>
                <a:gd name="T21" fmla="*/ 76 h 97"/>
                <a:gd name="T22" fmla="*/ 107 w 116"/>
                <a:gd name="T23" fmla="*/ 69 h 97"/>
                <a:gd name="T24" fmla="*/ 116 w 116"/>
                <a:gd name="T25" fmla="*/ 10 h 97"/>
                <a:gd name="T26" fmla="*/ 57 w 116"/>
                <a:gd name="T27" fmla="*/ 1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6" h="97">
                  <a:moveTo>
                    <a:pt x="57" y="1"/>
                  </a:moveTo>
                  <a:cubicBezTo>
                    <a:pt x="53" y="0"/>
                    <a:pt x="48" y="3"/>
                    <a:pt x="48" y="8"/>
                  </a:cubicBezTo>
                  <a:cubicBezTo>
                    <a:pt x="47" y="13"/>
                    <a:pt x="50" y="17"/>
                    <a:pt x="55" y="18"/>
                  </a:cubicBezTo>
                  <a:cubicBezTo>
                    <a:pt x="85" y="22"/>
                    <a:pt x="85" y="22"/>
                    <a:pt x="85" y="22"/>
                  </a:cubicBezTo>
                  <a:cubicBezTo>
                    <a:pt x="5" y="81"/>
                    <a:pt x="5" y="81"/>
                    <a:pt x="5" y="81"/>
                  </a:cubicBezTo>
                  <a:cubicBezTo>
                    <a:pt x="1" y="84"/>
                    <a:pt x="0" y="89"/>
                    <a:pt x="3" y="93"/>
                  </a:cubicBezTo>
                  <a:cubicBezTo>
                    <a:pt x="4" y="95"/>
                    <a:pt x="6" y="96"/>
                    <a:pt x="8" y="96"/>
                  </a:cubicBezTo>
                  <a:cubicBezTo>
                    <a:pt x="10" y="97"/>
                    <a:pt x="13" y="96"/>
                    <a:pt x="15" y="95"/>
                  </a:cubicBezTo>
                  <a:cubicBezTo>
                    <a:pt x="95" y="36"/>
                    <a:pt x="95" y="36"/>
                    <a:pt x="95" y="36"/>
                  </a:cubicBezTo>
                  <a:cubicBezTo>
                    <a:pt x="90" y="66"/>
                    <a:pt x="90" y="66"/>
                    <a:pt x="90" y="66"/>
                  </a:cubicBezTo>
                  <a:cubicBezTo>
                    <a:pt x="90" y="71"/>
                    <a:pt x="93" y="75"/>
                    <a:pt x="97" y="76"/>
                  </a:cubicBezTo>
                  <a:cubicBezTo>
                    <a:pt x="102" y="76"/>
                    <a:pt x="106" y="73"/>
                    <a:pt x="107" y="69"/>
                  </a:cubicBezTo>
                  <a:cubicBezTo>
                    <a:pt x="116" y="10"/>
                    <a:pt x="116" y="10"/>
                    <a:pt x="116" y="10"/>
                  </a:cubicBezTo>
                  <a:lnTo>
                    <a:pt x="57" y="1"/>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91" name="Freeform 210"/>
            <p:cNvSpPr>
              <a:spLocks noEditPoints="1"/>
            </p:cNvSpPr>
            <p:nvPr/>
          </p:nvSpPr>
          <p:spPr bwMode="auto">
            <a:xfrm>
              <a:off x="9234680" y="5013504"/>
              <a:ext cx="239293" cy="256909"/>
            </a:xfrm>
            <a:custGeom>
              <a:avLst/>
              <a:gdLst>
                <a:gd name="T0" fmla="*/ 90 w 100"/>
                <a:gd name="T1" fmla="*/ 0 h 107"/>
                <a:gd name="T2" fmla="*/ 10 w 100"/>
                <a:gd name="T3" fmla="*/ 0 h 107"/>
                <a:gd name="T4" fmla="*/ 0 w 100"/>
                <a:gd name="T5" fmla="*/ 10 h 107"/>
                <a:gd name="T6" fmla="*/ 0 w 100"/>
                <a:gd name="T7" fmla="*/ 97 h 107"/>
                <a:gd name="T8" fmla="*/ 10 w 100"/>
                <a:gd name="T9" fmla="*/ 107 h 107"/>
                <a:gd name="T10" fmla="*/ 90 w 100"/>
                <a:gd name="T11" fmla="*/ 107 h 107"/>
                <a:gd name="T12" fmla="*/ 100 w 100"/>
                <a:gd name="T13" fmla="*/ 97 h 107"/>
                <a:gd name="T14" fmla="*/ 100 w 100"/>
                <a:gd name="T15" fmla="*/ 10 h 107"/>
                <a:gd name="T16" fmla="*/ 90 w 100"/>
                <a:gd name="T17" fmla="*/ 0 h 107"/>
                <a:gd name="T18" fmla="*/ 86 w 100"/>
                <a:gd name="T19" fmla="*/ 93 h 107"/>
                <a:gd name="T20" fmla="*/ 13 w 100"/>
                <a:gd name="T21" fmla="*/ 93 h 107"/>
                <a:gd name="T22" fmla="*/ 13 w 100"/>
                <a:gd name="T23" fmla="*/ 13 h 107"/>
                <a:gd name="T24" fmla="*/ 86 w 100"/>
                <a:gd name="T25" fmla="*/ 13 h 107"/>
                <a:gd name="T26" fmla="*/ 86 w 100"/>
                <a:gd name="T27" fmla="*/ 93 h 107"/>
                <a:gd name="T28" fmla="*/ 26 w 100"/>
                <a:gd name="T29" fmla="*/ 47 h 107"/>
                <a:gd name="T30" fmla="*/ 73 w 100"/>
                <a:gd name="T31" fmla="*/ 47 h 107"/>
                <a:gd name="T32" fmla="*/ 73 w 100"/>
                <a:gd name="T33" fmla="*/ 53 h 107"/>
                <a:gd name="T34" fmla="*/ 26 w 100"/>
                <a:gd name="T35" fmla="*/ 53 h 107"/>
                <a:gd name="T36" fmla="*/ 26 w 100"/>
                <a:gd name="T37" fmla="*/ 47 h 107"/>
                <a:gd name="T38" fmla="*/ 26 w 100"/>
                <a:gd name="T39" fmla="*/ 60 h 107"/>
                <a:gd name="T40" fmla="*/ 73 w 100"/>
                <a:gd name="T41" fmla="*/ 60 h 107"/>
                <a:gd name="T42" fmla="*/ 73 w 100"/>
                <a:gd name="T43" fmla="*/ 67 h 107"/>
                <a:gd name="T44" fmla="*/ 26 w 100"/>
                <a:gd name="T45" fmla="*/ 67 h 107"/>
                <a:gd name="T46" fmla="*/ 26 w 100"/>
                <a:gd name="T47" fmla="*/ 60 h 107"/>
                <a:gd name="T48" fmla="*/ 26 w 100"/>
                <a:gd name="T49" fmla="*/ 73 h 107"/>
                <a:gd name="T50" fmla="*/ 73 w 100"/>
                <a:gd name="T51" fmla="*/ 73 h 107"/>
                <a:gd name="T52" fmla="*/ 73 w 100"/>
                <a:gd name="T53" fmla="*/ 80 h 107"/>
                <a:gd name="T54" fmla="*/ 26 w 100"/>
                <a:gd name="T55" fmla="*/ 80 h 107"/>
                <a:gd name="T56" fmla="*/ 26 w 100"/>
                <a:gd name="T57" fmla="*/ 73 h 107"/>
                <a:gd name="T58" fmla="*/ 26 w 100"/>
                <a:gd name="T59" fmla="*/ 33 h 107"/>
                <a:gd name="T60" fmla="*/ 73 w 100"/>
                <a:gd name="T61" fmla="*/ 33 h 107"/>
                <a:gd name="T62" fmla="*/ 73 w 100"/>
                <a:gd name="T63" fmla="*/ 40 h 107"/>
                <a:gd name="T64" fmla="*/ 26 w 100"/>
                <a:gd name="T65" fmla="*/ 40 h 107"/>
                <a:gd name="T66" fmla="*/ 26 w 100"/>
                <a:gd name="T67" fmla="*/ 33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0" h="107">
                  <a:moveTo>
                    <a:pt x="90" y="0"/>
                  </a:moveTo>
                  <a:cubicBezTo>
                    <a:pt x="10" y="0"/>
                    <a:pt x="10" y="0"/>
                    <a:pt x="10" y="0"/>
                  </a:cubicBezTo>
                  <a:cubicBezTo>
                    <a:pt x="4" y="0"/>
                    <a:pt x="0" y="5"/>
                    <a:pt x="0" y="10"/>
                  </a:cubicBezTo>
                  <a:cubicBezTo>
                    <a:pt x="0" y="97"/>
                    <a:pt x="0" y="97"/>
                    <a:pt x="0" y="97"/>
                  </a:cubicBezTo>
                  <a:cubicBezTo>
                    <a:pt x="0" y="102"/>
                    <a:pt x="4" y="107"/>
                    <a:pt x="10" y="107"/>
                  </a:cubicBezTo>
                  <a:cubicBezTo>
                    <a:pt x="90" y="107"/>
                    <a:pt x="90" y="107"/>
                    <a:pt x="90" y="107"/>
                  </a:cubicBezTo>
                  <a:cubicBezTo>
                    <a:pt x="95" y="107"/>
                    <a:pt x="100" y="102"/>
                    <a:pt x="100" y="97"/>
                  </a:cubicBezTo>
                  <a:cubicBezTo>
                    <a:pt x="100" y="10"/>
                    <a:pt x="100" y="10"/>
                    <a:pt x="100" y="10"/>
                  </a:cubicBezTo>
                  <a:cubicBezTo>
                    <a:pt x="100" y="5"/>
                    <a:pt x="95" y="0"/>
                    <a:pt x="90" y="0"/>
                  </a:cubicBezTo>
                  <a:close/>
                  <a:moveTo>
                    <a:pt x="86" y="93"/>
                  </a:moveTo>
                  <a:cubicBezTo>
                    <a:pt x="13" y="93"/>
                    <a:pt x="13" y="93"/>
                    <a:pt x="13" y="93"/>
                  </a:cubicBezTo>
                  <a:cubicBezTo>
                    <a:pt x="13" y="13"/>
                    <a:pt x="13" y="13"/>
                    <a:pt x="13" y="13"/>
                  </a:cubicBezTo>
                  <a:cubicBezTo>
                    <a:pt x="86" y="13"/>
                    <a:pt x="86" y="13"/>
                    <a:pt x="86" y="13"/>
                  </a:cubicBezTo>
                  <a:lnTo>
                    <a:pt x="86" y="93"/>
                  </a:lnTo>
                  <a:close/>
                  <a:moveTo>
                    <a:pt x="26" y="47"/>
                  </a:moveTo>
                  <a:cubicBezTo>
                    <a:pt x="73" y="47"/>
                    <a:pt x="73" y="47"/>
                    <a:pt x="73" y="47"/>
                  </a:cubicBezTo>
                  <a:cubicBezTo>
                    <a:pt x="73" y="53"/>
                    <a:pt x="73" y="53"/>
                    <a:pt x="73" y="53"/>
                  </a:cubicBezTo>
                  <a:cubicBezTo>
                    <a:pt x="26" y="53"/>
                    <a:pt x="26" y="53"/>
                    <a:pt x="26" y="53"/>
                  </a:cubicBezTo>
                  <a:lnTo>
                    <a:pt x="26" y="47"/>
                  </a:lnTo>
                  <a:close/>
                  <a:moveTo>
                    <a:pt x="26" y="60"/>
                  </a:moveTo>
                  <a:cubicBezTo>
                    <a:pt x="73" y="60"/>
                    <a:pt x="73" y="60"/>
                    <a:pt x="73" y="60"/>
                  </a:cubicBezTo>
                  <a:cubicBezTo>
                    <a:pt x="73" y="67"/>
                    <a:pt x="73" y="67"/>
                    <a:pt x="73" y="67"/>
                  </a:cubicBezTo>
                  <a:cubicBezTo>
                    <a:pt x="26" y="67"/>
                    <a:pt x="26" y="67"/>
                    <a:pt x="26" y="67"/>
                  </a:cubicBezTo>
                  <a:lnTo>
                    <a:pt x="26" y="60"/>
                  </a:lnTo>
                  <a:close/>
                  <a:moveTo>
                    <a:pt x="26" y="73"/>
                  </a:moveTo>
                  <a:cubicBezTo>
                    <a:pt x="73" y="73"/>
                    <a:pt x="73" y="73"/>
                    <a:pt x="73" y="73"/>
                  </a:cubicBezTo>
                  <a:cubicBezTo>
                    <a:pt x="73" y="80"/>
                    <a:pt x="73" y="80"/>
                    <a:pt x="73" y="80"/>
                  </a:cubicBezTo>
                  <a:cubicBezTo>
                    <a:pt x="26" y="80"/>
                    <a:pt x="26" y="80"/>
                    <a:pt x="26" y="80"/>
                  </a:cubicBezTo>
                  <a:lnTo>
                    <a:pt x="26" y="73"/>
                  </a:lnTo>
                  <a:close/>
                  <a:moveTo>
                    <a:pt x="26" y="33"/>
                  </a:moveTo>
                  <a:cubicBezTo>
                    <a:pt x="73" y="33"/>
                    <a:pt x="73" y="33"/>
                    <a:pt x="73" y="33"/>
                  </a:cubicBezTo>
                  <a:cubicBezTo>
                    <a:pt x="73" y="40"/>
                    <a:pt x="73" y="40"/>
                    <a:pt x="73" y="40"/>
                  </a:cubicBezTo>
                  <a:cubicBezTo>
                    <a:pt x="26" y="40"/>
                    <a:pt x="26" y="40"/>
                    <a:pt x="26" y="40"/>
                  </a:cubicBezTo>
                  <a:lnTo>
                    <a:pt x="26" y="33"/>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92" name="Freeform 211"/>
            <p:cNvSpPr>
              <a:spLocks/>
            </p:cNvSpPr>
            <p:nvPr/>
          </p:nvSpPr>
          <p:spPr bwMode="auto">
            <a:xfrm>
              <a:off x="9535630" y="5045801"/>
              <a:ext cx="274526" cy="273057"/>
            </a:xfrm>
            <a:custGeom>
              <a:avLst/>
              <a:gdLst>
                <a:gd name="T0" fmla="*/ 86 w 114"/>
                <a:gd name="T1" fmla="*/ 72 h 114"/>
                <a:gd name="T2" fmla="*/ 66 w 114"/>
                <a:gd name="T3" fmla="*/ 52 h 114"/>
                <a:gd name="T4" fmla="*/ 114 w 114"/>
                <a:gd name="T5" fmla="*/ 16 h 114"/>
                <a:gd name="T6" fmla="*/ 100 w 114"/>
                <a:gd name="T7" fmla="*/ 2 h 114"/>
                <a:gd name="T8" fmla="*/ 40 w 114"/>
                <a:gd name="T9" fmla="*/ 26 h 114"/>
                <a:gd name="T10" fmla="*/ 21 w 114"/>
                <a:gd name="T11" fmla="*/ 7 h 114"/>
                <a:gd name="T12" fmla="*/ 4 w 114"/>
                <a:gd name="T13" fmla="*/ 4 h 114"/>
                <a:gd name="T14" fmla="*/ 7 w 114"/>
                <a:gd name="T15" fmla="*/ 21 h 114"/>
                <a:gd name="T16" fmla="*/ 26 w 114"/>
                <a:gd name="T17" fmla="*/ 40 h 114"/>
                <a:gd name="T18" fmla="*/ 2 w 114"/>
                <a:gd name="T19" fmla="*/ 100 h 114"/>
                <a:gd name="T20" fmla="*/ 16 w 114"/>
                <a:gd name="T21" fmla="*/ 114 h 114"/>
                <a:gd name="T22" fmla="*/ 52 w 114"/>
                <a:gd name="T23" fmla="*/ 66 h 114"/>
                <a:gd name="T24" fmla="*/ 72 w 114"/>
                <a:gd name="T25" fmla="*/ 86 h 114"/>
                <a:gd name="T26" fmla="*/ 72 w 114"/>
                <a:gd name="T27" fmla="*/ 114 h 114"/>
                <a:gd name="T28" fmla="*/ 86 w 114"/>
                <a:gd name="T29" fmla="*/ 114 h 114"/>
                <a:gd name="T30" fmla="*/ 93 w 114"/>
                <a:gd name="T31" fmla="*/ 93 h 114"/>
                <a:gd name="T32" fmla="*/ 114 w 114"/>
                <a:gd name="T33" fmla="*/ 86 h 114"/>
                <a:gd name="T34" fmla="*/ 114 w 114"/>
                <a:gd name="T35" fmla="*/ 72 h 114"/>
                <a:gd name="T36" fmla="*/ 86 w 114"/>
                <a:gd name="T37" fmla="*/ 72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4" h="114">
                  <a:moveTo>
                    <a:pt x="86" y="72"/>
                  </a:moveTo>
                  <a:cubicBezTo>
                    <a:pt x="66" y="52"/>
                    <a:pt x="66" y="52"/>
                    <a:pt x="66" y="52"/>
                  </a:cubicBezTo>
                  <a:cubicBezTo>
                    <a:pt x="114" y="16"/>
                    <a:pt x="114" y="16"/>
                    <a:pt x="114" y="16"/>
                  </a:cubicBezTo>
                  <a:cubicBezTo>
                    <a:pt x="100" y="2"/>
                    <a:pt x="100" y="2"/>
                    <a:pt x="100" y="2"/>
                  </a:cubicBezTo>
                  <a:cubicBezTo>
                    <a:pt x="40" y="26"/>
                    <a:pt x="40" y="26"/>
                    <a:pt x="40" y="26"/>
                  </a:cubicBezTo>
                  <a:cubicBezTo>
                    <a:pt x="21" y="7"/>
                    <a:pt x="21" y="7"/>
                    <a:pt x="21" y="7"/>
                  </a:cubicBezTo>
                  <a:cubicBezTo>
                    <a:pt x="16" y="2"/>
                    <a:pt x="8" y="0"/>
                    <a:pt x="4" y="4"/>
                  </a:cubicBezTo>
                  <a:cubicBezTo>
                    <a:pt x="0" y="8"/>
                    <a:pt x="2" y="16"/>
                    <a:pt x="7" y="21"/>
                  </a:cubicBezTo>
                  <a:cubicBezTo>
                    <a:pt x="26" y="40"/>
                    <a:pt x="26" y="40"/>
                    <a:pt x="26" y="40"/>
                  </a:cubicBezTo>
                  <a:cubicBezTo>
                    <a:pt x="2" y="100"/>
                    <a:pt x="2" y="100"/>
                    <a:pt x="2" y="100"/>
                  </a:cubicBezTo>
                  <a:cubicBezTo>
                    <a:pt x="16" y="114"/>
                    <a:pt x="16" y="114"/>
                    <a:pt x="16" y="114"/>
                  </a:cubicBezTo>
                  <a:cubicBezTo>
                    <a:pt x="52" y="66"/>
                    <a:pt x="52" y="66"/>
                    <a:pt x="52" y="66"/>
                  </a:cubicBezTo>
                  <a:cubicBezTo>
                    <a:pt x="72" y="86"/>
                    <a:pt x="72" y="86"/>
                    <a:pt x="72" y="86"/>
                  </a:cubicBezTo>
                  <a:cubicBezTo>
                    <a:pt x="72" y="114"/>
                    <a:pt x="72" y="114"/>
                    <a:pt x="72" y="114"/>
                  </a:cubicBezTo>
                  <a:cubicBezTo>
                    <a:pt x="86" y="114"/>
                    <a:pt x="86" y="114"/>
                    <a:pt x="86" y="114"/>
                  </a:cubicBezTo>
                  <a:cubicBezTo>
                    <a:pt x="93" y="93"/>
                    <a:pt x="93" y="93"/>
                    <a:pt x="93" y="93"/>
                  </a:cubicBezTo>
                  <a:cubicBezTo>
                    <a:pt x="114" y="86"/>
                    <a:pt x="114" y="86"/>
                    <a:pt x="114" y="86"/>
                  </a:cubicBezTo>
                  <a:cubicBezTo>
                    <a:pt x="114" y="72"/>
                    <a:pt x="114" y="72"/>
                    <a:pt x="114" y="72"/>
                  </a:cubicBezTo>
                  <a:cubicBezTo>
                    <a:pt x="86" y="72"/>
                    <a:pt x="86" y="72"/>
                    <a:pt x="86" y="72"/>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93" name="Freeform 212"/>
            <p:cNvSpPr>
              <a:spLocks/>
            </p:cNvSpPr>
            <p:nvPr/>
          </p:nvSpPr>
          <p:spPr bwMode="auto">
            <a:xfrm>
              <a:off x="9553246" y="5383453"/>
              <a:ext cx="258377" cy="211399"/>
            </a:xfrm>
            <a:custGeom>
              <a:avLst/>
              <a:gdLst>
                <a:gd name="T0" fmla="*/ 108 w 108"/>
                <a:gd name="T1" fmla="*/ 11 h 88"/>
                <a:gd name="T2" fmla="*/ 96 w 108"/>
                <a:gd name="T3" fmla="*/ 14 h 88"/>
                <a:gd name="T4" fmla="*/ 105 w 108"/>
                <a:gd name="T5" fmla="*/ 2 h 88"/>
                <a:gd name="T6" fmla="*/ 91 w 108"/>
                <a:gd name="T7" fmla="*/ 7 h 88"/>
                <a:gd name="T8" fmla="*/ 75 w 108"/>
                <a:gd name="T9" fmla="*/ 0 h 88"/>
                <a:gd name="T10" fmla="*/ 53 w 108"/>
                <a:gd name="T11" fmla="*/ 22 h 88"/>
                <a:gd name="T12" fmla="*/ 54 w 108"/>
                <a:gd name="T13" fmla="*/ 27 h 88"/>
                <a:gd name="T14" fmla="*/ 8 w 108"/>
                <a:gd name="T15" fmla="*/ 4 h 88"/>
                <a:gd name="T16" fmla="*/ 5 w 108"/>
                <a:gd name="T17" fmla="*/ 15 h 88"/>
                <a:gd name="T18" fmla="*/ 15 w 108"/>
                <a:gd name="T19" fmla="*/ 34 h 88"/>
                <a:gd name="T20" fmla="*/ 5 w 108"/>
                <a:gd name="T21" fmla="*/ 31 h 88"/>
                <a:gd name="T22" fmla="*/ 5 w 108"/>
                <a:gd name="T23" fmla="*/ 31 h 88"/>
                <a:gd name="T24" fmla="*/ 23 w 108"/>
                <a:gd name="T25" fmla="*/ 53 h 88"/>
                <a:gd name="T26" fmla="*/ 17 w 108"/>
                <a:gd name="T27" fmla="*/ 54 h 88"/>
                <a:gd name="T28" fmla="*/ 13 w 108"/>
                <a:gd name="T29" fmla="*/ 53 h 88"/>
                <a:gd name="T30" fmla="*/ 33 w 108"/>
                <a:gd name="T31" fmla="*/ 69 h 88"/>
                <a:gd name="T32" fmla="*/ 6 w 108"/>
                <a:gd name="T33" fmla="*/ 78 h 88"/>
                <a:gd name="T34" fmla="*/ 0 w 108"/>
                <a:gd name="T35" fmla="*/ 78 h 88"/>
                <a:gd name="T36" fmla="*/ 34 w 108"/>
                <a:gd name="T37" fmla="*/ 88 h 88"/>
                <a:gd name="T38" fmla="*/ 97 w 108"/>
                <a:gd name="T39" fmla="*/ 25 h 88"/>
                <a:gd name="T40" fmla="*/ 97 w 108"/>
                <a:gd name="T41" fmla="*/ 22 h 88"/>
                <a:gd name="T42" fmla="*/ 108 w 108"/>
                <a:gd name="T43" fmla="*/ 11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8" h="88">
                  <a:moveTo>
                    <a:pt x="108" y="11"/>
                  </a:moveTo>
                  <a:cubicBezTo>
                    <a:pt x="104" y="12"/>
                    <a:pt x="100" y="13"/>
                    <a:pt x="96" y="14"/>
                  </a:cubicBezTo>
                  <a:cubicBezTo>
                    <a:pt x="100" y="11"/>
                    <a:pt x="104" y="7"/>
                    <a:pt x="105" y="2"/>
                  </a:cubicBezTo>
                  <a:cubicBezTo>
                    <a:pt x="101" y="4"/>
                    <a:pt x="96" y="6"/>
                    <a:pt x="91" y="7"/>
                  </a:cubicBezTo>
                  <a:cubicBezTo>
                    <a:pt x="87" y="3"/>
                    <a:pt x="81" y="0"/>
                    <a:pt x="75" y="0"/>
                  </a:cubicBezTo>
                  <a:cubicBezTo>
                    <a:pt x="63" y="0"/>
                    <a:pt x="53" y="10"/>
                    <a:pt x="53" y="22"/>
                  </a:cubicBezTo>
                  <a:cubicBezTo>
                    <a:pt x="53" y="24"/>
                    <a:pt x="53" y="26"/>
                    <a:pt x="54" y="27"/>
                  </a:cubicBezTo>
                  <a:cubicBezTo>
                    <a:pt x="35" y="26"/>
                    <a:pt x="19" y="18"/>
                    <a:pt x="8" y="4"/>
                  </a:cubicBezTo>
                  <a:cubicBezTo>
                    <a:pt x="6" y="7"/>
                    <a:pt x="5" y="11"/>
                    <a:pt x="5" y="15"/>
                  </a:cubicBezTo>
                  <a:cubicBezTo>
                    <a:pt x="5" y="23"/>
                    <a:pt x="9" y="30"/>
                    <a:pt x="15" y="34"/>
                  </a:cubicBezTo>
                  <a:cubicBezTo>
                    <a:pt x="11" y="34"/>
                    <a:pt x="8" y="33"/>
                    <a:pt x="5" y="31"/>
                  </a:cubicBezTo>
                  <a:cubicBezTo>
                    <a:pt x="5" y="31"/>
                    <a:pt x="5" y="31"/>
                    <a:pt x="5" y="31"/>
                  </a:cubicBezTo>
                  <a:cubicBezTo>
                    <a:pt x="5" y="42"/>
                    <a:pt x="12" y="51"/>
                    <a:pt x="23" y="53"/>
                  </a:cubicBezTo>
                  <a:cubicBezTo>
                    <a:pt x="21" y="53"/>
                    <a:pt x="19" y="54"/>
                    <a:pt x="17" y="54"/>
                  </a:cubicBezTo>
                  <a:cubicBezTo>
                    <a:pt x="15" y="54"/>
                    <a:pt x="14" y="54"/>
                    <a:pt x="13" y="53"/>
                  </a:cubicBezTo>
                  <a:cubicBezTo>
                    <a:pt x="15" y="62"/>
                    <a:pt x="23" y="69"/>
                    <a:pt x="33" y="69"/>
                  </a:cubicBezTo>
                  <a:cubicBezTo>
                    <a:pt x="26" y="75"/>
                    <a:pt x="16" y="78"/>
                    <a:pt x="6" y="78"/>
                  </a:cubicBezTo>
                  <a:cubicBezTo>
                    <a:pt x="4" y="78"/>
                    <a:pt x="2" y="78"/>
                    <a:pt x="0" y="78"/>
                  </a:cubicBezTo>
                  <a:cubicBezTo>
                    <a:pt x="10" y="84"/>
                    <a:pt x="22" y="88"/>
                    <a:pt x="34" y="88"/>
                  </a:cubicBezTo>
                  <a:cubicBezTo>
                    <a:pt x="75" y="88"/>
                    <a:pt x="97" y="54"/>
                    <a:pt x="97" y="25"/>
                  </a:cubicBezTo>
                  <a:cubicBezTo>
                    <a:pt x="97" y="24"/>
                    <a:pt x="97" y="23"/>
                    <a:pt x="97" y="22"/>
                  </a:cubicBezTo>
                  <a:cubicBezTo>
                    <a:pt x="102" y="19"/>
                    <a:pt x="105" y="15"/>
                    <a:pt x="108" y="11"/>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94" name="Freeform 213"/>
            <p:cNvSpPr>
              <a:spLocks/>
            </p:cNvSpPr>
            <p:nvPr/>
          </p:nvSpPr>
          <p:spPr bwMode="auto">
            <a:xfrm>
              <a:off x="9936409" y="5515577"/>
              <a:ext cx="182039" cy="189378"/>
            </a:xfrm>
            <a:custGeom>
              <a:avLst/>
              <a:gdLst>
                <a:gd name="T0" fmla="*/ 66 w 124"/>
                <a:gd name="T1" fmla="*/ 0 h 129"/>
                <a:gd name="T2" fmla="*/ 66 w 124"/>
                <a:gd name="T3" fmla="*/ 59 h 129"/>
                <a:gd name="T4" fmla="*/ 124 w 124"/>
                <a:gd name="T5" fmla="*/ 0 h 129"/>
                <a:gd name="T6" fmla="*/ 124 w 124"/>
                <a:gd name="T7" fmla="*/ 129 h 129"/>
                <a:gd name="T8" fmla="*/ 66 w 124"/>
                <a:gd name="T9" fmla="*/ 70 h 129"/>
                <a:gd name="T10" fmla="*/ 66 w 124"/>
                <a:gd name="T11" fmla="*/ 129 h 129"/>
                <a:gd name="T12" fmla="*/ 0 w 124"/>
                <a:gd name="T13" fmla="*/ 64 h 129"/>
                <a:gd name="T14" fmla="*/ 66 w 124"/>
                <a:gd name="T15" fmla="*/ 0 h 12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29">
                  <a:moveTo>
                    <a:pt x="66" y="0"/>
                  </a:moveTo>
                  <a:lnTo>
                    <a:pt x="66" y="59"/>
                  </a:lnTo>
                  <a:lnTo>
                    <a:pt x="124" y="0"/>
                  </a:lnTo>
                  <a:lnTo>
                    <a:pt x="124" y="129"/>
                  </a:lnTo>
                  <a:lnTo>
                    <a:pt x="66" y="70"/>
                  </a:lnTo>
                  <a:lnTo>
                    <a:pt x="66" y="129"/>
                  </a:lnTo>
                  <a:lnTo>
                    <a:pt x="0" y="64"/>
                  </a:lnTo>
                  <a:lnTo>
                    <a:pt x="66" y="0"/>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95" name="Freeform 214"/>
            <p:cNvSpPr>
              <a:spLocks noEditPoints="1"/>
            </p:cNvSpPr>
            <p:nvPr/>
          </p:nvSpPr>
          <p:spPr bwMode="auto">
            <a:xfrm>
              <a:off x="9607565" y="5553747"/>
              <a:ext cx="274526" cy="273057"/>
            </a:xfrm>
            <a:custGeom>
              <a:avLst/>
              <a:gdLst>
                <a:gd name="T0" fmla="*/ 0 w 114"/>
                <a:gd name="T1" fmla="*/ 83 h 114"/>
                <a:gd name="T2" fmla="*/ 10 w 114"/>
                <a:gd name="T3" fmla="*/ 93 h 114"/>
                <a:gd name="T4" fmla="*/ 30 w 114"/>
                <a:gd name="T5" fmla="*/ 73 h 114"/>
                <a:gd name="T6" fmla="*/ 41 w 114"/>
                <a:gd name="T7" fmla="*/ 84 h 114"/>
                <a:gd name="T8" fmla="*/ 21 w 114"/>
                <a:gd name="T9" fmla="*/ 104 h 114"/>
                <a:gd name="T10" fmla="*/ 31 w 114"/>
                <a:gd name="T11" fmla="*/ 114 h 114"/>
                <a:gd name="T12" fmla="*/ 51 w 114"/>
                <a:gd name="T13" fmla="*/ 94 h 114"/>
                <a:gd name="T14" fmla="*/ 64 w 114"/>
                <a:gd name="T15" fmla="*/ 107 h 114"/>
                <a:gd name="T16" fmla="*/ 74 w 114"/>
                <a:gd name="T17" fmla="*/ 97 h 114"/>
                <a:gd name="T18" fmla="*/ 17 w 114"/>
                <a:gd name="T19" fmla="*/ 40 h 114"/>
                <a:gd name="T20" fmla="*/ 7 w 114"/>
                <a:gd name="T21" fmla="*/ 50 h 114"/>
                <a:gd name="T22" fmla="*/ 20 w 114"/>
                <a:gd name="T23" fmla="*/ 63 h 114"/>
                <a:gd name="T24" fmla="*/ 0 w 114"/>
                <a:gd name="T25" fmla="*/ 83 h 114"/>
                <a:gd name="T26" fmla="*/ 84 w 114"/>
                <a:gd name="T27" fmla="*/ 30 h 114"/>
                <a:gd name="T28" fmla="*/ 26 w 114"/>
                <a:gd name="T29" fmla="*/ 39 h 114"/>
                <a:gd name="T30" fmla="*/ 75 w 114"/>
                <a:gd name="T31" fmla="*/ 88 h 114"/>
                <a:gd name="T32" fmla="*/ 84 w 114"/>
                <a:gd name="T33" fmla="*/ 30 h 114"/>
                <a:gd name="T34" fmla="*/ 93 w 114"/>
                <a:gd name="T35" fmla="*/ 35 h 114"/>
                <a:gd name="T36" fmla="*/ 79 w 114"/>
                <a:gd name="T37" fmla="*/ 21 h 114"/>
                <a:gd name="T38" fmla="*/ 100 w 114"/>
                <a:gd name="T39" fmla="*/ 0 h 114"/>
                <a:gd name="T40" fmla="*/ 114 w 114"/>
                <a:gd name="T41" fmla="*/ 14 h 114"/>
                <a:gd name="T42" fmla="*/ 93 w 114"/>
                <a:gd name="T43" fmla="*/ 35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14" h="114">
                  <a:moveTo>
                    <a:pt x="0" y="83"/>
                  </a:moveTo>
                  <a:cubicBezTo>
                    <a:pt x="10" y="93"/>
                    <a:pt x="10" y="93"/>
                    <a:pt x="10" y="93"/>
                  </a:cubicBezTo>
                  <a:cubicBezTo>
                    <a:pt x="30" y="73"/>
                    <a:pt x="30" y="73"/>
                    <a:pt x="30" y="73"/>
                  </a:cubicBezTo>
                  <a:cubicBezTo>
                    <a:pt x="41" y="84"/>
                    <a:pt x="41" y="84"/>
                    <a:pt x="41" y="84"/>
                  </a:cubicBezTo>
                  <a:cubicBezTo>
                    <a:pt x="21" y="104"/>
                    <a:pt x="21" y="104"/>
                    <a:pt x="21" y="104"/>
                  </a:cubicBezTo>
                  <a:cubicBezTo>
                    <a:pt x="31" y="114"/>
                    <a:pt x="31" y="114"/>
                    <a:pt x="31" y="114"/>
                  </a:cubicBezTo>
                  <a:cubicBezTo>
                    <a:pt x="51" y="94"/>
                    <a:pt x="51" y="94"/>
                    <a:pt x="51" y="94"/>
                  </a:cubicBezTo>
                  <a:cubicBezTo>
                    <a:pt x="64" y="107"/>
                    <a:pt x="64" y="107"/>
                    <a:pt x="64" y="107"/>
                  </a:cubicBezTo>
                  <a:cubicBezTo>
                    <a:pt x="74" y="97"/>
                    <a:pt x="74" y="97"/>
                    <a:pt x="74" y="97"/>
                  </a:cubicBezTo>
                  <a:cubicBezTo>
                    <a:pt x="17" y="40"/>
                    <a:pt x="17" y="40"/>
                    <a:pt x="17" y="40"/>
                  </a:cubicBezTo>
                  <a:cubicBezTo>
                    <a:pt x="7" y="50"/>
                    <a:pt x="7" y="50"/>
                    <a:pt x="7" y="50"/>
                  </a:cubicBezTo>
                  <a:cubicBezTo>
                    <a:pt x="20" y="63"/>
                    <a:pt x="20" y="63"/>
                    <a:pt x="20" y="63"/>
                  </a:cubicBezTo>
                  <a:lnTo>
                    <a:pt x="0" y="83"/>
                  </a:lnTo>
                  <a:close/>
                  <a:moveTo>
                    <a:pt x="84" y="30"/>
                  </a:moveTo>
                  <a:cubicBezTo>
                    <a:pt x="65" y="12"/>
                    <a:pt x="41" y="26"/>
                    <a:pt x="26" y="39"/>
                  </a:cubicBezTo>
                  <a:cubicBezTo>
                    <a:pt x="75" y="88"/>
                    <a:pt x="75" y="88"/>
                    <a:pt x="75" y="88"/>
                  </a:cubicBezTo>
                  <a:cubicBezTo>
                    <a:pt x="88" y="73"/>
                    <a:pt x="102" y="49"/>
                    <a:pt x="84" y="30"/>
                  </a:cubicBezTo>
                  <a:close/>
                  <a:moveTo>
                    <a:pt x="93" y="35"/>
                  </a:moveTo>
                  <a:cubicBezTo>
                    <a:pt x="79" y="21"/>
                    <a:pt x="79" y="21"/>
                    <a:pt x="79" y="21"/>
                  </a:cubicBezTo>
                  <a:cubicBezTo>
                    <a:pt x="100" y="0"/>
                    <a:pt x="100" y="0"/>
                    <a:pt x="100" y="0"/>
                  </a:cubicBezTo>
                  <a:cubicBezTo>
                    <a:pt x="114" y="14"/>
                    <a:pt x="114" y="14"/>
                    <a:pt x="114" y="14"/>
                  </a:cubicBezTo>
                  <a:lnTo>
                    <a:pt x="93" y="35"/>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96" name="Freeform 215"/>
            <p:cNvSpPr>
              <a:spLocks noEditPoints="1"/>
            </p:cNvSpPr>
            <p:nvPr/>
          </p:nvSpPr>
          <p:spPr bwMode="auto">
            <a:xfrm>
              <a:off x="8939601" y="5327666"/>
              <a:ext cx="274526" cy="268653"/>
            </a:xfrm>
            <a:custGeom>
              <a:avLst/>
              <a:gdLst>
                <a:gd name="T0" fmla="*/ 110 w 115"/>
                <a:gd name="T1" fmla="*/ 36 h 112"/>
                <a:gd name="T2" fmla="*/ 86 w 115"/>
                <a:gd name="T3" fmla="*/ 1 h 112"/>
                <a:gd name="T4" fmla="*/ 86 w 115"/>
                <a:gd name="T5" fmla="*/ 1 h 112"/>
                <a:gd name="T6" fmla="*/ 77 w 115"/>
                <a:gd name="T7" fmla="*/ 4 h 112"/>
                <a:gd name="T8" fmla="*/ 32 w 115"/>
                <a:gd name="T9" fmla="*/ 39 h 112"/>
                <a:gd name="T10" fmla="*/ 36 w 115"/>
                <a:gd name="T11" fmla="*/ 56 h 112"/>
                <a:gd name="T12" fmla="*/ 42 w 115"/>
                <a:gd name="T13" fmla="*/ 73 h 112"/>
                <a:gd name="T14" fmla="*/ 98 w 115"/>
                <a:gd name="T15" fmla="*/ 81 h 112"/>
                <a:gd name="T16" fmla="*/ 106 w 115"/>
                <a:gd name="T17" fmla="*/ 78 h 112"/>
                <a:gd name="T18" fmla="*/ 106 w 115"/>
                <a:gd name="T19" fmla="*/ 79 h 112"/>
                <a:gd name="T20" fmla="*/ 110 w 115"/>
                <a:gd name="T21" fmla="*/ 36 h 112"/>
                <a:gd name="T22" fmla="*/ 102 w 115"/>
                <a:gd name="T23" fmla="*/ 73 h 112"/>
                <a:gd name="T24" fmla="*/ 99 w 115"/>
                <a:gd name="T25" fmla="*/ 73 h 112"/>
                <a:gd name="T26" fmla="*/ 93 w 115"/>
                <a:gd name="T27" fmla="*/ 67 h 112"/>
                <a:gd name="T28" fmla="*/ 83 w 115"/>
                <a:gd name="T29" fmla="*/ 43 h 112"/>
                <a:gd name="T30" fmla="*/ 80 w 115"/>
                <a:gd name="T31" fmla="*/ 18 h 112"/>
                <a:gd name="T32" fmla="*/ 82 w 115"/>
                <a:gd name="T33" fmla="*/ 10 h 112"/>
                <a:gd name="T34" fmla="*/ 84 w 115"/>
                <a:gd name="T35" fmla="*/ 8 h 112"/>
                <a:gd name="T36" fmla="*/ 87 w 115"/>
                <a:gd name="T37" fmla="*/ 9 h 112"/>
                <a:gd name="T38" fmla="*/ 93 w 115"/>
                <a:gd name="T39" fmla="*/ 15 h 112"/>
                <a:gd name="T40" fmla="*/ 103 w 115"/>
                <a:gd name="T41" fmla="*/ 38 h 112"/>
                <a:gd name="T42" fmla="*/ 106 w 115"/>
                <a:gd name="T43" fmla="*/ 63 h 112"/>
                <a:gd name="T44" fmla="*/ 104 w 115"/>
                <a:gd name="T45" fmla="*/ 71 h 112"/>
                <a:gd name="T46" fmla="*/ 102 w 115"/>
                <a:gd name="T47" fmla="*/ 73 h 112"/>
                <a:gd name="T48" fmla="*/ 28 w 115"/>
                <a:gd name="T49" fmla="*/ 58 h 112"/>
                <a:gd name="T50" fmla="*/ 25 w 115"/>
                <a:gd name="T51" fmla="*/ 42 h 112"/>
                <a:gd name="T52" fmla="*/ 11 w 115"/>
                <a:gd name="T53" fmla="*/ 47 h 112"/>
                <a:gd name="T54" fmla="*/ 4 w 115"/>
                <a:gd name="T55" fmla="*/ 49 h 112"/>
                <a:gd name="T56" fmla="*/ 0 w 115"/>
                <a:gd name="T57" fmla="*/ 61 h 112"/>
                <a:gd name="T58" fmla="*/ 3 w 115"/>
                <a:gd name="T59" fmla="*/ 70 h 112"/>
                <a:gd name="T60" fmla="*/ 11 w 115"/>
                <a:gd name="T61" fmla="*/ 78 h 112"/>
                <a:gd name="T62" fmla="*/ 19 w 115"/>
                <a:gd name="T63" fmla="*/ 76 h 112"/>
                <a:gd name="T64" fmla="*/ 34 w 115"/>
                <a:gd name="T65" fmla="*/ 73 h 112"/>
                <a:gd name="T66" fmla="*/ 28 w 115"/>
                <a:gd name="T67" fmla="*/ 58 h 112"/>
                <a:gd name="T68" fmla="*/ 47 w 115"/>
                <a:gd name="T69" fmla="*/ 77 h 112"/>
                <a:gd name="T70" fmla="*/ 32 w 115"/>
                <a:gd name="T71" fmla="*/ 78 h 112"/>
                <a:gd name="T72" fmla="*/ 50 w 115"/>
                <a:gd name="T73" fmla="*/ 110 h 112"/>
                <a:gd name="T74" fmla="*/ 54 w 115"/>
                <a:gd name="T75" fmla="*/ 111 h 112"/>
                <a:gd name="T76" fmla="*/ 66 w 115"/>
                <a:gd name="T77" fmla="*/ 102 h 112"/>
                <a:gd name="T78" fmla="*/ 66 w 115"/>
                <a:gd name="T79" fmla="*/ 98 h 112"/>
                <a:gd name="T80" fmla="*/ 47 w 115"/>
                <a:gd name="T81" fmla="*/ 77 h 112"/>
                <a:gd name="T82" fmla="*/ 96 w 115"/>
                <a:gd name="T83" fmla="*/ 53 h 112"/>
                <a:gd name="T84" fmla="*/ 95 w 115"/>
                <a:gd name="T85" fmla="*/ 53 h 112"/>
                <a:gd name="T86" fmla="*/ 93 w 115"/>
                <a:gd name="T87" fmla="*/ 51 h 112"/>
                <a:gd name="T88" fmla="*/ 89 w 115"/>
                <a:gd name="T89" fmla="*/ 42 h 112"/>
                <a:gd name="T90" fmla="*/ 88 w 115"/>
                <a:gd name="T91" fmla="*/ 32 h 112"/>
                <a:gd name="T92" fmla="*/ 89 w 115"/>
                <a:gd name="T93" fmla="*/ 29 h 112"/>
                <a:gd name="T94" fmla="*/ 90 w 115"/>
                <a:gd name="T95" fmla="*/ 28 h 112"/>
                <a:gd name="T96" fmla="*/ 91 w 115"/>
                <a:gd name="T97" fmla="*/ 29 h 112"/>
                <a:gd name="T98" fmla="*/ 93 w 115"/>
                <a:gd name="T99" fmla="*/ 31 h 112"/>
                <a:gd name="T100" fmla="*/ 97 w 115"/>
                <a:gd name="T101" fmla="*/ 40 h 112"/>
                <a:gd name="T102" fmla="*/ 98 w 115"/>
                <a:gd name="T103" fmla="*/ 49 h 112"/>
                <a:gd name="T104" fmla="*/ 97 w 115"/>
                <a:gd name="T105" fmla="*/ 52 h 112"/>
                <a:gd name="T106" fmla="*/ 96 w 115"/>
                <a:gd name="T107" fmla="*/ 53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5" h="112">
                  <a:moveTo>
                    <a:pt x="110" y="36"/>
                  </a:moveTo>
                  <a:cubicBezTo>
                    <a:pt x="104" y="15"/>
                    <a:pt x="93" y="0"/>
                    <a:pt x="86" y="1"/>
                  </a:cubicBezTo>
                  <a:cubicBezTo>
                    <a:pt x="86" y="1"/>
                    <a:pt x="86" y="1"/>
                    <a:pt x="86" y="1"/>
                  </a:cubicBezTo>
                  <a:cubicBezTo>
                    <a:pt x="77" y="4"/>
                    <a:pt x="77" y="4"/>
                    <a:pt x="77" y="4"/>
                  </a:cubicBezTo>
                  <a:cubicBezTo>
                    <a:pt x="77" y="4"/>
                    <a:pt x="60" y="25"/>
                    <a:pt x="32" y="39"/>
                  </a:cubicBezTo>
                  <a:cubicBezTo>
                    <a:pt x="33" y="44"/>
                    <a:pt x="34" y="50"/>
                    <a:pt x="36" y="56"/>
                  </a:cubicBezTo>
                  <a:cubicBezTo>
                    <a:pt x="37" y="63"/>
                    <a:pt x="39" y="68"/>
                    <a:pt x="42" y="73"/>
                  </a:cubicBezTo>
                  <a:cubicBezTo>
                    <a:pt x="73" y="71"/>
                    <a:pt x="98" y="81"/>
                    <a:pt x="98" y="81"/>
                  </a:cubicBezTo>
                  <a:cubicBezTo>
                    <a:pt x="106" y="78"/>
                    <a:pt x="106" y="78"/>
                    <a:pt x="106" y="78"/>
                  </a:cubicBezTo>
                  <a:cubicBezTo>
                    <a:pt x="106" y="78"/>
                    <a:pt x="106" y="79"/>
                    <a:pt x="106" y="79"/>
                  </a:cubicBezTo>
                  <a:cubicBezTo>
                    <a:pt x="114" y="76"/>
                    <a:pt x="115" y="57"/>
                    <a:pt x="110" y="36"/>
                  </a:cubicBezTo>
                  <a:close/>
                  <a:moveTo>
                    <a:pt x="102" y="73"/>
                  </a:moveTo>
                  <a:cubicBezTo>
                    <a:pt x="101" y="74"/>
                    <a:pt x="99" y="73"/>
                    <a:pt x="99" y="73"/>
                  </a:cubicBezTo>
                  <a:cubicBezTo>
                    <a:pt x="97" y="71"/>
                    <a:pt x="95" y="69"/>
                    <a:pt x="93" y="67"/>
                  </a:cubicBezTo>
                  <a:cubicBezTo>
                    <a:pt x="89" y="61"/>
                    <a:pt x="85" y="53"/>
                    <a:pt x="83" y="43"/>
                  </a:cubicBezTo>
                  <a:cubicBezTo>
                    <a:pt x="80" y="34"/>
                    <a:pt x="79" y="25"/>
                    <a:pt x="80" y="18"/>
                  </a:cubicBezTo>
                  <a:cubicBezTo>
                    <a:pt x="80" y="15"/>
                    <a:pt x="81" y="12"/>
                    <a:pt x="82" y="10"/>
                  </a:cubicBezTo>
                  <a:cubicBezTo>
                    <a:pt x="82" y="10"/>
                    <a:pt x="83" y="8"/>
                    <a:pt x="84" y="8"/>
                  </a:cubicBezTo>
                  <a:cubicBezTo>
                    <a:pt x="85" y="8"/>
                    <a:pt x="87" y="9"/>
                    <a:pt x="87" y="9"/>
                  </a:cubicBezTo>
                  <a:cubicBezTo>
                    <a:pt x="89" y="10"/>
                    <a:pt x="91" y="12"/>
                    <a:pt x="93" y="15"/>
                  </a:cubicBezTo>
                  <a:cubicBezTo>
                    <a:pt x="97" y="20"/>
                    <a:pt x="101" y="29"/>
                    <a:pt x="103" y="38"/>
                  </a:cubicBezTo>
                  <a:cubicBezTo>
                    <a:pt x="106" y="47"/>
                    <a:pt x="107" y="56"/>
                    <a:pt x="106" y="63"/>
                  </a:cubicBezTo>
                  <a:cubicBezTo>
                    <a:pt x="105" y="67"/>
                    <a:pt x="105" y="69"/>
                    <a:pt x="104" y="71"/>
                  </a:cubicBezTo>
                  <a:cubicBezTo>
                    <a:pt x="103" y="72"/>
                    <a:pt x="103" y="73"/>
                    <a:pt x="102" y="73"/>
                  </a:cubicBezTo>
                  <a:close/>
                  <a:moveTo>
                    <a:pt x="28" y="58"/>
                  </a:moveTo>
                  <a:cubicBezTo>
                    <a:pt x="27" y="53"/>
                    <a:pt x="26" y="47"/>
                    <a:pt x="25" y="42"/>
                  </a:cubicBezTo>
                  <a:cubicBezTo>
                    <a:pt x="20" y="44"/>
                    <a:pt x="16" y="46"/>
                    <a:pt x="11" y="47"/>
                  </a:cubicBezTo>
                  <a:cubicBezTo>
                    <a:pt x="4" y="49"/>
                    <a:pt x="4" y="49"/>
                    <a:pt x="4" y="49"/>
                  </a:cubicBezTo>
                  <a:cubicBezTo>
                    <a:pt x="0" y="61"/>
                    <a:pt x="0" y="61"/>
                    <a:pt x="0" y="61"/>
                  </a:cubicBezTo>
                  <a:cubicBezTo>
                    <a:pt x="3" y="70"/>
                    <a:pt x="3" y="70"/>
                    <a:pt x="3" y="70"/>
                  </a:cubicBezTo>
                  <a:cubicBezTo>
                    <a:pt x="11" y="78"/>
                    <a:pt x="11" y="78"/>
                    <a:pt x="11" y="78"/>
                  </a:cubicBezTo>
                  <a:cubicBezTo>
                    <a:pt x="11" y="78"/>
                    <a:pt x="11" y="78"/>
                    <a:pt x="19" y="76"/>
                  </a:cubicBezTo>
                  <a:cubicBezTo>
                    <a:pt x="24" y="75"/>
                    <a:pt x="28" y="74"/>
                    <a:pt x="34" y="73"/>
                  </a:cubicBezTo>
                  <a:cubicBezTo>
                    <a:pt x="32" y="69"/>
                    <a:pt x="30" y="64"/>
                    <a:pt x="28" y="58"/>
                  </a:cubicBezTo>
                  <a:close/>
                  <a:moveTo>
                    <a:pt x="47" y="77"/>
                  </a:moveTo>
                  <a:cubicBezTo>
                    <a:pt x="32" y="78"/>
                    <a:pt x="32" y="78"/>
                    <a:pt x="32" y="78"/>
                  </a:cubicBezTo>
                  <a:cubicBezTo>
                    <a:pt x="50" y="110"/>
                    <a:pt x="50" y="110"/>
                    <a:pt x="50" y="110"/>
                  </a:cubicBezTo>
                  <a:cubicBezTo>
                    <a:pt x="51" y="112"/>
                    <a:pt x="53" y="112"/>
                    <a:pt x="54" y="111"/>
                  </a:cubicBezTo>
                  <a:cubicBezTo>
                    <a:pt x="66" y="102"/>
                    <a:pt x="66" y="102"/>
                    <a:pt x="66" y="102"/>
                  </a:cubicBezTo>
                  <a:cubicBezTo>
                    <a:pt x="67" y="101"/>
                    <a:pt x="67" y="99"/>
                    <a:pt x="66" y="98"/>
                  </a:cubicBezTo>
                  <a:lnTo>
                    <a:pt x="47" y="77"/>
                  </a:lnTo>
                  <a:close/>
                  <a:moveTo>
                    <a:pt x="96" y="53"/>
                  </a:moveTo>
                  <a:cubicBezTo>
                    <a:pt x="96" y="53"/>
                    <a:pt x="95" y="53"/>
                    <a:pt x="95" y="53"/>
                  </a:cubicBezTo>
                  <a:cubicBezTo>
                    <a:pt x="94" y="53"/>
                    <a:pt x="94" y="52"/>
                    <a:pt x="93" y="51"/>
                  </a:cubicBezTo>
                  <a:cubicBezTo>
                    <a:pt x="91" y="49"/>
                    <a:pt x="90" y="45"/>
                    <a:pt x="89" y="42"/>
                  </a:cubicBezTo>
                  <a:cubicBezTo>
                    <a:pt x="88" y="38"/>
                    <a:pt x="88" y="35"/>
                    <a:pt x="88" y="32"/>
                  </a:cubicBezTo>
                  <a:cubicBezTo>
                    <a:pt x="88" y="31"/>
                    <a:pt x="88" y="30"/>
                    <a:pt x="89" y="29"/>
                  </a:cubicBezTo>
                  <a:cubicBezTo>
                    <a:pt x="89" y="29"/>
                    <a:pt x="89" y="28"/>
                    <a:pt x="90" y="28"/>
                  </a:cubicBezTo>
                  <a:cubicBezTo>
                    <a:pt x="90" y="28"/>
                    <a:pt x="90" y="28"/>
                    <a:pt x="91" y="29"/>
                  </a:cubicBezTo>
                  <a:cubicBezTo>
                    <a:pt x="91" y="29"/>
                    <a:pt x="92" y="30"/>
                    <a:pt x="93" y="31"/>
                  </a:cubicBezTo>
                  <a:cubicBezTo>
                    <a:pt x="94" y="33"/>
                    <a:pt x="96" y="36"/>
                    <a:pt x="97" y="40"/>
                  </a:cubicBezTo>
                  <a:cubicBezTo>
                    <a:pt x="98" y="43"/>
                    <a:pt x="98" y="47"/>
                    <a:pt x="98" y="49"/>
                  </a:cubicBezTo>
                  <a:cubicBezTo>
                    <a:pt x="98" y="51"/>
                    <a:pt x="98" y="52"/>
                    <a:pt x="97" y="52"/>
                  </a:cubicBezTo>
                  <a:cubicBezTo>
                    <a:pt x="97" y="53"/>
                    <a:pt x="97" y="53"/>
                    <a:pt x="96" y="53"/>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97" name="Freeform 216"/>
            <p:cNvSpPr>
              <a:spLocks noEditPoints="1"/>
            </p:cNvSpPr>
            <p:nvPr/>
          </p:nvSpPr>
          <p:spPr bwMode="auto">
            <a:xfrm>
              <a:off x="9265509" y="5335008"/>
              <a:ext cx="251037" cy="252505"/>
            </a:xfrm>
            <a:custGeom>
              <a:avLst/>
              <a:gdLst>
                <a:gd name="T0" fmla="*/ 100 w 105"/>
                <a:gd name="T1" fmla="*/ 29 h 105"/>
                <a:gd name="T2" fmla="*/ 71 w 105"/>
                <a:gd name="T3" fmla="*/ 26 h 105"/>
                <a:gd name="T4" fmla="*/ 88 w 105"/>
                <a:gd name="T5" fmla="*/ 9 h 105"/>
                <a:gd name="T6" fmla="*/ 82 w 105"/>
                <a:gd name="T7" fmla="*/ 3 h 105"/>
                <a:gd name="T8" fmla="*/ 59 w 105"/>
                <a:gd name="T9" fmla="*/ 26 h 105"/>
                <a:gd name="T10" fmla="*/ 52 w 105"/>
                <a:gd name="T11" fmla="*/ 26 h 105"/>
                <a:gd name="T12" fmla="*/ 52 w 105"/>
                <a:gd name="T13" fmla="*/ 26 h 105"/>
                <a:gd name="T14" fmla="*/ 26 w 105"/>
                <a:gd name="T15" fmla="*/ 0 h 105"/>
                <a:gd name="T16" fmla="*/ 19 w 105"/>
                <a:gd name="T17" fmla="*/ 6 h 105"/>
                <a:gd name="T18" fmla="*/ 39 w 105"/>
                <a:gd name="T19" fmla="*/ 26 h 105"/>
                <a:gd name="T20" fmla="*/ 4 w 105"/>
                <a:gd name="T21" fmla="*/ 29 h 105"/>
                <a:gd name="T22" fmla="*/ 0 w 105"/>
                <a:gd name="T23" fmla="*/ 65 h 105"/>
                <a:gd name="T24" fmla="*/ 4 w 105"/>
                <a:gd name="T25" fmla="*/ 101 h 105"/>
                <a:gd name="T26" fmla="*/ 52 w 105"/>
                <a:gd name="T27" fmla="*/ 105 h 105"/>
                <a:gd name="T28" fmla="*/ 100 w 105"/>
                <a:gd name="T29" fmla="*/ 101 h 105"/>
                <a:gd name="T30" fmla="*/ 105 w 105"/>
                <a:gd name="T31" fmla="*/ 65 h 105"/>
                <a:gd name="T32" fmla="*/ 100 w 105"/>
                <a:gd name="T33" fmla="*/ 29 h 105"/>
                <a:gd name="T34" fmla="*/ 88 w 105"/>
                <a:gd name="T35" fmla="*/ 89 h 105"/>
                <a:gd name="T36" fmla="*/ 52 w 105"/>
                <a:gd name="T37" fmla="*/ 92 h 105"/>
                <a:gd name="T38" fmla="*/ 16 w 105"/>
                <a:gd name="T39" fmla="*/ 89 h 105"/>
                <a:gd name="T40" fmla="*/ 13 w 105"/>
                <a:gd name="T41" fmla="*/ 65 h 105"/>
                <a:gd name="T42" fmla="*/ 16 w 105"/>
                <a:gd name="T43" fmla="*/ 41 h 105"/>
                <a:gd name="T44" fmla="*/ 52 w 105"/>
                <a:gd name="T45" fmla="*/ 39 h 105"/>
                <a:gd name="T46" fmla="*/ 88 w 105"/>
                <a:gd name="T47" fmla="*/ 41 h 105"/>
                <a:gd name="T48" fmla="*/ 92 w 105"/>
                <a:gd name="T49" fmla="*/ 65 h 105"/>
                <a:gd name="T50" fmla="*/ 88 w 105"/>
                <a:gd name="T51" fmla="*/ 89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05" h="105">
                  <a:moveTo>
                    <a:pt x="100" y="29"/>
                  </a:moveTo>
                  <a:cubicBezTo>
                    <a:pt x="91" y="28"/>
                    <a:pt x="82" y="27"/>
                    <a:pt x="71" y="26"/>
                  </a:cubicBezTo>
                  <a:cubicBezTo>
                    <a:pt x="88" y="9"/>
                    <a:pt x="88" y="9"/>
                    <a:pt x="88" y="9"/>
                  </a:cubicBezTo>
                  <a:cubicBezTo>
                    <a:pt x="82" y="3"/>
                    <a:pt x="82" y="3"/>
                    <a:pt x="82" y="3"/>
                  </a:cubicBezTo>
                  <a:cubicBezTo>
                    <a:pt x="59" y="26"/>
                    <a:pt x="59" y="26"/>
                    <a:pt x="59" y="26"/>
                  </a:cubicBezTo>
                  <a:cubicBezTo>
                    <a:pt x="57" y="26"/>
                    <a:pt x="54" y="26"/>
                    <a:pt x="52" y="26"/>
                  </a:cubicBezTo>
                  <a:cubicBezTo>
                    <a:pt x="52" y="26"/>
                    <a:pt x="52" y="26"/>
                    <a:pt x="52" y="26"/>
                  </a:cubicBezTo>
                  <a:cubicBezTo>
                    <a:pt x="26" y="0"/>
                    <a:pt x="26" y="0"/>
                    <a:pt x="26" y="0"/>
                  </a:cubicBezTo>
                  <a:cubicBezTo>
                    <a:pt x="19" y="6"/>
                    <a:pt x="19" y="6"/>
                    <a:pt x="19" y="6"/>
                  </a:cubicBezTo>
                  <a:cubicBezTo>
                    <a:pt x="39" y="26"/>
                    <a:pt x="39" y="26"/>
                    <a:pt x="39" y="26"/>
                  </a:cubicBezTo>
                  <a:cubicBezTo>
                    <a:pt x="27" y="27"/>
                    <a:pt x="15" y="28"/>
                    <a:pt x="4" y="29"/>
                  </a:cubicBezTo>
                  <a:cubicBezTo>
                    <a:pt x="1" y="40"/>
                    <a:pt x="0" y="52"/>
                    <a:pt x="0" y="65"/>
                  </a:cubicBezTo>
                  <a:cubicBezTo>
                    <a:pt x="0" y="78"/>
                    <a:pt x="1" y="90"/>
                    <a:pt x="4" y="101"/>
                  </a:cubicBezTo>
                  <a:cubicBezTo>
                    <a:pt x="19" y="104"/>
                    <a:pt x="35" y="105"/>
                    <a:pt x="52" y="105"/>
                  </a:cubicBezTo>
                  <a:cubicBezTo>
                    <a:pt x="69" y="105"/>
                    <a:pt x="86" y="104"/>
                    <a:pt x="100" y="101"/>
                  </a:cubicBezTo>
                  <a:cubicBezTo>
                    <a:pt x="103" y="90"/>
                    <a:pt x="105" y="78"/>
                    <a:pt x="105" y="65"/>
                  </a:cubicBezTo>
                  <a:cubicBezTo>
                    <a:pt x="105" y="52"/>
                    <a:pt x="103" y="40"/>
                    <a:pt x="100" y="29"/>
                  </a:cubicBezTo>
                  <a:close/>
                  <a:moveTo>
                    <a:pt x="88" y="89"/>
                  </a:moveTo>
                  <a:cubicBezTo>
                    <a:pt x="77" y="91"/>
                    <a:pt x="65" y="92"/>
                    <a:pt x="52" y="92"/>
                  </a:cubicBezTo>
                  <a:cubicBezTo>
                    <a:pt x="39" y="92"/>
                    <a:pt x="27" y="91"/>
                    <a:pt x="16" y="89"/>
                  </a:cubicBezTo>
                  <a:cubicBezTo>
                    <a:pt x="14" y="82"/>
                    <a:pt x="13" y="74"/>
                    <a:pt x="13" y="65"/>
                  </a:cubicBezTo>
                  <a:cubicBezTo>
                    <a:pt x="13" y="57"/>
                    <a:pt x="14" y="49"/>
                    <a:pt x="16" y="41"/>
                  </a:cubicBezTo>
                  <a:cubicBezTo>
                    <a:pt x="27" y="40"/>
                    <a:pt x="39" y="39"/>
                    <a:pt x="52" y="39"/>
                  </a:cubicBezTo>
                  <a:cubicBezTo>
                    <a:pt x="65" y="39"/>
                    <a:pt x="77" y="40"/>
                    <a:pt x="88" y="41"/>
                  </a:cubicBezTo>
                  <a:cubicBezTo>
                    <a:pt x="90" y="49"/>
                    <a:pt x="92" y="57"/>
                    <a:pt x="92" y="65"/>
                  </a:cubicBezTo>
                  <a:cubicBezTo>
                    <a:pt x="92" y="74"/>
                    <a:pt x="90" y="82"/>
                    <a:pt x="88" y="89"/>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98" name="Freeform 217"/>
            <p:cNvSpPr>
              <a:spLocks/>
            </p:cNvSpPr>
            <p:nvPr/>
          </p:nvSpPr>
          <p:spPr bwMode="auto">
            <a:xfrm>
              <a:off x="9228808" y="5637426"/>
              <a:ext cx="306823" cy="173230"/>
            </a:xfrm>
            <a:custGeom>
              <a:avLst/>
              <a:gdLst>
                <a:gd name="T0" fmla="*/ 128 w 128"/>
                <a:gd name="T1" fmla="*/ 50 h 72"/>
                <a:gd name="T2" fmla="*/ 112 w 128"/>
                <a:gd name="T3" fmla="*/ 29 h 72"/>
                <a:gd name="T4" fmla="*/ 82 w 128"/>
                <a:gd name="T5" fmla="*/ 0 h 72"/>
                <a:gd name="T6" fmla="*/ 58 w 128"/>
                <a:gd name="T7" fmla="*/ 11 h 72"/>
                <a:gd name="T8" fmla="*/ 45 w 128"/>
                <a:gd name="T9" fmla="*/ 4 h 72"/>
                <a:gd name="T10" fmla="*/ 29 w 128"/>
                <a:gd name="T11" fmla="*/ 21 h 72"/>
                <a:gd name="T12" fmla="*/ 29 w 128"/>
                <a:gd name="T13" fmla="*/ 23 h 72"/>
                <a:gd name="T14" fmla="*/ 24 w 128"/>
                <a:gd name="T15" fmla="*/ 23 h 72"/>
                <a:gd name="T16" fmla="*/ 0 w 128"/>
                <a:gd name="T17" fmla="*/ 47 h 72"/>
                <a:gd name="T18" fmla="*/ 24 w 128"/>
                <a:gd name="T19" fmla="*/ 72 h 72"/>
                <a:gd name="T20" fmla="*/ 106 w 128"/>
                <a:gd name="T21" fmla="*/ 72 h 72"/>
                <a:gd name="T22" fmla="*/ 106 w 128"/>
                <a:gd name="T23" fmla="*/ 72 h 72"/>
                <a:gd name="T24" fmla="*/ 128 w 128"/>
                <a:gd name="T25" fmla="*/ 50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8" h="72">
                  <a:moveTo>
                    <a:pt x="128" y="50"/>
                  </a:moveTo>
                  <a:cubicBezTo>
                    <a:pt x="128" y="39"/>
                    <a:pt x="121" y="31"/>
                    <a:pt x="112" y="29"/>
                  </a:cubicBezTo>
                  <a:cubicBezTo>
                    <a:pt x="111" y="12"/>
                    <a:pt x="98" y="0"/>
                    <a:pt x="82" y="0"/>
                  </a:cubicBezTo>
                  <a:cubicBezTo>
                    <a:pt x="72" y="0"/>
                    <a:pt x="64" y="4"/>
                    <a:pt x="58" y="11"/>
                  </a:cubicBezTo>
                  <a:cubicBezTo>
                    <a:pt x="55" y="7"/>
                    <a:pt x="51" y="4"/>
                    <a:pt x="45" y="4"/>
                  </a:cubicBezTo>
                  <a:cubicBezTo>
                    <a:pt x="36" y="4"/>
                    <a:pt x="29" y="12"/>
                    <a:pt x="29" y="21"/>
                  </a:cubicBezTo>
                  <a:cubicBezTo>
                    <a:pt x="29" y="22"/>
                    <a:pt x="29" y="23"/>
                    <a:pt x="29" y="23"/>
                  </a:cubicBezTo>
                  <a:cubicBezTo>
                    <a:pt x="27" y="23"/>
                    <a:pt x="26" y="23"/>
                    <a:pt x="24" y="23"/>
                  </a:cubicBezTo>
                  <a:cubicBezTo>
                    <a:pt x="11" y="23"/>
                    <a:pt x="0" y="34"/>
                    <a:pt x="0" y="47"/>
                  </a:cubicBezTo>
                  <a:cubicBezTo>
                    <a:pt x="0" y="61"/>
                    <a:pt x="11" y="72"/>
                    <a:pt x="24" y="72"/>
                  </a:cubicBezTo>
                  <a:cubicBezTo>
                    <a:pt x="106" y="72"/>
                    <a:pt x="106" y="72"/>
                    <a:pt x="106" y="72"/>
                  </a:cubicBezTo>
                  <a:cubicBezTo>
                    <a:pt x="106" y="72"/>
                    <a:pt x="106" y="72"/>
                    <a:pt x="106" y="72"/>
                  </a:cubicBezTo>
                  <a:cubicBezTo>
                    <a:pt x="118" y="71"/>
                    <a:pt x="128" y="62"/>
                    <a:pt x="128" y="50"/>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199" name="Freeform 218"/>
            <p:cNvSpPr>
              <a:spLocks noEditPoints="1"/>
            </p:cNvSpPr>
            <p:nvPr/>
          </p:nvSpPr>
          <p:spPr bwMode="auto">
            <a:xfrm>
              <a:off x="8944006" y="5637426"/>
              <a:ext cx="211399" cy="173230"/>
            </a:xfrm>
            <a:custGeom>
              <a:avLst/>
              <a:gdLst>
                <a:gd name="T0" fmla="*/ 0 w 88"/>
                <a:gd name="T1" fmla="*/ 0 h 72"/>
                <a:gd name="T2" fmla="*/ 0 w 88"/>
                <a:gd name="T3" fmla="*/ 72 h 72"/>
                <a:gd name="T4" fmla="*/ 88 w 88"/>
                <a:gd name="T5" fmla="*/ 72 h 72"/>
                <a:gd name="T6" fmla="*/ 88 w 88"/>
                <a:gd name="T7" fmla="*/ 0 h 72"/>
                <a:gd name="T8" fmla="*/ 0 w 88"/>
                <a:gd name="T9" fmla="*/ 0 h 72"/>
                <a:gd name="T10" fmla="*/ 83 w 88"/>
                <a:gd name="T11" fmla="*/ 66 h 72"/>
                <a:gd name="T12" fmla="*/ 5 w 88"/>
                <a:gd name="T13" fmla="*/ 66 h 72"/>
                <a:gd name="T14" fmla="*/ 5 w 88"/>
                <a:gd name="T15" fmla="*/ 5 h 72"/>
                <a:gd name="T16" fmla="*/ 83 w 88"/>
                <a:gd name="T17" fmla="*/ 5 h 72"/>
                <a:gd name="T18" fmla="*/ 83 w 88"/>
                <a:gd name="T19" fmla="*/ 66 h 72"/>
                <a:gd name="T20" fmla="*/ 61 w 88"/>
                <a:gd name="T21" fmla="*/ 19 h 72"/>
                <a:gd name="T22" fmla="*/ 69 w 88"/>
                <a:gd name="T23" fmla="*/ 27 h 72"/>
                <a:gd name="T24" fmla="*/ 77 w 88"/>
                <a:gd name="T25" fmla="*/ 19 h 72"/>
                <a:gd name="T26" fmla="*/ 69 w 88"/>
                <a:gd name="T27" fmla="*/ 11 h 72"/>
                <a:gd name="T28" fmla="*/ 61 w 88"/>
                <a:gd name="T29" fmla="*/ 19 h 72"/>
                <a:gd name="T30" fmla="*/ 77 w 88"/>
                <a:gd name="T31" fmla="*/ 60 h 72"/>
                <a:gd name="T32" fmla="*/ 11 w 88"/>
                <a:gd name="T33" fmla="*/ 60 h 72"/>
                <a:gd name="T34" fmla="*/ 27 w 88"/>
                <a:gd name="T35" fmla="*/ 16 h 72"/>
                <a:gd name="T36" fmla="*/ 50 w 88"/>
                <a:gd name="T37" fmla="*/ 44 h 72"/>
                <a:gd name="T38" fmla="*/ 61 w 88"/>
                <a:gd name="T39" fmla="*/ 36 h 72"/>
                <a:gd name="T40" fmla="*/ 77 w 88"/>
                <a:gd name="T41" fmla="*/ 60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8" h="72">
                  <a:moveTo>
                    <a:pt x="0" y="0"/>
                  </a:moveTo>
                  <a:cubicBezTo>
                    <a:pt x="0" y="72"/>
                    <a:pt x="0" y="72"/>
                    <a:pt x="0" y="72"/>
                  </a:cubicBezTo>
                  <a:cubicBezTo>
                    <a:pt x="88" y="72"/>
                    <a:pt x="88" y="72"/>
                    <a:pt x="88" y="72"/>
                  </a:cubicBezTo>
                  <a:cubicBezTo>
                    <a:pt x="88" y="0"/>
                    <a:pt x="88" y="0"/>
                    <a:pt x="88" y="0"/>
                  </a:cubicBezTo>
                  <a:lnTo>
                    <a:pt x="0" y="0"/>
                  </a:lnTo>
                  <a:close/>
                  <a:moveTo>
                    <a:pt x="83" y="66"/>
                  </a:moveTo>
                  <a:cubicBezTo>
                    <a:pt x="5" y="66"/>
                    <a:pt x="5" y="66"/>
                    <a:pt x="5" y="66"/>
                  </a:cubicBezTo>
                  <a:cubicBezTo>
                    <a:pt x="5" y="5"/>
                    <a:pt x="5" y="5"/>
                    <a:pt x="5" y="5"/>
                  </a:cubicBezTo>
                  <a:cubicBezTo>
                    <a:pt x="83" y="5"/>
                    <a:pt x="83" y="5"/>
                    <a:pt x="83" y="5"/>
                  </a:cubicBezTo>
                  <a:lnTo>
                    <a:pt x="83" y="66"/>
                  </a:lnTo>
                  <a:close/>
                  <a:moveTo>
                    <a:pt x="61" y="19"/>
                  </a:moveTo>
                  <a:cubicBezTo>
                    <a:pt x="61" y="24"/>
                    <a:pt x="64" y="27"/>
                    <a:pt x="69" y="27"/>
                  </a:cubicBezTo>
                  <a:cubicBezTo>
                    <a:pt x="74" y="27"/>
                    <a:pt x="77" y="24"/>
                    <a:pt x="77" y="19"/>
                  </a:cubicBezTo>
                  <a:cubicBezTo>
                    <a:pt x="77" y="14"/>
                    <a:pt x="74" y="11"/>
                    <a:pt x="69" y="11"/>
                  </a:cubicBezTo>
                  <a:cubicBezTo>
                    <a:pt x="64" y="11"/>
                    <a:pt x="61" y="14"/>
                    <a:pt x="61" y="19"/>
                  </a:cubicBezTo>
                  <a:close/>
                  <a:moveTo>
                    <a:pt x="77" y="60"/>
                  </a:moveTo>
                  <a:cubicBezTo>
                    <a:pt x="11" y="60"/>
                    <a:pt x="11" y="60"/>
                    <a:pt x="11" y="60"/>
                  </a:cubicBezTo>
                  <a:cubicBezTo>
                    <a:pt x="27" y="16"/>
                    <a:pt x="27" y="16"/>
                    <a:pt x="27" y="16"/>
                  </a:cubicBezTo>
                  <a:cubicBezTo>
                    <a:pt x="50" y="44"/>
                    <a:pt x="50" y="44"/>
                    <a:pt x="50" y="44"/>
                  </a:cubicBezTo>
                  <a:cubicBezTo>
                    <a:pt x="61" y="36"/>
                    <a:pt x="61" y="36"/>
                    <a:pt x="61" y="36"/>
                  </a:cubicBezTo>
                  <a:lnTo>
                    <a:pt x="77" y="60"/>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200" name="Freeform 219"/>
            <p:cNvSpPr>
              <a:spLocks noEditPoints="1"/>
            </p:cNvSpPr>
            <p:nvPr/>
          </p:nvSpPr>
          <p:spPr bwMode="auto">
            <a:xfrm>
              <a:off x="8637183" y="5596320"/>
              <a:ext cx="204059" cy="206995"/>
            </a:xfrm>
            <a:custGeom>
              <a:avLst/>
              <a:gdLst>
                <a:gd name="T0" fmla="*/ 57 w 85"/>
                <a:gd name="T1" fmla="*/ 59 h 86"/>
                <a:gd name="T2" fmla="*/ 82 w 85"/>
                <a:gd name="T3" fmla="*/ 47 h 86"/>
                <a:gd name="T4" fmla="*/ 82 w 85"/>
                <a:gd name="T5" fmla="*/ 59 h 86"/>
                <a:gd name="T6" fmla="*/ 66 w 85"/>
                <a:gd name="T7" fmla="*/ 67 h 86"/>
                <a:gd name="T8" fmla="*/ 59 w 85"/>
                <a:gd name="T9" fmla="*/ 84 h 86"/>
                <a:gd name="T10" fmla="*/ 47 w 85"/>
                <a:gd name="T11" fmla="*/ 84 h 86"/>
                <a:gd name="T12" fmla="*/ 57 w 85"/>
                <a:gd name="T13" fmla="*/ 59 h 86"/>
                <a:gd name="T14" fmla="*/ 24 w 85"/>
                <a:gd name="T15" fmla="*/ 85 h 86"/>
                <a:gd name="T16" fmla="*/ 39 w 85"/>
                <a:gd name="T17" fmla="*/ 42 h 86"/>
                <a:gd name="T18" fmla="*/ 81 w 85"/>
                <a:gd name="T19" fmla="*/ 23 h 86"/>
                <a:gd name="T20" fmla="*/ 81 w 85"/>
                <a:gd name="T21" fmla="*/ 35 h 86"/>
                <a:gd name="T22" fmla="*/ 81 w 85"/>
                <a:gd name="T23" fmla="*/ 35 h 86"/>
                <a:gd name="T24" fmla="*/ 48 w 85"/>
                <a:gd name="T25" fmla="*/ 51 h 86"/>
                <a:gd name="T26" fmla="*/ 36 w 85"/>
                <a:gd name="T27" fmla="*/ 85 h 86"/>
                <a:gd name="T28" fmla="*/ 24 w 85"/>
                <a:gd name="T29" fmla="*/ 85 h 86"/>
                <a:gd name="T30" fmla="*/ 49 w 85"/>
                <a:gd name="T31" fmla="*/ 7 h 86"/>
                <a:gd name="T32" fmla="*/ 80 w 85"/>
                <a:gd name="T33" fmla="*/ 0 h 86"/>
                <a:gd name="T34" fmla="*/ 80 w 85"/>
                <a:gd name="T35" fmla="*/ 0 h 86"/>
                <a:gd name="T36" fmla="*/ 80 w 85"/>
                <a:gd name="T37" fmla="*/ 12 h 86"/>
                <a:gd name="T38" fmla="*/ 31 w 85"/>
                <a:gd name="T39" fmla="*/ 34 h 86"/>
                <a:gd name="T40" fmla="*/ 12 w 85"/>
                <a:gd name="T41" fmla="*/ 86 h 86"/>
                <a:gd name="T42" fmla="*/ 0 w 85"/>
                <a:gd name="T43" fmla="*/ 86 h 86"/>
                <a:gd name="T44" fmla="*/ 5 w 85"/>
                <a:gd name="T45" fmla="*/ 55 h 86"/>
                <a:gd name="T46" fmla="*/ 22 w 85"/>
                <a:gd name="T47" fmla="*/ 26 h 86"/>
                <a:gd name="T48" fmla="*/ 49 w 85"/>
                <a:gd name="T49" fmla="*/ 7 h 86"/>
                <a:gd name="T50" fmla="*/ 75 w 85"/>
                <a:gd name="T51" fmla="*/ 83 h 86"/>
                <a:gd name="T52" fmla="*/ 83 w 85"/>
                <a:gd name="T53" fmla="*/ 83 h 86"/>
                <a:gd name="T54" fmla="*/ 83 w 85"/>
                <a:gd name="T55" fmla="*/ 74 h 86"/>
                <a:gd name="T56" fmla="*/ 74 w 85"/>
                <a:gd name="T57" fmla="*/ 75 h 86"/>
                <a:gd name="T58" fmla="*/ 75 w 85"/>
                <a:gd name="T59" fmla="*/ 83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85" h="86">
                  <a:moveTo>
                    <a:pt x="57" y="59"/>
                  </a:moveTo>
                  <a:cubicBezTo>
                    <a:pt x="64" y="51"/>
                    <a:pt x="73" y="48"/>
                    <a:pt x="82" y="47"/>
                  </a:cubicBezTo>
                  <a:cubicBezTo>
                    <a:pt x="82" y="59"/>
                    <a:pt x="82" y="59"/>
                    <a:pt x="82" y="59"/>
                  </a:cubicBezTo>
                  <a:cubicBezTo>
                    <a:pt x="76" y="59"/>
                    <a:pt x="70" y="62"/>
                    <a:pt x="66" y="67"/>
                  </a:cubicBezTo>
                  <a:cubicBezTo>
                    <a:pt x="61" y="71"/>
                    <a:pt x="59" y="78"/>
                    <a:pt x="59" y="84"/>
                  </a:cubicBezTo>
                  <a:cubicBezTo>
                    <a:pt x="47" y="84"/>
                    <a:pt x="47" y="84"/>
                    <a:pt x="47" y="84"/>
                  </a:cubicBezTo>
                  <a:cubicBezTo>
                    <a:pt x="47" y="75"/>
                    <a:pt x="50" y="66"/>
                    <a:pt x="57" y="59"/>
                  </a:cubicBezTo>
                  <a:close/>
                  <a:moveTo>
                    <a:pt x="24" y="85"/>
                  </a:moveTo>
                  <a:cubicBezTo>
                    <a:pt x="23" y="69"/>
                    <a:pt x="29" y="54"/>
                    <a:pt x="39" y="42"/>
                  </a:cubicBezTo>
                  <a:cubicBezTo>
                    <a:pt x="50" y="31"/>
                    <a:pt x="65" y="24"/>
                    <a:pt x="81" y="23"/>
                  </a:cubicBezTo>
                  <a:cubicBezTo>
                    <a:pt x="81" y="35"/>
                    <a:pt x="81" y="35"/>
                    <a:pt x="81" y="35"/>
                  </a:cubicBezTo>
                  <a:cubicBezTo>
                    <a:pt x="81" y="35"/>
                    <a:pt x="81" y="35"/>
                    <a:pt x="81" y="35"/>
                  </a:cubicBezTo>
                  <a:cubicBezTo>
                    <a:pt x="69" y="36"/>
                    <a:pt x="57" y="41"/>
                    <a:pt x="48" y="51"/>
                  </a:cubicBezTo>
                  <a:cubicBezTo>
                    <a:pt x="40" y="60"/>
                    <a:pt x="35" y="72"/>
                    <a:pt x="36" y="85"/>
                  </a:cubicBezTo>
                  <a:lnTo>
                    <a:pt x="24" y="85"/>
                  </a:lnTo>
                  <a:close/>
                  <a:moveTo>
                    <a:pt x="49" y="7"/>
                  </a:moveTo>
                  <a:cubicBezTo>
                    <a:pt x="59" y="3"/>
                    <a:pt x="69" y="0"/>
                    <a:pt x="80" y="0"/>
                  </a:cubicBezTo>
                  <a:cubicBezTo>
                    <a:pt x="80" y="0"/>
                    <a:pt x="80" y="0"/>
                    <a:pt x="80" y="0"/>
                  </a:cubicBezTo>
                  <a:cubicBezTo>
                    <a:pt x="80" y="12"/>
                    <a:pt x="80" y="12"/>
                    <a:pt x="80" y="12"/>
                  </a:cubicBezTo>
                  <a:cubicBezTo>
                    <a:pt x="61" y="12"/>
                    <a:pt x="44" y="20"/>
                    <a:pt x="31" y="34"/>
                  </a:cubicBezTo>
                  <a:cubicBezTo>
                    <a:pt x="18" y="48"/>
                    <a:pt x="11" y="67"/>
                    <a:pt x="12" y="86"/>
                  </a:cubicBezTo>
                  <a:cubicBezTo>
                    <a:pt x="0" y="86"/>
                    <a:pt x="0" y="86"/>
                    <a:pt x="0" y="86"/>
                  </a:cubicBezTo>
                  <a:cubicBezTo>
                    <a:pt x="0" y="75"/>
                    <a:pt x="1" y="65"/>
                    <a:pt x="5" y="55"/>
                  </a:cubicBezTo>
                  <a:cubicBezTo>
                    <a:pt x="9" y="44"/>
                    <a:pt x="14" y="35"/>
                    <a:pt x="22" y="26"/>
                  </a:cubicBezTo>
                  <a:cubicBezTo>
                    <a:pt x="30" y="18"/>
                    <a:pt x="39" y="12"/>
                    <a:pt x="49" y="7"/>
                  </a:cubicBezTo>
                  <a:close/>
                  <a:moveTo>
                    <a:pt x="75" y="83"/>
                  </a:moveTo>
                  <a:cubicBezTo>
                    <a:pt x="77" y="85"/>
                    <a:pt x="81" y="85"/>
                    <a:pt x="83" y="83"/>
                  </a:cubicBezTo>
                  <a:cubicBezTo>
                    <a:pt x="85" y="80"/>
                    <a:pt x="85" y="77"/>
                    <a:pt x="83" y="74"/>
                  </a:cubicBezTo>
                  <a:cubicBezTo>
                    <a:pt x="80" y="72"/>
                    <a:pt x="77" y="72"/>
                    <a:pt x="74" y="75"/>
                  </a:cubicBezTo>
                  <a:cubicBezTo>
                    <a:pt x="72" y="77"/>
                    <a:pt x="72" y="81"/>
                    <a:pt x="75" y="83"/>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201" name="Freeform 227"/>
            <p:cNvSpPr>
              <a:spLocks noEditPoints="1"/>
            </p:cNvSpPr>
            <p:nvPr/>
          </p:nvSpPr>
          <p:spPr bwMode="auto">
            <a:xfrm>
              <a:off x="8036359" y="3018418"/>
              <a:ext cx="173230" cy="170294"/>
            </a:xfrm>
            <a:custGeom>
              <a:avLst/>
              <a:gdLst>
                <a:gd name="T0" fmla="*/ 14 w 72"/>
                <a:gd name="T1" fmla="*/ 35 h 71"/>
                <a:gd name="T2" fmla="*/ 14 w 72"/>
                <a:gd name="T3" fmla="*/ 33 h 71"/>
                <a:gd name="T4" fmla="*/ 1 w 72"/>
                <a:gd name="T5" fmla="*/ 29 h 71"/>
                <a:gd name="T6" fmla="*/ 0 w 72"/>
                <a:gd name="T7" fmla="*/ 35 h 71"/>
                <a:gd name="T8" fmla="*/ 11 w 72"/>
                <a:gd name="T9" fmla="*/ 62 h 71"/>
                <a:gd name="T10" fmla="*/ 19 w 72"/>
                <a:gd name="T11" fmla="*/ 51 h 71"/>
                <a:gd name="T12" fmla="*/ 14 w 72"/>
                <a:gd name="T13" fmla="*/ 35 h 71"/>
                <a:gd name="T14" fmla="*/ 58 w 72"/>
                <a:gd name="T15" fmla="*/ 35 h 71"/>
                <a:gd name="T16" fmla="*/ 53 w 72"/>
                <a:gd name="T17" fmla="*/ 51 h 71"/>
                <a:gd name="T18" fmla="*/ 61 w 72"/>
                <a:gd name="T19" fmla="*/ 62 h 71"/>
                <a:gd name="T20" fmla="*/ 72 w 72"/>
                <a:gd name="T21" fmla="*/ 35 h 71"/>
                <a:gd name="T22" fmla="*/ 71 w 72"/>
                <a:gd name="T23" fmla="*/ 29 h 71"/>
                <a:gd name="T24" fmla="*/ 58 w 72"/>
                <a:gd name="T25" fmla="*/ 33 h 71"/>
                <a:gd name="T26" fmla="*/ 58 w 72"/>
                <a:gd name="T27" fmla="*/ 35 h 71"/>
                <a:gd name="T28" fmla="*/ 40 w 72"/>
                <a:gd name="T29" fmla="*/ 13 h 71"/>
                <a:gd name="T30" fmla="*/ 56 w 72"/>
                <a:gd name="T31" fmla="*/ 24 h 71"/>
                <a:gd name="T32" fmla="*/ 68 w 72"/>
                <a:gd name="T33" fmla="*/ 20 h 71"/>
                <a:gd name="T34" fmla="*/ 40 w 72"/>
                <a:gd name="T35" fmla="*/ 0 h 71"/>
                <a:gd name="T36" fmla="*/ 40 w 72"/>
                <a:gd name="T37" fmla="*/ 13 h 71"/>
                <a:gd name="T38" fmla="*/ 16 w 72"/>
                <a:gd name="T39" fmla="*/ 24 h 71"/>
                <a:gd name="T40" fmla="*/ 31 w 72"/>
                <a:gd name="T41" fmla="*/ 13 h 71"/>
                <a:gd name="T42" fmla="*/ 31 w 72"/>
                <a:gd name="T43" fmla="*/ 0 h 71"/>
                <a:gd name="T44" fmla="*/ 3 w 72"/>
                <a:gd name="T45" fmla="*/ 20 h 71"/>
                <a:gd name="T46" fmla="*/ 16 w 72"/>
                <a:gd name="T47" fmla="*/ 24 h 71"/>
                <a:gd name="T48" fmla="*/ 45 w 72"/>
                <a:gd name="T49" fmla="*/ 56 h 71"/>
                <a:gd name="T50" fmla="*/ 36 w 72"/>
                <a:gd name="T51" fmla="*/ 58 h 71"/>
                <a:gd name="T52" fmla="*/ 27 w 72"/>
                <a:gd name="T53" fmla="*/ 56 h 71"/>
                <a:gd name="T54" fmla="*/ 19 w 72"/>
                <a:gd name="T55" fmla="*/ 67 h 71"/>
                <a:gd name="T56" fmla="*/ 36 w 72"/>
                <a:gd name="T57" fmla="*/ 71 h 71"/>
                <a:gd name="T58" fmla="*/ 53 w 72"/>
                <a:gd name="T59" fmla="*/ 67 h 71"/>
                <a:gd name="T60" fmla="*/ 45 w 72"/>
                <a:gd name="T61" fmla="*/ 56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72" h="71">
                  <a:moveTo>
                    <a:pt x="14" y="35"/>
                  </a:moveTo>
                  <a:cubicBezTo>
                    <a:pt x="14" y="35"/>
                    <a:pt x="14" y="34"/>
                    <a:pt x="14" y="33"/>
                  </a:cubicBezTo>
                  <a:cubicBezTo>
                    <a:pt x="1" y="29"/>
                    <a:pt x="1" y="29"/>
                    <a:pt x="1" y="29"/>
                  </a:cubicBezTo>
                  <a:cubicBezTo>
                    <a:pt x="0" y="31"/>
                    <a:pt x="0" y="33"/>
                    <a:pt x="0" y="35"/>
                  </a:cubicBezTo>
                  <a:cubicBezTo>
                    <a:pt x="0" y="46"/>
                    <a:pt x="4" y="55"/>
                    <a:pt x="11" y="62"/>
                  </a:cubicBezTo>
                  <a:cubicBezTo>
                    <a:pt x="19" y="51"/>
                    <a:pt x="19" y="51"/>
                    <a:pt x="19" y="51"/>
                  </a:cubicBezTo>
                  <a:cubicBezTo>
                    <a:pt x="16" y="47"/>
                    <a:pt x="14" y="41"/>
                    <a:pt x="14" y="35"/>
                  </a:cubicBezTo>
                  <a:close/>
                  <a:moveTo>
                    <a:pt x="58" y="35"/>
                  </a:moveTo>
                  <a:cubicBezTo>
                    <a:pt x="58" y="41"/>
                    <a:pt x="56" y="47"/>
                    <a:pt x="53" y="51"/>
                  </a:cubicBezTo>
                  <a:cubicBezTo>
                    <a:pt x="61" y="62"/>
                    <a:pt x="61" y="62"/>
                    <a:pt x="61" y="62"/>
                  </a:cubicBezTo>
                  <a:cubicBezTo>
                    <a:pt x="68" y="55"/>
                    <a:pt x="72" y="46"/>
                    <a:pt x="72" y="35"/>
                  </a:cubicBezTo>
                  <a:cubicBezTo>
                    <a:pt x="72" y="33"/>
                    <a:pt x="72" y="31"/>
                    <a:pt x="71" y="29"/>
                  </a:cubicBezTo>
                  <a:cubicBezTo>
                    <a:pt x="58" y="33"/>
                    <a:pt x="58" y="33"/>
                    <a:pt x="58" y="33"/>
                  </a:cubicBezTo>
                  <a:cubicBezTo>
                    <a:pt x="58" y="34"/>
                    <a:pt x="58" y="35"/>
                    <a:pt x="58" y="35"/>
                  </a:cubicBezTo>
                  <a:close/>
                  <a:moveTo>
                    <a:pt x="40" y="13"/>
                  </a:moveTo>
                  <a:cubicBezTo>
                    <a:pt x="47" y="15"/>
                    <a:pt x="52" y="19"/>
                    <a:pt x="56" y="24"/>
                  </a:cubicBezTo>
                  <a:cubicBezTo>
                    <a:pt x="68" y="20"/>
                    <a:pt x="68" y="20"/>
                    <a:pt x="68" y="20"/>
                  </a:cubicBezTo>
                  <a:cubicBezTo>
                    <a:pt x="63" y="9"/>
                    <a:pt x="53" y="1"/>
                    <a:pt x="40" y="0"/>
                  </a:cubicBezTo>
                  <a:lnTo>
                    <a:pt x="40" y="13"/>
                  </a:lnTo>
                  <a:close/>
                  <a:moveTo>
                    <a:pt x="16" y="24"/>
                  </a:moveTo>
                  <a:cubicBezTo>
                    <a:pt x="20" y="19"/>
                    <a:pt x="25" y="15"/>
                    <a:pt x="31" y="13"/>
                  </a:cubicBezTo>
                  <a:cubicBezTo>
                    <a:pt x="31" y="0"/>
                    <a:pt x="31" y="0"/>
                    <a:pt x="31" y="0"/>
                  </a:cubicBezTo>
                  <a:cubicBezTo>
                    <a:pt x="19" y="1"/>
                    <a:pt x="9" y="9"/>
                    <a:pt x="3" y="20"/>
                  </a:cubicBezTo>
                  <a:lnTo>
                    <a:pt x="16" y="24"/>
                  </a:lnTo>
                  <a:close/>
                  <a:moveTo>
                    <a:pt x="45" y="56"/>
                  </a:moveTo>
                  <a:cubicBezTo>
                    <a:pt x="42" y="57"/>
                    <a:pt x="39" y="58"/>
                    <a:pt x="36" y="58"/>
                  </a:cubicBezTo>
                  <a:cubicBezTo>
                    <a:pt x="33" y="58"/>
                    <a:pt x="30" y="57"/>
                    <a:pt x="27" y="56"/>
                  </a:cubicBezTo>
                  <a:cubicBezTo>
                    <a:pt x="19" y="67"/>
                    <a:pt x="19" y="67"/>
                    <a:pt x="19" y="67"/>
                  </a:cubicBezTo>
                  <a:cubicBezTo>
                    <a:pt x="24" y="70"/>
                    <a:pt x="30" y="71"/>
                    <a:pt x="36" y="71"/>
                  </a:cubicBezTo>
                  <a:cubicBezTo>
                    <a:pt x="42" y="71"/>
                    <a:pt x="48" y="70"/>
                    <a:pt x="53" y="67"/>
                  </a:cubicBezTo>
                  <a:lnTo>
                    <a:pt x="45" y="56"/>
                  </a:ln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sp>
          <p:nvSpPr>
            <p:cNvPr id="202" name="Freeform 229"/>
            <p:cNvSpPr>
              <a:spLocks noEditPoints="1"/>
            </p:cNvSpPr>
            <p:nvPr/>
          </p:nvSpPr>
          <p:spPr bwMode="auto">
            <a:xfrm>
              <a:off x="8506527" y="1289058"/>
              <a:ext cx="142401" cy="140933"/>
            </a:xfrm>
            <a:custGeom>
              <a:avLst/>
              <a:gdLst>
                <a:gd name="T0" fmla="*/ 30 w 59"/>
                <a:gd name="T1" fmla="*/ 0 h 59"/>
                <a:gd name="T2" fmla="*/ 0 w 59"/>
                <a:gd name="T3" fmla="*/ 29 h 59"/>
                <a:gd name="T4" fmla="*/ 30 w 59"/>
                <a:gd name="T5" fmla="*/ 59 h 59"/>
                <a:gd name="T6" fmla="*/ 59 w 59"/>
                <a:gd name="T7" fmla="*/ 29 h 59"/>
                <a:gd name="T8" fmla="*/ 30 w 59"/>
                <a:gd name="T9" fmla="*/ 0 h 59"/>
                <a:gd name="T10" fmla="*/ 47 w 59"/>
                <a:gd name="T11" fmla="*/ 25 h 59"/>
                <a:gd name="T12" fmla="*/ 31 w 59"/>
                <a:gd name="T13" fmla="*/ 47 h 59"/>
                <a:gd name="T14" fmla="*/ 24 w 59"/>
                <a:gd name="T15" fmla="*/ 44 h 59"/>
                <a:gd name="T16" fmla="*/ 18 w 59"/>
                <a:gd name="T17" fmla="*/ 27 h 59"/>
                <a:gd name="T18" fmla="*/ 14 w 59"/>
                <a:gd name="T19" fmla="*/ 28 h 59"/>
                <a:gd name="T20" fmla="*/ 12 w 59"/>
                <a:gd name="T21" fmla="*/ 26 h 59"/>
                <a:gd name="T22" fmla="*/ 23 w 59"/>
                <a:gd name="T23" fmla="*/ 18 h 59"/>
                <a:gd name="T24" fmla="*/ 29 w 59"/>
                <a:gd name="T25" fmla="*/ 30 h 59"/>
                <a:gd name="T26" fmla="*/ 32 w 59"/>
                <a:gd name="T27" fmla="*/ 37 h 59"/>
                <a:gd name="T28" fmla="*/ 36 w 59"/>
                <a:gd name="T29" fmla="*/ 31 h 59"/>
                <a:gd name="T30" fmla="*/ 32 w 59"/>
                <a:gd name="T31" fmla="*/ 26 h 59"/>
                <a:gd name="T32" fmla="*/ 47 w 59"/>
                <a:gd name="T33" fmla="*/ 25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9" h="59">
                  <a:moveTo>
                    <a:pt x="30" y="0"/>
                  </a:moveTo>
                  <a:cubicBezTo>
                    <a:pt x="14" y="0"/>
                    <a:pt x="0" y="13"/>
                    <a:pt x="0" y="29"/>
                  </a:cubicBezTo>
                  <a:cubicBezTo>
                    <a:pt x="0" y="45"/>
                    <a:pt x="14" y="59"/>
                    <a:pt x="30" y="59"/>
                  </a:cubicBezTo>
                  <a:cubicBezTo>
                    <a:pt x="46" y="59"/>
                    <a:pt x="59" y="45"/>
                    <a:pt x="59" y="29"/>
                  </a:cubicBezTo>
                  <a:cubicBezTo>
                    <a:pt x="59" y="13"/>
                    <a:pt x="46" y="0"/>
                    <a:pt x="30" y="0"/>
                  </a:cubicBezTo>
                  <a:close/>
                  <a:moveTo>
                    <a:pt x="47" y="25"/>
                  </a:moveTo>
                  <a:cubicBezTo>
                    <a:pt x="45" y="36"/>
                    <a:pt x="34" y="45"/>
                    <a:pt x="31" y="47"/>
                  </a:cubicBezTo>
                  <a:cubicBezTo>
                    <a:pt x="28" y="49"/>
                    <a:pt x="25" y="46"/>
                    <a:pt x="24" y="44"/>
                  </a:cubicBezTo>
                  <a:cubicBezTo>
                    <a:pt x="22" y="42"/>
                    <a:pt x="19" y="28"/>
                    <a:pt x="18" y="27"/>
                  </a:cubicBezTo>
                  <a:cubicBezTo>
                    <a:pt x="17" y="25"/>
                    <a:pt x="14" y="28"/>
                    <a:pt x="14" y="28"/>
                  </a:cubicBezTo>
                  <a:cubicBezTo>
                    <a:pt x="12" y="26"/>
                    <a:pt x="12" y="26"/>
                    <a:pt x="12" y="26"/>
                  </a:cubicBezTo>
                  <a:cubicBezTo>
                    <a:pt x="12" y="26"/>
                    <a:pt x="18" y="19"/>
                    <a:pt x="23" y="18"/>
                  </a:cubicBezTo>
                  <a:cubicBezTo>
                    <a:pt x="28" y="17"/>
                    <a:pt x="28" y="25"/>
                    <a:pt x="29" y="30"/>
                  </a:cubicBezTo>
                  <a:cubicBezTo>
                    <a:pt x="30" y="34"/>
                    <a:pt x="31" y="37"/>
                    <a:pt x="32" y="37"/>
                  </a:cubicBezTo>
                  <a:cubicBezTo>
                    <a:pt x="33" y="37"/>
                    <a:pt x="34" y="34"/>
                    <a:pt x="36" y="31"/>
                  </a:cubicBezTo>
                  <a:cubicBezTo>
                    <a:pt x="39" y="27"/>
                    <a:pt x="36" y="23"/>
                    <a:pt x="32" y="26"/>
                  </a:cubicBezTo>
                  <a:cubicBezTo>
                    <a:pt x="34" y="16"/>
                    <a:pt x="49" y="14"/>
                    <a:pt x="47" y="25"/>
                  </a:cubicBezTo>
                  <a:close/>
                </a:path>
              </a:pathLst>
            </a:custGeom>
            <a:solidFill>
              <a:srgbClr val="4A66AC">
                <a:lumMod val="5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d-ID" sz="1013" b="0" i="0" u="none" strike="noStrike" kern="0" cap="none" spc="0" normalizeH="0" baseline="0" noProof="0">
                <a:ln>
                  <a:noFill/>
                </a:ln>
                <a:solidFill>
                  <a:prstClr val="black"/>
                </a:solidFill>
                <a:effectLst/>
                <a:uLnTx/>
                <a:uFillTx/>
                <a:cs typeface="+mn-ea"/>
                <a:sym typeface="+mn-lt"/>
              </a:endParaRPr>
            </a:p>
          </p:txBody>
        </p:sp>
      </p:grpSp>
      <p:sp>
        <p:nvSpPr>
          <p:cNvPr id="203" name="Isosceles Triangle 336"/>
          <p:cNvSpPr/>
          <p:nvPr/>
        </p:nvSpPr>
        <p:spPr>
          <a:xfrm rot="5400000">
            <a:off x="1387015" y="1715311"/>
            <a:ext cx="114299" cy="98534"/>
          </a:xfrm>
          <a:prstGeom prst="triangle">
            <a:avLst/>
          </a:prstGeom>
          <a:solidFill>
            <a:srgbClr val="B47730"/>
          </a:solidFill>
          <a:ln w="12700" cap="flat" cmpd="sng" algn="ctr">
            <a:noFill/>
            <a:prstDash val="solid"/>
            <a:miter lim="800000"/>
          </a:ln>
          <a:effectLst/>
        </p:spPr>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prstClr val="white"/>
              </a:solidFill>
              <a:effectLst/>
              <a:uLnTx/>
              <a:uFillTx/>
              <a:cs typeface="+mn-ea"/>
              <a:sym typeface="+mn-lt"/>
            </a:endParaRPr>
          </a:p>
        </p:txBody>
      </p:sp>
      <p:sp>
        <p:nvSpPr>
          <p:cNvPr id="204" name="Isosceles Triangle 340"/>
          <p:cNvSpPr/>
          <p:nvPr/>
        </p:nvSpPr>
        <p:spPr>
          <a:xfrm rot="5400000">
            <a:off x="1387015" y="2356763"/>
            <a:ext cx="114299" cy="98534"/>
          </a:xfrm>
          <a:prstGeom prst="triangle">
            <a:avLst/>
          </a:prstGeom>
          <a:solidFill>
            <a:srgbClr val="B47730"/>
          </a:solidFill>
          <a:ln w="12700" cap="flat" cmpd="sng" algn="ctr">
            <a:noFill/>
            <a:prstDash val="solid"/>
            <a:miter lim="800000"/>
          </a:ln>
          <a:effectLst/>
        </p:spPr>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prstClr val="white"/>
              </a:solidFill>
              <a:effectLst/>
              <a:uLnTx/>
              <a:uFillTx/>
              <a:cs typeface="+mn-ea"/>
              <a:sym typeface="+mn-lt"/>
            </a:endParaRPr>
          </a:p>
        </p:txBody>
      </p:sp>
      <p:sp>
        <p:nvSpPr>
          <p:cNvPr id="205" name="Isosceles Triangle 344"/>
          <p:cNvSpPr/>
          <p:nvPr/>
        </p:nvSpPr>
        <p:spPr>
          <a:xfrm rot="5400000">
            <a:off x="1387015" y="2954315"/>
            <a:ext cx="114299" cy="98534"/>
          </a:xfrm>
          <a:prstGeom prst="triangle">
            <a:avLst/>
          </a:prstGeom>
          <a:solidFill>
            <a:srgbClr val="B47730"/>
          </a:solidFill>
          <a:ln w="12700" cap="flat" cmpd="sng" algn="ctr">
            <a:noFill/>
            <a:prstDash val="solid"/>
            <a:miter lim="800000"/>
          </a:ln>
          <a:effectLst/>
        </p:spPr>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prstClr val="white"/>
              </a:solidFill>
              <a:effectLst/>
              <a:uLnTx/>
              <a:uFillTx/>
              <a:cs typeface="+mn-ea"/>
              <a:sym typeface="+mn-lt"/>
            </a:endParaRPr>
          </a:p>
        </p:txBody>
      </p:sp>
      <p:sp>
        <p:nvSpPr>
          <p:cNvPr id="206" name="Isosceles Triangle 348"/>
          <p:cNvSpPr/>
          <p:nvPr/>
        </p:nvSpPr>
        <p:spPr>
          <a:xfrm rot="5400000">
            <a:off x="1389376" y="3633270"/>
            <a:ext cx="114299" cy="98534"/>
          </a:xfrm>
          <a:prstGeom prst="triangle">
            <a:avLst/>
          </a:prstGeom>
          <a:solidFill>
            <a:srgbClr val="B47730"/>
          </a:solidFill>
          <a:ln w="12700" cap="flat" cmpd="sng" algn="ctr">
            <a:noFill/>
            <a:prstDash val="solid"/>
            <a:miter lim="800000"/>
          </a:ln>
          <a:effectLst/>
        </p:spPr>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prstClr val="white"/>
              </a:solidFill>
              <a:effectLst/>
              <a:uLnTx/>
              <a:uFillTx/>
              <a:cs typeface="+mn-ea"/>
              <a:sym typeface="+mn-lt"/>
            </a:endParaRPr>
          </a:p>
        </p:txBody>
      </p:sp>
      <p:sp>
        <p:nvSpPr>
          <p:cNvPr id="207" name="Rectangle 350"/>
          <p:cNvSpPr/>
          <p:nvPr/>
        </p:nvSpPr>
        <p:spPr>
          <a:xfrm>
            <a:off x="0" y="4360893"/>
            <a:ext cx="9144000" cy="780463"/>
          </a:xfrm>
          <a:prstGeom prst="rect">
            <a:avLst/>
          </a:prstGeom>
          <a:solidFill>
            <a:srgbClr val="B47730"/>
          </a:solidFill>
          <a:ln w="12700" cap="flat" cmpd="sng" algn="ctr">
            <a:noFill/>
            <a:prstDash val="solid"/>
            <a:miter lim="800000"/>
          </a:ln>
          <a:effectLst/>
        </p:spPr>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id-ID" sz="1350" b="0" i="0" u="none" strike="noStrike" kern="0" cap="none" spc="0" normalizeH="0" baseline="0" noProof="0">
              <a:ln>
                <a:noFill/>
              </a:ln>
              <a:solidFill>
                <a:prstClr val="white"/>
              </a:solidFill>
              <a:effectLst/>
              <a:uLnTx/>
              <a:uFillTx/>
              <a:cs typeface="+mn-ea"/>
              <a:sym typeface="+mn-lt"/>
            </a:endParaRPr>
          </a:p>
        </p:txBody>
      </p:sp>
      <p:sp>
        <p:nvSpPr>
          <p:cNvPr id="208" name="TextBox 13"/>
          <p:cNvSpPr txBox="1"/>
          <p:nvPr/>
        </p:nvSpPr>
        <p:spPr>
          <a:xfrm>
            <a:off x="1639870" y="1578841"/>
            <a:ext cx="1464746" cy="184666"/>
          </a:xfrm>
          <a:prstGeom prst="rect">
            <a:avLst/>
          </a:prstGeom>
          <a:noFill/>
        </p:spPr>
        <p:txBody>
          <a:bodyPr wrap="square" lIns="0" tIns="0" rIns="0" bIns="0" rtlCol="0" anchor="t" anchorCtr="0">
            <a:spAutoFit/>
          </a:bodyPr>
          <a:lstStyle/>
          <a:p>
            <a:pPr marL="0" marR="0" lvl="0" indent="0" algn="l" defTabSz="912613" rtl="0" eaLnBrk="1" fontAlgn="auto" latinLnBrk="0" hangingPunct="1">
              <a:lnSpc>
                <a:spcPct val="100000"/>
              </a:lnSpc>
              <a:spcBef>
                <a:spcPct val="20000"/>
              </a:spcBef>
              <a:spcAft>
                <a:spcPts val="0"/>
              </a:spcAft>
              <a:buClrTx/>
              <a:buSzTx/>
              <a:buFontTx/>
              <a:buNone/>
              <a:tabLst/>
              <a:defRPr/>
            </a:pPr>
            <a:r>
              <a:rPr kumimoji="0" lang="zh-CN" altLang="en-US" sz="1200" b="1" i="0" u="none" strike="noStrike" kern="1200" cap="none" spc="0" normalizeH="0" baseline="0" noProof="0" dirty="0">
                <a:ln>
                  <a:noFill/>
                </a:ln>
                <a:solidFill>
                  <a:srgbClr val="000000"/>
                </a:solidFill>
                <a:effectLst/>
                <a:uLnTx/>
                <a:uFillTx/>
                <a:cs typeface="+mn-ea"/>
                <a:sym typeface="+mn-lt"/>
              </a:rPr>
              <a:t>单击编辑标题</a:t>
            </a:r>
            <a:endParaRPr kumimoji="0" lang="en-US" sz="1200" b="1" i="0" u="none" strike="noStrike" kern="1200" cap="none" spc="0" normalizeH="0" baseline="0" noProof="0" dirty="0">
              <a:ln>
                <a:noFill/>
              </a:ln>
              <a:solidFill>
                <a:srgbClr val="000000"/>
              </a:solidFill>
              <a:effectLst/>
              <a:uLnTx/>
              <a:uFillTx/>
              <a:cs typeface="+mn-ea"/>
              <a:sym typeface="+mn-lt"/>
            </a:endParaRPr>
          </a:p>
        </p:txBody>
      </p:sp>
      <p:sp>
        <p:nvSpPr>
          <p:cNvPr id="209" name="TextBox 13"/>
          <p:cNvSpPr txBox="1"/>
          <p:nvPr/>
        </p:nvSpPr>
        <p:spPr>
          <a:xfrm>
            <a:off x="1642930" y="1793270"/>
            <a:ext cx="1750499" cy="276999"/>
          </a:xfrm>
          <a:prstGeom prst="rect">
            <a:avLst/>
          </a:prstGeom>
          <a:noFill/>
        </p:spPr>
        <p:txBody>
          <a:bodyPr wrap="square" lIns="0" tIns="0" rIns="0" bIns="0" rtlCol="0" anchor="t" anchorCtr="0">
            <a:spAutoFit/>
          </a:bodyPr>
          <a:lstStyle/>
          <a:p>
            <a:pPr marL="0" marR="0" lvl="0" indent="0" algn="l" defTabSz="912613" rtl="0" eaLnBrk="1" fontAlgn="auto" latinLnBrk="0" hangingPunct="1">
              <a:lnSpc>
                <a:spcPct val="100000"/>
              </a:lnSpc>
              <a:spcBef>
                <a:spcPct val="20000"/>
              </a:spcBef>
              <a:spcAft>
                <a:spcPts val="0"/>
              </a:spcAft>
              <a:buClrTx/>
              <a:buSzTx/>
              <a:buFontTx/>
              <a:buNone/>
              <a:tabLst/>
              <a:defRPr/>
            </a:pPr>
            <a:r>
              <a:rPr kumimoji="0" lang="zh-CN" altLang="en-US" sz="900" b="0" i="0" u="none" strike="noStrike" kern="1200" cap="none" spc="0" normalizeH="0" baseline="0" noProof="0" dirty="0">
                <a:ln>
                  <a:noFill/>
                </a:ln>
                <a:solidFill>
                  <a:srgbClr val="000000"/>
                </a:solidFill>
                <a:effectLst/>
                <a:uLnTx/>
                <a:uFillTx/>
                <a:cs typeface="+mn-ea"/>
                <a:sym typeface="+mn-lt"/>
              </a:rPr>
              <a:t>单击此处可编辑内容，根据您的需要自由拉伸文本框大小</a:t>
            </a:r>
            <a:endParaRPr kumimoji="0" lang="en-US" altLang="zh-CN" sz="900" b="0" i="0" u="none" strike="noStrike" kern="1200" cap="none" spc="0" normalizeH="0" baseline="0" noProof="0" dirty="0">
              <a:ln>
                <a:noFill/>
              </a:ln>
              <a:solidFill>
                <a:srgbClr val="000000"/>
              </a:solidFill>
              <a:effectLst/>
              <a:uLnTx/>
              <a:uFillTx/>
              <a:cs typeface="+mn-ea"/>
              <a:sym typeface="+mn-lt"/>
            </a:endParaRPr>
          </a:p>
        </p:txBody>
      </p:sp>
      <p:sp>
        <p:nvSpPr>
          <p:cNvPr id="210" name="TextBox 13"/>
          <p:cNvSpPr txBox="1"/>
          <p:nvPr/>
        </p:nvSpPr>
        <p:spPr>
          <a:xfrm>
            <a:off x="1639870" y="2177590"/>
            <a:ext cx="1464746" cy="184666"/>
          </a:xfrm>
          <a:prstGeom prst="rect">
            <a:avLst/>
          </a:prstGeom>
          <a:noFill/>
        </p:spPr>
        <p:txBody>
          <a:bodyPr wrap="square" lIns="0" tIns="0" rIns="0" bIns="0" rtlCol="0" anchor="t" anchorCtr="0">
            <a:spAutoFit/>
          </a:bodyPr>
          <a:lstStyle/>
          <a:p>
            <a:pPr marL="0" marR="0" lvl="0" indent="0" algn="l" defTabSz="912613" rtl="0" eaLnBrk="1" fontAlgn="auto" latinLnBrk="0" hangingPunct="1">
              <a:lnSpc>
                <a:spcPct val="100000"/>
              </a:lnSpc>
              <a:spcBef>
                <a:spcPct val="20000"/>
              </a:spcBef>
              <a:spcAft>
                <a:spcPts val="0"/>
              </a:spcAft>
              <a:buClrTx/>
              <a:buSzTx/>
              <a:buFontTx/>
              <a:buNone/>
              <a:tabLst/>
              <a:defRPr/>
            </a:pPr>
            <a:r>
              <a:rPr kumimoji="0" lang="zh-CN" altLang="en-US" sz="1200" b="1" i="0" u="none" strike="noStrike" kern="1200" cap="none" spc="0" normalizeH="0" baseline="0" noProof="0" dirty="0">
                <a:ln>
                  <a:noFill/>
                </a:ln>
                <a:solidFill>
                  <a:srgbClr val="000000"/>
                </a:solidFill>
                <a:effectLst/>
                <a:uLnTx/>
                <a:uFillTx/>
                <a:cs typeface="+mn-ea"/>
                <a:sym typeface="+mn-lt"/>
              </a:rPr>
              <a:t>单击编辑标题</a:t>
            </a:r>
            <a:endParaRPr kumimoji="0" lang="en-US" sz="1200" b="1" i="0" u="none" strike="noStrike" kern="1200" cap="none" spc="0" normalizeH="0" baseline="0" noProof="0" dirty="0">
              <a:ln>
                <a:noFill/>
              </a:ln>
              <a:solidFill>
                <a:srgbClr val="000000"/>
              </a:solidFill>
              <a:effectLst/>
              <a:uLnTx/>
              <a:uFillTx/>
              <a:cs typeface="+mn-ea"/>
              <a:sym typeface="+mn-lt"/>
            </a:endParaRPr>
          </a:p>
        </p:txBody>
      </p:sp>
      <p:sp>
        <p:nvSpPr>
          <p:cNvPr id="211" name="TextBox 13"/>
          <p:cNvSpPr txBox="1"/>
          <p:nvPr/>
        </p:nvSpPr>
        <p:spPr>
          <a:xfrm>
            <a:off x="1642930" y="2392019"/>
            <a:ext cx="1750499" cy="276999"/>
          </a:xfrm>
          <a:prstGeom prst="rect">
            <a:avLst/>
          </a:prstGeom>
          <a:noFill/>
        </p:spPr>
        <p:txBody>
          <a:bodyPr wrap="square" lIns="0" tIns="0" rIns="0" bIns="0" rtlCol="0" anchor="t" anchorCtr="0">
            <a:spAutoFit/>
          </a:bodyPr>
          <a:lstStyle/>
          <a:p>
            <a:pPr marL="0" marR="0" lvl="0" indent="0" algn="l" defTabSz="912613" rtl="0" eaLnBrk="1" fontAlgn="auto" latinLnBrk="0" hangingPunct="1">
              <a:lnSpc>
                <a:spcPct val="100000"/>
              </a:lnSpc>
              <a:spcBef>
                <a:spcPct val="20000"/>
              </a:spcBef>
              <a:spcAft>
                <a:spcPts val="0"/>
              </a:spcAft>
              <a:buClrTx/>
              <a:buSzTx/>
              <a:buFontTx/>
              <a:buNone/>
              <a:tabLst/>
              <a:defRPr/>
            </a:pPr>
            <a:r>
              <a:rPr kumimoji="0" lang="zh-CN" altLang="en-US" sz="900" b="0" i="0" u="none" strike="noStrike" kern="1200" cap="none" spc="0" normalizeH="0" baseline="0" noProof="0" dirty="0">
                <a:ln>
                  <a:noFill/>
                </a:ln>
                <a:solidFill>
                  <a:srgbClr val="000000"/>
                </a:solidFill>
                <a:effectLst/>
                <a:uLnTx/>
                <a:uFillTx/>
                <a:cs typeface="+mn-ea"/>
                <a:sym typeface="+mn-lt"/>
              </a:rPr>
              <a:t>单击此处可编辑内容，根据您的需要自由拉伸文本框大小</a:t>
            </a:r>
            <a:endParaRPr kumimoji="0" lang="en-US" altLang="zh-CN" sz="900" b="0" i="0" u="none" strike="noStrike" kern="1200" cap="none" spc="0" normalizeH="0" baseline="0" noProof="0" dirty="0">
              <a:ln>
                <a:noFill/>
              </a:ln>
              <a:solidFill>
                <a:srgbClr val="000000"/>
              </a:solidFill>
              <a:effectLst/>
              <a:uLnTx/>
              <a:uFillTx/>
              <a:cs typeface="+mn-ea"/>
              <a:sym typeface="+mn-lt"/>
            </a:endParaRPr>
          </a:p>
        </p:txBody>
      </p:sp>
      <p:sp>
        <p:nvSpPr>
          <p:cNvPr id="212" name="TextBox 13"/>
          <p:cNvSpPr txBox="1"/>
          <p:nvPr/>
        </p:nvSpPr>
        <p:spPr>
          <a:xfrm>
            <a:off x="1639870" y="2787472"/>
            <a:ext cx="1464746" cy="184666"/>
          </a:xfrm>
          <a:prstGeom prst="rect">
            <a:avLst/>
          </a:prstGeom>
          <a:noFill/>
        </p:spPr>
        <p:txBody>
          <a:bodyPr wrap="square" lIns="0" tIns="0" rIns="0" bIns="0" rtlCol="0" anchor="t" anchorCtr="0">
            <a:spAutoFit/>
          </a:bodyPr>
          <a:lstStyle/>
          <a:p>
            <a:pPr marL="0" marR="0" lvl="0" indent="0" algn="l" defTabSz="912613" rtl="0" eaLnBrk="1" fontAlgn="auto" latinLnBrk="0" hangingPunct="1">
              <a:lnSpc>
                <a:spcPct val="100000"/>
              </a:lnSpc>
              <a:spcBef>
                <a:spcPct val="20000"/>
              </a:spcBef>
              <a:spcAft>
                <a:spcPts val="0"/>
              </a:spcAft>
              <a:buClrTx/>
              <a:buSzTx/>
              <a:buFontTx/>
              <a:buNone/>
              <a:tabLst/>
              <a:defRPr/>
            </a:pPr>
            <a:r>
              <a:rPr kumimoji="0" lang="zh-CN" altLang="en-US" sz="1200" b="1" i="0" u="none" strike="noStrike" kern="1200" cap="none" spc="0" normalizeH="0" baseline="0" noProof="0" dirty="0">
                <a:ln>
                  <a:noFill/>
                </a:ln>
                <a:solidFill>
                  <a:srgbClr val="000000"/>
                </a:solidFill>
                <a:effectLst/>
                <a:uLnTx/>
                <a:uFillTx/>
                <a:cs typeface="+mn-ea"/>
                <a:sym typeface="+mn-lt"/>
              </a:rPr>
              <a:t>单击编辑标题</a:t>
            </a:r>
            <a:endParaRPr kumimoji="0" lang="en-US" sz="1200" b="1" i="0" u="none" strike="noStrike" kern="1200" cap="none" spc="0" normalizeH="0" baseline="0" noProof="0" dirty="0">
              <a:ln>
                <a:noFill/>
              </a:ln>
              <a:solidFill>
                <a:srgbClr val="000000"/>
              </a:solidFill>
              <a:effectLst/>
              <a:uLnTx/>
              <a:uFillTx/>
              <a:cs typeface="+mn-ea"/>
              <a:sym typeface="+mn-lt"/>
            </a:endParaRPr>
          </a:p>
        </p:txBody>
      </p:sp>
      <p:sp>
        <p:nvSpPr>
          <p:cNvPr id="213" name="TextBox 13"/>
          <p:cNvSpPr txBox="1"/>
          <p:nvPr/>
        </p:nvSpPr>
        <p:spPr>
          <a:xfrm>
            <a:off x="1642930" y="3001901"/>
            <a:ext cx="1750499" cy="276999"/>
          </a:xfrm>
          <a:prstGeom prst="rect">
            <a:avLst/>
          </a:prstGeom>
          <a:noFill/>
        </p:spPr>
        <p:txBody>
          <a:bodyPr wrap="square" lIns="0" tIns="0" rIns="0" bIns="0" rtlCol="0" anchor="t" anchorCtr="0">
            <a:spAutoFit/>
          </a:bodyPr>
          <a:lstStyle/>
          <a:p>
            <a:pPr marL="0" marR="0" lvl="0" indent="0" algn="l" defTabSz="912613" rtl="0" eaLnBrk="1" fontAlgn="auto" latinLnBrk="0" hangingPunct="1">
              <a:lnSpc>
                <a:spcPct val="100000"/>
              </a:lnSpc>
              <a:spcBef>
                <a:spcPct val="20000"/>
              </a:spcBef>
              <a:spcAft>
                <a:spcPts val="0"/>
              </a:spcAft>
              <a:buClrTx/>
              <a:buSzTx/>
              <a:buFontTx/>
              <a:buNone/>
              <a:tabLst/>
              <a:defRPr/>
            </a:pPr>
            <a:r>
              <a:rPr kumimoji="0" lang="zh-CN" altLang="en-US" sz="900" b="0" i="0" u="none" strike="noStrike" kern="1200" cap="none" spc="0" normalizeH="0" baseline="0" noProof="0" dirty="0">
                <a:ln>
                  <a:noFill/>
                </a:ln>
                <a:solidFill>
                  <a:srgbClr val="000000"/>
                </a:solidFill>
                <a:effectLst/>
                <a:uLnTx/>
                <a:uFillTx/>
                <a:cs typeface="+mn-ea"/>
                <a:sym typeface="+mn-lt"/>
              </a:rPr>
              <a:t>单击此处可编辑内容，根据您的需要自由拉伸文本框大小</a:t>
            </a:r>
            <a:endParaRPr kumimoji="0" lang="en-US" altLang="zh-CN" sz="900" b="0" i="0" u="none" strike="noStrike" kern="1200" cap="none" spc="0" normalizeH="0" baseline="0" noProof="0" dirty="0">
              <a:ln>
                <a:noFill/>
              </a:ln>
              <a:solidFill>
                <a:srgbClr val="000000"/>
              </a:solidFill>
              <a:effectLst/>
              <a:uLnTx/>
              <a:uFillTx/>
              <a:cs typeface="+mn-ea"/>
              <a:sym typeface="+mn-lt"/>
            </a:endParaRPr>
          </a:p>
        </p:txBody>
      </p:sp>
      <p:sp>
        <p:nvSpPr>
          <p:cNvPr id="214" name="TextBox 13"/>
          <p:cNvSpPr txBox="1"/>
          <p:nvPr/>
        </p:nvSpPr>
        <p:spPr>
          <a:xfrm>
            <a:off x="1639870" y="3430180"/>
            <a:ext cx="1464746" cy="184666"/>
          </a:xfrm>
          <a:prstGeom prst="rect">
            <a:avLst/>
          </a:prstGeom>
          <a:noFill/>
        </p:spPr>
        <p:txBody>
          <a:bodyPr wrap="square" lIns="0" tIns="0" rIns="0" bIns="0" rtlCol="0" anchor="t" anchorCtr="0">
            <a:spAutoFit/>
          </a:bodyPr>
          <a:lstStyle/>
          <a:p>
            <a:pPr marL="0" marR="0" lvl="0" indent="0" algn="l" defTabSz="912613" rtl="0" eaLnBrk="1" fontAlgn="auto" latinLnBrk="0" hangingPunct="1">
              <a:lnSpc>
                <a:spcPct val="100000"/>
              </a:lnSpc>
              <a:spcBef>
                <a:spcPct val="20000"/>
              </a:spcBef>
              <a:spcAft>
                <a:spcPts val="0"/>
              </a:spcAft>
              <a:buClrTx/>
              <a:buSzTx/>
              <a:buFontTx/>
              <a:buNone/>
              <a:tabLst/>
              <a:defRPr/>
            </a:pPr>
            <a:r>
              <a:rPr kumimoji="0" lang="zh-CN" altLang="en-US" sz="1200" b="1" i="0" u="none" strike="noStrike" kern="1200" cap="none" spc="0" normalizeH="0" baseline="0" noProof="0" dirty="0">
                <a:ln>
                  <a:noFill/>
                </a:ln>
                <a:solidFill>
                  <a:srgbClr val="000000"/>
                </a:solidFill>
                <a:effectLst/>
                <a:uLnTx/>
                <a:uFillTx/>
                <a:cs typeface="+mn-ea"/>
                <a:sym typeface="+mn-lt"/>
              </a:rPr>
              <a:t>单击编辑标题</a:t>
            </a:r>
            <a:endParaRPr kumimoji="0" lang="en-US" sz="1200" b="1" i="0" u="none" strike="noStrike" kern="1200" cap="none" spc="0" normalizeH="0" baseline="0" noProof="0" dirty="0">
              <a:ln>
                <a:noFill/>
              </a:ln>
              <a:solidFill>
                <a:srgbClr val="000000"/>
              </a:solidFill>
              <a:effectLst/>
              <a:uLnTx/>
              <a:uFillTx/>
              <a:cs typeface="+mn-ea"/>
              <a:sym typeface="+mn-lt"/>
            </a:endParaRPr>
          </a:p>
        </p:txBody>
      </p:sp>
      <p:sp>
        <p:nvSpPr>
          <p:cNvPr id="215" name="TextBox 13"/>
          <p:cNvSpPr txBox="1"/>
          <p:nvPr/>
        </p:nvSpPr>
        <p:spPr>
          <a:xfrm>
            <a:off x="1642930" y="3644609"/>
            <a:ext cx="1750499" cy="276999"/>
          </a:xfrm>
          <a:prstGeom prst="rect">
            <a:avLst/>
          </a:prstGeom>
          <a:noFill/>
        </p:spPr>
        <p:txBody>
          <a:bodyPr wrap="square" lIns="0" tIns="0" rIns="0" bIns="0" rtlCol="0" anchor="t" anchorCtr="0">
            <a:spAutoFit/>
          </a:bodyPr>
          <a:lstStyle/>
          <a:p>
            <a:pPr marL="0" marR="0" lvl="0" indent="0" algn="l" defTabSz="912613" rtl="0" eaLnBrk="1" fontAlgn="auto" latinLnBrk="0" hangingPunct="1">
              <a:lnSpc>
                <a:spcPct val="100000"/>
              </a:lnSpc>
              <a:spcBef>
                <a:spcPct val="20000"/>
              </a:spcBef>
              <a:spcAft>
                <a:spcPts val="0"/>
              </a:spcAft>
              <a:buClrTx/>
              <a:buSzTx/>
              <a:buFontTx/>
              <a:buNone/>
              <a:tabLst/>
              <a:defRPr/>
            </a:pPr>
            <a:r>
              <a:rPr kumimoji="0" lang="zh-CN" altLang="en-US" sz="900" b="0" i="0" u="none" strike="noStrike" kern="1200" cap="none" spc="0" normalizeH="0" baseline="0" noProof="0" dirty="0">
                <a:ln>
                  <a:noFill/>
                </a:ln>
                <a:solidFill>
                  <a:srgbClr val="000000"/>
                </a:solidFill>
                <a:effectLst/>
                <a:uLnTx/>
                <a:uFillTx/>
                <a:cs typeface="+mn-ea"/>
                <a:sym typeface="+mn-lt"/>
              </a:rPr>
              <a:t>单击此处可编辑内容，根据您的需要自由拉伸文本框大小</a:t>
            </a:r>
            <a:endParaRPr kumimoji="0" lang="en-US" altLang="zh-CN" sz="900" b="0" i="0" u="none" strike="noStrike" kern="1200" cap="none" spc="0" normalizeH="0" baseline="0" noProof="0" dirty="0">
              <a:ln>
                <a:noFill/>
              </a:ln>
              <a:solidFill>
                <a:srgbClr val="000000"/>
              </a:solidFill>
              <a:effectLst/>
              <a:uLnTx/>
              <a:uFillTx/>
              <a:cs typeface="+mn-ea"/>
              <a:sym typeface="+mn-lt"/>
            </a:endParaRPr>
          </a:p>
        </p:txBody>
      </p:sp>
      <p:sp>
        <p:nvSpPr>
          <p:cNvPr id="216" name="矩形 215"/>
          <p:cNvSpPr/>
          <p:nvPr/>
        </p:nvSpPr>
        <p:spPr>
          <a:xfrm>
            <a:off x="873281" y="4559664"/>
            <a:ext cx="7147712" cy="371384"/>
          </a:xfrm>
          <a:prstGeom prst="rect">
            <a:avLst/>
          </a:prstGeom>
          <a:noFill/>
        </p:spPr>
        <p:txBody>
          <a:bodyPr wrap="square" lIns="0" tIns="0" rIns="0" bIns="0" rtlCol="0" anchor="t" anchorCtr="0">
            <a:spAutoFit/>
          </a:bodyPr>
          <a:lstStyle/>
          <a:p>
            <a:pPr marL="0" marR="0" lvl="0" indent="0" algn="ctr" defTabSz="912613" rtl="0" eaLnBrk="1" fontAlgn="auto" latinLnBrk="0" hangingPunct="1">
              <a:lnSpc>
                <a:spcPct val="120000"/>
              </a:lnSpc>
              <a:spcBef>
                <a:spcPct val="20000"/>
              </a:spcBef>
              <a:spcAft>
                <a:spcPts val="0"/>
              </a:spcAft>
              <a:buClrTx/>
              <a:buSzTx/>
              <a:buFontTx/>
              <a:buNone/>
              <a:tabLst/>
              <a:defRPr/>
            </a:pPr>
            <a:r>
              <a:rPr kumimoji="0" lang="zh-CN" altLang="en-US" sz="1050" b="0" i="0" u="none" strike="noStrike" kern="1200" cap="none" spc="0" normalizeH="0" baseline="0" noProof="0" dirty="0">
                <a:ln>
                  <a:noFill/>
                </a:ln>
                <a:solidFill>
                  <a:prstClr val="white"/>
                </a:solidFill>
                <a:effectLst/>
                <a:uLnTx/>
                <a:uFillTx/>
                <a:cs typeface="+mn-ea"/>
                <a:sym typeface="+mn-lt"/>
              </a:rPr>
              <a:t>单击此处编辑您要的内容，建议您在展示时采用微软雅黑字体，本模版所有图形线条及其相应素材均可自由编辑、改色、替换。更多使用说明和作品请详阅模版最末的使用手册。</a:t>
            </a:r>
            <a:endParaRPr kumimoji="0" lang="en-US" altLang="zh-CN" sz="1050" b="0" i="0" u="none" strike="noStrike" kern="1200" cap="none" spc="0" normalizeH="0" baseline="0" noProof="0" dirty="0">
              <a:ln>
                <a:noFill/>
              </a:ln>
              <a:solidFill>
                <a:prstClr val="white"/>
              </a:solidFill>
              <a:effectLst/>
              <a:uLnTx/>
              <a:uFillTx/>
              <a:cs typeface="+mn-ea"/>
              <a:sym typeface="+mn-lt"/>
            </a:endParaRPr>
          </a:p>
        </p:txBody>
      </p:sp>
    </p:spTree>
    <p:extLst>
      <p:ext uri="{BB962C8B-B14F-4D97-AF65-F5344CB8AC3E}">
        <p14:creationId xmlns:p14="http://schemas.microsoft.com/office/powerpoint/2010/main" val="3342962301"/>
      </p:ext>
    </p:extLst>
  </p:cSld>
  <p:clrMapOvr>
    <a:masterClrMapping/>
  </p:clrMapOvr>
  <p:transition spd="med" advClick="0" advTm="0">
    <p:pull/>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圆角矩形标注 52"/>
          <p:cNvSpPr/>
          <p:nvPr/>
        </p:nvSpPr>
        <p:spPr bwMode="auto">
          <a:xfrm flipH="1">
            <a:off x="5473111" y="1157746"/>
            <a:ext cx="2735436" cy="1673812"/>
          </a:xfrm>
          <a:prstGeom prst="wedgeRoundRectCallout">
            <a:avLst>
              <a:gd name="adj1" fmla="val -1475"/>
              <a:gd name="adj2" fmla="val 68169"/>
              <a:gd name="adj3" fmla="val 16667"/>
            </a:avLst>
          </a:prstGeom>
          <a:solidFill>
            <a:srgbClr val="A27802"/>
          </a:solidFill>
          <a:ln w="12700" cap="flat" cmpd="sng" algn="ctr">
            <a:noFill/>
            <a:prstDash val="solid"/>
          </a:ln>
          <a:effectLst>
            <a:outerShdw blurRad="393700" dist="38100" dir="5400000" algn="t" rotWithShape="0">
              <a:schemeClr val="tx1">
                <a:alpha val="37000"/>
              </a:schemeClr>
            </a:outerShdw>
          </a:effectLst>
        </p:spPr>
        <p:txBody>
          <a:bodyPr anchor="ctr"/>
          <a:lstStyle/>
          <a:p>
            <a:pPr marL="0" marR="0" lvl="0" indent="0" algn="ctr" defTabSz="910314" rtl="0" eaLnBrk="1" fontAlgn="auto" latinLnBrk="0" hangingPunct="1">
              <a:lnSpc>
                <a:spcPct val="100000"/>
              </a:lnSpc>
              <a:spcBef>
                <a:spcPts val="0"/>
              </a:spcBef>
              <a:spcAft>
                <a:spcPts val="0"/>
              </a:spcAft>
              <a:buClrTx/>
              <a:buSzTx/>
              <a:buFontTx/>
              <a:buNone/>
              <a:tabLst/>
              <a:defRPr/>
            </a:pPr>
            <a:endParaRPr kumimoji="0" lang="zh-CN" altLang="en-US" sz="1270" b="0" i="0" u="none" strike="noStrike" kern="0" cap="none" spc="0" normalizeH="0" baseline="0" noProof="0">
              <a:ln>
                <a:noFill/>
              </a:ln>
              <a:solidFill>
                <a:srgbClr val="4472C4">
                  <a:lumMod val="50000"/>
                </a:srgbClr>
              </a:solidFill>
              <a:effectLst/>
              <a:uLnTx/>
              <a:uFillTx/>
              <a:cs typeface="+mn-ea"/>
              <a:sym typeface="+mn-lt"/>
            </a:endParaRPr>
          </a:p>
        </p:txBody>
      </p:sp>
      <p:sp>
        <p:nvSpPr>
          <p:cNvPr id="56" name="圆角矩形标注 55"/>
          <p:cNvSpPr/>
          <p:nvPr/>
        </p:nvSpPr>
        <p:spPr bwMode="auto">
          <a:xfrm>
            <a:off x="1497623" y="1157745"/>
            <a:ext cx="2439794" cy="1673812"/>
          </a:xfrm>
          <a:prstGeom prst="wedgeRoundRectCallout">
            <a:avLst>
              <a:gd name="adj1" fmla="val -15494"/>
              <a:gd name="adj2" fmla="val 64875"/>
              <a:gd name="adj3" fmla="val 16667"/>
            </a:avLst>
          </a:prstGeom>
          <a:solidFill>
            <a:srgbClr val="D9AA27"/>
          </a:solidFill>
          <a:ln w="12700" cap="flat" cmpd="sng" algn="ctr">
            <a:noFill/>
            <a:prstDash val="solid"/>
          </a:ln>
          <a:effectLst>
            <a:outerShdw blurRad="393700" dist="38100" dir="5400000" algn="t" rotWithShape="0">
              <a:schemeClr val="tx1">
                <a:alpha val="37000"/>
              </a:schemeClr>
            </a:outerShdw>
          </a:effectLst>
        </p:spPr>
        <p:txBody>
          <a:bodyPr anchor="ctr"/>
          <a:lstStyle/>
          <a:p>
            <a:pPr marL="0" marR="0" lvl="0" indent="0" algn="ctr" defTabSz="910314" rtl="0" eaLnBrk="1" fontAlgn="auto" latinLnBrk="0" hangingPunct="1">
              <a:lnSpc>
                <a:spcPct val="100000"/>
              </a:lnSpc>
              <a:spcBef>
                <a:spcPts val="0"/>
              </a:spcBef>
              <a:spcAft>
                <a:spcPts val="0"/>
              </a:spcAft>
              <a:buClrTx/>
              <a:buSzTx/>
              <a:buFontTx/>
              <a:buNone/>
              <a:tabLst/>
              <a:defRPr/>
            </a:pPr>
            <a:endParaRPr kumimoji="0" lang="zh-CN" altLang="en-US" sz="1270" b="0" i="0" u="none" strike="noStrike" kern="0" cap="none" spc="0" normalizeH="0" baseline="0" noProof="0">
              <a:ln>
                <a:noFill/>
              </a:ln>
              <a:solidFill>
                <a:srgbClr val="4472C4">
                  <a:lumMod val="50000"/>
                </a:srgbClr>
              </a:solidFill>
              <a:effectLst/>
              <a:uLnTx/>
              <a:uFillTx/>
              <a:cs typeface="+mn-ea"/>
              <a:sym typeface="+mn-lt"/>
            </a:endParaRPr>
          </a:p>
        </p:txBody>
      </p:sp>
      <p:sp>
        <p:nvSpPr>
          <p:cNvPr id="59" name="圆角矩形标注 58"/>
          <p:cNvSpPr/>
          <p:nvPr/>
        </p:nvSpPr>
        <p:spPr bwMode="auto">
          <a:xfrm flipV="1">
            <a:off x="3395405" y="2955489"/>
            <a:ext cx="2463684" cy="1670825"/>
          </a:xfrm>
          <a:prstGeom prst="wedgeRoundRectCallout">
            <a:avLst>
              <a:gd name="adj1" fmla="val -15494"/>
              <a:gd name="adj2" fmla="val 64875"/>
              <a:gd name="adj3" fmla="val 16667"/>
            </a:avLst>
          </a:prstGeom>
          <a:solidFill>
            <a:schemeClr val="accent2">
              <a:lumMod val="75000"/>
            </a:schemeClr>
          </a:solidFill>
          <a:ln w="12700" cap="flat" cmpd="sng" algn="ctr">
            <a:noFill/>
            <a:prstDash val="solid"/>
          </a:ln>
          <a:effectLst>
            <a:outerShdw blurRad="393700" dist="38100" dir="5400000" algn="t" rotWithShape="0">
              <a:schemeClr val="tx1">
                <a:alpha val="37000"/>
              </a:schemeClr>
            </a:outerShdw>
          </a:effectLst>
        </p:spPr>
        <p:txBody>
          <a:bodyPr anchor="ctr"/>
          <a:lstStyle/>
          <a:p>
            <a:pPr marL="0" marR="0" lvl="0" indent="0" algn="ctr" defTabSz="910314" rtl="0" eaLnBrk="1" fontAlgn="auto" latinLnBrk="0" hangingPunct="1">
              <a:lnSpc>
                <a:spcPct val="100000"/>
              </a:lnSpc>
              <a:spcBef>
                <a:spcPts val="0"/>
              </a:spcBef>
              <a:spcAft>
                <a:spcPts val="0"/>
              </a:spcAft>
              <a:buClrTx/>
              <a:buSzTx/>
              <a:buFontTx/>
              <a:buNone/>
              <a:tabLst/>
              <a:defRPr/>
            </a:pPr>
            <a:endParaRPr kumimoji="0" lang="zh-CN" altLang="en-US" sz="1270" b="0" i="0" u="none" strike="noStrike" kern="0" cap="none" spc="0" normalizeH="0" baseline="0" noProof="0">
              <a:ln>
                <a:noFill/>
              </a:ln>
              <a:solidFill>
                <a:srgbClr val="6C2C3C"/>
              </a:solidFill>
              <a:effectLst/>
              <a:uLnTx/>
              <a:uFillTx/>
              <a:cs typeface="+mn-ea"/>
              <a:sym typeface="+mn-lt"/>
            </a:endParaRPr>
          </a:p>
        </p:txBody>
      </p:sp>
      <p:grpSp>
        <p:nvGrpSpPr>
          <p:cNvPr id="5" name="组合 60"/>
          <p:cNvGrpSpPr/>
          <p:nvPr/>
        </p:nvGrpSpPr>
        <p:grpSpPr>
          <a:xfrm>
            <a:off x="6314070" y="3368045"/>
            <a:ext cx="1053517" cy="719110"/>
            <a:chOff x="6387953" y="3276402"/>
            <a:chExt cx="1120093" cy="911768"/>
          </a:xfrm>
          <a:effectLst>
            <a:outerShdw blurRad="50800" dist="38100" dir="2700000" algn="tl" rotWithShape="0">
              <a:prstClr val="black">
                <a:alpha val="40000"/>
              </a:prstClr>
            </a:outerShdw>
          </a:effectLst>
        </p:grpSpPr>
        <p:sp>
          <p:nvSpPr>
            <p:cNvPr id="62" name="圆角矩形标注 61"/>
            <p:cNvSpPr/>
            <p:nvPr/>
          </p:nvSpPr>
          <p:spPr>
            <a:xfrm flipH="1">
              <a:off x="6387953" y="3276402"/>
              <a:ext cx="1120093" cy="911768"/>
            </a:xfrm>
            <a:prstGeom prst="wedgeRoundRectCallout">
              <a:avLst>
                <a:gd name="adj1" fmla="val -20118"/>
                <a:gd name="adj2" fmla="val 71633"/>
                <a:gd name="adj3" fmla="val 16667"/>
              </a:avLst>
            </a:prstGeom>
            <a:solidFill>
              <a:srgbClr val="A27802"/>
            </a:solidFill>
            <a:ln w="12700" cap="flat" cmpd="sng" algn="ctr">
              <a:noFill/>
              <a:prstDash val="solid"/>
            </a:ln>
            <a:effectLst/>
          </p:spPr>
          <p:txBody>
            <a:bodyPr anchor="ctr"/>
            <a:lstStyle/>
            <a:p>
              <a:pPr marL="0" marR="0" lvl="0" indent="0" algn="ctr" defTabSz="910314" rtl="0" eaLnBrk="1" fontAlgn="auto" latinLnBrk="0" hangingPunct="1">
                <a:lnSpc>
                  <a:spcPct val="100000"/>
                </a:lnSpc>
                <a:spcBef>
                  <a:spcPts val="0"/>
                </a:spcBef>
                <a:spcAft>
                  <a:spcPts val="0"/>
                </a:spcAft>
                <a:buClrTx/>
                <a:buSzTx/>
                <a:buFontTx/>
                <a:buNone/>
                <a:tabLst/>
                <a:defRPr/>
              </a:pPr>
              <a:endParaRPr kumimoji="0" lang="zh-CN" altLang="en-US" sz="1270" b="0" i="0" u="none" strike="noStrike" kern="0" cap="none" spc="0" normalizeH="0" baseline="0" noProof="0">
                <a:ln>
                  <a:noFill/>
                </a:ln>
                <a:solidFill>
                  <a:srgbClr val="4472C4">
                    <a:lumMod val="50000"/>
                  </a:srgbClr>
                </a:solidFill>
                <a:effectLst/>
                <a:uLnTx/>
                <a:uFillTx/>
                <a:cs typeface="+mn-ea"/>
                <a:sym typeface="+mn-lt"/>
              </a:endParaRPr>
            </a:p>
          </p:txBody>
        </p:sp>
        <p:sp>
          <p:nvSpPr>
            <p:cNvPr id="63" name="Freeform 8"/>
            <p:cNvSpPr>
              <a:spLocks noEditPoints="1"/>
            </p:cNvSpPr>
            <p:nvPr/>
          </p:nvSpPr>
          <p:spPr bwMode="auto">
            <a:xfrm>
              <a:off x="6685649" y="3482271"/>
              <a:ext cx="524699" cy="500029"/>
            </a:xfrm>
            <a:custGeom>
              <a:avLst/>
              <a:gdLst>
                <a:gd name="T0" fmla="*/ 170977 w 1145"/>
                <a:gd name="T1" fmla="*/ 701008 h 1092"/>
                <a:gd name="T2" fmla="*/ 268350 w 1145"/>
                <a:gd name="T3" fmla="*/ 701008 h 1092"/>
                <a:gd name="T4" fmla="*/ 287518 w 1145"/>
                <a:gd name="T5" fmla="*/ 682621 h 1092"/>
                <a:gd name="T6" fmla="*/ 287518 w 1145"/>
                <a:gd name="T7" fmla="*/ 517137 h 1092"/>
                <a:gd name="T8" fmla="*/ 268350 w 1145"/>
                <a:gd name="T9" fmla="*/ 498750 h 1092"/>
                <a:gd name="T10" fmla="*/ 170977 w 1145"/>
                <a:gd name="T11" fmla="*/ 498750 h 1092"/>
                <a:gd name="T12" fmla="*/ 151809 w 1145"/>
                <a:gd name="T13" fmla="*/ 517137 h 1092"/>
                <a:gd name="T14" fmla="*/ 151809 w 1145"/>
                <a:gd name="T15" fmla="*/ 682621 h 1092"/>
                <a:gd name="T16" fmla="*/ 170977 w 1145"/>
                <a:gd name="T17" fmla="*/ 701008 h 1092"/>
                <a:gd name="T18" fmla="*/ 834951 w 1145"/>
                <a:gd name="T19" fmla="*/ 751573 h 1092"/>
                <a:gd name="T20" fmla="*/ 85105 w 1145"/>
                <a:gd name="T21" fmla="*/ 751573 h 1092"/>
                <a:gd name="T22" fmla="*/ 85105 w 1145"/>
                <a:gd name="T23" fmla="*/ 42137 h 1092"/>
                <a:gd name="T24" fmla="*/ 42169 w 1145"/>
                <a:gd name="T25" fmla="*/ 0 h 1092"/>
                <a:gd name="T26" fmla="*/ 0 w 1145"/>
                <a:gd name="T27" fmla="*/ 42137 h 1092"/>
                <a:gd name="T28" fmla="*/ 0 w 1145"/>
                <a:gd name="T29" fmla="*/ 794476 h 1092"/>
                <a:gd name="T30" fmla="*/ 42169 w 1145"/>
                <a:gd name="T31" fmla="*/ 836613 h 1092"/>
                <a:gd name="T32" fmla="*/ 834951 w 1145"/>
                <a:gd name="T33" fmla="*/ 836613 h 1092"/>
                <a:gd name="T34" fmla="*/ 877887 w 1145"/>
                <a:gd name="T35" fmla="*/ 794476 h 1092"/>
                <a:gd name="T36" fmla="*/ 834951 w 1145"/>
                <a:gd name="T37" fmla="*/ 751573 h 1092"/>
                <a:gd name="T38" fmla="*/ 403291 w 1145"/>
                <a:gd name="T39" fmla="*/ 701008 h 1092"/>
                <a:gd name="T40" fmla="*/ 501431 w 1145"/>
                <a:gd name="T41" fmla="*/ 701008 h 1092"/>
                <a:gd name="T42" fmla="*/ 519832 w 1145"/>
                <a:gd name="T43" fmla="*/ 682621 h 1092"/>
                <a:gd name="T44" fmla="*/ 519832 w 1145"/>
                <a:gd name="T45" fmla="*/ 298024 h 1092"/>
                <a:gd name="T46" fmla="*/ 501431 w 1145"/>
                <a:gd name="T47" fmla="*/ 278871 h 1092"/>
                <a:gd name="T48" fmla="*/ 403291 w 1145"/>
                <a:gd name="T49" fmla="*/ 278871 h 1092"/>
                <a:gd name="T50" fmla="*/ 384890 w 1145"/>
                <a:gd name="T51" fmla="*/ 298024 h 1092"/>
                <a:gd name="T52" fmla="*/ 384890 w 1145"/>
                <a:gd name="T53" fmla="*/ 682621 h 1092"/>
                <a:gd name="T54" fmla="*/ 403291 w 1145"/>
                <a:gd name="T55" fmla="*/ 701008 h 1092"/>
                <a:gd name="T56" fmla="*/ 636372 w 1145"/>
                <a:gd name="T57" fmla="*/ 701008 h 1092"/>
                <a:gd name="T58" fmla="*/ 733745 w 1145"/>
                <a:gd name="T59" fmla="*/ 701008 h 1092"/>
                <a:gd name="T60" fmla="*/ 752146 w 1145"/>
                <a:gd name="T61" fmla="*/ 682621 h 1092"/>
                <a:gd name="T62" fmla="*/ 752146 w 1145"/>
                <a:gd name="T63" fmla="*/ 95000 h 1092"/>
                <a:gd name="T64" fmla="*/ 733745 w 1145"/>
                <a:gd name="T65" fmla="*/ 75847 h 1092"/>
                <a:gd name="T66" fmla="*/ 636372 w 1145"/>
                <a:gd name="T67" fmla="*/ 75847 h 1092"/>
                <a:gd name="T68" fmla="*/ 617204 w 1145"/>
                <a:gd name="T69" fmla="*/ 95000 h 1092"/>
                <a:gd name="T70" fmla="*/ 617204 w 1145"/>
                <a:gd name="T71" fmla="*/ 682621 h 1092"/>
                <a:gd name="T72" fmla="*/ 636372 w 1145"/>
                <a:gd name="T73" fmla="*/ 701008 h 109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145" h="1092">
                  <a:moveTo>
                    <a:pt x="223" y="915"/>
                  </a:moveTo>
                  <a:lnTo>
                    <a:pt x="350" y="915"/>
                  </a:lnTo>
                  <a:cubicBezTo>
                    <a:pt x="364" y="915"/>
                    <a:pt x="375" y="904"/>
                    <a:pt x="375" y="891"/>
                  </a:cubicBezTo>
                  <a:lnTo>
                    <a:pt x="375" y="675"/>
                  </a:lnTo>
                  <a:cubicBezTo>
                    <a:pt x="375" y="662"/>
                    <a:pt x="364" y="651"/>
                    <a:pt x="350" y="651"/>
                  </a:cubicBezTo>
                  <a:lnTo>
                    <a:pt x="223" y="651"/>
                  </a:lnTo>
                  <a:cubicBezTo>
                    <a:pt x="209" y="651"/>
                    <a:pt x="198" y="662"/>
                    <a:pt x="198" y="675"/>
                  </a:cubicBezTo>
                  <a:lnTo>
                    <a:pt x="198" y="891"/>
                  </a:lnTo>
                  <a:cubicBezTo>
                    <a:pt x="198" y="904"/>
                    <a:pt x="209" y="915"/>
                    <a:pt x="223" y="915"/>
                  </a:cubicBezTo>
                  <a:close/>
                  <a:moveTo>
                    <a:pt x="1089" y="981"/>
                  </a:moveTo>
                  <a:lnTo>
                    <a:pt x="111" y="981"/>
                  </a:lnTo>
                  <a:lnTo>
                    <a:pt x="111" y="55"/>
                  </a:lnTo>
                  <a:cubicBezTo>
                    <a:pt x="111" y="25"/>
                    <a:pt x="86" y="0"/>
                    <a:pt x="55" y="0"/>
                  </a:cubicBezTo>
                  <a:cubicBezTo>
                    <a:pt x="25" y="0"/>
                    <a:pt x="0" y="25"/>
                    <a:pt x="0" y="55"/>
                  </a:cubicBezTo>
                  <a:lnTo>
                    <a:pt x="0" y="1037"/>
                  </a:lnTo>
                  <a:cubicBezTo>
                    <a:pt x="0" y="1067"/>
                    <a:pt x="25" y="1092"/>
                    <a:pt x="55" y="1092"/>
                  </a:cubicBezTo>
                  <a:lnTo>
                    <a:pt x="1089" y="1092"/>
                  </a:lnTo>
                  <a:cubicBezTo>
                    <a:pt x="1120" y="1092"/>
                    <a:pt x="1145" y="1067"/>
                    <a:pt x="1145" y="1037"/>
                  </a:cubicBezTo>
                  <a:cubicBezTo>
                    <a:pt x="1145" y="1006"/>
                    <a:pt x="1120" y="981"/>
                    <a:pt x="1089" y="981"/>
                  </a:cubicBezTo>
                  <a:close/>
                  <a:moveTo>
                    <a:pt x="526" y="915"/>
                  </a:moveTo>
                  <a:lnTo>
                    <a:pt x="654" y="915"/>
                  </a:lnTo>
                  <a:cubicBezTo>
                    <a:pt x="667" y="915"/>
                    <a:pt x="678" y="904"/>
                    <a:pt x="678" y="891"/>
                  </a:cubicBezTo>
                  <a:lnTo>
                    <a:pt x="678" y="389"/>
                  </a:lnTo>
                  <a:cubicBezTo>
                    <a:pt x="678" y="375"/>
                    <a:pt x="667" y="364"/>
                    <a:pt x="654" y="364"/>
                  </a:cubicBezTo>
                  <a:lnTo>
                    <a:pt x="526" y="364"/>
                  </a:lnTo>
                  <a:cubicBezTo>
                    <a:pt x="513" y="364"/>
                    <a:pt x="502" y="375"/>
                    <a:pt x="502" y="389"/>
                  </a:cubicBezTo>
                  <a:lnTo>
                    <a:pt x="502" y="891"/>
                  </a:lnTo>
                  <a:cubicBezTo>
                    <a:pt x="502" y="904"/>
                    <a:pt x="513" y="915"/>
                    <a:pt x="526" y="915"/>
                  </a:cubicBezTo>
                  <a:close/>
                  <a:moveTo>
                    <a:pt x="830" y="915"/>
                  </a:moveTo>
                  <a:lnTo>
                    <a:pt x="957" y="915"/>
                  </a:lnTo>
                  <a:cubicBezTo>
                    <a:pt x="970" y="915"/>
                    <a:pt x="981" y="904"/>
                    <a:pt x="981" y="891"/>
                  </a:cubicBezTo>
                  <a:lnTo>
                    <a:pt x="981" y="124"/>
                  </a:lnTo>
                  <a:cubicBezTo>
                    <a:pt x="981" y="110"/>
                    <a:pt x="970" y="99"/>
                    <a:pt x="957" y="99"/>
                  </a:cubicBezTo>
                  <a:lnTo>
                    <a:pt x="830" y="99"/>
                  </a:lnTo>
                  <a:cubicBezTo>
                    <a:pt x="816" y="99"/>
                    <a:pt x="805" y="110"/>
                    <a:pt x="805" y="124"/>
                  </a:cubicBezTo>
                  <a:lnTo>
                    <a:pt x="805" y="891"/>
                  </a:lnTo>
                  <a:cubicBezTo>
                    <a:pt x="805" y="904"/>
                    <a:pt x="816" y="915"/>
                    <a:pt x="830" y="915"/>
                  </a:cubicBezTo>
                  <a:close/>
                </a:path>
              </a:pathLst>
            </a:custGeom>
            <a:solidFill>
              <a:schemeClr val="bg1"/>
            </a:solidFill>
            <a:ln>
              <a:noFill/>
            </a:ln>
          </p:spPr>
          <p:txBody>
            <a:bodyPr/>
            <a:lstStyle/>
            <a:p>
              <a:pPr marL="0" marR="0" lvl="0" indent="0" algn="l" defTabSz="910314" rtl="0" eaLnBrk="1" fontAlgn="auto" latinLnBrk="0" hangingPunct="1">
                <a:lnSpc>
                  <a:spcPct val="100000"/>
                </a:lnSpc>
                <a:spcBef>
                  <a:spcPts val="0"/>
                </a:spcBef>
                <a:spcAft>
                  <a:spcPts val="0"/>
                </a:spcAft>
                <a:buClrTx/>
                <a:buSzTx/>
                <a:buFontTx/>
                <a:buNone/>
                <a:tabLst/>
                <a:defRPr/>
              </a:pPr>
              <a:endParaRPr kumimoji="0" lang="zh-CN" altLang="en-US" sz="1270" b="0" i="0" u="none" strike="noStrike" kern="1200" cap="none" spc="0" normalizeH="0" baseline="0" noProof="0">
                <a:ln>
                  <a:noFill/>
                </a:ln>
                <a:solidFill>
                  <a:srgbClr val="097A91"/>
                </a:solidFill>
                <a:effectLst/>
                <a:uLnTx/>
                <a:uFillTx/>
                <a:cs typeface="+mn-ea"/>
                <a:sym typeface="+mn-lt"/>
              </a:endParaRPr>
            </a:p>
          </p:txBody>
        </p:sp>
      </p:grpSp>
      <p:grpSp>
        <p:nvGrpSpPr>
          <p:cNvPr id="9" name="组合 77"/>
          <p:cNvGrpSpPr/>
          <p:nvPr/>
        </p:nvGrpSpPr>
        <p:grpSpPr>
          <a:xfrm>
            <a:off x="1701835" y="3339844"/>
            <a:ext cx="1083649" cy="747311"/>
            <a:chOff x="1809381" y="3613185"/>
            <a:chExt cx="1152130" cy="794537"/>
          </a:xfrm>
          <a:effectLst>
            <a:outerShdw blurRad="50800" dist="38100" dir="2700000" algn="tl" rotWithShape="0">
              <a:prstClr val="black">
                <a:alpha val="40000"/>
              </a:prstClr>
            </a:outerShdw>
          </a:effectLst>
        </p:grpSpPr>
        <p:sp>
          <p:nvSpPr>
            <p:cNvPr id="79" name="圆角矩形标注 78"/>
            <p:cNvSpPr/>
            <p:nvPr/>
          </p:nvSpPr>
          <p:spPr>
            <a:xfrm flipH="1">
              <a:off x="1809381" y="3613185"/>
              <a:ext cx="1152130" cy="794537"/>
            </a:xfrm>
            <a:prstGeom prst="wedgeRoundRectCallout">
              <a:avLst>
                <a:gd name="adj1" fmla="val -20118"/>
                <a:gd name="adj2" fmla="val 71633"/>
                <a:gd name="adj3" fmla="val 16667"/>
              </a:avLst>
            </a:prstGeom>
            <a:solidFill>
              <a:srgbClr val="D9AA27"/>
            </a:solidFill>
            <a:ln w="12700" cap="flat" cmpd="sng" algn="ctr">
              <a:noFill/>
              <a:prstDash val="solid"/>
            </a:ln>
            <a:effectLst/>
          </p:spPr>
          <p:txBody>
            <a:bodyPr anchor="ctr"/>
            <a:lstStyle/>
            <a:p>
              <a:pPr marL="0" marR="0" lvl="0" indent="0" algn="ctr" defTabSz="910314" rtl="0" eaLnBrk="1" fontAlgn="auto" latinLnBrk="0" hangingPunct="1">
                <a:lnSpc>
                  <a:spcPct val="100000"/>
                </a:lnSpc>
                <a:spcBef>
                  <a:spcPts val="0"/>
                </a:spcBef>
                <a:spcAft>
                  <a:spcPts val="0"/>
                </a:spcAft>
                <a:buClrTx/>
                <a:buSzTx/>
                <a:buFontTx/>
                <a:buNone/>
                <a:tabLst/>
                <a:defRPr/>
              </a:pPr>
              <a:endParaRPr kumimoji="0" lang="zh-CN" altLang="en-US" sz="1270" b="0" i="0" u="none" strike="noStrike" kern="0" cap="none" spc="0" normalizeH="0" baseline="0" noProof="0">
                <a:ln>
                  <a:noFill/>
                </a:ln>
                <a:solidFill>
                  <a:srgbClr val="4472C4">
                    <a:lumMod val="50000"/>
                  </a:srgbClr>
                </a:solidFill>
                <a:effectLst/>
                <a:uLnTx/>
                <a:uFillTx/>
                <a:cs typeface="+mn-ea"/>
                <a:sym typeface="+mn-lt"/>
              </a:endParaRPr>
            </a:p>
          </p:txBody>
        </p:sp>
        <p:grpSp>
          <p:nvGrpSpPr>
            <p:cNvPr id="10" name="组合 79"/>
            <p:cNvGrpSpPr/>
            <p:nvPr/>
          </p:nvGrpSpPr>
          <p:grpSpPr>
            <a:xfrm>
              <a:off x="2089159" y="3793756"/>
              <a:ext cx="592574" cy="490757"/>
              <a:chOff x="981075" y="3348038"/>
              <a:chExt cx="461963" cy="382587"/>
            </a:xfrm>
            <a:solidFill>
              <a:schemeClr val="accent2"/>
            </a:solidFill>
          </p:grpSpPr>
          <p:sp>
            <p:nvSpPr>
              <p:cNvPr id="81" name="Freeform 9"/>
              <p:cNvSpPr>
                <a:spLocks/>
              </p:cNvSpPr>
              <p:nvPr/>
            </p:nvSpPr>
            <p:spPr bwMode="auto">
              <a:xfrm>
                <a:off x="1141413" y="3348038"/>
                <a:ext cx="301625" cy="323850"/>
              </a:xfrm>
              <a:custGeom>
                <a:avLst/>
                <a:gdLst>
                  <a:gd name="T0" fmla="*/ 678 w 698"/>
                  <a:gd name="T1" fmla="*/ 363 h 748"/>
                  <a:gd name="T2" fmla="*/ 329 w 698"/>
                  <a:gd name="T3" fmla="*/ 15 h 748"/>
                  <a:gd name="T4" fmla="*/ 0 w 698"/>
                  <a:gd name="T5" fmla="*/ 109 h 748"/>
                  <a:gd name="T6" fmla="*/ 53 w 698"/>
                  <a:gd name="T7" fmla="*/ 107 h 748"/>
                  <a:gd name="T8" fmla="*/ 338 w 698"/>
                  <a:gd name="T9" fmla="*/ 194 h 748"/>
                  <a:gd name="T10" fmla="*/ 483 w 698"/>
                  <a:gd name="T11" fmla="*/ 429 h 748"/>
                  <a:gd name="T12" fmla="*/ 416 w 698"/>
                  <a:gd name="T13" fmla="*/ 666 h 748"/>
                  <a:gd name="T14" fmla="*/ 601 w 698"/>
                  <a:gd name="T15" fmla="*/ 708 h 748"/>
                  <a:gd name="T16" fmla="*/ 527 w 698"/>
                  <a:gd name="T17" fmla="*/ 574 h 748"/>
                  <a:gd name="T18" fmla="*/ 678 w 698"/>
                  <a:gd name="T19" fmla="*/ 363 h 7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8" h="748">
                    <a:moveTo>
                      <a:pt x="678" y="363"/>
                    </a:moveTo>
                    <a:cubicBezTo>
                      <a:pt x="698" y="194"/>
                      <a:pt x="542" y="38"/>
                      <a:pt x="329" y="15"/>
                    </a:cubicBezTo>
                    <a:cubicBezTo>
                      <a:pt x="200" y="0"/>
                      <a:pt x="79" y="39"/>
                      <a:pt x="0" y="109"/>
                    </a:cubicBezTo>
                    <a:cubicBezTo>
                      <a:pt x="18" y="108"/>
                      <a:pt x="35" y="107"/>
                      <a:pt x="53" y="107"/>
                    </a:cubicBezTo>
                    <a:cubicBezTo>
                      <a:pt x="158" y="107"/>
                      <a:pt x="259" y="138"/>
                      <a:pt x="338" y="194"/>
                    </a:cubicBezTo>
                    <a:cubicBezTo>
                      <a:pt x="420" y="253"/>
                      <a:pt x="472" y="337"/>
                      <a:pt x="483" y="429"/>
                    </a:cubicBezTo>
                    <a:cubicBezTo>
                      <a:pt x="492" y="511"/>
                      <a:pt x="468" y="595"/>
                      <a:pt x="416" y="666"/>
                    </a:cubicBezTo>
                    <a:cubicBezTo>
                      <a:pt x="524" y="748"/>
                      <a:pt x="624" y="726"/>
                      <a:pt x="601" y="708"/>
                    </a:cubicBezTo>
                    <a:cubicBezTo>
                      <a:pt x="536" y="659"/>
                      <a:pt x="523" y="612"/>
                      <a:pt x="527" y="574"/>
                    </a:cubicBezTo>
                    <a:cubicBezTo>
                      <a:pt x="610" y="527"/>
                      <a:pt x="667" y="452"/>
                      <a:pt x="678" y="363"/>
                    </a:cubicBezTo>
                    <a:close/>
                  </a:path>
                </a:pathLst>
              </a:custGeom>
              <a:solidFill>
                <a:schemeClr val="bg1"/>
              </a:solidFill>
              <a:ln>
                <a:noFill/>
              </a:ln>
              <a:extLst/>
            </p:spPr>
            <p:txBody>
              <a:bodyPr/>
              <a:lstStyle/>
              <a:p>
                <a:pPr marL="0" marR="0" lvl="0" indent="0" algn="l" defTabSz="910314" rtl="0" eaLnBrk="1" fontAlgn="auto" latinLnBrk="0" hangingPunct="1">
                  <a:lnSpc>
                    <a:spcPct val="100000"/>
                  </a:lnSpc>
                  <a:spcBef>
                    <a:spcPts val="0"/>
                  </a:spcBef>
                  <a:spcAft>
                    <a:spcPts val="0"/>
                  </a:spcAft>
                  <a:buClrTx/>
                  <a:buSzTx/>
                  <a:buFontTx/>
                  <a:buNone/>
                  <a:tabLst/>
                  <a:defRPr/>
                </a:pPr>
                <a:endParaRPr kumimoji="0" lang="zh-CN" altLang="en-US" sz="1270" b="0" i="0" u="none" strike="noStrike" kern="1200" cap="none" spc="0" normalizeH="0" baseline="0" noProof="0">
                  <a:ln>
                    <a:noFill/>
                  </a:ln>
                  <a:solidFill>
                    <a:srgbClr val="6C2C3C"/>
                  </a:solidFill>
                  <a:effectLst/>
                  <a:uLnTx/>
                  <a:uFillTx/>
                  <a:cs typeface="+mn-ea"/>
                  <a:sym typeface="+mn-lt"/>
                </a:endParaRPr>
              </a:p>
            </p:txBody>
          </p:sp>
          <p:sp>
            <p:nvSpPr>
              <p:cNvPr id="82" name="Freeform 10"/>
              <p:cNvSpPr>
                <a:spLocks/>
              </p:cNvSpPr>
              <p:nvPr/>
            </p:nvSpPr>
            <p:spPr bwMode="auto">
              <a:xfrm>
                <a:off x="981075" y="3422650"/>
                <a:ext cx="349250" cy="307975"/>
              </a:xfrm>
              <a:custGeom>
                <a:avLst/>
                <a:gdLst>
                  <a:gd name="T0" fmla="*/ 788 w 807"/>
                  <a:gd name="T1" fmla="*/ 266 h 713"/>
                  <a:gd name="T2" fmla="*/ 422 w 807"/>
                  <a:gd name="T3" fmla="*/ 0 h 713"/>
                  <a:gd name="T4" fmla="*/ 368 w 807"/>
                  <a:gd name="T5" fmla="*/ 3 h 713"/>
                  <a:gd name="T6" fmla="*/ 19 w 807"/>
                  <a:gd name="T7" fmla="*/ 351 h 713"/>
                  <a:gd name="T8" fmla="*/ 171 w 807"/>
                  <a:gd name="T9" fmla="*/ 563 h 713"/>
                  <a:gd name="T10" fmla="*/ 96 w 807"/>
                  <a:gd name="T11" fmla="*/ 697 h 713"/>
                  <a:gd name="T12" fmla="*/ 128 w 807"/>
                  <a:gd name="T13" fmla="*/ 713 h 713"/>
                  <a:gd name="T14" fmla="*/ 328 w 807"/>
                  <a:gd name="T15" fmla="*/ 614 h 713"/>
                  <a:gd name="T16" fmla="*/ 385 w 807"/>
                  <a:gd name="T17" fmla="*/ 617 h 713"/>
                  <a:gd name="T18" fmla="*/ 439 w 807"/>
                  <a:gd name="T19" fmla="*/ 614 h 713"/>
                  <a:gd name="T20" fmla="*/ 788 w 807"/>
                  <a:gd name="T21" fmla="*/ 266 h 7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7" h="713">
                    <a:moveTo>
                      <a:pt x="788" y="266"/>
                    </a:moveTo>
                    <a:cubicBezTo>
                      <a:pt x="770" y="111"/>
                      <a:pt x="611" y="0"/>
                      <a:pt x="422" y="0"/>
                    </a:cubicBezTo>
                    <a:cubicBezTo>
                      <a:pt x="404" y="0"/>
                      <a:pt x="386" y="1"/>
                      <a:pt x="368" y="3"/>
                    </a:cubicBezTo>
                    <a:cubicBezTo>
                      <a:pt x="156" y="27"/>
                      <a:pt x="0" y="183"/>
                      <a:pt x="19" y="351"/>
                    </a:cubicBezTo>
                    <a:cubicBezTo>
                      <a:pt x="30" y="441"/>
                      <a:pt x="87" y="516"/>
                      <a:pt x="171" y="563"/>
                    </a:cubicBezTo>
                    <a:cubicBezTo>
                      <a:pt x="175" y="600"/>
                      <a:pt x="161" y="648"/>
                      <a:pt x="96" y="697"/>
                    </a:cubicBezTo>
                    <a:cubicBezTo>
                      <a:pt x="86" y="704"/>
                      <a:pt x="100" y="713"/>
                      <a:pt x="128" y="713"/>
                    </a:cubicBezTo>
                    <a:cubicBezTo>
                      <a:pt x="173" y="713"/>
                      <a:pt x="252" y="692"/>
                      <a:pt x="328" y="614"/>
                    </a:cubicBezTo>
                    <a:cubicBezTo>
                      <a:pt x="347" y="616"/>
                      <a:pt x="366" y="617"/>
                      <a:pt x="385" y="617"/>
                    </a:cubicBezTo>
                    <a:cubicBezTo>
                      <a:pt x="403" y="617"/>
                      <a:pt x="421" y="616"/>
                      <a:pt x="439" y="614"/>
                    </a:cubicBezTo>
                    <a:cubicBezTo>
                      <a:pt x="651" y="590"/>
                      <a:pt x="807" y="434"/>
                      <a:pt x="788" y="266"/>
                    </a:cubicBezTo>
                    <a:close/>
                  </a:path>
                </a:pathLst>
              </a:custGeom>
              <a:solidFill>
                <a:schemeClr val="bg1"/>
              </a:solidFill>
              <a:ln>
                <a:noFill/>
              </a:ln>
              <a:extLst/>
            </p:spPr>
            <p:txBody>
              <a:bodyPr/>
              <a:lstStyle/>
              <a:p>
                <a:pPr marL="0" marR="0" lvl="0" indent="0" algn="l" defTabSz="910314" rtl="0" eaLnBrk="1" fontAlgn="auto" latinLnBrk="0" hangingPunct="1">
                  <a:lnSpc>
                    <a:spcPct val="100000"/>
                  </a:lnSpc>
                  <a:spcBef>
                    <a:spcPts val="0"/>
                  </a:spcBef>
                  <a:spcAft>
                    <a:spcPts val="0"/>
                  </a:spcAft>
                  <a:buClrTx/>
                  <a:buSzTx/>
                  <a:buFontTx/>
                  <a:buNone/>
                  <a:tabLst/>
                  <a:defRPr/>
                </a:pPr>
                <a:endParaRPr kumimoji="0" lang="zh-CN" altLang="en-US" sz="1270" b="0" i="0" u="none" strike="noStrike" kern="1200" cap="none" spc="0" normalizeH="0" baseline="0" noProof="0">
                  <a:ln>
                    <a:noFill/>
                  </a:ln>
                  <a:solidFill>
                    <a:srgbClr val="6C2C3C"/>
                  </a:solidFill>
                  <a:effectLst/>
                  <a:uLnTx/>
                  <a:uFillTx/>
                  <a:cs typeface="+mn-ea"/>
                  <a:sym typeface="+mn-lt"/>
                </a:endParaRPr>
              </a:p>
            </p:txBody>
          </p:sp>
        </p:grpSp>
      </p:grpSp>
      <p:sp>
        <p:nvSpPr>
          <p:cNvPr id="83" name="Title 3"/>
          <p:cNvSpPr txBox="1">
            <a:spLocks/>
          </p:cNvSpPr>
          <p:nvPr/>
        </p:nvSpPr>
        <p:spPr>
          <a:xfrm>
            <a:off x="1587633" y="1233421"/>
            <a:ext cx="749345" cy="476040"/>
          </a:xfrm>
          <a:prstGeom prst="rect">
            <a:avLst/>
          </a:prstGeom>
        </p:spPr>
        <p:txBody>
          <a:bodyPr/>
          <a:lstStyle>
            <a:lvl1pPr algn="ctr" defTabSz="967801" rtl="0" eaLnBrk="1" latinLnBrk="0" hangingPunct="1">
              <a:spcBef>
                <a:spcPct val="0"/>
              </a:spcBef>
              <a:buNone/>
              <a:defRPr sz="4700" kern="1200">
                <a:solidFill>
                  <a:schemeClr val="tx1"/>
                </a:solidFill>
                <a:latin typeface="+mj-lt"/>
                <a:ea typeface="+mj-ea"/>
                <a:cs typeface="+mj-cs"/>
              </a:defRPr>
            </a:lvl1pPr>
          </a:lstStyle>
          <a:p>
            <a:pPr marL="0" marR="0" lvl="0" indent="0" algn="l" defTabSz="967801" rtl="0" eaLnBrk="1" fontAlgn="auto" latinLnBrk="0" hangingPunct="1">
              <a:lnSpc>
                <a:spcPct val="100000"/>
              </a:lnSpc>
              <a:spcBef>
                <a:spcPct val="0"/>
              </a:spcBef>
              <a:spcAft>
                <a:spcPts val="0"/>
              </a:spcAft>
              <a:buClrTx/>
              <a:buSzTx/>
              <a:buFontTx/>
              <a:buNone/>
              <a:tabLst/>
              <a:defRPr/>
            </a:pPr>
            <a:r>
              <a:rPr kumimoji="0" lang="en-US" altLang="zh-CN" sz="3386" b="1" i="0" u="none" strike="noStrike" kern="1200" cap="none" spc="0" normalizeH="0" baseline="0" noProof="0" dirty="0">
                <a:ln>
                  <a:noFill/>
                </a:ln>
                <a:solidFill>
                  <a:prstClr val="white"/>
                </a:solidFill>
                <a:effectLst>
                  <a:innerShdw blurRad="63500" dist="50800" dir="13500000">
                    <a:prstClr val="black">
                      <a:alpha val="50000"/>
                    </a:prstClr>
                  </a:innerShdw>
                </a:effectLst>
                <a:uLnTx/>
                <a:uFillTx/>
                <a:latin typeface="+mn-lt"/>
                <a:ea typeface="+mn-ea"/>
                <a:cs typeface="+mn-ea"/>
                <a:sym typeface="+mn-lt"/>
              </a:rPr>
              <a:t>01</a:t>
            </a:r>
            <a:endParaRPr kumimoji="0" lang="en-US" sz="3386" b="1" i="0" u="none" strike="noStrike" kern="1200" cap="none" spc="0" normalizeH="0" baseline="0" noProof="0" dirty="0">
              <a:ln>
                <a:noFill/>
              </a:ln>
              <a:solidFill>
                <a:prstClr val="white"/>
              </a:solidFill>
              <a:effectLst>
                <a:innerShdw blurRad="63500" dist="50800" dir="13500000">
                  <a:prstClr val="black">
                    <a:alpha val="50000"/>
                  </a:prstClr>
                </a:innerShdw>
              </a:effectLst>
              <a:uLnTx/>
              <a:uFillTx/>
              <a:latin typeface="+mn-lt"/>
              <a:ea typeface="+mn-ea"/>
              <a:cs typeface="+mn-ea"/>
              <a:sym typeface="+mn-lt"/>
            </a:endParaRPr>
          </a:p>
        </p:txBody>
      </p:sp>
      <p:sp>
        <p:nvSpPr>
          <p:cNvPr id="84" name="TextBox 83"/>
          <p:cNvSpPr txBox="1"/>
          <p:nvPr/>
        </p:nvSpPr>
        <p:spPr>
          <a:xfrm>
            <a:off x="1591689" y="1795318"/>
            <a:ext cx="2505492" cy="821807"/>
          </a:xfrm>
          <a:prstGeom prst="rect">
            <a:avLst/>
          </a:prstGeom>
          <a:noFill/>
        </p:spPr>
        <p:txBody>
          <a:bodyPr lIns="68243" tIns="34121" rIns="68243" bIns="34121">
            <a:spAutoFit/>
          </a:bodyPr>
          <a:lstStyle/>
          <a:p>
            <a:pPr marL="0" marR="0" lvl="0" indent="0" algn="l" defTabSz="910314" rtl="0" eaLnBrk="1" fontAlgn="auto" latinLnBrk="0" hangingPunct="1">
              <a:lnSpc>
                <a:spcPct val="130000"/>
              </a:lnSpc>
              <a:spcBef>
                <a:spcPts val="0"/>
              </a:spcBef>
              <a:spcAft>
                <a:spcPts val="0"/>
              </a:spcAft>
              <a:buClrTx/>
              <a:buSzTx/>
              <a:buFontTx/>
              <a:buNone/>
              <a:tabLst/>
              <a:defRPr/>
            </a:pPr>
            <a:r>
              <a:rPr kumimoji="0" lang="zh-CN" altLang="en-US" sz="1505" b="1" i="0" u="none" strike="noStrike" kern="1200" cap="none" spc="0" normalizeH="0" baseline="0" noProof="0" dirty="0">
                <a:ln>
                  <a:noFill/>
                </a:ln>
                <a:solidFill>
                  <a:prstClr val="white"/>
                </a:solidFill>
                <a:effectLst/>
                <a:uLnTx/>
                <a:uFillTx/>
                <a:cs typeface="+mn-ea"/>
                <a:sym typeface="+mn-lt"/>
              </a:rPr>
              <a:t>单击此处填加标题</a:t>
            </a:r>
            <a:endParaRPr kumimoji="0" lang="en-US" altLang="zh-CN" sz="1505" b="1" i="0" u="none" strike="noStrike" kern="1200" cap="none" spc="0" normalizeH="0" baseline="0" noProof="0" dirty="0">
              <a:ln>
                <a:noFill/>
              </a:ln>
              <a:solidFill>
                <a:prstClr val="white"/>
              </a:solidFill>
              <a:effectLst/>
              <a:uLnTx/>
              <a:uFillTx/>
              <a:cs typeface="+mn-ea"/>
              <a:sym typeface="+mn-lt"/>
            </a:endParaRPr>
          </a:p>
          <a:p>
            <a:pPr marL="0" marR="0" lvl="0" indent="0" algn="l" defTabSz="910314" rtl="0" eaLnBrk="1" fontAlgn="auto" latinLnBrk="0" hangingPunct="1">
              <a:lnSpc>
                <a:spcPct val="130000"/>
              </a:lnSpc>
              <a:spcBef>
                <a:spcPts val="0"/>
              </a:spcBef>
              <a:spcAft>
                <a:spcPts val="0"/>
              </a:spcAft>
              <a:buClrTx/>
              <a:buSzTx/>
              <a:buFontTx/>
              <a:buNone/>
              <a:tabLst/>
              <a:defRPr/>
            </a:pPr>
            <a:r>
              <a:rPr kumimoji="0" lang="zh-CN" altLang="en-US" sz="1129" b="0" i="0" u="none" strike="noStrike" kern="1200" cap="none" spc="0" normalizeH="0" baseline="0" noProof="0" dirty="0">
                <a:ln>
                  <a:noFill/>
                </a:ln>
                <a:solidFill>
                  <a:prstClr val="white"/>
                </a:solidFill>
                <a:effectLst/>
                <a:uLnTx/>
                <a:uFillTx/>
                <a:cs typeface="+mn-ea"/>
                <a:sym typeface="+mn-lt"/>
              </a:rPr>
              <a:t>请输入您的文字请输入您的文字</a:t>
            </a:r>
            <a:endParaRPr kumimoji="0" lang="en-US" altLang="zh-CN" sz="1129" b="0" i="0" u="none" strike="noStrike" kern="1200" cap="none" spc="0" normalizeH="0" baseline="0" noProof="0" dirty="0">
              <a:ln>
                <a:noFill/>
              </a:ln>
              <a:solidFill>
                <a:prstClr val="white"/>
              </a:solidFill>
              <a:effectLst/>
              <a:uLnTx/>
              <a:uFillTx/>
              <a:cs typeface="+mn-ea"/>
              <a:sym typeface="+mn-lt"/>
            </a:endParaRPr>
          </a:p>
          <a:p>
            <a:pPr marL="0" marR="0" lvl="0" indent="0" algn="l" defTabSz="910314" rtl="0" eaLnBrk="1" fontAlgn="auto" latinLnBrk="0" hangingPunct="1">
              <a:lnSpc>
                <a:spcPct val="130000"/>
              </a:lnSpc>
              <a:spcBef>
                <a:spcPts val="0"/>
              </a:spcBef>
              <a:spcAft>
                <a:spcPts val="0"/>
              </a:spcAft>
              <a:buClrTx/>
              <a:buSzTx/>
              <a:buFontTx/>
              <a:buNone/>
              <a:tabLst/>
              <a:defRPr/>
            </a:pPr>
            <a:r>
              <a:rPr kumimoji="0" lang="zh-CN" altLang="en-US" sz="1129" b="0" i="0" u="none" strike="noStrike" kern="1200" cap="none" spc="0" normalizeH="0" baseline="0" noProof="0" dirty="0">
                <a:ln>
                  <a:noFill/>
                </a:ln>
                <a:solidFill>
                  <a:prstClr val="white"/>
                </a:solidFill>
                <a:effectLst/>
                <a:uLnTx/>
                <a:uFillTx/>
                <a:cs typeface="+mn-ea"/>
                <a:sym typeface="+mn-lt"/>
              </a:rPr>
              <a:t>请输入您的文字请输入您的文字</a:t>
            </a:r>
          </a:p>
        </p:txBody>
      </p:sp>
      <p:sp>
        <p:nvSpPr>
          <p:cNvPr id="85" name="Title 3"/>
          <p:cNvSpPr txBox="1">
            <a:spLocks/>
          </p:cNvSpPr>
          <p:nvPr/>
        </p:nvSpPr>
        <p:spPr>
          <a:xfrm>
            <a:off x="5833684" y="1269920"/>
            <a:ext cx="749345" cy="561233"/>
          </a:xfrm>
          <a:prstGeom prst="rect">
            <a:avLst/>
          </a:prstGeom>
        </p:spPr>
        <p:txBody>
          <a:bodyPr/>
          <a:lstStyle>
            <a:lvl1pPr algn="ctr" defTabSz="967801" rtl="0" eaLnBrk="1" latinLnBrk="0" hangingPunct="1">
              <a:spcBef>
                <a:spcPct val="0"/>
              </a:spcBef>
              <a:buNone/>
              <a:defRPr sz="4700" kern="1200">
                <a:solidFill>
                  <a:schemeClr val="tx1"/>
                </a:solidFill>
                <a:latin typeface="+mj-lt"/>
                <a:ea typeface="+mj-ea"/>
                <a:cs typeface="+mj-cs"/>
              </a:defRPr>
            </a:lvl1pPr>
          </a:lstStyle>
          <a:p>
            <a:pPr marL="0" marR="0" lvl="0" indent="0" algn="l" defTabSz="967801" rtl="0" eaLnBrk="1" fontAlgn="auto" latinLnBrk="0" hangingPunct="1">
              <a:lnSpc>
                <a:spcPct val="100000"/>
              </a:lnSpc>
              <a:spcBef>
                <a:spcPct val="0"/>
              </a:spcBef>
              <a:spcAft>
                <a:spcPts val="0"/>
              </a:spcAft>
              <a:buClrTx/>
              <a:buSzTx/>
              <a:buFontTx/>
              <a:buNone/>
              <a:tabLst/>
              <a:defRPr/>
            </a:pPr>
            <a:r>
              <a:rPr kumimoji="0" lang="en-US" altLang="zh-CN" sz="3386" b="1" i="0" u="none" strike="noStrike" kern="1200" cap="none" spc="0" normalizeH="0" baseline="0" noProof="0" dirty="0">
                <a:ln>
                  <a:noFill/>
                </a:ln>
                <a:solidFill>
                  <a:prstClr val="white"/>
                </a:solidFill>
                <a:effectLst>
                  <a:innerShdw blurRad="63500" dist="50800" dir="13500000">
                    <a:prstClr val="black">
                      <a:alpha val="50000"/>
                    </a:prstClr>
                  </a:innerShdw>
                </a:effectLst>
                <a:uLnTx/>
                <a:uFillTx/>
                <a:latin typeface="+mn-lt"/>
                <a:ea typeface="+mn-ea"/>
                <a:cs typeface="+mn-ea"/>
                <a:sym typeface="+mn-lt"/>
              </a:rPr>
              <a:t>03</a:t>
            </a:r>
            <a:endParaRPr kumimoji="0" lang="en-US" sz="3386" b="1" i="0" u="none" strike="noStrike" kern="1200" cap="none" spc="0" normalizeH="0" baseline="0" noProof="0" dirty="0">
              <a:ln>
                <a:noFill/>
              </a:ln>
              <a:solidFill>
                <a:prstClr val="white"/>
              </a:solidFill>
              <a:effectLst>
                <a:innerShdw blurRad="63500" dist="50800" dir="13500000">
                  <a:prstClr val="black">
                    <a:alpha val="50000"/>
                  </a:prstClr>
                </a:innerShdw>
              </a:effectLst>
              <a:uLnTx/>
              <a:uFillTx/>
              <a:latin typeface="+mn-lt"/>
              <a:ea typeface="+mn-ea"/>
              <a:cs typeface="+mn-ea"/>
              <a:sym typeface="+mn-lt"/>
            </a:endParaRPr>
          </a:p>
        </p:txBody>
      </p:sp>
      <p:sp>
        <p:nvSpPr>
          <p:cNvPr id="86" name="TextBox 85"/>
          <p:cNvSpPr txBox="1"/>
          <p:nvPr/>
        </p:nvSpPr>
        <p:spPr>
          <a:xfrm>
            <a:off x="5837438" y="1831153"/>
            <a:ext cx="2506985" cy="821807"/>
          </a:xfrm>
          <a:prstGeom prst="rect">
            <a:avLst/>
          </a:prstGeom>
          <a:noFill/>
        </p:spPr>
        <p:txBody>
          <a:bodyPr lIns="68243" tIns="34121" rIns="68243" bIns="34121">
            <a:spAutoFit/>
          </a:bodyPr>
          <a:lstStyle/>
          <a:p>
            <a:pPr marL="0" marR="0" lvl="0" indent="0" algn="l" defTabSz="910314" rtl="0" eaLnBrk="1" fontAlgn="auto" latinLnBrk="0" hangingPunct="1">
              <a:lnSpc>
                <a:spcPct val="130000"/>
              </a:lnSpc>
              <a:spcBef>
                <a:spcPts val="0"/>
              </a:spcBef>
              <a:spcAft>
                <a:spcPts val="0"/>
              </a:spcAft>
              <a:buClrTx/>
              <a:buSzTx/>
              <a:buFontTx/>
              <a:buNone/>
              <a:tabLst/>
              <a:defRPr/>
            </a:pPr>
            <a:r>
              <a:rPr kumimoji="0" lang="zh-CN" altLang="en-US" sz="1505" b="1" i="0" u="none" strike="noStrike" kern="1200" cap="none" spc="0" normalizeH="0" baseline="0" noProof="0" dirty="0">
                <a:ln>
                  <a:noFill/>
                </a:ln>
                <a:solidFill>
                  <a:prstClr val="white"/>
                </a:solidFill>
                <a:effectLst/>
                <a:uLnTx/>
                <a:uFillTx/>
                <a:cs typeface="+mn-ea"/>
                <a:sym typeface="+mn-lt"/>
              </a:rPr>
              <a:t>单击此处填加标题</a:t>
            </a:r>
            <a:endParaRPr kumimoji="0" lang="en-US" altLang="zh-CN" sz="1505" b="1" i="0" u="none" strike="noStrike" kern="1200" cap="none" spc="0" normalizeH="0" baseline="0" noProof="0" dirty="0">
              <a:ln>
                <a:noFill/>
              </a:ln>
              <a:solidFill>
                <a:prstClr val="white"/>
              </a:solidFill>
              <a:effectLst/>
              <a:uLnTx/>
              <a:uFillTx/>
              <a:cs typeface="+mn-ea"/>
              <a:sym typeface="+mn-lt"/>
            </a:endParaRPr>
          </a:p>
          <a:p>
            <a:pPr marL="0" marR="0" lvl="0" indent="0" algn="l" defTabSz="910314" rtl="0" eaLnBrk="1" fontAlgn="auto" latinLnBrk="0" hangingPunct="1">
              <a:lnSpc>
                <a:spcPct val="130000"/>
              </a:lnSpc>
              <a:spcBef>
                <a:spcPts val="0"/>
              </a:spcBef>
              <a:spcAft>
                <a:spcPts val="0"/>
              </a:spcAft>
              <a:buClrTx/>
              <a:buSzTx/>
              <a:buFontTx/>
              <a:buNone/>
              <a:tabLst/>
              <a:defRPr/>
            </a:pPr>
            <a:r>
              <a:rPr kumimoji="0" lang="zh-CN" altLang="en-US" sz="1129" b="0" i="0" u="none" strike="noStrike" kern="1200" cap="none" spc="0" normalizeH="0" baseline="0" noProof="0" dirty="0">
                <a:ln>
                  <a:noFill/>
                </a:ln>
                <a:solidFill>
                  <a:prstClr val="white"/>
                </a:solidFill>
                <a:effectLst/>
                <a:uLnTx/>
                <a:uFillTx/>
                <a:cs typeface="+mn-ea"/>
                <a:sym typeface="+mn-lt"/>
              </a:rPr>
              <a:t>请输入您的文字请输入您的文字</a:t>
            </a:r>
            <a:endParaRPr kumimoji="0" lang="en-US" altLang="zh-CN" sz="1129" b="0" i="0" u="none" strike="noStrike" kern="1200" cap="none" spc="0" normalizeH="0" baseline="0" noProof="0" dirty="0">
              <a:ln>
                <a:noFill/>
              </a:ln>
              <a:solidFill>
                <a:prstClr val="white"/>
              </a:solidFill>
              <a:effectLst/>
              <a:uLnTx/>
              <a:uFillTx/>
              <a:cs typeface="+mn-ea"/>
              <a:sym typeface="+mn-lt"/>
            </a:endParaRPr>
          </a:p>
          <a:p>
            <a:pPr marL="0" marR="0" lvl="0" indent="0" algn="l" defTabSz="910314" rtl="0" eaLnBrk="1" fontAlgn="auto" latinLnBrk="0" hangingPunct="1">
              <a:lnSpc>
                <a:spcPct val="130000"/>
              </a:lnSpc>
              <a:spcBef>
                <a:spcPts val="0"/>
              </a:spcBef>
              <a:spcAft>
                <a:spcPts val="0"/>
              </a:spcAft>
              <a:buClrTx/>
              <a:buSzTx/>
              <a:buFontTx/>
              <a:buNone/>
              <a:tabLst/>
              <a:defRPr/>
            </a:pPr>
            <a:r>
              <a:rPr kumimoji="0" lang="zh-CN" altLang="en-US" sz="1129" b="0" i="0" u="none" strike="noStrike" kern="1200" cap="none" spc="0" normalizeH="0" baseline="0" noProof="0" dirty="0">
                <a:ln>
                  <a:noFill/>
                </a:ln>
                <a:solidFill>
                  <a:prstClr val="white"/>
                </a:solidFill>
                <a:effectLst/>
                <a:uLnTx/>
                <a:uFillTx/>
                <a:cs typeface="+mn-ea"/>
                <a:sym typeface="+mn-lt"/>
              </a:rPr>
              <a:t>请输入您的文字请输入您的文字</a:t>
            </a:r>
          </a:p>
        </p:txBody>
      </p:sp>
      <p:sp>
        <p:nvSpPr>
          <p:cNvPr id="87" name="Title 3"/>
          <p:cNvSpPr txBox="1">
            <a:spLocks/>
          </p:cNvSpPr>
          <p:nvPr/>
        </p:nvSpPr>
        <p:spPr>
          <a:xfrm>
            <a:off x="3488353" y="3062076"/>
            <a:ext cx="749345" cy="562339"/>
          </a:xfrm>
          <a:prstGeom prst="rect">
            <a:avLst/>
          </a:prstGeom>
        </p:spPr>
        <p:txBody>
          <a:bodyPr/>
          <a:lstStyle>
            <a:lvl1pPr algn="ctr" defTabSz="967801" rtl="0" eaLnBrk="1" latinLnBrk="0" hangingPunct="1">
              <a:spcBef>
                <a:spcPct val="0"/>
              </a:spcBef>
              <a:buNone/>
              <a:defRPr sz="4700" kern="1200">
                <a:solidFill>
                  <a:schemeClr val="tx1"/>
                </a:solidFill>
                <a:latin typeface="+mj-lt"/>
                <a:ea typeface="+mj-ea"/>
                <a:cs typeface="+mj-cs"/>
              </a:defRPr>
            </a:lvl1pPr>
          </a:lstStyle>
          <a:p>
            <a:pPr marL="0" marR="0" lvl="0" indent="0" algn="l" defTabSz="967801" rtl="0" eaLnBrk="1" fontAlgn="auto" latinLnBrk="0" hangingPunct="1">
              <a:lnSpc>
                <a:spcPct val="100000"/>
              </a:lnSpc>
              <a:spcBef>
                <a:spcPct val="0"/>
              </a:spcBef>
              <a:spcAft>
                <a:spcPts val="0"/>
              </a:spcAft>
              <a:buClrTx/>
              <a:buSzTx/>
              <a:buFontTx/>
              <a:buNone/>
              <a:tabLst/>
              <a:defRPr/>
            </a:pPr>
            <a:r>
              <a:rPr kumimoji="0" lang="en-US" altLang="zh-CN" sz="3386" b="1" i="0" u="none" strike="noStrike" kern="1200" cap="none" spc="0" normalizeH="0" baseline="0" noProof="0" dirty="0">
                <a:ln>
                  <a:noFill/>
                </a:ln>
                <a:solidFill>
                  <a:prstClr val="white"/>
                </a:solidFill>
                <a:effectLst>
                  <a:innerShdw blurRad="63500" dist="50800" dir="13500000">
                    <a:prstClr val="black">
                      <a:alpha val="50000"/>
                    </a:prstClr>
                  </a:innerShdw>
                </a:effectLst>
                <a:uLnTx/>
                <a:uFillTx/>
                <a:latin typeface="+mn-lt"/>
                <a:ea typeface="+mn-ea"/>
                <a:cs typeface="+mn-ea"/>
                <a:sym typeface="+mn-lt"/>
              </a:rPr>
              <a:t>02</a:t>
            </a:r>
            <a:endParaRPr kumimoji="0" lang="en-US" sz="3386" b="1" i="0" u="none" strike="noStrike" kern="1200" cap="none" spc="0" normalizeH="0" baseline="0" noProof="0" dirty="0">
              <a:ln>
                <a:noFill/>
              </a:ln>
              <a:solidFill>
                <a:prstClr val="white"/>
              </a:solidFill>
              <a:effectLst>
                <a:innerShdw blurRad="63500" dist="50800" dir="13500000">
                  <a:prstClr val="black">
                    <a:alpha val="50000"/>
                  </a:prstClr>
                </a:innerShdw>
              </a:effectLst>
              <a:uLnTx/>
              <a:uFillTx/>
              <a:latin typeface="+mn-lt"/>
              <a:ea typeface="+mn-ea"/>
              <a:cs typeface="+mn-ea"/>
              <a:sym typeface="+mn-lt"/>
            </a:endParaRPr>
          </a:p>
        </p:txBody>
      </p:sp>
      <p:sp>
        <p:nvSpPr>
          <p:cNvPr id="88" name="TextBox 87"/>
          <p:cNvSpPr txBox="1"/>
          <p:nvPr/>
        </p:nvSpPr>
        <p:spPr>
          <a:xfrm>
            <a:off x="3487980" y="3624416"/>
            <a:ext cx="2506985" cy="821807"/>
          </a:xfrm>
          <a:prstGeom prst="rect">
            <a:avLst/>
          </a:prstGeom>
          <a:noFill/>
        </p:spPr>
        <p:txBody>
          <a:bodyPr lIns="68243" tIns="34121" rIns="68243" bIns="34121">
            <a:spAutoFit/>
          </a:bodyPr>
          <a:lstStyle/>
          <a:p>
            <a:pPr marL="0" marR="0" lvl="0" indent="0" algn="l" defTabSz="910314" rtl="0" eaLnBrk="1" fontAlgn="auto" latinLnBrk="0" hangingPunct="1">
              <a:lnSpc>
                <a:spcPct val="130000"/>
              </a:lnSpc>
              <a:spcBef>
                <a:spcPts val="0"/>
              </a:spcBef>
              <a:spcAft>
                <a:spcPts val="0"/>
              </a:spcAft>
              <a:buClrTx/>
              <a:buSzTx/>
              <a:buFontTx/>
              <a:buNone/>
              <a:tabLst/>
              <a:defRPr/>
            </a:pPr>
            <a:r>
              <a:rPr kumimoji="0" lang="zh-CN" altLang="en-US" sz="1505" b="1" i="0" u="none" strike="noStrike" kern="1200" cap="none" spc="0" normalizeH="0" baseline="0" noProof="0" dirty="0">
                <a:ln>
                  <a:noFill/>
                </a:ln>
                <a:solidFill>
                  <a:prstClr val="white"/>
                </a:solidFill>
                <a:effectLst/>
                <a:uLnTx/>
                <a:uFillTx/>
                <a:cs typeface="+mn-ea"/>
                <a:sym typeface="+mn-lt"/>
              </a:rPr>
              <a:t>单击此处填加标题</a:t>
            </a:r>
            <a:endParaRPr kumimoji="0" lang="en-US" altLang="zh-CN" sz="1505" b="1" i="0" u="none" strike="noStrike" kern="1200" cap="none" spc="0" normalizeH="0" baseline="0" noProof="0" dirty="0">
              <a:ln>
                <a:noFill/>
              </a:ln>
              <a:solidFill>
                <a:prstClr val="white"/>
              </a:solidFill>
              <a:effectLst/>
              <a:uLnTx/>
              <a:uFillTx/>
              <a:cs typeface="+mn-ea"/>
              <a:sym typeface="+mn-lt"/>
            </a:endParaRPr>
          </a:p>
          <a:p>
            <a:pPr marL="0" marR="0" lvl="0" indent="0" algn="l" defTabSz="910314" rtl="0" eaLnBrk="1" fontAlgn="auto" latinLnBrk="0" hangingPunct="1">
              <a:lnSpc>
                <a:spcPct val="130000"/>
              </a:lnSpc>
              <a:spcBef>
                <a:spcPts val="0"/>
              </a:spcBef>
              <a:spcAft>
                <a:spcPts val="0"/>
              </a:spcAft>
              <a:buClrTx/>
              <a:buSzTx/>
              <a:buFontTx/>
              <a:buNone/>
              <a:tabLst/>
              <a:defRPr/>
            </a:pPr>
            <a:r>
              <a:rPr kumimoji="0" lang="zh-CN" altLang="en-US" sz="1129" b="0" i="0" u="none" strike="noStrike" kern="1200" cap="none" spc="0" normalizeH="0" baseline="0" noProof="0" dirty="0">
                <a:ln>
                  <a:noFill/>
                </a:ln>
                <a:solidFill>
                  <a:prstClr val="white"/>
                </a:solidFill>
                <a:effectLst/>
                <a:uLnTx/>
                <a:uFillTx/>
                <a:cs typeface="+mn-ea"/>
                <a:sym typeface="+mn-lt"/>
              </a:rPr>
              <a:t>请输入您的文字请输入您的文字</a:t>
            </a:r>
            <a:endParaRPr kumimoji="0" lang="en-US" altLang="zh-CN" sz="1129" b="0" i="0" u="none" strike="noStrike" kern="1200" cap="none" spc="0" normalizeH="0" baseline="0" noProof="0" dirty="0">
              <a:ln>
                <a:noFill/>
              </a:ln>
              <a:solidFill>
                <a:prstClr val="white"/>
              </a:solidFill>
              <a:effectLst/>
              <a:uLnTx/>
              <a:uFillTx/>
              <a:cs typeface="+mn-ea"/>
              <a:sym typeface="+mn-lt"/>
            </a:endParaRPr>
          </a:p>
          <a:p>
            <a:pPr marL="0" marR="0" lvl="0" indent="0" algn="l" defTabSz="910314" rtl="0" eaLnBrk="1" fontAlgn="auto" latinLnBrk="0" hangingPunct="1">
              <a:lnSpc>
                <a:spcPct val="130000"/>
              </a:lnSpc>
              <a:spcBef>
                <a:spcPts val="0"/>
              </a:spcBef>
              <a:spcAft>
                <a:spcPts val="0"/>
              </a:spcAft>
              <a:buClrTx/>
              <a:buSzTx/>
              <a:buFontTx/>
              <a:buNone/>
              <a:tabLst/>
              <a:defRPr/>
            </a:pPr>
            <a:r>
              <a:rPr kumimoji="0" lang="zh-CN" altLang="en-US" sz="1129" b="0" i="0" u="none" strike="noStrike" kern="1200" cap="none" spc="0" normalizeH="0" baseline="0" noProof="0" dirty="0">
                <a:ln>
                  <a:noFill/>
                </a:ln>
                <a:solidFill>
                  <a:prstClr val="white"/>
                </a:solidFill>
                <a:effectLst/>
                <a:uLnTx/>
                <a:uFillTx/>
                <a:cs typeface="+mn-ea"/>
                <a:sym typeface="+mn-lt"/>
              </a:rPr>
              <a:t>请输入您的文字请输入您的文字</a:t>
            </a:r>
          </a:p>
        </p:txBody>
      </p:sp>
      <p:grpSp>
        <p:nvGrpSpPr>
          <p:cNvPr id="11" name="组合 10"/>
          <p:cNvGrpSpPr/>
          <p:nvPr/>
        </p:nvGrpSpPr>
        <p:grpSpPr>
          <a:xfrm>
            <a:off x="4170174" y="1606655"/>
            <a:ext cx="1022123" cy="747311"/>
            <a:chOff x="4433706" y="1674253"/>
            <a:chExt cx="976077" cy="794537"/>
          </a:xfrm>
        </p:grpSpPr>
        <p:sp>
          <p:nvSpPr>
            <p:cNvPr id="65" name="圆角矩形标注 64"/>
            <p:cNvSpPr/>
            <p:nvPr/>
          </p:nvSpPr>
          <p:spPr>
            <a:xfrm flipH="1">
              <a:off x="4433706" y="1674253"/>
              <a:ext cx="976077" cy="794537"/>
            </a:xfrm>
            <a:prstGeom prst="wedgeRoundRectCallout">
              <a:avLst>
                <a:gd name="adj1" fmla="val -20118"/>
                <a:gd name="adj2" fmla="val 71633"/>
                <a:gd name="adj3" fmla="val 16667"/>
              </a:avLst>
            </a:prstGeom>
            <a:solidFill>
              <a:schemeClr val="accent2">
                <a:lumMod val="75000"/>
              </a:schemeClr>
            </a:solidFill>
            <a:ln w="12700" cap="flat" cmpd="sng" algn="ctr">
              <a:noFill/>
              <a:prstDash val="solid"/>
            </a:ln>
            <a:effectLst/>
          </p:spPr>
          <p:txBody>
            <a:bodyPr anchor="ctr"/>
            <a:lstStyle/>
            <a:p>
              <a:pPr marL="0" marR="0" lvl="0" indent="0" algn="ctr" defTabSz="910314" rtl="0" eaLnBrk="1" fontAlgn="auto" latinLnBrk="0" hangingPunct="1">
                <a:lnSpc>
                  <a:spcPct val="100000"/>
                </a:lnSpc>
                <a:spcBef>
                  <a:spcPts val="0"/>
                </a:spcBef>
                <a:spcAft>
                  <a:spcPts val="0"/>
                </a:spcAft>
                <a:buClrTx/>
                <a:buSzTx/>
                <a:buFontTx/>
                <a:buNone/>
                <a:tabLst/>
                <a:defRPr/>
              </a:pPr>
              <a:endParaRPr kumimoji="0" lang="zh-CN" altLang="en-US" sz="1270" b="0" i="0" u="none" strike="noStrike" kern="0" cap="none" spc="0" normalizeH="0" baseline="0" noProof="0">
                <a:ln>
                  <a:noFill/>
                </a:ln>
                <a:solidFill>
                  <a:srgbClr val="4472C4">
                    <a:lumMod val="50000"/>
                  </a:srgbClr>
                </a:solidFill>
                <a:effectLst/>
                <a:uLnTx/>
                <a:uFillTx/>
                <a:cs typeface="+mn-ea"/>
                <a:sym typeface="+mn-lt"/>
              </a:endParaRPr>
            </a:p>
          </p:txBody>
        </p:sp>
        <p:grpSp>
          <p:nvGrpSpPr>
            <p:cNvPr id="7" name="组合 65"/>
            <p:cNvGrpSpPr/>
            <p:nvPr/>
          </p:nvGrpSpPr>
          <p:grpSpPr>
            <a:xfrm>
              <a:off x="4572893" y="1769920"/>
              <a:ext cx="612285" cy="618178"/>
              <a:chOff x="10560864" y="2750058"/>
              <a:chExt cx="612285" cy="618178"/>
            </a:xfrm>
            <a:solidFill>
              <a:schemeClr val="bg1"/>
            </a:solidFill>
          </p:grpSpPr>
          <p:grpSp>
            <p:nvGrpSpPr>
              <p:cNvPr id="8" name="组合 66"/>
              <p:cNvGrpSpPr/>
              <p:nvPr/>
            </p:nvGrpSpPr>
            <p:grpSpPr>
              <a:xfrm>
                <a:off x="10560884" y="2750058"/>
                <a:ext cx="612265" cy="618178"/>
                <a:chOff x="4367213" y="536575"/>
                <a:chExt cx="657225" cy="663575"/>
              </a:xfrm>
              <a:grpFill/>
            </p:grpSpPr>
            <p:sp>
              <p:nvSpPr>
                <p:cNvPr id="72" name="Freeform 81"/>
                <p:cNvSpPr>
                  <a:spLocks/>
                </p:cNvSpPr>
                <p:nvPr/>
              </p:nvSpPr>
              <p:spPr bwMode="auto">
                <a:xfrm>
                  <a:off x="4827588" y="536575"/>
                  <a:ext cx="196850" cy="663575"/>
                </a:xfrm>
                <a:custGeom>
                  <a:avLst/>
                  <a:gdLst>
                    <a:gd name="T0" fmla="*/ 0 w 124"/>
                    <a:gd name="T1" fmla="*/ 132 h 418"/>
                    <a:gd name="T2" fmla="*/ 16 w 124"/>
                    <a:gd name="T3" fmla="*/ 144 h 418"/>
                    <a:gd name="T4" fmla="*/ 28 w 124"/>
                    <a:gd name="T5" fmla="*/ 92 h 418"/>
                    <a:gd name="T6" fmla="*/ 40 w 124"/>
                    <a:gd name="T7" fmla="*/ 68 h 418"/>
                    <a:gd name="T8" fmla="*/ 54 w 124"/>
                    <a:gd name="T9" fmla="*/ 54 h 418"/>
                    <a:gd name="T10" fmla="*/ 60 w 124"/>
                    <a:gd name="T11" fmla="*/ 52 h 418"/>
                    <a:gd name="T12" fmla="*/ 70 w 124"/>
                    <a:gd name="T13" fmla="*/ 56 h 418"/>
                    <a:gd name="T14" fmla="*/ 88 w 124"/>
                    <a:gd name="T15" fmla="*/ 80 h 418"/>
                    <a:gd name="T16" fmla="*/ 100 w 124"/>
                    <a:gd name="T17" fmla="*/ 122 h 418"/>
                    <a:gd name="T18" fmla="*/ 108 w 124"/>
                    <a:gd name="T19" fmla="*/ 178 h 418"/>
                    <a:gd name="T20" fmla="*/ 108 w 124"/>
                    <a:gd name="T21" fmla="*/ 210 h 418"/>
                    <a:gd name="T22" fmla="*/ 106 w 124"/>
                    <a:gd name="T23" fmla="*/ 272 h 418"/>
                    <a:gd name="T24" fmla="*/ 94 w 124"/>
                    <a:gd name="T25" fmla="*/ 322 h 418"/>
                    <a:gd name="T26" fmla="*/ 80 w 124"/>
                    <a:gd name="T27" fmla="*/ 354 h 418"/>
                    <a:gd name="T28" fmla="*/ 66 w 124"/>
                    <a:gd name="T29" fmla="*/ 366 h 418"/>
                    <a:gd name="T30" fmla="*/ 60 w 124"/>
                    <a:gd name="T31" fmla="*/ 368 h 418"/>
                    <a:gd name="T32" fmla="*/ 46 w 124"/>
                    <a:gd name="T33" fmla="*/ 360 h 418"/>
                    <a:gd name="T34" fmla="*/ 34 w 124"/>
                    <a:gd name="T35" fmla="*/ 342 h 418"/>
                    <a:gd name="T36" fmla="*/ 24 w 124"/>
                    <a:gd name="T37" fmla="*/ 312 h 418"/>
                    <a:gd name="T38" fmla="*/ 16 w 124"/>
                    <a:gd name="T39" fmla="*/ 276 h 418"/>
                    <a:gd name="T40" fmla="*/ 0 w 124"/>
                    <a:gd name="T41" fmla="*/ 288 h 418"/>
                    <a:gd name="T42" fmla="*/ 10 w 124"/>
                    <a:gd name="T43" fmla="*/ 340 h 418"/>
                    <a:gd name="T44" fmla="*/ 24 w 124"/>
                    <a:gd name="T45" fmla="*/ 382 h 418"/>
                    <a:gd name="T46" fmla="*/ 40 w 124"/>
                    <a:gd name="T47" fmla="*/ 410 h 418"/>
                    <a:gd name="T48" fmla="*/ 56 w 124"/>
                    <a:gd name="T49" fmla="*/ 418 h 418"/>
                    <a:gd name="T50" fmla="*/ 60 w 124"/>
                    <a:gd name="T51" fmla="*/ 418 h 418"/>
                    <a:gd name="T52" fmla="*/ 74 w 124"/>
                    <a:gd name="T53" fmla="*/ 414 h 418"/>
                    <a:gd name="T54" fmla="*/ 86 w 124"/>
                    <a:gd name="T55" fmla="*/ 402 h 418"/>
                    <a:gd name="T56" fmla="*/ 106 w 124"/>
                    <a:gd name="T57" fmla="*/ 358 h 418"/>
                    <a:gd name="T58" fmla="*/ 120 w 124"/>
                    <a:gd name="T59" fmla="*/ 292 h 418"/>
                    <a:gd name="T60" fmla="*/ 124 w 124"/>
                    <a:gd name="T61" fmla="*/ 210 h 418"/>
                    <a:gd name="T62" fmla="*/ 124 w 124"/>
                    <a:gd name="T63" fmla="*/ 168 h 418"/>
                    <a:gd name="T64" fmla="*/ 114 w 124"/>
                    <a:gd name="T65" fmla="*/ 94 h 418"/>
                    <a:gd name="T66" fmla="*/ 96 w 124"/>
                    <a:gd name="T67" fmla="*/ 36 h 418"/>
                    <a:gd name="T68" fmla="*/ 80 w 124"/>
                    <a:gd name="T69" fmla="*/ 10 h 418"/>
                    <a:gd name="T70" fmla="*/ 66 w 124"/>
                    <a:gd name="T71" fmla="*/ 2 h 418"/>
                    <a:gd name="T72" fmla="*/ 60 w 124"/>
                    <a:gd name="T73" fmla="*/ 0 h 418"/>
                    <a:gd name="T74" fmla="*/ 50 w 124"/>
                    <a:gd name="T75" fmla="*/ 4 h 418"/>
                    <a:gd name="T76" fmla="*/ 32 w 124"/>
                    <a:gd name="T77" fmla="*/ 22 h 418"/>
                    <a:gd name="T78" fmla="*/ 16 w 124"/>
                    <a:gd name="T79" fmla="*/ 56 h 418"/>
                    <a:gd name="T80" fmla="*/ 4 w 124"/>
                    <a:gd name="T81" fmla="*/ 104 h 418"/>
                    <a:gd name="T82" fmla="*/ 0 w 124"/>
                    <a:gd name="T83" fmla="*/ 132 h 4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24" h="418">
                      <a:moveTo>
                        <a:pt x="0" y="132"/>
                      </a:moveTo>
                      <a:lnTo>
                        <a:pt x="0" y="132"/>
                      </a:lnTo>
                      <a:lnTo>
                        <a:pt x="16" y="144"/>
                      </a:lnTo>
                      <a:lnTo>
                        <a:pt x="16" y="144"/>
                      </a:lnTo>
                      <a:lnTo>
                        <a:pt x="24" y="106"/>
                      </a:lnTo>
                      <a:lnTo>
                        <a:pt x="28" y="92"/>
                      </a:lnTo>
                      <a:lnTo>
                        <a:pt x="34" y="78"/>
                      </a:lnTo>
                      <a:lnTo>
                        <a:pt x="40" y="68"/>
                      </a:lnTo>
                      <a:lnTo>
                        <a:pt x="46" y="60"/>
                      </a:lnTo>
                      <a:lnTo>
                        <a:pt x="54" y="54"/>
                      </a:lnTo>
                      <a:lnTo>
                        <a:pt x="60" y="52"/>
                      </a:lnTo>
                      <a:lnTo>
                        <a:pt x="60" y="52"/>
                      </a:lnTo>
                      <a:lnTo>
                        <a:pt x="66" y="54"/>
                      </a:lnTo>
                      <a:lnTo>
                        <a:pt x="70" y="56"/>
                      </a:lnTo>
                      <a:lnTo>
                        <a:pt x="80" y="64"/>
                      </a:lnTo>
                      <a:lnTo>
                        <a:pt x="88" y="80"/>
                      </a:lnTo>
                      <a:lnTo>
                        <a:pt x="94" y="98"/>
                      </a:lnTo>
                      <a:lnTo>
                        <a:pt x="100" y="122"/>
                      </a:lnTo>
                      <a:lnTo>
                        <a:pt x="106" y="148"/>
                      </a:lnTo>
                      <a:lnTo>
                        <a:pt x="108" y="178"/>
                      </a:lnTo>
                      <a:lnTo>
                        <a:pt x="108" y="210"/>
                      </a:lnTo>
                      <a:lnTo>
                        <a:pt x="108" y="210"/>
                      </a:lnTo>
                      <a:lnTo>
                        <a:pt x="108" y="242"/>
                      </a:lnTo>
                      <a:lnTo>
                        <a:pt x="106" y="272"/>
                      </a:lnTo>
                      <a:lnTo>
                        <a:pt x="100" y="298"/>
                      </a:lnTo>
                      <a:lnTo>
                        <a:pt x="94" y="322"/>
                      </a:lnTo>
                      <a:lnTo>
                        <a:pt x="88" y="340"/>
                      </a:lnTo>
                      <a:lnTo>
                        <a:pt x="80" y="354"/>
                      </a:lnTo>
                      <a:lnTo>
                        <a:pt x="70" y="364"/>
                      </a:lnTo>
                      <a:lnTo>
                        <a:pt x="66" y="366"/>
                      </a:lnTo>
                      <a:lnTo>
                        <a:pt x="60" y="368"/>
                      </a:lnTo>
                      <a:lnTo>
                        <a:pt x="60" y="368"/>
                      </a:lnTo>
                      <a:lnTo>
                        <a:pt x="54" y="366"/>
                      </a:lnTo>
                      <a:lnTo>
                        <a:pt x="46" y="360"/>
                      </a:lnTo>
                      <a:lnTo>
                        <a:pt x="40" y="352"/>
                      </a:lnTo>
                      <a:lnTo>
                        <a:pt x="34" y="342"/>
                      </a:lnTo>
                      <a:lnTo>
                        <a:pt x="28" y="328"/>
                      </a:lnTo>
                      <a:lnTo>
                        <a:pt x="24" y="312"/>
                      </a:lnTo>
                      <a:lnTo>
                        <a:pt x="16" y="276"/>
                      </a:lnTo>
                      <a:lnTo>
                        <a:pt x="16" y="276"/>
                      </a:lnTo>
                      <a:lnTo>
                        <a:pt x="0" y="288"/>
                      </a:lnTo>
                      <a:lnTo>
                        <a:pt x="0" y="288"/>
                      </a:lnTo>
                      <a:lnTo>
                        <a:pt x="4" y="316"/>
                      </a:lnTo>
                      <a:lnTo>
                        <a:pt x="10" y="340"/>
                      </a:lnTo>
                      <a:lnTo>
                        <a:pt x="16" y="364"/>
                      </a:lnTo>
                      <a:lnTo>
                        <a:pt x="24" y="382"/>
                      </a:lnTo>
                      <a:lnTo>
                        <a:pt x="32" y="398"/>
                      </a:lnTo>
                      <a:lnTo>
                        <a:pt x="40" y="410"/>
                      </a:lnTo>
                      <a:lnTo>
                        <a:pt x="50" y="416"/>
                      </a:lnTo>
                      <a:lnTo>
                        <a:pt x="56" y="418"/>
                      </a:lnTo>
                      <a:lnTo>
                        <a:pt x="60" y="418"/>
                      </a:lnTo>
                      <a:lnTo>
                        <a:pt x="60" y="418"/>
                      </a:lnTo>
                      <a:lnTo>
                        <a:pt x="66" y="418"/>
                      </a:lnTo>
                      <a:lnTo>
                        <a:pt x="74" y="414"/>
                      </a:lnTo>
                      <a:lnTo>
                        <a:pt x="80" y="410"/>
                      </a:lnTo>
                      <a:lnTo>
                        <a:pt x="86" y="402"/>
                      </a:lnTo>
                      <a:lnTo>
                        <a:pt x="96" y="384"/>
                      </a:lnTo>
                      <a:lnTo>
                        <a:pt x="106" y="358"/>
                      </a:lnTo>
                      <a:lnTo>
                        <a:pt x="114" y="326"/>
                      </a:lnTo>
                      <a:lnTo>
                        <a:pt x="120" y="292"/>
                      </a:lnTo>
                      <a:lnTo>
                        <a:pt x="124" y="252"/>
                      </a:lnTo>
                      <a:lnTo>
                        <a:pt x="124" y="210"/>
                      </a:lnTo>
                      <a:lnTo>
                        <a:pt x="124" y="210"/>
                      </a:lnTo>
                      <a:lnTo>
                        <a:pt x="124" y="168"/>
                      </a:lnTo>
                      <a:lnTo>
                        <a:pt x="120" y="128"/>
                      </a:lnTo>
                      <a:lnTo>
                        <a:pt x="114" y="94"/>
                      </a:lnTo>
                      <a:lnTo>
                        <a:pt x="106" y="62"/>
                      </a:lnTo>
                      <a:lnTo>
                        <a:pt x="96" y="36"/>
                      </a:lnTo>
                      <a:lnTo>
                        <a:pt x="86" y="18"/>
                      </a:lnTo>
                      <a:lnTo>
                        <a:pt x="80" y="10"/>
                      </a:lnTo>
                      <a:lnTo>
                        <a:pt x="74" y="6"/>
                      </a:lnTo>
                      <a:lnTo>
                        <a:pt x="66" y="2"/>
                      </a:lnTo>
                      <a:lnTo>
                        <a:pt x="60" y="0"/>
                      </a:lnTo>
                      <a:lnTo>
                        <a:pt x="60" y="0"/>
                      </a:lnTo>
                      <a:lnTo>
                        <a:pt x="56" y="2"/>
                      </a:lnTo>
                      <a:lnTo>
                        <a:pt x="50" y="4"/>
                      </a:lnTo>
                      <a:lnTo>
                        <a:pt x="40" y="10"/>
                      </a:lnTo>
                      <a:lnTo>
                        <a:pt x="32" y="22"/>
                      </a:lnTo>
                      <a:lnTo>
                        <a:pt x="24" y="38"/>
                      </a:lnTo>
                      <a:lnTo>
                        <a:pt x="16" y="56"/>
                      </a:lnTo>
                      <a:lnTo>
                        <a:pt x="10" y="80"/>
                      </a:lnTo>
                      <a:lnTo>
                        <a:pt x="4" y="104"/>
                      </a:lnTo>
                      <a:lnTo>
                        <a:pt x="0" y="132"/>
                      </a:lnTo>
                      <a:lnTo>
                        <a:pt x="0" y="132"/>
                      </a:lnTo>
                      <a:close/>
                    </a:path>
                  </a:pathLst>
                </a:custGeom>
                <a:grpFill/>
                <a:ln>
                  <a:noFill/>
                </a:ln>
                <a:extLst/>
              </p:spPr>
              <p:txBody>
                <a:bodyPr/>
                <a:lstStyle/>
                <a:p>
                  <a:pPr marL="0" marR="0" lvl="0" indent="0" algn="l" defTabSz="910314" rtl="0" eaLnBrk="1" fontAlgn="auto" latinLnBrk="0" hangingPunct="1">
                    <a:lnSpc>
                      <a:spcPct val="100000"/>
                    </a:lnSpc>
                    <a:spcBef>
                      <a:spcPts val="0"/>
                    </a:spcBef>
                    <a:spcAft>
                      <a:spcPts val="0"/>
                    </a:spcAft>
                    <a:buClrTx/>
                    <a:buSzTx/>
                    <a:buFontTx/>
                    <a:buNone/>
                    <a:tabLst/>
                    <a:defRPr/>
                  </a:pPr>
                  <a:endParaRPr kumimoji="0" lang="zh-CN" altLang="en-US" sz="1270" b="0" i="0" u="none" strike="noStrike" kern="1200" cap="none" spc="0" normalizeH="0" baseline="0" noProof="0">
                    <a:ln>
                      <a:noFill/>
                    </a:ln>
                    <a:solidFill>
                      <a:prstClr val="black"/>
                    </a:solidFill>
                    <a:effectLst/>
                    <a:uLnTx/>
                    <a:uFillTx/>
                    <a:cs typeface="+mn-ea"/>
                    <a:sym typeface="+mn-lt"/>
                  </a:endParaRPr>
                </a:p>
              </p:txBody>
            </p:sp>
            <p:sp>
              <p:nvSpPr>
                <p:cNvPr id="73" name="Freeform 82"/>
                <p:cNvSpPr>
                  <a:spLocks/>
                </p:cNvSpPr>
                <p:nvPr/>
              </p:nvSpPr>
              <p:spPr bwMode="auto">
                <a:xfrm>
                  <a:off x="4872038" y="682625"/>
                  <a:ext cx="111125" cy="374650"/>
                </a:xfrm>
                <a:custGeom>
                  <a:avLst/>
                  <a:gdLst>
                    <a:gd name="T0" fmla="*/ 12 w 70"/>
                    <a:gd name="T1" fmla="*/ 160 h 236"/>
                    <a:gd name="T2" fmla="*/ 0 w 70"/>
                    <a:gd name="T3" fmla="*/ 174 h 236"/>
                    <a:gd name="T4" fmla="*/ 14 w 70"/>
                    <a:gd name="T5" fmla="*/ 220 h 236"/>
                    <a:gd name="T6" fmla="*/ 22 w 70"/>
                    <a:gd name="T7" fmla="*/ 232 h 236"/>
                    <a:gd name="T8" fmla="*/ 32 w 70"/>
                    <a:gd name="T9" fmla="*/ 236 h 236"/>
                    <a:gd name="T10" fmla="*/ 40 w 70"/>
                    <a:gd name="T11" fmla="*/ 234 h 236"/>
                    <a:gd name="T12" fmla="*/ 52 w 70"/>
                    <a:gd name="T13" fmla="*/ 216 h 236"/>
                    <a:gd name="T14" fmla="*/ 62 w 70"/>
                    <a:gd name="T15" fmla="*/ 184 h 236"/>
                    <a:gd name="T16" fmla="*/ 68 w 70"/>
                    <a:gd name="T17" fmla="*/ 142 h 236"/>
                    <a:gd name="T18" fmla="*/ 70 w 70"/>
                    <a:gd name="T19" fmla="*/ 118 h 236"/>
                    <a:gd name="T20" fmla="*/ 66 w 70"/>
                    <a:gd name="T21" fmla="*/ 72 h 236"/>
                    <a:gd name="T22" fmla="*/ 58 w 70"/>
                    <a:gd name="T23" fmla="*/ 34 h 236"/>
                    <a:gd name="T24" fmla="*/ 46 w 70"/>
                    <a:gd name="T25" fmla="*/ 8 h 236"/>
                    <a:gd name="T26" fmla="*/ 32 w 70"/>
                    <a:gd name="T27" fmla="*/ 0 h 236"/>
                    <a:gd name="T28" fmla="*/ 28 w 70"/>
                    <a:gd name="T29" fmla="*/ 0 h 236"/>
                    <a:gd name="T30" fmla="*/ 18 w 70"/>
                    <a:gd name="T31" fmla="*/ 10 h 236"/>
                    <a:gd name="T32" fmla="*/ 6 w 70"/>
                    <a:gd name="T33" fmla="*/ 36 h 236"/>
                    <a:gd name="T34" fmla="*/ 0 w 70"/>
                    <a:gd name="T35" fmla="*/ 62 h 236"/>
                    <a:gd name="T36" fmla="*/ 12 w 70"/>
                    <a:gd name="T37" fmla="*/ 76 h 236"/>
                    <a:gd name="T38" fmla="*/ 20 w 70"/>
                    <a:gd name="T39" fmla="*/ 48 h 236"/>
                    <a:gd name="T40" fmla="*/ 30 w 70"/>
                    <a:gd name="T41" fmla="*/ 38 h 236"/>
                    <a:gd name="T42" fmla="*/ 32 w 70"/>
                    <a:gd name="T43" fmla="*/ 38 h 236"/>
                    <a:gd name="T44" fmla="*/ 42 w 70"/>
                    <a:gd name="T45" fmla="*/ 44 h 236"/>
                    <a:gd name="T46" fmla="*/ 50 w 70"/>
                    <a:gd name="T47" fmla="*/ 62 h 236"/>
                    <a:gd name="T48" fmla="*/ 58 w 70"/>
                    <a:gd name="T49" fmla="*/ 118 h 236"/>
                    <a:gd name="T50" fmla="*/ 56 w 70"/>
                    <a:gd name="T51" fmla="*/ 148 h 236"/>
                    <a:gd name="T52" fmla="*/ 46 w 70"/>
                    <a:gd name="T53" fmla="*/ 184 h 236"/>
                    <a:gd name="T54" fmla="*/ 38 w 70"/>
                    <a:gd name="T55" fmla="*/ 196 h 236"/>
                    <a:gd name="T56" fmla="*/ 32 w 70"/>
                    <a:gd name="T57" fmla="*/ 198 h 236"/>
                    <a:gd name="T58" fmla="*/ 26 w 70"/>
                    <a:gd name="T59" fmla="*/ 196 h 236"/>
                    <a:gd name="T60" fmla="*/ 16 w 70"/>
                    <a:gd name="T61" fmla="*/ 176 h 236"/>
                    <a:gd name="T62" fmla="*/ 12 w 70"/>
                    <a:gd name="T63" fmla="*/ 160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70" h="236">
                      <a:moveTo>
                        <a:pt x="12" y="160"/>
                      </a:moveTo>
                      <a:lnTo>
                        <a:pt x="12" y="160"/>
                      </a:lnTo>
                      <a:lnTo>
                        <a:pt x="0" y="174"/>
                      </a:lnTo>
                      <a:lnTo>
                        <a:pt x="0" y="174"/>
                      </a:lnTo>
                      <a:lnTo>
                        <a:pt x="6" y="200"/>
                      </a:lnTo>
                      <a:lnTo>
                        <a:pt x="14" y="220"/>
                      </a:lnTo>
                      <a:lnTo>
                        <a:pt x="18" y="226"/>
                      </a:lnTo>
                      <a:lnTo>
                        <a:pt x="22" y="232"/>
                      </a:lnTo>
                      <a:lnTo>
                        <a:pt x="28" y="236"/>
                      </a:lnTo>
                      <a:lnTo>
                        <a:pt x="32" y="236"/>
                      </a:lnTo>
                      <a:lnTo>
                        <a:pt x="32" y="236"/>
                      </a:lnTo>
                      <a:lnTo>
                        <a:pt x="40" y="234"/>
                      </a:lnTo>
                      <a:lnTo>
                        <a:pt x="46" y="228"/>
                      </a:lnTo>
                      <a:lnTo>
                        <a:pt x="52" y="216"/>
                      </a:lnTo>
                      <a:lnTo>
                        <a:pt x="58" y="202"/>
                      </a:lnTo>
                      <a:lnTo>
                        <a:pt x="62" y="184"/>
                      </a:lnTo>
                      <a:lnTo>
                        <a:pt x="66" y="164"/>
                      </a:lnTo>
                      <a:lnTo>
                        <a:pt x="68" y="142"/>
                      </a:lnTo>
                      <a:lnTo>
                        <a:pt x="70" y="118"/>
                      </a:lnTo>
                      <a:lnTo>
                        <a:pt x="70" y="118"/>
                      </a:lnTo>
                      <a:lnTo>
                        <a:pt x="68" y="94"/>
                      </a:lnTo>
                      <a:lnTo>
                        <a:pt x="66" y="72"/>
                      </a:lnTo>
                      <a:lnTo>
                        <a:pt x="62" y="52"/>
                      </a:lnTo>
                      <a:lnTo>
                        <a:pt x="58" y="34"/>
                      </a:lnTo>
                      <a:lnTo>
                        <a:pt x="52" y="20"/>
                      </a:lnTo>
                      <a:lnTo>
                        <a:pt x="46" y="8"/>
                      </a:lnTo>
                      <a:lnTo>
                        <a:pt x="40" y="2"/>
                      </a:lnTo>
                      <a:lnTo>
                        <a:pt x="32" y="0"/>
                      </a:lnTo>
                      <a:lnTo>
                        <a:pt x="32" y="0"/>
                      </a:lnTo>
                      <a:lnTo>
                        <a:pt x="28" y="0"/>
                      </a:lnTo>
                      <a:lnTo>
                        <a:pt x="22" y="4"/>
                      </a:lnTo>
                      <a:lnTo>
                        <a:pt x="18" y="10"/>
                      </a:lnTo>
                      <a:lnTo>
                        <a:pt x="14" y="16"/>
                      </a:lnTo>
                      <a:lnTo>
                        <a:pt x="6" y="36"/>
                      </a:lnTo>
                      <a:lnTo>
                        <a:pt x="0" y="62"/>
                      </a:lnTo>
                      <a:lnTo>
                        <a:pt x="0" y="62"/>
                      </a:lnTo>
                      <a:lnTo>
                        <a:pt x="12" y="76"/>
                      </a:lnTo>
                      <a:lnTo>
                        <a:pt x="12" y="76"/>
                      </a:lnTo>
                      <a:lnTo>
                        <a:pt x="16" y="60"/>
                      </a:lnTo>
                      <a:lnTo>
                        <a:pt x="20" y="48"/>
                      </a:lnTo>
                      <a:lnTo>
                        <a:pt x="26" y="40"/>
                      </a:lnTo>
                      <a:lnTo>
                        <a:pt x="30" y="38"/>
                      </a:lnTo>
                      <a:lnTo>
                        <a:pt x="32" y="38"/>
                      </a:lnTo>
                      <a:lnTo>
                        <a:pt x="32" y="38"/>
                      </a:lnTo>
                      <a:lnTo>
                        <a:pt x="38" y="40"/>
                      </a:lnTo>
                      <a:lnTo>
                        <a:pt x="42" y="44"/>
                      </a:lnTo>
                      <a:lnTo>
                        <a:pt x="46" y="52"/>
                      </a:lnTo>
                      <a:lnTo>
                        <a:pt x="50" y="62"/>
                      </a:lnTo>
                      <a:lnTo>
                        <a:pt x="56" y="86"/>
                      </a:lnTo>
                      <a:lnTo>
                        <a:pt x="58" y="118"/>
                      </a:lnTo>
                      <a:lnTo>
                        <a:pt x="58" y="118"/>
                      </a:lnTo>
                      <a:lnTo>
                        <a:pt x="56" y="148"/>
                      </a:lnTo>
                      <a:lnTo>
                        <a:pt x="50" y="174"/>
                      </a:lnTo>
                      <a:lnTo>
                        <a:pt x="46" y="184"/>
                      </a:lnTo>
                      <a:lnTo>
                        <a:pt x="42" y="192"/>
                      </a:lnTo>
                      <a:lnTo>
                        <a:pt x="38" y="196"/>
                      </a:lnTo>
                      <a:lnTo>
                        <a:pt x="32" y="198"/>
                      </a:lnTo>
                      <a:lnTo>
                        <a:pt x="32" y="198"/>
                      </a:lnTo>
                      <a:lnTo>
                        <a:pt x="30" y="198"/>
                      </a:lnTo>
                      <a:lnTo>
                        <a:pt x="26" y="196"/>
                      </a:lnTo>
                      <a:lnTo>
                        <a:pt x="20" y="188"/>
                      </a:lnTo>
                      <a:lnTo>
                        <a:pt x="16" y="176"/>
                      </a:lnTo>
                      <a:lnTo>
                        <a:pt x="12" y="160"/>
                      </a:lnTo>
                      <a:lnTo>
                        <a:pt x="12" y="160"/>
                      </a:lnTo>
                      <a:close/>
                    </a:path>
                  </a:pathLst>
                </a:custGeom>
                <a:grpFill/>
                <a:ln>
                  <a:noFill/>
                </a:ln>
                <a:extLst/>
              </p:spPr>
              <p:txBody>
                <a:bodyPr/>
                <a:lstStyle/>
                <a:p>
                  <a:pPr marL="0" marR="0" lvl="0" indent="0" algn="l" defTabSz="910314" rtl="0" eaLnBrk="1" fontAlgn="auto" latinLnBrk="0" hangingPunct="1">
                    <a:lnSpc>
                      <a:spcPct val="100000"/>
                    </a:lnSpc>
                    <a:spcBef>
                      <a:spcPts val="0"/>
                    </a:spcBef>
                    <a:spcAft>
                      <a:spcPts val="0"/>
                    </a:spcAft>
                    <a:buClrTx/>
                    <a:buSzTx/>
                    <a:buFontTx/>
                    <a:buNone/>
                    <a:tabLst/>
                    <a:defRPr/>
                  </a:pPr>
                  <a:endParaRPr kumimoji="0" lang="zh-CN" altLang="en-US" sz="1270" b="0" i="0" u="none" strike="noStrike" kern="1200" cap="none" spc="0" normalizeH="0" baseline="0" noProof="0">
                    <a:ln>
                      <a:noFill/>
                    </a:ln>
                    <a:solidFill>
                      <a:prstClr val="black"/>
                    </a:solidFill>
                    <a:effectLst/>
                    <a:uLnTx/>
                    <a:uFillTx/>
                    <a:cs typeface="+mn-ea"/>
                    <a:sym typeface="+mn-lt"/>
                  </a:endParaRPr>
                </a:p>
              </p:txBody>
            </p:sp>
            <p:sp>
              <p:nvSpPr>
                <p:cNvPr id="74" name="Freeform 83"/>
                <p:cNvSpPr>
                  <a:spLocks/>
                </p:cNvSpPr>
                <p:nvPr/>
              </p:nvSpPr>
              <p:spPr bwMode="auto">
                <a:xfrm>
                  <a:off x="4906963" y="803275"/>
                  <a:ext cx="38100" cy="133350"/>
                </a:xfrm>
                <a:custGeom>
                  <a:avLst/>
                  <a:gdLst>
                    <a:gd name="T0" fmla="*/ 10 w 24"/>
                    <a:gd name="T1" fmla="*/ 0 h 84"/>
                    <a:gd name="T2" fmla="*/ 10 w 24"/>
                    <a:gd name="T3" fmla="*/ 0 h 84"/>
                    <a:gd name="T4" fmla="*/ 8 w 24"/>
                    <a:gd name="T5" fmla="*/ 2 h 84"/>
                    <a:gd name="T6" fmla="*/ 4 w 24"/>
                    <a:gd name="T7" fmla="*/ 6 h 84"/>
                    <a:gd name="T8" fmla="*/ 0 w 24"/>
                    <a:gd name="T9" fmla="*/ 18 h 84"/>
                    <a:gd name="T10" fmla="*/ 0 w 24"/>
                    <a:gd name="T11" fmla="*/ 18 h 84"/>
                    <a:gd name="T12" fmla="*/ 4 w 24"/>
                    <a:gd name="T13" fmla="*/ 30 h 84"/>
                    <a:gd name="T14" fmla="*/ 6 w 24"/>
                    <a:gd name="T15" fmla="*/ 42 h 84"/>
                    <a:gd name="T16" fmla="*/ 6 w 24"/>
                    <a:gd name="T17" fmla="*/ 42 h 84"/>
                    <a:gd name="T18" fmla="*/ 4 w 24"/>
                    <a:gd name="T19" fmla="*/ 54 h 84"/>
                    <a:gd name="T20" fmla="*/ 0 w 24"/>
                    <a:gd name="T21" fmla="*/ 66 h 84"/>
                    <a:gd name="T22" fmla="*/ 0 w 24"/>
                    <a:gd name="T23" fmla="*/ 66 h 84"/>
                    <a:gd name="T24" fmla="*/ 4 w 24"/>
                    <a:gd name="T25" fmla="*/ 78 h 84"/>
                    <a:gd name="T26" fmla="*/ 8 w 24"/>
                    <a:gd name="T27" fmla="*/ 82 h 84"/>
                    <a:gd name="T28" fmla="*/ 10 w 24"/>
                    <a:gd name="T29" fmla="*/ 84 h 84"/>
                    <a:gd name="T30" fmla="*/ 10 w 24"/>
                    <a:gd name="T31" fmla="*/ 84 h 84"/>
                    <a:gd name="T32" fmla="*/ 12 w 24"/>
                    <a:gd name="T33" fmla="*/ 82 h 84"/>
                    <a:gd name="T34" fmla="*/ 16 w 24"/>
                    <a:gd name="T35" fmla="*/ 80 h 84"/>
                    <a:gd name="T36" fmla="*/ 20 w 24"/>
                    <a:gd name="T37" fmla="*/ 72 h 84"/>
                    <a:gd name="T38" fmla="*/ 22 w 24"/>
                    <a:gd name="T39" fmla="*/ 58 h 84"/>
                    <a:gd name="T40" fmla="*/ 24 w 24"/>
                    <a:gd name="T41" fmla="*/ 42 h 84"/>
                    <a:gd name="T42" fmla="*/ 24 w 24"/>
                    <a:gd name="T43" fmla="*/ 42 h 84"/>
                    <a:gd name="T44" fmla="*/ 22 w 24"/>
                    <a:gd name="T45" fmla="*/ 26 h 84"/>
                    <a:gd name="T46" fmla="*/ 20 w 24"/>
                    <a:gd name="T47" fmla="*/ 12 h 84"/>
                    <a:gd name="T48" fmla="*/ 16 w 24"/>
                    <a:gd name="T49" fmla="*/ 4 h 84"/>
                    <a:gd name="T50" fmla="*/ 12 w 24"/>
                    <a:gd name="T51" fmla="*/ 2 h 84"/>
                    <a:gd name="T52" fmla="*/ 10 w 24"/>
                    <a:gd name="T53" fmla="*/ 0 h 84"/>
                    <a:gd name="T54" fmla="*/ 10 w 24"/>
                    <a:gd name="T55" fmla="*/ 0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4" h="84">
                      <a:moveTo>
                        <a:pt x="10" y="0"/>
                      </a:moveTo>
                      <a:lnTo>
                        <a:pt x="10" y="0"/>
                      </a:lnTo>
                      <a:lnTo>
                        <a:pt x="8" y="2"/>
                      </a:lnTo>
                      <a:lnTo>
                        <a:pt x="4" y="6"/>
                      </a:lnTo>
                      <a:lnTo>
                        <a:pt x="0" y="18"/>
                      </a:lnTo>
                      <a:lnTo>
                        <a:pt x="0" y="18"/>
                      </a:lnTo>
                      <a:lnTo>
                        <a:pt x="4" y="30"/>
                      </a:lnTo>
                      <a:lnTo>
                        <a:pt x="6" y="42"/>
                      </a:lnTo>
                      <a:lnTo>
                        <a:pt x="6" y="42"/>
                      </a:lnTo>
                      <a:lnTo>
                        <a:pt x="4" y="54"/>
                      </a:lnTo>
                      <a:lnTo>
                        <a:pt x="0" y="66"/>
                      </a:lnTo>
                      <a:lnTo>
                        <a:pt x="0" y="66"/>
                      </a:lnTo>
                      <a:lnTo>
                        <a:pt x="4" y="78"/>
                      </a:lnTo>
                      <a:lnTo>
                        <a:pt x="8" y="82"/>
                      </a:lnTo>
                      <a:lnTo>
                        <a:pt x="10" y="84"/>
                      </a:lnTo>
                      <a:lnTo>
                        <a:pt x="10" y="84"/>
                      </a:lnTo>
                      <a:lnTo>
                        <a:pt x="12" y="82"/>
                      </a:lnTo>
                      <a:lnTo>
                        <a:pt x="16" y="80"/>
                      </a:lnTo>
                      <a:lnTo>
                        <a:pt x="20" y="72"/>
                      </a:lnTo>
                      <a:lnTo>
                        <a:pt x="22" y="58"/>
                      </a:lnTo>
                      <a:lnTo>
                        <a:pt x="24" y="42"/>
                      </a:lnTo>
                      <a:lnTo>
                        <a:pt x="24" y="42"/>
                      </a:lnTo>
                      <a:lnTo>
                        <a:pt x="22" y="26"/>
                      </a:lnTo>
                      <a:lnTo>
                        <a:pt x="20" y="12"/>
                      </a:lnTo>
                      <a:lnTo>
                        <a:pt x="16" y="4"/>
                      </a:lnTo>
                      <a:lnTo>
                        <a:pt x="12" y="2"/>
                      </a:lnTo>
                      <a:lnTo>
                        <a:pt x="10" y="0"/>
                      </a:lnTo>
                      <a:lnTo>
                        <a:pt x="10" y="0"/>
                      </a:lnTo>
                      <a:close/>
                    </a:path>
                  </a:pathLst>
                </a:custGeom>
                <a:grpFill/>
                <a:ln>
                  <a:noFill/>
                </a:ln>
                <a:extLst/>
              </p:spPr>
              <p:txBody>
                <a:bodyPr/>
                <a:lstStyle/>
                <a:p>
                  <a:pPr marL="0" marR="0" lvl="0" indent="0" algn="l" defTabSz="910314" rtl="0" eaLnBrk="1" fontAlgn="auto" latinLnBrk="0" hangingPunct="1">
                    <a:lnSpc>
                      <a:spcPct val="100000"/>
                    </a:lnSpc>
                    <a:spcBef>
                      <a:spcPts val="0"/>
                    </a:spcBef>
                    <a:spcAft>
                      <a:spcPts val="0"/>
                    </a:spcAft>
                    <a:buClrTx/>
                    <a:buSzTx/>
                    <a:buFontTx/>
                    <a:buNone/>
                    <a:tabLst/>
                    <a:defRPr/>
                  </a:pPr>
                  <a:endParaRPr kumimoji="0" lang="zh-CN" altLang="en-US" sz="1270" b="0" i="0" u="none" strike="noStrike" kern="1200" cap="none" spc="0" normalizeH="0" baseline="0" noProof="0">
                    <a:ln>
                      <a:noFill/>
                    </a:ln>
                    <a:solidFill>
                      <a:prstClr val="black"/>
                    </a:solidFill>
                    <a:effectLst/>
                    <a:uLnTx/>
                    <a:uFillTx/>
                    <a:cs typeface="+mn-ea"/>
                    <a:sym typeface="+mn-lt"/>
                  </a:endParaRPr>
                </a:p>
              </p:txBody>
            </p:sp>
            <p:sp>
              <p:nvSpPr>
                <p:cNvPr id="75" name="Freeform 84"/>
                <p:cNvSpPr>
                  <a:spLocks/>
                </p:cNvSpPr>
                <p:nvPr/>
              </p:nvSpPr>
              <p:spPr bwMode="auto">
                <a:xfrm>
                  <a:off x="4367213" y="777875"/>
                  <a:ext cx="533400" cy="187325"/>
                </a:xfrm>
                <a:custGeom>
                  <a:avLst/>
                  <a:gdLst>
                    <a:gd name="T0" fmla="*/ 80 w 336"/>
                    <a:gd name="T1" fmla="*/ 82 h 118"/>
                    <a:gd name="T2" fmla="*/ 252 w 336"/>
                    <a:gd name="T3" fmla="*/ 80 h 118"/>
                    <a:gd name="T4" fmla="*/ 252 w 336"/>
                    <a:gd name="T5" fmla="*/ 96 h 118"/>
                    <a:gd name="T6" fmla="*/ 336 w 336"/>
                    <a:gd name="T7" fmla="*/ 60 h 118"/>
                    <a:gd name="T8" fmla="*/ 252 w 336"/>
                    <a:gd name="T9" fmla="*/ 24 h 118"/>
                    <a:gd name="T10" fmla="*/ 252 w 336"/>
                    <a:gd name="T11" fmla="*/ 40 h 118"/>
                    <a:gd name="T12" fmla="*/ 80 w 336"/>
                    <a:gd name="T13" fmla="*/ 38 h 118"/>
                    <a:gd name="T14" fmla="*/ 70 w 336"/>
                    <a:gd name="T15" fmla="*/ 8 h 118"/>
                    <a:gd name="T16" fmla="*/ 0 w 336"/>
                    <a:gd name="T17" fmla="*/ 0 h 118"/>
                    <a:gd name="T18" fmla="*/ 14 w 336"/>
                    <a:gd name="T19" fmla="*/ 56 h 118"/>
                    <a:gd name="T20" fmla="*/ 238 w 336"/>
                    <a:gd name="T21" fmla="*/ 56 h 118"/>
                    <a:gd name="T22" fmla="*/ 238 w 336"/>
                    <a:gd name="T23" fmla="*/ 62 h 118"/>
                    <a:gd name="T24" fmla="*/ 16 w 336"/>
                    <a:gd name="T25" fmla="*/ 62 h 118"/>
                    <a:gd name="T26" fmla="*/ 0 w 336"/>
                    <a:gd name="T27" fmla="*/ 118 h 118"/>
                    <a:gd name="T28" fmla="*/ 70 w 336"/>
                    <a:gd name="T29" fmla="*/ 112 h 118"/>
                    <a:gd name="T30" fmla="*/ 80 w 336"/>
                    <a:gd name="T31" fmla="*/ 8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36" h="118">
                      <a:moveTo>
                        <a:pt x="80" y="82"/>
                      </a:moveTo>
                      <a:lnTo>
                        <a:pt x="252" y="80"/>
                      </a:lnTo>
                      <a:lnTo>
                        <a:pt x="252" y="96"/>
                      </a:lnTo>
                      <a:lnTo>
                        <a:pt x="336" y="60"/>
                      </a:lnTo>
                      <a:lnTo>
                        <a:pt x="252" y="24"/>
                      </a:lnTo>
                      <a:lnTo>
                        <a:pt x="252" y="40"/>
                      </a:lnTo>
                      <a:lnTo>
                        <a:pt x="80" y="38"/>
                      </a:lnTo>
                      <a:lnTo>
                        <a:pt x="70" y="8"/>
                      </a:lnTo>
                      <a:lnTo>
                        <a:pt x="0" y="0"/>
                      </a:lnTo>
                      <a:lnTo>
                        <a:pt x="14" y="56"/>
                      </a:lnTo>
                      <a:lnTo>
                        <a:pt x="238" y="56"/>
                      </a:lnTo>
                      <a:lnTo>
                        <a:pt x="238" y="62"/>
                      </a:lnTo>
                      <a:lnTo>
                        <a:pt x="16" y="62"/>
                      </a:lnTo>
                      <a:lnTo>
                        <a:pt x="0" y="118"/>
                      </a:lnTo>
                      <a:lnTo>
                        <a:pt x="70" y="112"/>
                      </a:lnTo>
                      <a:lnTo>
                        <a:pt x="80" y="82"/>
                      </a:lnTo>
                      <a:close/>
                    </a:path>
                  </a:pathLst>
                </a:custGeom>
                <a:grpFill/>
                <a:ln>
                  <a:noFill/>
                </a:ln>
                <a:extLst/>
              </p:spPr>
              <p:txBody>
                <a:bodyPr/>
                <a:lstStyle/>
                <a:p>
                  <a:pPr marL="0" marR="0" lvl="0" indent="0" algn="l" defTabSz="910314" rtl="0" eaLnBrk="1" fontAlgn="auto" latinLnBrk="0" hangingPunct="1">
                    <a:lnSpc>
                      <a:spcPct val="100000"/>
                    </a:lnSpc>
                    <a:spcBef>
                      <a:spcPts val="0"/>
                    </a:spcBef>
                    <a:spcAft>
                      <a:spcPts val="0"/>
                    </a:spcAft>
                    <a:buClrTx/>
                    <a:buSzTx/>
                    <a:buFontTx/>
                    <a:buNone/>
                    <a:tabLst/>
                    <a:defRPr/>
                  </a:pPr>
                  <a:endParaRPr kumimoji="0" lang="zh-CN" altLang="en-US" sz="1270" b="0" i="0" u="none" strike="noStrike" kern="1200" cap="none" spc="0" normalizeH="0" baseline="0" noProof="0">
                    <a:ln>
                      <a:noFill/>
                    </a:ln>
                    <a:solidFill>
                      <a:prstClr val="black"/>
                    </a:solidFill>
                    <a:effectLst/>
                    <a:uLnTx/>
                    <a:uFillTx/>
                    <a:cs typeface="+mn-ea"/>
                    <a:sym typeface="+mn-lt"/>
                  </a:endParaRPr>
                </a:p>
              </p:txBody>
            </p:sp>
            <p:sp>
              <p:nvSpPr>
                <p:cNvPr id="76" name="Freeform 85"/>
                <p:cNvSpPr>
                  <a:spLocks/>
                </p:cNvSpPr>
                <p:nvPr/>
              </p:nvSpPr>
              <p:spPr bwMode="auto">
                <a:xfrm>
                  <a:off x="4595813" y="920750"/>
                  <a:ext cx="285750" cy="184150"/>
                </a:xfrm>
                <a:custGeom>
                  <a:avLst/>
                  <a:gdLst>
                    <a:gd name="T0" fmla="*/ 56 w 180"/>
                    <a:gd name="T1" fmla="*/ 82 h 116"/>
                    <a:gd name="T2" fmla="*/ 142 w 180"/>
                    <a:gd name="T3" fmla="*/ 30 h 116"/>
                    <a:gd name="T4" fmla="*/ 144 w 180"/>
                    <a:gd name="T5" fmla="*/ 34 h 116"/>
                    <a:gd name="T6" fmla="*/ 180 w 180"/>
                    <a:gd name="T7" fmla="*/ 0 h 116"/>
                    <a:gd name="T8" fmla="*/ 132 w 180"/>
                    <a:gd name="T9" fmla="*/ 12 h 116"/>
                    <a:gd name="T10" fmla="*/ 134 w 180"/>
                    <a:gd name="T11" fmla="*/ 18 h 116"/>
                    <a:gd name="T12" fmla="*/ 46 w 180"/>
                    <a:gd name="T13" fmla="*/ 66 h 116"/>
                    <a:gd name="T14" fmla="*/ 36 w 180"/>
                    <a:gd name="T15" fmla="*/ 60 h 116"/>
                    <a:gd name="T16" fmla="*/ 0 w 180"/>
                    <a:gd name="T17" fmla="*/ 80 h 116"/>
                    <a:gd name="T18" fmla="*/ 18 w 180"/>
                    <a:gd name="T19" fmla="*/ 92 h 116"/>
                    <a:gd name="T20" fmla="*/ 130 w 180"/>
                    <a:gd name="T21" fmla="*/ 28 h 116"/>
                    <a:gd name="T22" fmla="*/ 130 w 180"/>
                    <a:gd name="T23" fmla="*/ 28 h 116"/>
                    <a:gd name="T24" fmla="*/ 18 w 180"/>
                    <a:gd name="T25" fmla="*/ 94 h 116"/>
                    <a:gd name="T26" fmla="*/ 20 w 180"/>
                    <a:gd name="T27" fmla="*/ 116 h 116"/>
                    <a:gd name="T28" fmla="*/ 56 w 180"/>
                    <a:gd name="T29" fmla="*/ 92 h 116"/>
                    <a:gd name="T30" fmla="*/ 56 w 180"/>
                    <a:gd name="T31" fmla="*/ 82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0" h="116">
                      <a:moveTo>
                        <a:pt x="56" y="82"/>
                      </a:moveTo>
                      <a:lnTo>
                        <a:pt x="142" y="30"/>
                      </a:lnTo>
                      <a:lnTo>
                        <a:pt x="144" y="34"/>
                      </a:lnTo>
                      <a:lnTo>
                        <a:pt x="180" y="0"/>
                      </a:lnTo>
                      <a:lnTo>
                        <a:pt x="132" y="12"/>
                      </a:lnTo>
                      <a:lnTo>
                        <a:pt x="134" y="18"/>
                      </a:lnTo>
                      <a:lnTo>
                        <a:pt x="46" y="66"/>
                      </a:lnTo>
                      <a:lnTo>
                        <a:pt x="36" y="60"/>
                      </a:lnTo>
                      <a:lnTo>
                        <a:pt x="0" y="80"/>
                      </a:lnTo>
                      <a:lnTo>
                        <a:pt x="18" y="92"/>
                      </a:lnTo>
                      <a:lnTo>
                        <a:pt x="130" y="28"/>
                      </a:lnTo>
                      <a:lnTo>
                        <a:pt x="130" y="28"/>
                      </a:lnTo>
                      <a:lnTo>
                        <a:pt x="18" y="94"/>
                      </a:lnTo>
                      <a:lnTo>
                        <a:pt x="20" y="116"/>
                      </a:lnTo>
                      <a:lnTo>
                        <a:pt x="56" y="92"/>
                      </a:lnTo>
                      <a:lnTo>
                        <a:pt x="56" y="82"/>
                      </a:lnTo>
                      <a:close/>
                    </a:path>
                  </a:pathLst>
                </a:custGeom>
                <a:grpFill/>
                <a:ln>
                  <a:noFill/>
                </a:ln>
                <a:extLst/>
              </p:spPr>
              <p:txBody>
                <a:bodyPr/>
                <a:lstStyle/>
                <a:p>
                  <a:pPr marL="0" marR="0" lvl="0" indent="0" algn="l" defTabSz="910314" rtl="0" eaLnBrk="1" fontAlgn="auto" latinLnBrk="0" hangingPunct="1">
                    <a:lnSpc>
                      <a:spcPct val="100000"/>
                    </a:lnSpc>
                    <a:spcBef>
                      <a:spcPts val="0"/>
                    </a:spcBef>
                    <a:spcAft>
                      <a:spcPts val="0"/>
                    </a:spcAft>
                    <a:buClrTx/>
                    <a:buSzTx/>
                    <a:buFontTx/>
                    <a:buNone/>
                    <a:tabLst/>
                    <a:defRPr/>
                  </a:pPr>
                  <a:endParaRPr kumimoji="0" lang="zh-CN" altLang="en-US" sz="1270" b="0" i="0" u="none" strike="noStrike" kern="1200" cap="none" spc="0" normalizeH="0" baseline="0" noProof="0">
                    <a:ln>
                      <a:noFill/>
                    </a:ln>
                    <a:solidFill>
                      <a:prstClr val="black"/>
                    </a:solidFill>
                    <a:effectLst/>
                    <a:uLnTx/>
                    <a:uFillTx/>
                    <a:cs typeface="+mn-ea"/>
                    <a:sym typeface="+mn-lt"/>
                  </a:endParaRPr>
                </a:p>
              </p:txBody>
            </p:sp>
            <p:sp>
              <p:nvSpPr>
                <p:cNvPr id="77" name="Freeform 86"/>
                <p:cNvSpPr>
                  <a:spLocks/>
                </p:cNvSpPr>
                <p:nvPr/>
              </p:nvSpPr>
              <p:spPr bwMode="auto">
                <a:xfrm>
                  <a:off x="4592638" y="641350"/>
                  <a:ext cx="285750" cy="184150"/>
                </a:xfrm>
                <a:custGeom>
                  <a:avLst/>
                  <a:gdLst>
                    <a:gd name="T0" fmla="*/ 134 w 180"/>
                    <a:gd name="T1" fmla="*/ 98 h 116"/>
                    <a:gd name="T2" fmla="*/ 132 w 180"/>
                    <a:gd name="T3" fmla="*/ 102 h 116"/>
                    <a:gd name="T4" fmla="*/ 180 w 180"/>
                    <a:gd name="T5" fmla="*/ 116 h 116"/>
                    <a:gd name="T6" fmla="*/ 144 w 180"/>
                    <a:gd name="T7" fmla="*/ 80 h 116"/>
                    <a:gd name="T8" fmla="*/ 142 w 180"/>
                    <a:gd name="T9" fmla="*/ 86 h 116"/>
                    <a:gd name="T10" fmla="*/ 54 w 180"/>
                    <a:gd name="T11" fmla="*/ 34 h 116"/>
                    <a:gd name="T12" fmla="*/ 56 w 180"/>
                    <a:gd name="T13" fmla="*/ 22 h 116"/>
                    <a:gd name="T14" fmla="*/ 20 w 180"/>
                    <a:gd name="T15" fmla="*/ 0 h 116"/>
                    <a:gd name="T16" fmla="*/ 18 w 180"/>
                    <a:gd name="T17" fmla="*/ 22 h 116"/>
                    <a:gd name="T18" fmla="*/ 130 w 180"/>
                    <a:gd name="T19" fmla="*/ 86 h 116"/>
                    <a:gd name="T20" fmla="*/ 130 w 180"/>
                    <a:gd name="T21" fmla="*/ 88 h 116"/>
                    <a:gd name="T22" fmla="*/ 18 w 180"/>
                    <a:gd name="T23" fmla="*/ 22 h 116"/>
                    <a:gd name="T24" fmla="*/ 0 w 180"/>
                    <a:gd name="T25" fmla="*/ 36 h 116"/>
                    <a:gd name="T26" fmla="*/ 36 w 180"/>
                    <a:gd name="T27" fmla="*/ 54 h 116"/>
                    <a:gd name="T28" fmla="*/ 46 w 180"/>
                    <a:gd name="T29" fmla="*/ 48 h 116"/>
                    <a:gd name="T30" fmla="*/ 134 w 180"/>
                    <a:gd name="T31" fmla="*/ 98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0" h="116">
                      <a:moveTo>
                        <a:pt x="134" y="98"/>
                      </a:moveTo>
                      <a:lnTo>
                        <a:pt x="132" y="102"/>
                      </a:lnTo>
                      <a:lnTo>
                        <a:pt x="180" y="116"/>
                      </a:lnTo>
                      <a:lnTo>
                        <a:pt x="144" y="80"/>
                      </a:lnTo>
                      <a:lnTo>
                        <a:pt x="142" y="86"/>
                      </a:lnTo>
                      <a:lnTo>
                        <a:pt x="54" y="34"/>
                      </a:lnTo>
                      <a:lnTo>
                        <a:pt x="56" y="22"/>
                      </a:lnTo>
                      <a:lnTo>
                        <a:pt x="20" y="0"/>
                      </a:lnTo>
                      <a:lnTo>
                        <a:pt x="18" y="22"/>
                      </a:lnTo>
                      <a:lnTo>
                        <a:pt x="130" y="86"/>
                      </a:lnTo>
                      <a:lnTo>
                        <a:pt x="130" y="88"/>
                      </a:lnTo>
                      <a:lnTo>
                        <a:pt x="18" y="22"/>
                      </a:lnTo>
                      <a:lnTo>
                        <a:pt x="0" y="36"/>
                      </a:lnTo>
                      <a:lnTo>
                        <a:pt x="36" y="54"/>
                      </a:lnTo>
                      <a:lnTo>
                        <a:pt x="46" y="48"/>
                      </a:lnTo>
                      <a:lnTo>
                        <a:pt x="134" y="98"/>
                      </a:lnTo>
                      <a:close/>
                    </a:path>
                  </a:pathLst>
                </a:custGeom>
                <a:grpFill/>
                <a:ln>
                  <a:noFill/>
                </a:ln>
                <a:extLst/>
              </p:spPr>
              <p:txBody>
                <a:bodyPr/>
                <a:lstStyle/>
                <a:p>
                  <a:pPr marL="0" marR="0" lvl="0" indent="0" algn="l" defTabSz="910314" rtl="0" eaLnBrk="1" fontAlgn="auto" latinLnBrk="0" hangingPunct="1">
                    <a:lnSpc>
                      <a:spcPct val="100000"/>
                    </a:lnSpc>
                    <a:spcBef>
                      <a:spcPts val="0"/>
                    </a:spcBef>
                    <a:spcAft>
                      <a:spcPts val="0"/>
                    </a:spcAft>
                    <a:buClrTx/>
                    <a:buSzTx/>
                    <a:buFontTx/>
                    <a:buNone/>
                    <a:tabLst/>
                    <a:defRPr/>
                  </a:pPr>
                  <a:endParaRPr kumimoji="0" lang="zh-CN" altLang="en-US" sz="1270" b="0" i="0" u="none" strike="noStrike" kern="1200" cap="none" spc="0" normalizeH="0" baseline="0" noProof="0">
                    <a:ln>
                      <a:noFill/>
                    </a:ln>
                    <a:solidFill>
                      <a:prstClr val="black"/>
                    </a:solidFill>
                    <a:effectLst/>
                    <a:uLnTx/>
                    <a:uFillTx/>
                    <a:cs typeface="+mn-ea"/>
                    <a:sym typeface="+mn-lt"/>
                  </a:endParaRPr>
                </a:p>
              </p:txBody>
            </p:sp>
          </p:grpSp>
          <p:sp>
            <p:nvSpPr>
              <p:cNvPr id="68" name="Freeform 81"/>
              <p:cNvSpPr>
                <a:spLocks/>
              </p:cNvSpPr>
              <p:nvPr/>
            </p:nvSpPr>
            <p:spPr bwMode="auto">
              <a:xfrm>
                <a:off x="10989743" y="2750058"/>
                <a:ext cx="183383" cy="618177"/>
              </a:xfrm>
              <a:custGeom>
                <a:avLst/>
                <a:gdLst>
                  <a:gd name="T0" fmla="*/ 0 w 124"/>
                  <a:gd name="T1" fmla="*/ 132 h 418"/>
                  <a:gd name="T2" fmla="*/ 16 w 124"/>
                  <a:gd name="T3" fmla="*/ 144 h 418"/>
                  <a:gd name="T4" fmla="*/ 28 w 124"/>
                  <a:gd name="T5" fmla="*/ 92 h 418"/>
                  <a:gd name="T6" fmla="*/ 40 w 124"/>
                  <a:gd name="T7" fmla="*/ 68 h 418"/>
                  <a:gd name="T8" fmla="*/ 54 w 124"/>
                  <a:gd name="T9" fmla="*/ 54 h 418"/>
                  <a:gd name="T10" fmla="*/ 60 w 124"/>
                  <a:gd name="T11" fmla="*/ 52 h 418"/>
                  <a:gd name="T12" fmla="*/ 70 w 124"/>
                  <a:gd name="T13" fmla="*/ 56 h 418"/>
                  <a:gd name="T14" fmla="*/ 88 w 124"/>
                  <a:gd name="T15" fmla="*/ 80 h 418"/>
                  <a:gd name="T16" fmla="*/ 100 w 124"/>
                  <a:gd name="T17" fmla="*/ 122 h 418"/>
                  <a:gd name="T18" fmla="*/ 108 w 124"/>
                  <a:gd name="T19" fmla="*/ 178 h 418"/>
                  <a:gd name="T20" fmla="*/ 108 w 124"/>
                  <a:gd name="T21" fmla="*/ 210 h 418"/>
                  <a:gd name="T22" fmla="*/ 106 w 124"/>
                  <a:gd name="T23" fmla="*/ 272 h 418"/>
                  <a:gd name="T24" fmla="*/ 94 w 124"/>
                  <a:gd name="T25" fmla="*/ 322 h 418"/>
                  <a:gd name="T26" fmla="*/ 80 w 124"/>
                  <a:gd name="T27" fmla="*/ 354 h 418"/>
                  <a:gd name="T28" fmla="*/ 66 w 124"/>
                  <a:gd name="T29" fmla="*/ 366 h 418"/>
                  <a:gd name="T30" fmla="*/ 60 w 124"/>
                  <a:gd name="T31" fmla="*/ 368 h 418"/>
                  <a:gd name="T32" fmla="*/ 46 w 124"/>
                  <a:gd name="T33" fmla="*/ 360 h 418"/>
                  <a:gd name="T34" fmla="*/ 34 w 124"/>
                  <a:gd name="T35" fmla="*/ 342 h 418"/>
                  <a:gd name="T36" fmla="*/ 24 w 124"/>
                  <a:gd name="T37" fmla="*/ 312 h 418"/>
                  <a:gd name="T38" fmla="*/ 16 w 124"/>
                  <a:gd name="T39" fmla="*/ 276 h 418"/>
                  <a:gd name="T40" fmla="*/ 0 w 124"/>
                  <a:gd name="T41" fmla="*/ 288 h 418"/>
                  <a:gd name="T42" fmla="*/ 10 w 124"/>
                  <a:gd name="T43" fmla="*/ 340 h 418"/>
                  <a:gd name="T44" fmla="*/ 24 w 124"/>
                  <a:gd name="T45" fmla="*/ 382 h 418"/>
                  <a:gd name="T46" fmla="*/ 40 w 124"/>
                  <a:gd name="T47" fmla="*/ 410 h 418"/>
                  <a:gd name="T48" fmla="*/ 56 w 124"/>
                  <a:gd name="T49" fmla="*/ 418 h 418"/>
                  <a:gd name="T50" fmla="*/ 60 w 124"/>
                  <a:gd name="T51" fmla="*/ 418 h 418"/>
                  <a:gd name="T52" fmla="*/ 74 w 124"/>
                  <a:gd name="T53" fmla="*/ 414 h 418"/>
                  <a:gd name="T54" fmla="*/ 86 w 124"/>
                  <a:gd name="T55" fmla="*/ 402 h 418"/>
                  <a:gd name="T56" fmla="*/ 106 w 124"/>
                  <a:gd name="T57" fmla="*/ 358 h 418"/>
                  <a:gd name="T58" fmla="*/ 120 w 124"/>
                  <a:gd name="T59" fmla="*/ 292 h 418"/>
                  <a:gd name="T60" fmla="*/ 124 w 124"/>
                  <a:gd name="T61" fmla="*/ 210 h 418"/>
                  <a:gd name="T62" fmla="*/ 124 w 124"/>
                  <a:gd name="T63" fmla="*/ 168 h 418"/>
                  <a:gd name="T64" fmla="*/ 114 w 124"/>
                  <a:gd name="T65" fmla="*/ 94 h 418"/>
                  <a:gd name="T66" fmla="*/ 96 w 124"/>
                  <a:gd name="T67" fmla="*/ 36 h 418"/>
                  <a:gd name="T68" fmla="*/ 80 w 124"/>
                  <a:gd name="T69" fmla="*/ 10 h 418"/>
                  <a:gd name="T70" fmla="*/ 66 w 124"/>
                  <a:gd name="T71" fmla="*/ 2 h 418"/>
                  <a:gd name="T72" fmla="*/ 60 w 124"/>
                  <a:gd name="T73" fmla="*/ 0 h 418"/>
                  <a:gd name="T74" fmla="*/ 50 w 124"/>
                  <a:gd name="T75" fmla="*/ 4 h 418"/>
                  <a:gd name="T76" fmla="*/ 32 w 124"/>
                  <a:gd name="T77" fmla="*/ 22 h 418"/>
                  <a:gd name="T78" fmla="*/ 16 w 124"/>
                  <a:gd name="T79" fmla="*/ 56 h 418"/>
                  <a:gd name="T80" fmla="*/ 4 w 124"/>
                  <a:gd name="T81" fmla="*/ 104 h 418"/>
                  <a:gd name="T82" fmla="*/ 0 w 124"/>
                  <a:gd name="T83" fmla="*/ 132 h 4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24" h="418">
                    <a:moveTo>
                      <a:pt x="0" y="132"/>
                    </a:moveTo>
                    <a:lnTo>
                      <a:pt x="0" y="132"/>
                    </a:lnTo>
                    <a:lnTo>
                      <a:pt x="16" y="144"/>
                    </a:lnTo>
                    <a:lnTo>
                      <a:pt x="16" y="144"/>
                    </a:lnTo>
                    <a:lnTo>
                      <a:pt x="24" y="106"/>
                    </a:lnTo>
                    <a:lnTo>
                      <a:pt x="28" y="92"/>
                    </a:lnTo>
                    <a:lnTo>
                      <a:pt x="34" y="78"/>
                    </a:lnTo>
                    <a:lnTo>
                      <a:pt x="40" y="68"/>
                    </a:lnTo>
                    <a:lnTo>
                      <a:pt x="46" y="60"/>
                    </a:lnTo>
                    <a:lnTo>
                      <a:pt x="54" y="54"/>
                    </a:lnTo>
                    <a:lnTo>
                      <a:pt x="60" y="52"/>
                    </a:lnTo>
                    <a:lnTo>
                      <a:pt x="60" y="52"/>
                    </a:lnTo>
                    <a:lnTo>
                      <a:pt x="66" y="54"/>
                    </a:lnTo>
                    <a:lnTo>
                      <a:pt x="70" y="56"/>
                    </a:lnTo>
                    <a:lnTo>
                      <a:pt x="80" y="64"/>
                    </a:lnTo>
                    <a:lnTo>
                      <a:pt x="88" y="80"/>
                    </a:lnTo>
                    <a:lnTo>
                      <a:pt x="94" y="98"/>
                    </a:lnTo>
                    <a:lnTo>
                      <a:pt x="100" y="122"/>
                    </a:lnTo>
                    <a:lnTo>
                      <a:pt x="106" y="148"/>
                    </a:lnTo>
                    <a:lnTo>
                      <a:pt x="108" y="178"/>
                    </a:lnTo>
                    <a:lnTo>
                      <a:pt x="108" y="210"/>
                    </a:lnTo>
                    <a:lnTo>
                      <a:pt x="108" y="210"/>
                    </a:lnTo>
                    <a:lnTo>
                      <a:pt x="108" y="242"/>
                    </a:lnTo>
                    <a:lnTo>
                      <a:pt x="106" y="272"/>
                    </a:lnTo>
                    <a:lnTo>
                      <a:pt x="100" y="298"/>
                    </a:lnTo>
                    <a:lnTo>
                      <a:pt x="94" y="322"/>
                    </a:lnTo>
                    <a:lnTo>
                      <a:pt x="88" y="340"/>
                    </a:lnTo>
                    <a:lnTo>
                      <a:pt x="80" y="354"/>
                    </a:lnTo>
                    <a:lnTo>
                      <a:pt x="70" y="364"/>
                    </a:lnTo>
                    <a:lnTo>
                      <a:pt x="66" y="366"/>
                    </a:lnTo>
                    <a:lnTo>
                      <a:pt x="60" y="368"/>
                    </a:lnTo>
                    <a:lnTo>
                      <a:pt x="60" y="368"/>
                    </a:lnTo>
                    <a:lnTo>
                      <a:pt x="54" y="366"/>
                    </a:lnTo>
                    <a:lnTo>
                      <a:pt x="46" y="360"/>
                    </a:lnTo>
                    <a:lnTo>
                      <a:pt x="40" y="352"/>
                    </a:lnTo>
                    <a:lnTo>
                      <a:pt x="34" y="342"/>
                    </a:lnTo>
                    <a:lnTo>
                      <a:pt x="28" y="328"/>
                    </a:lnTo>
                    <a:lnTo>
                      <a:pt x="24" y="312"/>
                    </a:lnTo>
                    <a:lnTo>
                      <a:pt x="16" y="276"/>
                    </a:lnTo>
                    <a:lnTo>
                      <a:pt x="16" y="276"/>
                    </a:lnTo>
                    <a:lnTo>
                      <a:pt x="0" y="288"/>
                    </a:lnTo>
                    <a:lnTo>
                      <a:pt x="0" y="288"/>
                    </a:lnTo>
                    <a:lnTo>
                      <a:pt x="4" y="316"/>
                    </a:lnTo>
                    <a:lnTo>
                      <a:pt x="10" y="340"/>
                    </a:lnTo>
                    <a:lnTo>
                      <a:pt x="16" y="364"/>
                    </a:lnTo>
                    <a:lnTo>
                      <a:pt x="24" y="382"/>
                    </a:lnTo>
                    <a:lnTo>
                      <a:pt x="32" y="398"/>
                    </a:lnTo>
                    <a:lnTo>
                      <a:pt x="40" y="410"/>
                    </a:lnTo>
                    <a:lnTo>
                      <a:pt x="50" y="416"/>
                    </a:lnTo>
                    <a:lnTo>
                      <a:pt x="56" y="418"/>
                    </a:lnTo>
                    <a:lnTo>
                      <a:pt x="60" y="418"/>
                    </a:lnTo>
                    <a:lnTo>
                      <a:pt x="60" y="418"/>
                    </a:lnTo>
                    <a:lnTo>
                      <a:pt x="66" y="418"/>
                    </a:lnTo>
                    <a:lnTo>
                      <a:pt x="74" y="414"/>
                    </a:lnTo>
                    <a:lnTo>
                      <a:pt x="80" y="410"/>
                    </a:lnTo>
                    <a:lnTo>
                      <a:pt x="86" y="402"/>
                    </a:lnTo>
                    <a:lnTo>
                      <a:pt x="96" y="384"/>
                    </a:lnTo>
                    <a:lnTo>
                      <a:pt x="106" y="358"/>
                    </a:lnTo>
                    <a:lnTo>
                      <a:pt x="114" y="326"/>
                    </a:lnTo>
                    <a:lnTo>
                      <a:pt x="120" y="292"/>
                    </a:lnTo>
                    <a:lnTo>
                      <a:pt x="124" y="252"/>
                    </a:lnTo>
                    <a:lnTo>
                      <a:pt x="124" y="210"/>
                    </a:lnTo>
                    <a:lnTo>
                      <a:pt x="124" y="210"/>
                    </a:lnTo>
                    <a:lnTo>
                      <a:pt x="124" y="168"/>
                    </a:lnTo>
                    <a:lnTo>
                      <a:pt x="120" y="128"/>
                    </a:lnTo>
                    <a:lnTo>
                      <a:pt x="114" y="94"/>
                    </a:lnTo>
                    <a:lnTo>
                      <a:pt x="106" y="62"/>
                    </a:lnTo>
                    <a:lnTo>
                      <a:pt x="96" y="36"/>
                    </a:lnTo>
                    <a:lnTo>
                      <a:pt x="86" y="18"/>
                    </a:lnTo>
                    <a:lnTo>
                      <a:pt x="80" y="10"/>
                    </a:lnTo>
                    <a:lnTo>
                      <a:pt x="74" y="6"/>
                    </a:lnTo>
                    <a:lnTo>
                      <a:pt x="66" y="2"/>
                    </a:lnTo>
                    <a:lnTo>
                      <a:pt x="60" y="0"/>
                    </a:lnTo>
                    <a:lnTo>
                      <a:pt x="60" y="0"/>
                    </a:lnTo>
                    <a:lnTo>
                      <a:pt x="56" y="2"/>
                    </a:lnTo>
                    <a:lnTo>
                      <a:pt x="50" y="4"/>
                    </a:lnTo>
                    <a:lnTo>
                      <a:pt x="40" y="10"/>
                    </a:lnTo>
                    <a:lnTo>
                      <a:pt x="32" y="22"/>
                    </a:lnTo>
                    <a:lnTo>
                      <a:pt x="24" y="38"/>
                    </a:lnTo>
                    <a:lnTo>
                      <a:pt x="16" y="56"/>
                    </a:lnTo>
                    <a:lnTo>
                      <a:pt x="10" y="80"/>
                    </a:lnTo>
                    <a:lnTo>
                      <a:pt x="4" y="104"/>
                    </a:lnTo>
                    <a:lnTo>
                      <a:pt x="0" y="132"/>
                    </a:lnTo>
                    <a:lnTo>
                      <a:pt x="0" y="132"/>
                    </a:lnTo>
                    <a:close/>
                  </a:path>
                </a:pathLst>
              </a:custGeom>
              <a:grpFill/>
              <a:ln>
                <a:noFill/>
              </a:ln>
              <a:extLst/>
            </p:spPr>
            <p:txBody>
              <a:bodyPr/>
              <a:lstStyle/>
              <a:p>
                <a:pPr marL="0" marR="0" lvl="0" indent="0" algn="l" defTabSz="910314" rtl="0" eaLnBrk="1" fontAlgn="auto" latinLnBrk="0" hangingPunct="1">
                  <a:lnSpc>
                    <a:spcPct val="100000"/>
                  </a:lnSpc>
                  <a:spcBef>
                    <a:spcPts val="0"/>
                  </a:spcBef>
                  <a:spcAft>
                    <a:spcPts val="0"/>
                  </a:spcAft>
                  <a:buClrTx/>
                  <a:buSzTx/>
                  <a:buFontTx/>
                  <a:buNone/>
                  <a:tabLst/>
                  <a:defRPr/>
                </a:pPr>
                <a:endParaRPr kumimoji="0" lang="zh-CN" altLang="en-US" sz="1270" b="0" i="0" u="none" strike="noStrike" kern="1200" cap="none" spc="0" normalizeH="0" baseline="0" noProof="0">
                  <a:ln>
                    <a:noFill/>
                  </a:ln>
                  <a:solidFill>
                    <a:prstClr val="black"/>
                  </a:solidFill>
                  <a:effectLst/>
                  <a:uLnTx/>
                  <a:uFillTx/>
                  <a:cs typeface="+mn-ea"/>
                  <a:sym typeface="+mn-lt"/>
                </a:endParaRPr>
              </a:p>
            </p:txBody>
          </p:sp>
          <p:sp>
            <p:nvSpPr>
              <p:cNvPr id="69" name="Freeform 84"/>
              <p:cNvSpPr>
                <a:spLocks/>
              </p:cNvSpPr>
              <p:nvPr/>
            </p:nvSpPr>
            <p:spPr bwMode="auto">
              <a:xfrm>
                <a:off x="10560864" y="2974850"/>
                <a:ext cx="496908" cy="174509"/>
              </a:xfrm>
              <a:custGeom>
                <a:avLst/>
                <a:gdLst>
                  <a:gd name="T0" fmla="*/ 80 w 336"/>
                  <a:gd name="T1" fmla="*/ 82 h 118"/>
                  <a:gd name="T2" fmla="*/ 252 w 336"/>
                  <a:gd name="T3" fmla="*/ 80 h 118"/>
                  <a:gd name="T4" fmla="*/ 252 w 336"/>
                  <a:gd name="T5" fmla="*/ 96 h 118"/>
                  <a:gd name="T6" fmla="*/ 336 w 336"/>
                  <a:gd name="T7" fmla="*/ 60 h 118"/>
                  <a:gd name="T8" fmla="*/ 252 w 336"/>
                  <a:gd name="T9" fmla="*/ 24 h 118"/>
                  <a:gd name="T10" fmla="*/ 252 w 336"/>
                  <a:gd name="T11" fmla="*/ 40 h 118"/>
                  <a:gd name="T12" fmla="*/ 80 w 336"/>
                  <a:gd name="T13" fmla="*/ 38 h 118"/>
                  <a:gd name="T14" fmla="*/ 70 w 336"/>
                  <a:gd name="T15" fmla="*/ 8 h 118"/>
                  <a:gd name="T16" fmla="*/ 0 w 336"/>
                  <a:gd name="T17" fmla="*/ 0 h 118"/>
                  <a:gd name="T18" fmla="*/ 14 w 336"/>
                  <a:gd name="T19" fmla="*/ 56 h 118"/>
                  <a:gd name="T20" fmla="*/ 238 w 336"/>
                  <a:gd name="T21" fmla="*/ 56 h 118"/>
                  <a:gd name="T22" fmla="*/ 238 w 336"/>
                  <a:gd name="T23" fmla="*/ 62 h 118"/>
                  <a:gd name="T24" fmla="*/ 16 w 336"/>
                  <a:gd name="T25" fmla="*/ 62 h 118"/>
                  <a:gd name="T26" fmla="*/ 0 w 336"/>
                  <a:gd name="T27" fmla="*/ 118 h 118"/>
                  <a:gd name="T28" fmla="*/ 70 w 336"/>
                  <a:gd name="T29" fmla="*/ 112 h 118"/>
                  <a:gd name="T30" fmla="*/ 80 w 336"/>
                  <a:gd name="T31" fmla="*/ 8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36" h="118">
                    <a:moveTo>
                      <a:pt x="80" y="82"/>
                    </a:moveTo>
                    <a:lnTo>
                      <a:pt x="252" y="80"/>
                    </a:lnTo>
                    <a:lnTo>
                      <a:pt x="252" y="96"/>
                    </a:lnTo>
                    <a:lnTo>
                      <a:pt x="336" y="60"/>
                    </a:lnTo>
                    <a:lnTo>
                      <a:pt x="252" y="24"/>
                    </a:lnTo>
                    <a:lnTo>
                      <a:pt x="252" y="40"/>
                    </a:lnTo>
                    <a:lnTo>
                      <a:pt x="80" y="38"/>
                    </a:lnTo>
                    <a:lnTo>
                      <a:pt x="70" y="8"/>
                    </a:lnTo>
                    <a:lnTo>
                      <a:pt x="0" y="0"/>
                    </a:lnTo>
                    <a:lnTo>
                      <a:pt x="14" y="56"/>
                    </a:lnTo>
                    <a:lnTo>
                      <a:pt x="238" y="56"/>
                    </a:lnTo>
                    <a:lnTo>
                      <a:pt x="238" y="62"/>
                    </a:lnTo>
                    <a:lnTo>
                      <a:pt x="16" y="62"/>
                    </a:lnTo>
                    <a:lnTo>
                      <a:pt x="0" y="118"/>
                    </a:lnTo>
                    <a:lnTo>
                      <a:pt x="70" y="112"/>
                    </a:lnTo>
                    <a:lnTo>
                      <a:pt x="80" y="82"/>
                    </a:lnTo>
                    <a:close/>
                  </a:path>
                </a:pathLst>
              </a:custGeom>
              <a:grpFill/>
              <a:ln>
                <a:noFill/>
              </a:ln>
              <a:extLst/>
            </p:spPr>
            <p:txBody>
              <a:bodyPr/>
              <a:lstStyle/>
              <a:p>
                <a:pPr marL="0" marR="0" lvl="0" indent="0" algn="l" defTabSz="910314" rtl="0" eaLnBrk="1" fontAlgn="auto" latinLnBrk="0" hangingPunct="1">
                  <a:lnSpc>
                    <a:spcPct val="100000"/>
                  </a:lnSpc>
                  <a:spcBef>
                    <a:spcPts val="0"/>
                  </a:spcBef>
                  <a:spcAft>
                    <a:spcPts val="0"/>
                  </a:spcAft>
                  <a:buClrTx/>
                  <a:buSzTx/>
                  <a:buFontTx/>
                  <a:buNone/>
                  <a:tabLst/>
                  <a:defRPr/>
                </a:pPr>
                <a:endParaRPr kumimoji="0" lang="zh-CN" altLang="en-US" sz="1270" b="0" i="0" u="none" strike="noStrike" kern="1200" cap="none" spc="0" normalizeH="0" baseline="0" noProof="0">
                  <a:ln>
                    <a:noFill/>
                  </a:ln>
                  <a:solidFill>
                    <a:prstClr val="black"/>
                  </a:solidFill>
                  <a:effectLst/>
                  <a:uLnTx/>
                  <a:uFillTx/>
                  <a:cs typeface="+mn-ea"/>
                  <a:sym typeface="+mn-lt"/>
                </a:endParaRPr>
              </a:p>
            </p:txBody>
          </p:sp>
          <p:sp>
            <p:nvSpPr>
              <p:cNvPr id="70" name="Freeform 85"/>
              <p:cNvSpPr>
                <a:spLocks/>
              </p:cNvSpPr>
              <p:nvPr/>
            </p:nvSpPr>
            <p:spPr bwMode="auto">
              <a:xfrm>
                <a:off x="10773825" y="3107950"/>
                <a:ext cx="266201" cy="171552"/>
              </a:xfrm>
              <a:custGeom>
                <a:avLst/>
                <a:gdLst>
                  <a:gd name="T0" fmla="*/ 56 w 180"/>
                  <a:gd name="T1" fmla="*/ 82 h 116"/>
                  <a:gd name="T2" fmla="*/ 142 w 180"/>
                  <a:gd name="T3" fmla="*/ 30 h 116"/>
                  <a:gd name="T4" fmla="*/ 144 w 180"/>
                  <a:gd name="T5" fmla="*/ 34 h 116"/>
                  <a:gd name="T6" fmla="*/ 180 w 180"/>
                  <a:gd name="T7" fmla="*/ 0 h 116"/>
                  <a:gd name="T8" fmla="*/ 132 w 180"/>
                  <a:gd name="T9" fmla="*/ 12 h 116"/>
                  <a:gd name="T10" fmla="*/ 134 w 180"/>
                  <a:gd name="T11" fmla="*/ 18 h 116"/>
                  <a:gd name="T12" fmla="*/ 46 w 180"/>
                  <a:gd name="T13" fmla="*/ 66 h 116"/>
                  <a:gd name="T14" fmla="*/ 36 w 180"/>
                  <a:gd name="T15" fmla="*/ 60 h 116"/>
                  <a:gd name="T16" fmla="*/ 0 w 180"/>
                  <a:gd name="T17" fmla="*/ 80 h 116"/>
                  <a:gd name="T18" fmla="*/ 18 w 180"/>
                  <a:gd name="T19" fmla="*/ 92 h 116"/>
                  <a:gd name="T20" fmla="*/ 130 w 180"/>
                  <a:gd name="T21" fmla="*/ 28 h 116"/>
                  <a:gd name="T22" fmla="*/ 130 w 180"/>
                  <a:gd name="T23" fmla="*/ 28 h 116"/>
                  <a:gd name="T24" fmla="*/ 18 w 180"/>
                  <a:gd name="T25" fmla="*/ 94 h 116"/>
                  <a:gd name="T26" fmla="*/ 20 w 180"/>
                  <a:gd name="T27" fmla="*/ 116 h 116"/>
                  <a:gd name="T28" fmla="*/ 56 w 180"/>
                  <a:gd name="T29" fmla="*/ 92 h 116"/>
                  <a:gd name="T30" fmla="*/ 56 w 180"/>
                  <a:gd name="T31" fmla="*/ 82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0" h="116">
                    <a:moveTo>
                      <a:pt x="56" y="82"/>
                    </a:moveTo>
                    <a:lnTo>
                      <a:pt x="142" y="30"/>
                    </a:lnTo>
                    <a:lnTo>
                      <a:pt x="144" y="34"/>
                    </a:lnTo>
                    <a:lnTo>
                      <a:pt x="180" y="0"/>
                    </a:lnTo>
                    <a:lnTo>
                      <a:pt x="132" y="12"/>
                    </a:lnTo>
                    <a:lnTo>
                      <a:pt x="134" y="18"/>
                    </a:lnTo>
                    <a:lnTo>
                      <a:pt x="46" y="66"/>
                    </a:lnTo>
                    <a:lnTo>
                      <a:pt x="36" y="60"/>
                    </a:lnTo>
                    <a:lnTo>
                      <a:pt x="0" y="80"/>
                    </a:lnTo>
                    <a:lnTo>
                      <a:pt x="18" y="92"/>
                    </a:lnTo>
                    <a:lnTo>
                      <a:pt x="130" y="28"/>
                    </a:lnTo>
                    <a:lnTo>
                      <a:pt x="130" y="28"/>
                    </a:lnTo>
                    <a:lnTo>
                      <a:pt x="18" y="94"/>
                    </a:lnTo>
                    <a:lnTo>
                      <a:pt x="20" y="116"/>
                    </a:lnTo>
                    <a:lnTo>
                      <a:pt x="56" y="92"/>
                    </a:lnTo>
                    <a:lnTo>
                      <a:pt x="56" y="82"/>
                    </a:lnTo>
                    <a:close/>
                  </a:path>
                </a:pathLst>
              </a:custGeom>
              <a:grpFill/>
              <a:ln>
                <a:noFill/>
              </a:ln>
              <a:extLst/>
            </p:spPr>
            <p:txBody>
              <a:bodyPr/>
              <a:lstStyle/>
              <a:p>
                <a:pPr marL="0" marR="0" lvl="0" indent="0" algn="l" defTabSz="910314" rtl="0" eaLnBrk="1" fontAlgn="auto" latinLnBrk="0" hangingPunct="1">
                  <a:lnSpc>
                    <a:spcPct val="100000"/>
                  </a:lnSpc>
                  <a:spcBef>
                    <a:spcPts val="0"/>
                  </a:spcBef>
                  <a:spcAft>
                    <a:spcPts val="0"/>
                  </a:spcAft>
                  <a:buClrTx/>
                  <a:buSzTx/>
                  <a:buFontTx/>
                  <a:buNone/>
                  <a:tabLst/>
                  <a:defRPr/>
                </a:pPr>
                <a:endParaRPr kumimoji="0" lang="zh-CN" altLang="en-US" sz="1270" b="0" i="0" u="none" strike="noStrike" kern="1200" cap="none" spc="0" normalizeH="0" baseline="0" noProof="0">
                  <a:ln>
                    <a:noFill/>
                  </a:ln>
                  <a:solidFill>
                    <a:prstClr val="black"/>
                  </a:solidFill>
                  <a:effectLst/>
                  <a:uLnTx/>
                  <a:uFillTx/>
                  <a:cs typeface="+mn-ea"/>
                  <a:sym typeface="+mn-lt"/>
                </a:endParaRPr>
              </a:p>
            </p:txBody>
          </p:sp>
          <p:sp>
            <p:nvSpPr>
              <p:cNvPr id="71" name="Freeform 86"/>
              <p:cNvSpPr>
                <a:spLocks/>
              </p:cNvSpPr>
              <p:nvPr/>
            </p:nvSpPr>
            <p:spPr bwMode="auto">
              <a:xfrm>
                <a:off x="10770867" y="2847665"/>
                <a:ext cx="266201" cy="171552"/>
              </a:xfrm>
              <a:custGeom>
                <a:avLst/>
                <a:gdLst>
                  <a:gd name="T0" fmla="*/ 134 w 180"/>
                  <a:gd name="T1" fmla="*/ 98 h 116"/>
                  <a:gd name="T2" fmla="*/ 132 w 180"/>
                  <a:gd name="T3" fmla="*/ 102 h 116"/>
                  <a:gd name="T4" fmla="*/ 180 w 180"/>
                  <a:gd name="T5" fmla="*/ 116 h 116"/>
                  <a:gd name="T6" fmla="*/ 144 w 180"/>
                  <a:gd name="T7" fmla="*/ 80 h 116"/>
                  <a:gd name="T8" fmla="*/ 142 w 180"/>
                  <a:gd name="T9" fmla="*/ 86 h 116"/>
                  <a:gd name="T10" fmla="*/ 54 w 180"/>
                  <a:gd name="T11" fmla="*/ 34 h 116"/>
                  <a:gd name="T12" fmla="*/ 56 w 180"/>
                  <a:gd name="T13" fmla="*/ 22 h 116"/>
                  <a:gd name="T14" fmla="*/ 20 w 180"/>
                  <a:gd name="T15" fmla="*/ 0 h 116"/>
                  <a:gd name="T16" fmla="*/ 18 w 180"/>
                  <a:gd name="T17" fmla="*/ 22 h 116"/>
                  <a:gd name="T18" fmla="*/ 130 w 180"/>
                  <a:gd name="T19" fmla="*/ 86 h 116"/>
                  <a:gd name="T20" fmla="*/ 130 w 180"/>
                  <a:gd name="T21" fmla="*/ 88 h 116"/>
                  <a:gd name="T22" fmla="*/ 18 w 180"/>
                  <a:gd name="T23" fmla="*/ 22 h 116"/>
                  <a:gd name="T24" fmla="*/ 0 w 180"/>
                  <a:gd name="T25" fmla="*/ 36 h 116"/>
                  <a:gd name="T26" fmla="*/ 36 w 180"/>
                  <a:gd name="T27" fmla="*/ 54 h 116"/>
                  <a:gd name="T28" fmla="*/ 46 w 180"/>
                  <a:gd name="T29" fmla="*/ 48 h 116"/>
                  <a:gd name="T30" fmla="*/ 134 w 180"/>
                  <a:gd name="T31" fmla="*/ 98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0" h="116">
                    <a:moveTo>
                      <a:pt x="134" y="98"/>
                    </a:moveTo>
                    <a:lnTo>
                      <a:pt x="132" y="102"/>
                    </a:lnTo>
                    <a:lnTo>
                      <a:pt x="180" y="116"/>
                    </a:lnTo>
                    <a:lnTo>
                      <a:pt x="144" y="80"/>
                    </a:lnTo>
                    <a:lnTo>
                      <a:pt x="142" y="86"/>
                    </a:lnTo>
                    <a:lnTo>
                      <a:pt x="54" y="34"/>
                    </a:lnTo>
                    <a:lnTo>
                      <a:pt x="56" y="22"/>
                    </a:lnTo>
                    <a:lnTo>
                      <a:pt x="20" y="0"/>
                    </a:lnTo>
                    <a:lnTo>
                      <a:pt x="18" y="22"/>
                    </a:lnTo>
                    <a:lnTo>
                      <a:pt x="130" y="86"/>
                    </a:lnTo>
                    <a:lnTo>
                      <a:pt x="130" y="88"/>
                    </a:lnTo>
                    <a:lnTo>
                      <a:pt x="18" y="22"/>
                    </a:lnTo>
                    <a:lnTo>
                      <a:pt x="0" y="36"/>
                    </a:lnTo>
                    <a:lnTo>
                      <a:pt x="36" y="54"/>
                    </a:lnTo>
                    <a:lnTo>
                      <a:pt x="46" y="48"/>
                    </a:lnTo>
                    <a:lnTo>
                      <a:pt x="134" y="98"/>
                    </a:lnTo>
                    <a:close/>
                  </a:path>
                </a:pathLst>
              </a:custGeom>
              <a:grpFill/>
              <a:ln>
                <a:noFill/>
              </a:ln>
              <a:extLst/>
            </p:spPr>
            <p:txBody>
              <a:bodyPr/>
              <a:lstStyle/>
              <a:p>
                <a:pPr marL="0" marR="0" lvl="0" indent="0" algn="l" defTabSz="910314" rtl="0" eaLnBrk="1" fontAlgn="auto" latinLnBrk="0" hangingPunct="1">
                  <a:lnSpc>
                    <a:spcPct val="100000"/>
                  </a:lnSpc>
                  <a:spcBef>
                    <a:spcPts val="0"/>
                  </a:spcBef>
                  <a:spcAft>
                    <a:spcPts val="0"/>
                  </a:spcAft>
                  <a:buClrTx/>
                  <a:buSzTx/>
                  <a:buFontTx/>
                  <a:buNone/>
                  <a:tabLst/>
                  <a:defRPr/>
                </a:pPr>
                <a:endParaRPr kumimoji="0" lang="zh-CN" altLang="en-US" sz="1270" b="0" i="0" u="none" strike="noStrike" kern="1200" cap="none" spc="0" normalizeH="0" baseline="0" noProof="0">
                  <a:ln>
                    <a:noFill/>
                  </a:ln>
                  <a:solidFill>
                    <a:prstClr val="black"/>
                  </a:solidFill>
                  <a:effectLst/>
                  <a:uLnTx/>
                  <a:uFillTx/>
                  <a:cs typeface="+mn-ea"/>
                  <a:sym typeface="+mn-lt"/>
                </a:endParaRPr>
              </a:p>
            </p:txBody>
          </p:sp>
        </p:grpSp>
      </p:grpSp>
    </p:spTree>
    <p:extLst>
      <p:ext uri="{BB962C8B-B14F-4D97-AF65-F5344CB8AC3E}">
        <p14:creationId xmlns:p14="http://schemas.microsoft.com/office/powerpoint/2010/main" val="3600266400"/>
      </p:ext>
    </p:extLst>
  </p:cSld>
  <p:clrMapOvr>
    <a:masterClrMapping/>
  </p:clrMapOvr>
  <p:transition spd="med" advClick="0" advTm="0">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 fill="hold"/>
                                        <p:tgtEl>
                                          <p:spTgt spid="9"/>
                                        </p:tgtEl>
                                        <p:attrNameLst>
                                          <p:attrName>ppt_w</p:attrName>
                                        </p:attrNameLst>
                                      </p:cBhvr>
                                      <p:tavLst>
                                        <p:tav tm="0">
                                          <p:val>
                                            <p:fltVal val="0"/>
                                          </p:val>
                                        </p:tav>
                                        <p:tav tm="100000">
                                          <p:val>
                                            <p:strVal val="#ppt_w"/>
                                          </p:val>
                                        </p:tav>
                                      </p:tavLst>
                                    </p:anim>
                                    <p:anim calcmode="lin" valueType="num">
                                      <p:cBhvr>
                                        <p:cTn id="8" dur="100" fill="hold"/>
                                        <p:tgtEl>
                                          <p:spTgt spid="9"/>
                                        </p:tgtEl>
                                        <p:attrNameLst>
                                          <p:attrName>ppt_h</p:attrName>
                                        </p:attrNameLst>
                                      </p:cBhvr>
                                      <p:tavLst>
                                        <p:tav tm="0">
                                          <p:val>
                                            <p:fltVal val="0"/>
                                          </p:val>
                                        </p:tav>
                                        <p:tav tm="100000">
                                          <p:val>
                                            <p:strVal val="#ppt_h"/>
                                          </p:val>
                                        </p:tav>
                                      </p:tavLst>
                                    </p:anim>
                                    <p:animEffect transition="in" filter="fade">
                                      <p:cBhvr>
                                        <p:cTn id="9" dur="100"/>
                                        <p:tgtEl>
                                          <p:spTgt spid="9"/>
                                        </p:tgtEl>
                                      </p:cBhvr>
                                    </p:animEffect>
                                  </p:childTnLst>
                                </p:cTn>
                              </p:par>
                              <p:par>
                                <p:cTn id="10" presetID="6" presetClass="emph" presetSubtype="0" fill="hold" nodeType="withEffect">
                                  <p:stCondLst>
                                    <p:cond delay="100"/>
                                  </p:stCondLst>
                                  <p:childTnLst>
                                    <p:animScale>
                                      <p:cBhvr>
                                        <p:cTn id="11" dur="100" fill="hold"/>
                                        <p:tgtEl>
                                          <p:spTgt spid="9"/>
                                        </p:tgtEl>
                                      </p:cBhvr>
                                      <p:by x="110000" y="110000"/>
                                    </p:animScale>
                                  </p:childTnLst>
                                </p:cTn>
                              </p:par>
                              <p:par>
                                <p:cTn id="12" presetID="6" presetClass="emph" presetSubtype="0" fill="hold" nodeType="withEffect">
                                  <p:stCondLst>
                                    <p:cond delay="200"/>
                                  </p:stCondLst>
                                  <p:childTnLst>
                                    <p:animScale>
                                      <p:cBhvr>
                                        <p:cTn id="13" dur="200" fill="hold"/>
                                        <p:tgtEl>
                                          <p:spTgt spid="9"/>
                                        </p:tgtEl>
                                      </p:cBhvr>
                                      <p:by x="90000" y="90000"/>
                                    </p:animScale>
                                  </p:childTnLst>
                                </p:cTn>
                              </p:par>
                              <p:par>
                                <p:cTn id="14" presetID="6" presetClass="emph" presetSubtype="0" fill="hold" nodeType="withEffect">
                                  <p:stCondLst>
                                    <p:cond delay="400"/>
                                  </p:stCondLst>
                                  <p:childTnLst>
                                    <p:animScale>
                                      <p:cBhvr>
                                        <p:cTn id="15" dur="100" fill="hold"/>
                                        <p:tgtEl>
                                          <p:spTgt spid="9"/>
                                        </p:tgtEl>
                                      </p:cBhvr>
                                      <p:by x="105000" y="105000"/>
                                    </p:animScale>
                                  </p:childTnLst>
                                </p:cTn>
                              </p:par>
                              <p:par>
                                <p:cTn id="16" presetID="6" presetClass="emph" presetSubtype="0" fill="hold" nodeType="withEffect">
                                  <p:stCondLst>
                                    <p:cond delay="500"/>
                                  </p:stCondLst>
                                  <p:childTnLst>
                                    <p:animScale>
                                      <p:cBhvr>
                                        <p:cTn id="17" dur="200" fill="hold"/>
                                        <p:tgtEl>
                                          <p:spTgt spid="9"/>
                                        </p:tgtEl>
                                      </p:cBhvr>
                                      <p:by x="95000" y="95000"/>
                                    </p:animScale>
                                  </p:childTnLst>
                                </p:cTn>
                              </p:par>
                            </p:childTnLst>
                          </p:cTn>
                        </p:par>
                        <p:par>
                          <p:cTn id="18" fill="hold" nodeType="afterGroup">
                            <p:stCondLst>
                              <p:cond delay="700"/>
                            </p:stCondLst>
                            <p:childTnLst>
                              <p:par>
                                <p:cTn id="19" presetID="53" presetClass="entr" presetSubtype="16" fill="hold" nodeType="after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100" fill="hold"/>
                                        <p:tgtEl>
                                          <p:spTgt spid="11"/>
                                        </p:tgtEl>
                                        <p:attrNameLst>
                                          <p:attrName>ppt_w</p:attrName>
                                        </p:attrNameLst>
                                      </p:cBhvr>
                                      <p:tavLst>
                                        <p:tav tm="0">
                                          <p:val>
                                            <p:fltVal val="0"/>
                                          </p:val>
                                        </p:tav>
                                        <p:tav tm="100000">
                                          <p:val>
                                            <p:strVal val="#ppt_w"/>
                                          </p:val>
                                        </p:tav>
                                      </p:tavLst>
                                    </p:anim>
                                    <p:anim calcmode="lin" valueType="num">
                                      <p:cBhvr>
                                        <p:cTn id="22" dur="100" fill="hold"/>
                                        <p:tgtEl>
                                          <p:spTgt spid="11"/>
                                        </p:tgtEl>
                                        <p:attrNameLst>
                                          <p:attrName>ppt_h</p:attrName>
                                        </p:attrNameLst>
                                      </p:cBhvr>
                                      <p:tavLst>
                                        <p:tav tm="0">
                                          <p:val>
                                            <p:fltVal val="0"/>
                                          </p:val>
                                        </p:tav>
                                        <p:tav tm="100000">
                                          <p:val>
                                            <p:strVal val="#ppt_h"/>
                                          </p:val>
                                        </p:tav>
                                      </p:tavLst>
                                    </p:anim>
                                    <p:animEffect transition="in" filter="fade">
                                      <p:cBhvr>
                                        <p:cTn id="23" dur="100"/>
                                        <p:tgtEl>
                                          <p:spTgt spid="11"/>
                                        </p:tgtEl>
                                      </p:cBhvr>
                                    </p:animEffect>
                                  </p:childTnLst>
                                </p:cTn>
                              </p:par>
                              <p:par>
                                <p:cTn id="24" presetID="6" presetClass="emph" presetSubtype="0" fill="hold" nodeType="withEffect">
                                  <p:stCondLst>
                                    <p:cond delay="100"/>
                                  </p:stCondLst>
                                  <p:childTnLst>
                                    <p:animScale>
                                      <p:cBhvr>
                                        <p:cTn id="25" dur="100" fill="hold"/>
                                        <p:tgtEl>
                                          <p:spTgt spid="11"/>
                                        </p:tgtEl>
                                      </p:cBhvr>
                                      <p:by x="110000" y="110000"/>
                                    </p:animScale>
                                  </p:childTnLst>
                                </p:cTn>
                              </p:par>
                              <p:par>
                                <p:cTn id="26" presetID="6" presetClass="emph" presetSubtype="0" fill="hold" nodeType="withEffect">
                                  <p:stCondLst>
                                    <p:cond delay="200"/>
                                  </p:stCondLst>
                                  <p:childTnLst>
                                    <p:animScale>
                                      <p:cBhvr>
                                        <p:cTn id="27" dur="200" fill="hold"/>
                                        <p:tgtEl>
                                          <p:spTgt spid="11"/>
                                        </p:tgtEl>
                                      </p:cBhvr>
                                      <p:by x="90000" y="90000"/>
                                    </p:animScale>
                                  </p:childTnLst>
                                </p:cTn>
                              </p:par>
                              <p:par>
                                <p:cTn id="28" presetID="6" presetClass="emph" presetSubtype="0" fill="hold" nodeType="withEffect">
                                  <p:stCondLst>
                                    <p:cond delay="400"/>
                                  </p:stCondLst>
                                  <p:childTnLst>
                                    <p:animScale>
                                      <p:cBhvr>
                                        <p:cTn id="29" dur="100" fill="hold"/>
                                        <p:tgtEl>
                                          <p:spTgt spid="11"/>
                                        </p:tgtEl>
                                      </p:cBhvr>
                                      <p:by x="105000" y="105000"/>
                                    </p:animScale>
                                  </p:childTnLst>
                                </p:cTn>
                              </p:par>
                              <p:par>
                                <p:cTn id="30" presetID="6" presetClass="emph" presetSubtype="0" fill="hold" nodeType="withEffect">
                                  <p:stCondLst>
                                    <p:cond delay="500"/>
                                  </p:stCondLst>
                                  <p:childTnLst>
                                    <p:animScale>
                                      <p:cBhvr>
                                        <p:cTn id="31" dur="200" fill="hold"/>
                                        <p:tgtEl>
                                          <p:spTgt spid="11"/>
                                        </p:tgtEl>
                                      </p:cBhvr>
                                      <p:by x="95000" y="95000"/>
                                    </p:animScale>
                                  </p:childTnLst>
                                </p:cTn>
                              </p:par>
                            </p:childTnLst>
                          </p:cTn>
                        </p:par>
                        <p:par>
                          <p:cTn id="32" fill="hold">
                            <p:stCondLst>
                              <p:cond delay="1400"/>
                            </p:stCondLst>
                            <p:childTnLst>
                              <p:par>
                                <p:cTn id="33" presetID="53" presetClass="entr" presetSubtype="16" fill="hold" nodeType="afterEffect">
                                  <p:stCondLst>
                                    <p:cond delay="0"/>
                                  </p:stCondLst>
                                  <p:childTnLst>
                                    <p:set>
                                      <p:cBhvr>
                                        <p:cTn id="34" dur="1" fill="hold">
                                          <p:stCondLst>
                                            <p:cond delay="0"/>
                                          </p:stCondLst>
                                        </p:cTn>
                                        <p:tgtEl>
                                          <p:spTgt spid="5"/>
                                        </p:tgtEl>
                                        <p:attrNameLst>
                                          <p:attrName>style.visibility</p:attrName>
                                        </p:attrNameLst>
                                      </p:cBhvr>
                                      <p:to>
                                        <p:strVal val="visible"/>
                                      </p:to>
                                    </p:set>
                                    <p:anim calcmode="lin" valueType="num">
                                      <p:cBhvr>
                                        <p:cTn id="35" dur="100" fill="hold"/>
                                        <p:tgtEl>
                                          <p:spTgt spid="5"/>
                                        </p:tgtEl>
                                        <p:attrNameLst>
                                          <p:attrName>ppt_w</p:attrName>
                                        </p:attrNameLst>
                                      </p:cBhvr>
                                      <p:tavLst>
                                        <p:tav tm="0">
                                          <p:val>
                                            <p:fltVal val="0"/>
                                          </p:val>
                                        </p:tav>
                                        <p:tav tm="100000">
                                          <p:val>
                                            <p:strVal val="#ppt_w"/>
                                          </p:val>
                                        </p:tav>
                                      </p:tavLst>
                                    </p:anim>
                                    <p:anim calcmode="lin" valueType="num">
                                      <p:cBhvr>
                                        <p:cTn id="36" dur="100" fill="hold"/>
                                        <p:tgtEl>
                                          <p:spTgt spid="5"/>
                                        </p:tgtEl>
                                        <p:attrNameLst>
                                          <p:attrName>ppt_h</p:attrName>
                                        </p:attrNameLst>
                                      </p:cBhvr>
                                      <p:tavLst>
                                        <p:tav tm="0">
                                          <p:val>
                                            <p:fltVal val="0"/>
                                          </p:val>
                                        </p:tav>
                                        <p:tav tm="100000">
                                          <p:val>
                                            <p:strVal val="#ppt_h"/>
                                          </p:val>
                                        </p:tav>
                                      </p:tavLst>
                                    </p:anim>
                                    <p:animEffect transition="in" filter="fade">
                                      <p:cBhvr>
                                        <p:cTn id="37" dur="100"/>
                                        <p:tgtEl>
                                          <p:spTgt spid="5"/>
                                        </p:tgtEl>
                                      </p:cBhvr>
                                    </p:animEffect>
                                  </p:childTnLst>
                                </p:cTn>
                              </p:par>
                              <p:par>
                                <p:cTn id="38" presetID="6" presetClass="emph" presetSubtype="0" fill="hold" nodeType="withEffect">
                                  <p:stCondLst>
                                    <p:cond delay="100"/>
                                  </p:stCondLst>
                                  <p:childTnLst>
                                    <p:animScale>
                                      <p:cBhvr>
                                        <p:cTn id="39" dur="100" fill="hold"/>
                                        <p:tgtEl>
                                          <p:spTgt spid="5"/>
                                        </p:tgtEl>
                                      </p:cBhvr>
                                      <p:by x="110000" y="110000"/>
                                    </p:animScale>
                                  </p:childTnLst>
                                </p:cTn>
                              </p:par>
                              <p:par>
                                <p:cTn id="40" presetID="6" presetClass="emph" presetSubtype="0" fill="hold" nodeType="withEffect">
                                  <p:stCondLst>
                                    <p:cond delay="200"/>
                                  </p:stCondLst>
                                  <p:childTnLst>
                                    <p:animScale>
                                      <p:cBhvr>
                                        <p:cTn id="41" dur="200" fill="hold"/>
                                        <p:tgtEl>
                                          <p:spTgt spid="5"/>
                                        </p:tgtEl>
                                      </p:cBhvr>
                                      <p:by x="90000" y="90000"/>
                                    </p:animScale>
                                  </p:childTnLst>
                                </p:cTn>
                              </p:par>
                              <p:par>
                                <p:cTn id="42" presetID="6" presetClass="emph" presetSubtype="0" fill="hold" nodeType="withEffect">
                                  <p:stCondLst>
                                    <p:cond delay="400"/>
                                  </p:stCondLst>
                                  <p:childTnLst>
                                    <p:animScale>
                                      <p:cBhvr>
                                        <p:cTn id="43" dur="100" fill="hold"/>
                                        <p:tgtEl>
                                          <p:spTgt spid="5"/>
                                        </p:tgtEl>
                                      </p:cBhvr>
                                      <p:by x="105000" y="105000"/>
                                    </p:animScale>
                                  </p:childTnLst>
                                </p:cTn>
                              </p:par>
                              <p:par>
                                <p:cTn id="44" presetID="6" presetClass="emph" presetSubtype="0" fill="hold" nodeType="withEffect">
                                  <p:stCondLst>
                                    <p:cond delay="500"/>
                                  </p:stCondLst>
                                  <p:childTnLst>
                                    <p:animScale>
                                      <p:cBhvr>
                                        <p:cTn id="45" dur="200" fill="hold"/>
                                        <p:tgtEl>
                                          <p:spTgt spid="5"/>
                                        </p:tgtEl>
                                      </p:cBhvr>
                                      <p:by x="95000" y="95000"/>
                                    </p:animScale>
                                  </p:childTnLst>
                                </p:cTn>
                              </p:par>
                            </p:childTnLst>
                          </p:cTn>
                        </p:par>
                        <p:par>
                          <p:cTn id="46" fill="hold">
                            <p:stCondLst>
                              <p:cond delay="2100"/>
                            </p:stCondLst>
                            <p:childTnLst>
                              <p:par>
                                <p:cTn id="47" presetID="22" presetClass="entr" presetSubtype="4" fill="hold" grpId="0" nodeType="afterEffect">
                                  <p:stCondLst>
                                    <p:cond delay="0"/>
                                  </p:stCondLst>
                                  <p:childTnLst>
                                    <p:set>
                                      <p:cBhvr>
                                        <p:cTn id="48" dur="1" fill="hold">
                                          <p:stCondLst>
                                            <p:cond delay="0"/>
                                          </p:stCondLst>
                                        </p:cTn>
                                        <p:tgtEl>
                                          <p:spTgt spid="56"/>
                                        </p:tgtEl>
                                        <p:attrNameLst>
                                          <p:attrName>style.visibility</p:attrName>
                                        </p:attrNameLst>
                                      </p:cBhvr>
                                      <p:to>
                                        <p:strVal val="visible"/>
                                      </p:to>
                                    </p:set>
                                    <p:animEffect transition="in" filter="wipe(down)">
                                      <p:cBhvr>
                                        <p:cTn id="49" dur="500"/>
                                        <p:tgtEl>
                                          <p:spTgt spid="56"/>
                                        </p:tgtEl>
                                      </p:cBhvr>
                                    </p:animEffect>
                                  </p:childTnLst>
                                </p:cTn>
                              </p:par>
                            </p:childTnLst>
                          </p:cTn>
                        </p:par>
                        <p:par>
                          <p:cTn id="50" fill="hold">
                            <p:stCondLst>
                              <p:cond delay="2600"/>
                            </p:stCondLst>
                            <p:childTnLst>
                              <p:par>
                                <p:cTn id="51" presetID="22" presetClass="entr" presetSubtype="8" fill="hold" nodeType="afterEffect">
                                  <p:stCondLst>
                                    <p:cond delay="0"/>
                                  </p:stCondLst>
                                  <p:childTnLst>
                                    <p:set>
                                      <p:cBhvr>
                                        <p:cTn id="52" dur="1" fill="hold">
                                          <p:stCondLst>
                                            <p:cond delay="0"/>
                                          </p:stCondLst>
                                        </p:cTn>
                                        <p:tgtEl>
                                          <p:spTgt spid="83"/>
                                        </p:tgtEl>
                                        <p:attrNameLst>
                                          <p:attrName>style.visibility</p:attrName>
                                        </p:attrNameLst>
                                      </p:cBhvr>
                                      <p:to>
                                        <p:strVal val="visible"/>
                                      </p:to>
                                    </p:set>
                                    <p:animEffect transition="in" filter="wipe(left)">
                                      <p:cBhvr>
                                        <p:cTn id="53" dur="500"/>
                                        <p:tgtEl>
                                          <p:spTgt spid="83"/>
                                        </p:tgtEl>
                                      </p:cBhvr>
                                    </p:animEffect>
                                  </p:childTnLst>
                                </p:cTn>
                              </p:par>
                            </p:childTnLst>
                          </p:cTn>
                        </p:par>
                        <p:par>
                          <p:cTn id="54" fill="hold" nodeType="withGroup">
                            <p:stCondLst>
                              <p:cond delay="3100"/>
                            </p:stCondLst>
                            <p:childTnLst>
                              <p:par>
                                <p:cTn id="55" presetID="22" presetClass="entr" presetSubtype="8" fill="hold" grpId="0" nodeType="afterEffect">
                                  <p:stCondLst>
                                    <p:cond delay="0"/>
                                  </p:stCondLst>
                                  <p:childTnLst>
                                    <p:set>
                                      <p:cBhvr>
                                        <p:cTn id="56" dur="1" fill="hold">
                                          <p:stCondLst>
                                            <p:cond delay="0"/>
                                          </p:stCondLst>
                                        </p:cTn>
                                        <p:tgtEl>
                                          <p:spTgt spid="84"/>
                                        </p:tgtEl>
                                        <p:attrNameLst>
                                          <p:attrName>style.visibility</p:attrName>
                                        </p:attrNameLst>
                                      </p:cBhvr>
                                      <p:to>
                                        <p:strVal val="visible"/>
                                      </p:to>
                                    </p:set>
                                    <p:animEffect transition="in" filter="wipe(left)">
                                      <p:cBhvr>
                                        <p:cTn id="57" dur="500"/>
                                        <p:tgtEl>
                                          <p:spTgt spid="84"/>
                                        </p:tgtEl>
                                      </p:cBhvr>
                                    </p:animEffect>
                                  </p:childTnLst>
                                </p:cTn>
                              </p:par>
                            </p:childTnLst>
                          </p:cTn>
                        </p:par>
                        <p:par>
                          <p:cTn id="58" fill="hold" nodeType="withGroup">
                            <p:stCondLst>
                              <p:cond delay="3600"/>
                            </p:stCondLst>
                            <p:childTnLst>
                              <p:par>
                                <p:cTn id="59" presetID="22" presetClass="entr" presetSubtype="1" fill="hold" grpId="0" nodeType="afterEffect">
                                  <p:stCondLst>
                                    <p:cond delay="0"/>
                                  </p:stCondLst>
                                  <p:childTnLst>
                                    <p:set>
                                      <p:cBhvr>
                                        <p:cTn id="60" dur="1" fill="hold">
                                          <p:stCondLst>
                                            <p:cond delay="0"/>
                                          </p:stCondLst>
                                        </p:cTn>
                                        <p:tgtEl>
                                          <p:spTgt spid="59"/>
                                        </p:tgtEl>
                                        <p:attrNameLst>
                                          <p:attrName>style.visibility</p:attrName>
                                        </p:attrNameLst>
                                      </p:cBhvr>
                                      <p:to>
                                        <p:strVal val="visible"/>
                                      </p:to>
                                    </p:set>
                                    <p:animEffect transition="in" filter="wipe(up)">
                                      <p:cBhvr>
                                        <p:cTn id="61" dur="500"/>
                                        <p:tgtEl>
                                          <p:spTgt spid="59"/>
                                        </p:tgtEl>
                                      </p:cBhvr>
                                    </p:animEffect>
                                  </p:childTnLst>
                                </p:cTn>
                              </p:par>
                            </p:childTnLst>
                          </p:cTn>
                        </p:par>
                        <p:par>
                          <p:cTn id="62" fill="hold">
                            <p:stCondLst>
                              <p:cond delay="4100"/>
                            </p:stCondLst>
                            <p:childTnLst>
                              <p:par>
                                <p:cTn id="63" presetID="22" presetClass="entr" presetSubtype="8" fill="hold" nodeType="afterEffect">
                                  <p:stCondLst>
                                    <p:cond delay="0"/>
                                  </p:stCondLst>
                                  <p:childTnLst>
                                    <p:set>
                                      <p:cBhvr>
                                        <p:cTn id="64" dur="1" fill="hold">
                                          <p:stCondLst>
                                            <p:cond delay="0"/>
                                          </p:stCondLst>
                                        </p:cTn>
                                        <p:tgtEl>
                                          <p:spTgt spid="87"/>
                                        </p:tgtEl>
                                        <p:attrNameLst>
                                          <p:attrName>style.visibility</p:attrName>
                                        </p:attrNameLst>
                                      </p:cBhvr>
                                      <p:to>
                                        <p:strVal val="visible"/>
                                      </p:to>
                                    </p:set>
                                    <p:animEffect transition="in" filter="wipe(left)">
                                      <p:cBhvr>
                                        <p:cTn id="65" dur="500"/>
                                        <p:tgtEl>
                                          <p:spTgt spid="87"/>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22" presetClass="entr" presetSubtype="8" fill="hold" grpId="0" nodeType="clickEffect">
                                  <p:stCondLst>
                                    <p:cond delay="0"/>
                                  </p:stCondLst>
                                  <p:childTnLst>
                                    <p:set>
                                      <p:cBhvr>
                                        <p:cTn id="69" dur="1" fill="hold">
                                          <p:stCondLst>
                                            <p:cond delay="0"/>
                                          </p:stCondLst>
                                        </p:cTn>
                                        <p:tgtEl>
                                          <p:spTgt spid="88"/>
                                        </p:tgtEl>
                                        <p:attrNameLst>
                                          <p:attrName>style.visibility</p:attrName>
                                        </p:attrNameLst>
                                      </p:cBhvr>
                                      <p:to>
                                        <p:strVal val="visible"/>
                                      </p:to>
                                    </p:set>
                                    <p:animEffect transition="in" filter="wipe(left)">
                                      <p:cBhvr>
                                        <p:cTn id="70" dur="500"/>
                                        <p:tgtEl>
                                          <p:spTgt spid="88"/>
                                        </p:tgtEl>
                                      </p:cBhvr>
                                    </p:animEffect>
                                  </p:childTnLst>
                                </p:cTn>
                              </p:par>
                            </p:childTnLst>
                          </p:cTn>
                        </p:par>
                        <p:par>
                          <p:cTn id="71" fill="hold">
                            <p:stCondLst>
                              <p:cond delay="500"/>
                            </p:stCondLst>
                            <p:childTnLst>
                              <p:par>
                                <p:cTn id="72" presetID="22" presetClass="entr" presetSubtype="4" fill="hold" grpId="0" nodeType="afterEffect">
                                  <p:stCondLst>
                                    <p:cond delay="0"/>
                                  </p:stCondLst>
                                  <p:childTnLst>
                                    <p:set>
                                      <p:cBhvr>
                                        <p:cTn id="73" dur="1" fill="hold">
                                          <p:stCondLst>
                                            <p:cond delay="0"/>
                                          </p:stCondLst>
                                        </p:cTn>
                                        <p:tgtEl>
                                          <p:spTgt spid="53"/>
                                        </p:tgtEl>
                                        <p:attrNameLst>
                                          <p:attrName>style.visibility</p:attrName>
                                        </p:attrNameLst>
                                      </p:cBhvr>
                                      <p:to>
                                        <p:strVal val="visible"/>
                                      </p:to>
                                    </p:set>
                                    <p:animEffect transition="in" filter="wipe(down)">
                                      <p:cBhvr>
                                        <p:cTn id="74" dur="500"/>
                                        <p:tgtEl>
                                          <p:spTgt spid="53"/>
                                        </p:tgtEl>
                                      </p:cBhvr>
                                    </p:animEffect>
                                  </p:childTnLst>
                                </p:cTn>
                              </p:par>
                            </p:childTnLst>
                          </p:cTn>
                        </p:par>
                        <p:par>
                          <p:cTn id="75" fill="hold">
                            <p:stCondLst>
                              <p:cond delay="1000"/>
                            </p:stCondLst>
                            <p:childTnLst>
                              <p:par>
                                <p:cTn id="76" presetID="22" presetClass="entr" presetSubtype="8" fill="hold" nodeType="afterEffect">
                                  <p:stCondLst>
                                    <p:cond delay="0"/>
                                  </p:stCondLst>
                                  <p:childTnLst>
                                    <p:set>
                                      <p:cBhvr>
                                        <p:cTn id="77" dur="1" fill="hold">
                                          <p:stCondLst>
                                            <p:cond delay="0"/>
                                          </p:stCondLst>
                                        </p:cTn>
                                        <p:tgtEl>
                                          <p:spTgt spid="85"/>
                                        </p:tgtEl>
                                        <p:attrNameLst>
                                          <p:attrName>style.visibility</p:attrName>
                                        </p:attrNameLst>
                                      </p:cBhvr>
                                      <p:to>
                                        <p:strVal val="visible"/>
                                      </p:to>
                                    </p:set>
                                    <p:animEffect transition="in" filter="wipe(left)">
                                      <p:cBhvr>
                                        <p:cTn id="78" dur="500"/>
                                        <p:tgtEl>
                                          <p:spTgt spid="85"/>
                                        </p:tgtEl>
                                      </p:cBhvr>
                                    </p:animEffect>
                                  </p:childTnLst>
                                </p:cTn>
                              </p:par>
                            </p:childTnLst>
                          </p:cTn>
                        </p:par>
                        <p:par>
                          <p:cTn id="79" fill="hold">
                            <p:stCondLst>
                              <p:cond delay="1500"/>
                            </p:stCondLst>
                            <p:childTnLst>
                              <p:par>
                                <p:cTn id="80" presetID="22" presetClass="entr" presetSubtype="8" fill="hold" grpId="0" nodeType="afterEffect">
                                  <p:stCondLst>
                                    <p:cond delay="0"/>
                                  </p:stCondLst>
                                  <p:childTnLst>
                                    <p:set>
                                      <p:cBhvr>
                                        <p:cTn id="81" dur="1" fill="hold">
                                          <p:stCondLst>
                                            <p:cond delay="0"/>
                                          </p:stCondLst>
                                        </p:cTn>
                                        <p:tgtEl>
                                          <p:spTgt spid="86"/>
                                        </p:tgtEl>
                                        <p:attrNameLst>
                                          <p:attrName>style.visibility</p:attrName>
                                        </p:attrNameLst>
                                      </p:cBhvr>
                                      <p:to>
                                        <p:strVal val="visible"/>
                                      </p:to>
                                    </p:set>
                                    <p:animEffect transition="in" filter="wipe(left)">
                                      <p:cBhvr>
                                        <p:cTn id="82" dur="500"/>
                                        <p:tgtEl>
                                          <p:spTgt spid="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56" grpId="0" animBg="1"/>
      <p:bldP spid="59" grpId="0" animBg="1"/>
      <p:bldP spid="84" grpId="0"/>
      <p:bldP spid="86" grpId="0"/>
      <p:bldP spid="8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AutoShape 10"/>
          <p:cNvSpPr>
            <a:spLocks noChangeArrowheads="1"/>
          </p:cNvSpPr>
          <p:nvPr/>
        </p:nvSpPr>
        <p:spPr bwMode="auto">
          <a:xfrm rot="-5400000">
            <a:off x="3903073" y="-1053597"/>
            <a:ext cx="1381156" cy="7676242"/>
          </a:xfrm>
          <a:prstGeom prst="downArrow">
            <a:avLst>
              <a:gd name="adj1" fmla="val 49065"/>
              <a:gd name="adj2" fmla="val 44849"/>
            </a:avLst>
          </a:prstGeom>
          <a:solidFill>
            <a:srgbClr val="A27802"/>
          </a:solidFill>
          <a:ln>
            <a:noFill/>
          </a:ln>
          <a:extLst/>
        </p:spPr>
        <p:txBody>
          <a:bodyPr vert="eaVert" lIns="91028" tIns="45514" rIns="91028" bIns="45514"/>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zh-CN" altLang="en-US" sz="1975" b="0" i="0" u="none" strike="noStrike" kern="1200" cap="none" spc="0" normalizeH="0" baseline="0" noProof="0">
              <a:ln>
                <a:noFill/>
              </a:ln>
              <a:solidFill>
                <a:prstClr val="white"/>
              </a:solidFill>
              <a:effectLst/>
              <a:uLnTx/>
              <a:uFillTx/>
              <a:cs typeface="+mn-ea"/>
              <a:sym typeface="+mn-lt"/>
            </a:endParaRPr>
          </a:p>
        </p:txBody>
      </p:sp>
      <p:grpSp>
        <p:nvGrpSpPr>
          <p:cNvPr id="2" name="组合 59"/>
          <p:cNvGrpSpPr>
            <a:grpSpLocks/>
          </p:cNvGrpSpPr>
          <p:nvPr/>
        </p:nvGrpSpPr>
        <p:grpSpPr bwMode="auto">
          <a:xfrm>
            <a:off x="2589108" y="2059603"/>
            <a:ext cx="1702182" cy="1520018"/>
            <a:chOff x="1214414" y="2786058"/>
            <a:chExt cx="1935848" cy="1751017"/>
          </a:xfrm>
        </p:grpSpPr>
        <p:grpSp>
          <p:nvGrpSpPr>
            <p:cNvPr id="18459" name="Group 6"/>
            <p:cNvGrpSpPr>
              <a:grpSpLocks/>
            </p:cNvGrpSpPr>
            <p:nvPr/>
          </p:nvGrpSpPr>
          <p:grpSpPr bwMode="auto">
            <a:xfrm>
              <a:off x="1295400" y="2786058"/>
              <a:ext cx="1753450" cy="1751017"/>
              <a:chOff x="1823" y="2371"/>
              <a:chExt cx="1801" cy="1801"/>
            </a:xfrm>
          </p:grpSpPr>
          <p:sp>
            <p:nvSpPr>
              <p:cNvPr id="18461" name="Oval 7"/>
              <p:cNvSpPr>
                <a:spLocks noChangeArrowheads="1"/>
              </p:cNvSpPr>
              <p:nvPr/>
            </p:nvSpPr>
            <p:spPr bwMode="auto">
              <a:xfrm>
                <a:off x="1823" y="2371"/>
                <a:ext cx="1801" cy="1801"/>
              </a:xfrm>
              <a:prstGeom prst="ellipse">
                <a:avLst/>
              </a:prstGeom>
              <a:solidFill>
                <a:srgbClr val="D8D8D8">
                  <a:alpha val="47842"/>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zh-CN" altLang="en-US" sz="1975" b="0" i="0" u="none" strike="noStrike" kern="1200" cap="none" spc="0" normalizeH="0" baseline="0" noProof="0">
                  <a:ln>
                    <a:noFill/>
                  </a:ln>
                  <a:solidFill>
                    <a:prstClr val="white"/>
                  </a:solidFill>
                  <a:effectLst/>
                  <a:uLnTx/>
                  <a:uFillTx/>
                  <a:cs typeface="+mn-ea"/>
                  <a:sym typeface="+mn-lt"/>
                </a:endParaRPr>
              </a:p>
            </p:txBody>
          </p:sp>
          <p:sp>
            <p:nvSpPr>
              <p:cNvPr id="18462" name="Oval 8"/>
              <p:cNvSpPr>
                <a:spLocks noChangeArrowheads="1"/>
              </p:cNvSpPr>
              <p:nvPr/>
            </p:nvSpPr>
            <p:spPr bwMode="auto">
              <a:xfrm>
                <a:off x="1945" y="2493"/>
                <a:ext cx="1556" cy="1556"/>
              </a:xfrm>
              <a:prstGeom prst="ellipse">
                <a:avLst/>
              </a:prstGeom>
              <a:solidFill>
                <a:schemeClr val="accent2">
                  <a:lumMod val="75000"/>
                </a:schemeClr>
              </a:solidFill>
              <a:ln w="38100">
                <a:solidFill>
                  <a:srgbClr val="FFFFFF"/>
                </a:solidFill>
                <a:round/>
                <a:headEnd/>
                <a:tailEnd/>
              </a:ln>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zh-CN" altLang="en-US" sz="1975" b="0" i="0" u="none" strike="noStrike" kern="1200" cap="none" spc="0" normalizeH="0" baseline="0" noProof="0">
                  <a:ln>
                    <a:noFill/>
                  </a:ln>
                  <a:solidFill>
                    <a:prstClr val="white"/>
                  </a:solidFill>
                  <a:effectLst/>
                  <a:uLnTx/>
                  <a:uFillTx/>
                  <a:cs typeface="+mn-ea"/>
                  <a:sym typeface="+mn-lt"/>
                </a:endParaRPr>
              </a:p>
            </p:txBody>
          </p:sp>
        </p:grpSp>
        <p:sp>
          <p:nvSpPr>
            <p:cNvPr id="18460" name="Text Box 9"/>
            <p:cNvSpPr txBox="1">
              <a:spLocks noChangeArrowheads="1"/>
            </p:cNvSpPr>
            <p:nvPr/>
          </p:nvSpPr>
          <p:spPr bwMode="auto">
            <a:xfrm>
              <a:off x="1214414" y="3413118"/>
              <a:ext cx="1935848" cy="620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900">
                  <a:solidFill>
                    <a:schemeClr val="tx1"/>
                  </a:solidFill>
                  <a:latin typeface="Arial" pitchFamily="34" charset="0"/>
                  <a:ea typeface="微软雅黑" pitchFamily="34" charset="-122"/>
                </a:defRPr>
              </a:lvl1pPr>
              <a:lvl2pPr marL="742950" indent="-285750">
                <a:defRPr sz="1900">
                  <a:solidFill>
                    <a:schemeClr val="tx1"/>
                  </a:solidFill>
                  <a:latin typeface="Arial" pitchFamily="34" charset="0"/>
                  <a:ea typeface="微软雅黑" pitchFamily="34" charset="-122"/>
                </a:defRPr>
              </a:lvl2pPr>
              <a:lvl3pPr marL="1143000" indent="-228600">
                <a:defRPr sz="1900">
                  <a:solidFill>
                    <a:schemeClr val="tx1"/>
                  </a:solidFill>
                  <a:latin typeface="Arial" pitchFamily="34" charset="0"/>
                  <a:ea typeface="微软雅黑" pitchFamily="34" charset="-122"/>
                </a:defRPr>
              </a:lvl3pPr>
              <a:lvl4pPr marL="1600200" indent="-228600">
                <a:defRPr sz="1900">
                  <a:solidFill>
                    <a:schemeClr val="tx1"/>
                  </a:solidFill>
                  <a:latin typeface="Arial" pitchFamily="34" charset="0"/>
                  <a:ea typeface="微软雅黑" pitchFamily="34" charset="-122"/>
                </a:defRPr>
              </a:lvl4pPr>
              <a:lvl5pPr marL="2057400" indent="-228600">
                <a:defRPr sz="1900">
                  <a:solidFill>
                    <a:schemeClr val="tx1"/>
                  </a:solidFill>
                  <a:latin typeface="Arial" pitchFamily="34" charset="0"/>
                  <a:ea typeface="微软雅黑" pitchFamily="34" charset="-122"/>
                </a:defRPr>
              </a:lvl5pPr>
              <a:lvl6pPr marL="2514600" indent="-228600" defTabSz="966788" fontAlgn="base">
                <a:spcBef>
                  <a:spcPct val="0"/>
                </a:spcBef>
                <a:spcAft>
                  <a:spcPct val="0"/>
                </a:spcAft>
                <a:defRPr sz="1900">
                  <a:solidFill>
                    <a:schemeClr val="tx1"/>
                  </a:solidFill>
                  <a:latin typeface="Arial" pitchFamily="34" charset="0"/>
                  <a:ea typeface="微软雅黑" pitchFamily="34" charset="-122"/>
                </a:defRPr>
              </a:lvl6pPr>
              <a:lvl7pPr marL="2971800" indent="-228600" defTabSz="966788" fontAlgn="base">
                <a:spcBef>
                  <a:spcPct val="0"/>
                </a:spcBef>
                <a:spcAft>
                  <a:spcPct val="0"/>
                </a:spcAft>
                <a:defRPr sz="1900">
                  <a:solidFill>
                    <a:schemeClr val="tx1"/>
                  </a:solidFill>
                  <a:latin typeface="Arial" pitchFamily="34" charset="0"/>
                  <a:ea typeface="微软雅黑" pitchFamily="34" charset="-122"/>
                </a:defRPr>
              </a:lvl7pPr>
              <a:lvl8pPr marL="3429000" indent="-228600" defTabSz="966788" fontAlgn="base">
                <a:spcBef>
                  <a:spcPct val="0"/>
                </a:spcBef>
                <a:spcAft>
                  <a:spcPct val="0"/>
                </a:spcAft>
                <a:defRPr sz="1900">
                  <a:solidFill>
                    <a:schemeClr val="tx1"/>
                  </a:solidFill>
                  <a:latin typeface="Arial" pitchFamily="34" charset="0"/>
                  <a:ea typeface="微软雅黑" pitchFamily="34" charset="-122"/>
                </a:defRPr>
              </a:lvl8pPr>
              <a:lvl9pPr marL="3886200" indent="-228600" defTabSz="966788" fontAlgn="base">
                <a:spcBef>
                  <a:spcPct val="0"/>
                </a:spcBef>
                <a:spcAft>
                  <a:spcPct val="0"/>
                </a:spcAft>
                <a:defRPr sz="1900">
                  <a:solidFill>
                    <a:schemeClr val="tx1"/>
                  </a:solidFill>
                  <a:latin typeface="Arial" pitchFamily="34" charset="0"/>
                  <a:ea typeface="微软雅黑" pitchFamily="34" charset="-122"/>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zh-CN" altLang="en-US" sz="1975" b="1" i="0" u="none" strike="noStrike" kern="1200" cap="none" spc="0" normalizeH="0" baseline="0" noProof="0">
                  <a:ln>
                    <a:noFill/>
                  </a:ln>
                  <a:solidFill>
                    <a:prstClr val="white"/>
                  </a:solidFill>
                  <a:effectLst/>
                  <a:uLnTx/>
                  <a:uFillTx/>
                  <a:latin typeface="+mn-lt"/>
                  <a:ea typeface="+mn-ea"/>
                  <a:cs typeface="+mn-ea"/>
                  <a:sym typeface="+mn-lt"/>
                </a:rPr>
                <a:t>写入文本</a:t>
              </a:r>
            </a:p>
          </p:txBody>
        </p:sp>
      </p:grpSp>
      <p:grpSp>
        <p:nvGrpSpPr>
          <p:cNvPr id="4" name="组合 64"/>
          <p:cNvGrpSpPr>
            <a:grpSpLocks/>
          </p:cNvGrpSpPr>
          <p:nvPr/>
        </p:nvGrpSpPr>
        <p:grpSpPr bwMode="auto">
          <a:xfrm>
            <a:off x="4291289" y="2059603"/>
            <a:ext cx="1702182" cy="1520018"/>
            <a:chOff x="1214414" y="2786058"/>
            <a:chExt cx="1935848" cy="1751017"/>
          </a:xfrm>
        </p:grpSpPr>
        <p:grpSp>
          <p:nvGrpSpPr>
            <p:cNvPr id="18455" name="Group 6"/>
            <p:cNvGrpSpPr>
              <a:grpSpLocks/>
            </p:cNvGrpSpPr>
            <p:nvPr/>
          </p:nvGrpSpPr>
          <p:grpSpPr bwMode="auto">
            <a:xfrm>
              <a:off x="1295400" y="2786058"/>
              <a:ext cx="1753450" cy="1751017"/>
              <a:chOff x="1823" y="2371"/>
              <a:chExt cx="1801" cy="1801"/>
            </a:xfrm>
          </p:grpSpPr>
          <p:sp>
            <p:nvSpPr>
              <p:cNvPr id="18457" name="Oval 7"/>
              <p:cNvSpPr>
                <a:spLocks noChangeArrowheads="1"/>
              </p:cNvSpPr>
              <p:nvPr/>
            </p:nvSpPr>
            <p:spPr bwMode="auto">
              <a:xfrm>
                <a:off x="1823" y="2371"/>
                <a:ext cx="1801" cy="1801"/>
              </a:xfrm>
              <a:prstGeom prst="ellipse">
                <a:avLst/>
              </a:prstGeom>
              <a:solidFill>
                <a:srgbClr val="D8D8D8">
                  <a:alpha val="47842"/>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zh-CN" altLang="en-US" sz="1975" b="0" i="0" u="none" strike="noStrike" kern="1200" cap="none" spc="0" normalizeH="0" baseline="0" noProof="0">
                  <a:ln>
                    <a:noFill/>
                  </a:ln>
                  <a:solidFill>
                    <a:prstClr val="white"/>
                  </a:solidFill>
                  <a:effectLst/>
                  <a:uLnTx/>
                  <a:uFillTx/>
                  <a:cs typeface="+mn-ea"/>
                  <a:sym typeface="+mn-lt"/>
                </a:endParaRPr>
              </a:p>
            </p:txBody>
          </p:sp>
          <p:sp>
            <p:nvSpPr>
              <p:cNvPr id="69" name="Oval 8"/>
              <p:cNvSpPr>
                <a:spLocks noChangeArrowheads="1"/>
              </p:cNvSpPr>
              <p:nvPr/>
            </p:nvSpPr>
            <p:spPr bwMode="auto">
              <a:xfrm>
                <a:off x="1946" y="2493"/>
                <a:ext cx="1556" cy="1555"/>
              </a:xfrm>
              <a:prstGeom prst="ellipse">
                <a:avLst/>
              </a:prstGeom>
              <a:solidFill>
                <a:srgbClr val="D9AA27"/>
              </a:solidFill>
              <a:ln w="38100">
                <a:solidFill>
                  <a:srgbClr val="FFFFFF"/>
                </a:solidFill>
                <a:round/>
                <a:headEnd/>
                <a:tailEnd/>
              </a:ln>
            </p:spPr>
            <p:txBody>
              <a:bodyPr/>
              <a:lstStyle/>
              <a:p>
                <a:pPr marL="0" marR="0" lvl="0" indent="0" algn="l" defTabSz="910314" rtl="0" eaLnBrk="1" fontAlgn="auto" latinLnBrk="0" hangingPunct="1">
                  <a:lnSpc>
                    <a:spcPct val="100000"/>
                  </a:lnSpc>
                  <a:spcBef>
                    <a:spcPts val="0"/>
                  </a:spcBef>
                  <a:spcAft>
                    <a:spcPts val="0"/>
                  </a:spcAft>
                  <a:buClrTx/>
                  <a:buSzTx/>
                  <a:buFontTx/>
                  <a:buNone/>
                  <a:tabLst/>
                  <a:defRPr/>
                </a:pPr>
                <a:endParaRPr kumimoji="0" lang="zh-CN" altLang="en-US" sz="1975" b="0" i="0" u="none" strike="noStrike" kern="1200" cap="none" spc="0" normalizeH="0" baseline="0" noProof="0">
                  <a:ln>
                    <a:noFill/>
                  </a:ln>
                  <a:solidFill>
                    <a:prstClr val="white"/>
                  </a:solidFill>
                  <a:effectLst/>
                  <a:uLnTx/>
                  <a:uFillTx/>
                  <a:cs typeface="+mn-ea"/>
                  <a:sym typeface="+mn-lt"/>
                </a:endParaRPr>
              </a:p>
            </p:txBody>
          </p:sp>
        </p:grpSp>
        <p:sp>
          <p:nvSpPr>
            <p:cNvPr id="18456" name="Text Box 9"/>
            <p:cNvSpPr txBox="1">
              <a:spLocks noChangeArrowheads="1"/>
            </p:cNvSpPr>
            <p:nvPr/>
          </p:nvSpPr>
          <p:spPr bwMode="auto">
            <a:xfrm>
              <a:off x="1214414" y="3394068"/>
              <a:ext cx="1935848" cy="620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900">
                  <a:solidFill>
                    <a:schemeClr val="tx1"/>
                  </a:solidFill>
                  <a:latin typeface="Arial" pitchFamily="34" charset="0"/>
                  <a:ea typeface="微软雅黑" pitchFamily="34" charset="-122"/>
                </a:defRPr>
              </a:lvl1pPr>
              <a:lvl2pPr marL="742950" indent="-285750">
                <a:defRPr sz="1900">
                  <a:solidFill>
                    <a:schemeClr val="tx1"/>
                  </a:solidFill>
                  <a:latin typeface="Arial" pitchFamily="34" charset="0"/>
                  <a:ea typeface="微软雅黑" pitchFamily="34" charset="-122"/>
                </a:defRPr>
              </a:lvl2pPr>
              <a:lvl3pPr marL="1143000" indent="-228600">
                <a:defRPr sz="1900">
                  <a:solidFill>
                    <a:schemeClr val="tx1"/>
                  </a:solidFill>
                  <a:latin typeface="Arial" pitchFamily="34" charset="0"/>
                  <a:ea typeface="微软雅黑" pitchFamily="34" charset="-122"/>
                </a:defRPr>
              </a:lvl3pPr>
              <a:lvl4pPr marL="1600200" indent="-228600">
                <a:defRPr sz="1900">
                  <a:solidFill>
                    <a:schemeClr val="tx1"/>
                  </a:solidFill>
                  <a:latin typeface="Arial" pitchFamily="34" charset="0"/>
                  <a:ea typeface="微软雅黑" pitchFamily="34" charset="-122"/>
                </a:defRPr>
              </a:lvl4pPr>
              <a:lvl5pPr marL="2057400" indent="-228600">
                <a:defRPr sz="1900">
                  <a:solidFill>
                    <a:schemeClr val="tx1"/>
                  </a:solidFill>
                  <a:latin typeface="Arial" pitchFamily="34" charset="0"/>
                  <a:ea typeface="微软雅黑" pitchFamily="34" charset="-122"/>
                </a:defRPr>
              </a:lvl5pPr>
              <a:lvl6pPr marL="2514600" indent="-228600" defTabSz="966788" fontAlgn="base">
                <a:spcBef>
                  <a:spcPct val="0"/>
                </a:spcBef>
                <a:spcAft>
                  <a:spcPct val="0"/>
                </a:spcAft>
                <a:defRPr sz="1900">
                  <a:solidFill>
                    <a:schemeClr val="tx1"/>
                  </a:solidFill>
                  <a:latin typeface="Arial" pitchFamily="34" charset="0"/>
                  <a:ea typeface="微软雅黑" pitchFamily="34" charset="-122"/>
                </a:defRPr>
              </a:lvl6pPr>
              <a:lvl7pPr marL="2971800" indent="-228600" defTabSz="966788" fontAlgn="base">
                <a:spcBef>
                  <a:spcPct val="0"/>
                </a:spcBef>
                <a:spcAft>
                  <a:spcPct val="0"/>
                </a:spcAft>
                <a:defRPr sz="1900">
                  <a:solidFill>
                    <a:schemeClr val="tx1"/>
                  </a:solidFill>
                  <a:latin typeface="Arial" pitchFamily="34" charset="0"/>
                  <a:ea typeface="微软雅黑" pitchFamily="34" charset="-122"/>
                </a:defRPr>
              </a:lvl7pPr>
              <a:lvl8pPr marL="3429000" indent="-228600" defTabSz="966788" fontAlgn="base">
                <a:spcBef>
                  <a:spcPct val="0"/>
                </a:spcBef>
                <a:spcAft>
                  <a:spcPct val="0"/>
                </a:spcAft>
                <a:defRPr sz="1900">
                  <a:solidFill>
                    <a:schemeClr val="tx1"/>
                  </a:solidFill>
                  <a:latin typeface="Arial" pitchFamily="34" charset="0"/>
                  <a:ea typeface="微软雅黑" pitchFamily="34" charset="-122"/>
                </a:defRPr>
              </a:lvl8pPr>
              <a:lvl9pPr marL="3886200" indent="-228600" defTabSz="966788" fontAlgn="base">
                <a:spcBef>
                  <a:spcPct val="0"/>
                </a:spcBef>
                <a:spcAft>
                  <a:spcPct val="0"/>
                </a:spcAft>
                <a:defRPr sz="1900">
                  <a:solidFill>
                    <a:schemeClr val="tx1"/>
                  </a:solidFill>
                  <a:latin typeface="Arial" pitchFamily="34" charset="0"/>
                  <a:ea typeface="微软雅黑" pitchFamily="34" charset="-122"/>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zh-CN" altLang="en-US" sz="1975" b="1" i="0" u="none" strike="noStrike" kern="1200" cap="none" spc="0" normalizeH="0" baseline="0" noProof="0">
                  <a:ln>
                    <a:noFill/>
                  </a:ln>
                  <a:solidFill>
                    <a:prstClr val="white"/>
                  </a:solidFill>
                  <a:effectLst/>
                  <a:uLnTx/>
                  <a:uFillTx/>
                  <a:latin typeface="+mn-lt"/>
                  <a:ea typeface="+mn-ea"/>
                  <a:cs typeface="+mn-ea"/>
                  <a:sym typeface="+mn-lt"/>
                </a:rPr>
                <a:t>写入文本</a:t>
              </a:r>
            </a:p>
          </p:txBody>
        </p:sp>
      </p:grpSp>
      <p:grpSp>
        <p:nvGrpSpPr>
          <p:cNvPr id="6" name="组合 69"/>
          <p:cNvGrpSpPr>
            <a:grpSpLocks/>
          </p:cNvGrpSpPr>
          <p:nvPr/>
        </p:nvGrpSpPr>
        <p:grpSpPr bwMode="auto">
          <a:xfrm>
            <a:off x="6009896" y="2059603"/>
            <a:ext cx="1702182" cy="1520018"/>
            <a:chOff x="1214414" y="2786058"/>
            <a:chExt cx="1935848" cy="1751017"/>
          </a:xfrm>
        </p:grpSpPr>
        <p:grpSp>
          <p:nvGrpSpPr>
            <p:cNvPr id="18451" name="Group 6"/>
            <p:cNvGrpSpPr>
              <a:grpSpLocks/>
            </p:cNvGrpSpPr>
            <p:nvPr/>
          </p:nvGrpSpPr>
          <p:grpSpPr bwMode="auto">
            <a:xfrm>
              <a:off x="1295400" y="2786058"/>
              <a:ext cx="1753450" cy="1751017"/>
              <a:chOff x="1823" y="2371"/>
              <a:chExt cx="1801" cy="1801"/>
            </a:xfrm>
          </p:grpSpPr>
          <p:sp>
            <p:nvSpPr>
              <p:cNvPr id="18453" name="Oval 7"/>
              <p:cNvSpPr>
                <a:spLocks noChangeArrowheads="1"/>
              </p:cNvSpPr>
              <p:nvPr/>
            </p:nvSpPr>
            <p:spPr bwMode="auto">
              <a:xfrm>
                <a:off x="1823" y="2371"/>
                <a:ext cx="1801" cy="1801"/>
              </a:xfrm>
              <a:prstGeom prst="ellipse">
                <a:avLst/>
              </a:prstGeom>
              <a:solidFill>
                <a:srgbClr val="D8D8D8">
                  <a:alpha val="47842"/>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zh-CN" altLang="en-US" sz="1975" b="0" i="0" u="none" strike="noStrike" kern="1200" cap="none" spc="0" normalizeH="0" baseline="0" noProof="0">
                  <a:ln>
                    <a:noFill/>
                  </a:ln>
                  <a:solidFill>
                    <a:prstClr val="white"/>
                  </a:solidFill>
                  <a:effectLst/>
                  <a:uLnTx/>
                  <a:uFillTx/>
                  <a:cs typeface="+mn-ea"/>
                  <a:sym typeface="+mn-lt"/>
                </a:endParaRPr>
              </a:p>
            </p:txBody>
          </p:sp>
          <p:sp>
            <p:nvSpPr>
              <p:cNvPr id="74" name="Oval 8"/>
              <p:cNvSpPr>
                <a:spLocks noChangeArrowheads="1"/>
              </p:cNvSpPr>
              <p:nvPr/>
            </p:nvSpPr>
            <p:spPr bwMode="auto">
              <a:xfrm>
                <a:off x="1946" y="2493"/>
                <a:ext cx="1556" cy="1555"/>
              </a:xfrm>
              <a:prstGeom prst="ellipse">
                <a:avLst/>
              </a:prstGeom>
              <a:solidFill>
                <a:schemeClr val="accent2">
                  <a:lumMod val="75000"/>
                </a:schemeClr>
              </a:solidFill>
              <a:ln w="38100">
                <a:solidFill>
                  <a:srgbClr val="FFFFFF"/>
                </a:solidFill>
                <a:round/>
                <a:headEnd/>
                <a:tailEnd/>
              </a:ln>
            </p:spPr>
            <p:txBody>
              <a:bodyPr/>
              <a:lstStyle/>
              <a:p>
                <a:pPr marL="0" marR="0" lvl="0" indent="0" algn="l" defTabSz="910314" rtl="0" eaLnBrk="1" fontAlgn="auto" latinLnBrk="0" hangingPunct="1">
                  <a:lnSpc>
                    <a:spcPct val="100000"/>
                  </a:lnSpc>
                  <a:spcBef>
                    <a:spcPts val="0"/>
                  </a:spcBef>
                  <a:spcAft>
                    <a:spcPts val="0"/>
                  </a:spcAft>
                  <a:buClrTx/>
                  <a:buSzTx/>
                  <a:buFontTx/>
                  <a:buNone/>
                  <a:tabLst/>
                  <a:defRPr/>
                </a:pPr>
                <a:endParaRPr kumimoji="0" lang="zh-CN" altLang="en-US" sz="1975" b="0" i="0" u="none" strike="noStrike" kern="1200" cap="none" spc="0" normalizeH="0" baseline="0" noProof="0">
                  <a:ln>
                    <a:noFill/>
                  </a:ln>
                  <a:solidFill>
                    <a:prstClr val="white"/>
                  </a:solidFill>
                  <a:effectLst/>
                  <a:uLnTx/>
                  <a:uFillTx/>
                  <a:cs typeface="+mn-ea"/>
                  <a:sym typeface="+mn-lt"/>
                </a:endParaRPr>
              </a:p>
            </p:txBody>
          </p:sp>
        </p:grpSp>
        <p:sp>
          <p:nvSpPr>
            <p:cNvPr id="18452" name="Text Box 9"/>
            <p:cNvSpPr txBox="1">
              <a:spLocks noChangeArrowheads="1"/>
            </p:cNvSpPr>
            <p:nvPr/>
          </p:nvSpPr>
          <p:spPr bwMode="auto">
            <a:xfrm>
              <a:off x="1214414" y="3394068"/>
              <a:ext cx="1935848" cy="620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900">
                  <a:solidFill>
                    <a:schemeClr val="tx1"/>
                  </a:solidFill>
                  <a:latin typeface="Arial" pitchFamily="34" charset="0"/>
                  <a:ea typeface="微软雅黑" pitchFamily="34" charset="-122"/>
                </a:defRPr>
              </a:lvl1pPr>
              <a:lvl2pPr marL="742950" indent="-285750">
                <a:defRPr sz="1900">
                  <a:solidFill>
                    <a:schemeClr val="tx1"/>
                  </a:solidFill>
                  <a:latin typeface="Arial" pitchFamily="34" charset="0"/>
                  <a:ea typeface="微软雅黑" pitchFamily="34" charset="-122"/>
                </a:defRPr>
              </a:lvl2pPr>
              <a:lvl3pPr marL="1143000" indent="-228600">
                <a:defRPr sz="1900">
                  <a:solidFill>
                    <a:schemeClr val="tx1"/>
                  </a:solidFill>
                  <a:latin typeface="Arial" pitchFamily="34" charset="0"/>
                  <a:ea typeface="微软雅黑" pitchFamily="34" charset="-122"/>
                </a:defRPr>
              </a:lvl3pPr>
              <a:lvl4pPr marL="1600200" indent="-228600">
                <a:defRPr sz="1900">
                  <a:solidFill>
                    <a:schemeClr val="tx1"/>
                  </a:solidFill>
                  <a:latin typeface="Arial" pitchFamily="34" charset="0"/>
                  <a:ea typeface="微软雅黑" pitchFamily="34" charset="-122"/>
                </a:defRPr>
              </a:lvl4pPr>
              <a:lvl5pPr marL="2057400" indent="-228600">
                <a:defRPr sz="1900">
                  <a:solidFill>
                    <a:schemeClr val="tx1"/>
                  </a:solidFill>
                  <a:latin typeface="Arial" pitchFamily="34" charset="0"/>
                  <a:ea typeface="微软雅黑" pitchFamily="34" charset="-122"/>
                </a:defRPr>
              </a:lvl5pPr>
              <a:lvl6pPr marL="2514600" indent="-228600" defTabSz="966788" fontAlgn="base">
                <a:spcBef>
                  <a:spcPct val="0"/>
                </a:spcBef>
                <a:spcAft>
                  <a:spcPct val="0"/>
                </a:spcAft>
                <a:defRPr sz="1900">
                  <a:solidFill>
                    <a:schemeClr val="tx1"/>
                  </a:solidFill>
                  <a:latin typeface="Arial" pitchFamily="34" charset="0"/>
                  <a:ea typeface="微软雅黑" pitchFamily="34" charset="-122"/>
                </a:defRPr>
              </a:lvl6pPr>
              <a:lvl7pPr marL="2971800" indent="-228600" defTabSz="966788" fontAlgn="base">
                <a:spcBef>
                  <a:spcPct val="0"/>
                </a:spcBef>
                <a:spcAft>
                  <a:spcPct val="0"/>
                </a:spcAft>
                <a:defRPr sz="1900">
                  <a:solidFill>
                    <a:schemeClr val="tx1"/>
                  </a:solidFill>
                  <a:latin typeface="Arial" pitchFamily="34" charset="0"/>
                  <a:ea typeface="微软雅黑" pitchFamily="34" charset="-122"/>
                </a:defRPr>
              </a:lvl7pPr>
              <a:lvl8pPr marL="3429000" indent="-228600" defTabSz="966788" fontAlgn="base">
                <a:spcBef>
                  <a:spcPct val="0"/>
                </a:spcBef>
                <a:spcAft>
                  <a:spcPct val="0"/>
                </a:spcAft>
                <a:defRPr sz="1900">
                  <a:solidFill>
                    <a:schemeClr val="tx1"/>
                  </a:solidFill>
                  <a:latin typeface="Arial" pitchFamily="34" charset="0"/>
                  <a:ea typeface="微软雅黑" pitchFamily="34" charset="-122"/>
                </a:defRPr>
              </a:lvl8pPr>
              <a:lvl9pPr marL="3886200" indent="-228600" defTabSz="966788" fontAlgn="base">
                <a:spcBef>
                  <a:spcPct val="0"/>
                </a:spcBef>
                <a:spcAft>
                  <a:spcPct val="0"/>
                </a:spcAft>
                <a:defRPr sz="1900">
                  <a:solidFill>
                    <a:schemeClr val="tx1"/>
                  </a:solidFill>
                  <a:latin typeface="Arial" pitchFamily="34" charset="0"/>
                  <a:ea typeface="微软雅黑" pitchFamily="34" charset="-122"/>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zh-CN" altLang="en-US" sz="1975" b="1" i="0" u="none" strike="noStrike" kern="1200" cap="none" spc="0" normalizeH="0" baseline="0" noProof="0">
                  <a:ln>
                    <a:noFill/>
                  </a:ln>
                  <a:solidFill>
                    <a:prstClr val="white"/>
                  </a:solidFill>
                  <a:effectLst/>
                  <a:uLnTx/>
                  <a:uFillTx/>
                  <a:latin typeface="+mn-lt"/>
                  <a:ea typeface="+mn-ea"/>
                  <a:cs typeface="+mn-ea"/>
                  <a:sym typeface="+mn-lt"/>
                </a:rPr>
                <a:t>写入文本</a:t>
              </a:r>
            </a:p>
          </p:txBody>
        </p:sp>
      </p:grpSp>
      <p:grpSp>
        <p:nvGrpSpPr>
          <p:cNvPr id="8" name="组合 40"/>
          <p:cNvGrpSpPr>
            <a:grpSpLocks/>
          </p:cNvGrpSpPr>
          <p:nvPr/>
        </p:nvGrpSpPr>
        <p:grpSpPr bwMode="auto">
          <a:xfrm>
            <a:off x="925748" y="2059603"/>
            <a:ext cx="1702182" cy="1520018"/>
            <a:chOff x="1214414" y="2786058"/>
            <a:chExt cx="1935848" cy="1751017"/>
          </a:xfrm>
        </p:grpSpPr>
        <p:grpSp>
          <p:nvGrpSpPr>
            <p:cNvPr id="18447" name="Group 6"/>
            <p:cNvGrpSpPr>
              <a:grpSpLocks/>
            </p:cNvGrpSpPr>
            <p:nvPr/>
          </p:nvGrpSpPr>
          <p:grpSpPr bwMode="auto">
            <a:xfrm>
              <a:off x="1295400" y="2786058"/>
              <a:ext cx="1753450" cy="1751017"/>
              <a:chOff x="1823" y="2371"/>
              <a:chExt cx="1801" cy="1801"/>
            </a:xfrm>
          </p:grpSpPr>
          <p:sp>
            <p:nvSpPr>
              <p:cNvPr id="18449" name="Oval 7"/>
              <p:cNvSpPr>
                <a:spLocks noChangeArrowheads="1"/>
              </p:cNvSpPr>
              <p:nvPr/>
            </p:nvSpPr>
            <p:spPr bwMode="auto">
              <a:xfrm>
                <a:off x="1823" y="2371"/>
                <a:ext cx="1801" cy="1801"/>
              </a:xfrm>
              <a:prstGeom prst="ellipse">
                <a:avLst/>
              </a:prstGeom>
              <a:solidFill>
                <a:srgbClr val="D8D8D8">
                  <a:alpha val="47842"/>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zh-CN" altLang="en-US" sz="1975" b="0" i="0" u="none" strike="noStrike" kern="1200" cap="none" spc="0" normalizeH="0" baseline="0" noProof="0">
                  <a:ln>
                    <a:noFill/>
                  </a:ln>
                  <a:solidFill>
                    <a:prstClr val="white"/>
                  </a:solidFill>
                  <a:effectLst/>
                  <a:uLnTx/>
                  <a:uFillTx/>
                  <a:cs typeface="+mn-ea"/>
                  <a:sym typeface="+mn-lt"/>
                </a:endParaRPr>
              </a:p>
            </p:txBody>
          </p:sp>
          <p:sp>
            <p:nvSpPr>
              <p:cNvPr id="18450" name="Oval 8"/>
              <p:cNvSpPr>
                <a:spLocks noChangeArrowheads="1"/>
              </p:cNvSpPr>
              <p:nvPr/>
            </p:nvSpPr>
            <p:spPr bwMode="auto">
              <a:xfrm>
                <a:off x="1946" y="2493"/>
                <a:ext cx="1556" cy="1556"/>
              </a:xfrm>
              <a:prstGeom prst="ellipse">
                <a:avLst/>
              </a:prstGeom>
              <a:solidFill>
                <a:srgbClr val="D9AA27"/>
              </a:solidFill>
              <a:ln w="38100">
                <a:solidFill>
                  <a:srgbClr val="FFFFFF"/>
                </a:solidFill>
                <a:round/>
                <a:headEnd/>
                <a:tailEnd/>
              </a:ln>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zh-CN" altLang="en-US" sz="1975" b="0" i="0" u="none" strike="noStrike" kern="1200" cap="none" spc="0" normalizeH="0" baseline="0" noProof="0">
                  <a:ln>
                    <a:noFill/>
                  </a:ln>
                  <a:solidFill>
                    <a:prstClr val="white"/>
                  </a:solidFill>
                  <a:effectLst/>
                  <a:uLnTx/>
                  <a:uFillTx/>
                  <a:cs typeface="+mn-ea"/>
                  <a:sym typeface="+mn-lt"/>
                </a:endParaRPr>
              </a:p>
            </p:txBody>
          </p:sp>
        </p:grpSp>
        <p:sp>
          <p:nvSpPr>
            <p:cNvPr id="18448" name="Text Box 9"/>
            <p:cNvSpPr txBox="1">
              <a:spLocks noChangeArrowheads="1"/>
            </p:cNvSpPr>
            <p:nvPr/>
          </p:nvSpPr>
          <p:spPr bwMode="auto">
            <a:xfrm>
              <a:off x="1214414" y="3394068"/>
              <a:ext cx="1935848" cy="620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900">
                  <a:solidFill>
                    <a:schemeClr val="tx1"/>
                  </a:solidFill>
                  <a:latin typeface="Arial" pitchFamily="34" charset="0"/>
                  <a:ea typeface="微软雅黑" pitchFamily="34" charset="-122"/>
                </a:defRPr>
              </a:lvl1pPr>
              <a:lvl2pPr marL="742950" indent="-285750">
                <a:defRPr sz="1900">
                  <a:solidFill>
                    <a:schemeClr val="tx1"/>
                  </a:solidFill>
                  <a:latin typeface="Arial" pitchFamily="34" charset="0"/>
                  <a:ea typeface="微软雅黑" pitchFamily="34" charset="-122"/>
                </a:defRPr>
              </a:lvl2pPr>
              <a:lvl3pPr marL="1143000" indent="-228600">
                <a:defRPr sz="1900">
                  <a:solidFill>
                    <a:schemeClr val="tx1"/>
                  </a:solidFill>
                  <a:latin typeface="Arial" pitchFamily="34" charset="0"/>
                  <a:ea typeface="微软雅黑" pitchFamily="34" charset="-122"/>
                </a:defRPr>
              </a:lvl3pPr>
              <a:lvl4pPr marL="1600200" indent="-228600">
                <a:defRPr sz="1900">
                  <a:solidFill>
                    <a:schemeClr val="tx1"/>
                  </a:solidFill>
                  <a:latin typeface="Arial" pitchFamily="34" charset="0"/>
                  <a:ea typeface="微软雅黑" pitchFamily="34" charset="-122"/>
                </a:defRPr>
              </a:lvl4pPr>
              <a:lvl5pPr marL="2057400" indent="-228600">
                <a:defRPr sz="1900">
                  <a:solidFill>
                    <a:schemeClr val="tx1"/>
                  </a:solidFill>
                  <a:latin typeface="Arial" pitchFamily="34" charset="0"/>
                  <a:ea typeface="微软雅黑" pitchFamily="34" charset="-122"/>
                </a:defRPr>
              </a:lvl5pPr>
              <a:lvl6pPr marL="2514600" indent="-228600" defTabSz="966788" fontAlgn="base">
                <a:spcBef>
                  <a:spcPct val="0"/>
                </a:spcBef>
                <a:spcAft>
                  <a:spcPct val="0"/>
                </a:spcAft>
                <a:defRPr sz="1900">
                  <a:solidFill>
                    <a:schemeClr val="tx1"/>
                  </a:solidFill>
                  <a:latin typeface="Arial" pitchFamily="34" charset="0"/>
                  <a:ea typeface="微软雅黑" pitchFamily="34" charset="-122"/>
                </a:defRPr>
              </a:lvl6pPr>
              <a:lvl7pPr marL="2971800" indent="-228600" defTabSz="966788" fontAlgn="base">
                <a:spcBef>
                  <a:spcPct val="0"/>
                </a:spcBef>
                <a:spcAft>
                  <a:spcPct val="0"/>
                </a:spcAft>
                <a:defRPr sz="1900">
                  <a:solidFill>
                    <a:schemeClr val="tx1"/>
                  </a:solidFill>
                  <a:latin typeface="Arial" pitchFamily="34" charset="0"/>
                  <a:ea typeface="微软雅黑" pitchFamily="34" charset="-122"/>
                </a:defRPr>
              </a:lvl7pPr>
              <a:lvl8pPr marL="3429000" indent="-228600" defTabSz="966788" fontAlgn="base">
                <a:spcBef>
                  <a:spcPct val="0"/>
                </a:spcBef>
                <a:spcAft>
                  <a:spcPct val="0"/>
                </a:spcAft>
                <a:defRPr sz="1900">
                  <a:solidFill>
                    <a:schemeClr val="tx1"/>
                  </a:solidFill>
                  <a:latin typeface="Arial" pitchFamily="34" charset="0"/>
                  <a:ea typeface="微软雅黑" pitchFamily="34" charset="-122"/>
                </a:defRPr>
              </a:lvl8pPr>
              <a:lvl9pPr marL="3886200" indent="-228600" defTabSz="966788" fontAlgn="base">
                <a:spcBef>
                  <a:spcPct val="0"/>
                </a:spcBef>
                <a:spcAft>
                  <a:spcPct val="0"/>
                </a:spcAft>
                <a:defRPr sz="1900">
                  <a:solidFill>
                    <a:schemeClr val="tx1"/>
                  </a:solidFill>
                  <a:latin typeface="Arial" pitchFamily="34" charset="0"/>
                  <a:ea typeface="微软雅黑" pitchFamily="34" charset="-122"/>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zh-CN" altLang="en-US" sz="1975" b="1" i="0" u="none" strike="noStrike" kern="1200" cap="none" spc="0" normalizeH="0" baseline="0" noProof="0">
                  <a:ln>
                    <a:noFill/>
                  </a:ln>
                  <a:solidFill>
                    <a:prstClr val="white"/>
                  </a:solidFill>
                  <a:effectLst/>
                  <a:uLnTx/>
                  <a:uFillTx/>
                  <a:latin typeface="+mn-lt"/>
                  <a:ea typeface="+mn-ea"/>
                  <a:cs typeface="+mn-ea"/>
                  <a:sym typeface="+mn-lt"/>
                </a:rPr>
                <a:t>写入文本</a:t>
              </a:r>
            </a:p>
          </p:txBody>
        </p:sp>
      </p:grpSp>
      <p:sp>
        <p:nvSpPr>
          <p:cNvPr id="80" name="矩形标注 79"/>
          <p:cNvSpPr/>
          <p:nvPr/>
        </p:nvSpPr>
        <p:spPr>
          <a:xfrm>
            <a:off x="2922079" y="3854360"/>
            <a:ext cx="1476717" cy="44794"/>
          </a:xfrm>
          <a:prstGeom prst="wedgeRectCallout">
            <a:avLst>
              <a:gd name="adj1" fmla="val -17526"/>
              <a:gd name="adj2" fmla="val -509465"/>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028" tIns="45514" rIns="91028" bIns="45514" anchor="ctr"/>
          <a:lstStyle/>
          <a:p>
            <a:pPr marL="0" marR="0" lvl="0" indent="0" algn="ctr" defTabSz="910314" rtl="0" eaLnBrk="1" fontAlgn="auto" latinLnBrk="0" hangingPunct="1">
              <a:lnSpc>
                <a:spcPct val="100000"/>
              </a:lnSpc>
              <a:spcBef>
                <a:spcPts val="0"/>
              </a:spcBef>
              <a:spcAft>
                <a:spcPts val="0"/>
              </a:spcAft>
              <a:buClrTx/>
              <a:buSzTx/>
              <a:buFontTx/>
              <a:buNone/>
              <a:tabLst/>
              <a:defRPr/>
            </a:pPr>
            <a:endParaRPr kumimoji="0" lang="zh-CN" altLang="en-US" sz="1270" b="0" i="0" u="none" strike="noStrike" kern="1200" cap="none" spc="0" normalizeH="0" baseline="0" noProof="0">
              <a:ln>
                <a:noFill/>
              </a:ln>
              <a:solidFill>
                <a:prstClr val="black">
                  <a:lumMod val="85000"/>
                  <a:lumOff val="15000"/>
                </a:prstClr>
              </a:solidFill>
              <a:effectLst/>
              <a:uLnTx/>
              <a:uFillTx/>
              <a:cs typeface="+mn-ea"/>
              <a:sym typeface="+mn-lt"/>
            </a:endParaRPr>
          </a:p>
        </p:txBody>
      </p:sp>
      <p:sp>
        <p:nvSpPr>
          <p:cNvPr id="81" name="矩形标注 80"/>
          <p:cNvSpPr/>
          <p:nvPr/>
        </p:nvSpPr>
        <p:spPr>
          <a:xfrm>
            <a:off x="1230349" y="1716181"/>
            <a:ext cx="1584224" cy="64206"/>
          </a:xfrm>
          <a:prstGeom prst="wedgeRectCallout">
            <a:avLst>
              <a:gd name="adj1" fmla="val -23398"/>
              <a:gd name="adj2" fmla="val 403291"/>
            </a:avLst>
          </a:prstGeom>
          <a:solidFill>
            <a:srgbClr val="D9AA27"/>
          </a:solidFill>
          <a:ln>
            <a:noFill/>
          </a:ln>
        </p:spPr>
        <p:style>
          <a:lnRef idx="2">
            <a:schemeClr val="accent1">
              <a:shade val="50000"/>
            </a:schemeClr>
          </a:lnRef>
          <a:fillRef idx="1">
            <a:schemeClr val="accent1"/>
          </a:fillRef>
          <a:effectRef idx="0">
            <a:schemeClr val="accent1"/>
          </a:effectRef>
          <a:fontRef idx="minor">
            <a:schemeClr val="lt1"/>
          </a:fontRef>
        </p:style>
        <p:txBody>
          <a:bodyPr lIns="91028" tIns="45514" rIns="91028" bIns="45514" anchor="ctr"/>
          <a:lstStyle/>
          <a:p>
            <a:pPr marL="0" marR="0" lvl="0" indent="0" algn="ctr" defTabSz="910314" rtl="0" eaLnBrk="1" fontAlgn="auto" latinLnBrk="0" hangingPunct="1">
              <a:lnSpc>
                <a:spcPct val="100000"/>
              </a:lnSpc>
              <a:spcBef>
                <a:spcPts val="0"/>
              </a:spcBef>
              <a:spcAft>
                <a:spcPts val="0"/>
              </a:spcAft>
              <a:buClrTx/>
              <a:buSzTx/>
              <a:buFontTx/>
              <a:buNone/>
              <a:tabLst/>
              <a:defRPr/>
            </a:pPr>
            <a:endParaRPr kumimoji="0" lang="zh-CN" altLang="en-US" sz="1270" b="0" i="0" u="none" strike="noStrike" kern="1200" cap="none" spc="0" normalizeH="0" baseline="0" noProof="0">
              <a:ln>
                <a:noFill/>
              </a:ln>
              <a:solidFill>
                <a:prstClr val="black">
                  <a:lumMod val="85000"/>
                  <a:lumOff val="15000"/>
                </a:prstClr>
              </a:solidFill>
              <a:effectLst/>
              <a:uLnTx/>
              <a:uFillTx/>
              <a:cs typeface="+mn-ea"/>
              <a:sym typeface="+mn-lt"/>
            </a:endParaRPr>
          </a:p>
        </p:txBody>
      </p:sp>
      <p:sp>
        <p:nvSpPr>
          <p:cNvPr id="82" name="Rectangle 28"/>
          <p:cNvSpPr>
            <a:spLocks noChangeArrowheads="1"/>
          </p:cNvSpPr>
          <p:nvPr/>
        </p:nvSpPr>
        <p:spPr bwMode="auto">
          <a:xfrm>
            <a:off x="2901175" y="3891689"/>
            <a:ext cx="1475224" cy="543579"/>
          </a:xfrm>
          <a:prstGeom prst="rect">
            <a:avLst/>
          </a:prstGeom>
          <a:noFill/>
          <a:ln>
            <a:noFill/>
          </a:ln>
          <a:extLst/>
        </p:spPr>
        <p:txBody>
          <a:bodyPr lIns="91028" tIns="45514" rIns="91028" bIns="45514">
            <a:spAutoFit/>
          </a:bodyPr>
          <a:lstStyle/>
          <a:p>
            <a:pPr marL="0" marR="0" lvl="0" indent="0" algn="l" defTabSz="910314" rtl="0" eaLnBrk="1" fontAlgn="auto" latinLnBrk="0" hangingPunct="1">
              <a:lnSpc>
                <a:spcPct val="120000"/>
              </a:lnSpc>
              <a:spcBef>
                <a:spcPts val="0"/>
              </a:spcBef>
              <a:spcAft>
                <a:spcPts val="0"/>
              </a:spcAft>
              <a:buClrTx/>
              <a:buSzTx/>
              <a:buFontTx/>
              <a:buNone/>
              <a:tabLst/>
              <a:defRPr/>
            </a:pPr>
            <a:r>
              <a:rPr kumimoji="0" lang="zh-CN" altLang="en-US" sz="1223" b="0" i="0" u="none" strike="noStrike" kern="1200" cap="none" spc="0" normalizeH="0" baseline="0" noProof="0" dirty="0">
                <a:ln>
                  <a:noFill/>
                </a:ln>
                <a:solidFill>
                  <a:prstClr val="black">
                    <a:lumMod val="85000"/>
                    <a:lumOff val="15000"/>
                  </a:prstClr>
                </a:solidFill>
                <a:effectLst/>
                <a:uLnTx/>
                <a:uFillTx/>
                <a:cs typeface="+mn-ea"/>
                <a:sym typeface="+mn-lt"/>
              </a:rPr>
              <a:t>单击此处添加文字</a:t>
            </a:r>
          </a:p>
          <a:p>
            <a:pPr marL="0" marR="0" lvl="0" indent="0" algn="l" defTabSz="910314" rtl="0" eaLnBrk="1" fontAlgn="auto" latinLnBrk="0" hangingPunct="1">
              <a:lnSpc>
                <a:spcPct val="120000"/>
              </a:lnSpc>
              <a:spcBef>
                <a:spcPts val="0"/>
              </a:spcBef>
              <a:spcAft>
                <a:spcPts val="0"/>
              </a:spcAft>
              <a:buClrTx/>
              <a:buSzTx/>
              <a:buFontTx/>
              <a:buNone/>
              <a:tabLst/>
              <a:defRPr/>
            </a:pPr>
            <a:r>
              <a:rPr kumimoji="0" lang="zh-CN" altLang="en-US" sz="1223" b="0" i="0" u="none" strike="noStrike" kern="1200" cap="none" spc="0" normalizeH="0" baseline="0" noProof="0" dirty="0">
                <a:ln>
                  <a:noFill/>
                </a:ln>
                <a:solidFill>
                  <a:prstClr val="black">
                    <a:lumMod val="85000"/>
                    <a:lumOff val="15000"/>
                  </a:prstClr>
                </a:solidFill>
                <a:effectLst/>
                <a:uLnTx/>
                <a:uFillTx/>
                <a:cs typeface="+mn-ea"/>
                <a:sym typeface="+mn-lt"/>
              </a:rPr>
              <a:t>单击此处添加文字</a:t>
            </a:r>
          </a:p>
        </p:txBody>
      </p:sp>
      <p:sp>
        <p:nvSpPr>
          <p:cNvPr id="83" name="Rectangle 28"/>
          <p:cNvSpPr>
            <a:spLocks noChangeArrowheads="1"/>
          </p:cNvSpPr>
          <p:nvPr/>
        </p:nvSpPr>
        <p:spPr bwMode="auto">
          <a:xfrm>
            <a:off x="1297541" y="1180144"/>
            <a:ext cx="1475224" cy="543579"/>
          </a:xfrm>
          <a:prstGeom prst="rect">
            <a:avLst/>
          </a:prstGeom>
          <a:noFill/>
          <a:ln>
            <a:noFill/>
          </a:ln>
          <a:extLst/>
        </p:spPr>
        <p:txBody>
          <a:bodyPr lIns="91028" tIns="45514" rIns="91028" bIns="45514">
            <a:spAutoFit/>
          </a:bodyPr>
          <a:lstStyle/>
          <a:p>
            <a:pPr marL="0" marR="0" lvl="0" indent="0" algn="l" defTabSz="910314" rtl="0" eaLnBrk="1" fontAlgn="auto" latinLnBrk="0" hangingPunct="1">
              <a:lnSpc>
                <a:spcPct val="120000"/>
              </a:lnSpc>
              <a:spcBef>
                <a:spcPts val="0"/>
              </a:spcBef>
              <a:spcAft>
                <a:spcPts val="0"/>
              </a:spcAft>
              <a:buClrTx/>
              <a:buSzTx/>
              <a:buFontTx/>
              <a:buNone/>
              <a:tabLst/>
              <a:defRPr/>
            </a:pPr>
            <a:r>
              <a:rPr kumimoji="0" lang="zh-CN" altLang="en-US" sz="1223" b="0" i="0" u="none" strike="noStrike" kern="1200" cap="none" spc="0" normalizeH="0" baseline="0" noProof="0" dirty="0">
                <a:ln>
                  <a:noFill/>
                </a:ln>
                <a:solidFill>
                  <a:prstClr val="black">
                    <a:lumMod val="85000"/>
                    <a:lumOff val="15000"/>
                  </a:prstClr>
                </a:solidFill>
                <a:effectLst/>
                <a:uLnTx/>
                <a:uFillTx/>
                <a:cs typeface="+mn-ea"/>
                <a:sym typeface="+mn-lt"/>
              </a:rPr>
              <a:t>单击此处添加文字</a:t>
            </a:r>
          </a:p>
          <a:p>
            <a:pPr marL="0" marR="0" lvl="0" indent="0" algn="l" defTabSz="910314" rtl="0" eaLnBrk="1" fontAlgn="auto" latinLnBrk="0" hangingPunct="1">
              <a:lnSpc>
                <a:spcPct val="120000"/>
              </a:lnSpc>
              <a:spcBef>
                <a:spcPts val="0"/>
              </a:spcBef>
              <a:spcAft>
                <a:spcPts val="0"/>
              </a:spcAft>
              <a:buClrTx/>
              <a:buSzTx/>
              <a:buFontTx/>
              <a:buNone/>
              <a:tabLst/>
              <a:defRPr/>
            </a:pPr>
            <a:r>
              <a:rPr kumimoji="0" lang="zh-CN" altLang="en-US" sz="1223" b="0" i="0" u="none" strike="noStrike" kern="1200" cap="none" spc="0" normalizeH="0" baseline="0" noProof="0" dirty="0">
                <a:ln>
                  <a:noFill/>
                </a:ln>
                <a:solidFill>
                  <a:prstClr val="black">
                    <a:lumMod val="85000"/>
                    <a:lumOff val="15000"/>
                  </a:prstClr>
                </a:solidFill>
                <a:effectLst/>
                <a:uLnTx/>
                <a:uFillTx/>
                <a:cs typeface="+mn-ea"/>
                <a:sym typeface="+mn-lt"/>
              </a:rPr>
              <a:t>单击此处添加文字</a:t>
            </a:r>
          </a:p>
        </p:txBody>
      </p:sp>
      <p:sp>
        <p:nvSpPr>
          <p:cNvPr id="84" name="矩形标注 83"/>
          <p:cNvSpPr/>
          <p:nvPr/>
        </p:nvSpPr>
        <p:spPr>
          <a:xfrm>
            <a:off x="4542137" y="1716181"/>
            <a:ext cx="1585717" cy="64206"/>
          </a:xfrm>
          <a:prstGeom prst="wedgeRectCallout">
            <a:avLst>
              <a:gd name="adj1" fmla="val -23398"/>
              <a:gd name="adj2" fmla="val 403291"/>
            </a:avLst>
          </a:prstGeom>
          <a:solidFill>
            <a:srgbClr val="D9AA27"/>
          </a:solidFill>
          <a:ln>
            <a:noFill/>
          </a:ln>
        </p:spPr>
        <p:style>
          <a:lnRef idx="2">
            <a:schemeClr val="accent1">
              <a:shade val="50000"/>
            </a:schemeClr>
          </a:lnRef>
          <a:fillRef idx="1">
            <a:schemeClr val="accent1"/>
          </a:fillRef>
          <a:effectRef idx="0">
            <a:schemeClr val="accent1"/>
          </a:effectRef>
          <a:fontRef idx="minor">
            <a:schemeClr val="lt1"/>
          </a:fontRef>
        </p:style>
        <p:txBody>
          <a:bodyPr lIns="91028" tIns="45514" rIns="91028" bIns="45514" anchor="ctr"/>
          <a:lstStyle/>
          <a:p>
            <a:pPr marL="0" marR="0" lvl="0" indent="0" algn="ctr" defTabSz="910314" rtl="0" eaLnBrk="1" fontAlgn="auto" latinLnBrk="0" hangingPunct="1">
              <a:lnSpc>
                <a:spcPct val="100000"/>
              </a:lnSpc>
              <a:spcBef>
                <a:spcPts val="0"/>
              </a:spcBef>
              <a:spcAft>
                <a:spcPts val="0"/>
              </a:spcAft>
              <a:buClrTx/>
              <a:buSzTx/>
              <a:buFontTx/>
              <a:buNone/>
              <a:tabLst/>
              <a:defRPr/>
            </a:pPr>
            <a:endParaRPr kumimoji="0" lang="zh-CN" altLang="en-US" sz="1270" b="0" i="0" u="none" strike="noStrike" kern="1200" cap="none" spc="0" normalizeH="0" baseline="0" noProof="0">
              <a:ln>
                <a:noFill/>
              </a:ln>
              <a:solidFill>
                <a:prstClr val="black">
                  <a:lumMod val="85000"/>
                  <a:lumOff val="15000"/>
                </a:prstClr>
              </a:solidFill>
              <a:effectLst/>
              <a:uLnTx/>
              <a:uFillTx/>
              <a:cs typeface="+mn-ea"/>
              <a:sym typeface="+mn-lt"/>
            </a:endParaRPr>
          </a:p>
        </p:txBody>
      </p:sp>
      <p:sp>
        <p:nvSpPr>
          <p:cNvPr id="85" name="Rectangle 28"/>
          <p:cNvSpPr>
            <a:spLocks noChangeArrowheads="1"/>
          </p:cNvSpPr>
          <p:nvPr/>
        </p:nvSpPr>
        <p:spPr bwMode="auto">
          <a:xfrm>
            <a:off x="4609329" y="1180144"/>
            <a:ext cx="1475224" cy="543579"/>
          </a:xfrm>
          <a:prstGeom prst="rect">
            <a:avLst/>
          </a:prstGeom>
          <a:noFill/>
          <a:ln>
            <a:noFill/>
          </a:ln>
          <a:extLst/>
        </p:spPr>
        <p:txBody>
          <a:bodyPr lIns="91028" tIns="45514" rIns="91028" bIns="45514">
            <a:spAutoFit/>
          </a:bodyPr>
          <a:lstStyle/>
          <a:p>
            <a:pPr marL="0" marR="0" lvl="0" indent="0" algn="l" defTabSz="910314" rtl="0" eaLnBrk="1" fontAlgn="auto" latinLnBrk="0" hangingPunct="1">
              <a:lnSpc>
                <a:spcPct val="120000"/>
              </a:lnSpc>
              <a:spcBef>
                <a:spcPts val="0"/>
              </a:spcBef>
              <a:spcAft>
                <a:spcPts val="0"/>
              </a:spcAft>
              <a:buClrTx/>
              <a:buSzTx/>
              <a:buFontTx/>
              <a:buNone/>
              <a:tabLst/>
              <a:defRPr/>
            </a:pPr>
            <a:r>
              <a:rPr kumimoji="0" lang="zh-CN" altLang="en-US" sz="1223" b="0" i="0" u="none" strike="noStrike" kern="1200" cap="none" spc="0" normalizeH="0" baseline="0" noProof="0" dirty="0">
                <a:ln>
                  <a:noFill/>
                </a:ln>
                <a:solidFill>
                  <a:prstClr val="black">
                    <a:lumMod val="85000"/>
                    <a:lumOff val="15000"/>
                  </a:prstClr>
                </a:solidFill>
                <a:effectLst/>
                <a:uLnTx/>
                <a:uFillTx/>
                <a:cs typeface="+mn-ea"/>
                <a:sym typeface="+mn-lt"/>
              </a:rPr>
              <a:t>单击此处添加文字</a:t>
            </a:r>
          </a:p>
          <a:p>
            <a:pPr marL="0" marR="0" lvl="0" indent="0" algn="l" defTabSz="910314" rtl="0" eaLnBrk="1" fontAlgn="auto" latinLnBrk="0" hangingPunct="1">
              <a:lnSpc>
                <a:spcPct val="120000"/>
              </a:lnSpc>
              <a:spcBef>
                <a:spcPts val="0"/>
              </a:spcBef>
              <a:spcAft>
                <a:spcPts val="0"/>
              </a:spcAft>
              <a:buClrTx/>
              <a:buSzTx/>
              <a:buFontTx/>
              <a:buNone/>
              <a:tabLst/>
              <a:defRPr/>
            </a:pPr>
            <a:r>
              <a:rPr kumimoji="0" lang="zh-CN" altLang="en-US" sz="1223" b="0" i="0" u="none" strike="noStrike" kern="1200" cap="none" spc="0" normalizeH="0" baseline="0" noProof="0" dirty="0">
                <a:ln>
                  <a:noFill/>
                </a:ln>
                <a:solidFill>
                  <a:prstClr val="black">
                    <a:lumMod val="85000"/>
                    <a:lumOff val="15000"/>
                  </a:prstClr>
                </a:solidFill>
                <a:effectLst/>
                <a:uLnTx/>
                <a:uFillTx/>
                <a:cs typeface="+mn-ea"/>
                <a:sym typeface="+mn-lt"/>
              </a:rPr>
              <a:t>单击此处添加文字</a:t>
            </a:r>
          </a:p>
        </p:txBody>
      </p:sp>
      <p:sp>
        <p:nvSpPr>
          <p:cNvPr id="86" name="矩形标注 85"/>
          <p:cNvSpPr/>
          <p:nvPr/>
        </p:nvSpPr>
        <p:spPr>
          <a:xfrm>
            <a:off x="6377209" y="3854360"/>
            <a:ext cx="1478210" cy="44794"/>
          </a:xfrm>
          <a:prstGeom prst="wedgeRectCallout">
            <a:avLst>
              <a:gd name="adj1" fmla="val -17526"/>
              <a:gd name="adj2" fmla="val -509465"/>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028" tIns="45514" rIns="91028" bIns="45514" anchor="ctr"/>
          <a:lstStyle/>
          <a:p>
            <a:pPr marL="0" marR="0" lvl="0" indent="0" algn="ctr" defTabSz="910314" rtl="0" eaLnBrk="1" fontAlgn="auto" latinLnBrk="0" hangingPunct="1">
              <a:lnSpc>
                <a:spcPct val="100000"/>
              </a:lnSpc>
              <a:spcBef>
                <a:spcPts val="0"/>
              </a:spcBef>
              <a:spcAft>
                <a:spcPts val="0"/>
              </a:spcAft>
              <a:buClrTx/>
              <a:buSzTx/>
              <a:buFontTx/>
              <a:buNone/>
              <a:tabLst/>
              <a:defRPr/>
            </a:pPr>
            <a:endParaRPr kumimoji="0" lang="zh-CN" altLang="en-US" sz="1270" b="0" i="0" u="none" strike="noStrike" kern="1200" cap="none" spc="0" normalizeH="0" baseline="0" noProof="0">
              <a:ln>
                <a:noFill/>
              </a:ln>
              <a:solidFill>
                <a:prstClr val="black">
                  <a:lumMod val="85000"/>
                  <a:lumOff val="15000"/>
                </a:prstClr>
              </a:solidFill>
              <a:effectLst/>
              <a:uLnTx/>
              <a:uFillTx/>
              <a:cs typeface="+mn-ea"/>
              <a:sym typeface="+mn-lt"/>
            </a:endParaRPr>
          </a:p>
        </p:txBody>
      </p:sp>
      <p:sp>
        <p:nvSpPr>
          <p:cNvPr id="87" name="Rectangle 28"/>
          <p:cNvSpPr>
            <a:spLocks noChangeArrowheads="1"/>
          </p:cNvSpPr>
          <p:nvPr/>
        </p:nvSpPr>
        <p:spPr bwMode="auto">
          <a:xfrm>
            <a:off x="6357798" y="3891689"/>
            <a:ext cx="1475224" cy="543579"/>
          </a:xfrm>
          <a:prstGeom prst="rect">
            <a:avLst/>
          </a:prstGeom>
          <a:noFill/>
          <a:ln>
            <a:noFill/>
          </a:ln>
          <a:extLst/>
        </p:spPr>
        <p:txBody>
          <a:bodyPr lIns="91028" tIns="45514" rIns="91028" bIns="45514">
            <a:spAutoFit/>
          </a:bodyPr>
          <a:lstStyle/>
          <a:p>
            <a:pPr marL="0" marR="0" lvl="0" indent="0" algn="l" defTabSz="910314" rtl="0" eaLnBrk="1" fontAlgn="auto" latinLnBrk="0" hangingPunct="1">
              <a:lnSpc>
                <a:spcPct val="120000"/>
              </a:lnSpc>
              <a:spcBef>
                <a:spcPts val="0"/>
              </a:spcBef>
              <a:spcAft>
                <a:spcPts val="0"/>
              </a:spcAft>
              <a:buClrTx/>
              <a:buSzTx/>
              <a:buFontTx/>
              <a:buNone/>
              <a:tabLst/>
              <a:defRPr/>
            </a:pPr>
            <a:r>
              <a:rPr kumimoji="0" lang="zh-CN" altLang="en-US" sz="1223" b="0" i="0" u="none" strike="noStrike" kern="1200" cap="none" spc="0" normalizeH="0" baseline="0" noProof="0" dirty="0">
                <a:ln>
                  <a:noFill/>
                </a:ln>
                <a:solidFill>
                  <a:prstClr val="black">
                    <a:lumMod val="85000"/>
                    <a:lumOff val="15000"/>
                  </a:prstClr>
                </a:solidFill>
                <a:effectLst/>
                <a:uLnTx/>
                <a:uFillTx/>
                <a:cs typeface="+mn-ea"/>
                <a:sym typeface="+mn-lt"/>
              </a:rPr>
              <a:t>单击此处添加文字</a:t>
            </a:r>
          </a:p>
          <a:p>
            <a:pPr marL="0" marR="0" lvl="0" indent="0" algn="l" defTabSz="910314" rtl="0" eaLnBrk="1" fontAlgn="auto" latinLnBrk="0" hangingPunct="1">
              <a:lnSpc>
                <a:spcPct val="120000"/>
              </a:lnSpc>
              <a:spcBef>
                <a:spcPts val="0"/>
              </a:spcBef>
              <a:spcAft>
                <a:spcPts val="0"/>
              </a:spcAft>
              <a:buClrTx/>
              <a:buSzTx/>
              <a:buFontTx/>
              <a:buNone/>
              <a:tabLst/>
              <a:defRPr/>
            </a:pPr>
            <a:r>
              <a:rPr kumimoji="0" lang="zh-CN" altLang="en-US" sz="1223" b="0" i="0" u="none" strike="noStrike" kern="1200" cap="none" spc="0" normalizeH="0" baseline="0" noProof="0" dirty="0">
                <a:ln>
                  <a:noFill/>
                </a:ln>
                <a:solidFill>
                  <a:prstClr val="black">
                    <a:lumMod val="85000"/>
                    <a:lumOff val="15000"/>
                  </a:prstClr>
                </a:solidFill>
                <a:effectLst/>
                <a:uLnTx/>
                <a:uFillTx/>
                <a:cs typeface="+mn-ea"/>
                <a:sym typeface="+mn-lt"/>
              </a:rPr>
              <a:t>单击此处添加文字</a:t>
            </a:r>
          </a:p>
        </p:txBody>
      </p:sp>
    </p:spTree>
    <p:extLst>
      <p:ext uri="{BB962C8B-B14F-4D97-AF65-F5344CB8AC3E}">
        <p14:creationId xmlns:p14="http://schemas.microsoft.com/office/powerpoint/2010/main" val="518138253"/>
      </p:ext>
    </p:extLst>
  </p:cSld>
  <p:clrMapOvr>
    <a:masterClrMapping/>
  </p:clrMapOvr>
  <p:transition spd="med" advClick="0" advTm="0">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59"/>
                                        </p:tgtEl>
                                        <p:attrNameLst>
                                          <p:attrName>style.visibility</p:attrName>
                                        </p:attrNameLst>
                                      </p:cBhvr>
                                      <p:to>
                                        <p:strVal val="visible"/>
                                      </p:to>
                                    </p:set>
                                    <p:animEffect transition="in" filter="wipe(left)">
                                      <p:cBhvr>
                                        <p:cTn id="7" dur="500"/>
                                        <p:tgtEl>
                                          <p:spTgt spid="59"/>
                                        </p:tgtEl>
                                      </p:cBhvr>
                                    </p:animEffect>
                                  </p:childTnLst>
                                </p:cTn>
                              </p:par>
                            </p:childTnLst>
                          </p:cTn>
                        </p:par>
                        <p:par>
                          <p:cTn id="8" fill="hold" nodeType="afterGroup">
                            <p:stCondLst>
                              <p:cond delay="500"/>
                            </p:stCondLst>
                            <p:childTnLst>
                              <p:par>
                                <p:cTn id="9" presetID="15"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1000" fill="hold"/>
                                        <p:tgtEl>
                                          <p:spTgt spid="8"/>
                                        </p:tgtEl>
                                        <p:attrNameLst>
                                          <p:attrName>ppt_w</p:attrName>
                                        </p:attrNameLst>
                                      </p:cBhvr>
                                      <p:tavLst>
                                        <p:tav tm="0">
                                          <p:val>
                                            <p:fltVal val="0"/>
                                          </p:val>
                                        </p:tav>
                                        <p:tav tm="100000">
                                          <p:val>
                                            <p:strVal val="#ppt_w"/>
                                          </p:val>
                                        </p:tav>
                                      </p:tavLst>
                                    </p:anim>
                                    <p:anim calcmode="lin" valueType="num">
                                      <p:cBhvr>
                                        <p:cTn id="12" dur="1000" fill="hold"/>
                                        <p:tgtEl>
                                          <p:spTgt spid="8"/>
                                        </p:tgtEl>
                                        <p:attrNameLst>
                                          <p:attrName>ppt_h</p:attrName>
                                        </p:attrNameLst>
                                      </p:cBhvr>
                                      <p:tavLst>
                                        <p:tav tm="0">
                                          <p:val>
                                            <p:fltVal val="0"/>
                                          </p:val>
                                        </p:tav>
                                        <p:tav tm="100000">
                                          <p:val>
                                            <p:strVal val="#ppt_h"/>
                                          </p:val>
                                        </p:tav>
                                      </p:tavLst>
                                    </p:anim>
                                    <p:anim calcmode="lin" valueType="num">
                                      <p:cBhvr>
                                        <p:cTn id="13" dur="1000" fill="hold"/>
                                        <p:tgtEl>
                                          <p:spTgt spid="8"/>
                                        </p:tgtEl>
                                        <p:attrNameLst>
                                          <p:attrName>ppt_x</p:attrName>
                                        </p:attrNameLst>
                                      </p:cBhvr>
                                      <p:tavLst>
                                        <p:tav tm="0" fmla="#ppt_x+(cos(-2*pi*(1-$))*-#ppt_x-sin(-2*pi*(1-$))*(1-#ppt_y))*(1-$)">
                                          <p:val>
                                            <p:fltVal val="0"/>
                                          </p:val>
                                        </p:tav>
                                        <p:tav tm="100000">
                                          <p:val>
                                            <p:fltVal val="1"/>
                                          </p:val>
                                        </p:tav>
                                      </p:tavLst>
                                    </p:anim>
                                    <p:anim calcmode="lin" valueType="num">
                                      <p:cBhvr>
                                        <p:cTn id="14" dur="1000" fill="hold"/>
                                        <p:tgtEl>
                                          <p:spTgt spid="8"/>
                                        </p:tgtEl>
                                        <p:attrNameLst>
                                          <p:attrName>ppt_y</p:attrName>
                                        </p:attrNameLst>
                                      </p:cBhvr>
                                      <p:tavLst>
                                        <p:tav tm="0" fmla="#ppt_y+(sin(-2*pi*(1-$))*-#ppt_x+cos(-2*pi*(1-$))*(1-#ppt_y))*(1-$)">
                                          <p:val>
                                            <p:fltVal val="0"/>
                                          </p:val>
                                        </p:tav>
                                        <p:tav tm="100000">
                                          <p:val>
                                            <p:fltVal val="1"/>
                                          </p:val>
                                        </p:tav>
                                      </p:tavLst>
                                    </p:anim>
                                  </p:childTnLst>
                                </p:cTn>
                              </p:par>
                              <p:par>
                                <p:cTn id="15" presetID="15" presetClass="entr" presetSubtype="0" fill="hold" nodeType="withEffect">
                                  <p:stCondLst>
                                    <p:cond delay="250"/>
                                  </p:stCondLst>
                                  <p:childTnLst>
                                    <p:set>
                                      <p:cBhvr>
                                        <p:cTn id="16" dur="1" fill="hold">
                                          <p:stCondLst>
                                            <p:cond delay="0"/>
                                          </p:stCondLst>
                                        </p:cTn>
                                        <p:tgtEl>
                                          <p:spTgt spid="2"/>
                                        </p:tgtEl>
                                        <p:attrNameLst>
                                          <p:attrName>style.visibility</p:attrName>
                                        </p:attrNameLst>
                                      </p:cBhvr>
                                      <p:to>
                                        <p:strVal val="visible"/>
                                      </p:to>
                                    </p:set>
                                    <p:anim calcmode="lin" valueType="num">
                                      <p:cBhvr>
                                        <p:cTn id="17" dur="1000" fill="hold"/>
                                        <p:tgtEl>
                                          <p:spTgt spid="2"/>
                                        </p:tgtEl>
                                        <p:attrNameLst>
                                          <p:attrName>ppt_w</p:attrName>
                                        </p:attrNameLst>
                                      </p:cBhvr>
                                      <p:tavLst>
                                        <p:tav tm="0">
                                          <p:val>
                                            <p:fltVal val="0"/>
                                          </p:val>
                                        </p:tav>
                                        <p:tav tm="100000">
                                          <p:val>
                                            <p:strVal val="#ppt_w"/>
                                          </p:val>
                                        </p:tav>
                                      </p:tavLst>
                                    </p:anim>
                                    <p:anim calcmode="lin" valueType="num">
                                      <p:cBhvr>
                                        <p:cTn id="18" dur="1000" fill="hold"/>
                                        <p:tgtEl>
                                          <p:spTgt spid="2"/>
                                        </p:tgtEl>
                                        <p:attrNameLst>
                                          <p:attrName>ppt_h</p:attrName>
                                        </p:attrNameLst>
                                      </p:cBhvr>
                                      <p:tavLst>
                                        <p:tav tm="0">
                                          <p:val>
                                            <p:fltVal val="0"/>
                                          </p:val>
                                        </p:tav>
                                        <p:tav tm="100000">
                                          <p:val>
                                            <p:strVal val="#ppt_h"/>
                                          </p:val>
                                        </p:tav>
                                      </p:tavLst>
                                    </p:anim>
                                    <p:anim calcmode="lin" valueType="num">
                                      <p:cBhvr>
                                        <p:cTn id="19" dur="1000" fill="hold"/>
                                        <p:tgtEl>
                                          <p:spTgt spid="2"/>
                                        </p:tgtEl>
                                        <p:attrNameLst>
                                          <p:attrName>ppt_x</p:attrName>
                                        </p:attrNameLst>
                                      </p:cBhvr>
                                      <p:tavLst>
                                        <p:tav tm="0" fmla="#ppt_x+(cos(-2*pi*(1-$))*-#ppt_x-sin(-2*pi*(1-$))*(1-#ppt_y))*(1-$)">
                                          <p:val>
                                            <p:fltVal val="0"/>
                                          </p:val>
                                        </p:tav>
                                        <p:tav tm="100000">
                                          <p:val>
                                            <p:fltVal val="1"/>
                                          </p:val>
                                        </p:tav>
                                      </p:tavLst>
                                    </p:anim>
                                    <p:anim calcmode="lin" valueType="num">
                                      <p:cBhvr>
                                        <p:cTn id="20" dur="1000" fill="hold"/>
                                        <p:tgtEl>
                                          <p:spTgt spid="2"/>
                                        </p:tgtEl>
                                        <p:attrNameLst>
                                          <p:attrName>ppt_y</p:attrName>
                                        </p:attrNameLst>
                                      </p:cBhvr>
                                      <p:tavLst>
                                        <p:tav tm="0" fmla="#ppt_y+(sin(-2*pi*(1-$))*-#ppt_x+cos(-2*pi*(1-$))*(1-#ppt_y))*(1-$)">
                                          <p:val>
                                            <p:fltVal val="0"/>
                                          </p:val>
                                        </p:tav>
                                        <p:tav tm="100000">
                                          <p:val>
                                            <p:fltVal val="1"/>
                                          </p:val>
                                        </p:tav>
                                      </p:tavLst>
                                    </p:anim>
                                  </p:childTnLst>
                                </p:cTn>
                              </p:par>
                              <p:par>
                                <p:cTn id="21" presetID="15" presetClass="entr" presetSubtype="0" fill="hold" nodeType="withEffect">
                                  <p:stCondLst>
                                    <p:cond delay="500"/>
                                  </p:stCondLst>
                                  <p:childTnLst>
                                    <p:set>
                                      <p:cBhvr>
                                        <p:cTn id="22" dur="1" fill="hold">
                                          <p:stCondLst>
                                            <p:cond delay="0"/>
                                          </p:stCondLst>
                                        </p:cTn>
                                        <p:tgtEl>
                                          <p:spTgt spid="4"/>
                                        </p:tgtEl>
                                        <p:attrNameLst>
                                          <p:attrName>style.visibility</p:attrName>
                                        </p:attrNameLst>
                                      </p:cBhvr>
                                      <p:to>
                                        <p:strVal val="visible"/>
                                      </p:to>
                                    </p:set>
                                    <p:anim calcmode="lin" valueType="num">
                                      <p:cBhvr>
                                        <p:cTn id="23" dur="1000" fill="hold"/>
                                        <p:tgtEl>
                                          <p:spTgt spid="4"/>
                                        </p:tgtEl>
                                        <p:attrNameLst>
                                          <p:attrName>ppt_w</p:attrName>
                                        </p:attrNameLst>
                                      </p:cBhvr>
                                      <p:tavLst>
                                        <p:tav tm="0">
                                          <p:val>
                                            <p:fltVal val="0"/>
                                          </p:val>
                                        </p:tav>
                                        <p:tav tm="100000">
                                          <p:val>
                                            <p:strVal val="#ppt_w"/>
                                          </p:val>
                                        </p:tav>
                                      </p:tavLst>
                                    </p:anim>
                                    <p:anim calcmode="lin" valueType="num">
                                      <p:cBhvr>
                                        <p:cTn id="24" dur="1000" fill="hold"/>
                                        <p:tgtEl>
                                          <p:spTgt spid="4"/>
                                        </p:tgtEl>
                                        <p:attrNameLst>
                                          <p:attrName>ppt_h</p:attrName>
                                        </p:attrNameLst>
                                      </p:cBhvr>
                                      <p:tavLst>
                                        <p:tav tm="0">
                                          <p:val>
                                            <p:fltVal val="0"/>
                                          </p:val>
                                        </p:tav>
                                        <p:tav tm="100000">
                                          <p:val>
                                            <p:strVal val="#ppt_h"/>
                                          </p:val>
                                        </p:tav>
                                      </p:tavLst>
                                    </p:anim>
                                    <p:anim calcmode="lin" valueType="num">
                                      <p:cBhvr>
                                        <p:cTn id="25" dur="1000" fill="hold"/>
                                        <p:tgtEl>
                                          <p:spTgt spid="4"/>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4"/>
                                        </p:tgtEl>
                                        <p:attrNameLst>
                                          <p:attrName>ppt_y</p:attrName>
                                        </p:attrNameLst>
                                      </p:cBhvr>
                                      <p:tavLst>
                                        <p:tav tm="0" fmla="#ppt_y+(sin(-2*pi*(1-$))*-#ppt_x+cos(-2*pi*(1-$))*(1-#ppt_y))*(1-$)">
                                          <p:val>
                                            <p:fltVal val="0"/>
                                          </p:val>
                                        </p:tav>
                                        <p:tav tm="100000">
                                          <p:val>
                                            <p:fltVal val="1"/>
                                          </p:val>
                                        </p:tav>
                                      </p:tavLst>
                                    </p:anim>
                                  </p:childTnLst>
                                </p:cTn>
                              </p:par>
                              <p:par>
                                <p:cTn id="27" presetID="15" presetClass="entr" presetSubtype="0" fill="hold" nodeType="withEffect">
                                  <p:stCondLst>
                                    <p:cond delay="750"/>
                                  </p:stCondLst>
                                  <p:childTnLst>
                                    <p:set>
                                      <p:cBhvr>
                                        <p:cTn id="28" dur="1" fill="hold">
                                          <p:stCondLst>
                                            <p:cond delay="0"/>
                                          </p:stCondLst>
                                        </p:cTn>
                                        <p:tgtEl>
                                          <p:spTgt spid="6"/>
                                        </p:tgtEl>
                                        <p:attrNameLst>
                                          <p:attrName>style.visibility</p:attrName>
                                        </p:attrNameLst>
                                      </p:cBhvr>
                                      <p:to>
                                        <p:strVal val="visible"/>
                                      </p:to>
                                    </p:set>
                                    <p:anim calcmode="lin" valueType="num">
                                      <p:cBhvr>
                                        <p:cTn id="29" dur="1000" fill="hold"/>
                                        <p:tgtEl>
                                          <p:spTgt spid="6"/>
                                        </p:tgtEl>
                                        <p:attrNameLst>
                                          <p:attrName>ppt_w</p:attrName>
                                        </p:attrNameLst>
                                      </p:cBhvr>
                                      <p:tavLst>
                                        <p:tav tm="0">
                                          <p:val>
                                            <p:fltVal val="0"/>
                                          </p:val>
                                        </p:tav>
                                        <p:tav tm="100000">
                                          <p:val>
                                            <p:strVal val="#ppt_w"/>
                                          </p:val>
                                        </p:tav>
                                      </p:tavLst>
                                    </p:anim>
                                    <p:anim calcmode="lin" valueType="num">
                                      <p:cBhvr>
                                        <p:cTn id="30" dur="1000" fill="hold"/>
                                        <p:tgtEl>
                                          <p:spTgt spid="6"/>
                                        </p:tgtEl>
                                        <p:attrNameLst>
                                          <p:attrName>ppt_h</p:attrName>
                                        </p:attrNameLst>
                                      </p:cBhvr>
                                      <p:tavLst>
                                        <p:tav tm="0">
                                          <p:val>
                                            <p:fltVal val="0"/>
                                          </p:val>
                                        </p:tav>
                                        <p:tav tm="100000">
                                          <p:val>
                                            <p:strVal val="#ppt_h"/>
                                          </p:val>
                                        </p:tav>
                                      </p:tavLst>
                                    </p:anim>
                                    <p:anim calcmode="lin" valueType="num">
                                      <p:cBhvr>
                                        <p:cTn id="31" dur="1000" fill="hold"/>
                                        <p:tgtEl>
                                          <p:spTgt spid="6"/>
                                        </p:tgtEl>
                                        <p:attrNameLst>
                                          <p:attrName>ppt_x</p:attrName>
                                        </p:attrNameLst>
                                      </p:cBhvr>
                                      <p:tavLst>
                                        <p:tav tm="0" fmla="#ppt_x+(cos(-2*pi*(1-$))*-#ppt_x-sin(-2*pi*(1-$))*(1-#ppt_y))*(1-$)">
                                          <p:val>
                                            <p:fltVal val="0"/>
                                          </p:val>
                                        </p:tav>
                                        <p:tav tm="100000">
                                          <p:val>
                                            <p:fltVal val="1"/>
                                          </p:val>
                                        </p:tav>
                                      </p:tavLst>
                                    </p:anim>
                                    <p:anim calcmode="lin" valueType="num">
                                      <p:cBhvr>
                                        <p:cTn id="32" dur="1000" fill="hold"/>
                                        <p:tgtEl>
                                          <p:spTgt spid="6"/>
                                        </p:tgtEl>
                                        <p:attrNameLst>
                                          <p:attrName>ppt_y</p:attrName>
                                        </p:attrNameLst>
                                      </p:cBhvr>
                                      <p:tavLst>
                                        <p:tav tm="0" fmla="#ppt_y+(sin(-2*pi*(1-$))*-#ppt_x+cos(-2*pi*(1-$))*(1-#ppt_y))*(1-$)">
                                          <p:val>
                                            <p:fltVal val="0"/>
                                          </p:val>
                                        </p:tav>
                                        <p:tav tm="100000">
                                          <p:val>
                                            <p:fltVal val="1"/>
                                          </p:val>
                                        </p:tav>
                                      </p:tavLst>
                                    </p:anim>
                                  </p:childTnLst>
                                </p:cTn>
                              </p:par>
                            </p:childTnLst>
                          </p:cTn>
                        </p:par>
                        <p:par>
                          <p:cTn id="33" fill="hold" nodeType="afterGroup">
                            <p:stCondLst>
                              <p:cond delay="2250"/>
                            </p:stCondLst>
                            <p:childTnLst>
                              <p:par>
                                <p:cTn id="34" presetID="2" presetClass="entr" presetSubtype="1" fill="hold" grpId="0" nodeType="afterEffect">
                                  <p:stCondLst>
                                    <p:cond delay="0"/>
                                  </p:stCondLst>
                                  <p:childTnLst>
                                    <p:set>
                                      <p:cBhvr>
                                        <p:cTn id="35" dur="1" fill="hold">
                                          <p:stCondLst>
                                            <p:cond delay="0"/>
                                          </p:stCondLst>
                                        </p:cTn>
                                        <p:tgtEl>
                                          <p:spTgt spid="81"/>
                                        </p:tgtEl>
                                        <p:attrNameLst>
                                          <p:attrName>style.visibility</p:attrName>
                                        </p:attrNameLst>
                                      </p:cBhvr>
                                      <p:to>
                                        <p:strVal val="visible"/>
                                      </p:to>
                                    </p:set>
                                    <p:anim calcmode="lin" valueType="num">
                                      <p:cBhvr additive="base">
                                        <p:cTn id="36" dur="500" fill="hold"/>
                                        <p:tgtEl>
                                          <p:spTgt spid="81"/>
                                        </p:tgtEl>
                                        <p:attrNameLst>
                                          <p:attrName>ppt_x</p:attrName>
                                        </p:attrNameLst>
                                      </p:cBhvr>
                                      <p:tavLst>
                                        <p:tav tm="0">
                                          <p:val>
                                            <p:strVal val="#ppt_x"/>
                                          </p:val>
                                        </p:tav>
                                        <p:tav tm="100000">
                                          <p:val>
                                            <p:strVal val="#ppt_x"/>
                                          </p:val>
                                        </p:tav>
                                      </p:tavLst>
                                    </p:anim>
                                    <p:anim calcmode="lin" valueType="num">
                                      <p:cBhvr additive="base">
                                        <p:cTn id="37" dur="500" fill="hold"/>
                                        <p:tgtEl>
                                          <p:spTgt spid="81"/>
                                        </p:tgtEl>
                                        <p:attrNameLst>
                                          <p:attrName>ppt_y</p:attrName>
                                        </p:attrNameLst>
                                      </p:cBhvr>
                                      <p:tavLst>
                                        <p:tav tm="0">
                                          <p:val>
                                            <p:strVal val="0-#ppt_h/2"/>
                                          </p:val>
                                        </p:tav>
                                        <p:tav tm="100000">
                                          <p:val>
                                            <p:strVal val="#ppt_y"/>
                                          </p:val>
                                        </p:tav>
                                      </p:tavLst>
                                    </p:anim>
                                  </p:childTnLst>
                                </p:cTn>
                              </p:par>
                            </p:childTnLst>
                          </p:cTn>
                        </p:par>
                        <p:par>
                          <p:cTn id="38" fill="hold" nodeType="afterGroup">
                            <p:stCondLst>
                              <p:cond delay="2750"/>
                            </p:stCondLst>
                            <p:childTnLst>
                              <p:par>
                                <p:cTn id="39" presetID="32" presetClass="emph" presetSubtype="0" fill="hold" grpId="1" nodeType="afterEffect">
                                  <p:stCondLst>
                                    <p:cond delay="0"/>
                                  </p:stCondLst>
                                  <p:childTnLst>
                                    <p:animRot by="120000">
                                      <p:cBhvr>
                                        <p:cTn id="40" dur="50" fill="hold">
                                          <p:stCondLst>
                                            <p:cond delay="0"/>
                                          </p:stCondLst>
                                        </p:cTn>
                                        <p:tgtEl>
                                          <p:spTgt spid="81"/>
                                        </p:tgtEl>
                                        <p:attrNameLst>
                                          <p:attrName>r</p:attrName>
                                        </p:attrNameLst>
                                      </p:cBhvr>
                                    </p:animRot>
                                    <p:animRot by="-240000">
                                      <p:cBhvr>
                                        <p:cTn id="41" dur="100" fill="hold">
                                          <p:stCondLst>
                                            <p:cond delay="100"/>
                                          </p:stCondLst>
                                        </p:cTn>
                                        <p:tgtEl>
                                          <p:spTgt spid="81"/>
                                        </p:tgtEl>
                                        <p:attrNameLst>
                                          <p:attrName>r</p:attrName>
                                        </p:attrNameLst>
                                      </p:cBhvr>
                                    </p:animRot>
                                    <p:animRot by="240000">
                                      <p:cBhvr>
                                        <p:cTn id="42" dur="100" fill="hold">
                                          <p:stCondLst>
                                            <p:cond delay="200"/>
                                          </p:stCondLst>
                                        </p:cTn>
                                        <p:tgtEl>
                                          <p:spTgt spid="81"/>
                                        </p:tgtEl>
                                        <p:attrNameLst>
                                          <p:attrName>r</p:attrName>
                                        </p:attrNameLst>
                                      </p:cBhvr>
                                    </p:animRot>
                                    <p:animRot by="-240000">
                                      <p:cBhvr>
                                        <p:cTn id="43" dur="100" fill="hold">
                                          <p:stCondLst>
                                            <p:cond delay="300"/>
                                          </p:stCondLst>
                                        </p:cTn>
                                        <p:tgtEl>
                                          <p:spTgt spid="81"/>
                                        </p:tgtEl>
                                        <p:attrNameLst>
                                          <p:attrName>r</p:attrName>
                                        </p:attrNameLst>
                                      </p:cBhvr>
                                    </p:animRot>
                                    <p:animRot by="120000">
                                      <p:cBhvr>
                                        <p:cTn id="44" dur="100" fill="hold">
                                          <p:stCondLst>
                                            <p:cond delay="400"/>
                                          </p:stCondLst>
                                        </p:cTn>
                                        <p:tgtEl>
                                          <p:spTgt spid="81"/>
                                        </p:tgtEl>
                                        <p:attrNameLst>
                                          <p:attrName>r</p:attrName>
                                        </p:attrNameLst>
                                      </p:cBhvr>
                                    </p:animRot>
                                  </p:childTnLst>
                                </p:cTn>
                              </p:par>
                            </p:childTnLst>
                          </p:cTn>
                        </p:par>
                        <p:par>
                          <p:cTn id="45" fill="hold">
                            <p:stCondLst>
                              <p:cond delay="3250"/>
                            </p:stCondLst>
                            <p:childTnLst>
                              <p:par>
                                <p:cTn id="46" presetID="18" presetClass="entr" presetSubtype="9" fill="hold" grpId="0" nodeType="afterEffect">
                                  <p:stCondLst>
                                    <p:cond delay="0"/>
                                  </p:stCondLst>
                                  <p:childTnLst>
                                    <p:set>
                                      <p:cBhvr>
                                        <p:cTn id="47" dur="1" fill="hold">
                                          <p:stCondLst>
                                            <p:cond delay="0"/>
                                          </p:stCondLst>
                                        </p:cTn>
                                        <p:tgtEl>
                                          <p:spTgt spid="83"/>
                                        </p:tgtEl>
                                        <p:attrNameLst>
                                          <p:attrName>style.visibility</p:attrName>
                                        </p:attrNameLst>
                                      </p:cBhvr>
                                      <p:to>
                                        <p:strVal val="visible"/>
                                      </p:to>
                                    </p:set>
                                    <p:animEffect transition="in" filter="strips(upLeft)">
                                      <p:cBhvr>
                                        <p:cTn id="48" dur="500"/>
                                        <p:tgtEl>
                                          <p:spTgt spid="83"/>
                                        </p:tgtEl>
                                      </p:cBhvr>
                                    </p:animEffect>
                                  </p:childTnLst>
                                </p:cTn>
                              </p:par>
                            </p:childTnLst>
                          </p:cTn>
                        </p:par>
                        <p:par>
                          <p:cTn id="49" fill="hold" nodeType="afterGroup">
                            <p:stCondLst>
                              <p:cond delay="3750"/>
                            </p:stCondLst>
                            <p:childTnLst>
                              <p:par>
                                <p:cTn id="50" presetID="2" presetClass="entr" presetSubtype="4" fill="hold" grpId="0" nodeType="afterEffect">
                                  <p:stCondLst>
                                    <p:cond delay="0"/>
                                  </p:stCondLst>
                                  <p:childTnLst>
                                    <p:set>
                                      <p:cBhvr>
                                        <p:cTn id="51" dur="1" fill="hold">
                                          <p:stCondLst>
                                            <p:cond delay="0"/>
                                          </p:stCondLst>
                                        </p:cTn>
                                        <p:tgtEl>
                                          <p:spTgt spid="80"/>
                                        </p:tgtEl>
                                        <p:attrNameLst>
                                          <p:attrName>style.visibility</p:attrName>
                                        </p:attrNameLst>
                                      </p:cBhvr>
                                      <p:to>
                                        <p:strVal val="visible"/>
                                      </p:to>
                                    </p:set>
                                    <p:anim calcmode="lin" valueType="num">
                                      <p:cBhvr additive="base">
                                        <p:cTn id="52" dur="500" fill="hold"/>
                                        <p:tgtEl>
                                          <p:spTgt spid="80"/>
                                        </p:tgtEl>
                                        <p:attrNameLst>
                                          <p:attrName>ppt_x</p:attrName>
                                        </p:attrNameLst>
                                      </p:cBhvr>
                                      <p:tavLst>
                                        <p:tav tm="0">
                                          <p:val>
                                            <p:strVal val="#ppt_x"/>
                                          </p:val>
                                        </p:tav>
                                        <p:tav tm="100000">
                                          <p:val>
                                            <p:strVal val="#ppt_x"/>
                                          </p:val>
                                        </p:tav>
                                      </p:tavLst>
                                    </p:anim>
                                    <p:anim calcmode="lin" valueType="num">
                                      <p:cBhvr additive="base">
                                        <p:cTn id="53" dur="500" fill="hold"/>
                                        <p:tgtEl>
                                          <p:spTgt spid="80"/>
                                        </p:tgtEl>
                                        <p:attrNameLst>
                                          <p:attrName>ppt_y</p:attrName>
                                        </p:attrNameLst>
                                      </p:cBhvr>
                                      <p:tavLst>
                                        <p:tav tm="0">
                                          <p:val>
                                            <p:strVal val="1+#ppt_h/2"/>
                                          </p:val>
                                        </p:tav>
                                        <p:tav tm="100000">
                                          <p:val>
                                            <p:strVal val="#ppt_y"/>
                                          </p:val>
                                        </p:tav>
                                      </p:tavLst>
                                    </p:anim>
                                  </p:childTnLst>
                                </p:cTn>
                              </p:par>
                            </p:childTnLst>
                          </p:cTn>
                        </p:par>
                        <p:par>
                          <p:cTn id="54" fill="hold" nodeType="afterGroup">
                            <p:stCondLst>
                              <p:cond delay="4250"/>
                            </p:stCondLst>
                            <p:childTnLst>
                              <p:par>
                                <p:cTn id="55" presetID="32" presetClass="emph" presetSubtype="0" fill="hold" grpId="1" nodeType="afterEffect">
                                  <p:stCondLst>
                                    <p:cond delay="0"/>
                                  </p:stCondLst>
                                  <p:childTnLst>
                                    <p:animRot by="120000">
                                      <p:cBhvr>
                                        <p:cTn id="56" dur="50" fill="hold">
                                          <p:stCondLst>
                                            <p:cond delay="0"/>
                                          </p:stCondLst>
                                        </p:cTn>
                                        <p:tgtEl>
                                          <p:spTgt spid="80"/>
                                        </p:tgtEl>
                                        <p:attrNameLst>
                                          <p:attrName>r</p:attrName>
                                        </p:attrNameLst>
                                      </p:cBhvr>
                                    </p:animRot>
                                    <p:animRot by="-240000">
                                      <p:cBhvr>
                                        <p:cTn id="57" dur="100" fill="hold">
                                          <p:stCondLst>
                                            <p:cond delay="100"/>
                                          </p:stCondLst>
                                        </p:cTn>
                                        <p:tgtEl>
                                          <p:spTgt spid="80"/>
                                        </p:tgtEl>
                                        <p:attrNameLst>
                                          <p:attrName>r</p:attrName>
                                        </p:attrNameLst>
                                      </p:cBhvr>
                                    </p:animRot>
                                    <p:animRot by="240000">
                                      <p:cBhvr>
                                        <p:cTn id="58" dur="100" fill="hold">
                                          <p:stCondLst>
                                            <p:cond delay="200"/>
                                          </p:stCondLst>
                                        </p:cTn>
                                        <p:tgtEl>
                                          <p:spTgt spid="80"/>
                                        </p:tgtEl>
                                        <p:attrNameLst>
                                          <p:attrName>r</p:attrName>
                                        </p:attrNameLst>
                                      </p:cBhvr>
                                    </p:animRot>
                                    <p:animRot by="-240000">
                                      <p:cBhvr>
                                        <p:cTn id="59" dur="100" fill="hold">
                                          <p:stCondLst>
                                            <p:cond delay="300"/>
                                          </p:stCondLst>
                                        </p:cTn>
                                        <p:tgtEl>
                                          <p:spTgt spid="80"/>
                                        </p:tgtEl>
                                        <p:attrNameLst>
                                          <p:attrName>r</p:attrName>
                                        </p:attrNameLst>
                                      </p:cBhvr>
                                    </p:animRot>
                                    <p:animRot by="120000">
                                      <p:cBhvr>
                                        <p:cTn id="60" dur="100" fill="hold">
                                          <p:stCondLst>
                                            <p:cond delay="400"/>
                                          </p:stCondLst>
                                        </p:cTn>
                                        <p:tgtEl>
                                          <p:spTgt spid="80"/>
                                        </p:tgtEl>
                                        <p:attrNameLst>
                                          <p:attrName>r</p:attrName>
                                        </p:attrNameLst>
                                      </p:cBhvr>
                                    </p:animRot>
                                  </p:childTnLst>
                                </p:cTn>
                              </p:par>
                            </p:childTnLst>
                          </p:cTn>
                        </p:par>
                        <p:par>
                          <p:cTn id="61" fill="hold" nodeType="afterGroup">
                            <p:stCondLst>
                              <p:cond delay="4750"/>
                            </p:stCondLst>
                            <p:childTnLst>
                              <p:par>
                                <p:cTn id="62" presetID="18" presetClass="entr" presetSubtype="9" fill="hold" grpId="0" nodeType="afterEffect">
                                  <p:stCondLst>
                                    <p:cond delay="0"/>
                                  </p:stCondLst>
                                  <p:childTnLst>
                                    <p:set>
                                      <p:cBhvr>
                                        <p:cTn id="63" dur="1" fill="hold">
                                          <p:stCondLst>
                                            <p:cond delay="0"/>
                                          </p:stCondLst>
                                        </p:cTn>
                                        <p:tgtEl>
                                          <p:spTgt spid="82"/>
                                        </p:tgtEl>
                                        <p:attrNameLst>
                                          <p:attrName>style.visibility</p:attrName>
                                        </p:attrNameLst>
                                      </p:cBhvr>
                                      <p:to>
                                        <p:strVal val="visible"/>
                                      </p:to>
                                    </p:set>
                                    <p:animEffect transition="in" filter="strips(upLeft)">
                                      <p:cBhvr>
                                        <p:cTn id="64" dur="500"/>
                                        <p:tgtEl>
                                          <p:spTgt spid="82"/>
                                        </p:tgtEl>
                                      </p:cBhvr>
                                    </p:animEffect>
                                  </p:childTnLst>
                                </p:cTn>
                              </p:par>
                            </p:childTnLst>
                          </p:cTn>
                        </p:par>
                        <p:par>
                          <p:cTn id="65" fill="hold" nodeType="afterGroup">
                            <p:stCondLst>
                              <p:cond delay="5250"/>
                            </p:stCondLst>
                            <p:childTnLst>
                              <p:par>
                                <p:cTn id="66" presetID="2" presetClass="entr" presetSubtype="1" fill="hold" grpId="0" nodeType="afterEffect">
                                  <p:stCondLst>
                                    <p:cond delay="0"/>
                                  </p:stCondLst>
                                  <p:childTnLst>
                                    <p:set>
                                      <p:cBhvr>
                                        <p:cTn id="67" dur="1" fill="hold">
                                          <p:stCondLst>
                                            <p:cond delay="0"/>
                                          </p:stCondLst>
                                        </p:cTn>
                                        <p:tgtEl>
                                          <p:spTgt spid="84"/>
                                        </p:tgtEl>
                                        <p:attrNameLst>
                                          <p:attrName>style.visibility</p:attrName>
                                        </p:attrNameLst>
                                      </p:cBhvr>
                                      <p:to>
                                        <p:strVal val="visible"/>
                                      </p:to>
                                    </p:set>
                                    <p:anim calcmode="lin" valueType="num">
                                      <p:cBhvr additive="base">
                                        <p:cTn id="68" dur="500" fill="hold"/>
                                        <p:tgtEl>
                                          <p:spTgt spid="84"/>
                                        </p:tgtEl>
                                        <p:attrNameLst>
                                          <p:attrName>ppt_x</p:attrName>
                                        </p:attrNameLst>
                                      </p:cBhvr>
                                      <p:tavLst>
                                        <p:tav tm="0">
                                          <p:val>
                                            <p:strVal val="#ppt_x"/>
                                          </p:val>
                                        </p:tav>
                                        <p:tav tm="100000">
                                          <p:val>
                                            <p:strVal val="#ppt_x"/>
                                          </p:val>
                                        </p:tav>
                                      </p:tavLst>
                                    </p:anim>
                                    <p:anim calcmode="lin" valueType="num">
                                      <p:cBhvr additive="base">
                                        <p:cTn id="69" dur="500" fill="hold"/>
                                        <p:tgtEl>
                                          <p:spTgt spid="84"/>
                                        </p:tgtEl>
                                        <p:attrNameLst>
                                          <p:attrName>ppt_y</p:attrName>
                                        </p:attrNameLst>
                                      </p:cBhvr>
                                      <p:tavLst>
                                        <p:tav tm="0">
                                          <p:val>
                                            <p:strVal val="0-#ppt_h/2"/>
                                          </p:val>
                                        </p:tav>
                                        <p:tav tm="100000">
                                          <p:val>
                                            <p:strVal val="#ppt_y"/>
                                          </p:val>
                                        </p:tav>
                                      </p:tavLst>
                                    </p:anim>
                                  </p:childTnLst>
                                </p:cTn>
                              </p:par>
                            </p:childTnLst>
                          </p:cTn>
                        </p:par>
                        <p:par>
                          <p:cTn id="70" fill="hold" nodeType="afterGroup">
                            <p:stCondLst>
                              <p:cond delay="5750"/>
                            </p:stCondLst>
                            <p:childTnLst>
                              <p:par>
                                <p:cTn id="71" presetID="32" presetClass="emph" presetSubtype="0" fill="hold" grpId="1" nodeType="afterEffect">
                                  <p:stCondLst>
                                    <p:cond delay="0"/>
                                  </p:stCondLst>
                                  <p:childTnLst>
                                    <p:animRot by="120000">
                                      <p:cBhvr>
                                        <p:cTn id="72" dur="50" fill="hold">
                                          <p:stCondLst>
                                            <p:cond delay="0"/>
                                          </p:stCondLst>
                                        </p:cTn>
                                        <p:tgtEl>
                                          <p:spTgt spid="84"/>
                                        </p:tgtEl>
                                        <p:attrNameLst>
                                          <p:attrName>r</p:attrName>
                                        </p:attrNameLst>
                                      </p:cBhvr>
                                    </p:animRot>
                                    <p:animRot by="-240000">
                                      <p:cBhvr>
                                        <p:cTn id="73" dur="100" fill="hold">
                                          <p:stCondLst>
                                            <p:cond delay="100"/>
                                          </p:stCondLst>
                                        </p:cTn>
                                        <p:tgtEl>
                                          <p:spTgt spid="84"/>
                                        </p:tgtEl>
                                        <p:attrNameLst>
                                          <p:attrName>r</p:attrName>
                                        </p:attrNameLst>
                                      </p:cBhvr>
                                    </p:animRot>
                                    <p:animRot by="240000">
                                      <p:cBhvr>
                                        <p:cTn id="74" dur="100" fill="hold">
                                          <p:stCondLst>
                                            <p:cond delay="200"/>
                                          </p:stCondLst>
                                        </p:cTn>
                                        <p:tgtEl>
                                          <p:spTgt spid="84"/>
                                        </p:tgtEl>
                                        <p:attrNameLst>
                                          <p:attrName>r</p:attrName>
                                        </p:attrNameLst>
                                      </p:cBhvr>
                                    </p:animRot>
                                    <p:animRot by="-240000">
                                      <p:cBhvr>
                                        <p:cTn id="75" dur="100" fill="hold">
                                          <p:stCondLst>
                                            <p:cond delay="300"/>
                                          </p:stCondLst>
                                        </p:cTn>
                                        <p:tgtEl>
                                          <p:spTgt spid="84"/>
                                        </p:tgtEl>
                                        <p:attrNameLst>
                                          <p:attrName>r</p:attrName>
                                        </p:attrNameLst>
                                      </p:cBhvr>
                                    </p:animRot>
                                    <p:animRot by="120000">
                                      <p:cBhvr>
                                        <p:cTn id="76" dur="100" fill="hold">
                                          <p:stCondLst>
                                            <p:cond delay="400"/>
                                          </p:stCondLst>
                                        </p:cTn>
                                        <p:tgtEl>
                                          <p:spTgt spid="84"/>
                                        </p:tgtEl>
                                        <p:attrNameLst>
                                          <p:attrName>r</p:attrName>
                                        </p:attrNameLst>
                                      </p:cBhvr>
                                    </p:animRot>
                                  </p:childTnLst>
                                </p:cTn>
                              </p:par>
                            </p:childTnLst>
                          </p:cTn>
                        </p:par>
                        <p:par>
                          <p:cTn id="77" fill="hold" nodeType="afterGroup">
                            <p:stCondLst>
                              <p:cond delay="6250"/>
                            </p:stCondLst>
                            <p:childTnLst>
                              <p:par>
                                <p:cTn id="78" presetID="18" presetClass="entr" presetSubtype="9" fill="hold" grpId="0" nodeType="afterEffect">
                                  <p:stCondLst>
                                    <p:cond delay="0"/>
                                  </p:stCondLst>
                                  <p:childTnLst>
                                    <p:set>
                                      <p:cBhvr>
                                        <p:cTn id="79" dur="1" fill="hold">
                                          <p:stCondLst>
                                            <p:cond delay="0"/>
                                          </p:stCondLst>
                                        </p:cTn>
                                        <p:tgtEl>
                                          <p:spTgt spid="85"/>
                                        </p:tgtEl>
                                        <p:attrNameLst>
                                          <p:attrName>style.visibility</p:attrName>
                                        </p:attrNameLst>
                                      </p:cBhvr>
                                      <p:to>
                                        <p:strVal val="visible"/>
                                      </p:to>
                                    </p:set>
                                    <p:animEffect transition="in" filter="strips(upLeft)">
                                      <p:cBhvr>
                                        <p:cTn id="80" dur="500"/>
                                        <p:tgtEl>
                                          <p:spTgt spid="85"/>
                                        </p:tgtEl>
                                      </p:cBhvr>
                                    </p:animEffect>
                                  </p:childTnLst>
                                </p:cTn>
                              </p:par>
                            </p:childTnLst>
                          </p:cTn>
                        </p:par>
                        <p:par>
                          <p:cTn id="81" fill="hold" nodeType="afterGroup">
                            <p:stCondLst>
                              <p:cond delay="6750"/>
                            </p:stCondLst>
                            <p:childTnLst>
                              <p:par>
                                <p:cTn id="82" presetID="2" presetClass="entr" presetSubtype="4" fill="hold" grpId="0" nodeType="afterEffect">
                                  <p:stCondLst>
                                    <p:cond delay="0"/>
                                  </p:stCondLst>
                                  <p:childTnLst>
                                    <p:set>
                                      <p:cBhvr>
                                        <p:cTn id="83" dur="1" fill="hold">
                                          <p:stCondLst>
                                            <p:cond delay="0"/>
                                          </p:stCondLst>
                                        </p:cTn>
                                        <p:tgtEl>
                                          <p:spTgt spid="86"/>
                                        </p:tgtEl>
                                        <p:attrNameLst>
                                          <p:attrName>style.visibility</p:attrName>
                                        </p:attrNameLst>
                                      </p:cBhvr>
                                      <p:to>
                                        <p:strVal val="visible"/>
                                      </p:to>
                                    </p:set>
                                    <p:anim calcmode="lin" valueType="num">
                                      <p:cBhvr additive="base">
                                        <p:cTn id="84" dur="500" fill="hold"/>
                                        <p:tgtEl>
                                          <p:spTgt spid="86"/>
                                        </p:tgtEl>
                                        <p:attrNameLst>
                                          <p:attrName>ppt_x</p:attrName>
                                        </p:attrNameLst>
                                      </p:cBhvr>
                                      <p:tavLst>
                                        <p:tav tm="0">
                                          <p:val>
                                            <p:strVal val="#ppt_x"/>
                                          </p:val>
                                        </p:tav>
                                        <p:tav tm="100000">
                                          <p:val>
                                            <p:strVal val="#ppt_x"/>
                                          </p:val>
                                        </p:tav>
                                      </p:tavLst>
                                    </p:anim>
                                    <p:anim calcmode="lin" valueType="num">
                                      <p:cBhvr additive="base">
                                        <p:cTn id="85" dur="500" fill="hold"/>
                                        <p:tgtEl>
                                          <p:spTgt spid="86"/>
                                        </p:tgtEl>
                                        <p:attrNameLst>
                                          <p:attrName>ppt_y</p:attrName>
                                        </p:attrNameLst>
                                      </p:cBhvr>
                                      <p:tavLst>
                                        <p:tav tm="0">
                                          <p:val>
                                            <p:strVal val="1+#ppt_h/2"/>
                                          </p:val>
                                        </p:tav>
                                        <p:tav tm="100000">
                                          <p:val>
                                            <p:strVal val="#ppt_y"/>
                                          </p:val>
                                        </p:tav>
                                      </p:tavLst>
                                    </p:anim>
                                  </p:childTnLst>
                                </p:cTn>
                              </p:par>
                            </p:childTnLst>
                          </p:cTn>
                        </p:par>
                        <p:par>
                          <p:cTn id="86" fill="hold" nodeType="afterGroup">
                            <p:stCondLst>
                              <p:cond delay="7250"/>
                            </p:stCondLst>
                            <p:childTnLst>
                              <p:par>
                                <p:cTn id="87" presetID="32" presetClass="emph" presetSubtype="0" fill="hold" grpId="1" nodeType="afterEffect">
                                  <p:stCondLst>
                                    <p:cond delay="0"/>
                                  </p:stCondLst>
                                  <p:childTnLst>
                                    <p:animRot by="120000">
                                      <p:cBhvr>
                                        <p:cTn id="88" dur="50" fill="hold">
                                          <p:stCondLst>
                                            <p:cond delay="0"/>
                                          </p:stCondLst>
                                        </p:cTn>
                                        <p:tgtEl>
                                          <p:spTgt spid="86"/>
                                        </p:tgtEl>
                                        <p:attrNameLst>
                                          <p:attrName>r</p:attrName>
                                        </p:attrNameLst>
                                      </p:cBhvr>
                                    </p:animRot>
                                    <p:animRot by="-240000">
                                      <p:cBhvr>
                                        <p:cTn id="89" dur="100" fill="hold">
                                          <p:stCondLst>
                                            <p:cond delay="100"/>
                                          </p:stCondLst>
                                        </p:cTn>
                                        <p:tgtEl>
                                          <p:spTgt spid="86"/>
                                        </p:tgtEl>
                                        <p:attrNameLst>
                                          <p:attrName>r</p:attrName>
                                        </p:attrNameLst>
                                      </p:cBhvr>
                                    </p:animRot>
                                    <p:animRot by="240000">
                                      <p:cBhvr>
                                        <p:cTn id="90" dur="100" fill="hold">
                                          <p:stCondLst>
                                            <p:cond delay="200"/>
                                          </p:stCondLst>
                                        </p:cTn>
                                        <p:tgtEl>
                                          <p:spTgt spid="86"/>
                                        </p:tgtEl>
                                        <p:attrNameLst>
                                          <p:attrName>r</p:attrName>
                                        </p:attrNameLst>
                                      </p:cBhvr>
                                    </p:animRot>
                                    <p:animRot by="-240000">
                                      <p:cBhvr>
                                        <p:cTn id="91" dur="100" fill="hold">
                                          <p:stCondLst>
                                            <p:cond delay="300"/>
                                          </p:stCondLst>
                                        </p:cTn>
                                        <p:tgtEl>
                                          <p:spTgt spid="86"/>
                                        </p:tgtEl>
                                        <p:attrNameLst>
                                          <p:attrName>r</p:attrName>
                                        </p:attrNameLst>
                                      </p:cBhvr>
                                    </p:animRot>
                                    <p:animRot by="120000">
                                      <p:cBhvr>
                                        <p:cTn id="92" dur="100" fill="hold">
                                          <p:stCondLst>
                                            <p:cond delay="400"/>
                                          </p:stCondLst>
                                        </p:cTn>
                                        <p:tgtEl>
                                          <p:spTgt spid="86"/>
                                        </p:tgtEl>
                                        <p:attrNameLst>
                                          <p:attrName>r</p:attrName>
                                        </p:attrNameLst>
                                      </p:cBhvr>
                                    </p:animRot>
                                  </p:childTnLst>
                                </p:cTn>
                              </p:par>
                            </p:childTnLst>
                          </p:cTn>
                        </p:par>
                        <p:par>
                          <p:cTn id="93" fill="hold" nodeType="afterGroup">
                            <p:stCondLst>
                              <p:cond delay="7750"/>
                            </p:stCondLst>
                            <p:childTnLst>
                              <p:par>
                                <p:cTn id="94" presetID="18" presetClass="entr" presetSubtype="9" fill="hold" grpId="0" nodeType="afterEffect">
                                  <p:stCondLst>
                                    <p:cond delay="0"/>
                                  </p:stCondLst>
                                  <p:childTnLst>
                                    <p:set>
                                      <p:cBhvr>
                                        <p:cTn id="95" dur="1" fill="hold">
                                          <p:stCondLst>
                                            <p:cond delay="0"/>
                                          </p:stCondLst>
                                        </p:cTn>
                                        <p:tgtEl>
                                          <p:spTgt spid="87"/>
                                        </p:tgtEl>
                                        <p:attrNameLst>
                                          <p:attrName>style.visibility</p:attrName>
                                        </p:attrNameLst>
                                      </p:cBhvr>
                                      <p:to>
                                        <p:strVal val="visible"/>
                                      </p:to>
                                    </p:set>
                                    <p:animEffect transition="in" filter="strips(upLeft)">
                                      <p:cBhvr>
                                        <p:cTn id="96" dur="500"/>
                                        <p:tgtEl>
                                          <p:spTgt spid="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animBg="1"/>
      <p:bldP spid="80" grpId="0" animBg="1"/>
      <p:bldP spid="80" grpId="1" animBg="1"/>
      <p:bldP spid="81" grpId="0" animBg="1"/>
      <p:bldP spid="81" grpId="1" animBg="1"/>
      <p:bldP spid="82" grpId="0"/>
      <p:bldP spid="83" grpId="0"/>
      <p:bldP spid="84" grpId="0" animBg="1"/>
      <p:bldP spid="84" grpId="1" animBg="1"/>
      <p:bldP spid="85" grpId="0"/>
      <p:bldP spid="86" grpId="0" animBg="1"/>
      <p:bldP spid="86" grpId="1" animBg="1"/>
      <p:bldP spid="8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图片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0" y="2743"/>
            <a:ext cx="9144000" cy="5140757"/>
          </a:xfrm>
          <a:prstGeom prst="rect">
            <a:avLst/>
          </a:prstGeom>
        </p:spPr>
      </p:pic>
      <p:sp>
        <p:nvSpPr>
          <p:cNvPr id="8" name="MH_Entry_1">
            <a:hlinkClick r:id="rId7" action="ppaction://hlinksldjump"/>
          </p:cNvPr>
          <p:cNvSpPr/>
          <p:nvPr>
            <p:custDataLst>
              <p:tags r:id="rId1"/>
            </p:custDataLst>
          </p:nvPr>
        </p:nvSpPr>
        <p:spPr>
          <a:xfrm>
            <a:off x="0" y="2859782"/>
            <a:ext cx="5169238" cy="464551"/>
          </a:xfrm>
          <a:prstGeom prst="rect">
            <a:avLst/>
          </a:prstGeom>
          <a:solidFill>
            <a:srgbClr val="E69D0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08000" tIns="0" rIns="0" bIns="0" anchor="ctr">
            <a:normAutofit/>
          </a:bodyPr>
          <a:lstStyle/>
          <a:p>
            <a:pPr algn="ctr" defTabSz="685800">
              <a:defRPr/>
            </a:pPr>
            <a:r>
              <a:rPr lang="zh-CN" altLang="en-US" sz="2400" b="1" spc="150" dirty="0">
                <a:solidFill>
                  <a:srgbClr val="FFFFFF"/>
                </a:solidFill>
                <a:cs typeface="+mn-ea"/>
                <a:sym typeface="+mn-lt"/>
              </a:rPr>
              <a:t>输入您的标题或复制标题到此处</a:t>
            </a:r>
          </a:p>
        </p:txBody>
      </p:sp>
      <p:cxnSp>
        <p:nvCxnSpPr>
          <p:cNvPr id="9" name="MH_Others_1"/>
          <p:cNvCxnSpPr/>
          <p:nvPr>
            <p:custDataLst>
              <p:tags r:id="rId2"/>
            </p:custDataLst>
          </p:nvPr>
        </p:nvCxnSpPr>
        <p:spPr>
          <a:xfrm>
            <a:off x="-1116" y="3460431"/>
            <a:ext cx="5170354" cy="0"/>
          </a:xfrm>
          <a:prstGeom prst="line">
            <a:avLst/>
          </a:prstGeom>
          <a:ln w="3175">
            <a:solidFill>
              <a:srgbClr val="E69D00"/>
            </a:solidFill>
          </a:ln>
        </p:spPr>
        <p:style>
          <a:lnRef idx="1">
            <a:schemeClr val="accent1"/>
          </a:lnRef>
          <a:fillRef idx="0">
            <a:schemeClr val="accent1"/>
          </a:fillRef>
          <a:effectRef idx="0">
            <a:schemeClr val="accent1"/>
          </a:effectRef>
          <a:fontRef idx="minor">
            <a:schemeClr val="tx1"/>
          </a:fontRef>
        </p:style>
      </p:cxnSp>
      <p:sp>
        <p:nvSpPr>
          <p:cNvPr id="20" name="MH_Number_1">
            <a:hlinkClick r:id="rId7" action="ppaction://hlinksldjump"/>
          </p:cNvPr>
          <p:cNvSpPr txBox="1">
            <a:spLocks noChangeArrowheads="1"/>
          </p:cNvSpPr>
          <p:nvPr>
            <p:custDataLst>
              <p:tags r:id="rId3"/>
            </p:custDataLst>
          </p:nvPr>
        </p:nvSpPr>
        <p:spPr bwMode="auto">
          <a:xfrm>
            <a:off x="1115616" y="2090976"/>
            <a:ext cx="2555253" cy="5338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no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9pPr>
          </a:lstStyle>
          <a:p>
            <a:pPr algn="ctr" defTabSz="685800">
              <a:lnSpc>
                <a:spcPct val="100000"/>
              </a:lnSpc>
              <a:spcBef>
                <a:spcPct val="0"/>
              </a:spcBef>
              <a:buFontTx/>
              <a:buNone/>
              <a:defRPr/>
            </a:pPr>
            <a:r>
              <a:rPr lang="zh-CN" altLang="en-US" sz="4000" b="1" dirty="0" smtClean="0">
                <a:solidFill>
                  <a:srgbClr val="E69D00"/>
                </a:solidFill>
                <a:latin typeface="微软雅黑"/>
                <a:ea typeface="微软雅黑"/>
                <a:cs typeface="+mn-ea"/>
                <a:sym typeface="+mn-lt"/>
              </a:rPr>
              <a:t>第三部</a:t>
            </a:r>
            <a:r>
              <a:rPr lang="zh-CN" altLang="en-US" sz="4000" b="1" dirty="0">
                <a:solidFill>
                  <a:srgbClr val="E69D00"/>
                </a:solidFill>
                <a:latin typeface="微软雅黑"/>
                <a:ea typeface="微软雅黑"/>
                <a:cs typeface="+mn-ea"/>
                <a:sym typeface="+mn-lt"/>
              </a:rPr>
              <a:t>分</a:t>
            </a:r>
          </a:p>
        </p:txBody>
      </p:sp>
    </p:spTree>
    <p:extLst>
      <p:ext uri="{BB962C8B-B14F-4D97-AF65-F5344CB8AC3E}">
        <p14:creationId xmlns:p14="http://schemas.microsoft.com/office/powerpoint/2010/main" val="4252180723"/>
      </p:ext>
    </p:extLst>
  </p:cSld>
  <p:clrMapOvr>
    <a:masterClrMapping/>
  </p:clrMapOvr>
  <p:transition spd="med" advClick="0"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750"/>
                                        <p:tgtEl>
                                          <p:spTgt spid="20"/>
                                        </p:tgtEl>
                                      </p:cBhvr>
                                    </p:animEffect>
                                  </p:childTnLst>
                                </p:cTn>
                              </p:par>
                            </p:childTnLst>
                          </p:cTn>
                        </p:par>
                        <p:par>
                          <p:cTn id="8" fill="hold">
                            <p:stCondLst>
                              <p:cond delay="750"/>
                            </p:stCondLst>
                            <p:childTnLst>
                              <p:par>
                                <p:cTn id="9" presetID="22" presetClass="entr" presetSubtype="8"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left)">
                                      <p:cBhvr>
                                        <p:cTn id="11" dur="500"/>
                                        <p:tgtEl>
                                          <p:spTgt spid="9"/>
                                        </p:tgtEl>
                                      </p:cBhvr>
                                    </p:animEffect>
                                  </p:childTnLst>
                                </p:cTn>
                              </p:par>
                            </p:childTnLst>
                          </p:cTn>
                        </p:par>
                        <p:par>
                          <p:cTn id="12" fill="hold">
                            <p:stCondLst>
                              <p:cond delay="1250"/>
                            </p:stCondLst>
                            <p:childTnLst>
                              <p:par>
                                <p:cTn id="13" presetID="22" presetClass="entr" presetSubtype="4" fill="hold" grpId="0"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down)">
                                      <p:cBhvr>
                                        <p:cTn id="15" dur="75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5599071" y="1046042"/>
            <a:ext cx="1789531" cy="11930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2"/>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1643739" y="1046042"/>
            <a:ext cx="1789531" cy="11930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7"/>
          <p:cNvPicPr>
            <a:picLocks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596479" y="2354034"/>
            <a:ext cx="1809521" cy="12079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pic>
      <p:grpSp>
        <p:nvGrpSpPr>
          <p:cNvPr id="2" name="组合 16"/>
          <p:cNvGrpSpPr>
            <a:grpSpLocks/>
          </p:cNvGrpSpPr>
          <p:nvPr/>
        </p:nvGrpSpPr>
        <p:grpSpPr bwMode="auto">
          <a:xfrm>
            <a:off x="5568836" y="2354034"/>
            <a:ext cx="1841043" cy="1207952"/>
            <a:chOff x="3946913" y="1827911"/>
            <a:chExt cx="1958168" cy="1283142"/>
          </a:xfrm>
          <a:solidFill>
            <a:srgbClr val="005A9E"/>
          </a:solidFill>
        </p:grpSpPr>
        <p:sp>
          <p:nvSpPr>
            <p:cNvPr id="18" name="矩形 17"/>
            <p:cNvSpPr/>
            <p:nvPr/>
          </p:nvSpPr>
          <p:spPr>
            <a:xfrm>
              <a:off x="3946913" y="1827911"/>
              <a:ext cx="1958168" cy="1283142"/>
            </a:xfrm>
            <a:prstGeom prst="rect">
              <a:avLst/>
            </a:prstGeom>
            <a:solidFill>
              <a:srgbClr val="A27802"/>
            </a:solidFill>
            <a:ln w="25400" cap="flat" cmpd="sng" algn="ctr">
              <a:noFill/>
              <a:prstDash val="solid"/>
            </a:ln>
            <a:effectLst/>
          </p:spPr>
          <p:txBody>
            <a:bodyPr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317" b="0" i="0" u="none" strike="noStrike" kern="1200" cap="none" spc="0" normalizeH="0" baseline="0" noProof="0">
                <a:ln>
                  <a:noFill/>
                </a:ln>
                <a:solidFill>
                  <a:sysClr val="window" lastClr="FFFFFF"/>
                </a:solidFill>
                <a:effectLst/>
                <a:uLnTx/>
                <a:uFillTx/>
                <a:cs typeface="+mn-ea"/>
                <a:sym typeface="+mn-lt"/>
              </a:endParaRPr>
            </a:p>
          </p:txBody>
        </p:sp>
        <p:sp>
          <p:nvSpPr>
            <p:cNvPr id="19" name="TextBox 17"/>
            <p:cNvSpPr txBox="1">
              <a:spLocks noChangeArrowheads="1"/>
            </p:cNvSpPr>
            <p:nvPr/>
          </p:nvSpPr>
          <p:spPr bwMode="auto">
            <a:xfrm flipH="1">
              <a:off x="4286774" y="2206985"/>
              <a:ext cx="1335620" cy="528680"/>
            </a:xfrm>
            <a:prstGeom prst="rect">
              <a:avLst/>
            </a:prstGeom>
            <a:noFill/>
            <a:ln>
              <a:noFill/>
            </a:ln>
            <a:extLst/>
          </p:spPr>
          <p:txBody>
            <a:bodyPr>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317" b="0" i="0" u="none" strike="noStrike" kern="0" cap="none" spc="0" normalizeH="0" baseline="0" noProof="0" dirty="0">
                  <a:ln>
                    <a:noFill/>
                  </a:ln>
                  <a:solidFill>
                    <a:sysClr val="window" lastClr="FFFFFF">
                      <a:lumMod val="95000"/>
                    </a:sysClr>
                  </a:solidFill>
                  <a:effectLst/>
                  <a:uLnTx/>
                  <a:uFillTx/>
                  <a:cs typeface="+mn-ea"/>
                  <a:sym typeface="+mn-lt"/>
                </a:rPr>
                <a:t>点击添加文本    </a:t>
              </a:r>
              <a:endParaRPr kumimoji="0" lang="en-US" altLang="zh-CN" sz="1317" b="0" i="0" u="none" strike="noStrike" kern="0" cap="none" spc="0" normalizeH="0" baseline="0" noProof="0" dirty="0">
                <a:ln>
                  <a:noFill/>
                </a:ln>
                <a:solidFill>
                  <a:sysClr val="window" lastClr="FFFFFF">
                    <a:lumMod val="95000"/>
                  </a:sysClr>
                </a:solidFill>
                <a:effectLst/>
                <a:uLnTx/>
                <a:uFillTx/>
                <a:cs typeface="+mn-ea"/>
                <a:sym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317" b="0" i="0" u="none" strike="noStrike" kern="0" cap="none" spc="0" normalizeH="0" baseline="0" noProof="0" dirty="0">
                  <a:ln>
                    <a:noFill/>
                  </a:ln>
                  <a:solidFill>
                    <a:sysClr val="window" lastClr="FFFFFF">
                      <a:lumMod val="95000"/>
                    </a:sysClr>
                  </a:solidFill>
                  <a:effectLst/>
                  <a:uLnTx/>
                  <a:uFillTx/>
                  <a:cs typeface="+mn-ea"/>
                  <a:sym typeface="+mn-lt"/>
                </a:rPr>
                <a:t>点击添加文本</a:t>
              </a:r>
              <a:endParaRPr kumimoji="0" lang="en-US" altLang="zh-CN" sz="1317" b="0" i="0" u="none" strike="noStrike" kern="0" cap="none" spc="0" normalizeH="0" baseline="0" noProof="0" dirty="0">
                <a:ln>
                  <a:noFill/>
                </a:ln>
                <a:solidFill>
                  <a:sysClr val="window" lastClr="FFFFFF">
                    <a:lumMod val="95000"/>
                  </a:sysClr>
                </a:solidFill>
                <a:effectLst/>
                <a:uLnTx/>
                <a:uFillTx/>
                <a:cs typeface="+mn-ea"/>
                <a:sym typeface="+mn-lt"/>
              </a:endParaRPr>
            </a:p>
          </p:txBody>
        </p:sp>
      </p:grpSp>
      <p:grpSp>
        <p:nvGrpSpPr>
          <p:cNvPr id="3" name="组合 19"/>
          <p:cNvGrpSpPr>
            <a:grpSpLocks/>
          </p:cNvGrpSpPr>
          <p:nvPr/>
        </p:nvGrpSpPr>
        <p:grpSpPr bwMode="auto">
          <a:xfrm>
            <a:off x="1607531" y="2354034"/>
            <a:ext cx="1861948" cy="1207952"/>
            <a:chOff x="0" y="2095862"/>
            <a:chExt cx="1979711" cy="1283142"/>
          </a:xfrm>
        </p:grpSpPr>
        <p:sp>
          <p:nvSpPr>
            <p:cNvPr id="21" name="矩形 20"/>
            <p:cNvSpPr/>
            <p:nvPr/>
          </p:nvSpPr>
          <p:spPr>
            <a:xfrm>
              <a:off x="0" y="2095862"/>
              <a:ext cx="1979711" cy="1283142"/>
            </a:xfrm>
            <a:prstGeom prst="rect">
              <a:avLst/>
            </a:prstGeom>
            <a:solidFill>
              <a:srgbClr val="D9AA2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0314" rtl="0" eaLnBrk="1" fontAlgn="auto" latinLnBrk="0" hangingPunct="1">
                <a:lnSpc>
                  <a:spcPct val="100000"/>
                </a:lnSpc>
                <a:spcBef>
                  <a:spcPts val="0"/>
                </a:spcBef>
                <a:spcAft>
                  <a:spcPts val="0"/>
                </a:spcAft>
                <a:buClrTx/>
                <a:buSzTx/>
                <a:buFontTx/>
                <a:buNone/>
                <a:tabLst/>
                <a:defRPr/>
              </a:pPr>
              <a:endParaRPr kumimoji="0" lang="zh-CN" altLang="en-US" sz="1270" b="0" i="0" u="none" strike="noStrike" kern="1200" cap="none" spc="0" normalizeH="0" baseline="0" noProof="0">
                <a:ln>
                  <a:noFill/>
                </a:ln>
                <a:solidFill>
                  <a:prstClr val="white"/>
                </a:solidFill>
                <a:effectLst/>
                <a:uLnTx/>
                <a:uFillTx/>
                <a:cs typeface="+mn-ea"/>
                <a:sym typeface="+mn-lt"/>
              </a:endParaRPr>
            </a:p>
          </p:txBody>
        </p:sp>
        <p:sp>
          <p:nvSpPr>
            <p:cNvPr id="22" name="TextBox 18"/>
            <p:cNvSpPr txBox="1">
              <a:spLocks noChangeArrowheads="1"/>
            </p:cNvSpPr>
            <p:nvPr/>
          </p:nvSpPr>
          <p:spPr bwMode="auto">
            <a:xfrm flipH="1">
              <a:off x="322279" y="2432112"/>
              <a:ext cx="1335152" cy="528680"/>
            </a:xfrm>
            <a:prstGeom prst="rect">
              <a:avLst/>
            </a:prstGeom>
            <a:noFill/>
            <a:ln>
              <a:noFill/>
            </a:ln>
            <a:extLst/>
          </p:spPr>
          <p:txBody>
            <a:bodyPr>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317" b="0" i="0" u="none" strike="noStrike" kern="0" cap="none" spc="0" normalizeH="0" baseline="0" noProof="0" dirty="0">
                  <a:ln>
                    <a:noFill/>
                  </a:ln>
                  <a:solidFill>
                    <a:sysClr val="window" lastClr="FFFFFF">
                      <a:lumMod val="95000"/>
                    </a:sysClr>
                  </a:solidFill>
                  <a:effectLst/>
                  <a:uLnTx/>
                  <a:uFillTx/>
                  <a:cs typeface="+mn-ea"/>
                  <a:sym typeface="+mn-lt"/>
                </a:rPr>
                <a:t>点击添加文本    </a:t>
              </a:r>
              <a:endParaRPr kumimoji="0" lang="en-US" altLang="zh-CN" sz="1317" b="0" i="0" u="none" strike="noStrike" kern="0" cap="none" spc="0" normalizeH="0" baseline="0" noProof="0" dirty="0">
                <a:ln>
                  <a:noFill/>
                </a:ln>
                <a:solidFill>
                  <a:sysClr val="window" lastClr="FFFFFF">
                    <a:lumMod val="95000"/>
                  </a:sysClr>
                </a:solidFill>
                <a:effectLst/>
                <a:uLnTx/>
                <a:uFillTx/>
                <a:cs typeface="+mn-ea"/>
                <a:sym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317" b="0" i="0" u="none" strike="noStrike" kern="0" cap="none" spc="0" normalizeH="0" baseline="0" noProof="0" dirty="0">
                  <a:ln>
                    <a:noFill/>
                  </a:ln>
                  <a:solidFill>
                    <a:sysClr val="window" lastClr="FFFFFF">
                      <a:lumMod val="95000"/>
                    </a:sysClr>
                  </a:solidFill>
                  <a:effectLst/>
                  <a:uLnTx/>
                  <a:uFillTx/>
                  <a:cs typeface="+mn-ea"/>
                  <a:sym typeface="+mn-lt"/>
                </a:rPr>
                <a:t>点击添加文本</a:t>
              </a:r>
              <a:endParaRPr kumimoji="0" lang="en-US" altLang="zh-CN" sz="1317" b="0" i="0" u="none" strike="noStrike" kern="0" cap="none" spc="0" normalizeH="0" baseline="0" noProof="0" dirty="0">
                <a:ln>
                  <a:noFill/>
                </a:ln>
                <a:solidFill>
                  <a:sysClr val="window" lastClr="FFFFFF">
                    <a:lumMod val="95000"/>
                  </a:sysClr>
                </a:solidFill>
                <a:effectLst/>
                <a:uLnTx/>
                <a:uFillTx/>
                <a:cs typeface="+mn-ea"/>
                <a:sym typeface="+mn-lt"/>
              </a:endParaRPr>
            </a:p>
          </p:txBody>
        </p:sp>
      </p:grpSp>
      <p:grpSp>
        <p:nvGrpSpPr>
          <p:cNvPr id="4" name="组合 22"/>
          <p:cNvGrpSpPr>
            <a:grpSpLocks/>
          </p:cNvGrpSpPr>
          <p:nvPr/>
        </p:nvGrpSpPr>
        <p:grpSpPr bwMode="auto">
          <a:xfrm>
            <a:off x="3556081" y="1046042"/>
            <a:ext cx="1890317" cy="1193021"/>
            <a:chOff x="2072433" y="511758"/>
            <a:chExt cx="2009463" cy="1267904"/>
          </a:xfrm>
          <a:solidFill>
            <a:srgbClr val="2156FF"/>
          </a:solidFill>
        </p:grpSpPr>
        <p:sp>
          <p:nvSpPr>
            <p:cNvPr id="24" name="矩形 23"/>
            <p:cNvSpPr/>
            <p:nvPr/>
          </p:nvSpPr>
          <p:spPr>
            <a:xfrm>
              <a:off x="2072433" y="511758"/>
              <a:ext cx="2009463" cy="1267904"/>
            </a:xfrm>
            <a:prstGeom prst="rect">
              <a:avLst/>
            </a:prstGeom>
            <a:solidFill>
              <a:schemeClr val="accent2">
                <a:lumMod val="75000"/>
              </a:schemeClr>
            </a:solidFill>
            <a:ln w="25400" cap="flat" cmpd="sng" algn="ctr">
              <a:noFill/>
              <a:prstDash val="solid"/>
            </a:ln>
            <a:effectLst/>
          </p:spPr>
          <p:txBody>
            <a:bodyPr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317" b="0" i="0" u="none" strike="noStrike" kern="1200" cap="none" spc="0" normalizeH="0" baseline="0" noProof="0">
                <a:ln>
                  <a:noFill/>
                </a:ln>
                <a:solidFill>
                  <a:sysClr val="window" lastClr="FFFFFF"/>
                </a:solidFill>
                <a:effectLst/>
                <a:uLnTx/>
                <a:uFillTx/>
                <a:cs typeface="+mn-ea"/>
                <a:sym typeface="+mn-lt"/>
              </a:endParaRPr>
            </a:p>
          </p:txBody>
        </p:sp>
        <p:sp>
          <p:nvSpPr>
            <p:cNvPr id="25" name="TextBox 18"/>
            <p:cNvSpPr txBox="1">
              <a:spLocks noChangeArrowheads="1"/>
            </p:cNvSpPr>
            <p:nvPr/>
          </p:nvSpPr>
          <p:spPr bwMode="auto">
            <a:xfrm flipH="1">
              <a:off x="2408931" y="867215"/>
              <a:ext cx="1336467" cy="528939"/>
            </a:xfrm>
            <a:prstGeom prst="rect">
              <a:avLst/>
            </a:prstGeom>
            <a:noFill/>
            <a:ln>
              <a:noFill/>
            </a:ln>
            <a:extLst/>
          </p:spPr>
          <p:txBody>
            <a:bodyPr>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317" b="0" i="0" u="none" strike="noStrike" kern="0" cap="none" spc="0" normalizeH="0" baseline="0" noProof="0" dirty="0">
                  <a:ln>
                    <a:noFill/>
                  </a:ln>
                  <a:solidFill>
                    <a:sysClr val="window" lastClr="FFFFFF">
                      <a:lumMod val="95000"/>
                    </a:sysClr>
                  </a:solidFill>
                  <a:effectLst/>
                  <a:uLnTx/>
                  <a:uFillTx/>
                  <a:cs typeface="+mn-ea"/>
                  <a:sym typeface="+mn-lt"/>
                </a:rPr>
                <a:t>点击添加文本    </a:t>
              </a:r>
              <a:endParaRPr kumimoji="0" lang="en-US" altLang="zh-CN" sz="1317" b="0" i="0" u="none" strike="noStrike" kern="0" cap="none" spc="0" normalizeH="0" baseline="0" noProof="0" dirty="0">
                <a:ln>
                  <a:noFill/>
                </a:ln>
                <a:solidFill>
                  <a:sysClr val="window" lastClr="FFFFFF">
                    <a:lumMod val="95000"/>
                  </a:sysClr>
                </a:solidFill>
                <a:effectLst/>
                <a:uLnTx/>
                <a:uFillTx/>
                <a:cs typeface="+mn-ea"/>
                <a:sym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317" b="0" i="0" u="none" strike="noStrike" kern="0" cap="none" spc="0" normalizeH="0" baseline="0" noProof="0" dirty="0">
                  <a:ln>
                    <a:noFill/>
                  </a:ln>
                  <a:solidFill>
                    <a:sysClr val="window" lastClr="FFFFFF">
                      <a:lumMod val="95000"/>
                    </a:sysClr>
                  </a:solidFill>
                  <a:effectLst/>
                  <a:uLnTx/>
                  <a:uFillTx/>
                  <a:cs typeface="+mn-ea"/>
                  <a:sym typeface="+mn-lt"/>
                </a:rPr>
                <a:t>点击添加文本</a:t>
              </a:r>
              <a:endParaRPr kumimoji="0" lang="en-US" altLang="zh-CN" sz="1317" b="0" i="0" u="none" strike="noStrike" kern="0" cap="none" spc="0" normalizeH="0" baseline="0" noProof="0" dirty="0">
                <a:ln>
                  <a:noFill/>
                </a:ln>
                <a:solidFill>
                  <a:sysClr val="window" lastClr="FFFFFF">
                    <a:lumMod val="95000"/>
                  </a:sysClr>
                </a:solidFill>
                <a:effectLst/>
                <a:uLnTx/>
                <a:uFillTx/>
                <a:cs typeface="+mn-ea"/>
                <a:sym typeface="+mn-lt"/>
              </a:endParaRPr>
            </a:p>
          </p:txBody>
        </p:sp>
      </p:grpSp>
      <p:sp>
        <p:nvSpPr>
          <p:cNvPr id="26" name="TextBox 25"/>
          <p:cNvSpPr txBox="1"/>
          <p:nvPr/>
        </p:nvSpPr>
        <p:spPr>
          <a:xfrm>
            <a:off x="1596648" y="3739183"/>
            <a:ext cx="5866554" cy="1047851"/>
          </a:xfrm>
          <a:prstGeom prst="rect">
            <a:avLst/>
          </a:prstGeom>
          <a:noFill/>
        </p:spPr>
        <p:txBody>
          <a:bodyPr>
            <a:spAutoFit/>
          </a:bodyPr>
          <a:lstStyle/>
          <a:p>
            <a:pPr marL="0" marR="0" lvl="0" indent="0" algn="ctr" defTabSz="910314" rtl="0" eaLnBrk="1" fontAlgn="auto" latinLnBrk="0" hangingPunct="1">
              <a:lnSpc>
                <a:spcPct val="150000"/>
              </a:lnSpc>
              <a:spcBef>
                <a:spcPts val="0"/>
              </a:spcBef>
              <a:spcAft>
                <a:spcPts val="0"/>
              </a:spcAft>
              <a:buClrTx/>
              <a:buSzTx/>
              <a:buFontTx/>
              <a:buNone/>
              <a:tabLst/>
              <a:defRPr/>
            </a:pPr>
            <a:r>
              <a:rPr kumimoji="0" lang="zh-CN" altLang="en-US" sz="1505" b="1" i="0" u="none" strike="noStrike" kern="1200" cap="none" spc="0" normalizeH="0" baseline="0" noProof="0" dirty="0">
                <a:ln>
                  <a:noFill/>
                </a:ln>
                <a:solidFill>
                  <a:srgbClr val="B6282D">
                    <a:lumMod val="75000"/>
                  </a:srgbClr>
                </a:solidFill>
                <a:effectLst/>
                <a:uLnTx/>
                <a:uFillTx/>
                <a:cs typeface="+mn-ea"/>
                <a:sym typeface="+mn-lt"/>
              </a:rPr>
              <a:t>解决方案</a:t>
            </a:r>
            <a:endParaRPr kumimoji="0" lang="en-US" altLang="zh-CN" sz="1505" b="1" i="0" u="none" strike="noStrike" kern="1200" cap="none" spc="0" normalizeH="0" baseline="0" noProof="0" dirty="0">
              <a:ln>
                <a:noFill/>
              </a:ln>
              <a:solidFill>
                <a:srgbClr val="B6282D">
                  <a:lumMod val="75000"/>
                </a:srgbClr>
              </a:solidFill>
              <a:effectLst/>
              <a:uLnTx/>
              <a:uFillTx/>
              <a:cs typeface="+mn-ea"/>
              <a:sym typeface="+mn-lt"/>
            </a:endParaRPr>
          </a:p>
          <a:p>
            <a:pPr marL="0" marR="0" lvl="0" indent="0" algn="ctr" defTabSz="910314" rtl="0" eaLnBrk="1" fontAlgn="auto" latinLnBrk="0" hangingPunct="1">
              <a:lnSpc>
                <a:spcPct val="150000"/>
              </a:lnSpc>
              <a:spcBef>
                <a:spcPts val="0"/>
              </a:spcBef>
              <a:spcAft>
                <a:spcPts val="0"/>
              </a:spcAft>
              <a:buClrTx/>
              <a:buSzTx/>
              <a:buFontTx/>
              <a:buNone/>
              <a:tabLst/>
              <a:defRPr/>
            </a:pPr>
            <a:r>
              <a:rPr kumimoji="0" lang="zh-CN" altLang="en-US" sz="1317" b="0" i="0" u="none" strike="noStrike" kern="1200" cap="none" spc="0" normalizeH="0" baseline="0" noProof="0" dirty="0">
                <a:ln>
                  <a:noFill/>
                </a:ln>
                <a:solidFill>
                  <a:prstClr val="black">
                    <a:lumMod val="65000"/>
                    <a:lumOff val="35000"/>
                  </a:prstClr>
                </a:solidFill>
                <a:effectLst/>
                <a:uLnTx/>
                <a:uFillTx/>
                <a:cs typeface="+mn-ea"/>
                <a:sym typeface="+mn-lt"/>
              </a:rPr>
              <a:t>单击此处添加文本单击此处添加文本 单击此处添加文本单击此处添加文本</a:t>
            </a:r>
            <a:endParaRPr kumimoji="0" lang="en-US" altLang="zh-CN" sz="1317" b="0" i="0" u="none" strike="noStrike" kern="1200" cap="none" spc="0" normalizeH="0" baseline="0" noProof="0" dirty="0">
              <a:ln>
                <a:noFill/>
              </a:ln>
              <a:solidFill>
                <a:prstClr val="black">
                  <a:lumMod val="65000"/>
                  <a:lumOff val="35000"/>
                </a:prstClr>
              </a:solidFill>
              <a:effectLst/>
              <a:uLnTx/>
              <a:uFillTx/>
              <a:cs typeface="+mn-ea"/>
              <a:sym typeface="+mn-lt"/>
            </a:endParaRPr>
          </a:p>
          <a:p>
            <a:pPr marL="0" marR="0" lvl="0" indent="0" algn="ctr" defTabSz="910314" rtl="0" eaLnBrk="1" fontAlgn="auto" latinLnBrk="0" hangingPunct="1">
              <a:lnSpc>
                <a:spcPct val="150000"/>
              </a:lnSpc>
              <a:spcBef>
                <a:spcPts val="0"/>
              </a:spcBef>
              <a:spcAft>
                <a:spcPts val="0"/>
              </a:spcAft>
              <a:buClrTx/>
              <a:buSzTx/>
              <a:buFontTx/>
              <a:buNone/>
              <a:tabLst/>
              <a:defRPr/>
            </a:pPr>
            <a:r>
              <a:rPr kumimoji="0" lang="zh-CN" altLang="en-US" sz="1317" b="0" i="0" u="none" strike="noStrike" kern="1200" cap="none" spc="0" normalizeH="0" baseline="0" noProof="0" dirty="0">
                <a:ln>
                  <a:noFill/>
                </a:ln>
                <a:solidFill>
                  <a:prstClr val="black">
                    <a:lumMod val="65000"/>
                    <a:lumOff val="35000"/>
                  </a:prstClr>
                </a:solidFill>
                <a:effectLst/>
                <a:uLnTx/>
                <a:uFillTx/>
                <a:cs typeface="+mn-ea"/>
                <a:sym typeface="+mn-lt"/>
              </a:rPr>
              <a:t>单击此处添加文本单击此处添加文本 单击此处添加文本单击此处添加文本</a:t>
            </a:r>
            <a:endParaRPr kumimoji="0" lang="en-US" altLang="zh-CN" sz="1317" b="0" i="0" u="none" strike="noStrike" kern="1200" cap="none" spc="0" normalizeH="0" baseline="0" noProof="0" dirty="0">
              <a:ln>
                <a:noFill/>
              </a:ln>
              <a:solidFill>
                <a:prstClr val="black">
                  <a:lumMod val="65000"/>
                  <a:lumOff val="35000"/>
                </a:prstClr>
              </a:solidFill>
              <a:effectLst/>
              <a:uLnTx/>
              <a:uFillTx/>
              <a:cs typeface="+mn-ea"/>
              <a:sym typeface="+mn-lt"/>
            </a:endParaRPr>
          </a:p>
        </p:txBody>
      </p:sp>
    </p:spTree>
    <p:extLst>
      <p:ext uri="{BB962C8B-B14F-4D97-AF65-F5344CB8AC3E}">
        <p14:creationId xmlns:p14="http://schemas.microsoft.com/office/powerpoint/2010/main" val="3430719817"/>
      </p:ext>
    </p:extLst>
  </p:cSld>
  <p:clrMapOvr>
    <a:masterClrMapping/>
  </p:clrMapOvr>
  <p:transition spd="med" advClick="0" advTm="0">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23" presetClass="entr" presetSubtype="528" fill="hold"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500" fill="hold"/>
                                        <p:tgtEl>
                                          <p:spTgt spid="14"/>
                                        </p:tgtEl>
                                        <p:attrNameLst>
                                          <p:attrName>ppt_w</p:attrName>
                                        </p:attrNameLst>
                                      </p:cBhvr>
                                      <p:tavLst>
                                        <p:tav tm="0">
                                          <p:val>
                                            <p:fltVal val="0"/>
                                          </p:val>
                                        </p:tav>
                                        <p:tav tm="100000">
                                          <p:val>
                                            <p:strVal val="#ppt_w"/>
                                          </p:val>
                                        </p:tav>
                                      </p:tavLst>
                                    </p:anim>
                                    <p:anim calcmode="lin" valueType="num">
                                      <p:cBhvr>
                                        <p:cTn id="8" dur="500" fill="hold"/>
                                        <p:tgtEl>
                                          <p:spTgt spid="14"/>
                                        </p:tgtEl>
                                        <p:attrNameLst>
                                          <p:attrName>ppt_h</p:attrName>
                                        </p:attrNameLst>
                                      </p:cBhvr>
                                      <p:tavLst>
                                        <p:tav tm="0">
                                          <p:val>
                                            <p:fltVal val="0"/>
                                          </p:val>
                                        </p:tav>
                                        <p:tav tm="100000">
                                          <p:val>
                                            <p:strVal val="#ppt_h"/>
                                          </p:val>
                                        </p:tav>
                                      </p:tavLst>
                                    </p:anim>
                                    <p:anim calcmode="lin" valueType="num">
                                      <p:cBhvr>
                                        <p:cTn id="9" dur="500" fill="hold"/>
                                        <p:tgtEl>
                                          <p:spTgt spid="14"/>
                                        </p:tgtEl>
                                        <p:attrNameLst>
                                          <p:attrName>ppt_x</p:attrName>
                                        </p:attrNameLst>
                                      </p:cBhvr>
                                      <p:tavLst>
                                        <p:tav tm="0">
                                          <p:val>
                                            <p:fltVal val="0.5"/>
                                          </p:val>
                                        </p:tav>
                                        <p:tav tm="100000">
                                          <p:val>
                                            <p:strVal val="#ppt_x"/>
                                          </p:val>
                                        </p:tav>
                                      </p:tavLst>
                                    </p:anim>
                                    <p:anim calcmode="lin" valueType="num">
                                      <p:cBhvr>
                                        <p:cTn id="10" dur="500" fill="hold"/>
                                        <p:tgtEl>
                                          <p:spTgt spid="14"/>
                                        </p:tgtEl>
                                        <p:attrNameLst>
                                          <p:attrName>ppt_y</p:attrName>
                                        </p:attrNameLst>
                                      </p:cBhvr>
                                      <p:tavLst>
                                        <p:tav tm="0">
                                          <p:val>
                                            <p:fltVal val="0.5"/>
                                          </p:val>
                                        </p:tav>
                                        <p:tav tm="100000">
                                          <p:val>
                                            <p:strVal val="#ppt_y"/>
                                          </p:val>
                                        </p:tav>
                                      </p:tavLst>
                                    </p:anim>
                                  </p:childTnLst>
                                </p:cTn>
                              </p:par>
                              <p:par>
                                <p:cTn id="11" presetID="23" presetClass="entr" presetSubtype="528" fill="hold" nodeType="withEffect">
                                  <p:stCondLst>
                                    <p:cond delay="25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 calcmode="lin" valueType="num">
                                      <p:cBhvr>
                                        <p:cTn id="15" dur="500" fill="hold"/>
                                        <p:tgtEl>
                                          <p:spTgt spid="3"/>
                                        </p:tgtEl>
                                        <p:attrNameLst>
                                          <p:attrName>ppt_x</p:attrName>
                                        </p:attrNameLst>
                                      </p:cBhvr>
                                      <p:tavLst>
                                        <p:tav tm="0">
                                          <p:val>
                                            <p:fltVal val="0.5"/>
                                          </p:val>
                                        </p:tav>
                                        <p:tav tm="100000">
                                          <p:val>
                                            <p:strVal val="#ppt_x"/>
                                          </p:val>
                                        </p:tav>
                                      </p:tavLst>
                                    </p:anim>
                                    <p:anim calcmode="lin" valueType="num">
                                      <p:cBhvr>
                                        <p:cTn id="16" dur="500" fill="hold"/>
                                        <p:tgtEl>
                                          <p:spTgt spid="3"/>
                                        </p:tgtEl>
                                        <p:attrNameLst>
                                          <p:attrName>ppt_y</p:attrName>
                                        </p:attrNameLst>
                                      </p:cBhvr>
                                      <p:tavLst>
                                        <p:tav tm="0">
                                          <p:val>
                                            <p:fltVal val="0.5"/>
                                          </p:val>
                                        </p:tav>
                                        <p:tav tm="100000">
                                          <p:val>
                                            <p:strVal val="#ppt_y"/>
                                          </p:val>
                                        </p:tav>
                                      </p:tavLst>
                                    </p:anim>
                                  </p:childTnLst>
                                </p:cTn>
                              </p:par>
                              <p:par>
                                <p:cTn id="17" presetID="23" presetClass="entr" presetSubtype="528" fill="hold" nodeType="withEffect">
                                  <p:stCondLst>
                                    <p:cond delay="500"/>
                                  </p:stCondLst>
                                  <p:childTnLst>
                                    <p:set>
                                      <p:cBhvr>
                                        <p:cTn id="18" dur="1" fill="hold">
                                          <p:stCondLst>
                                            <p:cond delay="0"/>
                                          </p:stCondLst>
                                        </p:cTn>
                                        <p:tgtEl>
                                          <p:spTgt spid="16"/>
                                        </p:tgtEl>
                                        <p:attrNameLst>
                                          <p:attrName>style.visibility</p:attrName>
                                        </p:attrNameLst>
                                      </p:cBhvr>
                                      <p:to>
                                        <p:strVal val="visible"/>
                                      </p:to>
                                    </p:set>
                                    <p:anim calcmode="lin" valueType="num">
                                      <p:cBhvr>
                                        <p:cTn id="19" dur="500" fill="hold"/>
                                        <p:tgtEl>
                                          <p:spTgt spid="16"/>
                                        </p:tgtEl>
                                        <p:attrNameLst>
                                          <p:attrName>ppt_w</p:attrName>
                                        </p:attrNameLst>
                                      </p:cBhvr>
                                      <p:tavLst>
                                        <p:tav tm="0">
                                          <p:val>
                                            <p:fltVal val="0"/>
                                          </p:val>
                                        </p:tav>
                                        <p:tav tm="100000">
                                          <p:val>
                                            <p:strVal val="#ppt_w"/>
                                          </p:val>
                                        </p:tav>
                                      </p:tavLst>
                                    </p:anim>
                                    <p:anim calcmode="lin" valueType="num">
                                      <p:cBhvr>
                                        <p:cTn id="20" dur="500" fill="hold"/>
                                        <p:tgtEl>
                                          <p:spTgt spid="16"/>
                                        </p:tgtEl>
                                        <p:attrNameLst>
                                          <p:attrName>ppt_h</p:attrName>
                                        </p:attrNameLst>
                                      </p:cBhvr>
                                      <p:tavLst>
                                        <p:tav tm="0">
                                          <p:val>
                                            <p:fltVal val="0"/>
                                          </p:val>
                                        </p:tav>
                                        <p:tav tm="100000">
                                          <p:val>
                                            <p:strVal val="#ppt_h"/>
                                          </p:val>
                                        </p:tav>
                                      </p:tavLst>
                                    </p:anim>
                                    <p:anim calcmode="lin" valueType="num">
                                      <p:cBhvr>
                                        <p:cTn id="21" dur="500" fill="hold"/>
                                        <p:tgtEl>
                                          <p:spTgt spid="16"/>
                                        </p:tgtEl>
                                        <p:attrNameLst>
                                          <p:attrName>ppt_x</p:attrName>
                                        </p:attrNameLst>
                                      </p:cBhvr>
                                      <p:tavLst>
                                        <p:tav tm="0">
                                          <p:val>
                                            <p:fltVal val="0.5"/>
                                          </p:val>
                                        </p:tav>
                                        <p:tav tm="100000">
                                          <p:val>
                                            <p:strVal val="#ppt_x"/>
                                          </p:val>
                                        </p:tav>
                                      </p:tavLst>
                                    </p:anim>
                                    <p:anim calcmode="lin" valueType="num">
                                      <p:cBhvr>
                                        <p:cTn id="22" dur="500" fill="hold"/>
                                        <p:tgtEl>
                                          <p:spTgt spid="16"/>
                                        </p:tgtEl>
                                        <p:attrNameLst>
                                          <p:attrName>ppt_y</p:attrName>
                                        </p:attrNameLst>
                                      </p:cBhvr>
                                      <p:tavLst>
                                        <p:tav tm="0">
                                          <p:val>
                                            <p:fltVal val="0.5"/>
                                          </p:val>
                                        </p:tav>
                                        <p:tav tm="100000">
                                          <p:val>
                                            <p:strVal val="#ppt_y"/>
                                          </p:val>
                                        </p:tav>
                                      </p:tavLst>
                                    </p:anim>
                                  </p:childTnLst>
                                </p:cTn>
                              </p:par>
                              <p:par>
                                <p:cTn id="23" presetID="23" presetClass="entr" presetSubtype="528" fill="hold" nodeType="withEffect">
                                  <p:stCondLst>
                                    <p:cond delay="300"/>
                                  </p:stCondLst>
                                  <p:childTnLst>
                                    <p:set>
                                      <p:cBhvr>
                                        <p:cTn id="24" dur="1" fill="hold">
                                          <p:stCondLst>
                                            <p:cond delay="0"/>
                                          </p:stCondLst>
                                        </p:cTn>
                                        <p:tgtEl>
                                          <p:spTgt spid="4"/>
                                        </p:tgtEl>
                                        <p:attrNameLst>
                                          <p:attrName>style.visibility</p:attrName>
                                        </p:attrNameLst>
                                      </p:cBhvr>
                                      <p:to>
                                        <p:strVal val="visible"/>
                                      </p:to>
                                    </p:set>
                                    <p:anim calcmode="lin" valueType="num">
                                      <p:cBhvr>
                                        <p:cTn id="25" dur="500" fill="hold"/>
                                        <p:tgtEl>
                                          <p:spTgt spid="4"/>
                                        </p:tgtEl>
                                        <p:attrNameLst>
                                          <p:attrName>ppt_w</p:attrName>
                                        </p:attrNameLst>
                                      </p:cBhvr>
                                      <p:tavLst>
                                        <p:tav tm="0">
                                          <p:val>
                                            <p:fltVal val="0"/>
                                          </p:val>
                                        </p:tav>
                                        <p:tav tm="100000">
                                          <p:val>
                                            <p:strVal val="#ppt_w"/>
                                          </p:val>
                                        </p:tav>
                                      </p:tavLst>
                                    </p:anim>
                                    <p:anim calcmode="lin" valueType="num">
                                      <p:cBhvr>
                                        <p:cTn id="26" dur="500" fill="hold"/>
                                        <p:tgtEl>
                                          <p:spTgt spid="4"/>
                                        </p:tgtEl>
                                        <p:attrNameLst>
                                          <p:attrName>ppt_h</p:attrName>
                                        </p:attrNameLst>
                                      </p:cBhvr>
                                      <p:tavLst>
                                        <p:tav tm="0">
                                          <p:val>
                                            <p:fltVal val="0"/>
                                          </p:val>
                                        </p:tav>
                                        <p:tav tm="100000">
                                          <p:val>
                                            <p:strVal val="#ppt_h"/>
                                          </p:val>
                                        </p:tav>
                                      </p:tavLst>
                                    </p:anim>
                                    <p:anim calcmode="lin" valueType="num">
                                      <p:cBhvr>
                                        <p:cTn id="27" dur="500" fill="hold"/>
                                        <p:tgtEl>
                                          <p:spTgt spid="4"/>
                                        </p:tgtEl>
                                        <p:attrNameLst>
                                          <p:attrName>ppt_x</p:attrName>
                                        </p:attrNameLst>
                                      </p:cBhvr>
                                      <p:tavLst>
                                        <p:tav tm="0">
                                          <p:val>
                                            <p:fltVal val="0.5"/>
                                          </p:val>
                                        </p:tav>
                                        <p:tav tm="100000">
                                          <p:val>
                                            <p:strVal val="#ppt_x"/>
                                          </p:val>
                                        </p:tav>
                                      </p:tavLst>
                                    </p:anim>
                                    <p:anim calcmode="lin" valueType="num">
                                      <p:cBhvr>
                                        <p:cTn id="28" dur="500" fill="hold"/>
                                        <p:tgtEl>
                                          <p:spTgt spid="4"/>
                                        </p:tgtEl>
                                        <p:attrNameLst>
                                          <p:attrName>ppt_y</p:attrName>
                                        </p:attrNameLst>
                                      </p:cBhvr>
                                      <p:tavLst>
                                        <p:tav tm="0">
                                          <p:val>
                                            <p:fltVal val="0.5"/>
                                          </p:val>
                                        </p:tav>
                                        <p:tav tm="100000">
                                          <p:val>
                                            <p:strVal val="#ppt_y"/>
                                          </p:val>
                                        </p:tav>
                                      </p:tavLst>
                                    </p:anim>
                                  </p:childTnLst>
                                </p:cTn>
                              </p:par>
                              <p:par>
                                <p:cTn id="29" presetID="23" presetClass="entr" presetSubtype="528" fill="hold" nodeType="withEffect">
                                  <p:stCondLst>
                                    <p:cond delay="750"/>
                                  </p:stCondLst>
                                  <p:childTnLst>
                                    <p:set>
                                      <p:cBhvr>
                                        <p:cTn id="30" dur="1" fill="hold">
                                          <p:stCondLst>
                                            <p:cond delay="0"/>
                                          </p:stCondLst>
                                        </p:cTn>
                                        <p:tgtEl>
                                          <p:spTgt spid="13"/>
                                        </p:tgtEl>
                                        <p:attrNameLst>
                                          <p:attrName>style.visibility</p:attrName>
                                        </p:attrNameLst>
                                      </p:cBhvr>
                                      <p:to>
                                        <p:strVal val="visible"/>
                                      </p:to>
                                    </p:set>
                                    <p:anim calcmode="lin" valueType="num">
                                      <p:cBhvr>
                                        <p:cTn id="31" dur="500" fill="hold"/>
                                        <p:tgtEl>
                                          <p:spTgt spid="13"/>
                                        </p:tgtEl>
                                        <p:attrNameLst>
                                          <p:attrName>ppt_w</p:attrName>
                                        </p:attrNameLst>
                                      </p:cBhvr>
                                      <p:tavLst>
                                        <p:tav tm="0">
                                          <p:val>
                                            <p:fltVal val="0"/>
                                          </p:val>
                                        </p:tav>
                                        <p:tav tm="100000">
                                          <p:val>
                                            <p:strVal val="#ppt_w"/>
                                          </p:val>
                                        </p:tav>
                                      </p:tavLst>
                                    </p:anim>
                                    <p:anim calcmode="lin" valueType="num">
                                      <p:cBhvr>
                                        <p:cTn id="32" dur="500" fill="hold"/>
                                        <p:tgtEl>
                                          <p:spTgt spid="13"/>
                                        </p:tgtEl>
                                        <p:attrNameLst>
                                          <p:attrName>ppt_h</p:attrName>
                                        </p:attrNameLst>
                                      </p:cBhvr>
                                      <p:tavLst>
                                        <p:tav tm="0">
                                          <p:val>
                                            <p:fltVal val="0"/>
                                          </p:val>
                                        </p:tav>
                                        <p:tav tm="100000">
                                          <p:val>
                                            <p:strVal val="#ppt_h"/>
                                          </p:val>
                                        </p:tav>
                                      </p:tavLst>
                                    </p:anim>
                                    <p:anim calcmode="lin" valueType="num">
                                      <p:cBhvr>
                                        <p:cTn id="33" dur="500" fill="hold"/>
                                        <p:tgtEl>
                                          <p:spTgt spid="13"/>
                                        </p:tgtEl>
                                        <p:attrNameLst>
                                          <p:attrName>ppt_x</p:attrName>
                                        </p:attrNameLst>
                                      </p:cBhvr>
                                      <p:tavLst>
                                        <p:tav tm="0">
                                          <p:val>
                                            <p:fltVal val="0.5"/>
                                          </p:val>
                                        </p:tav>
                                        <p:tav tm="100000">
                                          <p:val>
                                            <p:strVal val="#ppt_x"/>
                                          </p:val>
                                        </p:tav>
                                      </p:tavLst>
                                    </p:anim>
                                    <p:anim calcmode="lin" valueType="num">
                                      <p:cBhvr>
                                        <p:cTn id="34" dur="500" fill="hold"/>
                                        <p:tgtEl>
                                          <p:spTgt spid="13"/>
                                        </p:tgtEl>
                                        <p:attrNameLst>
                                          <p:attrName>ppt_y</p:attrName>
                                        </p:attrNameLst>
                                      </p:cBhvr>
                                      <p:tavLst>
                                        <p:tav tm="0">
                                          <p:val>
                                            <p:fltVal val="0.5"/>
                                          </p:val>
                                        </p:tav>
                                        <p:tav tm="100000">
                                          <p:val>
                                            <p:strVal val="#ppt_y"/>
                                          </p:val>
                                        </p:tav>
                                      </p:tavLst>
                                    </p:anim>
                                  </p:childTnLst>
                                </p:cTn>
                              </p:par>
                              <p:par>
                                <p:cTn id="35" presetID="23" presetClass="entr" presetSubtype="528" fill="hold" nodeType="withEffect">
                                  <p:stCondLst>
                                    <p:cond delay="1000"/>
                                  </p:stCondLst>
                                  <p:childTnLst>
                                    <p:set>
                                      <p:cBhvr>
                                        <p:cTn id="36" dur="1" fill="hold">
                                          <p:stCondLst>
                                            <p:cond delay="0"/>
                                          </p:stCondLst>
                                        </p:cTn>
                                        <p:tgtEl>
                                          <p:spTgt spid="2"/>
                                        </p:tgtEl>
                                        <p:attrNameLst>
                                          <p:attrName>style.visibility</p:attrName>
                                        </p:attrNameLst>
                                      </p:cBhvr>
                                      <p:to>
                                        <p:strVal val="visible"/>
                                      </p:to>
                                    </p:set>
                                    <p:anim calcmode="lin" valueType="num">
                                      <p:cBhvr>
                                        <p:cTn id="37" dur="500" fill="hold"/>
                                        <p:tgtEl>
                                          <p:spTgt spid="2"/>
                                        </p:tgtEl>
                                        <p:attrNameLst>
                                          <p:attrName>ppt_w</p:attrName>
                                        </p:attrNameLst>
                                      </p:cBhvr>
                                      <p:tavLst>
                                        <p:tav tm="0">
                                          <p:val>
                                            <p:fltVal val="0"/>
                                          </p:val>
                                        </p:tav>
                                        <p:tav tm="100000">
                                          <p:val>
                                            <p:strVal val="#ppt_w"/>
                                          </p:val>
                                        </p:tav>
                                      </p:tavLst>
                                    </p:anim>
                                    <p:anim calcmode="lin" valueType="num">
                                      <p:cBhvr>
                                        <p:cTn id="38" dur="500" fill="hold"/>
                                        <p:tgtEl>
                                          <p:spTgt spid="2"/>
                                        </p:tgtEl>
                                        <p:attrNameLst>
                                          <p:attrName>ppt_h</p:attrName>
                                        </p:attrNameLst>
                                      </p:cBhvr>
                                      <p:tavLst>
                                        <p:tav tm="0">
                                          <p:val>
                                            <p:fltVal val="0"/>
                                          </p:val>
                                        </p:tav>
                                        <p:tav tm="100000">
                                          <p:val>
                                            <p:strVal val="#ppt_h"/>
                                          </p:val>
                                        </p:tav>
                                      </p:tavLst>
                                    </p:anim>
                                    <p:anim calcmode="lin" valueType="num">
                                      <p:cBhvr>
                                        <p:cTn id="39" dur="500" fill="hold"/>
                                        <p:tgtEl>
                                          <p:spTgt spid="2"/>
                                        </p:tgtEl>
                                        <p:attrNameLst>
                                          <p:attrName>ppt_x</p:attrName>
                                        </p:attrNameLst>
                                      </p:cBhvr>
                                      <p:tavLst>
                                        <p:tav tm="0">
                                          <p:val>
                                            <p:fltVal val="0.5"/>
                                          </p:val>
                                        </p:tav>
                                        <p:tav tm="100000">
                                          <p:val>
                                            <p:strVal val="#ppt_x"/>
                                          </p:val>
                                        </p:tav>
                                      </p:tavLst>
                                    </p:anim>
                                    <p:anim calcmode="lin" valueType="num">
                                      <p:cBhvr>
                                        <p:cTn id="40" dur="500" fill="hold"/>
                                        <p:tgtEl>
                                          <p:spTgt spid="2"/>
                                        </p:tgtEl>
                                        <p:attrNameLst>
                                          <p:attrName>ppt_y</p:attrName>
                                        </p:attrNameLst>
                                      </p:cBhvr>
                                      <p:tavLst>
                                        <p:tav tm="0">
                                          <p:val>
                                            <p:fltVal val="0.5"/>
                                          </p:val>
                                        </p:tav>
                                        <p:tav tm="100000">
                                          <p:val>
                                            <p:strVal val="#ppt_y"/>
                                          </p:val>
                                        </p:tav>
                                      </p:tavLst>
                                    </p:anim>
                                  </p:childTnLst>
                                </p:cTn>
                              </p:par>
                            </p:childTnLst>
                          </p:cTn>
                        </p:par>
                        <p:par>
                          <p:cTn id="41" fill="hold" nodeType="afterGroup">
                            <p:stCondLst>
                              <p:cond delay="1500"/>
                            </p:stCondLst>
                            <p:childTnLst>
                              <p:par>
                                <p:cTn id="42" presetID="22" presetClass="entr" presetSubtype="8" fill="hold" grpId="0" nodeType="afterEffect">
                                  <p:stCondLst>
                                    <p:cond delay="0"/>
                                  </p:stCondLst>
                                  <p:childTnLst>
                                    <p:set>
                                      <p:cBhvr>
                                        <p:cTn id="43" dur="1" fill="hold">
                                          <p:stCondLst>
                                            <p:cond delay="0"/>
                                          </p:stCondLst>
                                        </p:cTn>
                                        <p:tgtEl>
                                          <p:spTgt spid="26"/>
                                        </p:tgtEl>
                                        <p:attrNameLst>
                                          <p:attrName>style.visibility</p:attrName>
                                        </p:attrNameLst>
                                      </p:cBhvr>
                                      <p:to>
                                        <p:strVal val="visible"/>
                                      </p:to>
                                    </p:set>
                                    <p:animEffect transition="in" filter="wipe(left)">
                                      <p:cBhvr>
                                        <p:cTn id="44" dur="75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 name="矩形 200"/>
          <p:cNvSpPr/>
          <p:nvPr/>
        </p:nvSpPr>
        <p:spPr>
          <a:xfrm flipH="1">
            <a:off x="580774" y="1800586"/>
            <a:ext cx="1349837" cy="1116039"/>
          </a:xfrm>
          <a:prstGeom prst="rect">
            <a:avLst/>
          </a:prstGeom>
          <a:effectLst/>
        </p:spPr>
        <p:txBody>
          <a:bodyPr wrap="square" lIns="114648" tIns="57323" rIns="114648" bIns="57323">
            <a:spAutoFit/>
          </a:bodyPr>
          <a:lstStyle/>
          <a:p>
            <a:pPr marL="0" marR="0" lvl="0" indent="0" algn="just" defTabSz="1146497" rtl="0" eaLnBrk="1" fontAlgn="auto" latinLnBrk="0" hangingPunct="1">
              <a:lnSpc>
                <a:spcPts val="1254"/>
              </a:lnSpc>
              <a:spcBef>
                <a:spcPts val="0"/>
              </a:spcBef>
              <a:spcAft>
                <a:spcPts val="0"/>
              </a:spcAft>
              <a:buClrTx/>
              <a:buSzTx/>
              <a:buFontTx/>
              <a:buNone/>
              <a:tabLst/>
              <a:defRPr/>
            </a:pPr>
            <a:r>
              <a:rPr kumimoji="0" lang="zh-CN" altLang="en-US" sz="1129" b="0" i="0" u="none" strike="noStrike" kern="1200" cap="none" spc="0" normalizeH="0" baseline="0" noProof="0" dirty="0">
                <a:ln>
                  <a:noFill/>
                </a:ln>
                <a:solidFill>
                  <a:prstClr val="black">
                    <a:lumMod val="50000"/>
                    <a:lumOff val="50000"/>
                  </a:prstClr>
                </a:solidFill>
                <a:effectLst/>
                <a:uLnTx/>
                <a:uFillTx/>
                <a:cs typeface="+mn-ea"/>
                <a:sym typeface="+mn-lt"/>
              </a:rPr>
              <a:t>请输入你的文字内容、请输入你的文字内容。请输入你的文字内容。请输入你的文字内容。</a:t>
            </a:r>
            <a:endParaRPr kumimoji="0" lang="en-US" altLang="zh-CN" sz="1129" b="0" i="0" u="none" strike="noStrike" kern="1200" cap="none" spc="0" normalizeH="0" baseline="0" noProof="0" dirty="0">
              <a:ln>
                <a:noFill/>
              </a:ln>
              <a:solidFill>
                <a:prstClr val="black">
                  <a:lumMod val="50000"/>
                  <a:lumOff val="50000"/>
                </a:prstClr>
              </a:solidFill>
              <a:effectLst/>
              <a:uLnTx/>
              <a:uFillTx/>
              <a:cs typeface="+mn-ea"/>
              <a:sym typeface="+mn-lt"/>
            </a:endParaRPr>
          </a:p>
        </p:txBody>
      </p:sp>
      <p:sp>
        <p:nvSpPr>
          <p:cNvPr id="202" name="矩形 201"/>
          <p:cNvSpPr/>
          <p:nvPr/>
        </p:nvSpPr>
        <p:spPr>
          <a:xfrm>
            <a:off x="576050" y="1482731"/>
            <a:ext cx="1354560" cy="308126"/>
          </a:xfrm>
          <a:prstGeom prst="rect">
            <a:avLst/>
          </a:prstGeom>
        </p:spPr>
        <p:txBody>
          <a:bodyPr wrap="square" lIns="114648" tIns="57323" rIns="114648" bIns="57323">
            <a:spAutoFit/>
          </a:bodyPr>
          <a:lstStyle/>
          <a:p>
            <a:pPr marL="0" marR="0" lvl="0" indent="0" algn="just" defTabSz="1146497" rtl="0" eaLnBrk="1" fontAlgn="base" latinLnBrk="0" hangingPunct="1">
              <a:lnSpc>
                <a:spcPts val="1505"/>
              </a:lnSpc>
              <a:spcBef>
                <a:spcPct val="0"/>
              </a:spcBef>
              <a:spcAft>
                <a:spcPct val="0"/>
              </a:spcAft>
              <a:buClrTx/>
              <a:buSzTx/>
              <a:buFontTx/>
              <a:buNone/>
              <a:tabLst/>
              <a:defRPr/>
            </a:pPr>
            <a:r>
              <a:rPr kumimoji="0" lang="zh-CN" altLang="en-US" sz="1223" b="1" i="0" u="none" strike="noStrike" kern="1200" cap="none" spc="0" normalizeH="0" baseline="0" noProof="0" dirty="0">
                <a:ln>
                  <a:noFill/>
                </a:ln>
                <a:solidFill>
                  <a:prstClr val="black"/>
                </a:solidFill>
                <a:effectLst/>
                <a:uLnTx/>
                <a:uFillTx/>
                <a:cs typeface="+mn-ea"/>
                <a:sym typeface="+mn-lt"/>
              </a:rPr>
              <a:t>这里填写小标题</a:t>
            </a:r>
            <a:endParaRPr kumimoji="0" lang="en-US" altLang="zh-CN" sz="1223" b="1" i="0" u="none" strike="noStrike" kern="1200" cap="none" spc="0" normalizeH="0" baseline="0" noProof="0" dirty="0">
              <a:ln>
                <a:noFill/>
              </a:ln>
              <a:solidFill>
                <a:prstClr val="black"/>
              </a:solidFill>
              <a:effectLst/>
              <a:uLnTx/>
              <a:uFillTx/>
              <a:cs typeface="+mn-ea"/>
              <a:sym typeface="+mn-lt"/>
            </a:endParaRPr>
          </a:p>
        </p:txBody>
      </p:sp>
      <p:sp>
        <p:nvSpPr>
          <p:cNvPr id="203" name="矩形 202"/>
          <p:cNvSpPr/>
          <p:nvPr/>
        </p:nvSpPr>
        <p:spPr>
          <a:xfrm flipH="1">
            <a:off x="7337740" y="1374324"/>
            <a:ext cx="1349837" cy="1116039"/>
          </a:xfrm>
          <a:prstGeom prst="rect">
            <a:avLst/>
          </a:prstGeom>
          <a:effectLst/>
        </p:spPr>
        <p:txBody>
          <a:bodyPr wrap="square" lIns="114648" tIns="57323" rIns="114648" bIns="57323">
            <a:spAutoFit/>
          </a:bodyPr>
          <a:lstStyle/>
          <a:p>
            <a:pPr marL="0" marR="0" lvl="0" indent="0" algn="just" defTabSz="1146497" rtl="0" eaLnBrk="1" fontAlgn="auto" latinLnBrk="0" hangingPunct="1">
              <a:lnSpc>
                <a:spcPts val="1254"/>
              </a:lnSpc>
              <a:spcBef>
                <a:spcPts val="0"/>
              </a:spcBef>
              <a:spcAft>
                <a:spcPts val="0"/>
              </a:spcAft>
              <a:buClrTx/>
              <a:buSzTx/>
              <a:buFontTx/>
              <a:buNone/>
              <a:tabLst/>
              <a:defRPr/>
            </a:pPr>
            <a:r>
              <a:rPr kumimoji="0" lang="zh-CN" altLang="en-US" sz="1129" b="0" i="0" u="none" strike="noStrike" kern="1200" cap="none" spc="0" normalizeH="0" baseline="0" noProof="0" dirty="0">
                <a:ln>
                  <a:noFill/>
                </a:ln>
                <a:solidFill>
                  <a:prstClr val="black">
                    <a:lumMod val="50000"/>
                    <a:lumOff val="50000"/>
                  </a:prstClr>
                </a:solidFill>
                <a:effectLst/>
                <a:uLnTx/>
                <a:uFillTx/>
                <a:cs typeface="+mn-ea"/>
                <a:sym typeface="+mn-lt"/>
              </a:rPr>
              <a:t>请输入你的文字内容、请输入你的文字内容。请输入你的文字内容。请输入你的文字内容。</a:t>
            </a:r>
            <a:endParaRPr kumimoji="0" lang="en-US" altLang="zh-CN" sz="1129" b="0" i="0" u="none" strike="noStrike" kern="1200" cap="none" spc="0" normalizeH="0" baseline="0" noProof="0" dirty="0">
              <a:ln>
                <a:noFill/>
              </a:ln>
              <a:solidFill>
                <a:prstClr val="black">
                  <a:lumMod val="50000"/>
                  <a:lumOff val="50000"/>
                </a:prstClr>
              </a:solidFill>
              <a:effectLst/>
              <a:uLnTx/>
              <a:uFillTx/>
              <a:cs typeface="+mn-ea"/>
              <a:sym typeface="+mn-lt"/>
            </a:endParaRPr>
          </a:p>
        </p:txBody>
      </p:sp>
      <p:sp>
        <p:nvSpPr>
          <p:cNvPr id="204" name="矩形 203"/>
          <p:cNvSpPr/>
          <p:nvPr/>
        </p:nvSpPr>
        <p:spPr>
          <a:xfrm>
            <a:off x="7333017" y="1056469"/>
            <a:ext cx="1354560" cy="308126"/>
          </a:xfrm>
          <a:prstGeom prst="rect">
            <a:avLst/>
          </a:prstGeom>
        </p:spPr>
        <p:txBody>
          <a:bodyPr wrap="square" lIns="114648" tIns="57323" rIns="114648" bIns="57323">
            <a:spAutoFit/>
          </a:bodyPr>
          <a:lstStyle/>
          <a:p>
            <a:pPr marL="0" marR="0" lvl="0" indent="0" algn="just" defTabSz="1146497" rtl="0" eaLnBrk="1" fontAlgn="base" latinLnBrk="0" hangingPunct="1">
              <a:lnSpc>
                <a:spcPts val="1505"/>
              </a:lnSpc>
              <a:spcBef>
                <a:spcPct val="0"/>
              </a:spcBef>
              <a:spcAft>
                <a:spcPct val="0"/>
              </a:spcAft>
              <a:buClrTx/>
              <a:buSzTx/>
              <a:buFontTx/>
              <a:buNone/>
              <a:tabLst/>
              <a:defRPr/>
            </a:pPr>
            <a:r>
              <a:rPr kumimoji="0" lang="zh-CN" altLang="en-US" sz="1223" b="1" i="0" u="none" strike="noStrike" kern="1200" cap="none" spc="0" normalizeH="0" baseline="0" noProof="0" dirty="0">
                <a:ln>
                  <a:noFill/>
                </a:ln>
                <a:solidFill>
                  <a:prstClr val="black"/>
                </a:solidFill>
                <a:effectLst/>
                <a:uLnTx/>
                <a:uFillTx/>
                <a:cs typeface="+mn-ea"/>
                <a:sym typeface="+mn-lt"/>
              </a:rPr>
              <a:t>这里填写小标题</a:t>
            </a:r>
            <a:endParaRPr kumimoji="0" lang="en-US" altLang="zh-CN" sz="1223" b="1" i="0" u="none" strike="noStrike" kern="1200" cap="none" spc="0" normalizeH="0" baseline="0" noProof="0" dirty="0">
              <a:ln>
                <a:noFill/>
              </a:ln>
              <a:solidFill>
                <a:prstClr val="black"/>
              </a:solidFill>
              <a:effectLst/>
              <a:uLnTx/>
              <a:uFillTx/>
              <a:cs typeface="+mn-ea"/>
              <a:sym typeface="+mn-lt"/>
            </a:endParaRPr>
          </a:p>
        </p:txBody>
      </p:sp>
      <p:sp>
        <p:nvSpPr>
          <p:cNvPr id="205" name="矩形 204"/>
          <p:cNvSpPr/>
          <p:nvPr/>
        </p:nvSpPr>
        <p:spPr>
          <a:xfrm flipH="1">
            <a:off x="3500852" y="4185774"/>
            <a:ext cx="2301649" cy="615903"/>
          </a:xfrm>
          <a:prstGeom prst="rect">
            <a:avLst/>
          </a:prstGeom>
          <a:effectLst/>
        </p:spPr>
        <p:txBody>
          <a:bodyPr wrap="square" lIns="114648" tIns="57323" rIns="114648" bIns="57323">
            <a:spAutoFit/>
          </a:bodyPr>
          <a:lstStyle/>
          <a:p>
            <a:pPr marL="0" marR="0" lvl="0" indent="0" algn="just" defTabSz="1146497" rtl="0" eaLnBrk="1" fontAlgn="auto" latinLnBrk="0" hangingPunct="1">
              <a:lnSpc>
                <a:spcPts val="1254"/>
              </a:lnSpc>
              <a:spcBef>
                <a:spcPts val="0"/>
              </a:spcBef>
              <a:spcAft>
                <a:spcPts val="0"/>
              </a:spcAft>
              <a:buClrTx/>
              <a:buSzTx/>
              <a:buFontTx/>
              <a:buNone/>
              <a:tabLst/>
              <a:defRPr/>
            </a:pPr>
            <a:r>
              <a:rPr kumimoji="0" lang="zh-CN" altLang="en-US" sz="1129" b="0" i="0" u="none" strike="noStrike" kern="1200" cap="none" spc="0" normalizeH="0" baseline="0" noProof="0" dirty="0">
                <a:ln>
                  <a:noFill/>
                </a:ln>
                <a:solidFill>
                  <a:prstClr val="black">
                    <a:lumMod val="50000"/>
                    <a:lumOff val="50000"/>
                  </a:prstClr>
                </a:solidFill>
                <a:effectLst/>
                <a:uLnTx/>
                <a:uFillTx/>
                <a:cs typeface="+mn-ea"/>
                <a:sym typeface="+mn-lt"/>
              </a:rPr>
              <a:t>请输入你的文字内容、请输入你的文字内容。请输入你的文字内容。请输入你的文字内容。</a:t>
            </a:r>
            <a:endParaRPr kumimoji="0" lang="en-US" altLang="zh-CN" sz="1129" b="0" i="0" u="none" strike="noStrike" kern="1200" cap="none" spc="0" normalizeH="0" baseline="0" noProof="0" dirty="0">
              <a:ln>
                <a:noFill/>
              </a:ln>
              <a:solidFill>
                <a:prstClr val="black">
                  <a:lumMod val="50000"/>
                  <a:lumOff val="50000"/>
                </a:prstClr>
              </a:solidFill>
              <a:effectLst/>
              <a:uLnTx/>
              <a:uFillTx/>
              <a:cs typeface="+mn-ea"/>
              <a:sym typeface="+mn-lt"/>
            </a:endParaRPr>
          </a:p>
        </p:txBody>
      </p:sp>
      <p:sp>
        <p:nvSpPr>
          <p:cNvPr id="206" name="矩形 205"/>
          <p:cNvSpPr/>
          <p:nvPr/>
        </p:nvSpPr>
        <p:spPr>
          <a:xfrm>
            <a:off x="3496131" y="3867919"/>
            <a:ext cx="1354560" cy="308126"/>
          </a:xfrm>
          <a:prstGeom prst="rect">
            <a:avLst/>
          </a:prstGeom>
        </p:spPr>
        <p:txBody>
          <a:bodyPr wrap="square" lIns="114648" tIns="57323" rIns="114648" bIns="57323">
            <a:spAutoFit/>
          </a:bodyPr>
          <a:lstStyle/>
          <a:p>
            <a:pPr marL="0" marR="0" lvl="0" indent="0" algn="just" defTabSz="1146497" rtl="0" eaLnBrk="1" fontAlgn="base" latinLnBrk="0" hangingPunct="1">
              <a:lnSpc>
                <a:spcPts val="1505"/>
              </a:lnSpc>
              <a:spcBef>
                <a:spcPct val="0"/>
              </a:spcBef>
              <a:spcAft>
                <a:spcPct val="0"/>
              </a:spcAft>
              <a:buClrTx/>
              <a:buSzTx/>
              <a:buFontTx/>
              <a:buNone/>
              <a:tabLst/>
              <a:defRPr/>
            </a:pPr>
            <a:r>
              <a:rPr kumimoji="0" lang="zh-CN" altLang="en-US" sz="1223" b="1" i="0" u="none" strike="noStrike" kern="1200" cap="none" spc="0" normalizeH="0" baseline="0" noProof="0" dirty="0">
                <a:ln>
                  <a:noFill/>
                </a:ln>
                <a:solidFill>
                  <a:prstClr val="black"/>
                </a:solidFill>
                <a:effectLst/>
                <a:uLnTx/>
                <a:uFillTx/>
                <a:cs typeface="+mn-ea"/>
                <a:sym typeface="+mn-lt"/>
              </a:rPr>
              <a:t>这里填写小标题</a:t>
            </a:r>
            <a:endParaRPr kumimoji="0" lang="en-US" altLang="zh-CN" sz="1223" b="1" i="0" u="none" strike="noStrike" kern="1200" cap="none" spc="0" normalizeH="0" baseline="0" noProof="0" dirty="0">
              <a:ln>
                <a:noFill/>
              </a:ln>
              <a:solidFill>
                <a:prstClr val="black"/>
              </a:solidFill>
              <a:effectLst/>
              <a:uLnTx/>
              <a:uFillTx/>
              <a:cs typeface="+mn-ea"/>
              <a:sym typeface="+mn-lt"/>
            </a:endParaRPr>
          </a:p>
        </p:txBody>
      </p:sp>
      <p:pic>
        <p:nvPicPr>
          <p:cNvPr id="3" name="图片 2">
            <a:extLst>
              <a:ext uri="{FF2B5EF4-FFF2-40B4-BE49-F238E27FC236}">
                <a16:creationId xmlns="" xmlns:a16="http://schemas.microsoft.com/office/drawing/2014/main" id="{63940AC2-D38F-4A13-80CE-E6B2EBCCE43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25921" y="876466"/>
            <a:ext cx="4441590" cy="2964278"/>
          </a:xfrm>
          <a:prstGeom prst="rect">
            <a:avLst/>
          </a:prstGeom>
        </p:spPr>
      </p:pic>
    </p:spTree>
    <p:extLst>
      <p:ext uri="{BB962C8B-B14F-4D97-AF65-F5344CB8AC3E}">
        <p14:creationId xmlns:p14="http://schemas.microsoft.com/office/powerpoint/2010/main" val="1106838212"/>
      </p:ext>
    </p:extLst>
  </p:cSld>
  <p:clrMapOvr>
    <a:masterClrMapping/>
  </p:clrMapOvr>
  <p:transition spd="med" advClick="0"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02"/>
                                        </p:tgtEl>
                                        <p:attrNameLst>
                                          <p:attrName>style.visibility</p:attrName>
                                        </p:attrNameLst>
                                      </p:cBhvr>
                                      <p:to>
                                        <p:strVal val="visible"/>
                                      </p:to>
                                    </p:set>
                                    <p:animEffect transition="in" filter="fade">
                                      <p:cBhvr>
                                        <p:cTn id="7" dur="350"/>
                                        <p:tgtEl>
                                          <p:spTgt spid="202"/>
                                        </p:tgtEl>
                                      </p:cBhvr>
                                    </p:animEffect>
                                  </p:childTnLst>
                                </p:cTn>
                              </p:par>
                              <p:par>
                                <p:cTn id="8" presetID="26" presetClass="emph" presetSubtype="0" fill="hold" grpId="1" nodeType="withEffect">
                                  <p:stCondLst>
                                    <p:cond delay="0"/>
                                  </p:stCondLst>
                                  <p:childTnLst>
                                    <p:animEffect transition="out" filter="fade">
                                      <p:cBhvr>
                                        <p:cTn id="9" dur="400" tmFilter="0, 0; .2, .5; .8, .5; 1, 0"/>
                                        <p:tgtEl>
                                          <p:spTgt spid="202"/>
                                        </p:tgtEl>
                                      </p:cBhvr>
                                    </p:animEffect>
                                    <p:animScale>
                                      <p:cBhvr>
                                        <p:cTn id="10" dur="200" autoRev="1" fill="hold"/>
                                        <p:tgtEl>
                                          <p:spTgt spid="202"/>
                                        </p:tgtEl>
                                      </p:cBhvr>
                                      <p:by x="105000" y="105000"/>
                                    </p:animScale>
                                  </p:childTnLst>
                                </p:cTn>
                              </p:par>
                            </p:childTnLst>
                          </p:cTn>
                        </p:par>
                        <p:par>
                          <p:cTn id="11" fill="hold">
                            <p:stCondLst>
                              <p:cond delay="400"/>
                            </p:stCondLst>
                            <p:childTnLst>
                              <p:par>
                                <p:cTn id="12" presetID="10" presetClass="entr" presetSubtype="0" fill="hold" grpId="0" nodeType="afterEffect">
                                  <p:stCondLst>
                                    <p:cond delay="0"/>
                                  </p:stCondLst>
                                  <p:childTnLst>
                                    <p:set>
                                      <p:cBhvr>
                                        <p:cTn id="13" dur="1" fill="hold">
                                          <p:stCondLst>
                                            <p:cond delay="0"/>
                                          </p:stCondLst>
                                        </p:cTn>
                                        <p:tgtEl>
                                          <p:spTgt spid="201"/>
                                        </p:tgtEl>
                                        <p:attrNameLst>
                                          <p:attrName>style.visibility</p:attrName>
                                        </p:attrNameLst>
                                      </p:cBhvr>
                                      <p:to>
                                        <p:strVal val="visible"/>
                                      </p:to>
                                    </p:set>
                                    <p:animEffect transition="in" filter="fade">
                                      <p:cBhvr>
                                        <p:cTn id="14" dur="500"/>
                                        <p:tgtEl>
                                          <p:spTgt spid="201"/>
                                        </p:tgtEl>
                                      </p:cBhvr>
                                    </p:animEffect>
                                  </p:childTnLst>
                                </p:cTn>
                              </p:par>
                            </p:childTnLst>
                          </p:cTn>
                        </p:par>
                        <p:par>
                          <p:cTn id="15" fill="hold">
                            <p:stCondLst>
                              <p:cond delay="900"/>
                            </p:stCondLst>
                            <p:childTnLst>
                              <p:par>
                                <p:cTn id="16" presetID="10" presetClass="entr" presetSubtype="0" fill="hold" grpId="0" nodeType="afterEffect">
                                  <p:stCondLst>
                                    <p:cond delay="0"/>
                                  </p:stCondLst>
                                  <p:childTnLst>
                                    <p:set>
                                      <p:cBhvr>
                                        <p:cTn id="17" dur="1" fill="hold">
                                          <p:stCondLst>
                                            <p:cond delay="0"/>
                                          </p:stCondLst>
                                        </p:cTn>
                                        <p:tgtEl>
                                          <p:spTgt spid="204"/>
                                        </p:tgtEl>
                                        <p:attrNameLst>
                                          <p:attrName>style.visibility</p:attrName>
                                        </p:attrNameLst>
                                      </p:cBhvr>
                                      <p:to>
                                        <p:strVal val="visible"/>
                                      </p:to>
                                    </p:set>
                                    <p:animEffect transition="in" filter="fade">
                                      <p:cBhvr>
                                        <p:cTn id="18" dur="350"/>
                                        <p:tgtEl>
                                          <p:spTgt spid="204"/>
                                        </p:tgtEl>
                                      </p:cBhvr>
                                    </p:animEffect>
                                  </p:childTnLst>
                                </p:cTn>
                              </p:par>
                              <p:par>
                                <p:cTn id="19" presetID="26" presetClass="emph" presetSubtype="0" fill="hold" grpId="1" nodeType="withEffect">
                                  <p:stCondLst>
                                    <p:cond delay="0"/>
                                  </p:stCondLst>
                                  <p:childTnLst>
                                    <p:animEffect transition="out" filter="fade">
                                      <p:cBhvr>
                                        <p:cTn id="20" dur="400" tmFilter="0, 0; .2, .5; .8, .5; 1, 0"/>
                                        <p:tgtEl>
                                          <p:spTgt spid="204"/>
                                        </p:tgtEl>
                                      </p:cBhvr>
                                    </p:animEffect>
                                    <p:animScale>
                                      <p:cBhvr>
                                        <p:cTn id="21" dur="200" autoRev="1" fill="hold"/>
                                        <p:tgtEl>
                                          <p:spTgt spid="204"/>
                                        </p:tgtEl>
                                      </p:cBhvr>
                                      <p:by x="105000" y="105000"/>
                                    </p:animScale>
                                  </p:childTnLst>
                                </p:cTn>
                              </p:par>
                            </p:childTnLst>
                          </p:cTn>
                        </p:par>
                        <p:par>
                          <p:cTn id="22" fill="hold">
                            <p:stCondLst>
                              <p:cond delay="1300"/>
                            </p:stCondLst>
                            <p:childTnLst>
                              <p:par>
                                <p:cTn id="23" presetID="10" presetClass="entr" presetSubtype="0" fill="hold" grpId="0" nodeType="afterEffect">
                                  <p:stCondLst>
                                    <p:cond delay="0"/>
                                  </p:stCondLst>
                                  <p:childTnLst>
                                    <p:set>
                                      <p:cBhvr>
                                        <p:cTn id="24" dur="1" fill="hold">
                                          <p:stCondLst>
                                            <p:cond delay="0"/>
                                          </p:stCondLst>
                                        </p:cTn>
                                        <p:tgtEl>
                                          <p:spTgt spid="203"/>
                                        </p:tgtEl>
                                        <p:attrNameLst>
                                          <p:attrName>style.visibility</p:attrName>
                                        </p:attrNameLst>
                                      </p:cBhvr>
                                      <p:to>
                                        <p:strVal val="visible"/>
                                      </p:to>
                                    </p:set>
                                    <p:animEffect transition="in" filter="fade">
                                      <p:cBhvr>
                                        <p:cTn id="25" dur="500"/>
                                        <p:tgtEl>
                                          <p:spTgt spid="203"/>
                                        </p:tgtEl>
                                      </p:cBhvr>
                                    </p:animEffect>
                                  </p:childTnLst>
                                </p:cTn>
                              </p:par>
                            </p:childTnLst>
                          </p:cTn>
                        </p:par>
                        <p:par>
                          <p:cTn id="26" fill="hold">
                            <p:stCondLst>
                              <p:cond delay="1800"/>
                            </p:stCondLst>
                            <p:childTnLst>
                              <p:par>
                                <p:cTn id="27" presetID="10" presetClass="entr" presetSubtype="0" fill="hold" grpId="0" nodeType="afterEffect">
                                  <p:stCondLst>
                                    <p:cond delay="0"/>
                                  </p:stCondLst>
                                  <p:childTnLst>
                                    <p:set>
                                      <p:cBhvr>
                                        <p:cTn id="28" dur="1" fill="hold">
                                          <p:stCondLst>
                                            <p:cond delay="0"/>
                                          </p:stCondLst>
                                        </p:cTn>
                                        <p:tgtEl>
                                          <p:spTgt spid="206"/>
                                        </p:tgtEl>
                                        <p:attrNameLst>
                                          <p:attrName>style.visibility</p:attrName>
                                        </p:attrNameLst>
                                      </p:cBhvr>
                                      <p:to>
                                        <p:strVal val="visible"/>
                                      </p:to>
                                    </p:set>
                                    <p:animEffect transition="in" filter="fade">
                                      <p:cBhvr>
                                        <p:cTn id="29" dur="350"/>
                                        <p:tgtEl>
                                          <p:spTgt spid="206"/>
                                        </p:tgtEl>
                                      </p:cBhvr>
                                    </p:animEffect>
                                  </p:childTnLst>
                                </p:cTn>
                              </p:par>
                              <p:par>
                                <p:cTn id="30" presetID="26" presetClass="emph" presetSubtype="0" fill="hold" grpId="1" nodeType="withEffect">
                                  <p:stCondLst>
                                    <p:cond delay="0"/>
                                  </p:stCondLst>
                                  <p:childTnLst>
                                    <p:animEffect transition="out" filter="fade">
                                      <p:cBhvr>
                                        <p:cTn id="31" dur="400" tmFilter="0, 0; .2, .5; .8, .5; 1, 0"/>
                                        <p:tgtEl>
                                          <p:spTgt spid="206"/>
                                        </p:tgtEl>
                                      </p:cBhvr>
                                    </p:animEffect>
                                    <p:animScale>
                                      <p:cBhvr>
                                        <p:cTn id="32" dur="200" autoRev="1" fill="hold"/>
                                        <p:tgtEl>
                                          <p:spTgt spid="206"/>
                                        </p:tgtEl>
                                      </p:cBhvr>
                                      <p:by x="105000" y="105000"/>
                                    </p:animScale>
                                  </p:childTnLst>
                                </p:cTn>
                              </p:par>
                            </p:childTnLst>
                          </p:cTn>
                        </p:par>
                        <p:par>
                          <p:cTn id="33" fill="hold">
                            <p:stCondLst>
                              <p:cond delay="2200"/>
                            </p:stCondLst>
                            <p:childTnLst>
                              <p:par>
                                <p:cTn id="34" presetID="10" presetClass="entr" presetSubtype="0" fill="hold" grpId="0" nodeType="afterEffect">
                                  <p:stCondLst>
                                    <p:cond delay="0"/>
                                  </p:stCondLst>
                                  <p:childTnLst>
                                    <p:set>
                                      <p:cBhvr>
                                        <p:cTn id="35" dur="1" fill="hold">
                                          <p:stCondLst>
                                            <p:cond delay="0"/>
                                          </p:stCondLst>
                                        </p:cTn>
                                        <p:tgtEl>
                                          <p:spTgt spid="205"/>
                                        </p:tgtEl>
                                        <p:attrNameLst>
                                          <p:attrName>style.visibility</p:attrName>
                                        </p:attrNameLst>
                                      </p:cBhvr>
                                      <p:to>
                                        <p:strVal val="visible"/>
                                      </p:to>
                                    </p:set>
                                    <p:animEffect transition="in" filter="fade">
                                      <p:cBhvr>
                                        <p:cTn id="36" dur="500"/>
                                        <p:tgtEl>
                                          <p:spTgt spid="2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1" grpId="0"/>
      <p:bldP spid="202" grpId="0"/>
      <p:bldP spid="202" grpId="1"/>
      <p:bldP spid="203" grpId="0"/>
      <p:bldP spid="204" grpId="0"/>
      <p:bldP spid="204" grpId="1"/>
      <p:bldP spid="205" grpId="0"/>
      <p:bldP spid="206" grpId="0"/>
      <p:bldP spid="206" grpId="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144"/>
          <p:cNvSpPr>
            <a:spLocks noEditPoints="1"/>
          </p:cNvSpPr>
          <p:nvPr/>
        </p:nvSpPr>
        <p:spPr bwMode="auto">
          <a:xfrm>
            <a:off x="4673188" y="2765252"/>
            <a:ext cx="1003876" cy="1059964"/>
          </a:xfrm>
          <a:custGeom>
            <a:avLst/>
            <a:gdLst/>
            <a:ahLst/>
            <a:cxnLst>
              <a:cxn ang="0">
                <a:pos x="5" y="693"/>
              </a:cxn>
              <a:cxn ang="0">
                <a:pos x="12" y="639"/>
              </a:cxn>
              <a:cxn ang="0">
                <a:pos x="24" y="642"/>
              </a:cxn>
              <a:cxn ang="0">
                <a:pos x="7" y="693"/>
              </a:cxn>
              <a:cxn ang="0">
                <a:pos x="30" y="601"/>
              </a:cxn>
              <a:cxn ang="0">
                <a:pos x="42" y="547"/>
              </a:cxn>
              <a:cxn ang="0">
                <a:pos x="53" y="552"/>
              </a:cxn>
              <a:cxn ang="0">
                <a:pos x="32" y="601"/>
              </a:cxn>
              <a:cxn ang="0">
                <a:pos x="62" y="510"/>
              </a:cxn>
              <a:cxn ang="0">
                <a:pos x="78" y="459"/>
              </a:cxn>
              <a:cxn ang="0">
                <a:pos x="89" y="464"/>
              </a:cxn>
              <a:cxn ang="0">
                <a:pos x="64" y="511"/>
              </a:cxn>
              <a:cxn ang="0">
                <a:pos x="102" y="424"/>
              </a:cxn>
              <a:cxn ang="0">
                <a:pos x="123" y="373"/>
              </a:cxn>
              <a:cxn ang="0">
                <a:pos x="134" y="380"/>
              </a:cxn>
              <a:cxn ang="0">
                <a:pos x="105" y="424"/>
              </a:cxn>
              <a:cxn ang="0">
                <a:pos x="151" y="341"/>
              </a:cxn>
              <a:cxn ang="0">
                <a:pos x="177" y="293"/>
              </a:cxn>
              <a:cxn ang="0">
                <a:pos x="187" y="301"/>
              </a:cxn>
              <a:cxn ang="0">
                <a:pos x="154" y="342"/>
              </a:cxn>
              <a:cxn ang="0">
                <a:pos x="208" y="264"/>
              </a:cxn>
              <a:cxn ang="0">
                <a:pos x="239" y="220"/>
              </a:cxn>
              <a:cxn ang="0">
                <a:pos x="248" y="228"/>
              </a:cxn>
              <a:cxn ang="0">
                <a:pos x="212" y="266"/>
              </a:cxn>
              <a:cxn ang="0">
                <a:pos x="274" y="195"/>
              </a:cxn>
              <a:cxn ang="0">
                <a:pos x="311" y="155"/>
              </a:cxn>
              <a:cxn ang="0">
                <a:pos x="318" y="165"/>
              </a:cxn>
              <a:cxn ang="0">
                <a:pos x="278" y="197"/>
              </a:cxn>
              <a:cxn ang="0">
                <a:pos x="348" y="135"/>
              </a:cxn>
              <a:cxn ang="0">
                <a:pos x="390" y="101"/>
              </a:cxn>
              <a:cxn ang="0">
                <a:pos x="396" y="111"/>
              </a:cxn>
              <a:cxn ang="0">
                <a:pos x="353" y="138"/>
              </a:cxn>
              <a:cxn ang="0">
                <a:pos x="430" y="86"/>
              </a:cxn>
              <a:cxn ang="0">
                <a:pos x="476" y="58"/>
              </a:cxn>
              <a:cxn ang="0">
                <a:pos x="481" y="69"/>
              </a:cxn>
              <a:cxn ang="0">
                <a:pos x="435" y="89"/>
              </a:cxn>
              <a:cxn ang="0">
                <a:pos x="518" y="49"/>
              </a:cxn>
              <a:cxn ang="0">
                <a:pos x="568" y="27"/>
              </a:cxn>
              <a:cxn ang="0">
                <a:pos x="571" y="39"/>
              </a:cxn>
              <a:cxn ang="0">
                <a:pos x="523" y="53"/>
              </a:cxn>
              <a:cxn ang="0">
                <a:pos x="610" y="23"/>
              </a:cxn>
              <a:cxn ang="0">
                <a:pos x="662" y="8"/>
              </a:cxn>
              <a:cxn ang="0">
                <a:pos x="664" y="20"/>
              </a:cxn>
              <a:cxn ang="0">
                <a:pos x="616" y="28"/>
              </a:cxn>
              <a:cxn ang="0">
                <a:pos x="704" y="9"/>
              </a:cxn>
              <a:cxn ang="0">
                <a:pos x="758" y="0"/>
              </a:cxn>
              <a:cxn ang="0">
                <a:pos x="758" y="12"/>
              </a:cxn>
              <a:cxn ang="0">
                <a:pos x="710" y="15"/>
              </a:cxn>
            </a:cxnLst>
            <a:rect l="0" t="0" r="r" b="b"/>
            <a:pathLst>
              <a:path w="764" h="693">
                <a:moveTo>
                  <a:pt x="7" y="693"/>
                </a:moveTo>
                <a:cubicBezTo>
                  <a:pt x="6" y="693"/>
                  <a:pt x="6" y="693"/>
                  <a:pt x="5" y="693"/>
                </a:cubicBezTo>
                <a:cubicBezTo>
                  <a:pt x="2" y="693"/>
                  <a:pt x="0" y="689"/>
                  <a:pt x="1" y="686"/>
                </a:cubicBezTo>
                <a:cubicBezTo>
                  <a:pt x="4" y="671"/>
                  <a:pt x="8" y="655"/>
                  <a:pt x="12" y="639"/>
                </a:cubicBezTo>
                <a:cubicBezTo>
                  <a:pt x="13" y="636"/>
                  <a:pt x="17" y="634"/>
                  <a:pt x="20" y="635"/>
                </a:cubicBezTo>
                <a:cubicBezTo>
                  <a:pt x="23" y="636"/>
                  <a:pt x="25" y="639"/>
                  <a:pt x="24" y="642"/>
                </a:cubicBezTo>
                <a:cubicBezTo>
                  <a:pt x="20" y="658"/>
                  <a:pt x="16" y="673"/>
                  <a:pt x="13" y="689"/>
                </a:cubicBezTo>
                <a:cubicBezTo>
                  <a:pt x="12" y="691"/>
                  <a:pt x="10" y="693"/>
                  <a:pt x="7" y="693"/>
                </a:cubicBezTo>
                <a:close/>
                <a:moveTo>
                  <a:pt x="32" y="601"/>
                </a:moveTo>
                <a:cubicBezTo>
                  <a:pt x="31" y="601"/>
                  <a:pt x="31" y="601"/>
                  <a:pt x="30" y="601"/>
                </a:cubicBezTo>
                <a:cubicBezTo>
                  <a:pt x="27" y="600"/>
                  <a:pt x="25" y="596"/>
                  <a:pt x="26" y="593"/>
                </a:cubicBezTo>
                <a:cubicBezTo>
                  <a:pt x="31" y="578"/>
                  <a:pt x="36" y="562"/>
                  <a:pt x="42" y="547"/>
                </a:cubicBezTo>
                <a:cubicBezTo>
                  <a:pt x="43" y="544"/>
                  <a:pt x="46" y="543"/>
                  <a:pt x="49" y="544"/>
                </a:cubicBezTo>
                <a:cubicBezTo>
                  <a:pt x="52" y="545"/>
                  <a:pt x="54" y="548"/>
                  <a:pt x="53" y="552"/>
                </a:cubicBezTo>
                <a:cubicBezTo>
                  <a:pt x="47" y="566"/>
                  <a:pt x="42" y="582"/>
                  <a:pt x="37" y="597"/>
                </a:cubicBezTo>
                <a:cubicBezTo>
                  <a:pt x="37" y="599"/>
                  <a:pt x="34" y="601"/>
                  <a:pt x="32" y="601"/>
                </a:cubicBezTo>
                <a:close/>
                <a:moveTo>
                  <a:pt x="64" y="511"/>
                </a:moveTo>
                <a:cubicBezTo>
                  <a:pt x="64" y="511"/>
                  <a:pt x="63" y="511"/>
                  <a:pt x="62" y="510"/>
                </a:cubicBezTo>
                <a:cubicBezTo>
                  <a:pt x="59" y="509"/>
                  <a:pt x="58" y="506"/>
                  <a:pt x="59" y="503"/>
                </a:cubicBezTo>
                <a:cubicBezTo>
                  <a:pt x="65" y="488"/>
                  <a:pt x="72" y="473"/>
                  <a:pt x="78" y="459"/>
                </a:cubicBezTo>
                <a:cubicBezTo>
                  <a:pt x="80" y="456"/>
                  <a:pt x="83" y="454"/>
                  <a:pt x="86" y="456"/>
                </a:cubicBezTo>
                <a:cubicBezTo>
                  <a:pt x="89" y="457"/>
                  <a:pt x="91" y="461"/>
                  <a:pt x="89" y="464"/>
                </a:cubicBezTo>
                <a:cubicBezTo>
                  <a:pt x="83" y="478"/>
                  <a:pt x="76" y="492"/>
                  <a:pt x="70" y="507"/>
                </a:cubicBezTo>
                <a:cubicBezTo>
                  <a:pt x="69" y="510"/>
                  <a:pt x="67" y="511"/>
                  <a:pt x="64" y="511"/>
                </a:cubicBezTo>
                <a:close/>
                <a:moveTo>
                  <a:pt x="105" y="424"/>
                </a:moveTo>
                <a:cubicBezTo>
                  <a:pt x="104" y="424"/>
                  <a:pt x="103" y="424"/>
                  <a:pt x="102" y="424"/>
                </a:cubicBezTo>
                <a:cubicBezTo>
                  <a:pt x="99" y="422"/>
                  <a:pt x="98" y="418"/>
                  <a:pt x="100" y="415"/>
                </a:cubicBezTo>
                <a:cubicBezTo>
                  <a:pt x="107" y="401"/>
                  <a:pt x="115" y="387"/>
                  <a:pt x="123" y="373"/>
                </a:cubicBezTo>
                <a:cubicBezTo>
                  <a:pt x="125" y="371"/>
                  <a:pt x="129" y="370"/>
                  <a:pt x="132" y="371"/>
                </a:cubicBezTo>
                <a:cubicBezTo>
                  <a:pt x="134" y="373"/>
                  <a:pt x="135" y="377"/>
                  <a:pt x="134" y="380"/>
                </a:cubicBezTo>
                <a:cubicBezTo>
                  <a:pt x="126" y="393"/>
                  <a:pt x="118" y="407"/>
                  <a:pt x="110" y="421"/>
                </a:cubicBezTo>
                <a:cubicBezTo>
                  <a:pt x="109" y="423"/>
                  <a:pt x="107" y="424"/>
                  <a:pt x="105" y="424"/>
                </a:cubicBezTo>
                <a:close/>
                <a:moveTo>
                  <a:pt x="154" y="342"/>
                </a:moveTo>
                <a:cubicBezTo>
                  <a:pt x="153" y="342"/>
                  <a:pt x="152" y="342"/>
                  <a:pt x="151" y="341"/>
                </a:cubicBezTo>
                <a:cubicBezTo>
                  <a:pt x="148" y="339"/>
                  <a:pt x="147" y="335"/>
                  <a:pt x="149" y="333"/>
                </a:cubicBezTo>
                <a:cubicBezTo>
                  <a:pt x="158" y="319"/>
                  <a:pt x="167" y="306"/>
                  <a:pt x="177" y="293"/>
                </a:cubicBezTo>
                <a:cubicBezTo>
                  <a:pt x="179" y="291"/>
                  <a:pt x="183" y="290"/>
                  <a:pt x="185" y="292"/>
                </a:cubicBezTo>
                <a:cubicBezTo>
                  <a:pt x="188" y="294"/>
                  <a:pt x="189" y="298"/>
                  <a:pt x="187" y="301"/>
                </a:cubicBezTo>
                <a:cubicBezTo>
                  <a:pt x="177" y="313"/>
                  <a:pt x="168" y="326"/>
                  <a:pt x="159" y="339"/>
                </a:cubicBezTo>
                <a:cubicBezTo>
                  <a:pt x="158" y="341"/>
                  <a:pt x="156" y="342"/>
                  <a:pt x="154" y="342"/>
                </a:cubicBezTo>
                <a:close/>
                <a:moveTo>
                  <a:pt x="212" y="266"/>
                </a:moveTo>
                <a:cubicBezTo>
                  <a:pt x="210" y="266"/>
                  <a:pt x="209" y="265"/>
                  <a:pt x="208" y="264"/>
                </a:cubicBezTo>
                <a:cubicBezTo>
                  <a:pt x="205" y="262"/>
                  <a:pt x="205" y="258"/>
                  <a:pt x="207" y="256"/>
                </a:cubicBezTo>
                <a:cubicBezTo>
                  <a:pt x="218" y="244"/>
                  <a:pt x="228" y="232"/>
                  <a:pt x="239" y="220"/>
                </a:cubicBezTo>
                <a:cubicBezTo>
                  <a:pt x="242" y="218"/>
                  <a:pt x="246" y="218"/>
                  <a:pt x="248" y="220"/>
                </a:cubicBezTo>
                <a:cubicBezTo>
                  <a:pt x="250" y="222"/>
                  <a:pt x="250" y="226"/>
                  <a:pt x="248" y="228"/>
                </a:cubicBezTo>
                <a:cubicBezTo>
                  <a:pt x="237" y="240"/>
                  <a:pt x="227" y="252"/>
                  <a:pt x="216" y="264"/>
                </a:cubicBezTo>
                <a:cubicBezTo>
                  <a:pt x="215" y="265"/>
                  <a:pt x="213" y="266"/>
                  <a:pt x="212" y="266"/>
                </a:cubicBezTo>
                <a:close/>
                <a:moveTo>
                  <a:pt x="278" y="197"/>
                </a:moveTo>
                <a:cubicBezTo>
                  <a:pt x="276" y="197"/>
                  <a:pt x="275" y="196"/>
                  <a:pt x="274" y="195"/>
                </a:cubicBezTo>
                <a:cubicBezTo>
                  <a:pt x="271" y="193"/>
                  <a:pt x="272" y="189"/>
                  <a:pt x="274" y="187"/>
                </a:cubicBezTo>
                <a:cubicBezTo>
                  <a:pt x="286" y="176"/>
                  <a:pt x="298" y="165"/>
                  <a:pt x="311" y="155"/>
                </a:cubicBezTo>
                <a:cubicBezTo>
                  <a:pt x="313" y="153"/>
                  <a:pt x="317" y="154"/>
                  <a:pt x="319" y="156"/>
                </a:cubicBezTo>
                <a:cubicBezTo>
                  <a:pt x="321" y="159"/>
                  <a:pt x="321" y="163"/>
                  <a:pt x="318" y="165"/>
                </a:cubicBezTo>
                <a:cubicBezTo>
                  <a:pt x="306" y="174"/>
                  <a:pt x="294" y="185"/>
                  <a:pt x="282" y="195"/>
                </a:cubicBezTo>
                <a:cubicBezTo>
                  <a:pt x="281" y="196"/>
                  <a:pt x="280" y="197"/>
                  <a:pt x="278" y="197"/>
                </a:cubicBezTo>
                <a:close/>
                <a:moveTo>
                  <a:pt x="353" y="138"/>
                </a:moveTo>
                <a:cubicBezTo>
                  <a:pt x="351" y="138"/>
                  <a:pt x="349" y="137"/>
                  <a:pt x="348" y="135"/>
                </a:cubicBezTo>
                <a:cubicBezTo>
                  <a:pt x="346" y="132"/>
                  <a:pt x="347" y="129"/>
                  <a:pt x="350" y="127"/>
                </a:cubicBezTo>
                <a:cubicBezTo>
                  <a:pt x="363" y="118"/>
                  <a:pt x="376" y="109"/>
                  <a:pt x="390" y="101"/>
                </a:cubicBezTo>
                <a:cubicBezTo>
                  <a:pt x="393" y="99"/>
                  <a:pt x="397" y="100"/>
                  <a:pt x="398" y="103"/>
                </a:cubicBezTo>
                <a:cubicBezTo>
                  <a:pt x="400" y="106"/>
                  <a:pt x="399" y="110"/>
                  <a:pt x="396" y="111"/>
                </a:cubicBezTo>
                <a:cubicBezTo>
                  <a:pt x="383" y="119"/>
                  <a:pt x="369" y="128"/>
                  <a:pt x="356" y="137"/>
                </a:cubicBezTo>
                <a:cubicBezTo>
                  <a:pt x="355" y="137"/>
                  <a:pt x="354" y="138"/>
                  <a:pt x="353" y="138"/>
                </a:cubicBezTo>
                <a:close/>
                <a:moveTo>
                  <a:pt x="435" y="89"/>
                </a:moveTo>
                <a:cubicBezTo>
                  <a:pt x="433" y="89"/>
                  <a:pt x="431" y="88"/>
                  <a:pt x="430" y="86"/>
                </a:cubicBezTo>
                <a:cubicBezTo>
                  <a:pt x="428" y="83"/>
                  <a:pt x="430" y="79"/>
                  <a:pt x="433" y="78"/>
                </a:cubicBezTo>
                <a:cubicBezTo>
                  <a:pt x="447" y="71"/>
                  <a:pt x="462" y="64"/>
                  <a:pt x="476" y="58"/>
                </a:cubicBezTo>
                <a:cubicBezTo>
                  <a:pt x="480" y="57"/>
                  <a:pt x="483" y="58"/>
                  <a:pt x="484" y="61"/>
                </a:cubicBezTo>
                <a:cubicBezTo>
                  <a:pt x="486" y="64"/>
                  <a:pt x="484" y="68"/>
                  <a:pt x="481" y="69"/>
                </a:cubicBezTo>
                <a:cubicBezTo>
                  <a:pt x="466" y="75"/>
                  <a:pt x="452" y="82"/>
                  <a:pt x="438" y="89"/>
                </a:cubicBezTo>
                <a:cubicBezTo>
                  <a:pt x="437" y="89"/>
                  <a:pt x="436" y="89"/>
                  <a:pt x="435" y="89"/>
                </a:cubicBezTo>
                <a:close/>
                <a:moveTo>
                  <a:pt x="523" y="53"/>
                </a:moveTo>
                <a:cubicBezTo>
                  <a:pt x="521" y="53"/>
                  <a:pt x="519" y="51"/>
                  <a:pt x="518" y="49"/>
                </a:cubicBezTo>
                <a:cubicBezTo>
                  <a:pt x="517" y="45"/>
                  <a:pt x="518" y="42"/>
                  <a:pt x="522" y="41"/>
                </a:cubicBezTo>
                <a:cubicBezTo>
                  <a:pt x="537" y="36"/>
                  <a:pt x="552" y="31"/>
                  <a:pt x="568" y="27"/>
                </a:cubicBezTo>
                <a:cubicBezTo>
                  <a:pt x="571" y="26"/>
                  <a:pt x="574" y="28"/>
                  <a:pt x="575" y="31"/>
                </a:cubicBezTo>
                <a:cubicBezTo>
                  <a:pt x="576" y="35"/>
                  <a:pt x="574" y="38"/>
                  <a:pt x="571" y="39"/>
                </a:cubicBezTo>
                <a:cubicBezTo>
                  <a:pt x="555" y="43"/>
                  <a:pt x="540" y="47"/>
                  <a:pt x="525" y="52"/>
                </a:cubicBezTo>
                <a:cubicBezTo>
                  <a:pt x="525" y="53"/>
                  <a:pt x="524" y="53"/>
                  <a:pt x="523" y="53"/>
                </a:cubicBezTo>
                <a:close/>
                <a:moveTo>
                  <a:pt x="616" y="28"/>
                </a:moveTo>
                <a:cubicBezTo>
                  <a:pt x="613" y="28"/>
                  <a:pt x="610" y="26"/>
                  <a:pt x="610" y="23"/>
                </a:cubicBezTo>
                <a:cubicBezTo>
                  <a:pt x="609" y="20"/>
                  <a:pt x="611" y="17"/>
                  <a:pt x="615" y="16"/>
                </a:cubicBezTo>
                <a:cubicBezTo>
                  <a:pt x="630" y="13"/>
                  <a:pt x="646" y="10"/>
                  <a:pt x="662" y="8"/>
                </a:cubicBezTo>
                <a:cubicBezTo>
                  <a:pt x="665" y="8"/>
                  <a:pt x="668" y="10"/>
                  <a:pt x="669" y="13"/>
                </a:cubicBezTo>
                <a:cubicBezTo>
                  <a:pt x="669" y="16"/>
                  <a:pt x="667" y="19"/>
                  <a:pt x="664" y="20"/>
                </a:cubicBezTo>
                <a:cubicBezTo>
                  <a:pt x="648" y="22"/>
                  <a:pt x="632" y="25"/>
                  <a:pt x="617" y="28"/>
                </a:cubicBezTo>
                <a:cubicBezTo>
                  <a:pt x="616" y="28"/>
                  <a:pt x="616" y="28"/>
                  <a:pt x="616" y="28"/>
                </a:cubicBezTo>
                <a:close/>
                <a:moveTo>
                  <a:pt x="710" y="15"/>
                </a:moveTo>
                <a:cubicBezTo>
                  <a:pt x="707" y="15"/>
                  <a:pt x="705" y="12"/>
                  <a:pt x="704" y="9"/>
                </a:cubicBezTo>
                <a:cubicBezTo>
                  <a:pt x="704" y="6"/>
                  <a:pt x="706" y="3"/>
                  <a:pt x="710" y="3"/>
                </a:cubicBezTo>
                <a:cubicBezTo>
                  <a:pt x="725" y="1"/>
                  <a:pt x="742" y="0"/>
                  <a:pt x="758" y="0"/>
                </a:cubicBezTo>
                <a:cubicBezTo>
                  <a:pt x="761" y="0"/>
                  <a:pt x="764" y="2"/>
                  <a:pt x="764" y="6"/>
                </a:cubicBezTo>
                <a:cubicBezTo>
                  <a:pt x="764" y="9"/>
                  <a:pt x="761" y="12"/>
                  <a:pt x="758" y="12"/>
                </a:cubicBezTo>
                <a:cubicBezTo>
                  <a:pt x="742" y="12"/>
                  <a:pt x="726" y="13"/>
                  <a:pt x="711" y="15"/>
                </a:cubicBezTo>
                <a:lnTo>
                  <a:pt x="710" y="15"/>
                </a:lnTo>
                <a:close/>
              </a:path>
            </a:pathLst>
          </a:custGeom>
          <a:solidFill>
            <a:srgbClr val="FCAF26"/>
          </a:solidFill>
          <a:ln w="9525">
            <a:solidFill>
              <a:srgbClr val="FCAF26"/>
            </a:solidFill>
            <a:round/>
            <a:headEnd/>
            <a:tailEnd/>
          </a:ln>
        </p:spPr>
        <p:txBody>
          <a:bodyPr vert="horz" wrap="square" lIns="91262" tIns="45631" rIns="91262" bIns="45631" numCol="1" anchor="t" anchorCtr="0" compatLnSpc="1">
            <a:prstTxWarp prst="textNoShape">
              <a:avLst/>
            </a:prstTxWarp>
          </a:bodyPr>
          <a:lstStyle/>
          <a:p>
            <a:pPr marL="0" marR="0" lvl="0" indent="0" algn="l" defTabSz="913118" rtl="0" eaLnBrk="1" fontAlgn="auto" latinLnBrk="0" hangingPunct="1">
              <a:lnSpc>
                <a:spcPct val="100000"/>
              </a:lnSpc>
              <a:spcBef>
                <a:spcPts val="0"/>
              </a:spcBef>
              <a:spcAft>
                <a:spcPts val="0"/>
              </a:spcAft>
              <a:buClrTx/>
              <a:buSzTx/>
              <a:buFontTx/>
              <a:buNone/>
              <a:tabLst/>
              <a:defRPr/>
            </a:pPr>
            <a:endParaRPr kumimoji="0" lang="en-US" sz="2393" b="0" i="0" u="none" strike="noStrike" kern="0" cap="none" spc="0" normalizeH="0" baseline="0" noProof="0">
              <a:ln>
                <a:noFill/>
              </a:ln>
              <a:solidFill>
                <a:prstClr val="black"/>
              </a:solidFill>
              <a:effectLst/>
              <a:uLnTx/>
              <a:uFillTx/>
              <a:cs typeface="+mn-ea"/>
              <a:sym typeface="+mn-lt"/>
            </a:endParaRPr>
          </a:p>
        </p:txBody>
      </p:sp>
      <p:sp>
        <p:nvSpPr>
          <p:cNvPr id="13" name="Freeform 146"/>
          <p:cNvSpPr>
            <a:spLocks noEditPoints="1"/>
          </p:cNvSpPr>
          <p:nvPr/>
        </p:nvSpPr>
        <p:spPr bwMode="auto">
          <a:xfrm>
            <a:off x="4511581" y="2708215"/>
            <a:ext cx="199634" cy="1213650"/>
          </a:xfrm>
          <a:custGeom>
            <a:avLst/>
            <a:gdLst/>
            <a:ahLst/>
            <a:cxnLst>
              <a:cxn ang="0">
                <a:pos x="5" y="787"/>
              </a:cxn>
              <a:cxn ang="0">
                <a:pos x="8" y="733"/>
              </a:cxn>
              <a:cxn ang="0">
                <a:pos x="17" y="787"/>
              </a:cxn>
              <a:cxn ang="0">
                <a:pos x="7" y="699"/>
              </a:cxn>
              <a:cxn ang="0">
                <a:pos x="0" y="645"/>
              </a:cxn>
              <a:cxn ang="0">
                <a:pos x="6" y="639"/>
              </a:cxn>
              <a:cxn ang="0">
                <a:pos x="13" y="692"/>
              </a:cxn>
              <a:cxn ang="0">
                <a:pos x="6" y="603"/>
              </a:cxn>
              <a:cxn ang="0">
                <a:pos x="0" y="596"/>
              </a:cxn>
              <a:cxn ang="0">
                <a:pos x="8" y="541"/>
              </a:cxn>
              <a:cxn ang="0">
                <a:pos x="12" y="596"/>
              </a:cxn>
              <a:cxn ang="0">
                <a:pos x="9" y="505"/>
              </a:cxn>
              <a:cxn ang="0">
                <a:pos x="3" y="499"/>
              </a:cxn>
              <a:cxn ang="0">
                <a:pos x="13" y="445"/>
              </a:cxn>
              <a:cxn ang="0">
                <a:pos x="15" y="499"/>
              </a:cxn>
              <a:cxn ang="0">
                <a:pos x="16" y="409"/>
              </a:cxn>
              <a:cxn ang="0">
                <a:pos x="10" y="403"/>
              </a:cxn>
              <a:cxn ang="0">
                <a:pos x="22" y="349"/>
              </a:cxn>
              <a:cxn ang="0">
                <a:pos x="22" y="404"/>
              </a:cxn>
              <a:cxn ang="0">
                <a:pos x="28" y="314"/>
              </a:cxn>
              <a:cxn ang="0">
                <a:pos x="22" y="307"/>
              </a:cxn>
              <a:cxn ang="0">
                <a:pos x="37" y="255"/>
              </a:cxn>
              <a:cxn ang="0">
                <a:pos x="34" y="309"/>
              </a:cxn>
              <a:cxn ang="0">
                <a:pos x="45" y="219"/>
              </a:cxn>
              <a:cxn ang="0">
                <a:pos x="40" y="212"/>
              </a:cxn>
              <a:cxn ang="0">
                <a:pos x="59" y="161"/>
              </a:cxn>
              <a:cxn ang="0">
                <a:pos x="51" y="215"/>
              </a:cxn>
              <a:cxn ang="0">
                <a:pos x="71" y="127"/>
              </a:cxn>
              <a:cxn ang="0">
                <a:pos x="65" y="119"/>
              </a:cxn>
              <a:cxn ang="0">
                <a:pos x="90" y="70"/>
              </a:cxn>
              <a:cxn ang="0">
                <a:pos x="77" y="123"/>
              </a:cxn>
              <a:cxn ang="0">
                <a:pos x="108" y="39"/>
              </a:cxn>
              <a:cxn ang="0">
                <a:pos x="103" y="30"/>
              </a:cxn>
              <a:cxn ang="0">
                <a:pos x="126" y="2"/>
              </a:cxn>
              <a:cxn ang="0">
                <a:pos x="114" y="35"/>
              </a:cxn>
            </a:cxnLst>
            <a:rect l="0" t="0" r="r" b="b"/>
            <a:pathLst>
              <a:path w="130" h="793">
                <a:moveTo>
                  <a:pt x="11" y="793"/>
                </a:moveTo>
                <a:cubicBezTo>
                  <a:pt x="8" y="793"/>
                  <a:pt x="5" y="791"/>
                  <a:pt x="5" y="787"/>
                </a:cubicBezTo>
                <a:cubicBezTo>
                  <a:pt x="5" y="787"/>
                  <a:pt x="4" y="769"/>
                  <a:pt x="2" y="739"/>
                </a:cubicBezTo>
                <a:cubicBezTo>
                  <a:pt x="2" y="736"/>
                  <a:pt x="5" y="733"/>
                  <a:pt x="8" y="733"/>
                </a:cubicBezTo>
                <a:cubicBezTo>
                  <a:pt x="11" y="733"/>
                  <a:pt x="14" y="735"/>
                  <a:pt x="14" y="739"/>
                </a:cubicBezTo>
                <a:cubicBezTo>
                  <a:pt x="16" y="769"/>
                  <a:pt x="17" y="786"/>
                  <a:pt x="17" y="787"/>
                </a:cubicBezTo>
                <a:cubicBezTo>
                  <a:pt x="17" y="790"/>
                  <a:pt x="15" y="793"/>
                  <a:pt x="11" y="793"/>
                </a:cubicBezTo>
                <a:close/>
                <a:moveTo>
                  <a:pt x="7" y="699"/>
                </a:moveTo>
                <a:cubicBezTo>
                  <a:pt x="4" y="699"/>
                  <a:pt x="1" y="695"/>
                  <a:pt x="1" y="692"/>
                </a:cubicBezTo>
                <a:cubicBezTo>
                  <a:pt x="1" y="676"/>
                  <a:pt x="0" y="661"/>
                  <a:pt x="0" y="645"/>
                </a:cubicBezTo>
                <a:cubicBezTo>
                  <a:pt x="0" y="641"/>
                  <a:pt x="3" y="639"/>
                  <a:pt x="6" y="639"/>
                </a:cubicBezTo>
                <a:cubicBezTo>
                  <a:pt x="6" y="639"/>
                  <a:pt x="6" y="639"/>
                  <a:pt x="6" y="639"/>
                </a:cubicBezTo>
                <a:cubicBezTo>
                  <a:pt x="10" y="639"/>
                  <a:pt x="12" y="641"/>
                  <a:pt x="12" y="644"/>
                </a:cubicBezTo>
                <a:cubicBezTo>
                  <a:pt x="12" y="660"/>
                  <a:pt x="13" y="677"/>
                  <a:pt x="13" y="692"/>
                </a:cubicBezTo>
                <a:cubicBezTo>
                  <a:pt x="13" y="696"/>
                  <a:pt x="10" y="695"/>
                  <a:pt x="7" y="699"/>
                </a:cubicBezTo>
                <a:close/>
                <a:moveTo>
                  <a:pt x="6" y="603"/>
                </a:moveTo>
                <a:cubicBezTo>
                  <a:pt x="6" y="603"/>
                  <a:pt x="6" y="603"/>
                  <a:pt x="6" y="603"/>
                </a:cubicBezTo>
                <a:cubicBezTo>
                  <a:pt x="3" y="599"/>
                  <a:pt x="0" y="599"/>
                  <a:pt x="0" y="596"/>
                </a:cubicBezTo>
                <a:cubicBezTo>
                  <a:pt x="1" y="580"/>
                  <a:pt x="1" y="563"/>
                  <a:pt x="2" y="547"/>
                </a:cubicBezTo>
                <a:cubicBezTo>
                  <a:pt x="2" y="544"/>
                  <a:pt x="4" y="541"/>
                  <a:pt x="8" y="541"/>
                </a:cubicBezTo>
                <a:cubicBezTo>
                  <a:pt x="11" y="541"/>
                  <a:pt x="14" y="544"/>
                  <a:pt x="14" y="547"/>
                </a:cubicBezTo>
                <a:cubicBezTo>
                  <a:pt x="13" y="563"/>
                  <a:pt x="13" y="580"/>
                  <a:pt x="12" y="596"/>
                </a:cubicBezTo>
                <a:cubicBezTo>
                  <a:pt x="12" y="599"/>
                  <a:pt x="10" y="603"/>
                  <a:pt x="6" y="603"/>
                </a:cubicBezTo>
                <a:close/>
                <a:moveTo>
                  <a:pt x="9" y="505"/>
                </a:moveTo>
                <a:cubicBezTo>
                  <a:pt x="9" y="505"/>
                  <a:pt x="9" y="505"/>
                  <a:pt x="9" y="505"/>
                </a:cubicBezTo>
                <a:cubicBezTo>
                  <a:pt x="6" y="505"/>
                  <a:pt x="3" y="502"/>
                  <a:pt x="3" y="499"/>
                </a:cubicBezTo>
                <a:cubicBezTo>
                  <a:pt x="4" y="483"/>
                  <a:pt x="5" y="466"/>
                  <a:pt x="6" y="451"/>
                </a:cubicBezTo>
                <a:cubicBezTo>
                  <a:pt x="7" y="447"/>
                  <a:pt x="10" y="445"/>
                  <a:pt x="13" y="445"/>
                </a:cubicBezTo>
                <a:cubicBezTo>
                  <a:pt x="16" y="445"/>
                  <a:pt x="19" y="448"/>
                  <a:pt x="18" y="451"/>
                </a:cubicBezTo>
                <a:cubicBezTo>
                  <a:pt x="17" y="467"/>
                  <a:pt x="16" y="483"/>
                  <a:pt x="15" y="499"/>
                </a:cubicBezTo>
                <a:cubicBezTo>
                  <a:pt x="15" y="503"/>
                  <a:pt x="13" y="505"/>
                  <a:pt x="9" y="505"/>
                </a:cubicBezTo>
                <a:close/>
                <a:moveTo>
                  <a:pt x="16" y="409"/>
                </a:moveTo>
                <a:cubicBezTo>
                  <a:pt x="16" y="409"/>
                  <a:pt x="16" y="409"/>
                  <a:pt x="16" y="409"/>
                </a:cubicBezTo>
                <a:cubicBezTo>
                  <a:pt x="12" y="409"/>
                  <a:pt x="10" y="406"/>
                  <a:pt x="10" y="403"/>
                </a:cubicBezTo>
                <a:cubicBezTo>
                  <a:pt x="12" y="386"/>
                  <a:pt x="14" y="370"/>
                  <a:pt x="15" y="355"/>
                </a:cubicBezTo>
                <a:cubicBezTo>
                  <a:pt x="16" y="351"/>
                  <a:pt x="19" y="349"/>
                  <a:pt x="22" y="349"/>
                </a:cubicBezTo>
                <a:cubicBezTo>
                  <a:pt x="25" y="350"/>
                  <a:pt x="28" y="353"/>
                  <a:pt x="27" y="356"/>
                </a:cubicBezTo>
                <a:cubicBezTo>
                  <a:pt x="26" y="372"/>
                  <a:pt x="24" y="388"/>
                  <a:pt x="22" y="404"/>
                </a:cubicBezTo>
                <a:cubicBezTo>
                  <a:pt x="22" y="407"/>
                  <a:pt x="19" y="409"/>
                  <a:pt x="16" y="409"/>
                </a:cubicBezTo>
                <a:close/>
                <a:moveTo>
                  <a:pt x="28" y="314"/>
                </a:moveTo>
                <a:cubicBezTo>
                  <a:pt x="27" y="314"/>
                  <a:pt x="27" y="314"/>
                  <a:pt x="27" y="314"/>
                </a:cubicBezTo>
                <a:cubicBezTo>
                  <a:pt x="24" y="313"/>
                  <a:pt x="21" y="310"/>
                  <a:pt x="22" y="307"/>
                </a:cubicBezTo>
                <a:cubicBezTo>
                  <a:pt x="24" y="291"/>
                  <a:pt x="27" y="275"/>
                  <a:pt x="30" y="259"/>
                </a:cubicBezTo>
                <a:cubicBezTo>
                  <a:pt x="30" y="256"/>
                  <a:pt x="34" y="254"/>
                  <a:pt x="37" y="255"/>
                </a:cubicBezTo>
                <a:cubicBezTo>
                  <a:pt x="40" y="255"/>
                  <a:pt x="42" y="258"/>
                  <a:pt x="42" y="262"/>
                </a:cubicBezTo>
                <a:cubicBezTo>
                  <a:pt x="39" y="277"/>
                  <a:pt x="36" y="293"/>
                  <a:pt x="34" y="309"/>
                </a:cubicBezTo>
                <a:cubicBezTo>
                  <a:pt x="33" y="312"/>
                  <a:pt x="31" y="314"/>
                  <a:pt x="28" y="314"/>
                </a:cubicBezTo>
                <a:close/>
                <a:moveTo>
                  <a:pt x="45" y="219"/>
                </a:moveTo>
                <a:cubicBezTo>
                  <a:pt x="45" y="219"/>
                  <a:pt x="44" y="219"/>
                  <a:pt x="44" y="219"/>
                </a:cubicBezTo>
                <a:cubicBezTo>
                  <a:pt x="41" y="219"/>
                  <a:pt x="39" y="215"/>
                  <a:pt x="40" y="212"/>
                </a:cubicBezTo>
                <a:cubicBezTo>
                  <a:pt x="43" y="196"/>
                  <a:pt x="47" y="180"/>
                  <a:pt x="51" y="165"/>
                </a:cubicBezTo>
                <a:cubicBezTo>
                  <a:pt x="52" y="162"/>
                  <a:pt x="55" y="160"/>
                  <a:pt x="59" y="161"/>
                </a:cubicBezTo>
                <a:cubicBezTo>
                  <a:pt x="62" y="162"/>
                  <a:pt x="64" y="165"/>
                  <a:pt x="63" y="168"/>
                </a:cubicBezTo>
                <a:cubicBezTo>
                  <a:pt x="59" y="183"/>
                  <a:pt x="55" y="199"/>
                  <a:pt x="51" y="215"/>
                </a:cubicBezTo>
                <a:cubicBezTo>
                  <a:pt x="51" y="218"/>
                  <a:pt x="48" y="219"/>
                  <a:pt x="45" y="219"/>
                </a:cubicBezTo>
                <a:close/>
                <a:moveTo>
                  <a:pt x="71" y="127"/>
                </a:moveTo>
                <a:cubicBezTo>
                  <a:pt x="70" y="127"/>
                  <a:pt x="70" y="127"/>
                  <a:pt x="69" y="127"/>
                </a:cubicBezTo>
                <a:cubicBezTo>
                  <a:pt x="66" y="126"/>
                  <a:pt x="64" y="122"/>
                  <a:pt x="65" y="119"/>
                </a:cubicBezTo>
                <a:cubicBezTo>
                  <a:pt x="71" y="103"/>
                  <a:pt x="76" y="88"/>
                  <a:pt x="82" y="74"/>
                </a:cubicBezTo>
                <a:cubicBezTo>
                  <a:pt x="84" y="71"/>
                  <a:pt x="87" y="69"/>
                  <a:pt x="90" y="70"/>
                </a:cubicBezTo>
                <a:cubicBezTo>
                  <a:pt x="93" y="72"/>
                  <a:pt x="95" y="75"/>
                  <a:pt x="93" y="78"/>
                </a:cubicBezTo>
                <a:cubicBezTo>
                  <a:pt x="88" y="92"/>
                  <a:pt x="82" y="107"/>
                  <a:pt x="77" y="123"/>
                </a:cubicBezTo>
                <a:cubicBezTo>
                  <a:pt x="76" y="125"/>
                  <a:pt x="73" y="127"/>
                  <a:pt x="71" y="127"/>
                </a:cubicBezTo>
                <a:close/>
                <a:moveTo>
                  <a:pt x="108" y="39"/>
                </a:moveTo>
                <a:cubicBezTo>
                  <a:pt x="107" y="39"/>
                  <a:pt x="106" y="38"/>
                  <a:pt x="106" y="38"/>
                </a:cubicBezTo>
                <a:cubicBezTo>
                  <a:pt x="103" y="36"/>
                  <a:pt x="101" y="33"/>
                  <a:pt x="103" y="30"/>
                </a:cubicBezTo>
                <a:cubicBezTo>
                  <a:pt x="108" y="21"/>
                  <a:pt x="113" y="12"/>
                  <a:pt x="118" y="4"/>
                </a:cubicBezTo>
                <a:cubicBezTo>
                  <a:pt x="120" y="1"/>
                  <a:pt x="123" y="0"/>
                  <a:pt x="126" y="2"/>
                </a:cubicBezTo>
                <a:cubicBezTo>
                  <a:pt x="129" y="4"/>
                  <a:pt x="130" y="7"/>
                  <a:pt x="128" y="10"/>
                </a:cubicBezTo>
                <a:cubicBezTo>
                  <a:pt x="123" y="18"/>
                  <a:pt x="118" y="27"/>
                  <a:pt x="114" y="35"/>
                </a:cubicBezTo>
                <a:cubicBezTo>
                  <a:pt x="113" y="37"/>
                  <a:pt x="110" y="39"/>
                  <a:pt x="108" y="39"/>
                </a:cubicBezTo>
                <a:close/>
              </a:path>
            </a:pathLst>
          </a:custGeom>
          <a:solidFill>
            <a:srgbClr val="D7562E"/>
          </a:solidFill>
          <a:ln w="9525">
            <a:solidFill>
              <a:srgbClr val="B47730"/>
            </a:solidFill>
            <a:round/>
            <a:headEnd/>
            <a:tailEnd/>
          </a:ln>
        </p:spPr>
        <p:txBody>
          <a:bodyPr vert="horz" wrap="square" lIns="91262" tIns="45631" rIns="91262" bIns="45631" numCol="1" anchor="t" anchorCtr="0" compatLnSpc="1">
            <a:prstTxWarp prst="textNoShape">
              <a:avLst/>
            </a:prstTxWarp>
          </a:bodyPr>
          <a:lstStyle/>
          <a:p>
            <a:pPr marL="0" marR="0" lvl="0" indent="0" algn="l" defTabSz="913118" rtl="0" eaLnBrk="1" fontAlgn="auto" latinLnBrk="0" hangingPunct="1">
              <a:lnSpc>
                <a:spcPct val="100000"/>
              </a:lnSpc>
              <a:spcBef>
                <a:spcPts val="0"/>
              </a:spcBef>
              <a:spcAft>
                <a:spcPts val="0"/>
              </a:spcAft>
              <a:buClrTx/>
              <a:buSzTx/>
              <a:buFontTx/>
              <a:buNone/>
              <a:tabLst/>
              <a:defRPr/>
            </a:pPr>
            <a:endParaRPr kumimoji="0" lang="en-US" sz="2393" b="0" i="0" u="none" strike="noStrike" kern="0" cap="none" spc="0" normalizeH="0" baseline="0" noProof="0">
              <a:ln>
                <a:noFill/>
              </a:ln>
              <a:solidFill>
                <a:prstClr val="black"/>
              </a:solidFill>
              <a:effectLst/>
              <a:uLnTx/>
              <a:uFillTx/>
              <a:cs typeface="+mn-ea"/>
              <a:sym typeface="+mn-lt"/>
            </a:endParaRPr>
          </a:p>
        </p:txBody>
      </p:sp>
      <p:sp>
        <p:nvSpPr>
          <p:cNvPr id="14" name="Freeform 147"/>
          <p:cNvSpPr>
            <a:spLocks noEditPoints="1"/>
          </p:cNvSpPr>
          <p:nvPr/>
        </p:nvSpPr>
        <p:spPr bwMode="auto">
          <a:xfrm>
            <a:off x="4326204" y="2011080"/>
            <a:ext cx="1229494" cy="1880683"/>
          </a:xfrm>
          <a:custGeom>
            <a:avLst/>
            <a:gdLst/>
            <a:ahLst/>
            <a:cxnLst>
              <a:cxn ang="0">
                <a:pos x="5" y="1217"/>
              </a:cxn>
              <a:cxn ang="0">
                <a:pos x="54" y="1210"/>
              </a:cxn>
              <a:cxn ang="0">
                <a:pos x="95" y="1189"/>
              </a:cxn>
              <a:cxn ang="0">
                <a:pos x="135" y="1156"/>
              </a:cxn>
              <a:cxn ang="0">
                <a:pos x="98" y="1189"/>
              </a:cxn>
              <a:cxn ang="0">
                <a:pos x="174" y="1141"/>
              </a:cxn>
              <a:cxn ang="0">
                <a:pos x="226" y="1110"/>
              </a:cxn>
              <a:cxn ang="0">
                <a:pos x="180" y="1144"/>
              </a:cxn>
              <a:cxn ang="0">
                <a:pos x="258" y="1082"/>
              </a:cxn>
              <a:cxn ang="0">
                <a:pos x="304" y="1064"/>
              </a:cxn>
              <a:cxn ang="0">
                <a:pos x="339" y="1037"/>
              </a:cxn>
              <a:cxn ang="0">
                <a:pos x="373" y="996"/>
              </a:cxn>
              <a:cxn ang="0">
                <a:pos x="343" y="1035"/>
              </a:cxn>
              <a:cxn ang="0">
                <a:pos x="409" y="974"/>
              </a:cxn>
              <a:cxn ang="0">
                <a:pos x="453" y="933"/>
              </a:cxn>
              <a:cxn ang="0">
                <a:pos x="413" y="976"/>
              </a:cxn>
              <a:cxn ang="0">
                <a:pos x="479" y="899"/>
              </a:cxn>
              <a:cxn ang="0">
                <a:pos x="521" y="873"/>
              </a:cxn>
              <a:cxn ang="0">
                <a:pos x="548" y="839"/>
              </a:cxn>
              <a:cxn ang="0">
                <a:pos x="573" y="791"/>
              </a:cxn>
              <a:cxn ang="0">
                <a:pos x="552" y="836"/>
              </a:cxn>
              <a:cxn ang="0">
                <a:pos x="603" y="761"/>
              </a:cxn>
              <a:cxn ang="0">
                <a:pos x="637" y="712"/>
              </a:cxn>
              <a:cxn ang="0">
                <a:pos x="607" y="763"/>
              </a:cxn>
              <a:cxn ang="0">
                <a:pos x="653" y="673"/>
              </a:cxn>
              <a:cxn ang="0">
                <a:pos x="687" y="637"/>
              </a:cxn>
              <a:cxn ang="0">
                <a:pos x="703" y="597"/>
              </a:cxn>
              <a:cxn ang="0">
                <a:pos x="717" y="545"/>
              </a:cxn>
              <a:cxn ang="0">
                <a:pos x="708" y="593"/>
              </a:cxn>
              <a:cxn ang="0">
                <a:pos x="737" y="508"/>
              </a:cxn>
              <a:cxn ang="0">
                <a:pos x="756" y="451"/>
              </a:cxn>
              <a:cxn ang="0">
                <a:pos x="739" y="508"/>
              </a:cxn>
              <a:cxn ang="0">
                <a:pos x="761" y="409"/>
              </a:cxn>
              <a:cxn ang="0">
                <a:pos x="784" y="365"/>
              </a:cxn>
              <a:cxn ang="0">
                <a:pos x="786" y="322"/>
              </a:cxn>
              <a:cxn ang="0">
                <a:pos x="786" y="268"/>
              </a:cxn>
              <a:cxn ang="0">
                <a:pos x="792" y="317"/>
              </a:cxn>
              <a:cxn ang="0">
                <a:pos x="796" y="227"/>
              </a:cxn>
              <a:cxn ang="0">
                <a:pos x="798" y="167"/>
              </a:cxn>
              <a:cxn ang="0">
                <a:pos x="802" y="221"/>
              </a:cxn>
              <a:cxn ang="0">
                <a:pos x="792" y="125"/>
              </a:cxn>
              <a:cxn ang="0">
                <a:pos x="802" y="77"/>
              </a:cxn>
              <a:cxn ang="0">
                <a:pos x="792" y="35"/>
              </a:cxn>
              <a:cxn ang="0">
                <a:pos x="789" y="0"/>
              </a:cxn>
              <a:cxn ang="0">
                <a:pos x="793" y="35"/>
              </a:cxn>
            </a:cxnLst>
            <a:rect l="0" t="0" r="r" b="b"/>
            <a:pathLst>
              <a:path w="804" h="1229">
                <a:moveTo>
                  <a:pt x="7" y="1229"/>
                </a:moveTo>
                <a:cubicBezTo>
                  <a:pt x="5" y="1229"/>
                  <a:pt x="2" y="1228"/>
                  <a:pt x="1" y="1225"/>
                </a:cubicBezTo>
                <a:cubicBezTo>
                  <a:pt x="0" y="1222"/>
                  <a:pt x="2" y="1219"/>
                  <a:pt x="5" y="1217"/>
                </a:cubicBezTo>
                <a:cubicBezTo>
                  <a:pt x="5" y="1217"/>
                  <a:pt x="22" y="1211"/>
                  <a:pt x="49" y="1199"/>
                </a:cubicBezTo>
                <a:cubicBezTo>
                  <a:pt x="52" y="1197"/>
                  <a:pt x="56" y="1199"/>
                  <a:pt x="57" y="1202"/>
                </a:cubicBezTo>
                <a:cubicBezTo>
                  <a:pt x="58" y="1205"/>
                  <a:pt x="57" y="1208"/>
                  <a:pt x="54" y="1210"/>
                </a:cubicBezTo>
                <a:cubicBezTo>
                  <a:pt x="26" y="1222"/>
                  <a:pt x="10" y="1228"/>
                  <a:pt x="9" y="1229"/>
                </a:cubicBezTo>
                <a:cubicBezTo>
                  <a:pt x="8" y="1229"/>
                  <a:pt x="8" y="1229"/>
                  <a:pt x="7" y="1229"/>
                </a:cubicBezTo>
                <a:close/>
                <a:moveTo>
                  <a:pt x="95" y="1189"/>
                </a:moveTo>
                <a:cubicBezTo>
                  <a:pt x="93" y="1189"/>
                  <a:pt x="91" y="1188"/>
                  <a:pt x="90" y="1186"/>
                </a:cubicBezTo>
                <a:cubicBezTo>
                  <a:pt x="88" y="1183"/>
                  <a:pt x="89" y="1180"/>
                  <a:pt x="92" y="1178"/>
                </a:cubicBezTo>
                <a:cubicBezTo>
                  <a:pt x="106" y="1171"/>
                  <a:pt x="121" y="1164"/>
                  <a:pt x="135" y="1156"/>
                </a:cubicBezTo>
                <a:cubicBezTo>
                  <a:pt x="138" y="1154"/>
                  <a:pt x="141" y="1155"/>
                  <a:pt x="143" y="1158"/>
                </a:cubicBezTo>
                <a:cubicBezTo>
                  <a:pt x="145" y="1161"/>
                  <a:pt x="143" y="1165"/>
                  <a:pt x="141" y="1166"/>
                </a:cubicBezTo>
                <a:cubicBezTo>
                  <a:pt x="126" y="1174"/>
                  <a:pt x="112" y="1182"/>
                  <a:pt x="98" y="1189"/>
                </a:cubicBezTo>
                <a:cubicBezTo>
                  <a:pt x="97" y="1189"/>
                  <a:pt x="96" y="1189"/>
                  <a:pt x="95" y="1189"/>
                </a:cubicBezTo>
                <a:close/>
                <a:moveTo>
                  <a:pt x="180" y="1144"/>
                </a:moveTo>
                <a:cubicBezTo>
                  <a:pt x="178" y="1144"/>
                  <a:pt x="176" y="1143"/>
                  <a:pt x="174" y="1141"/>
                </a:cubicBezTo>
                <a:cubicBezTo>
                  <a:pt x="173" y="1138"/>
                  <a:pt x="174" y="1134"/>
                  <a:pt x="177" y="1132"/>
                </a:cubicBezTo>
                <a:cubicBezTo>
                  <a:pt x="190" y="1124"/>
                  <a:pt x="204" y="1116"/>
                  <a:pt x="218" y="1108"/>
                </a:cubicBezTo>
                <a:cubicBezTo>
                  <a:pt x="220" y="1106"/>
                  <a:pt x="224" y="1107"/>
                  <a:pt x="226" y="1110"/>
                </a:cubicBezTo>
                <a:cubicBezTo>
                  <a:pt x="228" y="1112"/>
                  <a:pt x="227" y="1116"/>
                  <a:pt x="224" y="1118"/>
                </a:cubicBezTo>
                <a:cubicBezTo>
                  <a:pt x="210" y="1126"/>
                  <a:pt x="196" y="1135"/>
                  <a:pt x="183" y="1143"/>
                </a:cubicBezTo>
                <a:cubicBezTo>
                  <a:pt x="182" y="1143"/>
                  <a:pt x="181" y="1144"/>
                  <a:pt x="180" y="1144"/>
                </a:cubicBezTo>
                <a:close/>
                <a:moveTo>
                  <a:pt x="261" y="1093"/>
                </a:moveTo>
                <a:cubicBezTo>
                  <a:pt x="259" y="1093"/>
                  <a:pt x="257" y="1092"/>
                  <a:pt x="256" y="1090"/>
                </a:cubicBezTo>
                <a:cubicBezTo>
                  <a:pt x="254" y="1087"/>
                  <a:pt x="255" y="1083"/>
                  <a:pt x="258" y="1082"/>
                </a:cubicBezTo>
                <a:cubicBezTo>
                  <a:pt x="271" y="1073"/>
                  <a:pt x="284" y="1063"/>
                  <a:pt x="297" y="1054"/>
                </a:cubicBezTo>
                <a:cubicBezTo>
                  <a:pt x="300" y="1052"/>
                  <a:pt x="304" y="1053"/>
                  <a:pt x="306" y="1056"/>
                </a:cubicBezTo>
                <a:cubicBezTo>
                  <a:pt x="307" y="1058"/>
                  <a:pt x="307" y="1062"/>
                  <a:pt x="304" y="1064"/>
                </a:cubicBezTo>
                <a:cubicBezTo>
                  <a:pt x="291" y="1073"/>
                  <a:pt x="278" y="1083"/>
                  <a:pt x="264" y="1092"/>
                </a:cubicBezTo>
                <a:cubicBezTo>
                  <a:pt x="263" y="1092"/>
                  <a:pt x="262" y="1093"/>
                  <a:pt x="261" y="1093"/>
                </a:cubicBezTo>
                <a:close/>
                <a:moveTo>
                  <a:pt x="339" y="1037"/>
                </a:moveTo>
                <a:cubicBezTo>
                  <a:pt x="337" y="1037"/>
                  <a:pt x="336" y="1036"/>
                  <a:pt x="334" y="1034"/>
                </a:cubicBezTo>
                <a:cubicBezTo>
                  <a:pt x="332" y="1032"/>
                  <a:pt x="333" y="1028"/>
                  <a:pt x="336" y="1026"/>
                </a:cubicBezTo>
                <a:cubicBezTo>
                  <a:pt x="348" y="1016"/>
                  <a:pt x="361" y="1006"/>
                  <a:pt x="373" y="996"/>
                </a:cubicBezTo>
                <a:cubicBezTo>
                  <a:pt x="376" y="994"/>
                  <a:pt x="379" y="994"/>
                  <a:pt x="382" y="997"/>
                </a:cubicBezTo>
                <a:cubicBezTo>
                  <a:pt x="384" y="999"/>
                  <a:pt x="383" y="1003"/>
                  <a:pt x="381" y="1005"/>
                </a:cubicBezTo>
                <a:cubicBezTo>
                  <a:pt x="368" y="1015"/>
                  <a:pt x="356" y="1025"/>
                  <a:pt x="343" y="1035"/>
                </a:cubicBezTo>
                <a:cubicBezTo>
                  <a:pt x="342" y="1036"/>
                  <a:pt x="341" y="1037"/>
                  <a:pt x="339" y="1037"/>
                </a:cubicBezTo>
                <a:close/>
                <a:moveTo>
                  <a:pt x="413" y="976"/>
                </a:moveTo>
                <a:cubicBezTo>
                  <a:pt x="412" y="976"/>
                  <a:pt x="410" y="975"/>
                  <a:pt x="409" y="974"/>
                </a:cubicBezTo>
                <a:cubicBezTo>
                  <a:pt x="407" y="971"/>
                  <a:pt x="407" y="967"/>
                  <a:pt x="409" y="965"/>
                </a:cubicBezTo>
                <a:cubicBezTo>
                  <a:pt x="421" y="955"/>
                  <a:pt x="433" y="944"/>
                  <a:pt x="445" y="933"/>
                </a:cubicBezTo>
                <a:cubicBezTo>
                  <a:pt x="447" y="931"/>
                  <a:pt x="451" y="931"/>
                  <a:pt x="453" y="933"/>
                </a:cubicBezTo>
                <a:cubicBezTo>
                  <a:pt x="456" y="935"/>
                  <a:pt x="455" y="939"/>
                  <a:pt x="453" y="942"/>
                </a:cubicBezTo>
                <a:cubicBezTo>
                  <a:pt x="441" y="952"/>
                  <a:pt x="429" y="963"/>
                  <a:pt x="417" y="974"/>
                </a:cubicBezTo>
                <a:cubicBezTo>
                  <a:pt x="416" y="975"/>
                  <a:pt x="415" y="976"/>
                  <a:pt x="413" y="976"/>
                </a:cubicBezTo>
                <a:close/>
                <a:moveTo>
                  <a:pt x="483" y="910"/>
                </a:moveTo>
                <a:cubicBezTo>
                  <a:pt x="482" y="910"/>
                  <a:pt x="480" y="909"/>
                  <a:pt x="479" y="908"/>
                </a:cubicBezTo>
                <a:cubicBezTo>
                  <a:pt x="477" y="905"/>
                  <a:pt x="477" y="902"/>
                  <a:pt x="479" y="899"/>
                </a:cubicBezTo>
                <a:cubicBezTo>
                  <a:pt x="490" y="888"/>
                  <a:pt x="501" y="876"/>
                  <a:pt x="512" y="865"/>
                </a:cubicBezTo>
                <a:cubicBezTo>
                  <a:pt x="514" y="862"/>
                  <a:pt x="518" y="862"/>
                  <a:pt x="520" y="864"/>
                </a:cubicBezTo>
                <a:cubicBezTo>
                  <a:pt x="523" y="866"/>
                  <a:pt x="523" y="870"/>
                  <a:pt x="521" y="873"/>
                </a:cubicBezTo>
                <a:cubicBezTo>
                  <a:pt x="510" y="884"/>
                  <a:pt x="499" y="896"/>
                  <a:pt x="488" y="908"/>
                </a:cubicBezTo>
                <a:cubicBezTo>
                  <a:pt x="486" y="909"/>
                  <a:pt x="485" y="910"/>
                  <a:pt x="483" y="910"/>
                </a:cubicBezTo>
                <a:close/>
                <a:moveTo>
                  <a:pt x="548" y="839"/>
                </a:moveTo>
                <a:cubicBezTo>
                  <a:pt x="546" y="839"/>
                  <a:pt x="545" y="838"/>
                  <a:pt x="544" y="837"/>
                </a:cubicBezTo>
                <a:cubicBezTo>
                  <a:pt x="541" y="835"/>
                  <a:pt x="541" y="831"/>
                  <a:pt x="543" y="829"/>
                </a:cubicBezTo>
                <a:cubicBezTo>
                  <a:pt x="553" y="816"/>
                  <a:pt x="564" y="804"/>
                  <a:pt x="573" y="791"/>
                </a:cubicBezTo>
                <a:cubicBezTo>
                  <a:pt x="575" y="789"/>
                  <a:pt x="579" y="788"/>
                  <a:pt x="582" y="790"/>
                </a:cubicBezTo>
                <a:cubicBezTo>
                  <a:pt x="584" y="792"/>
                  <a:pt x="585" y="796"/>
                  <a:pt x="583" y="799"/>
                </a:cubicBezTo>
                <a:cubicBezTo>
                  <a:pt x="573" y="811"/>
                  <a:pt x="563" y="824"/>
                  <a:pt x="552" y="836"/>
                </a:cubicBezTo>
                <a:cubicBezTo>
                  <a:pt x="551" y="838"/>
                  <a:pt x="550" y="839"/>
                  <a:pt x="548" y="839"/>
                </a:cubicBezTo>
                <a:close/>
                <a:moveTo>
                  <a:pt x="607" y="763"/>
                </a:moveTo>
                <a:cubicBezTo>
                  <a:pt x="605" y="763"/>
                  <a:pt x="604" y="762"/>
                  <a:pt x="603" y="761"/>
                </a:cubicBezTo>
                <a:cubicBezTo>
                  <a:pt x="600" y="760"/>
                  <a:pt x="600" y="756"/>
                  <a:pt x="602" y="753"/>
                </a:cubicBezTo>
                <a:cubicBezTo>
                  <a:pt x="611" y="740"/>
                  <a:pt x="620" y="727"/>
                  <a:pt x="628" y="714"/>
                </a:cubicBezTo>
                <a:cubicBezTo>
                  <a:pt x="630" y="711"/>
                  <a:pt x="634" y="710"/>
                  <a:pt x="637" y="712"/>
                </a:cubicBezTo>
                <a:cubicBezTo>
                  <a:pt x="639" y="714"/>
                  <a:pt x="640" y="717"/>
                  <a:pt x="638" y="720"/>
                </a:cubicBezTo>
                <a:cubicBezTo>
                  <a:pt x="630" y="733"/>
                  <a:pt x="621" y="747"/>
                  <a:pt x="611" y="760"/>
                </a:cubicBezTo>
                <a:cubicBezTo>
                  <a:pt x="610" y="762"/>
                  <a:pt x="608" y="763"/>
                  <a:pt x="607" y="763"/>
                </a:cubicBezTo>
                <a:close/>
                <a:moveTo>
                  <a:pt x="658" y="682"/>
                </a:moveTo>
                <a:cubicBezTo>
                  <a:pt x="657" y="682"/>
                  <a:pt x="656" y="682"/>
                  <a:pt x="655" y="681"/>
                </a:cubicBezTo>
                <a:cubicBezTo>
                  <a:pt x="653" y="679"/>
                  <a:pt x="652" y="676"/>
                  <a:pt x="653" y="673"/>
                </a:cubicBezTo>
                <a:cubicBezTo>
                  <a:pt x="661" y="659"/>
                  <a:pt x="669" y="645"/>
                  <a:pt x="676" y="631"/>
                </a:cubicBezTo>
                <a:cubicBezTo>
                  <a:pt x="678" y="628"/>
                  <a:pt x="682" y="627"/>
                  <a:pt x="685" y="629"/>
                </a:cubicBezTo>
                <a:cubicBezTo>
                  <a:pt x="687" y="630"/>
                  <a:pt x="689" y="634"/>
                  <a:pt x="687" y="637"/>
                </a:cubicBezTo>
                <a:cubicBezTo>
                  <a:pt x="680" y="651"/>
                  <a:pt x="672" y="665"/>
                  <a:pt x="664" y="679"/>
                </a:cubicBezTo>
                <a:cubicBezTo>
                  <a:pt x="663" y="681"/>
                  <a:pt x="661" y="682"/>
                  <a:pt x="658" y="682"/>
                </a:cubicBezTo>
                <a:close/>
                <a:moveTo>
                  <a:pt x="703" y="597"/>
                </a:moveTo>
                <a:cubicBezTo>
                  <a:pt x="702" y="597"/>
                  <a:pt x="701" y="597"/>
                  <a:pt x="700" y="596"/>
                </a:cubicBezTo>
                <a:cubicBezTo>
                  <a:pt x="697" y="595"/>
                  <a:pt x="696" y="591"/>
                  <a:pt x="698" y="588"/>
                </a:cubicBezTo>
                <a:cubicBezTo>
                  <a:pt x="704" y="574"/>
                  <a:pt x="711" y="559"/>
                  <a:pt x="717" y="545"/>
                </a:cubicBezTo>
                <a:cubicBezTo>
                  <a:pt x="718" y="542"/>
                  <a:pt x="721" y="540"/>
                  <a:pt x="724" y="541"/>
                </a:cubicBezTo>
                <a:cubicBezTo>
                  <a:pt x="728" y="543"/>
                  <a:pt x="729" y="546"/>
                  <a:pt x="728" y="549"/>
                </a:cubicBezTo>
                <a:cubicBezTo>
                  <a:pt x="722" y="564"/>
                  <a:pt x="715" y="579"/>
                  <a:pt x="708" y="593"/>
                </a:cubicBezTo>
                <a:cubicBezTo>
                  <a:pt x="707" y="596"/>
                  <a:pt x="705" y="597"/>
                  <a:pt x="703" y="597"/>
                </a:cubicBezTo>
                <a:close/>
                <a:moveTo>
                  <a:pt x="739" y="508"/>
                </a:moveTo>
                <a:cubicBezTo>
                  <a:pt x="739" y="508"/>
                  <a:pt x="738" y="508"/>
                  <a:pt x="737" y="508"/>
                </a:cubicBezTo>
                <a:cubicBezTo>
                  <a:pt x="734" y="507"/>
                  <a:pt x="733" y="503"/>
                  <a:pt x="734" y="500"/>
                </a:cubicBezTo>
                <a:cubicBezTo>
                  <a:pt x="739" y="485"/>
                  <a:pt x="744" y="470"/>
                  <a:pt x="749" y="455"/>
                </a:cubicBezTo>
                <a:cubicBezTo>
                  <a:pt x="750" y="452"/>
                  <a:pt x="753" y="450"/>
                  <a:pt x="756" y="451"/>
                </a:cubicBezTo>
                <a:cubicBezTo>
                  <a:pt x="759" y="452"/>
                  <a:pt x="761" y="455"/>
                  <a:pt x="760" y="458"/>
                </a:cubicBezTo>
                <a:cubicBezTo>
                  <a:pt x="755" y="474"/>
                  <a:pt x="750" y="489"/>
                  <a:pt x="745" y="504"/>
                </a:cubicBezTo>
                <a:cubicBezTo>
                  <a:pt x="744" y="507"/>
                  <a:pt x="742" y="508"/>
                  <a:pt x="739" y="508"/>
                </a:cubicBezTo>
                <a:close/>
                <a:moveTo>
                  <a:pt x="767" y="416"/>
                </a:moveTo>
                <a:cubicBezTo>
                  <a:pt x="767" y="416"/>
                  <a:pt x="766" y="416"/>
                  <a:pt x="766" y="416"/>
                </a:cubicBezTo>
                <a:cubicBezTo>
                  <a:pt x="762" y="415"/>
                  <a:pt x="760" y="412"/>
                  <a:pt x="761" y="409"/>
                </a:cubicBezTo>
                <a:cubicBezTo>
                  <a:pt x="765" y="394"/>
                  <a:pt x="769" y="378"/>
                  <a:pt x="772" y="362"/>
                </a:cubicBezTo>
                <a:cubicBezTo>
                  <a:pt x="772" y="359"/>
                  <a:pt x="776" y="357"/>
                  <a:pt x="779" y="358"/>
                </a:cubicBezTo>
                <a:cubicBezTo>
                  <a:pt x="782" y="358"/>
                  <a:pt x="784" y="362"/>
                  <a:pt x="784" y="365"/>
                </a:cubicBezTo>
                <a:cubicBezTo>
                  <a:pt x="780" y="381"/>
                  <a:pt x="777" y="396"/>
                  <a:pt x="773" y="412"/>
                </a:cubicBezTo>
                <a:cubicBezTo>
                  <a:pt x="772" y="415"/>
                  <a:pt x="770" y="416"/>
                  <a:pt x="767" y="416"/>
                </a:cubicBezTo>
                <a:close/>
                <a:moveTo>
                  <a:pt x="786" y="322"/>
                </a:moveTo>
                <a:cubicBezTo>
                  <a:pt x="785" y="322"/>
                  <a:pt x="785" y="322"/>
                  <a:pt x="785" y="322"/>
                </a:cubicBezTo>
                <a:cubicBezTo>
                  <a:pt x="782" y="322"/>
                  <a:pt x="780" y="319"/>
                  <a:pt x="780" y="316"/>
                </a:cubicBezTo>
                <a:cubicBezTo>
                  <a:pt x="782" y="300"/>
                  <a:pt x="785" y="284"/>
                  <a:pt x="786" y="268"/>
                </a:cubicBezTo>
                <a:cubicBezTo>
                  <a:pt x="787" y="265"/>
                  <a:pt x="790" y="263"/>
                  <a:pt x="793" y="263"/>
                </a:cubicBezTo>
                <a:cubicBezTo>
                  <a:pt x="796" y="263"/>
                  <a:pt x="799" y="266"/>
                  <a:pt x="798" y="270"/>
                </a:cubicBezTo>
                <a:cubicBezTo>
                  <a:pt x="796" y="286"/>
                  <a:pt x="794" y="302"/>
                  <a:pt x="792" y="317"/>
                </a:cubicBezTo>
                <a:cubicBezTo>
                  <a:pt x="792" y="320"/>
                  <a:pt x="789" y="322"/>
                  <a:pt x="786" y="322"/>
                </a:cubicBezTo>
                <a:close/>
                <a:moveTo>
                  <a:pt x="796" y="227"/>
                </a:moveTo>
                <a:cubicBezTo>
                  <a:pt x="796" y="227"/>
                  <a:pt x="796" y="227"/>
                  <a:pt x="796" y="227"/>
                </a:cubicBezTo>
                <a:cubicBezTo>
                  <a:pt x="793" y="227"/>
                  <a:pt x="790" y="224"/>
                  <a:pt x="790" y="221"/>
                </a:cubicBezTo>
                <a:cubicBezTo>
                  <a:pt x="791" y="205"/>
                  <a:pt x="792" y="189"/>
                  <a:pt x="792" y="173"/>
                </a:cubicBezTo>
                <a:cubicBezTo>
                  <a:pt x="792" y="170"/>
                  <a:pt x="795" y="167"/>
                  <a:pt x="798" y="167"/>
                </a:cubicBezTo>
                <a:cubicBezTo>
                  <a:pt x="798" y="167"/>
                  <a:pt x="798" y="167"/>
                  <a:pt x="798" y="167"/>
                </a:cubicBezTo>
                <a:cubicBezTo>
                  <a:pt x="802" y="167"/>
                  <a:pt x="804" y="170"/>
                  <a:pt x="804" y="173"/>
                </a:cubicBezTo>
                <a:cubicBezTo>
                  <a:pt x="804" y="189"/>
                  <a:pt x="803" y="206"/>
                  <a:pt x="802" y="221"/>
                </a:cubicBezTo>
                <a:cubicBezTo>
                  <a:pt x="802" y="225"/>
                  <a:pt x="799" y="227"/>
                  <a:pt x="796" y="227"/>
                </a:cubicBezTo>
                <a:close/>
                <a:moveTo>
                  <a:pt x="798" y="131"/>
                </a:moveTo>
                <a:cubicBezTo>
                  <a:pt x="795" y="131"/>
                  <a:pt x="792" y="129"/>
                  <a:pt x="792" y="125"/>
                </a:cubicBezTo>
                <a:cubicBezTo>
                  <a:pt x="792" y="110"/>
                  <a:pt x="791" y="94"/>
                  <a:pt x="790" y="78"/>
                </a:cubicBezTo>
                <a:cubicBezTo>
                  <a:pt x="790" y="74"/>
                  <a:pt x="792" y="71"/>
                  <a:pt x="796" y="71"/>
                </a:cubicBezTo>
                <a:cubicBezTo>
                  <a:pt x="799" y="71"/>
                  <a:pt x="802" y="74"/>
                  <a:pt x="802" y="77"/>
                </a:cubicBezTo>
                <a:cubicBezTo>
                  <a:pt x="803" y="93"/>
                  <a:pt x="804" y="109"/>
                  <a:pt x="804" y="125"/>
                </a:cubicBezTo>
                <a:cubicBezTo>
                  <a:pt x="804" y="128"/>
                  <a:pt x="802" y="131"/>
                  <a:pt x="798" y="131"/>
                </a:cubicBezTo>
                <a:close/>
                <a:moveTo>
                  <a:pt x="792" y="35"/>
                </a:moveTo>
                <a:cubicBezTo>
                  <a:pt x="789" y="35"/>
                  <a:pt x="787" y="33"/>
                  <a:pt x="786" y="30"/>
                </a:cubicBezTo>
                <a:cubicBezTo>
                  <a:pt x="785" y="22"/>
                  <a:pt x="785" y="15"/>
                  <a:pt x="784" y="7"/>
                </a:cubicBezTo>
                <a:cubicBezTo>
                  <a:pt x="783" y="3"/>
                  <a:pt x="786" y="0"/>
                  <a:pt x="789" y="0"/>
                </a:cubicBezTo>
                <a:cubicBezTo>
                  <a:pt x="792" y="0"/>
                  <a:pt x="795" y="2"/>
                  <a:pt x="796" y="5"/>
                </a:cubicBezTo>
                <a:cubicBezTo>
                  <a:pt x="796" y="13"/>
                  <a:pt x="797" y="21"/>
                  <a:pt x="798" y="29"/>
                </a:cubicBezTo>
                <a:cubicBezTo>
                  <a:pt x="798" y="32"/>
                  <a:pt x="796" y="35"/>
                  <a:pt x="793" y="35"/>
                </a:cubicBezTo>
                <a:lnTo>
                  <a:pt x="792" y="35"/>
                </a:lnTo>
                <a:close/>
              </a:path>
            </a:pathLst>
          </a:custGeom>
          <a:solidFill>
            <a:srgbClr val="B47730"/>
          </a:solidFill>
          <a:ln w="9525">
            <a:solidFill>
              <a:srgbClr val="B47730"/>
            </a:solidFill>
            <a:round/>
            <a:headEnd/>
            <a:tailEnd/>
          </a:ln>
        </p:spPr>
        <p:txBody>
          <a:bodyPr vert="horz" wrap="square" lIns="91262" tIns="45631" rIns="91262" bIns="45631" numCol="1" anchor="t" anchorCtr="0" compatLnSpc="1">
            <a:prstTxWarp prst="textNoShape">
              <a:avLst/>
            </a:prstTxWarp>
          </a:bodyPr>
          <a:lstStyle/>
          <a:p>
            <a:pPr marL="0" marR="0" lvl="0" indent="0" algn="l" defTabSz="913118" rtl="0" eaLnBrk="1" fontAlgn="auto" latinLnBrk="0" hangingPunct="1">
              <a:lnSpc>
                <a:spcPct val="100000"/>
              </a:lnSpc>
              <a:spcBef>
                <a:spcPts val="0"/>
              </a:spcBef>
              <a:spcAft>
                <a:spcPts val="0"/>
              </a:spcAft>
              <a:buClrTx/>
              <a:buSzTx/>
              <a:buFontTx/>
              <a:buNone/>
              <a:tabLst/>
              <a:defRPr/>
            </a:pPr>
            <a:endParaRPr kumimoji="0" lang="en-US" sz="2393" b="0" i="0" u="none" strike="noStrike" kern="0" cap="none" spc="0" normalizeH="0" baseline="0" noProof="0">
              <a:ln>
                <a:noFill/>
              </a:ln>
              <a:solidFill>
                <a:prstClr val="black"/>
              </a:solidFill>
              <a:effectLst/>
              <a:uLnTx/>
              <a:uFillTx/>
              <a:cs typeface="+mn-ea"/>
              <a:sym typeface="+mn-lt"/>
            </a:endParaRPr>
          </a:p>
        </p:txBody>
      </p:sp>
      <p:sp>
        <p:nvSpPr>
          <p:cNvPr id="15" name="Freeform 148"/>
          <p:cNvSpPr>
            <a:spLocks noEditPoints="1"/>
          </p:cNvSpPr>
          <p:nvPr/>
        </p:nvSpPr>
        <p:spPr bwMode="auto">
          <a:xfrm>
            <a:off x="3778001" y="2838134"/>
            <a:ext cx="654358" cy="1036197"/>
          </a:xfrm>
          <a:custGeom>
            <a:avLst/>
            <a:gdLst/>
            <a:ahLst/>
            <a:cxnLst>
              <a:cxn ang="0">
                <a:pos x="416" y="672"/>
              </a:cxn>
              <a:cxn ang="0">
                <a:pos x="417" y="618"/>
              </a:cxn>
              <a:cxn ang="0">
                <a:pos x="428" y="672"/>
              </a:cxn>
              <a:cxn ang="0">
                <a:pos x="422" y="678"/>
              </a:cxn>
              <a:cxn ang="0">
                <a:pos x="405" y="578"/>
              </a:cxn>
              <a:cxn ang="0">
                <a:pos x="400" y="524"/>
              </a:cxn>
              <a:cxn ang="0">
                <a:pos x="417" y="576"/>
              </a:cxn>
              <a:cxn ang="0">
                <a:pos x="411" y="583"/>
              </a:cxn>
              <a:cxn ang="0">
                <a:pos x="383" y="485"/>
              </a:cxn>
              <a:cxn ang="0">
                <a:pos x="371" y="432"/>
              </a:cxn>
              <a:cxn ang="0">
                <a:pos x="394" y="482"/>
              </a:cxn>
              <a:cxn ang="0">
                <a:pos x="389" y="490"/>
              </a:cxn>
              <a:cxn ang="0">
                <a:pos x="350" y="396"/>
              </a:cxn>
              <a:cxn ang="0">
                <a:pos x="331" y="345"/>
              </a:cxn>
              <a:cxn ang="0">
                <a:pos x="361" y="391"/>
              </a:cxn>
              <a:cxn ang="0">
                <a:pos x="355" y="400"/>
              </a:cxn>
              <a:cxn ang="0">
                <a:pos x="306" y="312"/>
              </a:cxn>
              <a:cxn ang="0">
                <a:pos x="282" y="263"/>
              </a:cxn>
              <a:cxn ang="0">
                <a:pos x="316" y="305"/>
              </a:cxn>
              <a:cxn ang="0">
                <a:pos x="311" y="315"/>
              </a:cxn>
              <a:cxn ang="0">
                <a:pos x="252" y="233"/>
              </a:cxn>
              <a:cxn ang="0">
                <a:pos x="223" y="187"/>
              </a:cxn>
              <a:cxn ang="0">
                <a:pos x="262" y="225"/>
              </a:cxn>
              <a:cxn ang="0">
                <a:pos x="257" y="235"/>
              </a:cxn>
              <a:cxn ang="0">
                <a:pos x="190" y="160"/>
              </a:cxn>
              <a:cxn ang="0">
                <a:pos x="156" y="118"/>
              </a:cxn>
              <a:cxn ang="0">
                <a:pos x="199" y="152"/>
              </a:cxn>
              <a:cxn ang="0">
                <a:pos x="195" y="162"/>
              </a:cxn>
              <a:cxn ang="0">
                <a:pos x="121" y="95"/>
              </a:cxn>
              <a:cxn ang="0">
                <a:pos x="82" y="57"/>
              </a:cxn>
              <a:cxn ang="0">
                <a:pos x="129" y="86"/>
              </a:cxn>
              <a:cxn ang="0">
                <a:pos x="125" y="96"/>
              </a:cxn>
              <a:cxn ang="0">
                <a:pos x="45" y="37"/>
              </a:cxn>
              <a:cxn ang="0">
                <a:pos x="2" y="4"/>
              </a:cxn>
              <a:cxn ang="0">
                <a:pos x="51" y="27"/>
              </a:cxn>
              <a:cxn ang="0">
                <a:pos x="48" y="38"/>
              </a:cxn>
            </a:cxnLst>
            <a:rect l="0" t="0" r="r" b="b"/>
            <a:pathLst>
              <a:path w="428" h="678">
                <a:moveTo>
                  <a:pt x="422" y="678"/>
                </a:moveTo>
                <a:cubicBezTo>
                  <a:pt x="419" y="678"/>
                  <a:pt x="416" y="676"/>
                  <a:pt x="416" y="672"/>
                </a:cubicBezTo>
                <a:cubicBezTo>
                  <a:pt x="415" y="656"/>
                  <a:pt x="414" y="641"/>
                  <a:pt x="412" y="625"/>
                </a:cubicBezTo>
                <a:cubicBezTo>
                  <a:pt x="412" y="622"/>
                  <a:pt x="414" y="619"/>
                  <a:pt x="417" y="618"/>
                </a:cubicBezTo>
                <a:cubicBezTo>
                  <a:pt x="421" y="618"/>
                  <a:pt x="424" y="620"/>
                  <a:pt x="424" y="623"/>
                </a:cubicBezTo>
                <a:cubicBezTo>
                  <a:pt x="426" y="639"/>
                  <a:pt x="427" y="656"/>
                  <a:pt x="428" y="672"/>
                </a:cubicBezTo>
                <a:cubicBezTo>
                  <a:pt x="428" y="675"/>
                  <a:pt x="426" y="678"/>
                  <a:pt x="423" y="678"/>
                </a:cubicBezTo>
                <a:lnTo>
                  <a:pt x="422" y="678"/>
                </a:lnTo>
                <a:close/>
                <a:moveTo>
                  <a:pt x="411" y="583"/>
                </a:moveTo>
                <a:cubicBezTo>
                  <a:pt x="408" y="583"/>
                  <a:pt x="406" y="581"/>
                  <a:pt x="405" y="578"/>
                </a:cubicBezTo>
                <a:cubicBezTo>
                  <a:pt x="402" y="562"/>
                  <a:pt x="399" y="547"/>
                  <a:pt x="395" y="531"/>
                </a:cubicBezTo>
                <a:cubicBezTo>
                  <a:pt x="395" y="528"/>
                  <a:pt x="397" y="525"/>
                  <a:pt x="400" y="524"/>
                </a:cubicBezTo>
                <a:cubicBezTo>
                  <a:pt x="403" y="523"/>
                  <a:pt x="406" y="525"/>
                  <a:pt x="407" y="528"/>
                </a:cubicBezTo>
                <a:cubicBezTo>
                  <a:pt x="411" y="544"/>
                  <a:pt x="414" y="560"/>
                  <a:pt x="417" y="576"/>
                </a:cubicBezTo>
                <a:cubicBezTo>
                  <a:pt x="418" y="579"/>
                  <a:pt x="415" y="582"/>
                  <a:pt x="412" y="583"/>
                </a:cubicBezTo>
                <a:lnTo>
                  <a:pt x="411" y="583"/>
                </a:lnTo>
                <a:close/>
                <a:moveTo>
                  <a:pt x="389" y="490"/>
                </a:moveTo>
                <a:cubicBezTo>
                  <a:pt x="386" y="490"/>
                  <a:pt x="384" y="488"/>
                  <a:pt x="383" y="485"/>
                </a:cubicBezTo>
                <a:cubicBezTo>
                  <a:pt x="378" y="470"/>
                  <a:pt x="373" y="455"/>
                  <a:pt x="368" y="440"/>
                </a:cubicBezTo>
                <a:cubicBezTo>
                  <a:pt x="366" y="437"/>
                  <a:pt x="368" y="434"/>
                  <a:pt x="371" y="432"/>
                </a:cubicBezTo>
                <a:cubicBezTo>
                  <a:pt x="374" y="431"/>
                  <a:pt x="378" y="433"/>
                  <a:pt x="379" y="436"/>
                </a:cubicBezTo>
                <a:cubicBezTo>
                  <a:pt x="384" y="451"/>
                  <a:pt x="390" y="466"/>
                  <a:pt x="394" y="482"/>
                </a:cubicBezTo>
                <a:cubicBezTo>
                  <a:pt x="395" y="485"/>
                  <a:pt x="394" y="488"/>
                  <a:pt x="390" y="489"/>
                </a:cubicBezTo>
                <a:cubicBezTo>
                  <a:pt x="390" y="489"/>
                  <a:pt x="389" y="490"/>
                  <a:pt x="389" y="490"/>
                </a:cubicBezTo>
                <a:close/>
                <a:moveTo>
                  <a:pt x="355" y="400"/>
                </a:moveTo>
                <a:cubicBezTo>
                  <a:pt x="353" y="400"/>
                  <a:pt x="351" y="398"/>
                  <a:pt x="350" y="396"/>
                </a:cubicBezTo>
                <a:cubicBezTo>
                  <a:pt x="343" y="382"/>
                  <a:pt x="336" y="367"/>
                  <a:pt x="329" y="353"/>
                </a:cubicBezTo>
                <a:cubicBezTo>
                  <a:pt x="327" y="350"/>
                  <a:pt x="329" y="347"/>
                  <a:pt x="331" y="345"/>
                </a:cubicBezTo>
                <a:cubicBezTo>
                  <a:pt x="334" y="344"/>
                  <a:pt x="338" y="345"/>
                  <a:pt x="340" y="348"/>
                </a:cubicBezTo>
                <a:cubicBezTo>
                  <a:pt x="347" y="362"/>
                  <a:pt x="354" y="377"/>
                  <a:pt x="361" y="391"/>
                </a:cubicBezTo>
                <a:cubicBezTo>
                  <a:pt x="362" y="394"/>
                  <a:pt x="361" y="398"/>
                  <a:pt x="357" y="399"/>
                </a:cubicBezTo>
                <a:cubicBezTo>
                  <a:pt x="357" y="400"/>
                  <a:pt x="356" y="400"/>
                  <a:pt x="355" y="400"/>
                </a:cubicBezTo>
                <a:close/>
                <a:moveTo>
                  <a:pt x="311" y="315"/>
                </a:moveTo>
                <a:cubicBezTo>
                  <a:pt x="309" y="315"/>
                  <a:pt x="307" y="314"/>
                  <a:pt x="306" y="312"/>
                </a:cubicBezTo>
                <a:cubicBezTo>
                  <a:pt x="298" y="298"/>
                  <a:pt x="289" y="285"/>
                  <a:pt x="280" y="271"/>
                </a:cubicBezTo>
                <a:cubicBezTo>
                  <a:pt x="278" y="269"/>
                  <a:pt x="279" y="265"/>
                  <a:pt x="282" y="263"/>
                </a:cubicBezTo>
                <a:cubicBezTo>
                  <a:pt x="284" y="261"/>
                  <a:pt x="288" y="262"/>
                  <a:pt x="290" y="265"/>
                </a:cubicBezTo>
                <a:cubicBezTo>
                  <a:pt x="299" y="278"/>
                  <a:pt x="308" y="292"/>
                  <a:pt x="316" y="305"/>
                </a:cubicBezTo>
                <a:cubicBezTo>
                  <a:pt x="318" y="308"/>
                  <a:pt x="317" y="312"/>
                  <a:pt x="314" y="314"/>
                </a:cubicBezTo>
                <a:cubicBezTo>
                  <a:pt x="313" y="314"/>
                  <a:pt x="312" y="315"/>
                  <a:pt x="311" y="315"/>
                </a:cubicBezTo>
                <a:close/>
                <a:moveTo>
                  <a:pt x="257" y="235"/>
                </a:moveTo>
                <a:cubicBezTo>
                  <a:pt x="255" y="235"/>
                  <a:pt x="253" y="234"/>
                  <a:pt x="252" y="233"/>
                </a:cubicBezTo>
                <a:cubicBezTo>
                  <a:pt x="243" y="220"/>
                  <a:pt x="233" y="208"/>
                  <a:pt x="222" y="196"/>
                </a:cubicBezTo>
                <a:cubicBezTo>
                  <a:pt x="220" y="193"/>
                  <a:pt x="220" y="189"/>
                  <a:pt x="223" y="187"/>
                </a:cubicBezTo>
                <a:cubicBezTo>
                  <a:pt x="225" y="185"/>
                  <a:pt x="229" y="185"/>
                  <a:pt x="231" y="188"/>
                </a:cubicBezTo>
                <a:cubicBezTo>
                  <a:pt x="242" y="200"/>
                  <a:pt x="252" y="213"/>
                  <a:pt x="262" y="225"/>
                </a:cubicBezTo>
                <a:cubicBezTo>
                  <a:pt x="264" y="228"/>
                  <a:pt x="263" y="232"/>
                  <a:pt x="261" y="234"/>
                </a:cubicBezTo>
                <a:cubicBezTo>
                  <a:pt x="260" y="235"/>
                  <a:pt x="258" y="235"/>
                  <a:pt x="257" y="235"/>
                </a:cubicBezTo>
                <a:close/>
                <a:moveTo>
                  <a:pt x="195" y="162"/>
                </a:moveTo>
                <a:cubicBezTo>
                  <a:pt x="193" y="162"/>
                  <a:pt x="191" y="162"/>
                  <a:pt x="190" y="160"/>
                </a:cubicBezTo>
                <a:cubicBezTo>
                  <a:pt x="179" y="149"/>
                  <a:pt x="168" y="138"/>
                  <a:pt x="156" y="127"/>
                </a:cubicBezTo>
                <a:cubicBezTo>
                  <a:pt x="154" y="124"/>
                  <a:pt x="154" y="121"/>
                  <a:pt x="156" y="118"/>
                </a:cubicBezTo>
                <a:cubicBezTo>
                  <a:pt x="158" y="116"/>
                  <a:pt x="162" y="116"/>
                  <a:pt x="165" y="118"/>
                </a:cubicBezTo>
                <a:cubicBezTo>
                  <a:pt x="176" y="129"/>
                  <a:pt x="188" y="140"/>
                  <a:pt x="199" y="152"/>
                </a:cubicBezTo>
                <a:cubicBezTo>
                  <a:pt x="201" y="154"/>
                  <a:pt x="201" y="158"/>
                  <a:pt x="199" y="161"/>
                </a:cubicBezTo>
                <a:cubicBezTo>
                  <a:pt x="198" y="162"/>
                  <a:pt x="196" y="162"/>
                  <a:pt x="195" y="162"/>
                </a:cubicBezTo>
                <a:close/>
                <a:moveTo>
                  <a:pt x="125" y="96"/>
                </a:moveTo>
                <a:cubicBezTo>
                  <a:pt x="123" y="96"/>
                  <a:pt x="122" y="96"/>
                  <a:pt x="121" y="95"/>
                </a:cubicBezTo>
                <a:cubicBezTo>
                  <a:pt x="109" y="85"/>
                  <a:pt x="96" y="74"/>
                  <a:pt x="84" y="65"/>
                </a:cubicBezTo>
                <a:cubicBezTo>
                  <a:pt x="81" y="63"/>
                  <a:pt x="80" y="59"/>
                  <a:pt x="82" y="57"/>
                </a:cubicBezTo>
                <a:cubicBezTo>
                  <a:pt x="84" y="54"/>
                  <a:pt x="88" y="53"/>
                  <a:pt x="91" y="55"/>
                </a:cubicBezTo>
                <a:cubicBezTo>
                  <a:pt x="104" y="65"/>
                  <a:pt x="116" y="75"/>
                  <a:pt x="129" y="86"/>
                </a:cubicBezTo>
                <a:cubicBezTo>
                  <a:pt x="131" y="88"/>
                  <a:pt x="131" y="92"/>
                  <a:pt x="129" y="94"/>
                </a:cubicBezTo>
                <a:cubicBezTo>
                  <a:pt x="128" y="96"/>
                  <a:pt x="126" y="96"/>
                  <a:pt x="125" y="96"/>
                </a:cubicBezTo>
                <a:close/>
                <a:moveTo>
                  <a:pt x="48" y="38"/>
                </a:moveTo>
                <a:cubicBezTo>
                  <a:pt x="47" y="38"/>
                  <a:pt x="46" y="38"/>
                  <a:pt x="45" y="37"/>
                </a:cubicBezTo>
                <a:cubicBezTo>
                  <a:pt x="20" y="21"/>
                  <a:pt x="4" y="12"/>
                  <a:pt x="4" y="12"/>
                </a:cubicBezTo>
                <a:cubicBezTo>
                  <a:pt x="1" y="11"/>
                  <a:pt x="0" y="7"/>
                  <a:pt x="2" y="4"/>
                </a:cubicBezTo>
                <a:cubicBezTo>
                  <a:pt x="3" y="1"/>
                  <a:pt x="7" y="0"/>
                  <a:pt x="10" y="2"/>
                </a:cubicBezTo>
                <a:cubicBezTo>
                  <a:pt x="10" y="2"/>
                  <a:pt x="26" y="10"/>
                  <a:pt x="51" y="27"/>
                </a:cubicBezTo>
                <a:cubicBezTo>
                  <a:pt x="54" y="29"/>
                  <a:pt x="55" y="33"/>
                  <a:pt x="53" y="36"/>
                </a:cubicBezTo>
                <a:cubicBezTo>
                  <a:pt x="52" y="37"/>
                  <a:pt x="50" y="38"/>
                  <a:pt x="48" y="38"/>
                </a:cubicBezTo>
                <a:close/>
              </a:path>
            </a:pathLst>
          </a:custGeom>
          <a:solidFill>
            <a:srgbClr val="FCAF26"/>
          </a:solidFill>
          <a:ln w="9525">
            <a:solidFill>
              <a:srgbClr val="FCAF26"/>
            </a:solidFill>
            <a:round/>
            <a:headEnd/>
            <a:tailEnd/>
          </a:ln>
        </p:spPr>
        <p:txBody>
          <a:bodyPr vert="horz" wrap="square" lIns="91262" tIns="45631" rIns="91262" bIns="45631" numCol="1" anchor="t" anchorCtr="0" compatLnSpc="1">
            <a:prstTxWarp prst="textNoShape">
              <a:avLst/>
            </a:prstTxWarp>
          </a:bodyPr>
          <a:lstStyle/>
          <a:p>
            <a:pPr marL="0" marR="0" lvl="0" indent="0" algn="l" defTabSz="913118" rtl="0" eaLnBrk="1" fontAlgn="auto" latinLnBrk="0" hangingPunct="1">
              <a:lnSpc>
                <a:spcPct val="100000"/>
              </a:lnSpc>
              <a:spcBef>
                <a:spcPts val="0"/>
              </a:spcBef>
              <a:spcAft>
                <a:spcPts val="0"/>
              </a:spcAft>
              <a:buClrTx/>
              <a:buSzTx/>
              <a:buFontTx/>
              <a:buNone/>
              <a:tabLst/>
              <a:defRPr/>
            </a:pPr>
            <a:endParaRPr kumimoji="0" lang="en-US" sz="2393" b="0" i="0" u="none" strike="noStrike" kern="0" cap="none" spc="0" normalizeH="0" baseline="0" noProof="0">
              <a:ln>
                <a:noFill/>
              </a:ln>
              <a:solidFill>
                <a:prstClr val="black"/>
              </a:solidFill>
              <a:effectLst/>
              <a:uLnTx/>
              <a:uFillTx/>
              <a:cs typeface="+mn-ea"/>
              <a:sym typeface="+mn-lt"/>
            </a:endParaRPr>
          </a:p>
        </p:txBody>
      </p:sp>
      <p:sp>
        <p:nvSpPr>
          <p:cNvPr id="16" name="Freeform 149"/>
          <p:cNvSpPr>
            <a:spLocks noEditPoints="1"/>
          </p:cNvSpPr>
          <p:nvPr/>
        </p:nvSpPr>
        <p:spPr bwMode="auto">
          <a:xfrm>
            <a:off x="3153748" y="1908091"/>
            <a:ext cx="1511517" cy="1977331"/>
          </a:xfrm>
          <a:custGeom>
            <a:avLst/>
            <a:gdLst/>
            <a:ahLst/>
            <a:cxnLst>
              <a:cxn ang="0">
                <a:pos x="932" y="1280"/>
              </a:cxn>
              <a:cxn ang="0">
                <a:pos x="982" y="1280"/>
              </a:cxn>
              <a:cxn ang="0">
                <a:pos x="888" y="1267"/>
              </a:cxn>
              <a:cxn ang="0">
                <a:pos x="836" y="1244"/>
              </a:cxn>
              <a:cxn ang="0">
                <a:pos x="893" y="1263"/>
              </a:cxn>
              <a:cxn ang="0">
                <a:pos x="794" y="1235"/>
              </a:cxn>
              <a:cxn ang="0">
                <a:pos x="754" y="1206"/>
              </a:cxn>
              <a:cxn ang="0">
                <a:pos x="797" y="1236"/>
              </a:cxn>
              <a:cxn ang="0">
                <a:pos x="662" y="1178"/>
              </a:cxn>
              <a:cxn ang="0">
                <a:pos x="710" y="1187"/>
              </a:cxn>
              <a:cxn ang="0">
                <a:pos x="622" y="1156"/>
              </a:cxn>
              <a:cxn ang="0">
                <a:pos x="574" y="1124"/>
              </a:cxn>
              <a:cxn ang="0">
                <a:pos x="627" y="1153"/>
              </a:cxn>
              <a:cxn ang="0">
                <a:pos x="535" y="1107"/>
              </a:cxn>
              <a:cxn ang="0">
                <a:pos x="501" y="1071"/>
              </a:cxn>
              <a:cxn ang="0">
                <a:pos x="538" y="1108"/>
              </a:cxn>
              <a:cxn ang="0">
                <a:pos x="417" y="1024"/>
              </a:cxn>
              <a:cxn ang="0">
                <a:pos x="462" y="1044"/>
              </a:cxn>
              <a:cxn ang="0">
                <a:pos x="383" y="995"/>
              </a:cxn>
              <a:cxn ang="0">
                <a:pos x="343" y="953"/>
              </a:cxn>
              <a:cxn ang="0">
                <a:pos x="388" y="993"/>
              </a:cxn>
              <a:cxn ang="0">
                <a:pos x="309" y="928"/>
              </a:cxn>
              <a:cxn ang="0">
                <a:pos x="284" y="885"/>
              </a:cxn>
              <a:cxn ang="0">
                <a:pos x="313" y="930"/>
              </a:cxn>
              <a:cxn ang="0">
                <a:pos x="214" y="819"/>
              </a:cxn>
              <a:cxn ang="0">
                <a:pos x="253" y="849"/>
              </a:cxn>
              <a:cxn ang="0">
                <a:pos x="190" y="782"/>
              </a:cxn>
              <a:cxn ang="0">
                <a:pos x="161" y="731"/>
              </a:cxn>
              <a:cxn ang="0">
                <a:pos x="194" y="781"/>
              </a:cxn>
              <a:cxn ang="0">
                <a:pos x="135" y="698"/>
              </a:cxn>
              <a:cxn ang="0">
                <a:pos x="123" y="650"/>
              </a:cxn>
              <a:cxn ang="0">
                <a:pos x="140" y="701"/>
              </a:cxn>
              <a:cxn ang="0">
                <a:pos x="73" y="567"/>
              </a:cxn>
              <a:cxn ang="0">
                <a:pos x="103" y="607"/>
              </a:cxn>
              <a:cxn ang="0">
                <a:pos x="63" y="526"/>
              </a:cxn>
              <a:cxn ang="0">
                <a:pos x="47" y="468"/>
              </a:cxn>
              <a:cxn ang="0">
                <a:pos x="65" y="525"/>
              </a:cxn>
              <a:cxn ang="0">
                <a:pos x="31" y="429"/>
              </a:cxn>
              <a:cxn ang="0">
                <a:pos x="33" y="379"/>
              </a:cxn>
              <a:cxn ang="0">
                <a:pos x="37" y="433"/>
              </a:cxn>
              <a:cxn ang="0">
                <a:pos x="7" y="286"/>
              </a:cxn>
              <a:cxn ang="0">
                <a:pos x="25" y="332"/>
              </a:cxn>
              <a:cxn ang="0">
                <a:pos x="9" y="244"/>
              </a:cxn>
              <a:cxn ang="0">
                <a:pos x="6" y="184"/>
              </a:cxn>
              <a:cxn ang="0">
                <a:pos x="9" y="244"/>
              </a:cxn>
              <a:cxn ang="0">
                <a:pos x="0" y="143"/>
              </a:cxn>
              <a:cxn ang="0">
                <a:pos x="13" y="94"/>
              </a:cxn>
              <a:cxn ang="0">
                <a:pos x="10" y="52"/>
              </a:cxn>
              <a:cxn ang="0">
                <a:pos x="7" y="5"/>
              </a:cxn>
              <a:cxn ang="0">
                <a:pos x="16" y="47"/>
              </a:cxn>
            </a:cxnLst>
            <a:rect l="0" t="0" r="r" b="b"/>
            <a:pathLst>
              <a:path w="988" h="1292">
                <a:moveTo>
                  <a:pt x="981" y="1292"/>
                </a:moveTo>
                <a:cubicBezTo>
                  <a:pt x="981" y="1292"/>
                  <a:pt x="980" y="1292"/>
                  <a:pt x="980" y="1292"/>
                </a:cubicBezTo>
                <a:cubicBezTo>
                  <a:pt x="979" y="1292"/>
                  <a:pt x="962" y="1288"/>
                  <a:pt x="932" y="1280"/>
                </a:cubicBezTo>
                <a:cubicBezTo>
                  <a:pt x="929" y="1280"/>
                  <a:pt x="927" y="1276"/>
                  <a:pt x="928" y="1273"/>
                </a:cubicBezTo>
                <a:cubicBezTo>
                  <a:pt x="929" y="1270"/>
                  <a:pt x="932" y="1268"/>
                  <a:pt x="935" y="1269"/>
                </a:cubicBezTo>
                <a:cubicBezTo>
                  <a:pt x="965" y="1277"/>
                  <a:pt x="982" y="1280"/>
                  <a:pt x="982" y="1280"/>
                </a:cubicBezTo>
                <a:cubicBezTo>
                  <a:pt x="985" y="1281"/>
                  <a:pt x="988" y="1284"/>
                  <a:pt x="987" y="1287"/>
                </a:cubicBezTo>
                <a:cubicBezTo>
                  <a:pt x="986" y="1290"/>
                  <a:pt x="984" y="1292"/>
                  <a:pt x="981" y="1292"/>
                </a:cubicBezTo>
                <a:close/>
                <a:moveTo>
                  <a:pt x="888" y="1267"/>
                </a:moveTo>
                <a:cubicBezTo>
                  <a:pt x="887" y="1267"/>
                  <a:pt x="886" y="1267"/>
                  <a:pt x="886" y="1267"/>
                </a:cubicBezTo>
                <a:cubicBezTo>
                  <a:pt x="871" y="1262"/>
                  <a:pt x="855" y="1257"/>
                  <a:pt x="840" y="1252"/>
                </a:cubicBezTo>
                <a:cubicBezTo>
                  <a:pt x="837" y="1251"/>
                  <a:pt x="835" y="1247"/>
                  <a:pt x="836" y="1244"/>
                </a:cubicBezTo>
                <a:cubicBezTo>
                  <a:pt x="837" y="1241"/>
                  <a:pt x="841" y="1240"/>
                  <a:pt x="844" y="1241"/>
                </a:cubicBezTo>
                <a:cubicBezTo>
                  <a:pt x="859" y="1246"/>
                  <a:pt x="874" y="1251"/>
                  <a:pt x="889" y="1256"/>
                </a:cubicBezTo>
                <a:cubicBezTo>
                  <a:pt x="893" y="1256"/>
                  <a:pt x="894" y="1260"/>
                  <a:pt x="893" y="1263"/>
                </a:cubicBezTo>
                <a:cubicBezTo>
                  <a:pt x="893" y="1266"/>
                  <a:pt x="890" y="1267"/>
                  <a:pt x="888" y="1267"/>
                </a:cubicBezTo>
                <a:close/>
                <a:moveTo>
                  <a:pt x="797" y="1236"/>
                </a:moveTo>
                <a:cubicBezTo>
                  <a:pt x="796" y="1236"/>
                  <a:pt x="795" y="1236"/>
                  <a:pt x="794" y="1235"/>
                </a:cubicBezTo>
                <a:cubicBezTo>
                  <a:pt x="779" y="1230"/>
                  <a:pt x="764" y="1224"/>
                  <a:pt x="750" y="1218"/>
                </a:cubicBezTo>
                <a:cubicBezTo>
                  <a:pt x="747" y="1216"/>
                  <a:pt x="745" y="1213"/>
                  <a:pt x="746" y="1210"/>
                </a:cubicBezTo>
                <a:cubicBezTo>
                  <a:pt x="748" y="1207"/>
                  <a:pt x="751" y="1205"/>
                  <a:pt x="754" y="1206"/>
                </a:cubicBezTo>
                <a:cubicBezTo>
                  <a:pt x="769" y="1213"/>
                  <a:pt x="784" y="1219"/>
                  <a:pt x="799" y="1224"/>
                </a:cubicBezTo>
                <a:cubicBezTo>
                  <a:pt x="802" y="1225"/>
                  <a:pt x="803" y="1229"/>
                  <a:pt x="802" y="1232"/>
                </a:cubicBezTo>
                <a:cubicBezTo>
                  <a:pt x="801" y="1234"/>
                  <a:pt x="799" y="1236"/>
                  <a:pt x="797" y="1236"/>
                </a:cubicBezTo>
                <a:close/>
                <a:moveTo>
                  <a:pt x="708" y="1199"/>
                </a:moveTo>
                <a:cubicBezTo>
                  <a:pt x="707" y="1199"/>
                  <a:pt x="706" y="1199"/>
                  <a:pt x="705" y="1198"/>
                </a:cubicBezTo>
                <a:cubicBezTo>
                  <a:pt x="691" y="1192"/>
                  <a:pt x="676" y="1185"/>
                  <a:pt x="662" y="1178"/>
                </a:cubicBezTo>
                <a:cubicBezTo>
                  <a:pt x="659" y="1176"/>
                  <a:pt x="658" y="1173"/>
                  <a:pt x="659" y="1170"/>
                </a:cubicBezTo>
                <a:cubicBezTo>
                  <a:pt x="660" y="1167"/>
                  <a:pt x="664" y="1165"/>
                  <a:pt x="667" y="1167"/>
                </a:cubicBezTo>
                <a:cubicBezTo>
                  <a:pt x="681" y="1174"/>
                  <a:pt x="696" y="1181"/>
                  <a:pt x="710" y="1187"/>
                </a:cubicBezTo>
                <a:cubicBezTo>
                  <a:pt x="713" y="1189"/>
                  <a:pt x="715" y="1192"/>
                  <a:pt x="713" y="1195"/>
                </a:cubicBezTo>
                <a:cubicBezTo>
                  <a:pt x="712" y="1197"/>
                  <a:pt x="710" y="1199"/>
                  <a:pt x="708" y="1199"/>
                </a:cubicBezTo>
                <a:close/>
                <a:moveTo>
                  <a:pt x="622" y="1156"/>
                </a:moveTo>
                <a:cubicBezTo>
                  <a:pt x="621" y="1156"/>
                  <a:pt x="620" y="1156"/>
                  <a:pt x="619" y="1156"/>
                </a:cubicBezTo>
                <a:cubicBezTo>
                  <a:pt x="605" y="1148"/>
                  <a:pt x="590" y="1140"/>
                  <a:pt x="577" y="1132"/>
                </a:cubicBezTo>
                <a:cubicBezTo>
                  <a:pt x="574" y="1131"/>
                  <a:pt x="573" y="1127"/>
                  <a:pt x="574" y="1124"/>
                </a:cubicBezTo>
                <a:cubicBezTo>
                  <a:pt x="576" y="1121"/>
                  <a:pt x="580" y="1120"/>
                  <a:pt x="583" y="1122"/>
                </a:cubicBezTo>
                <a:cubicBezTo>
                  <a:pt x="596" y="1130"/>
                  <a:pt x="610" y="1137"/>
                  <a:pt x="624" y="1145"/>
                </a:cubicBezTo>
                <a:cubicBezTo>
                  <a:pt x="627" y="1147"/>
                  <a:pt x="628" y="1150"/>
                  <a:pt x="627" y="1153"/>
                </a:cubicBezTo>
                <a:cubicBezTo>
                  <a:pt x="626" y="1155"/>
                  <a:pt x="624" y="1156"/>
                  <a:pt x="622" y="1156"/>
                </a:cubicBezTo>
                <a:close/>
                <a:moveTo>
                  <a:pt x="538" y="1108"/>
                </a:moveTo>
                <a:cubicBezTo>
                  <a:pt x="537" y="1108"/>
                  <a:pt x="536" y="1108"/>
                  <a:pt x="535" y="1107"/>
                </a:cubicBezTo>
                <a:cubicBezTo>
                  <a:pt x="522" y="1099"/>
                  <a:pt x="508" y="1090"/>
                  <a:pt x="495" y="1081"/>
                </a:cubicBezTo>
                <a:cubicBezTo>
                  <a:pt x="492" y="1079"/>
                  <a:pt x="491" y="1076"/>
                  <a:pt x="493" y="1073"/>
                </a:cubicBezTo>
                <a:cubicBezTo>
                  <a:pt x="495" y="1070"/>
                  <a:pt x="499" y="1069"/>
                  <a:pt x="501" y="1071"/>
                </a:cubicBezTo>
                <a:cubicBezTo>
                  <a:pt x="515" y="1080"/>
                  <a:pt x="528" y="1089"/>
                  <a:pt x="542" y="1097"/>
                </a:cubicBezTo>
                <a:cubicBezTo>
                  <a:pt x="544" y="1099"/>
                  <a:pt x="545" y="1103"/>
                  <a:pt x="544" y="1105"/>
                </a:cubicBezTo>
                <a:cubicBezTo>
                  <a:pt x="542" y="1107"/>
                  <a:pt x="540" y="1108"/>
                  <a:pt x="538" y="1108"/>
                </a:cubicBezTo>
                <a:close/>
                <a:moveTo>
                  <a:pt x="459" y="1055"/>
                </a:moveTo>
                <a:cubicBezTo>
                  <a:pt x="458" y="1055"/>
                  <a:pt x="456" y="1054"/>
                  <a:pt x="455" y="1053"/>
                </a:cubicBezTo>
                <a:cubicBezTo>
                  <a:pt x="442" y="1044"/>
                  <a:pt x="429" y="1034"/>
                  <a:pt x="417" y="1024"/>
                </a:cubicBezTo>
                <a:cubicBezTo>
                  <a:pt x="414" y="1022"/>
                  <a:pt x="414" y="1018"/>
                  <a:pt x="416" y="1016"/>
                </a:cubicBezTo>
                <a:cubicBezTo>
                  <a:pt x="418" y="1013"/>
                  <a:pt x="422" y="1013"/>
                  <a:pt x="424" y="1015"/>
                </a:cubicBezTo>
                <a:cubicBezTo>
                  <a:pt x="437" y="1025"/>
                  <a:pt x="449" y="1034"/>
                  <a:pt x="462" y="1044"/>
                </a:cubicBezTo>
                <a:cubicBezTo>
                  <a:pt x="465" y="1046"/>
                  <a:pt x="466" y="1049"/>
                  <a:pt x="464" y="1052"/>
                </a:cubicBezTo>
                <a:cubicBezTo>
                  <a:pt x="462" y="1054"/>
                  <a:pt x="461" y="1055"/>
                  <a:pt x="459" y="1055"/>
                </a:cubicBezTo>
                <a:close/>
                <a:moveTo>
                  <a:pt x="383" y="995"/>
                </a:moveTo>
                <a:cubicBezTo>
                  <a:pt x="382" y="995"/>
                  <a:pt x="381" y="995"/>
                  <a:pt x="379" y="994"/>
                </a:cubicBezTo>
                <a:cubicBezTo>
                  <a:pt x="367" y="983"/>
                  <a:pt x="355" y="972"/>
                  <a:pt x="343" y="962"/>
                </a:cubicBezTo>
                <a:cubicBezTo>
                  <a:pt x="341" y="959"/>
                  <a:pt x="341" y="956"/>
                  <a:pt x="343" y="953"/>
                </a:cubicBezTo>
                <a:cubicBezTo>
                  <a:pt x="345" y="951"/>
                  <a:pt x="349" y="951"/>
                  <a:pt x="352" y="953"/>
                </a:cubicBezTo>
                <a:cubicBezTo>
                  <a:pt x="363" y="964"/>
                  <a:pt x="375" y="974"/>
                  <a:pt x="387" y="985"/>
                </a:cubicBezTo>
                <a:cubicBezTo>
                  <a:pt x="390" y="987"/>
                  <a:pt x="390" y="990"/>
                  <a:pt x="388" y="993"/>
                </a:cubicBezTo>
                <a:cubicBezTo>
                  <a:pt x="387" y="994"/>
                  <a:pt x="385" y="995"/>
                  <a:pt x="383" y="995"/>
                </a:cubicBezTo>
                <a:close/>
                <a:moveTo>
                  <a:pt x="313" y="930"/>
                </a:moveTo>
                <a:cubicBezTo>
                  <a:pt x="311" y="930"/>
                  <a:pt x="310" y="929"/>
                  <a:pt x="309" y="928"/>
                </a:cubicBezTo>
                <a:cubicBezTo>
                  <a:pt x="297" y="917"/>
                  <a:pt x="286" y="905"/>
                  <a:pt x="275" y="893"/>
                </a:cubicBezTo>
                <a:cubicBezTo>
                  <a:pt x="273" y="891"/>
                  <a:pt x="273" y="887"/>
                  <a:pt x="276" y="885"/>
                </a:cubicBezTo>
                <a:cubicBezTo>
                  <a:pt x="278" y="882"/>
                  <a:pt x="282" y="883"/>
                  <a:pt x="284" y="885"/>
                </a:cubicBezTo>
                <a:cubicBezTo>
                  <a:pt x="295" y="897"/>
                  <a:pt x="306" y="908"/>
                  <a:pt x="317" y="920"/>
                </a:cubicBezTo>
                <a:cubicBezTo>
                  <a:pt x="320" y="922"/>
                  <a:pt x="320" y="926"/>
                  <a:pt x="317" y="928"/>
                </a:cubicBezTo>
                <a:cubicBezTo>
                  <a:pt x="316" y="929"/>
                  <a:pt x="314" y="930"/>
                  <a:pt x="313" y="930"/>
                </a:cubicBezTo>
                <a:close/>
                <a:moveTo>
                  <a:pt x="248" y="859"/>
                </a:moveTo>
                <a:cubicBezTo>
                  <a:pt x="247" y="859"/>
                  <a:pt x="245" y="858"/>
                  <a:pt x="244" y="857"/>
                </a:cubicBezTo>
                <a:cubicBezTo>
                  <a:pt x="234" y="844"/>
                  <a:pt x="223" y="832"/>
                  <a:pt x="214" y="819"/>
                </a:cubicBezTo>
                <a:cubicBezTo>
                  <a:pt x="212" y="816"/>
                  <a:pt x="212" y="813"/>
                  <a:pt x="215" y="811"/>
                </a:cubicBezTo>
                <a:cubicBezTo>
                  <a:pt x="218" y="809"/>
                  <a:pt x="221" y="809"/>
                  <a:pt x="223" y="812"/>
                </a:cubicBezTo>
                <a:cubicBezTo>
                  <a:pt x="233" y="824"/>
                  <a:pt x="243" y="837"/>
                  <a:pt x="253" y="849"/>
                </a:cubicBezTo>
                <a:cubicBezTo>
                  <a:pt x="255" y="852"/>
                  <a:pt x="255" y="855"/>
                  <a:pt x="252" y="858"/>
                </a:cubicBezTo>
                <a:cubicBezTo>
                  <a:pt x="251" y="858"/>
                  <a:pt x="250" y="859"/>
                  <a:pt x="248" y="859"/>
                </a:cubicBezTo>
                <a:close/>
                <a:moveTo>
                  <a:pt x="190" y="782"/>
                </a:moveTo>
                <a:cubicBezTo>
                  <a:pt x="189" y="782"/>
                  <a:pt x="187" y="782"/>
                  <a:pt x="186" y="780"/>
                </a:cubicBezTo>
                <a:cubicBezTo>
                  <a:pt x="176" y="767"/>
                  <a:pt x="168" y="753"/>
                  <a:pt x="159" y="740"/>
                </a:cubicBezTo>
                <a:cubicBezTo>
                  <a:pt x="157" y="737"/>
                  <a:pt x="158" y="733"/>
                  <a:pt x="161" y="731"/>
                </a:cubicBezTo>
                <a:cubicBezTo>
                  <a:pt x="164" y="729"/>
                  <a:pt x="168" y="730"/>
                  <a:pt x="169" y="733"/>
                </a:cubicBezTo>
                <a:cubicBezTo>
                  <a:pt x="178" y="747"/>
                  <a:pt x="186" y="760"/>
                  <a:pt x="195" y="773"/>
                </a:cubicBezTo>
                <a:cubicBezTo>
                  <a:pt x="197" y="776"/>
                  <a:pt x="197" y="780"/>
                  <a:pt x="194" y="781"/>
                </a:cubicBezTo>
                <a:cubicBezTo>
                  <a:pt x="193" y="782"/>
                  <a:pt x="192" y="782"/>
                  <a:pt x="190" y="782"/>
                </a:cubicBezTo>
                <a:close/>
                <a:moveTo>
                  <a:pt x="140" y="701"/>
                </a:moveTo>
                <a:cubicBezTo>
                  <a:pt x="138" y="701"/>
                  <a:pt x="136" y="700"/>
                  <a:pt x="135" y="698"/>
                </a:cubicBezTo>
                <a:cubicBezTo>
                  <a:pt x="127" y="684"/>
                  <a:pt x="119" y="670"/>
                  <a:pt x="112" y="655"/>
                </a:cubicBezTo>
                <a:cubicBezTo>
                  <a:pt x="111" y="652"/>
                  <a:pt x="112" y="649"/>
                  <a:pt x="115" y="647"/>
                </a:cubicBezTo>
                <a:cubicBezTo>
                  <a:pt x="118" y="646"/>
                  <a:pt x="121" y="647"/>
                  <a:pt x="123" y="650"/>
                </a:cubicBezTo>
                <a:cubicBezTo>
                  <a:pt x="130" y="664"/>
                  <a:pt x="137" y="678"/>
                  <a:pt x="145" y="692"/>
                </a:cubicBezTo>
                <a:cubicBezTo>
                  <a:pt x="147" y="695"/>
                  <a:pt x="146" y="699"/>
                  <a:pt x="143" y="700"/>
                </a:cubicBezTo>
                <a:cubicBezTo>
                  <a:pt x="142" y="701"/>
                  <a:pt x="141" y="701"/>
                  <a:pt x="140" y="701"/>
                </a:cubicBezTo>
                <a:close/>
                <a:moveTo>
                  <a:pt x="97" y="615"/>
                </a:moveTo>
                <a:cubicBezTo>
                  <a:pt x="95" y="615"/>
                  <a:pt x="93" y="614"/>
                  <a:pt x="92" y="612"/>
                </a:cubicBezTo>
                <a:cubicBezTo>
                  <a:pt x="85" y="597"/>
                  <a:pt x="79" y="582"/>
                  <a:pt x="73" y="567"/>
                </a:cubicBezTo>
                <a:cubicBezTo>
                  <a:pt x="72" y="564"/>
                  <a:pt x="74" y="560"/>
                  <a:pt x="77" y="559"/>
                </a:cubicBezTo>
                <a:cubicBezTo>
                  <a:pt x="80" y="558"/>
                  <a:pt x="83" y="560"/>
                  <a:pt x="85" y="563"/>
                </a:cubicBezTo>
                <a:cubicBezTo>
                  <a:pt x="90" y="577"/>
                  <a:pt x="96" y="592"/>
                  <a:pt x="103" y="607"/>
                </a:cubicBezTo>
                <a:cubicBezTo>
                  <a:pt x="104" y="610"/>
                  <a:pt x="103" y="613"/>
                  <a:pt x="100" y="615"/>
                </a:cubicBezTo>
                <a:cubicBezTo>
                  <a:pt x="99" y="615"/>
                  <a:pt x="98" y="615"/>
                  <a:pt x="97" y="615"/>
                </a:cubicBezTo>
                <a:close/>
                <a:moveTo>
                  <a:pt x="63" y="526"/>
                </a:moveTo>
                <a:cubicBezTo>
                  <a:pt x="60" y="526"/>
                  <a:pt x="58" y="524"/>
                  <a:pt x="57" y="522"/>
                </a:cubicBezTo>
                <a:cubicBezTo>
                  <a:pt x="52" y="506"/>
                  <a:pt x="47" y="491"/>
                  <a:pt x="43" y="475"/>
                </a:cubicBezTo>
                <a:cubicBezTo>
                  <a:pt x="42" y="472"/>
                  <a:pt x="44" y="469"/>
                  <a:pt x="47" y="468"/>
                </a:cubicBezTo>
                <a:cubicBezTo>
                  <a:pt x="50" y="467"/>
                  <a:pt x="54" y="469"/>
                  <a:pt x="55" y="472"/>
                </a:cubicBezTo>
                <a:cubicBezTo>
                  <a:pt x="59" y="487"/>
                  <a:pt x="64" y="503"/>
                  <a:pt x="69" y="518"/>
                </a:cubicBezTo>
                <a:cubicBezTo>
                  <a:pt x="70" y="521"/>
                  <a:pt x="68" y="524"/>
                  <a:pt x="65" y="525"/>
                </a:cubicBezTo>
                <a:cubicBezTo>
                  <a:pt x="64" y="526"/>
                  <a:pt x="63" y="526"/>
                  <a:pt x="63" y="526"/>
                </a:cubicBezTo>
                <a:close/>
                <a:moveTo>
                  <a:pt x="37" y="433"/>
                </a:moveTo>
                <a:cubicBezTo>
                  <a:pt x="34" y="433"/>
                  <a:pt x="32" y="432"/>
                  <a:pt x="31" y="429"/>
                </a:cubicBezTo>
                <a:cubicBezTo>
                  <a:pt x="27" y="413"/>
                  <a:pt x="24" y="397"/>
                  <a:pt x="21" y="382"/>
                </a:cubicBezTo>
                <a:cubicBezTo>
                  <a:pt x="20" y="378"/>
                  <a:pt x="23" y="375"/>
                  <a:pt x="26" y="375"/>
                </a:cubicBezTo>
                <a:cubicBezTo>
                  <a:pt x="29" y="374"/>
                  <a:pt x="32" y="376"/>
                  <a:pt x="33" y="379"/>
                </a:cubicBezTo>
                <a:cubicBezTo>
                  <a:pt x="36" y="395"/>
                  <a:pt x="39" y="411"/>
                  <a:pt x="43" y="426"/>
                </a:cubicBezTo>
                <a:cubicBezTo>
                  <a:pt x="43" y="429"/>
                  <a:pt x="41" y="433"/>
                  <a:pt x="38" y="433"/>
                </a:cubicBezTo>
                <a:cubicBezTo>
                  <a:pt x="38" y="433"/>
                  <a:pt x="37" y="433"/>
                  <a:pt x="37" y="433"/>
                </a:cubicBezTo>
                <a:close/>
                <a:moveTo>
                  <a:pt x="19" y="339"/>
                </a:moveTo>
                <a:cubicBezTo>
                  <a:pt x="16" y="339"/>
                  <a:pt x="13" y="337"/>
                  <a:pt x="13" y="334"/>
                </a:cubicBezTo>
                <a:cubicBezTo>
                  <a:pt x="11" y="318"/>
                  <a:pt x="9" y="302"/>
                  <a:pt x="7" y="286"/>
                </a:cubicBezTo>
                <a:cubicBezTo>
                  <a:pt x="7" y="283"/>
                  <a:pt x="9" y="280"/>
                  <a:pt x="12" y="280"/>
                </a:cubicBezTo>
                <a:cubicBezTo>
                  <a:pt x="16" y="279"/>
                  <a:pt x="19" y="282"/>
                  <a:pt x="19" y="285"/>
                </a:cubicBezTo>
                <a:cubicBezTo>
                  <a:pt x="21" y="301"/>
                  <a:pt x="23" y="317"/>
                  <a:pt x="25" y="332"/>
                </a:cubicBezTo>
                <a:cubicBezTo>
                  <a:pt x="25" y="336"/>
                  <a:pt x="23" y="339"/>
                  <a:pt x="20" y="339"/>
                </a:cubicBezTo>
                <a:lnTo>
                  <a:pt x="19" y="339"/>
                </a:lnTo>
                <a:close/>
                <a:moveTo>
                  <a:pt x="9" y="244"/>
                </a:moveTo>
                <a:cubicBezTo>
                  <a:pt x="6" y="244"/>
                  <a:pt x="3" y="242"/>
                  <a:pt x="3" y="238"/>
                </a:cubicBezTo>
                <a:cubicBezTo>
                  <a:pt x="2" y="223"/>
                  <a:pt x="1" y="206"/>
                  <a:pt x="1" y="190"/>
                </a:cubicBezTo>
                <a:cubicBezTo>
                  <a:pt x="0" y="187"/>
                  <a:pt x="3" y="184"/>
                  <a:pt x="6" y="184"/>
                </a:cubicBezTo>
                <a:cubicBezTo>
                  <a:pt x="10" y="184"/>
                  <a:pt x="12" y="187"/>
                  <a:pt x="13" y="190"/>
                </a:cubicBezTo>
                <a:cubicBezTo>
                  <a:pt x="13" y="206"/>
                  <a:pt x="14" y="222"/>
                  <a:pt x="15" y="238"/>
                </a:cubicBezTo>
                <a:cubicBezTo>
                  <a:pt x="15" y="241"/>
                  <a:pt x="13" y="244"/>
                  <a:pt x="9" y="244"/>
                </a:cubicBezTo>
                <a:close/>
                <a:moveTo>
                  <a:pt x="6" y="150"/>
                </a:moveTo>
                <a:cubicBezTo>
                  <a:pt x="6" y="150"/>
                  <a:pt x="6" y="150"/>
                  <a:pt x="6" y="150"/>
                </a:cubicBezTo>
                <a:cubicBezTo>
                  <a:pt x="3" y="150"/>
                  <a:pt x="0" y="146"/>
                  <a:pt x="0" y="143"/>
                </a:cubicBezTo>
                <a:cubicBezTo>
                  <a:pt x="0" y="127"/>
                  <a:pt x="0" y="110"/>
                  <a:pt x="1" y="94"/>
                </a:cubicBezTo>
                <a:cubicBezTo>
                  <a:pt x="1" y="91"/>
                  <a:pt x="4" y="88"/>
                  <a:pt x="7" y="88"/>
                </a:cubicBezTo>
                <a:cubicBezTo>
                  <a:pt x="11" y="88"/>
                  <a:pt x="13" y="91"/>
                  <a:pt x="13" y="94"/>
                </a:cubicBezTo>
                <a:cubicBezTo>
                  <a:pt x="12" y="110"/>
                  <a:pt x="12" y="127"/>
                  <a:pt x="12" y="143"/>
                </a:cubicBezTo>
                <a:cubicBezTo>
                  <a:pt x="12" y="146"/>
                  <a:pt x="9" y="150"/>
                  <a:pt x="6" y="150"/>
                </a:cubicBezTo>
                <a:close/>
                <a:moveTo>
                  <a:pt x="10" y="52"/>
                </a:moveTo>
                <a:cubicBezTo>
                  <a:pt x="9" y="52"/>
                  <a:pt x="9" y="52"/>
                  <a:pt x="9" y="52"/>
                </a:cubicBezTo>
                <a:cubicBezTo>
                  <a:pt x="6" y="52"/>
                  <a:pt x="3" y="49"/>
                  <a:pt x="4" y="46"/>
                </a:cubicBezTo>
                <a:cubicBezTo>
                  <a:pt x="5" y="32"/>
                  <a:pt x="6" y="19"/>
                  <a:pt x="7" y="5"/>
                </a:cubicBezTo>
                <a:cubicBezTo>
                  <a:pt x="7" y="2"/>
                  <a:pt x="10" y="0"/>
                  <a:pt x="14" y="0"/>
                </a:cubicBezTo>
                <a:cubicBezTo>
                  <a:pt x="17" y="0"/>
                  <a:pt x="19" y="3"/>
                  <a:pt x="19" y="7"/>
                </a:cubicBezTo>
                <a:cubicBezTo>
                  <a:pt x="18" y="20"/>
                  <a:pt x="17" y="33"/>
                  <a:pt x="16" y="47"/>
                </a:cubicBezTo>
                <a:cubicBezTo>
                  <a:pt x="15" y="50"/>
                  <a:pt x="13" y="52"/>
                  <a:pt x="10" y="52"/>
                </a:cubicBezTo>
                <a:close/>
              </a:path>
            </a:pathLst>
          </a:custGeom>
          <a:solidFill>
            <a:srgbClr val="B47730"/>
          </a:solidFill>
          <a:ln w="9525">
            <a:solidFill>
              <a:srgbClr val="B47730"/>
            </a:solidFill>
            <a:round/>
            <a:headEnd/>
            <a:tailEnd/>
          </a:ln>
        </p:spPr>
        <p:txBody>
          <a:bodyPr vert="horz" wrap="square" lIns="91262" tIns="45631" rIns="91262" bIns="45631" numCol="1" anchor="t" anchorCtr="0" compatLnSpc="1">
            <a:prstTxWarp prst="textNoShape">
              <a:avLst/>
            </a:prstTxWarp>
          </a:bodyPr>
          <a:lstStyle/>
          <a:p>
            <a:pPr marL="0" marR="0" lvl="0" indent="0" algn="l" defTabSz="913118" rtl="0" eaLnBrk="1" fontAlgn="auto" latinLnBrk="0" hangingPunct="1">
              <a:lnSpc>
                <a:spcPct val="100000"/>
              </a:lnSpc>
              <a:spcBef>
                <a:spcPts val="0"/>
              </a:spcBef>
              <a:spcAft>
                <a:spcPts val="0"/>
              </a:spcAft>
              <a:buClrTx/>
              <a:buSzTx/>
              <a:buFontTx/>
              <a:buNone/>
              <a:tabLst/>
              <a:defRPr/>
            </a:pPr>
            <a:endParaRPr kumimoji="0" lang="en-US" sz="2393" b="0" i="0" u="none" strike="noStrike" kern="0" cap="none" spc="0" normalizeH="0" baseline="0" noProof="0">
              <a:ln>
                <a:noFill/>
              </a:ln>
              <a:solidFill>
                <a:prstClr val="black"/>
              </a:solidFill>
              <a:effectLst/>
              <a:uLnTx/>
              <a:uFillTx/>
              <a:cs typeface="+mn-ea"/>
              <a:sym typeface="+mn-lt"/>
            </a:endParaRPr>
          </a:p>
        </p:txBody>
      </p:sp>
      <p:sp>
        <p:nvSpPr>
          <p:cNvPr id="17" name="Freeform 150"/>
          <p:cNvSpPr>
            <a:spLocks noEditPoints="1"/>
          </p:cNvSpPr>
          <p:nvPr/>
        </p:nvSpPr>
        <p:spPr bwMode="auto">
          <a:xfrm>
            <a:off x="4269165" y="2066533"/>
            <a:ext cx="153687" cy="1818890"/>
          </a:xfrm>
          <a:custGeom>
            <a:avLst/>
            <a:gdLst/>
            <a:ahLst/>
            <a:cxnLst>
              <a:cxn ang="0">
                <a:pos x="48" y="1184"/>
              </a:cxn>
              <a:cxn ang="0">
                <a:pos x="44" y="1130"/>
              </a:cxn>
              <a:cxn ang="0">
                <a:pos x="60" y="1182"/>
              </a:cxn>
              <a:cxn ang="0">
                <a:pos x="54" y="1189"/>
              </a:cxn>
              <a:cxn ang="0">
                <a:pos x="32" y="1089"/>
              </a:cxn>
              <a:cxn ang="0">
                <a:pos x="30" y="1035"/>
              </a:cxn>
              <a:cxn ang="0">
                <a:pos x="44" y="1087"/>
              </a:cxn>
              <a:cxn ang="0">
                <a:pos x="25" y="999"/>
              </a:cxn>
              <a:cxn ang="0">
                <a:pos x="14" y="946"/>
              </a:cxn>
              <a:cxn ang="0">
                <a:pos x="26" y="945"/>
              </a:cxn>
              <a:cxn ang="0">
                <a:pos x="26" y="999"/>
              </a:cxn>
              <a:cxn ang="0">
                <a:pos x="16" y="903"/>
              </a:cxn>
              <a:cxn ang="0">
                <a:pos x="6" y="850"/>
              </a:cxn>
              <a:cxn ang="0">
                <a:pos x="18" y="849"/>
              </a:cxn>
              <a:cxn ang="0">
                <a:pos x="16" y="903"/>
              </a:cxn>
              <a:cxn ang="0">
                <a:pos x="3" y="802"/>
              </a:cxn>
              <a:cxn ang="0">
                <a:pos x="7" y="748"/>
              </a:cxn>
              <a:cxn ang="0">
                <a:pos x="15" y="801"/>
              </a:cxn>
              <a:cxn ang="0">
                <a:pos x="9" y="808"/>
              </a:cxn>
              <a:cxn ang="0">
                <a:pos x="0" y="705"/>
              </a:cxn>
              <a:cxn ang="0">
                <a:pos x="6" y="651"/>
              </a:cxn>
              <a:cxn ang="0">
                <a:pos x="12" y="657"/>
              </a:cxn>
              <a:cxn ang="0">
                <a:pos x="6" y="711"/>
              </a:cxn>
              <a:cxn ang="0">
                <a:pos x="6" y="615"/>
              </a:cxn>
              <a:cxn ang="0">
                <a:pos x="1" y="561"/>
              </a:cxn>
              <a:cxn ang="0">
                <a:pos x="13" y="562"/>
              </a:cxn>
              <a:cxn ang="0">
                <a:pos x="6" y="615"/>
              </a:cxn>
              <a:cxn ang="0">
                <a:pos x="9" y="520"/>
              </a:cxn>
              <a:cxn ang="0">
                <a:pos x="6" y="465"/>
              </a:cxn>
              <a:cxn ang="0">
                <a:pos x="18" y="466"/>
              </a:cxn>
              <a:cxn ang="0">
                <a:pos x="9" y="520"/>
              </a:cxn>
              <a:cxn ang="0">
                <a:pos x="15" y="424"/>
              </a:cxn>
              <a:cxn ang="0">
                <a:pos x="15" y="370"/>
              </a:cxn>
              <a:cxn ang="0">
                <a:pos x="27" y="371"/>
              </a:cxn>
              <a:cxn ang="0">
                <a:pos x="16" y="424"/>
              </a:cxn>
              <a:cxn ang="0">
                <a:pos x="26" y="329"/>
              </a:cxn>
              <a:cxn ang="0">
                <a:pos x="27" y="274"/>
              </a:cxn>
              <a:cxn ang="0">
                <a:pos x="39" y="276"/>
              </a:cxn>
              <a:cxn ang="0">
                <a:pos x="27" y="329"/>
              </a:cxn>
              <a:cxn ang="0">
                <a:pos x="40" y="234"/>
              </a:cxn>
              <a:cxn ang="0">
                <a:pos x="44" y="179"/>
              </a:cxn>
              <a:cxn ang="0">
                <a:pos x="56" y="182"/>
              </a:cxn>
              <a:cxn ang="0">
                <a:pos x="41" y="234"/>
              </a:cxn>
              <a:cxn ang="0">
                <a:pos x="59" y="140"/>
              </a:cxn>
              <a:cxn ang="0">
                <a:pos x="66" y="86"/>
              </a:cxn>
              <a:cxn ang="0">
                <a:pos x="77" y="89"/>
              </a:cxn>
              <a:cxn ang="0">
                <a:pos x="60" y="140"/>
              </a:cxn>
              <a:cxn ang="0">
                <a:pos x="82" y="46"/>
              </a:cxn>
              <a:cxn ang="0">
                <a:pos x="88" y="5"/>
              </a:cxn>
              <a:cxn ang="0">
                <a:pos x="100" y="9"/>
              </a:cxn>
              <a:cxn ang="0">
                <a:pos x="84" y="47"/>
              </a:cxn>
            </a:cxnLst>
            <a:rect l="0" t="0" r="r" b="b"/>
            <a:pathLst>
              <a:path w="101" h="1189">
                <a:moveTo>
                  <a:pt x="54" y="1189"/>
                </a:moveTo>
                <a:cubicBezTo>
                  <a:pt x="51" y="1189"/>
                  <a:pt x="49" y="1187"/>
                  <a:pt x="48" y="1184"/>
                </a:cubicBezTo>
                <a:cubicBezTo>
                  <a:pt x="48" y="1184"/>
                  <a:pt x="44" y="1167"/>
                  <a:pt x="39" y="1137"/>
                </a:cubicBezTo>
                <a:cubicBezTo>
                  <a:pt x="39" y="1133"/>
                  <a:pt x="41" y="1130"/>
                  <a:pt x="44" y="1130"/>
                </a:cubicBezTo>
                <a:cubicBezTo>
                  <a:pt x="47" y="1129"/>
                  <a:pt x="51" y="1131"/>
                  <a:pt x="51" y="1135"/>
                </a:cubicBezTo>
                <a:cubicBezTo>
                  <a:pt x="56" y="1165"/>
                  <a:pt x="60" y="1182"/>
                  <a:pt x="60" y="1182"/>
                </a:cubicBezTo>
                <a:cubicBezTo>
                  <a:pt x="61" y="1185"/>
                  <a:pt x="58" y="1188"/>
                  <a:pt x="55" y="1189"/>
                </a:cubicBezTo>
                <a:cubicBezTo>
                  <a:pt x="55" y="1189"/>
                  <a:pt x="54" y="1189"/>
                  <a:pt x="54" y="1189"/>
                </a:cubicBezTo>
                <a:close/>
                <a:moveTo>
                  <a:pt x="38" y="1094"/>
                </a:moveTo>
                <a:cubicBezTo>
                  <a:pt x="35" y="1094"/>
                  <a:pt x="32" y="1092"/>
                  <a:pt x="32" y="1089"/>
                </a:cubicBezTo>
                <a:cubicBezTo>
                  <a:pt x="29" y="1074"/>
                  <a:pt x="27" y="1058"/>
                  <a:pt x="25" y="1042"/>
                </a:cubicBezTo>
                <a:cubicBezTo>
                  <a:pt x="25" y="1038"/>
                  <a:pt x="27" y="1035"/>
                  <a:pt x="30" y="1035"/>
                </a:cubicBezTo>
                <a:cubicBezTo>
                  <a:pt x="33" y="1034"/>
                  <a:pt x="36" y="1037"/>
                  <a:pt x="37" y="1040"/>
                </a:cubicBezTo>
                <a:cubicBezTo>
                  <a:pt x="39" y="1056"/>
                  <a:pt x="41" y="1072"/>
                  <a:pt x="44" y="1087"/>
                </a:cubicBezTo>
                <a:cubicBezTo>
                  <a:pt x="44" y="1091"/>
                  <a:pt x="42" y="1094"/>
                  <a:pt x="38" y="1094"/>
                </a:cubicBezTo>
                <a:close/>
                <a:moveTo>
                  <a:pt x="25" y="999"/>
                </a:moveTo>
                <a:cubicBezTo>
                  <a:pt x="22" y="999"/>
                  <a:pt x="19" y="997"/>
                  <a:pt x="19" y="994"/>
                </a:cubicBezTo>
                <a:cubicBezTo>
                  <a:pt x="17" y="978"/>
                  <a:pt x="16" y="962"/>
                  <a:pt x="14" y="946"/>
                </a:cubicBezTo>
                <a:cubicBezTo>
                  <a:pt x="14" y="943"/>
                  <a:pt x="16" y="940"/>
                  <a:pt x="19" y="939"/>
                </a:cubicBezTo>
                <a:cubicBezTo>
                  <a:pt x="23" y="939"/>
                  <a:pt x="26" y="941"/>
                  <a:pt x="26" y="945"/>
                </a:cubicBezTo>
                <a:cubicBezTo>
                  <a:pt x="28" y="961"/>
                  <a:pt x="29" y="977"/>
                  <a:pt x="31" y="992"/>
                </a:cubicBezTo>
                <a:cubicBezTo>
                  <a:pt x="31" y="996"/>
                  <a:pt x="29" y="999"/>
                  <a:pt x="26" y="999"/>
                </a:cubicBezTo>
                <a:lnTo>
                  <a:pt x="25" y="999"/>
                </a:lnTo>
                <a:close/>
                <a:moveTo>
                  <a:pt x="16" y="903"/>
                </a:moveTo>
                <a:cubicBezTo>
                  <a:pt x="13" y="903"/>
                  <a:pt x="10" y="901"/>
                  <a:pt x="10" y="898"/>
                </a:cubicBezTo>
                <a:cubicBezTo>
                  <a:pt x="8" y="882"/>
                  <a:pt x="7" y="866"/>
                  <a:pt x="6" y="850"/>
                </a:cubicBezTo>
                <a:cubicBezTo>
                  <a:pt x="6" y="847"/>
                  <a:pt x="8" y="844"/>
                  <a:pt x="12" y="844"/>
                </a:cubicBezTo>
                <a:cubicBezTo>
                  <a:pt x="15" y="843"/>
                  <a:pt x="18" y="846"/>
                  <a:pt x="18" y="849"/>
                </a:cubicBezTo>
                <a:cubicBezTo>
                  <a:pt x="19" y="865"/>
                  <a:pt x="20" y="881"/>
                  <a:pt x="22" y="897"/>
                </a:cubicBezTo>
                <a:cubicBezTo>
                  <a:pt x="22" y="900"/>
                  <a:pt x="19" y="903"/>
                  <a:pt x="16" y="903"/>
                </a:cubicBezTo>
                <a:close/>
                <a:moveTo>
                  <a:pt x="9" y="808"/>
                </a:moveTo>
                <a:cubicBezTo>
                  <a:pt x="6" y="808"/>
                  <a:pt x="3" y="805"/>
                  <a:pt x="3" y="802"/>
                </a:cubicBezTo>
                <a:cubicBezTo>
                  <a:pt x="3" y="786"/>
                  <a:pt x="2" y="770"/>
                  <a:pt x="1" y="754"/>
                </a:cubicBezTo>
                <a:cubicBezTo>
                  <a:pt x="1" y="751"/>
                  <a:pt x="4" y="748"/>
                  <a:pt x="7" y="748"/>
                </a:cubicBezTo>
                <a:cubicBezTo>
                  <a:pt x="10" y="747"/>
                  <a:pt x="13" y="750"/>
                  <a:pt x="13" y="754"/>
                </a:cubicBezTo>
                <a:cubicBezTo>
                  <a:pt x="14" y="769"/>
                  <a:pt x="15" y="785"/>
                  <a:pt x="15" y="801"/>
                </a:cubicBezTo>
                <a:cubicBezTo>
                  <a:pt x="15" y="805"/>
                  <a:pt x="13" y="808"/>
                  <a:pt x="10" y="808"/>
                </a:cubicBezTo>
                <a:lnTo>
                  <a:pt x="9" y="808"/>
                </a:lnTo>
                <a:close/>
                <a:moveTo>
                  <a:pt x="6" y="711"/>
                </a:moveTo>
                <a:cubicBezTo>
                  <a:pt x="3" y="711"/>
                  <a:pt x="0" y="709"/>
                  <a:pt x="0" y="705"/>
                </a:cubicBezTo>
                <a:cubicBezTo>
                  <a:pt x="0" y="689"/>
                  <a:pt x="0" y="673"/>
                  <a:pt x="0" y="657"/>
                </a:cubicBezTo>
                <a:cubicBezTo>
                  <a:pt x="0" y="654"/>
                  <a:pt x="2" y="651"/>
                  <a:pt x="6" y="651"/>
                </a:cubicBezTo>
                <a:cubicBezTo>
                  <a:pt x="6" y="651"/>
                  <a:pt x="6" y="651"/>
                  <a:pt x="6" y="651"/>
                </a:cubicBezTo>
                <a:cubicBezTo>
                  <a:pt x="9" y="651"/>
                  <a:pt x="12" y="654"/>
                  <a:pt x="12" y="657"/>
                </a:cubicBezTo>
                <a:cubicBezTo>
                  <a:pt x="12" y="673"/>
                  <a:pt x="12" y="689"/>
                  <a:pt x="12" y="705"/>
                </a:cubicBezTo>
                <a:cubicBezTo>
                  <a:pt x="12" y="708"/>
                  <a:pt x="9" y="711"/>
                  <a:pt x="6" y="711"/>
                </a:cubicBezTo>
                <a:close/>
                <a:moveTo>
                  <a:pt x="6" y="615"/>
                </a:moveTo>
                <a:cubicBezTo>
                  <a:pt x="6" y="615"/>
                  <a:pt x="6" y="615"/>
                  <a:pt x="6" y="615"/>
                </a:cubicBezTo>
                <a:cubicBezTo>
                  <a:pt x="3" y="615"/>
                  <a:pt x="0" y="613"/>
                  <a:pt x="0" y="609"/>
                </a:cubicBezTo>
                <a:cubicBezTo>
                  <a:pt x="0" y="593"/>
                  <a:pt x="1" y="577"/>
                  <a:pt x="1" y="561"/>
                </a:cubicBezTo>
                <a:cubicBezTo>
                  <a:pt x="1" y="558"/>
                  <a:pt x="4" y="555"/>
                  <a:pt x="7" y="556"/>
                </a:cubicBezTo>
                <a:cubicBezTo>
                  <a:pt x="11" y="556"/>
                  <a:pt x="13" y="559"/>
                  <a:pt x="13" y="562"/>
                </a:cubicBezTo>
                <a:cubicBezTo>
                  <a:pt x="13" y="578"/>
                  <a:pt x="12" y="593"/>
                  <a:pt x="12" y="609"/>
                </a:cubicBezTo>
                <a:cubicBezTo>
                  <a:pt x="12" y="613"/>
                  <a:pt x="9" y="615"/>
                  <a:pt x="6" y="615"/>
                </a:cubicBezTo>
                <a:close/>
                <a:moveTo>
                  <a:pt x="9" y="520"/>
                </a:moveTo>
                <a:cubicBezTo>
                  <a:pt x="9" y="520"/>
                  <a:pt x="9" y="520"/>
                  <a:pt x="9" y="520"/>
                </a:cubicBezTo>
                <a:cubicBezTo>
                  <a:pt x="6" y="520"/>
                  <a:pt x="3" y="517"/>
                  <a:pt x="3" y="513"/>
                </a:cubicBezTo>
                <a:cubicBezTo>
                  <a:pt x="4" y="497"/>
                  <a:pt x="5" y="481"/>
                  <a:pt x="6" y="465"/>
                </a:cubicBezTo>
                <a:cubicBezTo>
                  <a:pt x="6" y="462"/>
                  <a:pt x="9" y="460"/>
                  <a:pt x="13" y="460"/>
                </a:cubicBezTo>
                <a:cubicBezTo>
                  <a:pt x="16" y="460"/>
                  <a:pt x="18" y="463"/>
                  <a:pt x="18" y="466"/>
                </a:cubicBezTo>
                <a:cubicBezTo>
                  <a:pt x="17" y="482"/>
                  <a:pt x="16" y="498"/>
                  <a:pt x="15" y="514"/>
                </a:cubicBezTo>
                <a:cubicBezTo>
                  <a:pt x="15" y="517"/>
                  <a:pt x="12" y="520"/>
                  <a:pt x="9" y="520"/>
                </a:cubicBezTo>
                <a:close/>
                <a:moveTo>
                  <a:pt x="16" y="424"/>
                </a:moveTo>
                <a:cubicBezTo>
                  <a:pt x="15" y="424"/>
                  <a:pt x="15" y="424"/>
                  <a:pt x="15" y="424"/>
                </a:cubicBezTo>
                <a:cubicBezTo>
                  <a:pt x="12" y="424"/>
                  <a:pt x="10" y="421"/>
                  <a:pt x="10" y="417"/>
                </a:cubicBezTo>
                <a:cubicBezTo>
                  <a:pt x="11" y="401"/>
                  <a:pt x="13" y="385"/>
                  <a:pt x="15" y="370"/>
                </a:cubicBezTo>
                <a:cubicBezTo>
                  <a:pt x="15" y="366"/>
                  <a:pt x="18" y="364"/>
                  <a:pt x="21" y="364"/>
                </a:cubicBezTo>
                <a:cubicBezTo>
                  <a:pt x="25" y="365"/>
                  <a:pt x="27" y="368"/>
                  <a:pt x="27" y="371"/>
                </a:cubicBezTo>
                <a:cubicBezTo>
                  <a:pt x="25" y="387"/>
                  <a:pt x="23" y="403"/>
                  <a:pt x="22" y="419"/>
                </a:cubicBezTo>
                <a:cubicBezTo>
                  <a:pt x="22" y="422"/>
                  <a:pt x="19" y="424"/>
                  <a:pt x="16" y="424"/>
                </a:cubicBezTo>
                <a:close/>
                <a:moveTo>
                  <a:pt x="27" y="329"/>
                </a:moveTo>
                <a:cubicBezTo>
                  <a:pt x="26" y="329"/>
                  <a:pt x="26" y="329"/>
                  <a:pt x="26" y="329"/>
                </a:cubicBezTo>
                <a:cubicBezTo>
                  <a:pt x="22" y="328"/>
                  <a:pt x="20" y="325"/>
                  <a:pt x="21" y="322"/>
                </a:cubicBezTo>
                <a:cubicBezTo>
                  <a:pt x="23" y="306"/>
                  <a:pt x="25" y="290"/>
                  <a:pt x="27" y="274"/>
                </a:cubicBezTo>
                <a:cubicBezTo>
                  <a:pt x="28" y="271"/>
                  <a:pt x="31" y="269"/>
                  <a:pt x="34" y="269"/>
                </a:cubicBezTo>
                <a:cubicBezTo>
                  <a:pt x="38" y="270"/>
                  <a:pt x="40" y="273"/>
                  <a:pt x="39" y="276"/>
                </a:cubicBezTo>
                <a:cubicBezTo>
                  <a:pt x="37" y="292"/>
                  <a:pt x="35" y="308"/>
                  <a:pt x="33" y="323"/>
                </a:cubicBezTo>
                <a:cubicBezTo>
                  <a:pt x="32" y="326"/>
                  <a:pt x="30" y="329"/>
                  <a:pt x="27" y="329"/>
                </a:cubicBezTo>
                <a:close/>
                <a:moveTo>
                  <a:pt x="41" y="234"/>
                </a:moveTo>
                <a:cubicBezTo>
                  <a:pt x="40" y="234"/>
                  <a:pt x="40" y="234"/>
                  <a:pt x="40" y="234"/>
                </a:cubicBezTo>
                <a:cubicBezTo>
                  <a:pt x="37" y="233"/>
                  <a:pt x="35" y="230"/>
                  <a:pt x="35" y="227"/>
                </a:cubicBezTo>
                <a:cubicBezTo>
                  <a:pt x="38" y="211"/>
                  <a:pt x="41" y="195"/>
                  <a:pt x="44" y="179"/>
                </a:cubicBezTo>
                <a:cubicBezTo>
                  <a:pt x="45" y="176"/>
                  <a:pt x="48" y="174"/>
                  <a:pt x="51" y="175"/>
                </a:cubicBezTo>
                <a:cubicBezTo>
                  <a:pt x="55" y="175"/>
                  <a:pt x="57" y="179"/>
                  <a:pt x="56" y="182"/>
                </a:cubicBezTo>
                <a:cubicBezTo>
                  <a:pt x="53" y="197"/>
                  <a:pt x="50" y="213"/>
                  <a:pt x="47" y="229"/>
                </a:cubicBezTo>
                <a:cubicBezTo>
                  <a:pt x="47" y="232"/>
                  <a:pt x="44" y="234"/>
                  <a:pt x="41" y="234"/>
                </a:cubicBezTo>
                <a:close/>
                <a:moveTo>
                  <a:pt x="60" y="140"/>
                </a:moveTo>
                <a:cubicBezTo>
                  <a:pt x="60" y="140"/>
                  <a:pt x="59" y="140"/>
                  <a:pt x="59" y="140"/>
                </a:cubicBezTo>
                <a:cubicBezTo>
                  <a:pt x="56" y="139"/>
                  <a:pt x="54" y="136"/>
                  <a:pt x="54" y="132"/>
                </a:cubicBezTo>
                <a:cubicBezTo>
                  <a:pt x="58" y="117"/>
                  <a:pt x="62" y="101"/>
                  <a:pt x="66" y="86"/>
                </a:cubicBezTo>
                <a:cubicBezTo>
                  <a:pt x="67" y="82"/>
                  <a:pt x="70" y="80"/>
                  <a:pt x="73" y="81"/>
                </a:cubicBezTo>
                <a:cubicBezTo>
                  <a:pt x="76" y="82"/>
                  <a:pt x="78" y="85"/>
                  <a:pt x="77" y="89"/>
                </a:cubicBezTo>
                <a:cubicBezTo>
                  <a:pt x="73" y="104"/>
                  <a:pt x="70" y="119"/>
                  <a:pt x="66" y="135"/>
                </a:cubicBezTo>
                <a:cubicBezTo>
                  <a:pt x="65" y="138"/>
                  <a:pt x="63" y="140"/>
                  <a:pt x="60" y="140"/>
                </a:cubicBezTo>
                <a:close/>
                <a:moveTo>
                  <a:pt x="84" y="47"/>
                </a:moveTo>
                <a:cubicBezTo>
                  <a:pt x="83" y="47"/>
                  <a:pt x="83" y="47"/>
                  <a:pt x="82" y="46"/>
                </a:cubicBezTo>
                <a:cubicBezTo>
                  <a:pt x="79" y="46"/>
                  <a:pt x="77" y="42"/>
                  <a:pt x="78" y="39"/>
                </a:cubicBezTo>
                <a:cubicBezTo>
                  <a:pt x="81" y="28"/>
                  <a:pt x="85" y="16"/>
                  <a:pt x="88" y="5"/>
                </a:cubicBezTo>
                <a:cubicBezTo>
                  <a:pt x="89" y="2"/>
                  <a:pt x="93" y="0"/>
                  <a:pt x="96" y="1"/>
                </a:cubicBezTo>
                <a:cubicBezTo>
                  <a:pt x="99" y="2"/>
                  <a:pt x="101" y="6"/>
                  <a:pt x="100" y="9"/>
                </a:cubicBezTo>
                <a:cubicBezTo>
                  <a:pt x="96" y="20"/>
                  <a:pt x="93" y="31"/>
                  <a:pt x="90" y="42"/>
                </a:cubicBezTo>
                <a:cubicBezTo>
                  <a:pt x="89" y="45"/>
                  <a:pt x="87" y="47"/>
                  <a:pt x="84" y="47"/>
                </a:cubicBezTo>
                <a:close/>
              </a:path>
            </a:pathLst>
          </a:custGeom>
          <a:solidFill>
            <a:srgbClr val="FCAF26"/>
          </a:solidFill>
          <a:ln w="9525">
            <a:solidFill>
              <a:srgbClr val="FCAF26"/>
            </a:solidFill>
            <a:round/>
            <a:headEnd/>
            <a:tailEnd/>
          </a:ln>
        </p:spPr>
        <p:txBody>
          <a:bodyPr vert="horz" wrap="square" lIns="91262" tIns="45631" rIns="91262" bIns="45631" numCol="1" anchor="t" anchorCtr="0" compatLnSpc="1">
            <a:prstTxWarp prst="textNoShape">
              <a:avLst/>
            </a:prstTxWarp>
          </a:bodyPr>
          <a:lstStyle/>
          <a:p>
            <a:pPr marL="0" marR="0" lvl="0" indent="0" algn="l" defTabSz="913118" rtl="0" eaLnBrk="1" fontAlgn="auto" latinLnBrk="0" hangingPunct="1">
              <a:lnSpc>
                <a:spcPct val="100000"/>
              </a:lnSpc>
              <a:spcBef>
                <a:spcPts val="0"/>
              </a:spcBef>
              <a:spcAft>
                <a:spcPts val="0"/>
              </a:spcAft>
              <a:buClrTx/>
              <a:buSzTx/>
              <a:buFontTx/>
              <a:buNone/>
              <a:tabLst/>
              <a:defRPr/>
            </a:pPr>
            <a:endParaRPr kumimoji="0" lang="en-US" sz="2393" b="0" i="0" u="none" strike="noStrike" kern="0" cap="none" spc="0" normalizeH="0" baseline="0" noProof="0">
              <a:ln>
                <a:noFill/>
              </a:ln>
              <a:solidFill>
                <a:prstClr val="black"/>
              </a:solidFill>
              <a:effectLst/>
              <a:uLnTx/>
              <a:uFillTx/>
              <a:cs typeface="+mn-ea"/>
              <a:sym typeface="+mn-lt"/>
            </a:endParaRPr>
          </a:p>
        </p:txBody>
      </p:sp>
      <p:sp>
        <p:nvSpPr>
          <p:cNvPr id="18" name="Freeform 151"/>
          <p:cNvSpPr>
            <a:spLocks/>
          </p:cNvSpPr>
          <p:nvPr/>
        </p:nvSpPr>
        <p:spPr bwMode="auto">
          <a:xfrm>
            <a:off x="4042597" y="3744411"/>
            <a:ext cx="885680" cy="1231079"/>
          </a:xfrm>
          <a:custGeom>
            <a:avLst/>
            <a:gdLst/>
            <a:ahLst/>
            <a:cxnLst>
              <a:cxn ang="0">
                <a:pos x="0" y="761"/>
              </a:cxn>
              <a:cxn ang="0">
                <a:pos x="44" y="805"/>
              </a:cxn>
              <a:cxn ang="0">
                <a:pos x="535" y="805"/>
              </a:cxn>
              <a:cxn ang="0">
                <a:pos x="579" y="761"/>
              </a:cxn>
              <a:cxn ang="0">
                <a:pos x="579" y="44"/>
              </a:cxn>
              <a:cxn ang="0">
                <a:pos x="535" y="0"/>
              </a:cxn>
              <a:cxn ang="0">
                <a:pos x="44" y="0"/>
              </a:cxn>
              <a:cxn ang="0">
                <a:pos x="0" y="44"/>
              </a:cxn>
              <a:cxn ang="0">
                <a:pos x="0" y="761"/>
              </a:cxn>
            </a:cxnLst>
            <a:rect l="0" t="0" r="r" b="b"/>
            <a:pathLst>
              <a:path w="579" h="805">
                <a:moveTo>
                  <a:pt x="0" y="761"/>
                </a:moveTo>
                <a:cubicBezTo>
                  <a:pt x="0" y="786"/>
                  <a:pt x="20" y="805"/>
                  <a:pt x="44" y="805"/>
                </a:cubicBezTo>
                <a:cubicBezTo>
                  <a:pt x="535" y="805"/>
                  <a:pt x="535" y="805"/>
                  <a:pt x="535" y="805"/>
                </a:cubicBezTo>
                <a:cubicBezTo>
                  <a:pt x="559" y="805"/>
                  <a:pt x="579" y="786"/>
                  <a:pt x="579" y="761"/>
                </a:cubicBezTo>
                <a:cubicBezTo>
                  <a:pt x="579" y="44"/>
                  <a:pt x="579" y="44"/>
                  <a:pt x="579" y="44"/>
                </a:cubicBezTo>
                <a:cubicBezTo>
                  <a:pt x="579" y="20"/>
                  <a:pt x="559" y="0"/>
                  <a:pt x="535" y="0"/>
                </a:cubicBezTo>
                <a:cubicBezTo>
                  <a:pt x="44" y="0"/>
                  <a:pt x="44" y="0"/>
                  <a:pt x="44" y="0"/>
                </a:cubicBezTo>
                <a:cubicBezTo>
                  <a:pt x="20" y="0"/>
                  <a:pt x="0" y="20"/>
                  <a:pt x="0" y="44"/>
                </a:cubicBezTo>
                <a:lnTo>
                  <a:pt x="0" y="761"/>
                </a:lnTo>
                <a:close/>
              </a:path>
            </a:pathLst>
          </a:custGeom>
          <a:solidFill>
            <a:sysClr val="windowText" lastClr="000000">
              <a:lumMod val="50000"/>
              <a:lumOff val="50000"/>
            </a:sysClr>
          </a:solidFill>
          <a:ln w="9525">
            <a:noFill/>
            <a:round/>
            <a:headEnd/>
            <a:tailEnd/>
          </a:ln>
        </p:spPr>
        <p:txBody>
          <a:bodyPr vert="horz" wrap="square" lIns="91262" tIns="45631" rIns="91262" bIns="45631" numCol="1" anchor="t" anchorCtr="0" compatLnSpc="1">
            <a:prstTxWarp prst="textNoShape">
              <a:avLst/>
            </a:prstTxWarp>
          </a:bodyPr>
          <a:lstStyle/>
          <a:p>
            <a:pPr marL="0" marR="0" lvl="0" indent="0" algn="l" defTabSz="913118" rtl="0" eaLnBrk="1" fontAlgn="auto" latinLnBrk="0" hangingPunct="1">
              <a:lnSpc>
                <a:spcPct val="100000"/>
              </a:lnSpc>
              <a:spcBef>
                <a:spcPts val="0"/>
              </a:spcBef>
              <a:spcAft>
                <a:spcPts val="0"/>
              </a:spcAft>
              <a:buClrTx/>
              <a:buSzTx/>
              <a:buFontTx/>
              <a:buNone/>
              <a:tabLst/>
              <a:defRPr/>
            </a:pPr>
            <a:endParaRPr kumimoji="0" lang="en-US" sz="2393" b="0" i="0" u="none" strike="noStrike" kern="0" cap="none" spc="0" normalizeH="0" baseline="0" noProof="0">
              <a:ln>
                <a:noFill/>
              </a:ln>
              <a:solidFill>
                <a:prstClr val="black"/>
              </a:solidFill>
              <a:effectLst/>
              <a:uLnTx/>
              <a:uFillTx/>
              <a:cs typeface="+mn-ea"/>
              <a:sym typeface="+mn-lt"/>
            </a:endParaRPr>
          </a:p>
        </p:txBody>
      </p:sp>
      <p:sp>
        <p:nvSpPr>
          <p:cNvPr id="19" name="Rectangle 152"/>
          <p:cNvSpPr>
            <a:spLocks noChangeArrowheads="1"/>
          </p:cNvSpPr>
          <p:nvPr/>
        </p:nvSpPr>
        <p:spPr bwMode="auto">
          <a:xfrm>
            <a:off x="4107557" y="3799864"/>
            <a:ext cx="755759" cy="1069470"/>
          </a:xfrm>
          <a:prstGeom prst="rect">
            <a:avLst/>
          </a:prstGeom>
          <a:solidFill>
            <a:sysClr val="window" lastClr="FFFFFF">
              <a:lumMod val="95000"/>
            </a:sysClr>
          </a:solidFill>
          <a:ln w="9525">
            <a:noFill/>
            <a:miter lim="800000"/>
            <a:headEnd/>
            <a:tailEnd/>
          </a:ln>
        </p:spPr>
        <p:txBody>
          <a:bodyPr vert="horz" wrap="square" lIns="91262" tIns="45631" rIns="91262" bIns="45631" numCol="1" anchor="t" anchorCtr="0" compatLnSpc="1">
            <a:prstTxWarp prst="textNoShape">
              <a:avLst/>
            </a:prstTxWarp>
          </a:bodyPr>
          <a:lstStyle/>
          <a:p>
            <a:pPr marL="0" marR="0" lvl="0" indent="0" algn="l" defTabSz="913118" rtl="0" eaLnBrk="1" fontAlgn="auto" latinLnBrk="0" hangingPunct="1">
              <a:lnSpc>
                <a:spcPct val="100000"/>
              </a:lnSpc>
              <a:spcBef>
                <a:spcPts val="0"/>
              </a:spcBef>
              <a:spcAft>
                <a:spcPts val="0"/>
              </a:spcAft>
              <a:buClrTx/>
              <a:buSzTx/>
              <a:buFontTx/>
              <a:buNone/>
              <a:tabLst/>
              <a:defRPr/>
            </a:pPr>
            <a:endParaRPr kumimoji="0" lang="en-US" sz="2393" b="0" i="0" u="none" strike="noStrike" kern="0" cap="none" spc="0" normalizeH="0" baseline="0" noProof="0">
              <a:ln>
                <a:noFill/>
              </a:ln>
              <a:solidFill>
                <a:prstClr val="black"/>
              </a:solidFill>
              <a:effectLst/>
              <a:uLnTx/>
              <a:uFillTx/>
              <a:cs typeface="+mn-ea"/>
              <a:sym typeface="+mn-lt"/>
            </a:endParaRPr>
          </a:p>
        </p:txBody>
      </p:sp>
      <p:sp>
        <p:nvSpPr>
          <p:cNvPr id="20" name="Freeform 153"/>
          <p:cNvSpPr>
            <a:spLocks/>
          </p:cNvSpPr>
          <p:nvPr/>
        </p:nvSpPr>
        <p:spPr bwMode="auto">
          <a:xfrm>
            <a:off x="4107557" y="3799864"/>
            <a:ext cx="755759" cy="1069470"/>
          </a:xfrm>
          <a:custGeom>
            <a:avLst/>
            <a:gdLst/>
            <a:ahLst/>
            <a:cxnLst>
              <a:cxn ang="0">
                <a:pos x="0" y="675"/>
              </a:cxn>
              <a:cxn ang="0">
                <a:pos x="0" y="0"/>
              </a:cxn>
              <a:cxn ang="0">
                <a:pos x="477" y="0"/>
              </a:cxn>
              <a:cxn ang="0">
                <a:pos x="0" y="675"/>
              </a:cxn>
            </a:cxnLst>
            <a:rect l="0" t="0" r="r" b="b"/>
            <a:pathLst>
              <a:path w="477" h="675">
                <a:moveTo>
                  <a:pt x="0" y="675"/>
                </a:moveTo>
                <a:lnTo>
                  <a:pt x="0" y="0"/>
                </a:lnTo>
                <a:lnTo>
                  <a:pt x="477" y="0"/>
                </a:lnTo>
                <a:lnTo>
                  <a:pt x="0" y="675"/>
                </a:lnTo>
                <a:close/>
              </a:path>
            </a:pathLst>
          </a:custGeom>
          <a:solidFill>
            <a:sysClr val="window" lastClr="FFFFFF">
              <a:lumMod val="85000"/>
            </a:sysClr>
          </a:solidFill>
          <a:ln w="9525">
            <a:noFill/>
            <a:round/>
            <a:headEnd/>
            <a:tailEnd/>
          </a:ln>
        </p:spPr>
        <p:txBody>
          <a:bodyPr vert="horz" wrap="square" lIns="91262" tIns="45631" rIns="91262" bIns="45631" numCol="1" anchor="t" anchorCtr="0" compatLnSpc="1">
            <a:prstTxWarp prst="textNoShape">
              <a:avLst/>
            </a:prstTxWarp>
          </a:bodyPr>
          <a:lstStyle/>
          <a:p>
            <a:pPr marL="0" marR="0" lvl="0" indent="0" algn="l" defTabSz="913118" rtl="0" eaLnBrk="1" fontAlgn="auto" latinLnBrk="0" hangingPunct="1">
              <a:lnSpc>
                <a:spcPct val="100000"/>
              </a:lnSpc>
              <a:spcBef>
                <a:spcPts val="0"/>
              </a:spcBef>
              <a:spcAft>
                <a:spcPts val="0"/>
              </a:spcAft>
              <a:buClrTx/>
              <a:buSzTx/>
              <a:buFontTx/>
              <a:buNone/>
              <a:tabLst/>
              <a:defRPr/>
            </a:pPr>
            <a:endParaRPr kumimoji="0" lang="en-US" sz="2393" b="0" i="0" u="none" strike="noStrike" kern="0" cap="none" spc="0" normalizeH="0" baseline="0" noProof="0">
              <a:ln>
                <a:noFill/>
              </a:ln>
              <a:solidFill>
                <a:prstClr val="black"/>
              </a:solidFill>
              <a:effectLst/>
              <a:uLnTx/>
              <a:uFillTx/>
              <a:cs typeface="+mn-ea"/>
              <a:sym typeface="+mn-lt"/>
            </a:endParaRPr>
          </a:p>
        </p:txBody>
      </p:sp>
      <p:sp>
        <p:nvSpPr>
          <p:cNvPr id="22" name="Freeform 155"/>
          <p:cNvSpPr>
            <a:spLocks/>
          </p:cNvSpPr>
          <p:nvPr/>
        </p:nvSpPr>
        <p:spPr bwMode="auto">
          <a:xfrm>
            <a:off x="4421269" y="3769762"/>
            <a:ext cx="126752" cy="9506"/>
          </a:xfrm>
          <a:custGeom>
            <a:avLst/>
            <a:gdLst/>
            <a:ahLst/>
            <a:cxnLst>
              <a:cxn ang="0">
                <a:pos x="80" y="7"/>
              </a:cxn>
              <a:cxn ang="0">
                <a:pos x="83" y="4"/>
              </a:cxn>
              <a:cxn ang="0">
                <a:pos x="80" y="0"/>
              </a:cxn>
              <a:cxn ang="0">
                <a:pos x="3" y="0"/>
              </a:cxn>
              <a:cxn ang="0">
                <a:pos x="0" y="4"/>
              </a:cxn>
              <a:cxn ang="0">
                <a:pos x="3" y="7"/>
              </a:cxn>
              <a:cxn ang="0">
                <a:pos x="80" y="7"/>
              </a:cxn>
            </a:cxnLst>
            <a:rect l="0" t="0" r="r" b="b"/>
            <a:pathLst>
              <a:path w="83" h="7">
                <a:moveTo>
                  <a:pt x="80" y="7"/>
                </a:moveTo>
                <a:cubicBezTo>
                  <a:pt x="82" y="7"/>
                  <a:pt x="83" y="5"/>
                  <a:pt x="83" y="4"/>
                </a:cubicBezTo>
                <a:cubicBezTo>
                  <a:pt x="83" y="2"/>
                  <a:pt x="82" y="0"/>
                  <a:pt x="80" y="0"/>
                </a:cubicBezTo>
                <a:cubicBezTo>
                  <a:pt x="3" y="0"/>
                  <a:pt x="3" y="0"/>
                  <a:pt x="3" y="0"/>
                </a:cubicBezTo>
                <a:cubicBezTo>
                  <a:pt x="2" y="0"/>
                  <a:pt x="0" y="2"/>
                  <a:pt x="0" y="4"/>
                </a:cubicBezTo>
                <a:cubicBezTo>
                  <a:pt x="0" y="5"/>
                  <a:pt x="2" y="7"/>
                  <a:pt x="3" y="7"/>
                </a:cubicBezTo>
                <a:lnTo>
                  <a:pt x="80" y="7"/>
                </a:lnTo>
                <a:close/>
              </a:path>
            </a:pathLst>
          </a:custGeom>
          <a:solidFill>
            <a:srgbClr val="6D6E70"/>
          </a:solidFill>
          <a:ln w="9525">
            <a:noFill/>
            <a:round/>
            <a:headEnd/>
            <a:tailEnd/>
          </a:ln>
        </p:spPr>
        <p:txBody>
          <a:bodyPr vert="horz" wrap="square" lIns="91262" tIns="45631" rIns="91262" bIns="45631" numCol="1" anchor="t" anchorCtr="0" compatLnSpc="1">
            <a:prstTxWarp prst="textNoShape">
              <a:avLst/>
            </a:prstTxWarp>
          </a:bodyPr>
          <a:lstStyle/>
          <a:p>
            <a:pPr marL="0" marR="0" lvl="0" indent="0" algn="l" defTabSz="913118" rtl="0" eaLnBrk="1" fontAlgn="auto" latinLnBrk="0" hangingPunct="1">
              <a:lnSpc>
                <a:spcPct val="100000"/>
              </a:lnSpc>
              <a:spcBef>
                <a:spcPts val="0"/>
              </a:spcBef>
              <a:spcAft>
                <a:spcPts val="0"/>
              </a:spcAft>
              <a:buClrTx/>
              <a:buSzTx/>
              <a:buFontTx/>
              <a:buNone/>
              <a:tabLst/>
              <a:defRPr/>
            </a:pPr>
            <a:endParaRPr kumimoji="0" lang="en-US" sz="2393" b="0" i="0" u="none" strike="noStrike" kern="0" cap="none" spc="0" normalizeH="0" baseline="0" noProof="0">
              <a:ln>
                <a:noFill/>
              </a:ln>
              <a:solidFill>
                <a:prstClr val="black"/>
              </a:solidFill>
              <a:effectLst/>
              <a:uLnTx/>
              <a:uFillTx/>
              <a:cs typeface="+mn-ea"/>
              <a:sym typeface="+mn-lt"/>
            </a:endParaRPr>
          </a:p>
        </p:txBody>
      </p:sp>
      <p:grpSp>
        <p:nvGrpSpPr>
          <p:cNvPr id="23" name="Group 178"/>
          <p:cNvGrpSpPr/>
          <p:nvPr/>
        </p:nvGrpSpPr>
        <p:grpSpPr>
          <a:xfrm>
            <a:off x="4159843" y="4164276"/>
            <a:ext cx="646435" cy="497503"/>
            <a:chOff x="4248151" y="4264025"/>
            <a:chExt cx="647700" cy="498476"/>
          </a:xfrm>
          <a:solidFill>
            <a:sysClr val="windowText" lastClr="000000">
              <a:lumMod val="75000"/>
              <a:lumOff val="25000"/>
            </a:sysClr>
          </a:solidFill>
        </p:grpSpPr>
        <p:sp>
          <p:nvSpPr>
            <p:cNvPr id="24" name="Freeform 156"/>
            <p:cNvSpPr>
              <a:spLocks noEditPoints="1"/>
            </p:cNvSpPr>
            <p:nvPr/>
          </p:nvSpPr>
          <p:spPr bwMode="auto">
            <a:xfrm>
              <a:off x="4248151" y="4264025"/>
              <a:ext cx="647700" cy="347663"/>
            </a:xfrm>
            <a:custGeom>
              <a:avLst/>
              <a:gdLst/>
              <a:ahLst/>
              <a:cxnLst>
                <a:cxn ang="0">
                  <a:pos x="127" y="227"/>
                </a:cxn>
                <a:cxn ang="0">
                  <a:pos x="116" y="217"/>
                </a:cxn>
                <a:cxn ang="0">
                  <a:pos x="70" y="73"/>
                </a:cxn>
                <a:cxn ang="0">
                  <a:pos x="7" y="23"/>
                </a:cxn>
                <a:cxn ang="0">
                  <a:pos x="5" y="5"/>
                </a:cxn>
                <a:cxn ang="0">
                  <a:pos x="22" y="6"/>
                </a:cxn>
                <a:cxn ang="0">
                  <a:pos x="82" y="57"/>
                </a:cxn>
                <a:cxn ang="0">
                  <a:pos x="409" y="57"/>
                </a:cxn>
                <a:cxn ang="0">
                  <a:pos x="419" y="59"/>
                </a:cxn>
                <a:cxn ang="0">
                  <a:pos x="420" y="69"/>
                </a:cxn>
                <a:cxn ang="0">
                  <a:pos x="354" y="219"/>
                </a:cxn>
                <a:cxn ang="0">
                  <a:pos x="343" y="227"/>
                </a:cxn>
                <a:cxn ang="0">
                  <a:pos x="137" y="198"/>
                </a:cxn>
                <a:cxn ang="0">
                  <a:pos x="334" y="198"/>
                </a:cxn>
                <a:cxn ang="0">
                  <a:pos x="390" y="71"/>
                </a:cxn>
                <a:cxn ang="0">
                  <a:pos x="97" y="71"/>
                </a:cxn>
                <a:cxn ang="0">
                  <a:pos x="137" y="198"/>
                </a:cxn>
              </a:cxnLst>
              <a:rect l="0" t="0" r="r" b="b"/>
              <a:pathLst>
                <a:path w="422" h="227">
                  <a:moveTo>
                    <a:pt x="127" y="227"/>
                  </a:moveTo>
                  <a:cubicBezTo>
                    <a:pt x="122" y="227"/>
                    <a:pt x="117" y="222"/>
                    <a:pt x="116" y="217"/>
                  </a:cubicBezTo>
                  <a:cubicBezTo>
                    <a:pt x="70" y="73"/>
                    <a:pt x="70" y="73"/>
                    <a:pt x="70" y="73"/>
                  </a:cubicBezTo>
                  <a:cubicBezTo>
                    <a:pt x="7" y="23"/>
                    <a:pt x="7" y="23"/>
                    <a:pt x="7" y="23"/>
                  </a:cubicBezTo>
                  <a:cubicBezTo>
                    <a:pt x="1" y="18"/>
                    <a:pt x="0" y="10"/>
                    <a:pt x="5" y="5"/>
                  </a:cubicBezTo>
                  <a:cubicBezTo>
                    <a:pt x="9" y="0"/>
                    <a:pt x="17" y="2"/>
                    <a:pt x="22" y="6"/>
                  </a:cubicBezTo>
                  <a:cubicBezTo>
                    <a:pt x="82" y="57"/>
                    <a:pt x="82" y="57"/>
                    <a:pt x="82" y="57"/>
                  </a:cubicBezTo>
                  <a:cubicBezTo>
                    <a:pt x="409" y="57"/>
                    <a:pt x="409" y="57"/>
                    <a:pt x="409" y="57"/>
                  </a:cubicBezTo>
                  <a:cubicBezTo>
                    <a:pt x="413" y="57"/>
                    <a:pt x="417" y="56"/>
                    <a:pt x="419" y="59"/>
                  </a:cubicBezTo>
                  <a:cubicBezTo>
                    <a:pt x="421" y="63"/>
                    <a:pt x="422" y="65"/>
                    <a:pt x="420" y="69"/>
                  </a:cubicBezTo>
                  <a:cubicBezTo>
                    <a:pt x="354" y="219"/>
                    <a:pt x="354" y="219"/>
                    <a:pt x="354" y="219"/>
                  </a:cubicBezTo>
                  <a:cubicBezTo>
                    <a:pt x="352" y="224"/>
                    <a:pt x="347" y="227"/>
                    <a:pt x="343" y="227"/>
                  </a:cubicBezTo>
                  <a:moveTo>
                    <a:pt x="137" y="198"/>
                  </a:moveTo>
                  <a:cubicBezTo>
                    <a:pt x="334" y="198"/>
                    <a:pt x="334" y="198"/>
                    <a:pt x="334" y="198"/>
                  </a:cubicBezTo>
                  <a:cubicBezTo>
                    <a:pt x="390" y="71"/>
                    <a:pt x="390" y="71"/>
                    <a:pt x="390" y="71"/>
                  </a:cubicBezTo>
                  <a:cubicBezTo>
                    <a:pt x="97" y="71"/>
                    <a:pt x="97" y="71"/>
                    <a:pt x="97" y="71"/>
                  </a:cubicBezTo>
                  <a:lnTo>
                    <a:pt x="137" y="198"/>
                  </a:lnTo>
                  <a:close/>
                </a:path>
              </a:pathLst>
            </a:custGeom>
            <a:grpFill/>
            <a:ln w="9525">
              <a:noFill/>
              <a:round/>
              <a:headEnd/>
              <a:tailEnd/>
            </a:ln>
          </p:spPr>
          <p:txBody>
            <a:bodyPr vert="horz" wrap="square" lIns="91262" tIns="45631" rIns="91262" bIns="45631" numCol="1" anchor="t" anchorCtr="0" compatLnSpc="1">
              <a:prstTxWarp prst="textNoShape">
                <a:avLst/>
              </a:prstTxWarp>
            </a:bodyPr>
            <a:lstStyle/>
            <a:p>
              <a:pPr marL="0" marR="0" lvl="0" indent="0" algn="l" defTabSz="913118" rtl="0" eaLnBrk="1" fontAlgn="auto" latinLnBrk="0" hangingPunct="1">
                <a:lnSpc>
                  <a:spcPct val="100000"/>
                </a:lnSpc>
                <a:spcBef>
                  <a:spcPts val="0"/>
                </a:spcBef>
                <a:spcAft>
                  <a:spcPts val="0"/>
                </a:spcAft>
                <a:buClrTx/>
                <a:buSzTx/>
                <a:buFontTx/>
                <a:buNone/>
                <a:tabLst/>
                <a:defRPr/>
              </a:pPr>
              <a:endParaRPr kumimoji="0" lang="en-US" sz="2393" b="0" i="0" u="none" strike="noStrike" kern="0" cap="none" spc="0" normalizeH="0" baseline="0" noProof="0">
                <a:ln>
                  <a:noFill/>
                </a:ln>
                <a:solidFill>
                  <a:prstClr val="black"/>
                </a:solidFill>
                <a:effectLst/>
                <a:uLnTx/>
                <a:uFillTx/>
                <a:cs typeface="+mn-ea"/>
                <a:sym typeface="+mn-lt"/>
              </a:endParaRPr>
            </a:p>
          </p:txBody>
        </p:sp>
        <p:sp>
          <p:nvSpPr>
            <p:cNvPr id="25" name="Freeform 157"/>
            <p:cNvSpPr>
              <a:spLocks/>
            </p:cNvSpPr>
            <p:nvPr/>
          </p:nvSpPr>
          <p:spPr bwMode="auto">
            <a:xfrm>
              <a:off x="4459288" y="4349750"/>
              <a:ext cx="58738" cy="249238"/>
            </a:xfrm>
            <a:custGeom>
              <a:avLst/>
              <a:gdLst/>
              <a:ahLst/>
              <a:cxnLst>
                <a:cxn ang="0">
                  <a:pos x="32" y="163"/>
                </a:cxn>
                <a:cxn ang="0">
                  <a:pos x="26" y="158"/>
                </a:cxn>
                <a:cxn ang="0">
                  <a:pos x="1" y="8"/>
                </a:cxn>
                <a:cxn ang="0">
                  <a:pos x="6" y="0"/>
                </a:cxn>
                <a:cxn ang="0">
                  <a:pos x="13" y="6"/>
                </a:cxn>
                <a:cxn ang="0">
                  <a:pos x="39" y="155"/>
                </a:cxn>
                <a:cxn ang="0">
                  <a:pos x="33" y="163"/>
                </a:cxn>
                <a:cxn ang="0">
                  <a:pos x="32" y="163"/>
                </a:cxn>
              </a:cxnLst>
              <a:rect l="0" t="0" r="r" b="b"/>
              <a:pathLst>
                <a:path w="39" h="163">
                  <a:moveTo>
                    <a:pt x="32" y="163"/>
                  </a:moveTo>
                  <a:cubicBezTo>
                    <a:pt x="29" y="163"/>
                    <a:pt x="27" y="161"/>
                    <a:pt x="26" y="158"/>
                  </a:cubicBezTo>
                  <a:cubicBezTo>
                    <a:pt x="1" y="8"/>
                    <a:pt x="1" y="8"/>
                    <a:pt x="1" y="8"/>
                  </a:cubicBezTo>
                  <a:cubicBezTo>
                    <a:pt x="0" y="4"/>
                    <a:pt x="2" y="1"/>
                    <a:pt x="6" y="0"/>
                  </a:cubicBezTo>
                  <a:cubicBezTo>
                    <a:pt x="9" y="0"/>
                    <a:pt x="12" y="2"/>
                    <a:pt x="13" y="6"/>
                  </a:cubicBezTo>
                  <a:cubicBezTo>
                    <a:pt x="39" y="155"/>
                    <a:pt x="39" y="155"/>
                    <a:pt x="39" y="155"/>
                  </a:cubicBezTo>
                  <a:cubicBezTo>
                    <a:pt x="39" y="159"/>
                    <a:pt x="37" y="162"/>
                    <a:pt x="33" y="163"/>
                  </a:cubicBezTo>
                  <a:cubicBezTo>
                    <a:pt x="33" y="163"/>
                    <a:pt x="33" y="163"/>
                    <a:pt x="32" y="163"/>
                  </a:cubicBezTo>
                  <a:close/>
                </a:path>
              </a:pathLst>
            </a:custGeom>
            <a:grpFill/>
            <a:ln w="9525">
              <a:noFill/>
              <a:round/>
              <a:headEnd/>
              <a:tailEnd/>
            </a:ln>
          </p:spPr>
          <p:txBody>
            <a:bodyPr vert="horz" wrap="square" lIns="91262" tIns="45631" rIns="91262" bIns="45631" numCol="1" anchor="t" anchorCtr="0" compatLnSpc="1">
              <a:prstTxWarp prst="textNoShape">
                <a:avLst/>
              </a:prstTxWarp>
            </a:bodyPr>
            <a:lstStyle/>
            <a:p>
              <a:pPr marL="0" marR="0" lvl="0" indent="0" algn="l" defTabSz="913118" rtl="0" eaLnBrk="1" fontAlgn="auto" latinLnBrk="0" hangingPunct="1">
                <a:lnSpc>
                  <a:spcPct val="100000"/>
                </a:lnSpc>
                <a:spcBef>
                  <a:spcPts val="0"/>
                </a:spcBef>
                <a:spcAft>
                  <a:spcPts val="0"/>
                </a:spcAft>
                <a:buClrTx/>
                <a:buSzTx/>
                <a:buFontTx/>
                <a:buNone/>
                <a:tabLst/>
                <a:defRPr/>
              </a:pPr>
              <a:endParaRPr kumimoji="0" lang="en-US" sz="2393" b="0" i="0" u="none" strike="noStrike" kern="0" cap="none" spc="0" normalizeH="0" baseline="0" noProof="0">
                <a:ln>
                  <a:noFill/>
                </a:ln>
                <a:solidFill>
                  <a:prstClr val="black"/>
                </a:solidFill>
                <a:effectLst/>
                <a:uLnTx/>
                <a:uFillTx/>
                <a:cs typeface="+mn-ea"/>
                <a:sym typeface="+mn-lt"/>
              </a:endParaRPr>
            </a:p>
          </p:txBody>
        </p:sp>
        <p:sp>
          <p:nvSpPr>
            <p:cNvPr id="26" name="Freeform 158"/>
            <p:cNvSpPr>
              <a:spLocks/>
            </p:cNvSpPr>
            <p:nvPr/>
          </p:nvSpPr>
          <p:spPr bwMode="auto">
            <a:xfrm>
              <a:off x="4552951" y="4349750"/>
              <a:ext cx="47625" cy="249238"/>
            </a:xfrm>
            <a:custGeom>
              <a:avLst/>
              <a:gdLst/>
              <a:ahLst/>
              <a:cxnLst>
                <a:cxn ang="0">
                  <a:pos x="25" y="163"/>
                </a:cxn>
                <a:cxn ang="0">
                  <a:pos x="19" y="157"/>
                </a:cxn>
                <a:cxn ang="0">
                  <a:pos x="1" y="7"/>
                </a:cxn>
                <a:cxn ang="0">
                  <a:pos x="6" y="0"/>
                </a:cxn>
                <a:cxn ang="0">
                  <a:pos x="13" y="6"/>
                </a:cxn>
                <a:cxn ang="0">
                  <a:pos x="31" y="156"/>
                </a:cxn>
                <a:cxn ang="0">
                  <a:pos x="25" y="163"/>
                </a:cxn>
              </a:cxnLst>
              <a:rect l="0" t="0" r="r" b="b"/>
              <a:pathLst>
                <a:path w="31" h="163">
                  <a:moveTo>
                    <a:pt x="25" y="163"/>
                  </a:moveTo>
                  <a:cubicBezTo>
                    <a:pt x="22" y="163"/>
                    <a:pt x="19" y="160"/>
                    <a:pt x="19" y="157"/>
                  </a:cubicBezTo>
                  <a:cubicBezTo>
                    <a:pt x="1" y="7"/>
                    <a:pt x="1" y="7"/>
                    <a:pt x="1" y="7"/>
                  </a:cubicBezTo>
                  <a:cubicBezTo>
                    <a:pt x="0" y="4"/>
                    <a:pt x="3" y="1"/>
                    <a:pt x="6" y="0"/>
                  </a:cubicBezTo>
                  <a:cubicBezTo>
                    <a:pt x="9" y="0"/>
                    <a:pt x="13" y="2"/>
                    <a:pt x="13" y="6"/>
                  </a:cubicBezTo>
                  <a:cubicBezTo>
                    <a:pt x="31" y="156"/>
                    <a:pt x="31" y="156"/>
                    <a:pt x="31" y="156"/>
                  </a:cubicBezTo>
                  <a:cubicBezTo>
                    <a:pt x="31" y="159"/>
                    <a:pt x="29" y="162"/>
                    <a:pt x="25" y="163"/>
                  </a:cubicBezTo>
                  <a:close/>
                </a:path>
              </a:pathLst>
            </a:custGeom>
            <a:grpFill/>
            <a:ln w="9525">
              <a:noFill/>
              <a:round/>
              <a:headEnd/>
              <a:tailEnd/>
            </a:ln>
          </p:spPr>
          <p:txBody>
            <a:bodyPr vert="horz" wrap="square" lIns="91262" tIns="45631" rIns="91262" bIns="45631" numCol="1" anchor="t" anchorCtr="0" compatLnSpc="1">
              <a:prstTxWarp prst="textNoShape">
                <a:avLst/>
              </a:prstTxWarp>
            </a:bodyPr>
            <a:lstStyle/>
            <a:p>
              <a:pPr marL="0" marR="0" lvl="0" indent="0" algn="l" defTabSz="913118" rtl="0" eaLnBrk="1" fontAlgn="auto" latinLnBrk="0" hangingPunct="1">
                <a:lnSpc>
                  <a:spcPct val="100000"/>
                </a:lnSpc>
                <a:spcBef>
                  <a:spcPts val="0"/>
                </a:spcBef>
                <a:spcAft>
                  <a:spcPts val="0"/>
                </a:spcAft>
                <a:buClrTx/>
                <a:buSzTx/>
                <a:buFontTx/>
                <a:buNone/>
                <a:tabLst/>
                <a:defRPr/>
              </a:pPr>
              <a:endParaRPr kumimoji="0" lang="en-US" sz="2393" b="0" i="0" u="none" strike="noStrike" kern="0" cap="none" spc="0" normalizeH="0" baseline="0" noProof="0">
                <a:ln>
                  <a:noFill/>
                </a:ln>
                <a:solidFill>
                  <a:prstClr val="black"/>
                </a:solidFill>
                <a:effectLst/>
                <a:uLnTx/>
                <a:uFillTx/>
                <a:cs typeface="+mn-ea"/>
                <a:sym typeface="+mn-lt"/>
              </a:endParaRPr>
            </a:p>
          </p:txBody>
        </p:sp>
        <p:sp>
          <p:nvSpPr>
            <p:cNvPr id="27" name="Freeform 159"/>
            <p:cNvSpPr>
              <a:spLocks/>
            </p:cNvSpPr>
            <p:nvPr/>
          </p:nvSpPr>
          <p:spPr bwMode="auto">
            <a:xfrm>
              <a:off x="4648201" y="4352925"/>
              <a:ext cx="42863" cy="242888"/>
            </a:xfrm>
            <a:custGeom>
              <a:avLst/>
              <a:gdLst/>
              <a:ahLst/>
              <a:cxnLst>
                <a:cxn ang="0">
                  <a:pos x="7" y="159"/>
                </a:cxn>
                <a:cxn ang="0">
                  <a:pos x="6" y="159"/>
                </a:cxn>
                <a:cxn ang="0">
                  <a:pos x="1" y="152"/>
                </a:cxn>
                <a:cxn ang="0">
                  <a:pos x="16" y="6"/>
                </a:cxn>
                <a:cxn ang="0">
                  <a:pos x="22" y="0"/>
                </a:cxn>
                <a:cxn ang="0">
                  <a:pos x="28" y="7"/>
                </a:cxn>
                <a:cxn ang="0">
                  <a:pos x="13" y="154"/>
                </a:cxn>
                <a:cxn ang="0">
                  <a:pos x="7" y="159"/>
                </a:cxn>
              </a:cxnLst>
              <a:rect l="0" t="0" r="r" b="b"/>
              <a:pathLst>
                <a:path w="28" h="159">
                  <a:moveTo>
                    <a:pt x="7" y="159"/>
                  </a:moveTo>
                  <a:cubicBezTo>
                    <a:pt x="6" y="159"/>
                    <a:pt x="6" y="159"/>
                    <a:pt x="6" y="159"/>
                  </a:cubicBezTo>
                  <a:cubicBezTo>
                    <a:pt x="3" y="159"/>
                    <a:pt x="0" y="156"/>
                    <a:pt x="1" y="152"/>
                  </a:cubicBezTo>
                  <a:cubicBezTo>
                    <a:pt x="16" y="6"/>
                    <a:pt x="16" y="6"/>
                    <a:pt x="16" y="6"/>
                  </a:cubicBezTo>
                  <a:cubicBezTo>
                    <a:pt x="16" y="2"/>
                    <a:pt x="19" y="0"/>
                    <a:pt x="22" y="0"/>
                  </a:cubicBezTo>
                  <a:cubicBezTo>
                    <a:pt x="26" y="0"/>
                    <a:pt x="28" y="3"/>
                    <a:pt x="28" y="7"/>
                  </a:cubicBezTo>
                  <a:cubicBezTo>
                    <a:pt x="13" y="154"/>
                    <a:pt x="13" y="154"/>
                    <a:pt x="13" y="154"/>
                  </a:cubicBezTo>
                  <a:cubicBezTo>
                    <a:pt x="13" y="157"/>
                    <a:pt x="10" y="159"/>
                    <a:pt x="7" y="159"/>
                  </a:cubicBezTo>
                  <a:close/>
                </a:path>
              </a:pathLst>
            </a:custGeom>
            <a:grpFill/>
            <a:ln w="9525">
              <a:noFill/>
              <a:round/>
              <a:headEnd/>
              <a:tailEnd/>
            </a:ln>
          </p:spPr>
          <p:txBody>
            <a:bodyPr vert="horz" wrap="square" lIns="91262" tIns="45631" rIns="91262" bIns="45631" numCol="1" anchor="t" anchorCtr="0" compatLnSpc="1">
              <a:prstTxWarp prst="textNoShape">
                <a:avLst/>
              </a:prstTxWarp>
            </a:bodyPr>
            <a:lstStyle/>
            <a:p>
              <a:pPr marL="0" marR="0" lvl="0" indent="0" algn="l" defTabSz="913118" rtl="0" eaLnBrk="1" fontAlgn="auto" latinLnBrk="0" hangingPunct="1">
                <a:lnSpc>
                  <a:spcPct val="100000"/>
                </a:lnSpc>
                <a:spcBef>
                  <a:spcPts val="0"/>
                </a:spcBef>
                <a:spcAft>
                  <a:spcPts val="0"/>
                </a:spcAft>
                <a:buClrTx/>
                <a:buSzTx/>
                <a:buFontTx/>
                <a:buNone/>
                <a:tabLst/>
                <a:defRPr/>
              </a:pPr>
              <a:endParaRPr kumimoji="0" lang="en-US" sz="2393" b="0" i="0" u="none" strike="noStrike" kern="0" cap="none" spc="0" normalizeH="0" baseline="0" noProof="0">
                <a:ln>
                  <a:noFill/>
                </a:ln>
                <a:solidFill>
                  <a:prstClr val="black"/>
                </a:solidFill>
                <a:effectLst/>
                <a:uLnTx/>
                <a:uFillTx/>
                <a:cs typeface="+mn-ea"/>
                <a:sym typeface="+mn-lt"/>
              </a:endParaRPr>
            </a:p>
          </p:txBody>
        </p:sp>
        <p:sp>
          <p:nvSpPr>
            <p:cNvPr id="28" name="Freeform 160"/>
            <p:cNvSpPr>
              <a:spLocks/>
            </p:cNvSpPr>
            <p:nvPr/>
          </p:nvSpPr>
          <p:spPr bwMode="auto">
            <a:xfrm>
              <a:off x="4708526" y="4356100"/>
              <a:ext cx="104775" cy="238125"/>
            </a:xfrm>
            <a:custGeom>
              <a:avLst/>
              <a:gdLst/>
              <a:ahLst/>
              <a:cxnLst>
                <a:cxn ang="0">
                  <a:pos x="7" y="156"/>
                </a:cxn>
                <a:cxn ang="0">
                  <a:pos x="5" y="156"/>
                </a:cxn>
                <a:cxn ang="0">
                  <a:pos x="1" y="148"/>
                </a:cxn>
                <a:cxn ang="0">
                  <a:pos x="55" y="5"/>
                </a:cxn>
                <a:cxn ang="0">
                  <a:pos x="63" y="1"/>
                </a:cxn>
                <a:cxn ang="0">
                  <a:pos x="67" y="9"/>
                </a:cxn>
                <a:cxn ang="0">
                  <a:pos x="13" y="152"/>
                </a:cxn>
                <a:cxn ang="0">
                  <a:pos x="7" y="156"/>
                </a:cxn>
              </a:cxnLst>
              <a:rect l="0" t="0" r="r" b="b"/>
              <a:pathLst>
                <a:path w="68" h="156">
                  <a:moveTo>
                    <a:pt x="7" y="156"/>
                  </a:moveTo>
                  <a:cubicBezTo>
                    <a:pt x="6" y="156"/>
                    <a:pt x="5" y="156"/>
                    <a:pt x="5" y="156"/>
                  </a:cubicBezTo>
                  <a:cubicBezTo>
                    <a:pt x="1" y="155"/>
                    <a:pt x="0" y="151"/>
                    <a:pt x="1" y="148"/>
                  </a:cubicBezTo>
                  <a:cubicBezTo>
                    <a:pt x="55" y="5"/>
                    <a:pt x="55" y="5"/>
                    <a:pt x="55" y="5"/>
                  </a:cubicBezTo>
                  <a:cubicBezTo>
                    <a:pt x="57" y="2"/>
                    <a:pt x="60" y="0"/>
                    <a:pt x="63" y="1"/>
                  </a:cubicBezTo>
                  <a:cubicBezTo>
                    <a:pt x="67" y="3"/>
                    <a:pt x="68" y="6"/>
                    <a:pt x="67" y="9"/>
                  </a:cubicBezTo>
                  <a:cubicBezTo>
                    <a:pt x="13" y="152"/>
                    <a:pt x="13" y="152"/>
                    <a:pt x="13" y="152"/>
                  </a:cubicBezTo>
                  <a:cubicBezTo>
                    <a:pt x="12" y="155"/>
                    <a:pt x="9" y="156"/>
                    <a:pt x="7" y="156"/>
                  </a:cubicBezTo>
                  <a:close/>
                </a:path>
              </a:pathLst>
            </a:custGeom>
            <a:grpFill/>
            <a:ln w="9525">
              <a:noFill/>
              <a:round/>
              <a:headEnd/>
              <a:tailEnd/>
            </a:ln>
          </p:spPr>
          <p:txBody>
            <a:bodyPr vert="horz" wrap="square" lIns="91262" tIns="45631" rIns="91262" bIns="45631" numCol="1" anchor="t" anchorCtr="0" compatLnSpc="1">
              <a:prstTxWarp prst="textNoShape">
                <a:avLst/>
              </a:prstTxWarp>
            </a:bodyPr>
            <a:lstStyle/>
            <a:p>
              <a:pPr marL="0" marR="0" lvl="0" indent="0" algn="l" defTabSz="913118" rtl="0" eaLnBrk="1" fontAlgn="auto" latinLnBrk="0" hangingPunct="1">
                <a:lnSpc>
                  <a:spcPct val="100000"/>
                </a:lnSpc>
                <a:spcBef>
                  <a:spcPts val="0"/>
                </a:spcBef>
                <a:spcAft>
                  <a:spcPts val="0"/>
                </a:spcAft>
                <a:buClrTx/>
                <a:buSzTx/>
                <a:buFontTx/>
                <a:buNone/>
                <a:tabLst/>
                <a:defRPr/>
              </a:pPr>
              <a:endParaRPr kumimoji="0" lang="en-US" sz="2393" b="0" i="0" u="none" strike="noStrike" kern="0" cap="none" spc="0" normalizeH="0" baseline="0" noProof="0">
                <a:ln>
                  <a:noFill/>
                </a:ln>
                <a:solidFill>
                  <a:prstClr val="black"/>
                </a:solidFill>
                <a:effectLst/>
                <a:uLnTx/>
                <a:uFillTx/>
                <a:cs typeface="+mn-ea"/>
                <a:sym typeface="+mn-lt"/>
              </a:endParaRPr>
            </a:p>
          </p:txBody>
        </p:sp>
        <p:sp>
          <p:nvSpPr>
            <p:cNvPr id="29" name="Freeform 161"/>
            <p:cNvSpPr>
              <a:spLocks/>
            </p:cNvSpPr>
            <p:nvPr/>
          </p:nvSpPr>
          <p:spPr bwMode="auto">
            <a:xfrm>
              <a:off x="4383088" y="4414838"/>
              <a:ext cx="476250" cy="22225"/>
            </a:xfrm>
            <a:custGeom>
              <a:avLst/>
              <a:gdLst/>
              <a:ahLst/>
              <a:cxnLst>
                <a:cxn ang="0">
                  <a:pos x="304" y="14"/>
                </a:cxn>
                <a:cxn ang="0">
                  <a:pos x="6" y="14"/>
                </a:cxn>
                <a:cxn ang="0">
                  <a:pos x="0" y="7"/>
                </a:cxn>
                <a:cxn ang="0">
                  <a:pos x="6" y="0"/>
                </a:cxn>
                <a:cxn ang="0">
                  <a:pos x="304" y="0"/>
                </a:cxn>
                <a:cxn ang="0">
                  <a:pos x="310" y="7"/>
                </a:cxn>
                <a:cxn ang="0">
                  <a:pos x="304" y="14"/>
                </a:cxn>
              </a:cxnLst>
              <a:rect l="0" t="0" r="r" b="b"/>
              <a:pathLst>
                <a:path w="310" h="14">
                  <a:moveTo>
                    <a:pt x="304" y="14"/>
                  </a:moveTo>
                  <a:cubicBezTo>
                    <a:pt x="6" y="14"/>
                    <a:pt x="6" y="14"/>
                    <a:pt x="6" y="14"/>
                  </a:cubicBezTo>
                  <a:cubicBezTo>
                    <a:pt x="3" y="14"/>
                    <a:pt x="0" y="11"/>
                    <a:pt x="0" y="7"/>
                  </a:cubicBezTo>
                  <a:cubicBezTo>
                    <a:pt x="0" y="4"/>
                    <a:pt x="3" y="0"/>
                    <a:pt x="6" y="0"/>
                  </a:cubicBezTo>
                  <a:cubicBezTo>
                    <a:pt x="304" y="0"/>
                    <a:pt x="304" y="0"/>
                    <a:pt x="304" y="0"/>
                  </a:cubicBezTo>
                  <a:cubicBezTo>
                    <a:pt x="308" y="0"/>
                    <a:pt x="310" y="4"/>
                    <a:pt x="310" y="7"/>
                  </a:cubicBezTo>
                  <a:cubicBezTo>
                    <a:pt x="310" y="11"/>
                    <a:pt x="308" y="14"/>
                    <a:pt x="304" y="14"/>
                  </a:cubicBezTo>
                  <a:close/>
                </a:path>
              </a:pathLst>
            </a:custGeom>
            <a:grpFill/>
            <a:ln w="9525">
              <a:noFill/>
              <a:round/>
              <a:headEnd/>
              <a:tailEnd/>
            </a:ln>
          </p:spPr>
          <p:txBody>
            <a:bodyPr vert="horz" wrap="square" lIns="91262" tIns="45631" rIns="91262" bIns="45631" numCol="1" anchor="t" anchorCtr="0" compatLnSpc="1">
              <a:prstTxWarp prst="textNoShape">
                <a:avLst/>
              </a:prstTxWarp>
            </a:bodyPr>
            <a:lstStyle/>
            <a:p>
              <a:pPr marL="0" marR="0" lvl="0" indent="0" algn="l" defTabSz="913118" rtl="0" eaLnBrk="1" fontAlgn="auto" latinLnBrk="0" hangingPunct="1">
                <a:lnSpc>
                  <a:spcPct val="100000"/>
                </a:lnSpc>
                <a:spcBef>
                  <a:spcPts val="0"/>
                </a:spcBef>
                <a:spcAft>
                  <a:spcPts val="0"/>
                </a:spcAft>
                <a:buClrTx/>
                <a:buSzTx/>
                <a:buFontTx/>
                <a:buNone/>
                <a:tabLst/>
                <a:defRPr/>
              </a:pPr>
              <a:endParaRPr kumimoji="0" lang="en-US" sz="2393" b="0" i="0" u="none" strike="noStrike" kern="0" cap="none" spc="0" normalizeH="0" baseline="0" noProof="0">
                <a:ln>
                  <a:noFill/>
                </a:ln>
                <a:solidFill>
                  <a:prstClr val="black"/>
                </a:solidFill>
                <a:effectLst/>
                <a:uLnTx/>
                <a:uFillTx/>
                <a:cs typeface="+mn-ea"/>
                <a:sym typeface="+mn-lt"/>
              </a:endParaRPr>
            </a:p>
          </p:txBody>
        </p:sp>
        <p:sp>
          <p:nvSpPr>
            <p:cNvPr id="30" name="Freeform 162"/>
            <p:cNvSpPr>
              <a:spLocks/>
            </p:cNvSpPr>
            <p:nvPr/>
          </p:nvSpPr>
          <p:spPr bwMode="auto">
            <a:xfrm>
              <a:off x="4402138" y="4481513"/>
              <a:ext cx="419100" cy="20638"/>
            </a:xfrm>
            <a:custGeom>
              <a:avLst/>
              <a:gdLst/>
              <a:ahLst/>
              <a:cxnLst>
                <a:cxn ang="0">
                  <a:pos x="267" y="14"/>
                </a:cxn>
                <a:cxn ang="0">
                  <a:pos x="6" y="14"/>
                </a:cxn>
                <a:cxn ang="0">
                  <a:pos x="0" y="7"/>
                </a:cxn>
                <a:cxn ang="0">
                  <a:pos x="6" y="0"/>
                </a:cxn>
                <a:cxn ang="0">
                  <a:pos x="267" y="0"/>
                </a:cxn>
                <a:cxn ang="0">
                  <a:pos x="274" y="7"/>
                </a:cxn>
                <a:cxn ang="0">
                  <a:pos x="267" y="14"/>
                </a:cxn>
              </a:cxnLst>
              <a:rect l="0" t="0" r="r" b="b"/>
              <a:pathLst>
                <a:path w="274" h="14">
                  <a:moveTo>
                    <a:pt x="267" y="14"/>
                  </a:moveTo>
                  <a:cubicBezTo>
                    <a:pt x="6" y="14"/>
                    <a:pt x="6" y="14"/>
                    <a:pt x="6" y="14"/>
                  </a:cubicBezTo>
                  <a:cubicBezTo>
                    <a:pt x="3" y="14"/>
                    <a:pt x="0" y="10"/>
                    <a:pt x="0" y="7"/>
                  </a:cubicBezTo>
                  <a:cubicBezTo>
                    <a:pt x="0" y="3"/>
                    <a:pt x="3" y="0"/>
                    <a:pt x="6" y="0"/>
                  </a:cubicBezTo>
                  <a:cubicBezTo>
                    <a:pt x="267" y="0"/>
                    <a:pt x="267" y="0"/>
                    <a:pt x="267" y="0"/>
                  </a:cubicBezTo>
                  <a:cubicBezTo>
                    <a:pt x="271" y="0"/>
                    <a:pt x="274" y="3"/>
                    <a:pt x="274" y="7"/>
                  </a:cubicBezTo>
                  <a:cubicBezTo>
                    <a:pt x="274" y="10"/>
                    <a:pt x="271" y="14"/>
                    <a:pt x="267" y="14"/>
                  </a:cubicBezTo>
                  <a:close/>
                </a:path>
              </a:pathLst>
            </a:custGeom>
            <a:grpFill/>
            <a:ln w="9525">
              <a:noFill/>
              <a:round/>
              <a:headEnd/>
              <a:tailEnd/>
            </a:ln>
          </p:spPr>
          <p:txBody>
            <a:bodyPr vert="horz" wrap="square" lIns="91262" tIns="45631" rIns="91262" bIns="45631" numCol="1" anchor="t" anchorCtr="0" compatLnSpc="1">
              <a:prstTxWarp prst="textNoShape">
                <a:avLst/>
              </a:prstTxWarp>
            </a:bodyPr>
            <a:lstStyle/>
            <a:p>
              <a:pPr marL="0" marR="0" lvl="0" indent="0" algn="l" defTabSz="913118" rtl="0" eaLnBrk="1" fontAlgn="auto" latinLnBrk="0" hangingPunct="1">
                <a:lnSpc>
                  <a:spcPct val="100000"/>
                </a:lnSpc>
                <a:spcBef>
                  <a:spcPts val="0"/>
                </a:spcBef>
                <a:spcAft>
                  <a:spcPts val="0"/>
                </a:spcAft>
                <a:buClrTx/>
                <a:buSzTx/>
                <a:buFontTx/>
                <a:buNone/>
                <a:tabLst/>
                <a:defRPr/>
              </a:pPr>
              <a:endParaRPr kumimoji="0" lang="en-US" sz="2393" b="0" i="0" u="none" strike="noStrike" kern="0" cap="none" spc="0" normalizeH="0" baseline="0" noProof="0">
                <a:ln>
                  <a:noFill/>
                </a:ln>
                <a:solidFill>
                  <a:prstClr val="black"/>
                </a:solidFill>
                <a:effectLst/>
                <a:uLnTx/>
                <a:uFillTx/>
                <a:cs typeface="+mn-ea"/>
                <a:sym typeface="+mn-lt"/>
              </a:endParaRPr>
            </a:p>
          </p:txBody>
        </p:sp>
        <p:sp>
          <p:nvSpPr>
            <p:cNvPr id="31" name="Freeform 163"/>
            <p:cNvSpPr>
              <a:spLocks/>
            </p:cNvSpPr>
            <p:nvPr/>
          </p:nvSpPr>
          <p:spPr bwMode="auto">
            <a:xfrm>
              <a:off x="4421188" y="4524375"/>
              <a:ext cx="381000" cy="20638"/>
            </a:xfrm>
            <a:custGeom>
              <a:avLst/>
              <a:gdLst/>
              <a:ahLst/>
              <a:cxnLst>
                <a:cxn ang="0">
                  <a:pos x="242" y="14"/>
                </a:cxn>
                <a:cxn ang="0">
                  <a:pos x="6" y="14"/>
                </a:cxn>
                <a:cxn ang="0">
                  <a:pos x="0" y="7"/>
                </a:cxn>
                <a:cxn ang="0">
                  <a:pos x="6" y="0"/>
                </a:cxn>
                <a:cxn ang="0">
                  <a:pos x="242" y="0"/>
                </a:cxn>
                <a:cxn ang="0">
                  <a:pos x="248" y="7"/>
                </a:cxn>
                <a:cxn ang="0">
                  <a:pos x="242" y="14"/>
                </a:cxn>
              </a:cxnLst>
              <a:rect l="0" t="0" r="r" b="b"/>
              <a:pathLst>
                <a:path w="248" h="14">
                  <a:moveTo>
                    <a:pt x="242" y="14"/>
                  </a:moveTo>
                  <a:cubicBezTo>
                    <a:pt x="6" y="14"/>
                    <a:pt x="6" y="14"/>
                    <a:pt x="6" y="14"/>
                  </a:cubicBezTo>
                  <a:cubicBezTo>
                    <a:pt x="2" y="14"/>
                    <a:pt x="0" y="11"/>
                    <a:pt x="0" y="7"/>
                  </a:cubicBezTo>
                  <a:cubicBezTo>
                    <a:pt x="0" y="4"/>
                    <a:pt x="2" y="0"/>
                    <a:pt x="6" y="0"/>
                  </a:cubicBezTo>
                  <a:cubicBezTo>
                    <a:pt x="242" y="0"/>
                    <a:pt x="242" y="0"/>
                    <a:pt x="242" y="0"/>
                  </a:cubicBezTo>
                  <a:cubicBezTo>
                    <a:pt x="245" y="0"/>
                    <a:pt x="248" y="4"/>
                    <a:pt x="248" y="7"/>
                  </a:cubicBezTo>
                  <a:cubicBezTo>
                    <a:pt x="248" y="11"/>
                    <a:pt x="245" y="14"/>
                    <a:pt x="242" y="14"/>
                  </a:cubicBezTo>
                  <a:close/>
                </a:path>
              </a:pathLst>
            </a:custGeom>
            <a:grpFill/>
            <a:ln w="9525">
              <a:noFill/>
              <a:round/>
              <a:headEnd/>
              <a:tailEnd/>
            </a:ln>
          </p:spPr>
          <p:txBody>
            <a:bodyPr vert="horz" wrap="square" lIns="91262" tIns="45631" rIns="91262" bIns="45631" numCol="1" anchor="t" anchorCtr="0" compatLnSpc="1">
              <a:prstTxWarp prst="textNoShape">
                <a:avLst/>
              </a:prstTxWarp>
            </a:bodyPr>
            <a:lstStyle/>
            <a:p>
              <a:pPr marL="0" marR="0" lvl="0" indent="0" algn="l" defTabSz="913118" rtl="0" eaLnBrk="1" fontAlgn="auto" latinLnBrk="0" hangingPunct="1">
                <a:lnSpc>
                  <a:spcPct val="100000"/>
                </a:lnSpc>
                <a:spcBef>
                  <a:spcPts val="0"/>
                </a:spcBef>
                <a:spcAft>
                  <a:spcPts val="0"/>
                </a:spcAft>
                <a:buClrTx/>
                <a:buSzTx/>
                <a:buFontTx/>
                <a:buNone/>
                <a:tabLst/>
                <a:defRPr/>
              </a:pPr>
              <a:endParaRPr kumimoji="0" lang="en-US" sz="2393" b="0" i="0" u="none" strike="noStrike" kern="0" cap="none" spc="0" normalizeH="0" baseline="0" noProof="0">
                <a:ln>
                  <a:noFill/>
                </a:ln>
                <a:solidFill>
                  <a:prstClr val="black"/>
                </a:solidFill>
                <a:effectLst/>
                <a:uLnTx/>
                <a:uFillTx/>
                <a:cs typeface="+mn-ea"/>
                <a:sym typeface="+mn-lt"/>
              </a:endParaRPr>
            </a:p>
          </p:txBody>
        </p:sp>
        <p:sp>
          <p:nvSpPr>
            <p:cNvPr id="32" name="Freeform 164"/>
            <p:cNvSpPr>
              <a:spLocks/>
            </p:cNvSpPr>
            <p:nvPr/>
          </p:nvSpPr>
          <p:spPr bwMode="auto">
            <a:xfrm>
              <a:off x="4425951" y="4583113"/>
              <a:ext cx="363538" cy="158750"/>
            </a:xfrm>
            <a:custGeom>
              <a:avLst/>
              <a:gdLst/>
              <a:ahLst/>
              <a:cxnLst>
                <a:cxn ang="0">
                  <a:pos x="230" y="104"/>
                </a:cxn>
                <a:cxn ang="0">
                  <a:pos x="7" y="104"/>
                </a:cxn>
                <a:cxn ang="0">
                  <a:pos x="2" y="102"/>
                </a:cxn>
                <a:cxn ang="0">
                  <a:pos x="0" y="96"/>
                </a:cxn>
                <a:cxn ang="0">
                  <a:pos x="4" y="7"/>
                </a:cxn>
                <a:cxn ang="0">
                  <a:pos x="11" y="0"/>
                </a:cxn>
                <a:cxn ang="0">
                  <a:pos x="18" y="8"/>
                </a:cxn>
                <a:cxn ang="0">
                  <a:pos x="15" y="90"/>
                </a:cxn>
                <a:cxn ang="0">
                  <a:pos x="230" y="90"/>
                </a:cxn>
                <a:cxn ang="0">
                  <a:pos x="237" y="97"/>
                </a:cxn>
                <a:cxn ang="0">
                  <a:pos x="230" y="104"/>
                </a:cxn>
              </a:cxnLst>
              <a:rect l="0" t="0" r="r" b="b"/>
              <a:pathLst>
                <a:path w="237" h="104">
                  <a:moveTo>
                    <a:pt x="230" y="104"/>
                  </a:moveTo>
                  <a:cubicBezTo>
                    <a:pt x="7" y="104"/>
                    <a:pt x="7" y="104"/>
                    <a:pt x="7" y="104"/>
                  </a:cubicBezTo>
                  <a:cubicBezTo>
                    <a:pt x="5" y="104"/>
                    <a:pt x="4" y="103"/>
                    <a:pt x="2" y="102"/>
                  </a:cubicBezTo>
                  <a:cubicBezTo>
                    <a:pt x="1" y="100"/>
                    <a:pt x="0" y="98"/>
                    <a:pt x="0" y="96"/>
                  </a:cubicBezTo>
                  <a:cubicBezTo>
                    <a:pt x="4" y="7"/>
                    <a:pt x="4" y="7"/>
                    <a:pt x="4" y="7"/>
                  </a:cubicBezTo>
                  <a:cubicBezTo>
                    <a:pt x="4" y="3"/>
                    <a:pt x="7" y="0"/>
                    <a:pt x="11" y="0"/>
                  </a:cubicBezTo>
                  <a:cubicBezTo>
                    <a:pt x="15" y="0"/>
                    <a:pt x="18" y="4"/>
                    <a:pt x="18" y="8"/>
                  </a:cubicBezTo>
                  <a:cubicBezTo>
                    <a:pt x="15" y="90"/>
                    <a:pt x="15" y="90"/>
                    <a:pt x="15" y="90"/>
                  </a:cubicBezTo>
                  <a:cubicBezTo>
                    <a:pt x="230" y="90"/>
                    <a:pt x="230" y="90"/>
                    <a:pt x="230" y="90"/>
                  </a:cubicBezTo>
                  <a:cubicBezTo>
                    <a:pt x="234" y="90"/>
                    <a:pt x="237" y="93"/>
                    <a:pt x="237" y="97"/>
                  </a:cubicBezTo>
                  <a:cubicBezTo>
                    <a:pt x="237" y="101"/>
                    <a:pt x="234" y="104"/>
                    <a:pt x="230" y="104"/>
                  </a:cubicBezTo>
                  <a:close/>
                </a:path>
              </a:pathLst>
            </a:custGeom>
            <a:grpFill/>
            <a:ln w="9525">
              <a:noFill/>
              <a:round/>
              <a:headEnd/>
              <a:tailEnd/>
            </a:ln>
          </p:spPr>
          <p:txBody>
            <a:bodyPr vert="horz" wrap="square" lIns="91262" tIns="45631" rIns="91262" bIns="45631" numCol="1" anchor="t" anchorCtr="0" compatLnSpc="1">
              <a:prstTxWarp prst="textNoShape">
                <a:avLst/>
              </a:prstTxWarp>
            </a:bodyPr>
            <a:lstStyle/>
            <a:p>
              <a:pPr marL="0" marR="0" lvl="0" indent="0" algn="l" defTabSz="913118" rtl="0" eaLnBrk="1" fontAlgn="auto" latinLnBrk="0" hangingPunct="1">
                <a:lnSpc>
                  <a:spcPct val="100000"/>
                </a:lnSpc>
                <a:spcBef>
                  <a:spcPts val="0"/>
                </a:spcBef>
                <a:spcAft>
                  <a:spcPts val="0"/>
                </a:spcAft>
                <a:buClrTx/>
                <a:buSzTx/>
                <a:buFontTx/>
                <a:buNone/>
                <a:tabLst/>
                <a:defRPr/>
              </a:pPr>
              <a:endParaRPr kumimoji="0" lang="en-US" sz="2393" b="0" i="0" u="none" strike="noStrike" kern="0" cap="none" spc="0" normalizeH="0" baseline="0" noProof="0">
                <a:ln>
                  <a:noFill/>
                </a:ln>
                <a:solidFill>
                  <a:prstClr val="black"/>
                </a:solidFill>
                <a:effectLst/>
                <a:uLnTx/>
                <a:uFillTx/>
                <a:cs typeface="+mn-ea"/>
                <a:sym typeface="+mn-lt"/>
              </a:endParaRPr>
            </a:p>
          </p:txBody>
        </p:sp>
        <p:sp>
          <p:nvSpPr>
            <p:cNvPr id="33" name="Oval 165"/>
            <p:cNvSpPr>
              <a:spLocks noChangeArrowheads="1"/>
            </p:cNvSpPr>
            <p:nvPr/>
          </p:nvSpPr>
          <p:spPr bwMode="auto">
            <a:xfrm>
              <a:off x="4397376" y="4681538"/>
              <a:ext cx="77788" cy="80963"/>
            </a:xfrm>
            <a:prstGeom prst="ellipse">
              <a:avLst/>
            </a:prstGeom>
            <a:grpFill/>
            <a:ln w="9525">
              <a:noFill/>
              <a:round/>
              <a:headEnd/>
              <a:tailEnd/>
            </a:ln>
          </p:spPr>
          <p:txBody>
            <a:bodyPr vert="horz" wrap="square" lIns="91262" tIns="45631" rIns="91262" bIns="45631" numCol="1" anchor="t" anchorCtr="0" compatLnSpc="1">
              <a:prstTxWarp prst="textNoShape">
                <a:avLst/>
              </a:prstTxWarp>
            </a:bodyPr>
            <a:lstStyle/>
            <a:p>
              <a:pPr marL="0" marR="0" lvl="0" indent="0" algn="l" defTabSz="913118" rtl="0" eaLnBrk="1" fontAlgn="auto" latinLnBrk="0" hangingPunct="1">
                <a:lnSpc>
                  <a:spcPct val="100000"/>
                </a:lnSpc>
                <a:spcBef>
                  <a:spcPts val="0"/>
                </a:spcBef>
                <a:spcAft>
                  <a:spcPts val="0"/>
                </a:spcAft>
                <a:buClrTx/>
                <a:buSzTx/>
                <a:buFontTx/>
                <a:buNone/>
                <a:tabLst/>
                <a:defRPr/>
              </a:pPr>
              <a:endParaRPr kumimoji="0" lang="en-US" sz="2393" b="0" i="0" u="none" strike="noStrike" kern="0" cap="none" spc="0" normalizeH="0" baseline="0" noProof="0">
                <a:ln>
                  <a:noFill/>
                </a:ln>
                <a:solidFill>
                  <a:prstClr val="black"/>
                </a:solidFill>
                <a:effectLst/>
                <a:uLnTx/>
                <a:uFillTx/>
                <a:cs typeface="+mn-ea"/>
                <a:sym typeface="+mn-lt"/>
              </a:endParaRPr>
            </a:p>
          </p:txBody>
        </p:sp>
        <p:sp>
          <p:nvSpPr>
            <p:cNvPr id="34" name="Oval 166"/>
            <p:cNvSpPr>
              <a:spLocks noChangeArrowheads="1"/>
            </p:cNvSpPr>
            <p:nvPr/>
          </p:nvSpPr>
          <p:spPr bwMode="auto">
            <a:xfrm>
              <a:off x="4721226" y="4681538"/>
              <a:ext cx="79375" cy="80963"/>
            </a:xfrm>
            <a:prstGeom prst="ellipse">
              <a:avLst/>
            </a:prstGeom>
            <a:grpFill/>
            <a:ln w="9525">
              <a:noFill/>
              <a:round/>
              <a:headEnd/>
              <a:tailEnd/>
            </a:ln>
          </p:spPr>
          <p:txBody>
            <a:bodyPr vert="horz" wrap="square" lIns="91262" tIns="45631" rIns="91262" bIns="45631" numCol="1" anchor="t" anchorCtr="0" compatLnSpc="1">
              <a:prstTxWarp prst="textNoShape">
                <a:avLst/>
              </a:prstTxWarp>
            </a:bodyPr>
            <a:lstStyle/>
            <a:p>
              <a:pPr marL="0" marR="0" lvl="0" indent="0" algn="l" defTabSz="913118" rtl="0" eaLnBrk="1" fontAlgn="auto" latinLnBrk="0" hangingPunct="1">
                <a:lnSpc>
                  <a:spcPct val="100000"/>
                </a:lnSpc>
                <a:spcBef>
                  <a:spcPts val="0"/>
                </a:spcBef>
                <a:spcAft>
                  <a:spcPts val="0"/>
                </a:spcAft>
                <a:buClrTx/>
                <a:buSzTx/>
                <a:buFontTx/>
                <a:buNone/>
                <a:tabLst/>
                <a:defRPr/>
              </a:pPr>
              <a:endParaRPr kumimoji="0" lang="en-US" sz="2393" b="0" i="0" u="none" strike="noStrike" kern="0" cap="none" spc="0" normalizeH="0" baseline="0" noProof="0">
                <a:ln>
                  <a:noFill/>
                </a:ln>
                <a:solidFill>
                  <a:prstClr val="black"/>
                </a:solidFill>
                <a:effectLst/>
                <a:uLnTx/>
                <a:uFillTx/>
                <a:cs typeface="+mn-ea"/>
                <a:sym typeface="+mn-lt"/>
              </a:endParaRPr>
            </a:p>
          </p:txBody>
        </p:sp>
      </p:grpSp>
      <p:sp>
        <p:nvSpPr>
          <p:cNvPr id="35" name="Freeform 167"/>
          <p:cNvSpPr>
            <a:spLocks/>
          </p:cNvSpPr>
          <p:nvPr/>
        </p:nvSpPr>
        <p:spPr bwMode="auto">
          <a:xfrm>
            <a:off x="4454542" y="4034355"/>
            <a:ext cx="720902" cy="1009263"/>
          </a:xfrm>
          <a:custGeom>
            <a:avLst/>
            <a:gdLst/>
            <a:ahLst/>
            <a:cxnLst>
              <a:cxn ang="0">
                <a:pos x="33" y="292"/>
              </a:cxn>
              <a:cxn ang="0">
                <a:pos x="25" y="237"/>
              </a:cxn>
              <a:cxn ang="0">
                <a:pos x="100" y="283"/>
              </a:cxn>
              <a:cxn ang="0">
                <a:pos x="129" y="356"/>
              </a:cxn>
              <a:cxn ang="0">
                <a:pos x="124" y="229"/>
              </a:cxn>
              <a:cxn ang="0">
                <a:pos x="77" y="27"/>
              </a:cxn>
              <a:cxn ang="0">
                <a:pos x="130" y="51"/>
              </a:cxn>
              <a:cxn ang="0">
                <a:pos x="182" y="199"/>
              </a:cxn>
              <a:cxn ang="0">
                <a:pos x="229" y="197"/>
              </a:cxn>
              <a:cxn ang="0">
                <a:pos x="274" y="241"/>
              </a:cxn>
              <a:cxn ang="0">
                <a:pos x="333" y="256"/>
              </a:cxn>
              <a:cxn ang="0">
                <a:pos x="383" y="300"/>
              </a:cxn>
              <a:cxn ang="0">
                <a:pos x="384" y="436"/>
              </a:cxn>
              <a:cxn ang="0">
                <a:pos x="399" y="524"/>
              </a:cxn>
              <a:cxn ang="0">
                <a:pos x="472" y="660"/>
              </a:cxn>
              <a:cxn ang="0">
                <a:pos x="267" y="660"/>
              </a:cxn>
              <a:cxn ang="0">
                <a:pos x="158" y="515"/>
              </a:cxn>
              <a:cxn ang="0">
                <a:pos x="65" y="389"/>
              </a:cxn>
            </a:cxnLst>
            <a:rect l="0" t="0" r="r" b="b"/>
            <a:pathLst>
              <a:path w="472" h="660">
                <a:moveTo>
                  <a:pt x="33" y="292"/>
                </a:moveTo>
                <a:cubicBezTo>
                  <a:pt x="28" y="248"/>
                  <a:pt x="0" y="253"/>
                  <a:pt x="25" y="237"/>
                </a:cubicBezTo>
                <a:cubicBezTo>
                  <a:pt x="50" y="221"/>
                  <a:pt x="91" y="248"/>
                  <a:pt x="100" y="283"/>
                </a:cubicBezTo>
                <a:cubicBezTo>
                  <a:pt x="110" y="319"/>
                  <a:pt x="115" y="336"/>
                  <a:pt x="129" y="356"/>
                </a:cubicBezTo>
                <a:cubicBezTo>
                  <a:pt x="129" y="356"/>
                  <a:pt x="128" y="267"/>
                  <a:pt x="124" y="229"/>
                </a:cubicBezTo>
                <a:cubicBezTo>
                  <a:pt x="119" y="191"/>
                  <a:pt x="68" y="53"/>
                  <a:pt x="77" y="27"/>
                </a:cubicBezTo>
                <a:cubicBezTo>
                  <a:pt x="87" y="1"/>
                  <a:pt x="112" y="0"/>
                  <a:pt x="130" y="51"/>
                </a:cubicBezTo>
                <a:cubicBezTo>
                  <a:pt x="148" y="101"/>
                  <a:pt x="182" y="199"/>
                  <a:pt x="182" y="199"/>
                </a:cubicBezTo>
                <a:cubicBezTo>
                  <a:pt x="182" y="199"/>
                  <a:pt x="204" y="178"/>
                  <a:pt x="229" y="197"/>
                </a:cubicBezTo>
                <a:cubicBezTo>
                  <a:pt x="253" y="216"/>
                  <a:pt x="246" y="234"/>
                  <a:pt x="274" y="241"/>
                </a:cubicBezTo>
                <a:cubicBezTo>
                  <a:pt x="302" y="249"/>
                  <a:pt x="313" y="236"/>
                  <a:pt x="333" y="256"/>
                </a:cubicBezTo>
                <a:cubicBezTo>
                  <a:pt x="353" y="275"/>
                  <a:pt x="372" y="254"/>
                  <a:pt x="383" y="300"/>
                </a:cubicBezTo>
                <a:cubicBezTo>
                  <a:pt x="393" y="346"/>
                  <a:pt x="380" y="371"/>
                  <a:pt x="384" y="436"/>
                </a:cubicBezTo>
                <a:cubicBezTo>
                  <a:pt x="387" y="502"/>
                  <a:pt x="399" y="524"/>
                  <a:pt x="399" y="524"/>
                </a:cubicBezTo>
                <a:cubicBezTo>
                  <a:pt x="472" y="660"/>
                  <a:pt x="472" y="660"/>
                  <a:pt x="472" y="660"/>
                </a:cubicBezTo>
                <a:cubicBezTo>
                  <a:pt x="267" y="660"/>
                  <a:pt x="267" y="660"/>
                  <a:pt x="267" y="660"/>
                </a:cubicBezTo>
                <a:cubicBezTo>
                  <a:pt x="267" y="660"/>
                  <a:pt x="212" y="578"/>
                  <a:pt x="158" y="515"/>
                </a:cubicBezTo>
                <a:cubicBezTo>
                  <a:pt x="104" y="452"/>
                  <a:pt x="87" y="459"/>
                  <a:pt x="65" y="389"/>
                </a:cubicBezTo>
              </a:path>
            </a:pathLst>
          </a:custGeom>
          <a:solidFill>
            <a:srgbClr val="F7E39D"/>
          </a:solidFill>
          <a:ln w="9525">
            <a:noFill/>
            <a:round/>
            <a:headEnd/>
            <a:tailEnd/>
          </a:ln>
        </p:spPr>
        <p:txBody>
          <a:bodyPr vert="horz" wrap="square" lIns="91262" tIns="45631" rIns="91262" bIns="45631" numCol="1" anchor="t" anchorCtr="0" compatLnSpc="1">
            <a:prstTxWarp prst="textNoShape">
              <a:avLst/>
            </a:prstTxWarp>
          </a:bodyPr>
          <a:lstStyle/>
          <a:p>
            <a:pPr marL="0" marR="0" lvl="0" indent="0" algn="l" defTabSz="913118" rtl="0" eaLnBrk="1" fontAlgn="auto" latinLnBrk="0" hangingPunct="1">
              <a:lnSpc>
                <a:spcPct val="100000"/>
              </a:lnSpc>
              <a:spcBef>
                <a:spcPts val="0"/>
              </a:spcBef>
              <a:spcAft>
                <a:spcPts val="0"/>
              </a:spcAft>
              <a:buClrTx/>
              <a:buSzTx/>
              <a:buFontTx/>
              <a:buNone/>
              <a:tabLst/>
              <a:defRPr/>
            </a:pPr>
            <a:endParaRPr kumimoji="0" lang="en-US" sz="2393" b="0" i="0" u="none" strike="noStrike" kern="0" cap="none" spc="0" normalizeH="0" baseline="0" noProof="0">
              <a:ln>
                <a:noFill/>
              </a:ln>
              <a:solidFill>
                <a:prstClr val="black"/>
              </a:solidFill>
              <a:effectLst/>
              <a:uLnTx/>
              <a:uFillTx/>
              <a:cs typeface="+mn-ea"/>
              <a:sym typeface="+mn-lt"/>
            </a:endParaRPr>
          </a:p>
        </p:txBody>
      </p:sp>
      <p:sp>
        <p:nvSpPr>
          <p:cNvPr id="36" name="Freeform 168"/>
          <p:cNvSpPr>
            <a:spLocks/>
          </p:cNvSpPr>
          <p:nvPr/>
        </p:nvSpPr>
        <p:spPr bwMode="auto">
          <a:xfrm>
            <a:off x="3464292" y="4059705"/>
            <a:ext cx="708227" cy="983913"/>
          </a:xfrm>
          <a:custGeom>
            <a:avLst/>
            <a:gdLst/>
            <a:ahLst/>
            <a:cxnLst>
              <a:cxn ang="0">
                <a:pos x="426" y="9"/>
              </a:cxn>
              <a:cxn ang="0">
                <a:pos x="450" y="99"/>
              </a:cxn>
              <a:cxn ang="0">
                <a:pos x="435" y="247"/>
              </a:cxn>
              <a:cxn ang="0">
                <a:pos x="394" y="437"/>
              </a:cxn>
              <a:cxn ang="0">
                <a:pos x="327" y="532"/>
              </a:cxn>
              <a:cxn ang="0">
                <a:pos x="253" y="643"/>
              </a:cxn>
              <a:cxn ang="0">
                <a:pos x="74" y="643"/>
              </a:cxn>
              <a:cxn ang="0">
                <a:pos x="0" y="643"/>
              </a:cxn>
              <a:cxn ang="0">
                <a:pos x="206" y="356"/>
              </a:cxn>
              <a:cxn ang="0">
                <a:pos x="217" y="162"/>
              </a:cxn>
              <a:cxn ang="0">
                <a:pos x="332" y="49"/>
              </a:cxn>
              <a:cxn ang="0">
                <a:pos x="380" y="42"/>
              </a:cxn>
              <a:cxn ang="0">
                <a:pos x="426" y="9"/>
              </a:cxn>
            </a:cxnLst>
            <a:rect l="0" t="0" r="r" b="b"/>
            <a:pathLst>
              <a:path w="463" h="643">
                <a:moveTo>
                  <a:pt x="426" y="9"/>
                </a:moveTo>
                <a:cubicBezTo>
                  <a:pt x="426" y="9"/>
                  <a:pt x="463" y="7"/>
                  <a:pt x="450" y="99"/>
                </a:cubicBezTo>
                <a:cubicBezTo>
                  <a:pt x="436" y="192"/>
                  <a:pt x="429" y="170"/>
                  <a:pt x="435" y="247"/>
                </a:cubicBezTo>
                <a:cubicBezTo>
                  <a:pt x="441" y="325"/>
                  <a:pt x="411" y="405"/>
                  <a:pt x="394" y="437"/>
                </a:cubicBezTo>
                <a:cubicBezTo>
                  <a:pt x="377" y="469"/>
                  <a:pt x="393" y="487"/>
                  <a:pt x="327" y="532"/>
                </a:cubicBezTo>
                <a:cubicBezTo>
                  <a:pt x="262" y="577"/>
                  <a:pt x="253" y="643"/>
                  <a:pt x="253" y="643"/>
                </a:cubicBezTo>
                <a:cubicBezTo>
                  <a:pt x="74" y="643"/>
                  <a:pt x="74" y="643"/>
                  <a:pt x="74" y="643"/>
                </a:cubicBezTo>
                <a:cubicBezTo>
                  <a:pt x="0" y="643"/>
                  <a:pt x="0" y="643"/>
                  <a:pt x="0" y="643"/>
                </a:cubicBezTo>
                <a:cubicBezTo>
                  <a:pt x="0" y="643"/>
                  <a:pt x="203" y="447"/>
                  <a:pt x="206" y="356"/>
                </a:cubicBezTo>
                <a:cubicBezTo>
                  <a:pt x="208" y="265"/>
                  <a:pt x="207" y="188"/>
                  <a:pt x="217" y="162"/>
                </a:cubicBezTo>
                <a:cubicBezTo>
                  <a:pt x="226" y="135"/>
                  <a:pt x="314" y="67"/>
                  <a:pt x="332" y="49"/>
                </a:cubicBezTo>
                <a:cubicBezTo>
                  <a:pt x="350" y="31"/>
                  <a:pt x="380" y="42"/>
                  <a:pt x="380" y="42"/>
                </a:cubicBezTo>
                <a:cubicBezTo>
                  <a:pt x="380" y="42"/>
                  <a:pt x="389" y="0"/>
                  <a:pt x="426" y="9"/>
                </a:cubicBezTo>
                <a:close/>
              </a:path>
            </a:pathLst>
          </a:custGeom>
          <a:solidFill>
            <a:srgbClr val="F7E39D"/>
          </a:solidFill>
          <a:ln w="9525">
            <a:noFill/>
            <a:round/>
            <a:headEnd/>
            <a:tailEnd/>
          </a:ln>
        </p:spPr>
        <p:txBody>
          <a:bodyPr vert="horz" wrap="square" lIns="91262" tIns="45631" rIns="91262" bIns="45631" numCol="1" anchor="t" anchorCtr="0" compatLnSpc="1">
            <a:prstTxWarp prst="textNoShape">
              <a:avLst/>
            </a:prstTxWarp>
          </a:bodyPr>
          <a:lstStyle/>
          <a:p>
            <a:pPr marL="0" marR="0" lvl="0" indent="0" algn="l" defTabSz="913118" rtl="0" eaLnBrk="1" fontAlgn="auto" latinLnBrk="0" hangingPunct="1">
              <a:lnSpc>
                <a:spcPct val="100000"/>
              </a:lnSpc>
              <a:spcBef>
                <a:spcPts val="0"/>
              </a:spcBef>
              <a:spcAft>
                <a:spcPts val="0"/>
              </a:spcAft>
              <a:buClrTx/>
              <a:buSzTx/>
              <a:buFontTx/>
              <a:buNone/>
              <a:tabLst/>
              <a:defRPr/>
            </a:pPr>
            <a:endParaRPr kumimoji="0" lang="en-US" sz="2393" b="0" i="0" u="none" strike="noStrike" kern="0" cap="none" spc="0" normalizeH="0" baseline="0" noProof="0">
              <a:ln>
                <a:noFill/>
              </a:ln>
              <a:solidFill>
                <a:prstClr val="black"/>
              </a:solidFill>
              <a:effectLst/>
              <a:uLnTx/>
              <a:uFillTx/>
              <a:cs typeface="+mn-ea"/>
              <a:sym typeface="+mn-lt"/>
            </a:endParaRPr>
          </a:p>
        </p:txBody>
      </p:sp>
      <p:sp>
        <p:nvSpPr>
          <p:cNvPr id="37" name="Freeform 140"/>
          <p:cNvSpPr>
            <a:spLocks/>
          </p:cNvSpPr>
          <p:nvPr/>
        </p:nvSpPr>
        <p:spPr bwMode="auto">
          <a:xfrm flipH="1">
            <a:off x="4108896" y="1625434"/>
            <a:ext cx="699281" cy="633914"/>
          </a:xfrm>
          <a:custGeom>
            <a:avLst/>
            <a:gdLst/>
            <a:ahLst/>
            <a:cxnLst>
              <a:cxn ang="0">
                <a:pos x="56" y="315"/>
              </a:cxn>
              <a:cxn ang="0">
                <a:pos x="140" y="75"/>
              </a:cxn>
              <a:cxn ang="0">
                <a:pos x="531" y="242"/>
              </a:cxn>
              <a:cxn ang="0">
                <a:pos x="227" y="548"/>
              </a:cxn>
              <a:cxn ang="0">
                <a:pos x="266" y="472"/>
              </a:cxn>
              <a:cxn ang="0">
                <a:pos x="56" y="315"/>
              </a:cxn>
            </a:cxnLst>
            <a:rect l="0" t="0" r="r" b="b"/>
            <a:pathLst>
              <a:path w="541" h="548">
                <a:moveTo>
                  <a:pt x="56" y="315"/>
                </a:moveTo>
                <a:cubicBezTo>
                  <a:pt x="56" y="315"/>
                  <a:pt x="0" y="149"/>
                  <a:pt x="140" y="75"/>
                </a:cubicBezTo>
                <a:cubicBezTo>
                  <a:pt x="281" y="0"/>
                  <a:pt x="521" y="32"/>
                  <a:pt x="531" y="242"/>
                </a:cubicBezTo>
                <a:cubicBezTo>
                  <a:pt x="541" y="452"/>
                  <a:pt x="252" y="548"/>
                  <a:pt x="227" y="548"/>
                </a:cubicBezTo>
                <a:cubicBezTo>
                  <a:pt x="227" y="548"/>
                  <a:pt x="259" y="506"/>
                  <a:pt x="266" y="472"/>
                </a:cubicBezTo>
                <a:cubicBezTo>
                  <a:pt x="266" y="472"/>
                  <a:pt x="85" y="477"/>
                  <a:pt x="56" y="315"/>
                </a:cubicBezTo>
                <a:close/>
              </a:path>
            </a:pathLst>
          </a:custGeom>
          <a:solidFill>
            <a:srgbClr val="FCAF26"/>
          </a:solidFill>
          <a:ln w="9525">
            <a:noFill/>
            <a:round/>
            <a:headEnd/>
            <a:tailEnd/>
          </a:ln>
        </p:spPr>
        <p:txBody>
          <a:bodyPr vert="horz" wrap="square" lIns="91262" tIns="45631" rIns="91262" bIns="45631" numCol="1" anchor="t" anchorCtr="0" compatLnSpc="1">
            <a:prstTxWarp prst="textNoShape">
              <a:avLst/>
            </a:prstTxWarp>
          </a:bodyPr>
          <a:lstStyle/>
          <a:p>
            <a:pPr marL="0" marR="0" lvl="0" indent="0" algn="l" defTabSz="913118" rtl="0" eaLnBrk="1" fontAlgn="auto" latinLnBrk="0" hangingPunct="1">
              <a:lnSpc>
                <a:spcPct val="100000"/>
              </a:lnSpc>
              <a:spcBef>
                <a:spcPts val="0"/>
              </a:spcBef>
              <a:spcAft>
                <a:spcPts val="0"/>
              </a:spcAft>
              <a:buClrTx/>
              <a:buSzTx/>
              <a:buFontTx/>
              <a:buNone/>
              <a:tabLst/>
              <a:defRPr/>
            </a:pPr>
            <a:endParaRPr kumimoji="0" lang="en-US" sz="2393" b="0" i="0" u="none" strike="noStrike" kern="0" cap="none" spc="0" normalizeH="0" baseline="0" noProof="0">
              <a:ln>
                <a:noFill/>
              </a:ln>
              <a:solidFill>
                <a:prstClr val="black"/>
              </a:solidFill>
              <a:effectLst/>
              <a:uLnTx/>
              <a:uFillTx/>
              <a:cs typeface="+mn-ea"/>
              <a:sym typeface="+mn-lt"/>
            </a:endParaRPr>
          </a:p>
        </p:txBody>
      </p:sp>
      <p:sp>
        <p:nvSpPr>
          <p:cNvPr id="38" name="Freeform 142"/>
          <p:cNvSpPr>
            <a:spLocks/>
          </p:cNvSpPr>
          <p:nvPr/>
        </p:nvSpPr>
        <p:spPr bwMode="auto">
          <a:xfrm>
            <a:off x="2866971" y="1450122"/>
            <a:ext cx="690400" cy="640924"/>
          </a:xfrm>
          <a:custGeom>
            <a:avLst/>
            <a:gdLst/>
            <a:ahLst/>
            <a:cxnLst>
              <a:cxn ang="0">
                <a:pos x="375" y="447"/>
              </a:cxn>
              <a:cxn ang="0">
                <a:pos x="426" y="604"/>
              </a:cxn>
              <a:cxn ang="0">
                <a:pos x="218" y="444"/>
              </a:cxn>
              <a:cxn ang="0">
                <a:pos x="14" y="235"/>
              </a:cxn>
              <a:cxn ang="0">
                <a:pos x="268" y="7"/>
              </a:cxn>
              <a:cxn ang="0">
                <a:pos x="559" y="276"/>
              </a:cxn>
              <a:cxn ang="0">
                <a:pos x="375" y="447"/>
              </a:cxn>
            </a:cxnLst>
            <a:rect l="0" t="0" r="r" b="b"/>
            <a:pathLst>
              <a:path w="594" h="604">
                <a:moveTo>
                  <a:pt x="375" y="447"/>
                </a:moveTo>
                <a:cubicBezTo>
                  <a:pt x="375" y="447"/>
                  <a:pt x="326" y="464"/>
                  <a:pt x="426" y="604"/>
                </a:cubicBezTo>
                <a:cubicBezTo>
                  <a:pt x="426" y="604"/>
                  <a:pt x="269" y="560"/>
                  <a:pt x="218" y="444"/>
                </a:cubicBezTo>
                <a:cubicBezTo>
                  <a:pt x="218" y="444"/>
                  <a:pt x="29" y="416"/>
                  <a:pt x="14" y="235"/>
                </a:cubicBezTo>
                <a:cubicBezTo>
                  <a:pt x="0" y="54"/>
                  <a:pt x="163" y="0"/>
                  <a:pt x="268" y="7"/>
                </a:cubicBezTo>
                <a:cubicBezTo>
                  <a:pt x="373" y="14"/>
                  <a:pt x="594" y="69"/>
                  <a:pt x="559" y="276"/>
                </a:cubicBezTo>
                <a:cubicBezTo>
                  <a:pt x="524" y="483"/>
                  <a:pt x="375" y="447"/>
                  <a:pt x="375" y="447"/>
                </a:cubicBezTo>
                <a:close/>
              </a:path>
            </a:pathLst>
          </a:custGeom>
          <a:solidFill>
            <a:srgbClr val="B47730"/>
          </a:solidFill>
          <a:ln w="9525">
            <a:noFill/>
            <a:round/>
            <a:headEnd/>
            <a:tailEnd/>
          </a:ln>
        </p:spPr>
        <p:txBody>
          <a:bodyPr vert="horz" wrap="square" lIns="91262" tIns="45631" rIns="91262" bIns="45631" numCol="1" anchor="t" anchorCtr="0" compatLnSpc="1">
            <a:prstTxWarp prst="textNoShape">
              <a:avLst/>
            </a:prstTxWarp>
          </a:bodyPr>
          <a:lstStyle/>
          <a:p>
            <a:pPr marL="0" marR="0" lvl="0" indent="0" algn="l" defTabSz="913118" rtl="0" eaLnBrk="1" fontAlgn="auto" latinLnBrk="0" hangingPunct="1">
              <a:lnSpc>
                <a:spcPct val="100000"/>
              </a:lnSpc>
              <a:spcBef>
                <a:spcPts val="0"/>
              </a:spcBef>
              <a:spcAft>
                <a:spcPts val="0"/>
              </a:spcAft>
              <a:buClrTx/>
              <a:buSzTx/>
              <a:buFontTx/>
              <a:buNone/>
              <a:tabLst/>
              <a:defRPr/>
            </a:pPr>
            <a:endParaRPr kumimoji="0" lang="en-US" sz="2393" b="0" i="0" u="none" strike="noStrike" kern="0" cap="none" spc="0" normalizeH="0" baseline="0" noProof="0">
              <a:ln>
                <a:noFill/>
              </a:ln>
              <a:solidFill>
                <a:prstClr val="black"/>
              </a:solidFill>
              <a:effectLst/>
              <a:uLnTx/>
              <a:uFillTx/>
              <a:cs typeface="+mn-ea"/>
              <a:sym typeface="+mn-lt"/>
            </a:endParaRPr>
          </a:p>
        </p:txBody>
      </p:sp>
      <p:grpSp>
        <p:nvGrpSpPr>
          <p:cNvPr id="39" name="Group 133"/>
          <p:cNvGrpSpPr/>
          <p:nvPr/>
        </p:nvGrpSpPr>
        <p:grpSpPr>
          <a:xfrm>
            <a:off x="3051861" y="1552878"/>
            <a:ext cx="286685" cy="287263"/>
            <a:chOff x="2436813" y="361950"/>
            <a:chExt cx="790575" cy="792163"/>
          </a:xfrm>
          <a:solidFill>
            <a:sysClr val="window" lastClr="FFFFFF"/>
          </a:solidFill>
        </p:grpSpPr>
        <p:sp>
          <p:nvSpPr>
            <p:cNvPr id="40" name="Freeform 6"/>
            <p:cNvSpPr>
              <a:spLocks noEditPoints="1"/>
            </p:cNvSpPr>
            <p:nvPr/>
          </p:nvSpPr>
          <p:spPr bwMode="auto">
            <a:xfrm>
              <a:off x="2436813" y="509588"/>
              <a:ext cx="692150" cy="446088"/>
            </a:xfrm>
            <a:custGeom>
              <a:avLst/>
              <a:gdLst/>
              <a:ahLst/>
              <a:cxnLst>
                <a:cxn ang="0">
                  <a:pos x="436" y="281"/>
                </a:cxn>
                <a:cxn ang="0">
                  <a:pos x="177" y="281"/>
                </a:cxn>
                <a:cxn ang="0">
                  <a:pos x="68" y="31"/>
                </a:cxn>
                <a:cxn ang="0">
                  <a:pos x="0" y="31"/>
                </a:cxn>
                <a:cxn ang="0">
                  <a:pos x="0" y="0"/>
                </a:cxn>
                <a:cxn ang="0">
                  <a:pos x="88" y="0"/>
                </a:cxn>
                <a:cxn ang="0">
                  <a:pos x="197" y="250"/>
                </a:cxn>
                <a:cxn ang="0">
                  <a:pos x="436" y="250"/>
                </a:cxn>
                <a:cxn ang="0">
                  <a:pos x="436" y="281"/>
                </a:cxn>
                <a:cxn ang="0">
                  <a:pos x="436" y="281"/>
                </a:cxn>
                <a:cxn ang="0">
                  <a:pos x="436" y="281"/>
                </a:cxn>
              </a:cxnLst>
              <a:rect l="0" t="0" r="r" b="b"/>
              <a:pathLst>
                <a:path w="436" h="281">
                  <a:moveTo>
                    <a:pt x="436" y="281"/>
                  </a:moveTo>
                  <a:lnTo>
                    <a:pt x="177" y="281"/>
                  </a:lnTo>
                  <a:lnTo>
                    <a:pt x="68" y="31"/>
                  </a:lnTo>
                  <a:lnTo>
                    <a:pt x="0" y="31"/>
                  </a:lnTo>
                  <a:lnTo>
                    <a:pt x="0" y="0"/>
                  </a:lnTo>
                  <a:lnTo>
                    <a:pt x="88" y="0"/>
                  </a:lnTo>
                  <a:lnTo>
                    <a:pt x="197" y="250"/>
                  </a:lnTo>
                  <a:lnTo>
                    <a:pt x="436" y="250"/>
                  </a:lnTo>
                  <a:lnTo>
                    <a:pt x="436" y="281"/>
                  </a:lnTo>
                  <a:close/>
                  <a:moveTo>
                    <a:pt x="436" y="281"/>
                  </a:moveTo>
                  <a:lnTo>
                    <a:pt x="436" y="281"/>
                  </a:lnTo>
                  <a:close/>
                </a:path>
              </a:pathLst>
            </a:custGeom>
            <a:grpFill/>
            <a:ln w="9525">
              <a:noFill/>
              <a:round/>
              <a:headEnd/>
              <a:tailEnd/>
            </a:ln>
          </p:spPr>
          <p:txBody>
            <a:bodyPr vert="horz" wrap="square" lIns="91262" tIns="45631" rIns="91262" bIns="45631" numCol="1" anchor="t" anchorCtr="0" compatLnSpc="1">
              <a:prstTxWarp prst="textNoShape">
                <a:avLst/>
              </a:prstTxWarp>
            </a:bodyPr>
            <a:lstStyle/>
            <a:p>
              <a:pPr marL="0" marR="0" lvl="0" indent="0" algn="l" defTabSz="913118" rtl="0" eaLnBrk="1" fontAlgn="auto" latinLnBrk="0" hangingPunct="1">
                <a:lnSpc>
                  <a:spcPct val="100000"/>
                </a:lnSpc>
                <a:spcBef>
                  <a:spcPts val="0"/>
                </a:spcBef>
                <a:spcAft>
                  <a:spcPts val="0"/>
                </a:spcAft>
                <a:buClrTx/>
                <a:buSzTx/>
                <a:buFontTx/>
                <a:buNone/>
                <a:tabLst/>
                <a:defRPr/>
              </a:pPr>
              <a:endParaRPr kumimoji="0" lang="en-US" sz="2393" b="0" i="0" u="none" strike="noStrike" kern="0" cap="none" spc="0" normalizeH="0" baseline="0" noProof="0">
                <a:ln>
                  <a:noFill/>
                </a:ln>
                <a:solidFill>
                  <a:prstClr val="black"/>
                </a:solidFill>
                <a:effectLst/>
                <a:uLnTx/>
                <a:uFillTx/>
                <a:cs typeface="+mn-ea"/>
                <a:sym typeface="+mn-lt"/>
              </a:endParaRPr>
            </a:p>
          </p:txBody>
        </p:sp>
        <p:sp>
          <p:nvSpPr>
            <p:cNvPr id="41" name="Freeform 7"/>
            <p:cNvSpPr>
              <a:spLocks noEditPoints="1"/>
            </p:cNvSpPr>
            <p:nvPr/>
          </p:nvSpPr>
          <p:spPr bwMode="auto">
            <a:xfrm>
              <a:off x="2436813" y="509588"/>
              <a:ext cx="692150" cy="446088"/>
            </a:xfrm>
            <a:custGeom>
              <a:avLst/>
              <a:gdLst/>
              <a:ahLst/>
              <a:cxnLst>
                <a:cxn ang="0">
                  <a:pos x="436" y="281"/>
                </a:cxn>
                <a:cxn ang="0">
                  <a:pos x="177" y="281"/>
                </a:cxn>
                <a:cxn ang="0">
                  <a:pos x="68" y="31"/>
                </a:cxn>
                <a:cxn ang="0">
                  <a:pos x="0" y="31"/>
                </a:cxn>
                <a:cxn ang="0">
                  <a:pos x="0" y="0"/>
                </a:cxn>
                <a:cxn ang="0">
                  <a:pos x="88" y="0"/>
                </a:cxn>
                <a:cxn ang="0">
                  <a:pos x="197" y="250"/>
                </a:cxn>
                <a:cxn ang="0">
                  <a:pos x="436" y="250"/>
                </a:cxn>
                <a:cxn ang="0">
                  <a:pos x="436" y="281"/>
                </a:cxn>
                <a:cxn ang="0">
                  <a:pos x="436" y="281"/>
                </a:cxn>
                <a:cxn ang="0">
                  <a:pos x="436" y="281"/>
                </a:cxn>
              </a:cxnLst>
              <a:rect l="0" t="0" r="r" b="b"/>
              <a:pathLst>
                <a:path w="436" h="281">
                  <a:moveTo>
                    <a:pt x="436" y="281"/>
                  </a:moveTo>
                  <a:lnTo>
                    <a:pt x="177" y="281"/>
                  </a:lnTo>
                  <a:lnTo>
                    <a:pt x="68" y="31"/>
                  </a:lnTo>
                  <a:lnTo>
                    <a:pt x="0" y="31"/>
                  </a:lnTo>
                  <a:lnTo>
                    <a:pt x="0" y="0"/>
                  </a:lnTo>
                  <a:lnTo>
                    <a:pt x="88" y="0"/>
                  </a:lnTo>
                  <a:lnTo>
                    <a:pt x="197" y="250"/>
                  </a:lnTo>
                  <a:lnTo>
                    <a:pt x="436" y="250"/>
                  </a:lnTo>
                  <a:lnTo>
                    <a:pt x="436" y="281"/>
                  </a:lnTo>
                  <a:moveTo>
                    <a:pt x="436" y="281"/>
                  </a:moveTo>
                  <a:lnTo>
                    <a:pt x="436" y="281"/>
                  </a:lnTo>
                </a:path>
              </a:pathLst>
            </a:custGeom>
            <a:grpFill/>
            <a:ln w="9525">
              <a:noFill/>
              <a:round/>
              <a:headEnd/>
              <a:tailEnd/>
            </a:ln>
          </p:spPr>
          <p:txBody>
            <a:bodyPr vert="horz" wrap="square" lIns="91262" tIns="45631" rIns="91262" bIns="45631" numCol="1" anchor="t" anchorCtr="0" compatLnSpc="1">
              <a:prstTxWarp prst="textNoShape">
                <a:avLst/>
              </a:prstTxWarp>
            </a:bodyPr>
            <a:lstStyle/>
            <a:p>
              <a:pPr marL="0" marR="0" lvl="0" indent="0" algn="l" defTabSz="913118" rtl="0" eaLnBrk="1" fontAlgn="auto" latinLnBrk="0" hangingPunct="1">
                <a:lnSpc>
                  <a:spcPct val="100000"/>
                </a:lnSpc>
                <a:spcBef>
                  <a:spcPts val="0"/>
                </a:spcBef>
                <a:spcAft>
                  <a:spcPts val="0"/>
                </a:spcAft>
                <a:buClrTx/>
                <a:buSzTx/>
                <a:buFontTx/>
                <a:buNone/>
                <a:tabLst/>
                <a:defRPr/>
              </a:pPr>
              <a:endParaRPr kumimoji="0" lang="en-US" sz="2393" b="0" i="0" u="none" strike="noStrike" kern="0" cap="none" spc="0" normalizeH="0" baseline="0" noProof="0">
                <a:ln>
                  <a:noFill/>
                </a:ln>
                <a:solidFill>
                  <a:prstClr val="black"/>
                </a:solidFill>
                <a:effectLst/>
                <a:uLnTx/>
                <a:uFillTx/>
                <a:cs typeface="+mn-ea"/>
                <a:sym typeface="+mn-lt"/>
              </a:endParaRPr>
            </a:p>
          </p:txBody>
        </p:sp>
        <p:sp>
          <p:nvSpPr>
            <p:cNvPr id="42" name="Freeform 8"/>
            <p:cNvSpPr>
              <a:spLocks noEditPoints="1"/>
            </p:cNvSpPr>
            <p:nvPr/>
          </p:nvSpPr>
          <p:spPr bwMode="auto">
            <a:xfrm>
              <a:off x="2733675" y="1006475"/>
              <a:ext cx="147638" cy="147638"/>
            </a:xfrm>
            <a:custGeom>
              <a:avLst/>
              <a:gdLst/>
              <a:ahLst/>
              <a:cxnLst>
                <a:cxn ang="0">
                  <a:pos x="109" y="54"/>
                </a:cxn>
                <a:cxn ang="0">
                  <a:pos x="54" y="109"/>
                </a:cxn>
                <a:cxn ang="0">
                  <a:pos x="0" y="54"/>
                </a:cxn>
                <a:cxn ang="0">
                  <a:pos x="54" y="0"/>
                </a:cxn>
                <a:cxn ang="0">
                  <a:pos x="109" y="54"/>
                </a:cxn>
                <a:cxn ang="0">
                  <a:pos x="109" y="54"/>
                </a:cxn>
                <a:cxn ang="0">
                  <a:pos x="109" y="54"/>
                </a:cxn>
              </a:cxnLst>
              <a:rect l="0" t="0" r="r" b="b"/>
              <a:pathLst>
                <a:path w="109" h="109">
                  <a:moveTo>
                    <a:pt x="109" y="54"/>
                  </a:moveTo>
                  <a:cubicBezTo>
                    <a:pt x="109" y="84"/>
                    <a:pt x="84" y="109"/>
                    <a:pt x="54" y="109"/>
                  </a:cubicBezTo>
                  <a:cubicBezTo>
                    <a:pt x="24" y="109"/>
                    <a:pt x="0" y="84"/>
                    <a:pt x="0" y="54"/>
                  </a:cubicBezTo>
                  <a:cubicBezTo>
                    <a:pt x="0" y="24"/>
                    <a:pt x="24" y="0"/>
                    <a:pt x="54" y="0"/>
                  </a:cubicBezTo>
                  <a:cubicBezTo>
                    <a:pt x="84" y="0"/>
                    <a:pt x="109" y="24"/>
                    <a:pt x="109" y="54"/>
                  </a:cubicBezTo>
                  <a:close/>
                  <a:moveTo>
                    <a:pt x="109" y="54"/>
                  </a:moveTo>
                  <a:cubicBezTo>
                    <a:pt x="109" y="54"/>
                    <a:pt x="109" y="54"/>
                    <a:pt x="109" y="54"/>
                  </a:cubicBezTo>
                </a:path>
              </a:pathLst>
            </a:custGeom>
            <a:grpFill/>
            <a:ln w="9525">
              <a:noFill/>
              <a:round/>
              <a:headEnd/>
              <a:tailEnd/>
            </a:ln>
          </p:spPr>
          <p:txBody>
            <a:bodyPr vert="horz" wrap="square" lIns="91262" tIns="45631" rIns="91262" bIns="45631" numCol="1" anchor="t" anchorCtr="0" compatLnSpc="1">
              <a:prstTxWarp prst="textNoShape">
                <a:avLst/>
              </a:prstTxWarp>
            </a:bodyPr>
            <a:lstStyle/>
            <a:p>
              <a:pPr marL="0" marR="0" lvl="0" indent="0" algn="l" defTabSz="913118" rtl="0" eaLnBrk="1" fontAlgn="auto" latinLnBrk="0" hangingPunct="1">
                <a:lnSpc>
                  <a:spcPct val="100000"/>
                </a:lnSpc>
                <a:spcBef>
                  <a:spcPts val="0"/>
                </a:spcBef>
                <a:spcAft>
                  <a:spcPts val="0"/>
                </a:spcAft>
                <a:buClrTx/>
                <a:buSzTx/>
                <a:buFontTx/>
                <a:buNone/>
                <a:tabLst/>
                <a:defRPr/>
              </a:pPr>
              <a:endParaRPr kumimoji="0" lang="en-US" sz="2393" b="0" i="0" u="none" strike="noStrike" kern="0" cap="none" spc="0" normalizeH="0" baseline="0" noProof="0">
                <a:ln>
                  <a:noFill/>
                </a:ln>
                <a:solidFill>
                  <a:prstClr val="black"/>
                </a:solidFill>
                <a:effectLst/>
                <a:uLnTx/>
                <a:uFillTx/>
                <a:cs typeface="+mn-ea"/>
                <a:sym typeface="+mn-lt"/>
              </a:endParaRPr>
            </a:p>
          </p:txBody>
        </p:sp>
        <p:sp>
          <p:nvSpPr>
            <p:cNvPr id="43" name="Freeform 9"/>
            <p:cNvSpPr>
              <a:spLocks noEditPoints="1"/>
            </p:cNvSpPr>
            <p:nvPr/>
          </p:nvSpPr>
          <p:spPr bwMode="auto">
            <a:xfrm>
              <a:off x="2981325" y="1006475"/>
              <a:ext cx="147638" cy="147638"/>
            </a:xfrm>
            <a:custGeom>
              <a:avLst/>
              <a:gdLst/>
              <a:ahLst/>
              <a:cxnLst>
                <a:cxn ang="0">
                  <a:pos x="109" y="54"/>
                </a:cxn>
                <a:cxn ang="0">
                  <a:pos x="54" y="109"/>
                </a:cxn>
                <a:cxn ang="0">
                  <a:pos x="0" y="54"/>
                </a:cxn>
                <a:cxn ang="0">
                  <a:pos x="54" y="0"/>
                </a:cxn>
                <a:cxn ang="0">
                  <a:pos x="109" y="54"/>
                </a:cxn>
                <a:cxn ang="0">
                  <a:pos x="109" y="54"/>
                </a:cxn>
                <a:cxn ang="0">
                  <a:pos x="109" y="54"/>
                </a:cxn>
              </a:cxnLst>
              <a:rect l="0" t="0" r="r" b="b"/>
              <a:pathLst>
                <a:path w="109" h="109">
                  <a:moveTo>
                    <a:pt x="109" y="54"/>
                  </a:moveTo>
                  <a:cubicBezTo>
                    <a:pt x="109" y="84"/>
                    <a:pt x="84" y="109"/>
                    <a:pt x="54" y="109"/>
                  </a:cubicBezTo>
                  <a:cubicBezTo>
                    <a:pt x="24" y="109"/>
                    <a:pt x="0" y="84"/>
                    <a:pt x="0" y="54"/>
                  </a:cubicBezTo>
                  <a:cubicBezTo>
                    <a:pt x="0" y="24"/>
                    <a:pt x="24" y="0"/>
                    <a:pt x="54" y="0"/>
                  </a:cubicBezTo>
                  <a:cubicBezTo>
                    <a:pt x="84" y="0"/>
                    <a:pt x="109" y="24"/>
                    <a:pt x="109" y="54"/>
                  </a:cubicBezTo>
                  <a:close/>
                  <a:moveTo>
                    <a:pt x="109" y="54"/>
                  </a:moveTo>
                  <a:cubicBezTo>
                    <a:pt x="109" y="54"/>
                    <a:pt x="109" y="54"/>
                    <a:pt x="109" y="54"/>
                  </a:cubicBezTo>
                </a:path>
              </a:pathLst>
            </a:custGeom>
            <a:grpFill/>
            <a:ln w="9525">
              <a:noFill/>
              <a:round/>
              <a:headEnd/>
              <a:tailEnd/>
            </a:ln>
          </p:spPr>
          <p:txBody>
            <a:bodyPr vert="horz" wrap="square" lIns="91262" tIns="45631" rIns="91262" bIns="45631" numCol="1" anchor="t" anchorCtr="0" compatLnSpc="1">
              <a:prstTxWarp prst="textNoShape">
                <a:avLst/>
              </a:prstTxWarp>
            </a:bodyPr>
            <a:lstStyle/>
            <a:p>
              <a:pPr marL="0" marR="0" lvl="0" indent="0" algn="l" defTabSz="913118" rtl="0" eaLnBrk="1" fontAlgn="auto" latinLnBrk="0" hangingPunct="1">
                <a:lnSpc>
                  <a:spcPct val="100000"/>
                </a:lnSpc>
                <a:spcBef>
                  <a:spcPts val="0"/>
                </a:spcBef>
                <a:spcAft>
                  <a:spcPts val="0"/>
                </a:spcAft>
                <a:buClrTx/>
                <a:buSzTx/>
                <a:buFontTx/>
                <a:buNone/>
                <a:tabLst/>
                <a:defRPr/>
              </a:pPr>
              <a:endParaRPr kumimoji="0" lang="en-US" sz="2393" b="0" i="0" u="none" strike="noStrike" kern="0" cap="none" spc="0" normalizeH="0" baseline="0" noProof="0">
                <a:ln>
                  <a:noFill/>
                </a:ln>
                <a:solidFill>
                  <a:prstClr val="black"/>
                </a:solidFill>
                <a:effectLst/>
                <a:uLnTx/>
                <a:uFillTx/>
                <a:cs typeface="+mn-ea"/>
                <a:sym typeface="+mn-lt"/>
              </a:endParaRPr>
            </a:p>
          </p:txBody>
        </p:sp>
        <p:sp>
          <p:nvSpPr>
            <p:cNvPr id="44" name="Freeform 10"/>
            <p:cNvSpPr>
              <a:spLocks noEditPoints="1"/>
            </p:cNvSpPr>
            <p:nvPr/>
          </p:nvSpPr>
          <p:spPr bwMode="auto">
            <a:xfrm>
              <a:off x="2684463" y="609600"/>
              <a:ext cx="501649" cy="247650"/>
            </a:xfrm>
            <a:custGeom>
              <a:avLst/>
              <a:gdLst/>
              <a:ahLst/>
              <a:cxnLst>
                <a:cxn ang="0">
                  <a:pos x="273" y="109"/>
                </a:cxn>
                <a:cxn ang="0">
                  <a:pos x="120" y="0"/>
                </a:cxn>
                <a:cxn ang="0">
                  <a:pos x="0" y="0"/>
                </a:cxn>
                <a:cxn ang="0">
                  <a:pos x="73" y="182"/>
                </a:cxn>
                <a:cxn ang="0">
                  <a:pos x="328" y="182"/>
                </a:cxn>
                <a:cxn ang="0">
                  <a:pos x="370" y="77"/>
                </a:cxn>
                <a:cxn ang="0">
                  <a:pos x="273" y="109"/>
                </a:cxn>
                <a:cxn ang="0">
                  <a:pos x="273" y="109"/>
                </a:cxn>
                <a:cxn ang="0">
                  <a:pos x="273" y="109"/>
                </a:cxn>
              </a:cxnLst>
              <a:rect l="0" t="0" r="r" b="b"/>
              <a:pathLst>
                <a:path w="370" h="182">
                  <a:moveTo>
                    <a:pt x="273" y="109"/>
                  </a:moveTo>
                  <a:cubicBezTo>
                    <a:pt x="202" y="109"/>
                    <a:pt x="142" y="63"/>
                    <a:pt x="120" y="0"/>
                  </a:cubicBezTo>
                  <a:cubicBezTo>
                    <a:pt x="0" y="0"/>
                    <a:pt x="0" y="0"/>
                    <a:pt x="0" y="0"/>
                  </a:cubicBezTo>
                  <a:cubicBezTo>
                    <a:pt x="73" y="182"/>
                    <a:pt x="73" y="182"/>
                    <a:pt x="73" y="182"/>
                  </a:cubicBezTo>
                  <a:cubicBezTo>
                    <a:pt x="328" y="182"/>
                    <a:pt x="328" y="182"/>
                    <a:pt x="328" y="182"/>
                  </a:cubicBezTo>
                  <a:cubicBezTo>
                    <a:pt x="370" y="77"/>
                    <a:pt x="370" y="77"/>
                    <a:pt x="370" y="77"/>
                  </a:cubicBezTo>
                  <a:cubicBezTo>
                    <a:pt x="343" y="97"/>
                    <a:pt x="309" y="109"/>
                    <a:pt x="273" y="109"/>
                  </a:cubicBezTo>
                  <a:close/>
                  <a:moveTo>
                    <a:pt x="273" y="109"/>
                  </a:moveTo>
                  <a:cubicBezTo>
                    <a:pt x="273" y="109"/>
                    <a:pt x="273" y="109"/>
                    <a:pt x="273" y="109"/>
                  </a:cubicBezTo>
                </a:path>
              </a:pathLst>
            </a:custGeom>
            <a:grpFill/>
            <a:ln w="9525">
              <a:noFill/>
              <a:round/>
              <a:headEnd/>
              <a:tailEnd/>
            </a:ln>
          </p:spPr>
          <p:txBody>
            <a:bodyPr vert="horz" wrap="square" lIns="91262" tIns="45631" rIns="91262" bIns="45631" numCol="1" anchor="t" anchorCtr="0" compatLnSpc="1">
              <a:prstTxWarp prst="textNoShape">
                <a:avLst/>
              </a:prstTxWarp>
            </a:bodyPr>
            <a:lstStyle/>
            <a:p>
              <a:pPr marL="0" marR="0" lvl="0" indent="0" algn="l" defTabSz="913118" rtl="0" eaLnBrk="1" fontAlgn="auto" latinLnBrk="0" hangingPunct="1">
                <a:lnSpc>
                  <a:spcPct val="100000"/>
                </a:lnSpc>
                <a:spcBef>
                  <a:spcPts val="0"/>
                </a:spcBef>
                <a:spcAft>
                  <a:spcPts val="0"/>
                </a:spcAft>
                <a:buClrTx/>
                <a:buSzTx/>
                <a:buFontTx/>
                <a:buNone/>
                <a:tabLst/>
                <a:defRPr/>
              </a:pPr>
              <a:endParaRPr kumimoji="0" lang="en-US" sz="2393" b="0" i="0" u="none" strike="noStrike" kern="0" cap="none" spc="0" normalizeH="0" baseline="0" noProof="0">
                <a:ln>
                  <a:noFill/>
                </a:ln>
                <a:solidFill>
                  <a:prstClr val="black"/>
                </a:solidFill>
                <a:effectLst/>
                <a:uLnTx/>
                <a:uFillTx/>
                <a:cs typeface="+mn-ea"/>
                <a:sym typeface="+mn-lt"/>
              </a:endParaRPr>
            </a:p>
          </p:txBody>
        </p:sp>
        <p:sp>
          <p:nvSpPr>
            <p:cNvPr id="45" name="Freeform 11"/>
            <p:cNvSpPr>
              <a:spLocks noEditPoints="1"/>
            </p:cNvSpPr>
            <p:nvPr/>
          </p:nvSpPr>
          <p:spPr bwMode="auto">
            <a:xfrm>
              <a:off x="2881313" y="361950"/>
              <a:ext cx="346075" cy="346075"/>
            </a:xfrm>
            <a:custGeom>
              <a:avLst/>
              <a:gdLst/>
              <a:ahLst/>
              <a:cxnLst>
                <a:cxn ang="0">
                  <a:pos x="127" y="0"/>
                </a:cxn>
                <a:cxn ang="0">
                  <a:pos x="0" y="127"/>
                </a:cxn>
                <a:cxn ang="0">
                  <a:pos x="127" y="254"/>
                </a:cxn>
                <a:cxn ang="0">
                  <a:pos x="255" y="127"/>
                </a:cxn>
                <a:cxn ang="0">
                  <a:pos x="127" y="0"/>
                </a:cxn>
                <a:cxn ang="0">
                  <a:pos x="108" y="191"/>
                </a:cxn>
                <a:cxn ang="0">
                  <a:pos x="44" y="127"/>
                </a:cxn>
                <a:cxn ang="0">
                  <a:pos x="69" y="101"/>
                </a:cxn>
                <a:cxn ang="0">
                  <a:pos x="108" y="140"/>
                </a:cxn>
                <a:cxn ang="0">
                  <a:pos x="185" y="63"/>
                </a:cxn>
                <a:cxn ang="0">
                  <a:pos x="211" y="89"/>
                </a:cxn>
                <a:cxn ang="0">
                  <a:pos x="108" y="191"/>
                </a:cxn>
                <a:cxn ang="0">
                  <a:pos x="108" y="191"/>
                </a:cxn>
                <a:cxn ang="0">
                  <a:pos x="108" y="191"/>
                </a:cxn>
              </a:cxnLst>
              <a:rect l="0" t="0" r="r" b="b"/>
              <a:pathLst>
                <a:path w="255" h="254">
                  <a:moveTo>
                    <a:pt x="127" y="0"/>
                  </a:moveTo>
                  <a:cubicBezTo>
                    <a:pt x="57" y="0"/>
                    <a:pt x="0" y="57"/>
                    <a:pt x="0" y="127"/>
                  </a:cubicBezTo>
                  <a:cubicBezTo>
                    <a:pt x="0" y="197"/>
                    <a:pt x="57" y="254"/>
                    <a:pt x="127" y="254"/>
                  </a:cubicBezTo>
                  <a:cubicBezTo>
                    <a:pt x="198" y="254"/>
                    <a:pt x="255" y="197"/>
                    <a:pt x="255" y="127"/>
                  </a:cubicBezTo>
                  <a:cubicBezTo>
                    <a:pt x="255" y="57"/>
                    <a:pt x="198" y="0"/>
                    <a:pt x="127" y="0"/>
                  </a:cubicBezTo>
                  <a:close/>
                  <a:moveTo>
                    <a:pt x="108" y="191"/>
                  </a:moveTo>
                  <a:cubicBezTo>
                    <a:pt x="44" y="127"/>
                    <a:pt x="44" y="127"/>
                    <a:pt x="44" y="127"/>
                  </a:cubicBezTo>
                  <a:cubicBezTo>
                    <a:pt x="69" y="101"/>
                    <a:pt x="69" y="101"/>
                    <a:pt x="69" y="101"/>
                  </a:cubicBezTo>
                  <a:cubicBezTo>
                    <a:pt x="108" y="140"/>
                    <a:pt x="108" y="140"/>
                    <a:pt x="108" y="140"/>
                  </a:cubicBezTo>
                  <a:cubicBezTo>
                    <a:pt x="185" y="63"/>
                    <a:pt x="185" y="63"/>
                    <a:pt x="185" y="63"/>
                  </a:cubicBezTo>
                  <a:cubicBezTo>
                    <a:pt x="211" y="89"/>
                    <a:pt x="211" y="89"/>
                    <a:pt x="211" y="89"/>
                  </a:cubicBezTo>
                  <a:lnTo>
                    <a:pt x="108" y="191"/>
                  </a:lnTo>
                  <a:close/>
                  <a:moveTo>
                    <a:pt x="108" y="191"/>
                  </a:moveTo>
                  <a:cubicBezTo>
                    <a:pt x="108" y="191"/>
                    <a:pt x="108" y="191"/>
                    <a:pt x="108" y="191"/>
                  </a:cubicBezTo>
                </a:path>
              </a:pathLst>
            </a:custGeom>
            <a:grpFill/>
            <a:ln w="9525">
              <a:noFill/>
              <a:round/>
              <a:headEnd/>
              <a:tailEnd/>
            </a:ln>
          </p:spPr>
          <p:txBody>
            <a:bodyPr vert="horz" wrap="square" lIns="91262" tIns="45631" rIns="91262" bIns="45631" numCol="1" anchor="t" anchorCtr="0" compatLnSpc="1">
              <a:prstTxWarp prst="textNoShape">
                <a:avLst/>
              </a:prstTxWarp>
            </a:bodyPr>
            <a:lstStyle/>
            <a:p>
              <a:pPr marL="0" marR="0" lvl="0" indent="0" algn="l" defTabSz="913118" rtl="0" eaLnBrk="1" fontAlgn="auto" latinLnBrk="0" hangingPunct="1">
                <a:lnSpc>
                  <a:spcPct val="100000"/>
                </a:lnSpc>
                <a:spcBef>
                  <a:spcPts val="0"/>
                </a:spcBef>
                <a:spcAft>
                  <a:spcPts val="0"/>
                </a:spcAft>
                <a:buClrTx/>
                <a:buSzTx/>
                <a:buFontTx/>
                <a:buNone/>
                <a:tabLst/>
                <a:defRPr/>
              </a:pPr>
              <a:endParaRPr kumimoji="0" lang="en-US" sz="2393" b="0" i="0" u="none" strike="noStrike" kern="0" cap="none" spc="0" normalizeH="0" baseline="0" noProof="0">
                <a:ln>
                  <a:noFill/>
                </a:ln>
                <a:solidFill>
                  <a:prstClr val="black"/>
                </a:solidFill>
                <a:effectLst/>
                <a:uLnTx/>
                <a:uFillTx/>
                <a:cs typeface="+mn-ea"/>
                <a:sym typeface="+mn-lt"/>
              </a:endParaRPr>
            </a:p>
          </p:txBody>
        </p:sp>
      </p:grpSp>
      <p:sp>
        <p:nvSpPr>
          <p:cNvPr id="46" name="Freeform 137"/>
          <p:cNvSpPr>
            <a:spLocks/>
          </p:cNvSpPr>
          <p:nvPr/>
        </p:nvSpPr>
        <p:spPr bwMode="auto">
          <a:xfrm>
            <a:off x="3383282" y="2361230"/>
            <a:ext cx="688849" cy="645321"/>
          </a:xfrm>
          <a:custGeom>
            <a:avLst/>
            <a:gdLst/>
            <a:ahLst/>
            <a:cxnLst>
              <a:cxn ang="0">
                <a:pos x="270" y="501"/>
              </a:cxn>
              <a:cxn ang="0">
                <a:pos x="299" y="608"/>
              </a:cxn>
              <a:cxn ang="0">
                <a:pos x="413" y="486"/>
              </a:cxn>
              <a:cxn ang="0">
                <a:pos x="639" y="239"/>
              </a:cxn>
              <a:cxn ang="0">
                <a:pos x="346" y="17"/>
              </a:cxn>
              <a:cxn ang="0">
                <a:pos x="56" y="333"/>
              </a:cxn>
              <a:cxn ang="0">
                <a:pos x="270" y="501"/>
              </a:cxn>
            </a:cxnLst>
            <a:rect l="0" t="0" r="r" b="b"/>
            <a:pathLst>
              <a:path w="640" h="608">
                <a:moveTo>
                  <a:pt x="270" y="501"/>
                </a:moveTo>
                <a:cubicBezTo>
                  <a:pt x="270" y="501"/>
                  <a:pt x="331" y="496"/>
                  <a:pt x="299" y="608"/>
                </a:cubicBezTo>
                <a:cubicBezTo>
                  <a:pt x="299" y="608"/>
                  <a:pt x="411" y="543"/>
                  <a:pt x="413" y="486"/>
                </a:cubicBezTo>
                <a:cubicBezTo>
                  <a:pt x="413" y="486"/>
                  <a:pt x="640" y="436"/>
                  <a:pt x="639" y="239"/>
                </a:cubicBezTo>
                <a:cubicBezTo>
                  <a:pt x="638" y="42"/>
                  <a:pt x="458" y="0"/>
                  <a:pt x="346" y="17"/>
                </a:cubicBezTo>
                <a:cubicBezTo>
                  <a:pt x="233" y="34"/>
                  <a:pt x="0" y="112"/>
                  <a:pt x="56" y="333"/>
                </a:cubicBezTo>
                <a:cubicBezTo>
                  <a:pt x="112" y="553"/>
                  <a:pt x="270" y="501"/>
                  <a:pt x="270" y="501"/>
                </a:cubicBezTo>
                <a:close/>
              </a:path>
            </a:pathLst>
          </a:custGeom>
          <a:solidFill>
            <a:srgbClr val="FCAF26"/>
          </a:solidFill>
          <a:ln w="9525">
            <a:noFill/>
            <a:round/>
            <a:headEnd/>
            <a:tailEnd/>
          </a:ln>
        </p:spPr>
        <p:txBody>
          <a:bodyPr vert="horz" wrap="square" lIns="91262" tIns="45631" rIns="91262" bIns="45631" numCol="1" anchor="t" anchorCtr="0" compatLnSpc="1">
            <a:prstTxWarp prst="textNoShape">
              <a:avLst/>
            </a:prstTxWarp>
          </a:bodyPr>
          <a:lstStyle/>
          <a:p>
            <a:pPr marL="0" marR="0" lvl="0" indent="0" algn="l" defTabSz="913118" rtl="0" eaLnBrk="1" fontAlgn="auto" latinLnBrk="0" hangingPunct="1">
              <a:lnSpc>
                <a:spcPct val="100000"/>
              </a:lnSpc>
              <a:spcBef>
                <a:spcPts val="0"/>
              </a:spcBef>
              <a:spcAft>
                <a:spcPts val="0"/>
              </a:spcAft>
              <a:buClrTx/>
              <a:buSzTx/>
              <a:buFontTx/>
              <a:buNone/>
              <a:tabLst/>
              <a:defRPr/>
            </a:pPr>
            <a:endParaRPr kumimoji="0" lang="en-US" sz="2393" b="0" i="0" u="none" strike="noStrike" kern="0" cap="none" spc="0" normalizeH="0" baseline="0" noProof="0">
              <a:ln>
                <a:noFill/>
              </a:ln>
              <a:solidFill>
                <a:prstClr val="black"/>
              </a:solidFill>
              <a:effectLst/>
              <a:uLnTx/>
              <a:uFillTx/>
              <a:cs typeface="+mn-ea"/>
              <a:sym typeface="+mn-lt"/>
            </a:endParaRPr>
          </a:p>
        </p:txBody>
      </p:sp>
      <p:grpSp>
        <p:nvGrpSpPr>
          <p:cNvPr id="47" name="Group 177"/>
          <p:cNvGrpSpPr/>
          <p:nvPr/>
        </p:nvGrpSpPr>
        <p:grpSpPr>
          <a:xfrm>
            <a:off x="3665667" y="2452489"/>
            <a:ext cx="196466" cy="294698"/>
            <a:chOff x="3732213" y="776288"/>
            <a:chExt cx="196850" cy="295275"/>
          </a:xfrm>
          <a:solidFill>
            <a:sysClr val="window" lastClr="FFFFFF"/>
          </a:solidFill>
        </p:grpSpPr>
        <p:sp>
          <p:nvSpPr>
            <p:cNvPr id="48" name="Freeform 118"/>
            <p:cNvSpPr>
              <a:spLocks/>
            </p:cNvSpPr>
            <p:nvPr/>
          </p:nvSpPr>
          <p:spPr bwMode="auto">
            <a:xfrm>
              <a:off x="3732213" y="871538"/>
              <a:ext cx="196850" cy="200025"/>
            </a:xfrm>
            <a:custGeom>
              <a:avLst/>
              <a:gdLst/>
              <a:ahLst/>
              <a:cxnLst>
                <a:cxn ang="0">
                  <a:pos x="124" y="126"/>
                </a:cxn>
                <a:cxn ang="0">
                  <a:pos x="0" y="126"/>
                </a:cxn>
                <a:cxn ang="0">
                  <a:pos x="2" y="115"/>
                </a:cxn>
                <a:cxn ang="0">
                  <a:pos x="5" y="0"/>
                </a:cxn>
                <a:cxn ang="0">
                  <a:pos x="119" y="0"/>
                </a:cxn>
                <a:cxn ang="0">
                  <a:pos x="122" y="116"/>
                </a:cxn>
                <a:cxn ang="0">
                  <a:pos x="124" y="126"/>
                </a:cxn>
              </a:cxnLst>
              <a:rect l="0" t="0" r="r" b="b"/>
              <a:pathLst>
                <a:path w="124" h="126">
                  <a:moveTo>
                    <a:pt x="124" y="126"/>
                  </a:moveTo>
                  <a:lnTo>
                    <a:pt x="0" y="126"/>
                  </a:lnTo>
                  <a:lnTo>
                    <a:pt x="2" y="115"/>
                  </a:lnTo>
                  <a:lnTo>
                    <a:pt x="5" y="0"/>
                  </a:lnTo>
                  <a:lnTo>
                    <a:pt x="119" y="0"/>
                  </a:lnTo>
                  <a:lnTo>
                    <a:pt x="122" y="116"/>
                  </a:lnTo>
                  <a:lnTo>
                    <a:pt x="124" y="126"/>
                  </a:lnTo>
                  <a:close/>
                </a:path>
              </a:pathLst>
            </a:custGeom>
            <a:grpFill/>
            <a:ln w="9525">
              <a:noFill/>
              <a:round/>
              <a:headEnd/>
              <a:tailEnd/>
            </a:ln>
          </p:spPr>
          <p:txBody>
            <a:bodyPr vert="horz" wrap="square" lIns="91262" tIns="45631" rIns="91262" bIns="45631" numCol="1" anchor="t" anchorCtr="0" compatLnSpc="1">
              <a:prstTxWarp prst="textNoShape">
                <a:avLst/>
              </a:prstTxWarp>
            </a:bodyPr>
            <a:lstStyle/>
            <a:p>
              <a:pPr marL="0" marR="0" lvl="0" indent="0" algn="l" defTabSz="913118" rtl="0" eaLnBrk="1" fontAlgn="auto" latinLnBrk="0" hangingPunct="1">
                <a:lnSpc>
                  <a:spcPct val="100000"/>
                </a:lnSpc>
                <a:spcBef>
                  <a:spcPts val="0"/>
                </a:spcBef>
                <a:spcAft>
                  <a:spcPts val="0"/>
                </a:spcAft>
                <a:buClrTx/>
                <a:buSzTx/>
                <a:buFontTx/>
                <a:buNone/>
                <a:tabLst/>
                <a:defRPr/>
              </a:pPr>
              <a:endParaRPr kumimoji="0" lang="en-US" sz="2393" b="0" i="0" u="none" strike="noStrike" kern="0" cap="none" spc="0" normalizeH="0" baseline="0" noProof="0">
                <a:ln>
                  <a:noFill/>
                </a:ln>
                <a:solidFill>
                  <a:prstClr val="black"/>
                </a:solidFill>
                <a:effectLst/>
                <a:uLnTx/>
                <a:uFillTx/>
                <a:cs typeface="+mn-ea"/>
                <a:sym typeface="+mn-lt"/>
              </a:endParaRPr>
            </a:p>
          </p:txBody>
        </p:sp>
        <p:sp>
          <p:nvSpPr>
            <p:cNvPr id="49" name="Freeform 119"/>
            <p:cNvSpPr>
              <a:spLocks/>
            </p:cNvSpPr>
            <p:nvPr/>
          </p:nvSpPr>
          <p:spPr bwMode="auto">
            <a:xfrm>
              <a:off x="3760788" y="776288"/>
              <a:ext cx="138113" cy="111125"/>
            </a:xfrm>
            <a:custGeom>
              <a:avLst/>
              <a:gdLst/>
              <a:ahLst/>
              <a:cxnLst>
                <a:cxn ang="0">
                  <a:pos x="87" y="72"/>
                </a:cxn>
                <a:cxn ang="0">
                  <a:pos x="85" y="70"/>
                </a:cxn>
                <a:cxn ang="0">
                  <a:pos x="45" y="4"/>
                </a:cxn>
                <a:cxn ang="0">
                  <a:pos x="5" y="70"/>
                </a:cxn>
                <a:cxn ang="0">
                  <a:pos x="3" y="72"/>
                </a:cxn>
                <a:cxn ang="0">
                  <a:pos x="0" y="70"/>
                </a:cxn>
                <a:cxn ang="0">
                  <a:pos x="45" y="0"/>
                </a:cxn>
                <a:cxn ang="0">
                  <a:pos x="90" y="70"/>
                </a:cxn>
                <a:cxn ang="0">
                  <a:pos x="87" y="72"/>
                </a:cxn>
              </a:cxnLst>
              <a:rect l="0" t="0" r="r" b="b"/>
              <a:pathLst>
                <a:path w="90" h="72">
                  <a:moveTo>
                    <a:pt x="87" y="72"/>
                  </a:moveTo>
                  <a:cubicBezTo>
                    <a:pt x="86" y="72"/>
                    <a:pt x="85" y="71"/>
                    <a:pt x="85" y="70"/>
                  </a:cubicBezTo>
                  <a:cubicBezTo>
                    <a:pt x="85" y="34"/>
                    <a:pt x="67" y="4"/>
                    <a:pt x="45" y="4"/>
                  </a:cubicBezTo>
                  <a:cubicBezTo>
                    <a:pt x="23" y="4"/>
                    <a:pt x="5" y="34"/>
                    <a:pt x="5" y="70"/>
                  </a:cubicBezTo>
                  <a:cubicBezTo>
                    <a:pt x="5" y="71"/>
                    <a:pt x="4" y="72"/>
                    <a:pt x="3" y="72"/>
                  </a:cubicBezTo>
                  <a:cubicBezTo>
                    <a:pt x="1" y="72"/>
                    <a:pt x="0" y="71"/>
                    <a:pt x="0" y="70"/>
                  </a:cubicBezTo>
                  <a:cubicBezTo>
                    <a:pt x="0" y="31"/>
                    <a:pt x="20" y="0"/>
                    <a:pt x="45" y="0"/>
                  </a:cubicBezTo>
                  <a:cubicBezTo>
                    <a:pt x="70" y="0"/>
                    <a:pt x="90" y="31"/>
                    <a:pt x="90" y="70"/>
                  </a:cubicBezTo>
                  <a:cubicBezTo>
                    <a:pt x="90" y="71"/>
                    <a:pt x="89" y="72"/>
                    <a:pt x="87" y="72"/>
                  </a:cubicBezTo>
                  <a:close/>
                </a:path>
              </a:pathLst>
            </a:custGeom>
            <a:grpFill/>
            <a:ln w="9525">
              <a:noFill/>
              <a:round/>
              <a:headEnd/>
              <a:tailEnd/>
            </a:ln>
          </p:spPr>
          <p:txBody>
            <a:bodyPr vert="horz" wrap="square" lIns="91262" tIns="45631" rIns="91262" bIns="45631" numCol="1" anchor="t" anchorCtr="0" compatLnSpc="1">
              <a:prstTxWarp prst="textNoShape">
                <a:avLst/>
              </a:prstTxWarp>
            </a:bodyPr>
            <a:lstStyle/>
            <a:p>
              <a:pPr marL="0" marR="0" lvl="0" indent="0" algn="l" defTabSz="913118" rtl="0" eaLnBrk="1" fontAlgn="auto" latinLnBrk="0" hangingPunct="1">
                <a:lnSpc>
                  <a:spcPct val="100000"/>
                </a:lnSpc>
                <a:spcBef>
                  <a:spcPts val="0"/>
                </a:spcBef>
                <a:spcAft>
                  <a:spcPts val="0"/>
                </a:spcAft>
                <a:buClrTx/>
                <a:buSzTx/>
                <a:buFontTx/>
                <a:buNone/>
                <a:tabLst/>
                <a:defRPr/>
              </a:pPr>
              <a:endParaRPr kumimoji="0" lang="en-US" sz="2393" b="0" i="0" u="none" strike="noStrike" kern="0" cap="none" spc="0" normalizeH="0" baseline="0" noProof="0">
                <a:ln>
                  <a:noFill/>
                </a:ln>
                <a:solidFill>
                  <a:prstClr val="black"/>
                </a:solidFill>
                <a:effectLst/>
                <a:uLnTx/>
                <a:uFillTx/>
                <a:cs typeface="+mn-ea"/>
                <a:sym typeface="+mn-lt"/>
              </a:endParaRPr>
            </a:p>
          </p:txBody>
        </p:sp>
      </p:grpSp>
      <p:sp>
        <p:nvSpPr>
          <p:cNvPr id="50" name="Freeform 106"/>
          <p:cNvSpPr>
            <a:spLocks/>
          </p:cNvSpPr>
          <p:nvPr/>
        </p:nvSpPr>
        <p:spPr bwMode="auto">
          <a:xfrm>
            <a:off x="4258867" y="1843447"/>
            <a:ext cx="263010" cy="250336"/>
          </a:xfrm>
          <a:custGeom>
            <a:avLst/>
            <a:gdLst/>
            <a:ahLst/>
            <a:cxnLst>
              <a:cxn ang="0">
                <a:pos x="137" y="0"/>
              </a:cxn>
              <a:cxn ang="0">
                <a:pos x="35" y="0"/>
              </a:cxn>
              <a:cxn ang="0">
                <a:pos x="0" y="32"/>
              </a:cxn>
              <a:cxn ang="0">
                <a:pos x="0" y="85"/>
              </a:cxn>
              <a:cxn ang="0">
                <a:pos x="35" y="117"/>
              </a:cxn>
              <a:cxn ang="0">
                <a:pos x="41" y="117"/>
              </a:cxn>
              <a:cxn ang="0">
                <a:pos x="23" y="162"/>
              </a:cxn>
              <a:cxn ang="0">
                <a:pos x="87" y="117"/>
              </a:cxn>
              <a:cxn ang="0">
                <a:pos x="137" y="117"/>
              </a:cxn>
              <a:cxn ang="0">
                <a:pos x="172" y="85"/>
              </a:cxn>
              <a:cxn ang="0">
                <a:pos x="172" y="32"/>
              </a:cxn>
              <a:cxn ang="0">
                <a:pos x="137" y="0"/>
              </a:cxn>
            </a:cxnLst>
            <a:rect l="0" t="0" r="r" b="b"/>
            <a:pathLst>
              <a:path w="172" h="163">
                <a:moveTo>
                  <a:pt x="137" y="0"/>
                </a:moveTo>
                <a:cubicBezTo>
                  <a:pt x="35" y="0"/>
                  <a:pt x="35" y="0"/>
                  <a:pt x="35" y="0"/>
                </a:cubicBezTo>
                <a:cubicBezTo>
                  <a:pt x="16" y="0"/>
                  <a:pt x="0" y="14"/>
                  <a:pt x="0" y="32"/>
                </a:cubicBezTo>
                <a:cubicBezTo>
                  <a:pt x="0" y="85"/>
                  <a:pt x="0" y="85"/>
                  <a:pt x="0" y="85"/>
                </a:cubicBezTo>
                <a:cubicBezTo>
                  <a:pt x="0" y="103"/>
                  <a:pt x="16" y="117"/>
                  <a:pt x="35" y="117"/>
                </a:cubicBezTo>
                <a:cubicBezTo>
                  <a:pt x="41" y="117"/>
                  <a:pt x="41" y="117"/>
                  <a:pt x="41" y="117"/>
                </a:cubicBezTo>
                <a:cubicBezTo>
                  <a:pt x="35" y="131"/>
                  <a:pt x="22" y="163"/>
                  <a:pt x="23" y="162"/>
                </a:cubicBezTo>
                <a:cubicBezTo>
                  <a:pt x="23" y="161"/>
                  <a:pt x="69" y="129"/>
                  <a:pt x="87" y="117"/>
                </a:cubicBezTo>
                <a:cubicBezTo>
                  <a:pt x="137" y="117"/>
                  <a:pt x="137" y="117"/>
                  <a:pt x="137" y="117"/>
                </a:cubicBezTo>
                <a:cubicBezTo>
                  <a:pt x="156" y="117"/>
                  <a:pt x="172" y="103"/>
                  <a:pt x="172" y="85"/>
                </a:cubicBezTo>
                <a:cubicBezTo>
                  <a:pt x="172" y="32"/>
                  <a:pt x="172" y="32"/>
                  <a:pt x="172" y="32"/>
                </a:cubicBezTo>
                <a:cubicBezTo>
                  <a:pt x="172" y="14"/>
                  <a:pt x="156" y="0"/>
                  <a:pt x="137" y="0"/>
                </a:cubicBezTo>
                <a:close/>
              </a:path>
            </a:pathLst>
          </a:custGeom>
          <a:solidFill>
            <a:sysClr val="window" lastClr="FFFFFF"/>
          </a:solidFill>
          <a:ln w="9525">
            <a:noFill/>
            <a:round/>
            <a:headEnd/>
            <a:tailEnd/>
          </a:ln>
        </p:spPr>
        <p:txBody>
          <a:bodyPr vert="horz" wrap="square" lIns="91262" tIns="45631" rIns="91262" bIns="45631" numCol="1" anchor="t" anchorCtr="0" compatLnSpc="1">
            <a:prstTxWarp prst="textNoShape">
              <a:avLst/>
            </a:prstTxWarp>
          </a:bodyPr>
          <a:lstStyle/>
          <a:p>
            <a:pPr marL="0" marR="0" lvl="0" indent="0" algn="l" defTabSz="913118" rtl="0" eaLnBrk="1" fontAlgn="auto" latinLnBrk="0" hangingPunct="1">
              <a:lnSpc>
                <a:spcPct val="100000"/>
              </a:lnSpc>
              <a:spcBef>
                <a:spcPts val="0"/>
              </a:spcBef>
              <a:spcAft>
                <a:spcPts val="0"/>
              </a:spcAft>
              <a:buClrTx/>
              <a:buSzTx/>
              <a:buFontTx/>
              <a:buNone/>
              <a:tabLst/>
              <a:defRPr/>
            </a:pPr>
            <a:endParaRPr kumimoji="0" lang="en-US" sz="2393" b="0" i="0" u="none" strike="noStrike" kern="0" cap="none" spc="0" normalizeH="0" baseline="0" noProof="0">
              <a:ln>
                <a:noFill/>
              </a:ln>
              <a:solidFill>
                <a:prstClr val="black"/>
              </a:solidFill>
              <a:effectLst/>
              <a:uLnTx/>
              <a:uFillTx/>
              <a:cs typeface="+mn-ea"/>
              <a:sym typeface="+mn-lt"/>
            </a:endParaRPr>
          </a:p>
        </p:txBody>
      </p:sp>
      <p:sp>
        <p:nvSpPr>
          <p:cNvPr id="51" name="Freeform 107"/>
          <p:cNvSpPr>
            <a:spLocks/>
          </p:cNvSpPr>
          <p:nvPr/>
        </p:nvSpPr>
        <p:spPr bwMode="auto">
          <a:xfrm>
            <a:off x="4442658" y="1821265"/>
            <a:ext cx="191713" cy="204389"/>
          </a:xfrm>
          <a:custGeom>
            <a:avLst/>
            <a:gdLst/>
            <a:ahLst/>
            <a:cxnLst>
              <a:cxn ang="0">
                <a:pos x="96" y="0"/>
              </a:cxn>
              <a:cxn ang="0">
                <a:pos x="13" y="0"/>
              </a:cxn>
              <a:cxn ang="0">
                <a:pos x="0" y="3"/>
              </a:cxn>
              <a:cxn ang="0">
                <a:pos x="24" y="3"/>
              </a:cxn>
              <a:cxn ang="0">
                <a:pos x="64" y="40"/>
              </a:cxn>
              <a:cxn ang="0">
                <a:pos x="64" y="100"/>
              </a:cxn>
              <a:cxn ang="0">
                <a:pos x="64" y="103"/>
              </a:cxn>
              <a:cxn ang="0">
                <a:pos x="106" y="133"/>
              </a:cxn>
              <a:cxn ang="0">
                <a:pos x="92" y="96"/>
              </a:cxn>
              <a:cxn ang="0">
                <a:pos x="96" y="96"/>
              </a:cxn>
              <a:cxn ang="0">
                <a:pos x="125" y="70"/>
              </a:cxn>
              <a:cxn ang="0">
                <a:pos x="125" y="27"/>
              </a:cxn>
              <a:cxn ang="0">
                <a:pos x="96" y="0"/>
              </a:cxn>
            </a:cxnLst>
            <a:rect l="0" t="0" r="r" b="b"/>
            <a:pathLst>
              <a:path w="125" h="134">
                <a:moveTo>
                  <a:pt x="96" y="0"/>
                </a:moveTo>
                <a:cubicBezTo>
                  <a:pt x="13" y="0"/>
                  <a:pt x="13" y="0"/>
                  <a:pt x="13" y="0"/>
                </a:cubicBezTo>
                <a:cubicBezTo>
                  <a:pt x="8" y="0"/>
                  <a:pt x="4" y="1"/>
                  <a:pt x="0" y="3"/>
                </a:cubicBezTo>
                <a:cubicBezTo>
                  <a:pt x="24" y="3"/>
                  <a:pt x="24" y="3"/>
                  <a:pt x="24" y="3"/>
                </a:cubicBezTo>
                <a:cubicBezTo>
                  <a:pt x="46" y="3"/>
                  <a:pt x="64" y="20"/>
                  <a:pt x="64" y="40"/>
                </a:cubicBezTo>
                <a:cubicBezTo>
                  <a:pt x="64" y="100"/>
                  <a:pt x="64" y="100"/>
                  <a:pt x="64" y="100"/>
                </a:cubicBezTo>
                <a:cubicBezTo>
                  <a:pt x="64" y="101"/>
                  <a:pt x="64" y="102"/>
                  <a:pt x="64" y="103"/>
                </a:cubicBezTo>
                <a:cubicBezTo>
                  <a:pt x="81" y="115"/>
                  <a:pt x="106" y="133"/>
                  <a:pt x="106" y="133"/>
                </a:cubicBezTo>
                <a:cubicBezTo>
                  <a:pt x="107" y="134"/>
                  <a:pt x="96" y="107"/>
                  <a:pt x="92" y="96"/>
                </a:cubicBezTo>
                <a:cubicBezTo>
                  <a:pt x="96" y="96"/>
                  <a:pt x="96" y="96"/>
                  <a:pt x="96" y="96"/>
                </a:cubicBezTo>
                <a:cubicBezTo>
                  <a:pt x="112" y="96"/>
                  <a:pt x="125" y="84"/>
                  <a:pt x="125" y="70"/>
                </a:cubicBezTo>
                <a:cubicBezTo>
                  <a:pt x="125" y="27"/>
                  <a:pt x="125" y="27"/>
                  <a:pt x="125" y="27"/>
                </a:cubicBezTo>
                <a:cubicBezTo>
                  <a:pt x="125" y="12"/>
                  <a:pt x="112" y="0"/>
                  <a:pt x="96" y="0"/>
                </a:cubicBezTo>
                <a:close/>
              </a:path>
            </a:pathLst>
          </a:custGeom>
          <a:solidFill>
            <a:sysClr val="window" lastClr="FFFFFF"/>
          </a:solidFill>
          <a:ln w="9525">
            <a:noFill/>
            <a:round/>
            <a:headEnd/>
            <a:tailEnd/>
          </a:ln>
        </p:spPr>
        <p:txBody>
          <a:bodyPr vert="horz" wrap="square" lIns="91262" tIns="45631" rIns="91262" bIns="45631" numCol="1" anchor="t" anchorCtr="0" compatLnSpc="1">
            <a:prstTxWarp prst="textNoShape">
              <a:avLst/>
            </a:prstTxWarp>
          </a:bodyPr>
          <a:lstStyle/>
          <a:p>
            <a:pPr marL="0" marR="0" lvl="0" indent="0" algn="l" defTabSz="913118" rtl="0" eaLnBrk="1" fontAlgn="auto" latinLnBrk="0" hangingPunct="1">
              <a:lnSpc>
                <a:spcPct val="100000"/>
              </a:lnSpc>
              <a:spcBef>
                <a:spcPts val="0"/>
              </a:spcBef>
              <a:spcAft>
                <a:spcPts val="0"/>
              </a:spcAft>
              <a:buClrTx/>
              <a:buSzTx/>
              <a:buFontTx/>
              <a:buNone/>
              <a:tabLst/>
              <a:defRPr/>
            </a:pPr>
            <a:endParaRPr kumimoji="0" lang="en-US" sz="2393" b="0" i="0" u="none" strike="noStrike" kern="0" cap="none" spc="0" normalizeH="0" baseline="0" noProof="0">
              <a:ln>
                <a:noFill/>
              </a:ln>
              <a:solidFill>
                <a:prstClr val="black"/>
              </a:solidFill>
              <a:effectLst/>
              <a:uLnTx/>
              <a:uFillTx/>
              <a:cs typeface="+mn-ea"/>
              <a:sym typeface="+mn-lt"/>
            </a:endParaRPr>
          </a:p>
        </p:txBody>
      </p:sp>
      <p:sp>
        <p:nvSpPr>
          <p:cNvPr id="52" name="Freeform 138"/>
          <p:cNvSpPr>
            <a:spLocks/>
          </p:cNvSpPr>
          <p:nvPr/>
        </p:nvSpPr>
        <p:spPr bwMode="auto">
          <a:xfrm>
            <a:off x="4355353" y="2274402"/>
            <a:ext cx="685789" cy="640082"/>
          </a:xfrm>
          <a:custGeom>
            <a:avLst/>
            <a:gdLst/>
            <a:ahLst/>
            <a:cxnLst>
              <a:cxn ang="0">
                <a:pos x="41" y="233"/>
              </a:cxn>
              <a:cxn ang="0">
                <a:pos x="104" y="55"/>
              </a:cxn>
              <a:cxn ang="0">
                <a:pos x="393" y="179"/>
              </a:cxn>
              <a:cxn ang="0">
                <a:pos x="168" y="406"/>
              </a:cxn>
              <a:cxn ang="0">
                <a:pos x="196" y="350"/>
              </a:cxn>
              <a:cxn ang="0">
                <a:pos x="41" y="233"/>
              </a:cxn>
            </a:cxnLst>
            <a:rect l="0" t="0" r="r" b="b"/>
            <a:pathLst>
              <a:path w="401" h="406">
                <a:moveTo>
                  <a:pt x="41" y="233"/>
                </a:moveTo>
                <a:cubicBezTo>
                  <a:pt x="41" y="233"/>
                  <a:pt x="0" y="110"/>
                  <a:pt x="104" y="55"/>
                </a:cubicBezTo>
                <a:cubicBezTo>
                  <a:pt x="208" y="0"/>
                  <a:pt x="386" y="24"/>
                  <a:pt x="393" y="179"/>
                </a:cubicBezTo>
                <a:cubicBezTo>
                  <a:pt x="401" y="335"/>
                  <a:pt x="186" y="406"/>
                  <a:pt x="168" y="406"/>
                </a:cubicBezTo>
                <a:cubicBezTo>
                  <a:pt x="168" y="406"/>
                  <a:pt x="191" y="375"/>
                  <a:pt x="196" y="350"/>
                </a:cubicBezTo>
                <a:cubicBezTo>
                  <a:pt x="196" y="350"/>
                  <a:pt x="62" y="354"/>
                  <a:pt x="41" y="233"/>
                </a:cubicBezTo>
                <a:close/>
              </a:path>
            </a:pathLst>
          </a:custGeom>
          <a:solidFill>
            <a:srgbClr val="B47730"/>
          </a:solidFill>
          <a:ln w="9525">
            <a:noFill/>
            <a:round/>
            <a:headEnd/>
            <a:tailEnd/>
          </a:ln>
        </p:spPr>
        <p:txBody>
          <a:bodyPr vert="horz" wrap="square" lIns="91262" tIns="45631" rIns="91262" bIns="45631" numCol="1" anchor="t" anchorCtr="0" compatLnSpc="1">
            <a:prstTxWarp prst="textNoShape">
              <a:avLst/>
            </a:prstTxWarp>
          </a:bodyPr>
          <a:lstStyle/>
          <a:p>
            <a:pPr marL="0" marR="0" lvl="0" indent="0" algn="l" defTabSz="913118" rtl="0" eaLnBrk="1" fontAlgn="auto" latinLnBrk="0" hangingPunct="1">
              <a:lnSpc>
                <a:spcPct val="100000"/>
              </a:lnSpc>
              <a:spcBef>
                <a:spcPts val="0"/>
              </a:spcBef>
              <a:spcAft>
                <a:spcPts val="0"/>
              </a:spcAft>
              <a:buClrTx/>
              <a:buSzTx/>
              <a:buFontTx/>
              <a:buNone/>
              <a:tabLst/>
              <a:defRPr/>
            </a:pPr>
            <a:endParaRPr kumimoji="0" lang="en-US" sz="2393" b="0" i="0" u="none" strike="noStrike" kern="0" cap="none" spc="0" normalizeH="0" baseline="0" noProof="0">
              <a:ln>
                <a:noFill/>
              </a:ln>
              <a:solidFill>
                <a:prstClr val="black"/>
              </a:solidFill>
              <a:effectLst/>
              <a:uLnTx/>
              <a:uFillTx/>
              <a:cs typeface="+mn-ea"/>
              <a:sym typeface="+mn-lt"/>
            </a:endParaRPr>
          </a:p>
        </p:txBody>
      </p:sp>
      <p:grpSp>
        <p:nvGrpSpPr>
          <p:cNvPr id="53" name="Group 175"/>
          <p:cNvGrpSpPr/>
          <p:nvPr/>
        </p:nvGrpSpPr>
        <p:grpSpPr>
          <a:xfrm>
            <a:off x="4623910" y="2437280"/>
            <a:ext cx="289945" cy="272517"/>
            <a:chOff x="4797426" y="788988"/>
            <a:chExt cx="290512" cy="273050"/>
          </a:xfrm>
          <a:solidFill>
            <a:sysClr val="window" lastClr="FFFFFF"/>
          </a:solidFill>
        </p:grpSpPr>
        <p:sp>
          <p:nvSpPr>
            <p:cNvPr id="54" name="Freeform 109"/>
            <p:cNvSpPr>
              <a:spLocks/>
            </p:cNvSpPr>
            <p:nvPr/>
          </p:nvSpPr>
          <p:spPr bwMode="auto">
            <a:xfrm>
              <a:off x="4797426" y="931863"/>
              <a:ext cx="122238" cy="117475"/>
            </a:xfrm>
            <a:custGeom>
              <a:avLst/>
              <a:gdLst/>
              <a:ahLst/>
              <a:cxnLst>
                <a:cxn ang="0">
                  <a:pos x="47" y="76"/>
                </a:cxn>
                <a:cxn ang="0">
                  <a:pos x="1" y="5"/>
                </a:cxn>
                <a:cxn ang="0">
                  <a:pos x="0" y="0"/>
                </a:cxn>
                <a:cxn ang="0">
                  <a:pos x="80" y="6"/>
                </a:cxn>
                <a:cxn ang="0">
                  <a:pos x="47" y="76"/>
                </a:cxn>
              </a:cxnLst>
              <a:rect l="0" t="0" r="r" b="b"/>
              <a:pathLst>
                <a:path w="80" h="76">
                  <a:moveTo>
                    <a:pt x="47" y="76"/>
                  </a:moveTo>
                  <a:cubicBezTo>
                    <a:pt x="1" y="5"/>
                    <a:pt x="1" y="5"/>
                    <a:pt x="1" y="5"/>
                  </a:cubicBezTo>
                  <a:cubicBezTo>
                    <a:pt x="0" y="3"/>
                    <a:pt x="0" y="2"/>
                    <a:pt x="0" y="0"/>
                  </a:cubicBezTo>
                  <a:cubicBezTo>
                    <a:pt x="80" y="6"/>
                    <a:pt x="80" y="6"/>
                    <a:pt x="80" y="6"/>
                  </a:cubicBezTo>
                  <a:lnTo>
                    <a:pt x="47" y="76"/>
                  </a:lnTo>
                  <a:close/>
                </a:path>
              </a:pathLst>
            </a:custGeom>
            <a:grpFill/>
            <a:ln w="9525">
              <a:noFill/>
              <a:round/>
              <a:headEnd/>
              <a:tailEnd/>
            </a:ln>
          </p:spPr>
          <p:txBody>
            <a:bodyPr vert="horz" wrap="square" lIns="91262" tIns="45631" rIns="91262" bIns="45631" numCol="1" anchor="t" anchorCtr="0" compatLnSpc="1">
              <a:prstTxWarp prst="textNoShape">
                <a:avLst/>
              </a:prstTxWarp>
            </a:bodyPr>
            <a:lstStyle/>
            <a:p>
              <a:pPr marL="0" marR="0" lvl="0" indent="0" algn="l" defTabSz="913118" rtl="0" eaLnBrk="1" fontAlgn="auto" latinLnBrk="0" hangingPunct="1">
                <a:lnSpc>
                  <a:spcPct val="100000"/>
                </a:lnSpc>
                <a:spcBef>
                  <a:spcPts val="0"/>
                </a:spcBef>
                <a:spcAft>
                  <a:spcPts val="0"/>
                </a:spcAft>
                <a:buClrTx/>
                <a:buSzTx/>
                <a:buFontTx/>
                <a:buNone/>
                <a:tabLst/>
                <a:defRPr/>
              </a:pPr>
              <a:endParaRPr kumimoji="0" lang="en-US" sz="2393" b="0" i="0" u="none" strike="noStrike" kern="0" cap="none" spc="0" normalizeH="0" baseline="0" noProof="0">
                <a:ln>
                  <a:noFill/>
                </a:ln>
                <a:solidFill>
                  <a:prstClr val="black"/>
                </a:solidFill>
                <a:effectLst/>
                <a:uLnTx/>
                <a:uFillTx/>
                <a:cs typeface="+mn-ea"/>
                <a:sym typeface="+mn-lt"/>
              </a:endParaRPr>
            </a:p>
          </p:txBody>
        </p:sp>
        <p:sp>
          <p:nvSpPr>
            <p:cNvPr id="55" name="Freeform 110"/>
            <p:cNvSpPr>
              <a:spLocks/>
            </p:cNvSpPr>
            <p:nvPr/>
          </p:nvSpPr>
          <p:spPr bwMode="auto">
            <a:xfrm>
              <a:off x="4956176" y="815975"/>
              <a:ext cx="125413" cy="115888"/>
            </a:xfrm>
            <a:custGeom>
              <a:avLst/>
              <a:gdLst/>
              <a:ahLst/>
              <a:cxnLst>
                <a:cxn ang="0">
                  <a:pos x="33" y="0"/>
                </a:cxn>
                <a:cxn ang="0">
                  <a:pos x="37" y="4"/>
                </a:cxn>
                <a:cxn ang="0">
                  <a:pos x="82" y="75"/>
                </a:cxn>
                <a:cxn ang="0">
                  <a:pos x="0" y="69"/>
                </a:cxn>
                <a:cxn ang="0">
                  <a:pos x="33" y="0"/>
                </a:cxn>
              </a:cxnLst>
              <a:rect l="0" t="0" r="r" b="b"/>
              <a:pathLst>
                <a:path w="82" h="75">
                  <a:moveTo>
                    <a:pt x="33" y="0"/>
                  </a:moveTo>
                  <a:cubicBezTo>
                    <a:pt x="34" y="1"/>
                    <a:pt x="36" y="2"/>
                    <a:pt x="37" y="4"/>
                  </a:cubicBezTo>
                  <a:cubicBezTo>
                    <a:pt x="82" y="75"/>
                    <a:pt x="82" y="75"/>
                    <a:pt x="82" y="75"/>
                  </a:cubicBezTo>
                  <a:cubicBezTo>
                    <a:pt x="0" y="69"/>
                    <a:pt x="0" y="69"/>
                    <a:pt x="0" y="69"/>
                  </a:cubicBezTo>
                  <a:lnTo>
                    <a:pt x="33" y="0"/>
                  </a:lnTo>
                  <a:close/>
                </a:path>
              </a:pathLst>
            </a:custGeom>
            <a:grpFill/>
            <a:ln w="9525">
              <a:noFill/>
              <a:round/>
              <a:headEnd/>
              <a:tailEnd/>
            </a:ln>
          </p:spPr>
          <p:txBody>
            <a:bodyPr vert="horz" wrap="square" lIns="91262" tIns="45631" rIns="91262" bIns="45631" numCol="1" anchor="t" anchorCtr="0" compatLnSpc="1">
              <a:prstTxWarp prst="textNoShape">
                <a:avLst/>
              </a:prstTxWarp>
            </a:bodyPr>
            <a:lstStyle/>
            <a:p>
              <a:pPr marL="0" marR="0" lvl="0" indent="0" algn="l" defTabSz="913118" rtl="0" eaLnBrk="1" fontAlgn="auto" latinLnBrk="0" hangingPunct="1">
                <a:lnSpc>
                  <a:spcPct val="100000"/>
                </a:lnSpc>
                <a:spcBef>
                  <a:spcPts val="0"/>
                </a:spcBef>
                <a:spcAft>
                  <a:spcPts val="0"/>
                </a:spcAft>
                <a:buClrTx/>
                <a:buSzTx/>
                <a:buFontTx/>
                <a:buNone/>
                <a:tabLst/>
                <a:defRPr/>
              </a:pPr>
              <a:endParaRPr kumimoji="0" lang="en-US" sz="2393" b="0" i="0" u="none" strike="noStrike" kern="0" cap="none" spc="0" normalizeH="0" baseline="0" noProof="0">
                <a:ln>
                  <a:noFill/>
                </a:ln>
                <a:solidFill>
                  <a:prstClr val="black"/>
                </a:solidFill>
                <a:effectLst/>
                <a:uLnTx/>
                <a:uFillTx/>
                <a:cs typeface="+mn-ea"/>
                <a:sym typeface="+mn-lt"/>
              </a:endParaRPr>
            </a:p>
          </p:txBody>
        </p:sp>
        <p:sp>
          <p:nvSpPr>
            <p:cNvPr id="56" name="Freeform 111"/>
            <p:cNvSpPr>
              <a:spLocks/>
            </p:cNvSpPr>
            <p:nvPr/>
          </p:nvSpPr>
          <p:spPr bwMode="auto">
            <a:xfrm>
              <a:off x="4802188" y="815975"/>
              <a:ext cx="190500" cy="115888"/>
            </a:xfrm>
            <a:custGeom>
              <a:avLst/>
              <a:gdLst/>
              <a:ahLst/>
              <a:cxnLst>
                <a:cxn ang="0">
                  <a:pos x="0" y="68"/>
                </a:cxn>
                <a:cxn ang="0">
                  <a:pos x="2" y="67"/>
                </a:cxn>
                <a:cxn ang="0">
                  <a:pos x="123" y="0"/>
                </a:cxn>
                <a:cxn ang="0">
                  <a:pos x="125" y="0"/>
                </a:cxn>
                <a:cxn ang="0">
                  <a:pos x="89" y="75"/>
                </a:cxn>
                <a:cxn ang="0">
                  <a:pos x="0" y="68"/>
                </a:cxn>
              </a:cxnLst>
              <a:rect l="0" t="0" r="r" b="b"/>
              <a:pathLst>
                <a:path w="125" h="75">
                  <a:moveTo>
                    <a:pt x="0" y="68"/>
                  </a:moveTo>
                  <a:cubicBezTo>
                    <a:pt x="1" y="68"/>
                    <a:pt x="1" y="67"/>
                    <a:pt x="2" y="67"/>
                  </a:cubicBezTo>
                  <a:cubicBezTo>
                    <a:pt x="123" y="0"/>
                    <a:pt x="123" y="0"/>
                    <a:pt x="123" y="0"/>
                  </a:cubicBezTo>
                  <a:cubicBezTo>
                    <a:pt x="123" y="0"/>
                    <a:pt x="124" y="0"/>
                    <a:pt x="125" y="0"/>
                  </a:cubicBezTo>
                  <a:cubicBezTo>
                    <a:pt x="89" y="75"/>
                    <a:pt x="89" y="75"/>
                    <a:pt x="89" y="75"/>
                  </a:cubicBezTo>
                  <a:lnTo>
                    <a:pt x="0" y="68"/>
                  </a:lnTo>
                  <a:close/>
                </a:path>
              </a:pathLst>
            </a:custGeom>
            <a:grpFill/>
            <a:ln w="9525">
              <a:noFill/>
              <a:round/>
              <a:headEnd/>
              <a:tailEnd/>
            </a:ln>
          </p:spPr>
          <p:txBody>
            <a:bodyPr vert="horz" wrap="square" lIns="91262" tIns="45631" rIns="91262" bIns="45631" numCol="1" anchor="t" anchorCtr="0" compatLnSpc="1">
              <a:prstTxWarp prst="textNoShape">
                <a:avLst/>
              </a:prstTxWarp>
            </a:bodyPr>
            <a:lstStyle/>
            <a:p>
              <a:pPr marL="0" marR="0" lvl="0" indent="0" algn="l" defTabSz="913118" rtl="0" eaLnBrk="1" fontAlgn="auto" latinLnBrk="0" hangingPunct="1">
                <a:lnSpc>
                  <a:spcPct val="100000"/>
                </a:lnSpc>
                <a:spcBef>
                  <a:spcPts val="0"/>
                </a:spcBef>
                <a:spcAft>
                  <a:spcPts val="0"/>
                </a:spcAft>
                <a:buClrTx/>
                <a:buSzTx/>
                <a:buFontTx/>
                <a:buNone/>
                <a:tabLst/>
                <a:defRPr/>
              </a:pPr>
              <a:endParaRPr kumimoji="0" lang="en-US" sz="2393" b="0" i="0" u="none" strike="noStrike" kern="0" cap="none" spc="0" normalizeH="0" baseline="0" noProof="0">
                <a:ln>
                  <a:noFill/>
                </a:ln>
                <a:solidFill>
                  <a:prstClr val="black"/>
                </a:solidFill>
                <a:effectLst/>
                <a:uLnTx/>
                <a:uFillTx/>
                <a:cs typeface="+mn-ea"/>
                <a:sym typeface="+mn-lt"/>
              </a:endParaRPr>
            </a:p>
          </p:txBody>
        </p:sp>
        <p:sp>
          <p:nvSpPr>
            <p:cNvPr id="57" name="Freeform 112"/>
            <p:cNvSpPr>
              <a:spLocks/>
            </p:cNvSpPr>
            <p:nvPr/>
          </p:nvSpPr>
          <p:spPr bwMode="auto">
            <a:xfrm>
              <a:off x="4878388" y="931863"/>
              <a:ext cx="209550" cy="130175"/>
            </a:xfrm>
            <a:custGeom>
              <a:avLst/>
              <a:gdLst/>
              <a:ahLst/>
              <a:cxnLst>
                <a:cxn ang="0">
                  <a:pos x="41" y="7"/>
                </a:cxn>
                <a:cxn ang="0">
                  <a:pos x="42" y="7"/>
                </a:cxn>
                <a:cxn ang="0">
                  <a:pos x="43" y="7"/>
                </a:cxn>
                <a:cxn ang="0">
                  <a:pos x="44" y="7"/>
                </a:cxn>
                <a:cxn ang="0">
                  <a:pos x="44" y="7"/>
                </a:cxn>
                <a:cxn ang="0">
                  <a:pos x="44" y="7"/>
                </a:cxn>
                <a:cxn ang="0">
                  <a:pos x="44" y="6"/>
                </a:cxn>
                <a:cxn ang="0">
                  <a:pos x="45" y="6"/>
                </a:cxn>
                <a:cxn ang="0">
                  <a:pos x="45" y="4"/>
                </a:cxn>
                <a:cxn ang="0">
                  <a:pos x="47" y="0"/>
                </a:cxn>
                <a:cxn ang="0">
                  <a:pos x="137" y="7"/>
                </a:cxn>
                <a:cxn ang="0">
                  <a:pos x="131" y="16"/>
                </a:cxn>
                <a:cxn ang="0">
                  <a:pos x="11" y="82"/>
                </a:cxn>
                <a:cxn ang="0">
                  <a:pos x="0" y="82"/>
                </a:cxn>
                <a:cxn ang="0">
                  <a:pos x="36" y="7"/>
                </a:cxn>
                <a:cxn ang="0">
                  <a:pos x="41" y="7"/>
                </a:cxn>
              </a:cxnLst>
              <a:rect l="0" t="0" r="r" b="b"/>
              <a:pathLst>
                <a:path w="137" h="84">
                  <a:moveTo>
                    <a:pt x="41" y="7"/>
                  </a:moveTo>
                  <a:cubicBezTo>
                    <a:pt x="41" y="7"/>
                    <a:pt x="42" y="7"/>
                    <a:pt x="42" y="7"/>
                  </a:cubicBezTo>
                  <a:cubicBezTo>
                    <a:pt x="43" y="7"/>
                    <a:pt x="43" y="7"/>
                    <a:pt x="43" y="7"/>
                  </a:cubicBezTo>
                  <a:cubicBezTo>
                    <a:pt x="44" y="7"/>
                    <a:pt x="44" y="7"/>
                    <a:pt x="44" y="7"/>
                  </a:cubicBezTo>
                  <a:cubicBezTo>
                    <a:pt x="44" y="7"/>
                    <a:pt x="44" y="7"/>
                    <a:pt x="44" y="7"/>
                  </a:cubicBezTo>
                  <a:cubicBezTo>
                    <a:pt x="44" y="7"/>
                    <a:pt x="44" y="7"/>
                    <a:pt x="44" y="7"/>
                  </a:cubicBezTo>
                  <a:cubicBezTo>
                    <a:pt x="44" y="6"/>
                    <a:pt x="44" y="6"/>
                    <a:pt x="44" y="6"/>
                  </a:cubicBezTo>
                  <a:cubicBezTo>
                    <a:pt x="45" y="6"/>
                    <a:pt x="45" y="6"/>
                    <a:pt x="45" y="6"/>
                  </a:cubicBezTo>
                  <a:cubicBezTo>
                    <a:pt x="45" y="5"/>
                    <a:pt x="45" y="5"/>
                    <a:pt x="45" y="4"/>
                  </a:cubicBezTo>
                  <a:cubicBezTo>
                    <a:pt x="47" y="0"/>
                    <a:pt x="47" y="0"/>
                    <a:pt x="47" y="0"/>
                  </a:cubicBezTo>
                  <a:cubicBezTo>
                    <a:pt x="137" y="7"/>
                    <a:pt x="137" y="7"/>
                    <a:pt x="137" y="7"/>
                  </a:cubicBezTo>
                  <a:cubicBezTo>
                    <a:pt x="137" y="10"/>
                    <a:pt x="135" y="14"/>
                    <a:pt x="131" y="16"/>
                  </a:cubicBezTo>
                  <a:cubicBezTo>
                    <a:pt x="11" y="82"/>
                    <a:pt x="11" y="82"/>
                    <a:pt x="11" y="82"/>
                  </a:cubicBezTo>
                  <a:cubicBezTo>
                    <a:pt x="7" y="84"/>
                    <a:pt x="3" y="84"/>
                    <a:pt x="0" y="82"/>
                  </a:cubicBezTo>
                  <a:cubicBezTo>
                    <a:pt x="36" y="7"/>
                    <a:pt x="36" y="7"/>
                    <a:pt x="36" y="7"/>
                  </a:cubicBezTo>
                  <a:lnTo>
                    <a:pt x="41" y="7"/>
                  </a:lnTo>
                  <a:close/>
                </a:path>
              </a:pathLst>
            </a:custGeom>
            <a:grpFill/>
            <a:ln w="9525">
              <a:noFill/>
              <a:round/>
              <a:headEnd/>
              <a:tailEnd/>
            </a:ln>
          </p:spPr>
          <p:txBody>
            <a:bodyPr vert="horz" wrap="square" lIns="91262" tIns="45631" rIns="91262" bIns="45631" numCol="1" anchor="t" anchorCtr="0" compatLnSpc="1">
              <a:prstTxWarp prst="textNoShape">
                <a:avLst/>
              </a:prstTxWarp>
            </a:bodyPr>
            <a:lstStyle/>
            <a:p>
              <a:pPr marL="0" marR="0" lvl="0" indent="0" algn="l" defTabSz="913118" rtl="0" eaLnBrk="1" fontAlgn="auto" latinLnBrk="0" hangingPunct="1">
                <a:lnSpc>
                  <a:spcPct val="100000"/>
                </a:lnSpc>
                <a:spcBef>
                  <a:spcPts val="0"/>
                </a:spcBef>
                <a:spcAft>
                  <a:spcPts val="0"/>
                </a:spcAft>
                <a:buClrTx/>
                <a:buSzTx/>
                <a:buFontTx/>
                <a:buNone/>
                <a:tabLst/>
                <a:defRPr/>
              </a:pPr>
              <a:endParaRPr kumimoji="0" lang="en-US" sz="2393" b="0" i="0" u="none" strike="noStrike" kern="0" cap="none" spc="0" normalizeH="0" baseline="0" noProof="0">
                <a:ln>
                  <a:noFill/>
                </a:ln>
                <a:solidFill>
                  <a:prstClr val="black"/>
                </a:solidFill>
                <a:effectLst/>
                <a:uLnTx/>
                <a:uFillTx/>
                <a:cs typeface="+mn-ea"/>
                <a:sym typeface="+mn-lt"/>
              </a:endParaRPr>
            </a:p>
          </p:txBody>
        </p:sp>
        <p:sp>
          <p:nvSpPr>
            <p:cNvPr id="58" name="Freeform 113"/>
            <p:cNvSpPr>
              <a:spLocks/>
            </p:cNvSpPr>
            <p:nvPr/>
          </p:nvSpPr>
          <p:spPr bwMode="auto">
            <a:xfrm>
              <a:off x="4806951" y="790575"/>
              <a:ext cx="60325" cy="61913"/>
            </a:xfrm>
            <a:custGeom>
              <a:avLst/>
              <a:gdLst/>
              <a:ahLst/>
              <a:cxnLst>
                <a:cxn ang="0">
                  <a:pos x="0" y="41"/>
                </a:cxn>
                <a:cxn ang="0">
                  <a:pos x="16" y="2"/>
                </a:cxn>
                <a:cxn ang="0">
                  <a:pos x="18" y="0"/>
                </a:cxn>
                <a:cxn ang="0">
                  <a:pos x="40" y="31"/>
                </a:cxn>
                <a:cxn ang="0">
                  <a:pos x="0" y="41"/>
                </a:cxn>
              </a:cxnLst>
              <a:rect l="0" t="0" r="r" b="b"/>
              <a:pathLst>
                <a:path w="40" h="41">
                  <a:moveTo>
                    <a:pt x="0" y="41"/>
                  </a:moveTo>
                  <a:cubicBezTo>
                    <a:pt x="16" y="2"/>
                    <a:pt x="16" y="2"/>
                    <a:pt x="16" y="2"/>
                  </a:cubicBezTo>
                  <a:cubicBezTo>
                    <a:pt x="17" y="1"/>
                    <a:pt x="17" y="1"/>
                    <a:pt x="18" y="0"/>
                  </a:cubicBezTo>
                  <a:cubicBezTo>
                    <a:pt x="40" y="31"/>
                    <a:pt x="40" y="31"/>
                    <a:pt x="40" y="31"/>
                  </a:cubicBezTo>
                  <a:lnTo>
                    <a:pt x="0" y="41"/>
                  </a:lnTo>
                  <a:close/>
                </a:path>
              </a:pathLst>
            </a:custGeom>
            <a:grpFill/>
            <a:ln w="9525">
              <a:noFill/>
              <a:round/>
              <a:headEnd/>
              <a:tailEnd/>
            </a:ln>
          </p:spPr>
          <p:txBody>
            <a:bodyPr vert="horz" wrap="square" lIns="91262" tIns="45631" rIns="91262" bIns="45631" numCol="1" anchor="t" anchorCtr="0" compatLnSpc="1">
              <a:prstTxWarp prst="textNoShape">
                <a:avLst/>
              </a:prstTxWarp>
            </a:bodyPr>
            <a:lstStyle/>
            <a:p>
              <a:pPr marL="0" marR="0" lvl="0" indent="0" algn="l" defTabSz="913118" rtl="0" eaLnBrk="1" fontAlgn="auto" latinLnBrk="0" hangingPunct="1">
                <a:lnSpc>
                  <a:spcPct val="100000"/>
                </a:lnSpc>
                <a:spcBef>
                  <a:spcPts val="0"/>
                </a:spcBef>
                <a:spcAft>
                  <a:spcPts val="0"/>
                </a:spcAft>
                <a:buClrTx/>
                <a:buSzTx/>
                <a:buFontTx/>
                <a:buNone/>
                <a:tabLst/>
                <a:defRPr/>
              </a:pPr>
              <a:endParaRPr kumimoji="0" lang="en-US" sz="2393" b="0" i="0" u="none" strike="noStrike" kern="0" cap="none" spc="0" normalizeH="0" baseline="0" noProof="0">
                <a:ln>
                  <a:noFill/>
                </a:ln>
                <a:solidFill>
                  <a:prstClr val="black"/>
                </a:solidFill>
                <a:effectLst/>
                <a:uLnTx/>
                <a:uFillTx/>
                <a:cs typeface="+mn-ea"/>
                <a:sym typeface="+mn-lt"/>
              </a:endParaRPr>
            </a:p>
          </p:txBody>
        </p:sp>
        <p:sp>
          <p:nvSpPr>
            <p:cNvPr id="59" name="Freeform 114"/>
            <p:cNvSpPr>
              <a:spLocks/>
            </p:cNvSpPr>
            <p:nvPr/>
          </p:nvSpPr>
          <p:spPr bwMode="auto">
            <a:xfrm>
              <a:off x="4889501" y="831850"/>
              <a:ext cx="58738" cy="61913"/>
            </a:xfrm>
            <a:custGeom>
              <a:avLst/>
              <a:gdLst/>
              <a:ahLst/>
              <a:cxnLst>
                <a:cxn ang="0">
                  <a:pos x="39" y="0"/>
                </a:cxn>
                <a:cxn ang="0">
                  <a:pos x="38" y="2"/>
                </a:cxn>
                <a:cxn ang="0">
                  <a:pos x="22" y="41"/>
                </a:cxn>
                <a:cxn ang="0">
                  <a:pos x="0" y="9"/>
                </a:cxn>
                <a:cxn ang="0">
                  <a:pos x="39" y="0"/>
                </a:cxn>
              </a:cxnLst>
              <a:rect l="0" t="0" r="r" b="b"/>
              <a:pathLst>
                <a:path w="39" h="41">
                  <a:moveTo>
                    <a:pt x="39" y="0"/>
                  </a:moveTo>
                  <a:cubicBezTo>
                    <a:pt x="39" y="1"/>
                    <a:pt x="39" y="2"/>
                    <a:pt x="38" y="2"/>
                  </a:cubicBezTo>
                  <a:cubicBezTo>
                    <a:pt x="22" y="41"/>
                    <a:pt x="22" y="41"/>
                    <a:pt x="22" y="41"/>
                  </a:cubicBezTo>
                  <a:cubicBezTo>
                    <a:pt x="0" y="9"/>
                    <a:pt x="0" y="9"/>
                    <a:pt x="0" y="9"/>
                  </a:cubicBezTo>
                  <a:lnTo>
                    <a:pt x="39" y="0"/>
                  </a:lnTo>
                  <a:close/>
                </a:path>
              </a:pathLst>
            </a:custGeom>
            <a:grpFill/>
            <a:ln w="9525">
              <a:noFill/>
              <a:round/>
              <a:headEnd/>
              <a:tailEnd/>
            </a:ln>
          </p:spPr>
          <p:txBody>
            <a:bodyPr vert="horz" wrap="square" lIns="91262" tIns="45631" rIns="91262" bIns="45631" numCol="1" anchor="t" anchorCtr="0" compatLnSpc="1">
              <a:prstTxWarp prst="textNoShape">
                <a:avLst/>
              </a:prstTxWarp>
            </a:bodyPr>
            <a:lstStyle/>
            <a:p>
              <a:pPr marL="0" marR="0" lvl="0" indent="0" algn="l" defTabSz="913118" rtl="0" eaLnBrk="1" fontAlgn="auto" latinLnBrk="0" hangingPunct="1">
                <a:lnSpc>
                  <a:spcPct val="100000"/>
                </a:lnSpc>
                <a:spcBef>
                  <a:spcPts val="0"/>
                </a:spcBef>
                <a:spcAft>
                  <a:spcPts val="0"/>
                </a:spcAft>
                <a:buClrTx/>
                <a:buSzTx/>
                <a:buFontTx/>
                <a:buNone/>
                <a:tabLst/>
                <a:defRPr/>
              </a:pPr>
              <a:endParaRPr kumimoji="0" lang="en-US" sz="2393" b="0" i="0" u="none" strike="noStrike" kern="0" cap="none" spc="0" normalizeH="0" baseline="0" noProof="0">
                <a:ln>
                  <a:noFill/>
                </a:ln>
                <a:solidFill>
                  <a:prstClr val="black"/>
                </a:solidFill>
                <a:effectLst/>
                <a:uLnTx/>
                <a:uFillTx/>
                <a:cs typeface="+mn-ea"/>
                <a:sym typeface="+mn-lt"/>
              </a:endParaRPr>
            </a:p>
          </p:txBody>
        </p:sp>
        <p:sp>
          <p:nvSpPr>
            <p:cNvPr id="60" name="Freeform 115"/>
            <p:cNvSpPr>
              <a:spLocks/>
            </p:cNvSpPr>
            <p:nvPr/>
          </p:nvSpPr>
          <p:spPr bwMode="auto">
            <a:xfrm>
              <a:off x="4840288" y="788988"/>
              <a:ext cx="104775" cy="52388"/>
            </a:xfrm>
            <a:custGeom>
              <a:avLst/>
              <a:gdLst/>
              <a:ahLst/>
              <a:cxnLst>
                <a:cxn ang="0">
                  <a:pos x="0" y="0"/>
                </a:cxn>
                <a:cxn ang="0">
                  <a:pos x="2" y="0"/>
                </a:cxn>
                <a:cxn ang="0">
                  <a:pos x="67" y="24"/>
                </a:cxn>
                <a:cxn ang="0">
                  <a:pos x="68" y="24"/>
                </a:cxn>
                <a:cxn ang="0">
                  <a:pos x="25" y="34"/>
                </a:cxn>
                <a:cxn ang="0">
                  <a:pos x="0" y="0"/>
                </a:cxn>
              </a:cxnLst>
              <a:rect l="0" t="0" r="r" b="b"/>
              <a:pathLst>
                <a:path w="68" h="34">
                  <a:moveTo>
                    <a:pt x="0" y="0"/>
                  </a:moveTo>
                  <a:cubicBezTo>
                    <a:pt x="1" y="0"/>
                    <a:pt x="1" y="0"/>
                    <a:pt x="2" y="0"/>
                  </a:cubicBezTo>
                  <a:cubicBezTo>
                    <a:pt x="67" y="24"/>
                    <a:pt x="67" y="24"/>
                    <a:pt x="67" y="24"/>
                  </a:cubicBezTo>
                  <a:cubicBezTo>
                    <a:pt x="68" y="24"/>
                    <a:pt x="68" y="24"/>
                    <a:pt x="68" y="24"/>
                  </a:cubicBezTo>
                  <a:cubicBezTo>
                    <a:pt x="25" y="34"/>
                    <a:pt x="25" y="34"/>
                    <a:pt x="25" y="34"/>
                  </a:cubicBezTo>
                  <a:lnTo>
                    <a:pt x="0" y="0"/>
                  </a:lnTo>
                  <a:close/>
                </a:path>
              </a:pathLst>
            </a:custGeom>
            <a:grpFill/>
            <a:ln w="9525">
              <a:noFill/>
              <a:round/>
              <a:headEnd/>
              <a:tailEnd/>
            </a:ln>
          </p:spPr>
          <p:txBody>
            <a:bodyPr vert="horz" wrap="square" lIns="91262" tIns="45631" rIns="91262" bIns="45631" numCol="1" anchor="t" anchorCtr="0" compatLnSpc="1">
              <a:prstTxWarp prst="textNoShape">
                <a:avLst/>
              </a:prstTxWarp>
            </a:bodyPr>
            <a:lstStyle/>
            <a:p>
              <a:pPr marL="0" marR="0" lvl="0" indent="0" algn="l" defTabSz="913118" rtl="0" eaLnBrk="1" fontAlgn="auto" latinLnBrk="0" hangingPunct="1">
                <a:lnSpc>
                  <a:spcPct val="100000"/>
                </a:lnSpc>
                <a:spcBef>
                  <a:spcPts val="0"/>
                </a:spcBef>
                <a:spcAft>
                  <a:spcPts val="0"/>
                </a:spcAft>
                <a:buClrTx/>
                <a:buSzTx/>
                <a:buFontTx/>
                <a:buNone/>
                <a:tabLst/>
                <a:defRPr/>
              </a:pPr>
              <a:endParaRPr kumimoji="0" lang="en-US" sz="2393" b="0" i="0" u="none" strike="noStrike" kern="0" cap="none" spc="0" normalizeH="0" baseline="0" noProof="0">
                <a:ln>
                  <a:noFill/>
                </a:ln>
                <a:solidFill>
                  <a:prstClr val="black"/>
                </a:solidFill>
                <a:effectLst/>
                <a:uLnTx/>
                <a:uFillTx/>
                <a:cs typeface="+mn-ea"/>
                <a:sym typeface="+mn-lt"/>
              </a:endParaRPr>
            </a:p>
          </p:txBody>
        </p:sp>
        <p:sp>
          <p:nvSpPr>
            <p:cNvPr id="61" name="Freeform 116"/>
            <p:cNvSpPr>
              <a:spLocks/>
            </p:cNvSpPr>
            <p:nvPr/>
          </p:nvSpPr>
          <p:spPr bwMode="auto">
            <a:xfrm>
              <a:off x="4805363" y="842963"/>
              <a:ext cx="114300" cy="58738"/>
            </a:xfrm>
            <a:custGeom>
              <a:avLst/>
              <a:gdLst/>
              <a:ahLst/>
              <a:cxnLst>
                <a:cxn ang="0">
                  <a:pos x="45" y="2"/>
                </a:cxn>
                <a:cxn ang="0">
                  <a:pos x="46" y="2"/>
                </a:cxn>
                <a:cxn ang="0">
                  <a:pos x="46" y="2"/>
                </a:cxn>
                <a:cxn ang="0">
                  <a:pos x="46" y="3"/>
                </a:cxn>
                <a:cxn ang="0">
                  <a:pos x="46" y="3"/>
                </a:cxn>
                <a:cxn ang="0">
                  <a:pos x="46" y="3"/>
                </a:cxn>
                <a:cxn ang="0">
                  <a:pos x="46" y="3"/>
                </a:cxn>
                <a:cxn ang="0">
                  <a:pos x="47" y="3"/>
                </a:cxn>
                <a:cxn ang="0">
                  <a:pos x="48" y="3"/>
                </a:cxn>
                <a:cxn ang="0">
                  <a:pos x="50" y="2"/>
                </a:cxn>
                <a:cxn ang="0">
                  <a:pos x="75" y="37"/>
                </a:cxn>
                <a:cxn ang="0">
                  <a:pos x="69" y="37"/>
                </a:cxn>
                <a:cxn ang="0">
                  <a:pos x="4" y="14"/>
                </a:cxn>
                <a:cxn ang="0">
                  <a:pos x="0" y="10"/>
                </a:cxn>
                <a:cxn ang="0">
                  <a:pos x="44" y="0"/>
                </a:cxn>
                <a:cxn ang="0">
                  <a:pos x="45" y="2"/>
                </a:cxn>
              </a:cxnLst>
              <a:rect l="0" t="0" r="r" b="b"/>
              <a:pathLst>
                <a:path w="75" h="38">
                  <a:moveTo>
                    <a:pt x="45" y="2"/>
                  </a:moveTo>
                  <a:cubicBezTo>
                    <a:pt x="46" y="2"/>
                    <a:pt x="46" y="2"/>
                    <a:pt x="46" y="2"/>
                  </a:cubicBezTo>
                  <a:cubicBezTo>
                    <a:pt x="46" y="2"/>
                    <a:pt x="46" y="2"/>
                    <a:pt x="46" y="2"/>
                  </a:cubicBezTo>
                  <a:cubicBezTo>
                    <a:pt x="46" y="3"/>
                    <a:pt x="46" y="3"/>
                    <a:pt x="46" y="3"/>
                  </a:cubicBezTo>
                  <a:cubicBezTo>
                    <a:pt x="46" y="3"/>
                    <a:pt x="46" y="3"/>
                    <a:pt x="46" y="3"/>
                  </a:cubicBezTo>
                  <a:cubicBezTo>
                    <a:pt x="46" y="3"/>
                    <a:pt x="46" y="3"/>
                    <a:pt x="46" y="3"/>
                  </a:cubicBezTo>
                  <a:cubicBezTo>
                    <a:pt x="46" y="3"/>
                    <a:pt x="46" y="3"/>
                    <a:pt x="46" y="3"/>
                  </a:cubicBezTo>
                  <a:cubicBezTo>
                    <a:pt x="47" y="3"/>
                    <a:pt x="47" y="3"/>
                    <a:pt x="47" y="3"/>
                  </a:cubicBezTo>
                  <a:cubicBezTo>
                    <a:pt x="48" y="3"/>
                    <a:pt x="48" y="3"/>
                    <a:pt x="48" y="3"/>
                  </a:cubicBezTo>
                  <a:cubicBezTo>
                    <a:pt x="50" y="2"/>
                    <a:pt x="50" y="2"/>
                    <a:pt x="50" y="2"/>
                  </a:cubicBezTo>
                  <a:cubicBezTo>
                    <a:pt x="75" y="37"/>
                    <a:pt x="75" y="37"/>
                    <a:pt x="75" y="37"/>
                  </a:cubicBezTo>
                  <a:cubicBezTo>
                    <a:pt x="73" y="38"/>
                    <a:pt x="71" y="38"/>
                    <a:pt x="69" y="37"/>
                  </a:cubicBezTo>
                  <a:cubicBezTo>
                    <a:pt x="4" y="14"/>
                    <a:pt x="4" y="14"/>
                    <a:pt x="4" y="14"/>
                  </a:cubicBezTo>
                  <a:cubicBezTo>
                    <a:pt x="2" y="13"/>
                    <a:pt x="1" y="12"/>
                    <a:pt x="0" y="10"/>
                  </a:cubicBezTo>
                  <a:cubicBezTo>
                    <a:pt x="44" y="0"/>
                    <a:pt x="44" y="0"/>
                    <a:pt x="44" y="0"/>
                  </a:cubicBezTo>
                  <a:lnTo>
                    <a:pt x="45" y="2"/>
                  </a:lnTo>
                  <a:close/>
                </a:path>
              </a:pathLst>
            </a:custGeom>
            <a:grpFill/>
            <a:ln w="9525">
              <a:noFill/>
              <a:round/>
              <a:headEnd/>
              <a:tailEnd/>
            </a:ln>
          </p:spPr>
          <p:txBody>
            <a:bodyPr vert="horz" wrap="square" lIns="91262" tIns="45631" rIns="91262" bIns="45631" numCol="1" anchor="t" anchorCtr="0" compatLnSpc="1">
              <a:prstTxWarp prst="textNoShape">
                <a:avLst/>
              </a:prstTxWarp>
            </a:bodyPr>
            <a:lstStyle/>
            <a:p>
              <a:pPr marL="0" marR="0" lvl="0" indent="0" algn="l" defTabSz="913118" rtl="0" eaLnBrk="1" fontAlgn="auto" latinLnBrk="0" hangingPunct="1">
                <a:lnSpc>
                  <a:spcPct val="100000"/>
                </a:lnSpc>
                <a:spcBef>
                  <a:spcPts val="0"/>
                </a:spcBef>
                <a:spcAft>
                  <a:spcPts val="0"/>
                </a:spcAft>
                <a:buClrTx/>
                <a:buSzTx/>
                <a:buFontTx/>
                <a:buNone/>
                <a:tabLst/>
                <a:defRPr/>
              </a:pPr>
              <a:endParaRPr kumimoji="0" lang="en-US" sz="2393" b="0" i="0" u="none" strike="noStrike" kern="0" cap="none" spc="0" normalizeH="0" baseline="0" noProof="0">
                <a:ln>
                  <a:noFill/>
                </a:ln>
                <a:solidFill>
                  <a:prstClr val="black"/>
                </a:solidFill>
                <a:effectLst/>
                <a:uLnTx/>
                <a:uFillTx/>
                <a:cs typeface="+mn-ea"/>
                <a:sym typeface="+mn-lt"/>
              </a:endParaRPr>
            </a:p>
          </p:txBody>
        </p:sp>
      </p:grpSp>
      <p:sp>
        <p:nvSpPr>
          <p:cNvPr id="62" name="Freeform 140"/>
          <p:cNvSpPr>
            <a:spLocks/>
          </p:cNvSpPr>
          <p:nvPr/>
        </p:nvSpPr>
        <p:spPr bwMode="auto">
          <a:xfrm>
            <a:off x="5148506" y="1486643"/>
            <a:ext cx="699281" cy="633915"/>
          </a:xfrm>
          <a:custGeom>
            <a:avLst/>
            <a:gdLst/>
            <a:ahLst/>
            <a:cxnLst>
              <a:cxn ang="0">
                <a:pos x="56" y="315"/>
              </a:cxn>
              <a:cxn ang="0">
                <a:pos x="140" y="75"/>
              </a:cxn>
              <a:cxn ang="0">
                <a:pos x="531" y="242"/>
              </a:cxn>
              <a:cxn ang="0">
                <a:pos x="227" y="548"/>
              </a:cxn>
              <a:cxn ang="0">
                <a:pos x="266" y="472"/>
              </a:cxn>
              <a:cxn ang="0">
                <a:pos x="56" y="315"/>
              </a:cxn>
            </a:cxnLst>
            <a:rect l="0" t="0" r="r" b="b"/>
            <a:pathLst>
              <a:path w="541" h="548">
                <a:moveTo>
                  <a:pt x="56" y="315"/>
                </a:moveTo>
                <a:cubicBezTo>
                  <a:pt x="56" y="315"/>
                  <a:pt x="0" y="149"/>
                  <a:pt x="140" y="75"/>
                </a:cubicBezTo>
                <a:cubicBezTo>
                  <a:pt x="281" y="0"/>
                  <a:pt x="521" y="32"/>
                  <a:pt x="531" y="242"/>
                </a:cubicBezTo>
                <a:cubicBezTo>
                  <a:pt x="541" y="452"/>
                  <a:pt x="252" y="548"/>
                  <a:pt x="227" y="548"/>
                </a:cubicBezTo>
                <a:cubicBezTo>
                  <a:pt x="227" y="548"/>
                  <a:pt x="259" y="506"/>
                  <a:pt x="266" y="472"/>
                </a:cubicBezTo>
                <a:cubicBezTo>
                  <a:pt x="266" y="472"/>
                  <a:pt x="85" y="477"/>
                  <a:pt x="56" y="315"/>
                </a:cubicBezTo>
                <a:close/>
              </a:path>
            </a:pathLst>
          </a:custGeom>
          <a:solidFill>
            <a:srgbClr val="B47730"/>
          </a:solidFill>
          <a:ln w="9525">
            <a:noFill/>
            <a:round/>
            <a:headEnd/>
            <a:tailEnd/>
          </a:ln>
        </p:spPr>
        <p:txBody>
          <a:bodyPr vert="horz" wrap="square" lIns="91262" tIns="45631" rIns="91262" bIns="45631" numCol="1" anchor="t" anchorCtr="0" compatLnSpc="1">
            <a:prstTxWarp prst="textNoShape">
              <a:avLst/>
            </a:prstTxWarp>
          </a:bodyPr>
          <a:lstStyle/>
          <a:p>
            <a:pPr marL="0" marR="0" lvl="0" indent="0" algn="l" defTabSz="913118" rtl="0" eaLnBrk="1" fontAlgn="auto" latinLnBrk="0" hangingPunct="1">
              <a:lnSpc>
                <a:spcPct val="100000"/>
              </a:lnSpc>
              <a:spcBef>
                <a:spcPts val="0"/>
              </a:spcBef>
              <a:spcAft>
                <a:spcPts val="0"/>
              </a:spcAft>
              <a:buClrTx/>
              <a:buSzTx/>
              <a:buFontTx/>
              <a:buNone/>
              <a:tabLst/>
              <a:defRPr/>
            </a:pPr>
            <a:endParaRPr kumimoji="0" lang="en-US" sz="2393" b="0" i="0" u="none" strike="noStrike" kern="0" cap="none" spc="0" normalizeH="0" baseline="0" noProof="0">
              <a:ln>
                <a:noFill/>
              </a:ln>
              <a:solidFill>
                <a:prstClr val="black"/>
              </a:solidFill>
              <a:effectLst/>
              <a:uLnTx/>
              <a:uFillTx/>
              <a:cs typeface="+mn-ea"/>
              <a:sym typeface="+mn-lt"/>
            </a:endParaRPr>
          </a:p>
        </p:txBody>
      </p:sp>
      <p:sp>
        <p:nvSpPr>
          <p:cNvPr id="63" name="Freeform 78"/>
          <p:cNvSpPr>
            <a:spLocks/>
          </p:cNvSpPr>
          <p:nvPr/>
        </p:nvSpPr>
        <p:spPr bwMode="auto">
          <a:xfrm>
            <a:off x="5437659" y="1623534"/>
            <a:ext cx="187231" cy="297725"/>
          </a:xfrm>
          <a:custGeom>
            <a:avLst/>
            <a:gdLst/>
            <a:ahLst/>
            <a:cxnLst>
              <a:cxn ang="0">
                <a:pos x="42" y="115"/>
              </a:cxn>
              <a:cxn ang="0">
                <a:pos x="30" y="115"/>
              </a:cxn>
              <a:cxn ang="0">
                <a:pos x="30" y="102"/>
              </a:cxn>
              <a:cxn ang="0">
                <a:pos x="10" y="94"/>
              </a:cxn>
              <a:cxn ang="0">
                <a:pos x="0" y="77"/>
              </a:cxn>
              <a:cxn ang="0">
                <a:pos x="19" y="73"/>
              </a:cxn>
              <a:cxn ang="0">
                <a:pos x="37" y="85"/>
              </a:cxn>
              <a:cxn ang="0">
                <a:pos x="47" y="83"/>
              </a:cxn>
              <a:cxn ang="0">
                <a:pos x="51" y="76"/>
              </a:cxn>
              <a:cxn ang="0">
                <a:pos x="47" y="70"/>
              </a:cxn>
              <a:cxn ang="0">
                <a:pos x="36" y="66"/>
              </a:cxn>
              <a:cxn ang="0">
                <a:pos x="20" y="62"/>
              </a:cxn>
              <a:cxn ang="0">
                <a:pos x="9" y="53"/>
              </a:cxn>
              <a:cxn ang="0">
                <a:pos x="4" y="39"/>
              </a:cxn>
              <a:cxn ang="0">
                <a:pos x="12" y="21"/>
              </a:cxn>
              <a:cxn ang="0">
                <a:pos x="30" y="11"/>
              </a:cxn>
              <a:cxn ang="0">
                <a:pos x="30" y="0"/>
              </a:cxn>
              <a:cxn ang="0">
                <a:pos x="42" y="0"/>
              </a:cxn>
              <a:cxn ang="0">
                <a:pos x="42" y="11"/>
              </a:cxn>
              <a:cxn ang="0">
                <a:pos x="51" y="13"/>
              </a:cxn>
              <a:cxn ang="0">
                <a:pos x="59" y="17"/>
              </a:cxn>
              <a:cxn ang="0">
                <a:pos x="70" y="32"/>
              </a:cxn>
              <a:cxn ang="0">
                <a:pos x="52" y="38"/>
              </a:cxn>
              <a:cxn ang="0">
                <a:pos x="37" y="27"/>
              </a:cxn>
              <a:cxn ang="0">
                <a:pos x="25" y="35"/>
              </a:cxn>
              <a:cxn ang="0">
                <a:pos x="28" y="41"/>
              </a:cxn>
              <a:cxn ang="0">
                <a:pos x="37" y="44"/>
              </a:cxn>
              <a:cxn ang="0">
                <a:pos x="60" y="51"/>
              </a:cxn>
              <a:cxn ang="0">
                <a:pos x="72" y="73"/>
              </a:cxn>
              <a:cxn ang="0">
                <a:pos x="68" y="87"/>
              </a:cxn>
              <a:cxn ang="0">
                <a:pos x="57" y="97"/>
              </a:cxn>
              <a:cxn ang="0">
                <a:pos x="49" y="100"/>
              </a:cxn>
              <a:cxn ang="0">
                <a:pos x="42" y="102"/>
              </a:cxn>
              <a:cxn ang="0">
                <a:pos x="42" y="115"/>
              </a:cxn>
            </a:cxnLst>
            <a:rect l="0" t="0" r="r" b="b"/>
            <a:pathLst>
              <a:path w="72" h="115">
                <a:moveTo>
                  <a:pt x="42" y="115"/>
                </a:moveTo>
                <a:cubicBezTo>
                  <a:pt x="30" y="115"/>
                  <a:pt x="30" y="115"/>
                  <a:pt x="30" y="115"/>
                </a:cubicBezTo>
                <a:cubicBezTo>
                  <a:pt x="30" y="102"/>
                  <a:pt x="30" y="102"/>
                  <a:pt x="30" y="102"/>
                </a:cubicBezTo>
                <a:cubicBezTo>
                  <a:pt x="22" y="101"/>
                  <a:pt x="16" y="98"/>
                  <a:pt x="10" y="94"/>
                </a:cubicBezTo>
                <a:cubicBezTo>
                  <a:pt x="5" y="90"/>
                  <a:pt x="2" y="85"/>
                  <a:pt x="0" y="77"/>
                </a:cubicBezTo>
                <a:cubicBezTo>
                  <a:pt x="19" y="73"/>
                  <a:pt x="19" y="73"/>
                  <a:pt x="19" y="73"/>
                </a:cubicBezTo>
                <a:cubicBezTo>
                  <a:pt x="21" y="81"/>
                  <a:pt x="27" y="85"/>
                  <a:pt x="37" y="85"/>
                </a:cubicBezTo>
                <a:cubicBezTo>
                  <a:pt x="41" y="85"/>
                  <a:pt x="44" y="85"/>
                  <a:pt x="47" y="83"/>
                </a:cubicBezTo>
                <a:cubicBezTo>
                  <a:pt x="50" y="82"/>
                  <a:pt x="51" y="79"/>
                  <a:pt x="51" y="76"/>
                </a:cubicBezTo>
                <a:cubicBezTo>
                  <a:pt x="51" y="73"/>
                  <a:pt x="50" y="71"/>
                  <a:pt x="47" y="70"/>
                </a:cubicBezTo>
                <a:cubicBezTo>
                  <a:pt x="44" y="68"/>
                  <a:pt x="41" y="67"/>
                  <a:pt x="36" y="66"/>
                </a:cubicBezTo>
                <a:cubicBezTo>
                  <a:pt x="29" y="65"/>
                  <a:pt x="24" y="63"/>
                  <a:pt x="20" y="62"/>
                </a:cubicBezTo>
                <a:cubicBezTo>
                  <a:pt x="15" y="60"/>
                  <a:pt x="12" y="57"/>
                  <a:pt x="9" y="53"/>
                </a:cubicBezTo>
                <a:cubicBezTo>
                  <a:pt x="6" y="50"/>
                  <a:pt x="4" y="45"/>
                  <a:pt x="4" y="39"/>
                </a:cubicBezTo>
                <a:cubicBezTo>
                  <a:pt x="4" y="32"/>
                  <a:pt x="7" y="26"/>
                  <a:pt x="12" y="21"/>
                </a:cubicBezTo>
                <a:cubicBezTo>
                  <a:pt x="17" y="15"/>
                  <a:pt x="23" y="12"/>
                  <a:pt x="30" y="11"/>
                </a:cubicBezTo>
                <a:cubicBezTo>
                  <a:pt x="30" y="0"/>
                  <a:pt x="30" y="0"/>
                  <a:pt x="30" y="0"/>
                </a:cubicBezTo>
                <a:cubicBezTo>
                  <a:pt x="42" y="0"/>
                  <a:pt x="42" y="0"/>
                  <a:pt x="42" y="0"/>
                </a:cubicBezTo>
                <a:cubicBezTo>
                  <a:pt x="42" y="11"/>
                  <a:pt x="42" y="11"/>
                  <a:pt x="42" y="11"/>
                </a:cubicBezTo>
                <a:cubicBezTo>
                  <a:pt x="45" y="11"/>
                  <a:pt x="48" y="12"/>
                  <a:pt x="51" y="13"/>
                </a:cubicBezTo>
                <a:cubicBezTo>
                  <a:pt x="54" y="14"/>
                  <a:pt x="56" y="15"/>
                  <a:pt x="59" y="17"/>
                </a:cubicBezTo>
                <a:cubicBezTo>
                  <a:pt x="64" y="20"/>
                  <a:pt x="67" y="25"/>
                  <a:pt x="70" y="32"/>
                </a:cubicBezTo>
                <a:cubicBezTo>
                  <a:pt x="52" y="38"/>
                  <a:pt x="52" y="38"/>
                  <a:pt x="52" y="38"/>
                </a:cubicBezTo>
                <a:cubicBezTo>
                  <a:pt x="50" y="31"/>
                  <a:pt x="45" y="27"/>
                  <a:pt x="37" y="27"/>
                </a:cubicBezTo>
                <a:cubicBezTo>
                  <a:pt x="29" y="27"/>
                  <a:pt x="25" y="30"/>
                  <a:pt x="25" y="35"/>
                </a:cubicBezTo>
                <a:cubicBezTo>
                  <a:pt x="25" y="38"/>
                  <a:pt x="26" y="40"/>
                  <a:pt x="28" y="41"/>
                </a:cubicBezTo>
                <a:cubicBezTo>
                  <a:pt x="30" y="42"/>
                  <a:pt x="33" y="43"/>
                  <a:pt x="37" y="44"/>
                </a:cubicBezTo>
                <a:cubicBezTo>
                  <a:pt x="48" y="46"/>
                  <a:pt x="56" y="49"/>
                  <a:pt x="60" y="51"/>
                </a:cubicBezTo>
                <a:cubicBezTo>
                  <a:pt x="68" y="56"/>
                  <a:pt x="72" y="64"/>
                  <a:pt x="72" y="73"/>
                </a:cubicBezTo>
                <a:cubicBezTo>
                  <a:pt x="72" y="78"/>
                  <a:pt x="71" y="83"/>
                  <a:pt x="68" y="87"/>
                </a:cubicBezTo>
                <a:cubicBezTo>
                  <a:pt x="65" y="91"/>
                  <a:pt x="61" y="95"/>
                  <a:pt x="57" y="97"/>
                </a:cubicBezTo>
                <a:cubicBezTo>
                  <a:pt x="54" y="99"/>
                  <a:pt x="52" y="100"/>
                  <a:pt x="49" y="100"/>
                </a:cubicBezTo>
                <a:cubicBezTo>
                  <a:pt x="47" y="101"/>
                  <a:pt x="44" y="102"/>
                  <a:pt x="42" y="102"/>
                </a:cubicBezTo>
                <a:lnTo>
                  <a:pt x="42" y="115"/>
                </a:lnTo>
                <a:close/>
              </a:path>
            </a:pathLst>
          </a:custGeom>
          <a:solidFill>
            <a:sysClr val="window" lastClr="FFFFFF"/>
          </a:solidFill>
          <a:ln w="9525">
            <a:noFill/>
            <a:round/>
            <a:headEnd/>
            <a:tailEnd/>
          </a:ln>
        </p:spPr>
        <p:txBody>
          <a:bodyPr vert="horz" wrap="square" lIns="91262" tIns="45631" rIns="91262" bIns="45631" numCol="1" anchor="t" anchorCtr="0" compatLnSpc="1">
            <a:prstTxWarp prst="textNoShape">
              <a:avLst/>
            </a:prstTxWarp>
          </a:bodyPr>
          <a:lstStyle/>
          <a:p>
            <a:pPr marL="0" marR="0" lvl="0" indent="0" algn="l" defTabSz="913118" rtl="0" eaLnBrk="1" fontAlgn="auto" latinLnBrk="0" hangingPunct="1">
              <a:lnSpc>
                <a:spcPct val="100000"/>
              </a:lnSpc>
              <a:spcBef>
                <a:spcPts val="0"/>
              </a:spcBef>
              <a:spcAft>
                <a:spcPts val="0"/>
              </a:spcAft>
              <a:buClrTx/>
              <a:buSzTx/>
              <a:buFontTx/>
              <a:buNone/>
              <a:tabLst/>
              <a:defRPr/>
            </a:pPr>
            <a:endParaRPr kumimoji="0" lang="en-US" sz="2393" b="0" i="0" u="none" strike="noStrike" kern="0" cap="none" spc="0" normalizeH="0" baseline="0" noProof="0" dirty="0">
              <a:ln>
                <a:noFill/>
              </a:ln>
              <a:solidFill>
                <a:prstClr val="black"/>
              </a:solidFill>
              <a:effectLst/>
              <a:uLnTx/>
              <a:uFillTx/>
              <a:cs typeface="+mn-ea"/>
              <a:sym typeface="+mn-lt"/>
            </a:endParaRPr>
          </a:p>
        </p:txBody>
      </p:sp>
      <p:sp>
        <p:nvSpPr>
          <p:cNvPr id="64" name="Freeform 139"/>
          <p:cNvSpPr>
            <a:spLocks/>
          </p:cNvSpPr>
          <p:nvPr/>
        </p:nvSpPr>
        <p:spPr bwMode="auto">
          <a:xfrm>
            <a:off x="5527176" y="2483229"/>
            <a:ext cx="698720" cy="630591"/>
          </a:xfrm>
          <a:custGeom>
            <a:avLst/>
            <a:gdLst/>
            <a:ahLst/>
            <a:cxnLst>
              <a:cxn ang="0">
                <a:pos x="149" y="333"/>
              </a:cxn>
              <a:cxn ang="0">
                <a:pos x="159" y="412"/>
              </a:cxn>
              <a:cxn ang="0">
                <a:pos x="252" y="338"/>
              </a:cxn>
              <a:cxn ang="0">
                <a:pos x="437" y="188"/>
              </a:cxn>
              <a:cxn ang="0">
                <a:pos x="254" y="0"/>
              </a:cxn>
              <a:cxn ang="0">
                <a:pos x="16" y="192"/>
              </a:cxn>
              <a:cxn ang="0">
                <a:pos x="149" y="333"/>
              </a:cxn>
            </a:cxnLst>
            <a:rect l="0" t="0" r="r" b="b"/>
            <a:pathLst>
              <a:path w="457" h="412">
                <a:moveTo>
                  <a:pt x="149" y="333"/>
                </a:moveTo>
                <a:cubicBezTo>
                  <a:pt x="149" y="333"/>
                  <a:pt x="193" y="336"/>
                  <a:pt x="159" y="412"/>
                </a:cubicBezTo>
                <a:cubicBezTo>
                  <a:pt x="159" y="412"/>
                  <a:pt x="245" y="378"/>
                  <a:pt x="252" y="338"/>
                </a:cubicBezTo>
                <a:cubicBezTo>
                  <a:pt x="252" y="338"/>
                  <a:pt x="417" y="326"/>
                  <a:pt x="437" y="188"/>
                </a:cubicBezTo>
                <a:cubicBezTo>
                  <a:pt x="457" y="49"/>
                  <a:pt x="335" y="0"/>
                  <a:pt x="254" y="0"/>
                </a:cubicBezTo>
                <a:cubicBezTo>
                  <a:pt x="172" y="1"/>
                  <a:pt x="0" y="31"/>
                  <a:pt x="16" y="192"/>
                </a:cubicBezTo>
                <a:cubicBezTo>
                  <a:pt x="33" y="353"/>
                  <a:pt x="149" y="333"/>
                  <a:pt x="149" y="333"/>
                </a:cubicBezTo>
                <a:close/>
              </a:path>
            </a:pathLst>
          </a:custGeom>
          <a:solidFill>
            <a:srgbClr val="FCAF26"/>
          </a:solidFill>
          <a:ln w="9525">
            <a:noFill/>
            <a:round/>
            <a:headEnd/>
            <a:tailEnd/>
          </a:ln>
        </p:spPr>
        <p:txBody>
          <a:bodyPr vert="horz" wrap="square" lIns="91262" tIns="45631" rIns="91262" bIns="45631" numCol="1" anchor="t" anchorCtr="0" compatLnSpc="1">
            <a:prstTxWarp prst="textNoShape">
              <a:avLst/>
            </a:prstTxWarp>
          </a:bodyPr>
          <a:lstStyle/>
          <a:p>
            <a:pPr marL="0" marR="0" lvl="0" indent="0" algn="l" defTabSz="913118" rtl="0" eaLnBrk="1" fontAlgn="auto" latinLnBrk="0" hangingPunct="1">
              <a:lnSpc>
                <a:spcPct val="100000"/>
              </a:lnSpc>
              <a:spcBef>
                <a:spcPts val="0"/>
              </a:spcBef>
              <a:spcAft>
                <a:spcPts val="0"/>
              </a:spcAft>
              <a:buClrTx/>
              <a:buSzTx/>
              <a:buFontTx/>
              <a:buNone/>
              <a:tabLst/>
              <a:defRPr/>
            </a:pPr>
            <a:endParaRPr kumimoji="0" lang="en-US" sz="2393" b="0" i="0" u="none" strike="noStrike" kern="0" cap="none" spc="0" normalizeH="0" baseline="0" noProof="0">
              <a:ln>
                <a:noFill/>
              </a:ln>
              <a:solidFill>
                <a:prstClr val="black"/>
              </a:solidFill>
              <a:effectLst/>
              <a:uLnTx/>
              <a:uFillTx/>
              <a:cs typeface="+mn-ea"/>
              <a:sym typeface="+mn-lt"/>
            </a:endParaRPr>
          </a:p>
        </p:txBody>
      </p:sp>
      <p:sp>
        <p:nvSpPr>
          <p:cNvPr id="65" name="Freeform 117"/>
          <p:cNvSpPr>
            <a:spLocks noEditPoints="1"/>
          </p:cNvSpPr>
          <p:nvPr/>
        </p:nvSpPr>
        <p:spPr bwMode="auto">
          <a:xfrm>
            <a:off x="5741861" y="2650224"/>
            <a:ext cx="291848" cy="195898"/>
          </a:xfrm>
          <a:custGeom>
            <a:avLst/>
            <a:gdLst/>
            <a:ahLst/>
            <a:cxnLst>
              <a:cxn ang="0">
                <a:pos x="18" y="15"/>
              </a:cxn>
              <a:cxn ang="0">
                <a:pos x="209" y="15"/>
              </a:cxn>
              <a:cxn ang="0">
                <a:pos x="211" y="17"/>
              </a:cxn>
              <a:cxn ang="0">
                <a:pos x="211" y="31"/>
              </a:cxn>
              <a:cxn ang="0">
                <a:pos x="15" y="31"/>
              </a:cxn>
              <a:cxn ang="0">
                <a:pos x="15" y="17"/>
              </a:cxn>
              <a:cxn ang="0">
                <a:pos x="18" y="15"/>
              </a:cxn>
              <a:cxn ang="0">
                <a:pos x="209" y="0"/>
              </a:cxn>
              <a:cxn ang="0">
                <a:pos x="18" y="0"/>
              </a:cxn>
              <a:cxn ang="0">
                <a:pos x="0" y="17"/>
              </a:cxn>
              <a:cxn ang="0">
                <a:pos x="0" y="134"/>
              </a:cxn>
              <a:cxn ang="0">
                <a:pos x="18" y="152"/>
              </a:cxn>
              <a:cxn ang="0">
                <a:pos x="209" y="152"/>
              </a:cxn>
              <a:cxn ang="0">
                <a:pos x="227" y="134"/>
              </a:cxn>
              <a:cxn ang="0">
                <a:pos x="227" y="17"/>
              </a:cxn>
              <a:cxn ang="0">
                <a:pos x="209" y="0"/>
              </a:cxn>
              <a:cxn ang="0">
                <a:pos x="209" y="136"/>
              </a:cxn>
              <a:cxn ang="0">
                <a:pos x="18" y="136"/>
              </a:cxn>
              <a:cxn ang="0">
                <a:pos x="15" y="134"/>
              </a:cxn>
              <a:cxn ang="0">
                <a:pos x="15" y="71"/>
              </a:cxn>
              <a:cxn ang="0">
                <a:pos x="211" y="71"/>
              </a:cxn>
              <a:cxn ang="0">
                <a:pos x="211" y="134"/>
              </a:cxn>
              <a:cxn ang="0">
                <a:pos x="209" y="136"/>
              </a:cxn>
            </a:cxnLst>
            <a:rect l="0" t="0" r="r" b="b"/>
            <a:pathLst>
              <a:path w="227" h="152">
                <a:moveTo>
                  <a:pt x="18" y="15"/>
                </a:moveTo>
                <a:cubicBezTo>
                  <a:pt x="209" y="15"/>
                  <a:pt x="209" y="15"/>
                  <a:pt x="209" y="15"/>
                </a:cubicBezTo>
                <a:cubicBezTo>
                  <a:pt x="210" y="15"/>
                  <a:pt x="211" y="16"/>
                  <a:pt x="211" y="17"/>
                </a:cubicBezTo>
                <a:cubicBezTo>
                  <a:pt x="211" y="31"/>
                  <a:pt x="211" y="31"/>
                  <a:pt x="211" y="31"/>
                </a:cubicBezTo>
                <a:cubicBezTo>
                  <a:pt x="15" y="31"/>
                  <a:pt x="15" y="31"/>
                  <a:pt x="15" y="31"/>
                </a:cubicBezTo>
                <a:cubicBezTo>
                  <a:pt x="15" y="17"/>
                  <a:pt x="15" y="17"/>
                  <a:pt x="15" y="17"/>
                </a:cubicBezTo>
                <a:cubicBezTo>
                  <a:pt x="15" y="16"/>
                  <a:pt x="16" y="15"/>
                  <a:pt x="18" y="15"/>
                </a:cubicBezTo>
                <a:close/>
                <a:moveTo>
                  <a:pt x="209" y="0"/>
                </a:moveTo>
                <a:cubicBezTo>
                  <a:pt x="18" y="0"/>
                  <a:pt x="18" y="0"/>
                  <a:pt x="18" y="0"/>
                </a:cubicBezTo>
                <a:cubicBezTo>
                  <a:pt x="8" y="0"/>
                  <a:pt x="0" y="8"/>
                  <a:pt x="0" y="17"/>
                </a:cubicBezTo>
                <a:cubicBezTo>
                  <a:pt x="0" y="134"/>
                  <a:pt x="0" y="134"/>
                  <a:pt x="0" y="134"/>
                </a:cubicBezTo>
                <a:cubicBezTo>
                  <a:pt x="0" y="144"/>
                  <a:pt x="8" y="152"/>
                  <a:pt x="18" y="152"/>
                </a:cubicBezTo>
                <a:cubicBezTo>
                  <a:pt x="209" y="152"/>
                  <a:pt x="209" y="152"/>
                  <a:pt x="209" y="152"/>
                </a:cubicBezTo>
                <a:cubicBezTo>
                  <a:pt x="219" y="152"/>
                  <a:pt x="226" y="144"/>
                  <a:pt x="227" y="134"/>
                </a:cubicBezTo>
                <a:cubicBezTo>
                  <a:pt x="227" y="17"/>
                  <a:pt x="227" y="17"/>
                  <a:pt x="227" y="17"/>
                </a:cubicBezTo>
                <a:cubicBezTo>
                  <a:pt x="226" y="8"/>
                  <a:pt x="219" y="0"/>
                  <a:pt x="209" y="0"/>
                </a:cubicBezTo>
                <a:close/>
                <a:moveTo>
                  <a:pt x="209" y="136"/>
                </a:moveTo>
                <a:cubicBezTo>
                  <a:pt x="18" y="136"/>
                  <a:pt x="18" y="136"/>
                  <a:pt x="18" y="136"/>
                </a:cubicBezTo>
                <a:cubicBezTo>
                  <a:pt x="16" y="136"/>
                  <a:pt x="15" y="135"/>
                  <a:pt x="15" y="134"/>
                </a:cubicBezTo>
                <a:cubicBezTo>
                  <a:pt x="15" y="71"/>
                  <a:pt x="15" y="71"/>
                  <a:pt x="15" y="71"/>
                </a:cubicBezTo>
                <a:cubicBezTo>
                  <a:pt x="211" y="71"/>
                  <a:pt x="211" y="71"/>
                  <a:pt x="211" y="71"/>
                </a:cubicBezTo>
                <a:cubicBezTo>
                  <a:pt x="211" y="134"/>
                  <a:pt x="211" y="134"/>
                  <a:pt x="211" y="134"/>
                </a:cubicBezTo>
                <a:cubicBezTo>
                  <a:pt x="211" y="135"/>
                  <a:pt x="210" y="136"/>
                  <a:pt x="209" y="136"/>
                </a:cubicBezTo>
                <a:close/>
              </a:path>
            </a:pathLst>
          </a:custGeom>
          <a:solidFill>
            <a:sysClr val="window" lastClr="FFFFFF"/>
          </a:solidFill>
          <a:ln w="9525">
            <a:noFill/>
            <a:round/>
            <a:headEnd/>
            <a:tailEnd/>
          </a:ln>
        </p:spPr>
        <p:txBody>
          <a:bodyPr vert="horz" wrap="square" lIns="91262" tIns="45631" rIns="91262" bIns="45631" numCol="1" anchor="t" anchorCtr="0" compatLnSpc="1">
            <a:prstTxWarp prst="textNoShape">
              <a:avLst/>
            </a:prstTxWarp>
          </a:bodyPr>
          <a:lstStyle/>
          <a:p>
            <a:pPr marL="0" marR="0" lvl="0" indent="0" algn="l" defTabSz="913118" rtl="0" eaLnBrk="1" fontAlgn="auto" latinLnBrk="0" hangingPunct="1">
              <a:lnSpc>
                <a:spcPct val="100000"/>
              </a:lnSpc>
              <a:spcBef>
                <a:spcPts val="0"/>
              </a:spcBef>
              <a:spcAft>
                <a:spcPts val="0"/>
              </a:spcAft>
              <a:buClrTx/>
              <a:buSzTx/>
              <a:buFontTx/>
              <a:buNone/>
              <a:tabLst/>
              <a:defRPr/>
            </a:pPr>
            <a:endParaRPr kumimoji="0" lang="en-US" sz="2393" b="0" i="0" u="none" strike="noStrike" kern="0" cap="none" spc="0" normalizeH="0" baseline="0" noProof="0">
              <a:ln>
                <a:noFill/>
              </a:ln>
              <a:solidFill>
                <a:prstClr val="black"/>
              </a:solidFill>
              <a:effectLst/>
              <a:uLnTx/>
              <a:uFillTx/>
              <a:cs typeface="+mn-ea"/>
              <a:sym typeface="+mn-lt"/>
            </a:endParaRPr>
          </a:p>
        </p:txBody>
      </p:sp>
      <p:sp>
        <p:nvSpPr>
          <p:cNvPr id="66" name="Freeform 167"/>
          <p:cNvSpPr>
            <a:spLocks noEditPoints="1"/>
          </p:cNvSpPr>
          <p:nvPr/>
        </p:nvSpPr>
        <p:spPr bwMode="auto">
          <a:xfrm>
            <a:off x="6360142" y="1746926"/>
            <a:ext cx="248294" cy="250280"/>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FCAF26"/>
          </a:solidFill>
          <a:ln w="9525">
            <a:noFill/>
            <a:round/>
            <a:headEnd/>
            <a:tailEnd/>
          </a:ln>
        </p:spPr>
        <p:txBody>
          <a:bodyPr vert="horz" wrap="square" lIns="91262" tIns="45631" rIns="91262" bIns="45631" numCol="1" anchor="t" anchorCtr="0" compatLnSpc="1">
            <a:prstTxWarp prst="textNoShape">
              <a:avLst/>
            </a:prstTxWarp>
          </a:bodyPr>
          <a:lstStyle/>
          <a:p>
            <a:pPr marL="0" marR="0" lvl="0" indent="0" algn="l" defTabSz="913118" rtl="0" eaLnBrk="1" fontAlgn="auto" latinLnBrk="0" hangingPunct="1">
              <a:lnSpc>
                <a:spcPct val="100000"/>
              </a:lnSpc>
              <a:spcBef>
                <a:spcPts val="0"/>
              </a:spcBef>
              <a:spcAft>
                <a:spcPts val="0"/>
              </a:spcAft>
              <a:buClrTx/>
              <a:buSzTx/>
              <a:buFontTx/>
              <a:buNone/>
              <a:tabLst/>
              <a:defRPr/>
            </a:pPr>
            <a:endParaRPr kumimoji="0" lang="en-US" sz="2393" b="0" i="0" u="none" strike="noStrike" kern="0" cap="none" spc="0" normalizeH="0" baseline="0" noProof="0" dirty="0">
              <a:ln>
                <a:noFill/>
              </a:ln>
              <a:solidFill>
                <a:prstClr val="black"/>
              </a:solidFill>
              <a:effectLst/>
              <a:uLnTx/>
              <a:uFillTx/>
              <a:cs typeface="+mn-ea"/>
              <a:sym typeface="+mn-lt"/>
            </a:endParaRPr>
          </a:p>
        </p:txBody>
      </p:sp>
      <p:sp>
        <p:nvSpPr>
          <p:cNvPr id="67" name="Freeform 167"/>
          <p:cNvSpPr>
            <a:spLocks noEditPoints="1"/>
          </p:cNvSpPr>
          <p:nvPr/>
        </p:nvSpPr>
        <p:spPr bwMode="auto">
          <a:xfrm>
            <a:off x="2538208" y="1746926"/>
            <a:ext cx="248294" cy="250280"/>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B47730"/>
          </a:solidFill>
          <a:ln w="9525">
            <a:noFill/>
            <a:round/>
            <a:headEnd/>
            <a:tailEnd/>
          </a:ln>
        </p:spPr>
        <p:txBody>
          <a:bodyPr vert="horz" wrap="square" lIns="91262" tIns="45631" rIns="91262" bIns="45631" numCol="1" anchor="t" anchorCtr="0" compatLnSpc="1">
            <a:prstTxWarp prst="textNoShape">
              <a:avLst/>
            </a:prstTxWarp>
          </a:bodyPr>
          <a:lstStyle/>
          <a:p>
            <a:pPr marL="0" marR="0" lvl="0" indent="0" algn="l" defTabSz="913118" rtl="0" eaLnBrk="1" fontAlgn="auto" latinLnBrk="0" hangingPunct="1">
              <a:lnSpc>
                <a:spcPct val="100000"/>
              </a:lnSpc>
              <a:spcBef>
                <a:spcPts val="0"/>
              </a:spcBef>
              <a:spcAft>
                <a:spcPts val="0"/>
              </a:spcAft>
              <a:buClrTx/>
              <a:buSzTx/>
              <a:buFontTx/>
              <a:buNone/>
              <a:tabLst/>
              <a:defRPr/>
            </a:pPr>
            <a:endParaRPr kumimoji="0" lang="en-US" sz="2393" b="0" i="0" u="none" strike="noStrike" kern="0" cap="none" spc="0" normalizeH="0" baseline="0" noProof="0" dirty="0">
              <a:ln>
                <a:noFill/>
              </a:ln>
              <a:solidFill>
                <a:prstClr val="black"/>
              </a:solidFill>
              <a:effectLst/>
              <a:uLnTx/>
              <a:uFillTx/>
              <a:cs typeface="+mn-ea"/>
              <a:sym typeface="+mn-lt"/>
            </a:endParaRPr>
          </a:p>
        </p:txBody>
      </p:sp>
      <p:sp>
        <p:nvSpPr>
          <p:cNvPr id="68" name="Freeform 167"/>
          <p:cNvSpPr>
            <a:spLocks noEditPoints="1"/>
          </p:cNvSpPr>
          <p:nvPr/>
        </p:nvSpPr>
        <p:spPr bwMode="auto">
          <a:xfrm>
            <a:off x="6360142" y="2740345"/>
            <a:ext cx="248294" cy="250280"/>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B47730"/>
          </a:solidFill>
          <a:ln w="9525">
            <a:noFill/>
            <a:round/>
            <a:headEnd/>
            <a:tailEnd/>
          </a:ln>
        </p:spPr>
        <p:txBody>
          <a:bodyPr vert="horz" wrap="square" lIns="91262" tIns="45631" rIns="91262" bIns="45631" numCol="1" anchor="t" anchorCtr="0" compatLnSpc="1">
            <a:prstTxWarp prst="textNoShape">
              <a:avLst/>
            </a:prstTxWarp>
          </a:bodyPr>
          <a:lstStyle/>
          <a:p>
            <a:pPr marL="0" marR="0" lvl="0" indent="0" algn="l" defTabSz="913118" rtl="0" eaLnBrk="1" fontAlgn="auto" latinLnBrk="0" hangingPunct="1">
              <a:lnSpc>
                <a:spcPct val="100000"/>
              </a:lnSpc>
              <a:spcBef>
                <a:spcPts val="0"/>
              </a:spcBef>
              <a:spcAft>
                <a:spcPts val="0"/>
              </a:spcAft>
              <a:buClrTx/>
              <a:buSzTx/>
              <a:buFontTx/>
              <a:buNone/>
              <a:tabLst/>
              <a:defRPr/>
            </a:pPr>
            <a:endParaRPr kumimoji="0" lang="en-US" sz="2393" b="0" i="0" u="none" strike="noStrike" kern="0" cap="none" spc="0" normalizeH="0" baseline="0" noProof="0" dirty="0">
              <a:ln>
                <a:noFill/>
              </a:ln>
              <a:solidFill>
                <a:prstClr val="black"/>
              </a:solidFill>
              <a:effectLst/>
              <a:uLnTx/>
              <a:uFillTx/>
              <a:cs typeface="+mn-ea"/>
              <a:sym typeface="+mn-lt"/>
            </a:endParaRPr>
          </a:p>
        </p:txBody>
      </p:sp>
      <p:sp>
        <p:nvSpPr>
          <p:cNvPr id="69" name="Freeform 167"/>
          <p:cNvSpPr>
            <a:spLocks noEditPoints="1"/>
          </p:cNvSpPr>
          <p:nvPr/>
        </p:nvSpPr>
        <p:spPr bwMode="auto">
          <a:xfrm>
            <a:off x="2538208" y="2740345"/>
            <a:ext cx="248294" cy="250280"/>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FCAF26"/>
          </a:solidFill>
          <a:ln w="9525">
            <a:noFill/>
            <a:round/>
            <a:headEnd/>
            <a:tailEnd/>
          </a:ln>
        </p:spPr>
        <p:txBody>
          <a:bodyPr vert="horz" wrap="square" lIns="91262" tIns="45631" rIns="91262" bIns="45631" numCol="1" anchor="t" anchorCtr="0" compatLnSpc="1">
            <a:prstTxWarp prst="textNoShape">
              <a:avLst/>
            </a:prstTxWarp>
          </a:bodyPr>
          <a:lstStyle/>
          <a:p>
            <a:pPr marL="0" marR="0" lvl="0" indent="0" algn="l" defTabSz="913118" rtl="0" eaLnBrk="1" fontAlgn="auto" latinLnBrk="0" hangingPunct="1">
              <a:lnSpc>
                <a:spcPct val="100000"/>
              </a:lnSpc>
              <a:spcBef>
                <a:spcPts val="0"/>
              </a:spcBef>
              <a:spcAft>
                <a:spcPts val="0"/>
              </a:spcAft>
              <a:buClrTx/>
              <a:buSzTx/>
              <a:buFontTx/>
              <a:buNone/>
              <a:tabLst/>
              <a:defRPr/>
            </a:pPr>
            <a:endParaRPr kumimoji="0" lang="en-US" sz="2393" b="0" i="0" u="none" strike="noStrike" kern="0" cap="none" spc="0" normalizeH="0" baseline="0" noProof="0" dirty="0">
              <a:ln>
                <a:noFill/>
              </a:ln>
              <a:solidFill>
                <a:prstClr val="black"/>
              </a:solidFill>
              <a:effectLst/>
              <a:uLnTx/>
              <a:uFillTx/>
              <a:cs typeface="+mn-ea"/>
              <a:sym typeface="+mn-lt"/>
            </a:endParaRPr>
          </a:p>
        </p:txBody>
      </p:sp>
      <p:sp>
        <p:nvSpPr>
          <p:cNvPr id="70" name="Freeform 167"/>
          <p:cNvSpPr>
            <a:spLocks noEditPoints="1"/>
          </p:cNvSpPr>
          <p:nvPr/>
        </p:nvSpPr>
        <p:spPr bwMode="auto">
          <a:xfrm>
            <a:off x="6360142" y="3733764"/>
            <a:ext cx="248294" cy="250280"/>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FCAF26"/>
          </a:solidFill>
          <a:ln w="9525">
            <a:noFill/>
            <a:round/>
            <a:headEnd/>
            <a:tailEnd/>
          </a:ln>
        </p:spPr>
        <p:txBody>
          <a:bodyPr vert="horz" wrap="square" lIns="91262" tIns="45631" rIns="91262" bIns="45631" numCol="1" anchor="t" anchorCtr="0" compatLnSpc="1">
            <a:prstTxWarp prst="textNoShape">
              <a:avLst/>
            </a:prstTxWarp>
          </a:bodyPr>
          <a:lstStyle/>
          <a:p>
            <a:pPr marL="0" marR="0" lvl="0" indent="0" algn="l" defTabSz="913118" rtl="0" eaLnBrk="1" fontAlgn="auto" latinLnBrk="0" hangingPunct="1">
              <a:lnSpc>
                <a:spcPct val="100000"/>
              </a:lnSpc>
              <a:spcBef>
                <a:spcPts val="0"/>
              </a:spcBef>
              <a:spcAft>
                <a:spcPts val="0"/>
              </a:spcAft>
              <a:buClrTx/>
              <a:buSzTx/>
              <a:buFontTx/>
              <a:buNone/>
              <a:tabLst/>
              <a:defRPr/>
            </a:pPr>
            <a:endParaRPr kumimoji="0" lang="en-US" sz="2393" b="0" i="0" u="none" strike="noStrike" kern="0" cap="none" spc="0" normalizeH="0" baseline="0" noProof="0" dirty="0">
              <a:ln>
                <a:noFill/>
              </a:ln>
              <a:solidFill>
                <a:prstClr val="black"/>
              </a:solidFill>
              <a:effectLst/>
              <a:uLnTx/>
              <a:uFillTx/>
              <a:cs typeface="+mn-ea"/>
              <a:sym typeface="+mn-lt"/>
            </a:endParaRPr>
          </a:p>
        </p:txBody>
      </p:sp>
      <p:sp>
        <p:nvSpPr>
          <p:cNvPr id="71" name="Freeform 167"/>
          <p:cNvSpPr>
            <a:spLocks noEditPoints="1"/>
          </p:cNvSpPr>
          <p:nvPr/>
        </p:nvSpPr>
        <p:spPr bwMode="auto">
          <a:xfrm>
            <a:off x="2538208" y="3733764"/>
            <a:ext cx="248294" cy="250280"/>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B47730"/>
          </a:solidFill>
          <a:ln w="9525">
            <a:noFill/>
            <a:round/>
            <a:headEnd/>
            <a:tailEnd/>
          </a:ln>
        </p:spPr>
        <p:txBody>
          <a:bodyPr vert="horz" wrap="square" lIns="91262" tIns="45631" rIns="91262" bIns="45631" numCol="1" anchor="t" anchorCtr="0" compatLnSpc="1">
            <a:prstTxWarp prst="textNoShape">
              <a:avLst/>
            </a:prstTxWarp>
          </a:bodyPr>
          <a:lstStyle/>
          <a:p>
            <a:pPr marL="0" marR="0" lvl="0" indent="0" algn="l" defTabSz="913118" rtl="0" eaLnBrk="1" fontAlgn="auto" latinLnBrk="0" hangingPunct="1">
              <a:lnSpc>
                <a:spcPct val="100000"/>
              </a:lnSpc>
              <a:spcBef>
                <a:spcPts val="0"/>
              </a:spcBef>
              <a:spcAft>
                <a:spcPts val="0"/>
              </a:spcAft>
              <a:buClrTx/>
              <a:buSzTx/>
              <a:buFontTx/>
              <a:buNone/>
              <a:tabLst/>
              <a:defRPr/>
            </a:pPr>
            <a:endParaRPr kumimoji="0" lang="en-US" sz="2393" b="0" i="0" u="none" strike="noStrike" kern="0" cap="none" spc="0" normalizeH="0" baseline="0" noProof="0" dirty="0">
              <a:ln>
                <a:noFill/>
              </a:ln>
              <a:solidFill>
                <a:prstClr val="black"/>
              </a:solidFill>
              <a:effectLst/>
              <a:uLnTx/>
              <a:uFillTx/>
              <a:cs typeface="+mn-ea"/>
              <a:sym typeface="+mn-lt"/>
            </a:endParaRPr>
          </a:p>
        </p:txBody>
      </p:sp>
      <p:sp>
        <p:nvSpPr>
          <p:cNvPr id="72" name="TextBox 13"/>
          <p:cNvSpPr txBox="1"/>
          <p:nvPr/>
        </p:nvSpPr>
        <p:spPr>
          <a:xfrm>
            <a:off x="681743" y="2745805"/>
            <a:ext cx="1753560" cy="184666"/>
          </a:xfrm>
          <a:prstGeom prst="rect">
            <a:avLst/>
          </a:prstGeom>
          <a:noFill/>
        </p:spPr>
        <p:txBody>
          <a:bodyPr wrap="square" lIns="0" tIns="0" rIns="0" bIns="0" rtlCol="0" anchor="t" anchorCtr="0">
            <a:spAutoFit/>
          </a:bodyPr>
          <a:lstStyle/>
          <a:p>
            <a:pPr marL="0" marR="0" lvl="0" indent="0" algn="r" defTabSz="912613" rtl="0" eaLnBrk="1" fontAlgn="auto" latinLnBrk="0" hangingPunct="1">
              <a:lnSpc>
                <a:spcPct val="100000"/>
              </a:lnSpc>
              <a:spcBef>
                <a:spcPct val="20000"/>
              </a:spcBef>
              <a:spcAft>
                <a:spcPts val="0"/>
              </a:spcAft>
              <a:buClrTx/>
              <a:buSzTx/>
              <a:buFontTx/>
              <a:buNone/>
              <a:tabLst/>
              <a:defRPr/>
            </a:pPr>
            <a:r>
              <a:rPr kumimoji="0" lang="zh-CN" altLang="en-US" sz="1200" b="1" i="0" u="none" strike="noStrike" kern="1200" cap="none" spc="0" normalizeH="0" baseline="0" noProof="0" dirty="0">
                <a:ln>
                  <a:noFill/>
                </a:ln>
                <a:solidFill>
                  <a:srgbClr val="000000"/>
                </a:solidFill>
                <a:effectLst/>
                <a:uLnTx/>
                <a:uFillTx/>
                <a:cs typeface="+mn-ea"/>
                <a:sym typeface="+mn-lt"/>
              </a:rPr>
              <a:t>单击编辑标题</a:t>
            </a:r>
            <a:endParaRPr kumimoji="0" lang="en-US" sz="1200" b="1" i="0" u="none" strike="noStrike" kern="1200" cap="none" spc="0" normalizeH="0" baseline="0" noProof="0" dirty="0">
              <a:ln>
                <a:noFill/>
              </a:ln>
              <a:solidFill>
                <a:srgbClr val="000000"/>
              </a:solidFill>
              <a:effectLst/>
              <a:uLnTx/>
              <a:uFillTx/>
              <a:cs typeface="+mn-ea"/>
              <a:sym typeface="+mn-lt"/>
            </a:endParaRPr>
          </a:p>
        </p:txBody>
      </p:sp>
      <p:sp>
        <p:nvSpPr>
          <p:cNvPr id="73" name="TextBox 13"/>
          <p:cNvSpPr txBox="1"/>
          <p:nvPr/>
        </p:nvSpPr>
        <p:spPr>
          <a:xfrm>
            <a:off x="684804" y="2960235"/>
            <a:ext cx="1750499" cy="276999"/>
          </a:xfrm>
          <a:prstGeom prst="rect">
            <a:avLst/>
          </a:prstGeom>
          <a:noFill/>
        </p:spPr>
        <p:txBody>
          <a:bodyPr wrap="square" lIns="0" tIns="0" rIns="0" bIns="0" rtlCol="0" anchor="t" anchorCtr="0">
            <a:spAutoFit/>
          </a:bodyPr>
          <a:lstStyle/>
          <a:p>
            <a:pPr marL="0" marR="0" lvl="0" indent="0" algn="r" defTabSz="912613" rtl="0" eaLnBrk="1" fontAlgn="auto" latinLnBrk="0" hangingPunct="1">
              <a:lnSpc>
                <a:spcPct val="100000"/>
              </a:lnSpc>
              <a:spcBef>
                <a:spcPct val="20000"/>
              </a:spcBef>
              <a:spcAft>
                <a:spcPts val="0"/>
              </a:spcAft>
              <a:buClrTx/>
              <a:buSzTx/>
              <a:buFontTx/>
              <a:buNone/>
              <a:tabLst/>
              <a:defRPr/>
            </a:pPr>
            <a:r>
              <a:rPr kumimoji="0" lang="zh-CN" altLang="en-US" sz="900" b="0" i="0" u="none" strike="noStrike" kern="1200" cap="none" spc="0" normalizeH="0" baseline="0" noProof="0" dirty="0">
                <a:ln>
                  <a:noFill/>
                </a:ln>
                <a:solidFill>
                  <a:srgbClr val="000000"/>
                </a:solidFill>
                <a:effectLst/>
                <a:uLnTx/>
                <a:uFillTx/>
                <a:cs typeface="+mn-ea"/>
                <a:sym typeface="+mn-lt"/>
              </a:rPr>
              <a:t>单击此处可编辑内容，根据您的需要自由拉伸文本框大小</a:t>
            </a:r>
            <a:endParaRPr kumimoji="0" lang="en-US" altLang="zh-CN" sz="900" b="0" i="0" u="none" strike="noStrike" kern="1200" cap="none" spc="0" normalizeH="0" baseline="0" noProof="0" dirty="0">
              <a:ln>
                <a:noFill/>
              </a:ln>
              <a:solidFill>
                <a:srgbClr val="000000"/>
              </a:solidFill>
              <a:effectLst/>
              <a:uLnTx/>
              <a:uFillTx/>
              <a:cs typeface="+mn-ea"/>
              <a:sym typeface="+mn-lt"/>
            </a:endParaRPr>
          </a:p>
        </p:txBody>
      </p:sp>
      <p:sp>
        <p:nvSpPr>
          <p:cNvPr id="74" name="TextBox 13"/>
          <p:cNvSpPr txBox="1"/>
          <p:nvPr/>
        </p:nvSpPr>
        <p:spPr>
          <a:xfrm>
            <a:off x="681743" y="3714089"/>
            <a:ext cx="1753560" cy="184666"/>
          </a:xfrm>
          <a:prstGeom prst="rect">
            <a:avLst/>
          </a:prstGeom>
          <a:noFill/>
        </p:spPr>
        <p:txBody>
          <a:bodyPr wrap="square" lIns="0" tIns="0" rIns="0" bIns="0" rtlCol="0" anchor="t" anchorCtr="0">
            <a:spAutoFit/>
          </a:bodyPr>
          <a:lstStyle/>
          <a:p>
            <a:pPr marL="0" marR="0" lvl="0" indent="0" algn="r" defTabSz="912613" rtl="0" eaLnBrk="1" fontAlgn="auto" latinLnBrk="0" hangingPunct="1">
              <a:lnSpc>
                <a:spcPct val="100000"/>
              </a:lnSpc>
              <a:spcBef>
                <a:spcPct val="20000"/>
              </a:spcBef>
              <a:spcAft>
                <a:spcPts val="0"/>
              </a:spcAft>
              <a:buClrTx/>
              <a:buSzTx/>
              <a:buFontTx/>
              <a:buNone/>
              <a:tabLst/>
              <a:defRPr/>
            </a:pPr>
            <a:r>
              <a:rPr kumimoji="0" lang="zh-CN" altLang="en-US" sz="1200" b="1" i="0" u="none" strike="noStrike" kern="1200" cap="none" spc="0" normalizeH="0" baseline="0" noProof="0" dirty="0">
                <a:ln>
                  <a:noFill/>
                </a:ln>
                <a:solidFill>
                  <a:srgbClr val="000000"/>
                </a:solidFill>
                <a:effectLst/>
                <a:uLnTx/>
                <a:uFillTx/>
                <a:cs typeface="+mn-ea"/>
                <a:sym typeface="+mn-lt"/>
              </a:rPr>
              <a:t>单击编辑标题</a:t>
            </a:r>
            <a:endParaRPr kumimoji="0" lang="en-US" sz="1200" b="1" i="0" u="none" strike="noStrike" kern="1200" cap="none" spc="0" normalizeH="0" baseline="0" noProof="0" dirty="0">
              <a:ln>
                <a:noFill/>
              </a:ln>
              <a:solidFill>
                <a:srgbClr val="000000"/>
              </a:solidFill>
              <a:effectLst/>
              <a:uLnTx/>
              <a:uFillTx/>
              <a:cs typeface="+mn-ea"/>
              <a:sym typeface="+mn-lt"/>
            </a:endParaRPr>
          </a:p>
        </p:txBody>
      </p:sp>
      <p:sp>
        <p:nvSpPr>
          <p:cNvPr id="75" name="TextBox 13"/>
          <p:cNvSpPr txBox="1"/>
          <p:nvPr/>
        </p:nvSpPr>
        <p:spPr>
          <a:xfrm>
            <a:off x="684804" y="3928519"/>
            <a:ext cx="1750499" cy="276999"/>
          </a:xfrm>
          <a:prstGeom prst="rect">
            <a:avLst/>
          </a:prstGeom>
          <a:noFill/>
        </p:spPr>
        <p:txBody>
          <a:bodyPr wrap="square" lIns="0" tIns="0" rIns="0" bIns="0" rtlCol="0" anchor="t" anchorCtr="0">
            <a:spAutoFit/>
          </a:bodyPr>
          <a:lstStyle/>
          <a:p>
            <a:pPr marL="0" marR="0" lvl="0" indent="0" algn="r" defTabSz="912613" rtl="0" eaLnBrk="1" fontAlgn="auto" latinLnBrk="0" hangingPunct="1">
              <a:lnSpc>
                <a:spcPct val="100000"/>
              </a:lnSpc>
              <a:spcBef>
                <a:spcPct val="20000"/>
              </a:spcBef>
              <a:spcAft>
                <a:spcPts val="0"/>
              </a:spcAft>
              <a:buClrTx/>
              <a:buSzTx/>
              <a:buFontTx/>
              <a:buNone/>
              <a:tabLst/>
              <a:defRPr/>
            </a:pPr>
            <a:r>
              <a:rPr kumimoji="0" lang="zh-CN" altLang="en-US" sz="900" b="0" i="0" u="none" strike="noStrike" kern="1200" cap="none" spc="0" normalizeH="0" baseline="0" noProof="0" dirty="0">
                <a:ln>
                  <a:noFill/>
                </a:ln>
                <a:solidFill>
                  <a:srgbClr val="000000"/>
                </a:solidFill>
                <a:effectLst/>
                <a:uLnTx/>
                <a:uFillTx/>
                <a:cs typeface="+mn-ea"/>
                <a:sym typeface="+mn-lt"/>
              </a:rPr>
              <a:t>单击此处可编辑内容，根据您的需要自由拉伸文本框大小</a:t>
            </a:r>
            <a:endParaRPr kumimoji="0" lang="en-US" altLang="zh-CN" sz="900" b="0" i="0" u="none" strike="noStrike" kern="1200" cap="none" spc="0" normalizeH="0" baseline="0" noProof="0" dirty="0">
              <a:ln>
                <a:noFill/>
              </a:ln>
              <a:solidFill>
                <a:srgbClr val="000000"/>
              </a:solidFill>
              <a:effectLst/>
              <a:uLnTx/>
              <a:uFillTx/>
              <a:cs typeface="+mn-ea"/>
              <a:sym typeface="+mn-lt"/>
            </a:endParaRPr>
          </a:p>
        </p:txBody>
      </p:sp>
      <p:sp>
        <p:nvSpPr>
          <p:cNvPr id="76" name="TextBox 13"/>
          <p:cNvSpPr txBox="1"/>
          <p:nvPr/>
        </p:nvSpPr>
        <p:spPr>
          <a:xfrm>
            <a:off x="681743" y="1719919"/>
            <a:ext cx="1753560" cy="184666"/>
          </a:xfrm>
          <a:prstGeom prst="rect">
            <a:avLst/>
          </a:prstGeom>
          <a:noFill/>
        </p:spPr>
        <p:txBody>
          <a:bodyPr wrap="square" lIns="0" tIns="0" rIns="0" bIns="0" rtlCol="0" anchor="t" anchorCtr="0">
            <a:spAutoFit/>
          </a:bodyPr>
          <a:lstStyle/>
          <a:p>
            <a:pPr marL="0" marR="0" lvl="0" indent="0" algn="r" defTabSz="912613" rtl="0" eaLnBrk="1" fontAlgn="auto" latinLnBrk="0" hangingPunct="1">
              <a:lnSpc>
                <a:spcPct val="100000"/>
              </a:lnSpc>
              <a:spcBef>
                <a:spcPct val="20000"/>
              </a:spcBef>
              <a:spcAft>
                <a:spcPts val="0"/>
              </a:spcAft>
              <a:buClrTx/>
              <a:buSzTx/>
              <a:buFontTx/>
              <a:buNone/>
              <a:tabLst/>
              <a:defRPr/>
            </a:pPr>
            <a:r>
              <a:rPr kumimoji="0" lang="zh-CN" altLang="en-US" sz="1200" b="1" i="0" u="none" strike="noStrike" kern="1200" cap="none" spc="0" normalizeH="0" baseline="0" noProof="0" dirty="0">
                <a:ln>
                  <a:noFill/>
                </a:ln>
                <a:solidFill>
                  <a:srgbClr val="000000"/>
                </a:solidFill>
                <a:effectLst/>
                <a:uLnTx/>
                <a:uFillTx/>
                <a:cs typeface="+mn-ea"/>
                <a:sym typeface="+mn-lt"/>
              </a:rPr>
              <a:t>单击编辑标题</a:t>
            </a:r>
            <a:endParaRPr kumimoji="0" lang="en-US" sz="1200" b="1" i="0" u="none" strike="noStrike" kern="1200" cap="none" spc="0" normalizeH="0" baseline="0" noProof="0" dirty="0">
              <a:ln>
                <a:noFill/>
              </a:ln>
              <a:solidFill>
                <a:srgbClr val="000000"/>
              </a:solidFill>
              <a:effectLst/>
              <a:uLnTx/>
              <a:uFillTx/>
              <a:cs typeface="+mn-ea"/>
              <a:sym typeface="+mn-lt"/>
            </a:endParaRPr>
          </a:p>
        </p:txBody>
      </p:sp>
      <p:sp>
        <p:nvSpPr>
          <p:cNvPr id="77" name="TextBox 13"/>
          <p:cNvSpPr txBox="1"/>
          <p:nvPr/>
        </p:nvSpPr>
        <p:spPr>
          <a:xfrm>
            <a:off x="684804" y="1934348"/>
            <a:ext cx="1750499" cy="276999"/>
          </a:xfrm>
          <a:prstGeom prst="rect">
            <a:avLst/>
          </a:prstGeom>
          <a:noFill/>
        </p:spPr>
        <p:txBody>
          <a:bodyPr wrap="square" lIns="0" tIns="0" rIns="0" bIns="0" rtlCol="0" anchor="t" anchorCtr="0">
            <a:spAutoFit/>
          </a:bodyPr>
          <a:lstStyle/>
          <a:p>
            <a:pPr marL="0" marR="0" lvl="0" indent="0" algn="r" defTabSz="912613" rtl="0" eaLnBrk="1" fontAlgn="auto" latinLnBrk="0" hangingPunct="1">
              <a:lnSpc>
                <a:spcPct val="100000"/>
              </a:lnSpc>
              <a:spcBef>
                <a:spcPct val="20000"/>
              </a:spcBef>
              <a:spcAft>
                <a:spcPts val="0"/>
              </a:spcAft>
              <a:buClrTx/>
              <a:buSzTx/>
              <a:buFontTx/>
              <a:buNone/>
              <a:tabLst/>
              <a:defRPr/>
            </a:pPr>
            <a:r>
              <a:rPr kumimoji="0" lang="zh-CN" altLang="en-US" sz="900" b="0" i="0" u="none" strike="noStrike" kern="1200" cap="none" spc="0" normalizeH="0" baseline="0" noProof="0" dirty="0">
                <a:ln>
                  <a:noFill/>
                </a:ln>
                <a:solidFill>
                  <a:srgbClr val="000000"/>
                </a:solidFill>
                <a:effectLst/>
                <a:uLnTx/>
                <a:uFillTx/>
                <a:cs typeface="+mn-ea"/>
                <a:sym typeface="+mn-lt"/>
              </a:rPr>
              <a:t>单击此处可编辑内容，根据您的需要自由拉伸文本框大小</a:t>
            </a:r>
            <a:endParaRPr kumimoji="0" lang="en-US" altLang="zh-CN" sz="900" b="0" i="0" u="none" strike="noStrike" kern="1200" cap="none" spc="0" normalizeH="0" baseline="0" noProof="0" dirty="0">
              <a:ln>
                <a:noFill/>
              </a:ln>
              <a:solidFill>
                <a:srgbClr val="000000"/>
              </a:solidFill>
              <a:effectLst/>
              <a:uLnTx/>
              <a:uFillTx/>
              <a:cs typeface="+mn-ea"/>
              <a:sym typeface="+mn-lt"/>
            </a:endParaRPr>
          </a:p>
        </p:txBody>
      </p:sp>
      <p:sp>
        <p:nvSpPr>
          <p:cNvPr id="78" name="TextBox 13"/>
          <p:cNvSpPr txBox="1"/>
          <p:nvPr/>
        </p:nvSpPr>
        <p:spPr>
          <a:xfrm>
            <a:off x="6711929" y="2735053"/>
            <a:ext cx="1753560" cy="184666"/>
          </a:xfrm>
          <a:prstGeom prst="rect">
            <a:avLst/>
          </a:prstGeom>
          <a:noFill/>
        </p:spPr>
        <p:txBody>
          <a:bodyPr wrap="square" lIns="0" tIns="0" rIns="0" bIns="0" rtlCol="0" anchor="t" anchorCtr="0">
            <a:spAutoFit/>
          </a:bodyPr>
          <a:lstStyle/>
          <a:p>
            <a:pPr marL="0" marR="0" lvl="0" indent="0" algn="l" defTabSz="912613" rtl="0" eaLnBrk="1" fontAlgn="auto" latinLnBrk="0" hangingPunct="1">
              <a:lnSpc>
                <a:spcPct val="100000"/>
              </a:lnSpc>
              <a:spcBef>
                <a:spcPct val="20000"/>
              </a:spcBef>
              <a:spcAft>
                <a:spcPts val="0"/>
              </a:spcAft>
              <a:buClrTx/>
              <a:buSzTx/>
              <a:buFontTx/>
              <a:buNone/>
              <a:tabLst/>
              <a:defRPr/>
            </a:pPr>
            <a:r>
              <a:rPr kumimoji="0" lang="zh-CN" altLang="en-US" sz="1200" b="1" i="0" u="none" strike="noStrike" kern="1200" cap="none" spc="0" normalizeH="0" baseline="0" noProof="0" dirty="0">
                <a:ln>
                  <a:noFill/>
                </a:ln>
                <a:solidFill>
                  <a:srgbClr val="000000"/>
                </a:solidFill>
                <a:effectLst/>
                <a:uLnTx/>
                <a:uFillTx/>
                <a:cs typeface="+mn-ea"/>
                <a:sym typeface="+mn-lt"/>
              </a:rPr>
              <a:t>单击编辑标题</a:t>
            </a:r>
            <a:endParaRPr kumimoji="0" lang="en-US" sz="1200" b="1" i="0" u="none" strike="noStrike" kern="1200" cap="none" spc="0" normalizeH="0" baseline="0" noProof="0" dirty="0">
              <a:ln>
                <a:noFill/>
              </a:ln>
              <a:solidFill>
                <a:srgbClr val="000000"/>
              </a:solidFill>
              <a:effectLst/>
              <a:uLnTx/>
              <a:uFillTx/>
              <a:cs typeface="+mn-ea"/>
              <a:sym typeface="+mn-lt"/>
            </a:endParaRPr>
          </a:p>
        </p:txBody>
      </p:sp>
      <p:sp>
        <p:nvSpPr>
          <p:cNvPr id="79" name="TextBox 13"/>
          <p:cNvSpPr txBox="1"/>
          <p:nvPr/>
        </p:nvSpPr>
        <p:spPr>
          <a:xfrm>
            <a:off x="6714991" y="2949483"/>
            <a:ext cx="1750499" cy="276999"/>
          </a:xfrm>
          <a:prstGeom prst="rect">
            <a:avLst/>
          </a:prstGeom>
          <a:noFill/>
        </p:spPr>
        <p:txBody>
          <a:bodyPr wrap="square" lIns="0" tIns="0" rIns="0" bIns="0" rtlCol="0" anchor="t" anchorCtr="0">
            <a:spAutoFit/>
          </a:bodyPr>
          <a:lstStyle/>
          <a:p>
            <a:pPr marL="0" marR="0" lvl="0" indent="0" algn="l" defTabSz="912613" rtl="0" eaLnBrk="1" fontAlgn="auto" latinLnBrk="0" hangingPunct="1">
              <a:lnSpc>
                <a:spcPct val="100000"/>
              </a:lnSpc>
              <a:spcBef>
                <a:spcPct val="20000"/>
              </a:spcBef>
              <a:spcAft>
                <a:spcPts val="0"/>
              </a:spcAft>
              <a:buClrTx/>
              <a:buSzTx/>
              <a:buFontTx/>
              <a:buNone/>
              <a:tabLst/>
              <a:defRPr/>
            </a:pPr>
            <a:r>
              <a:rPr kumimoji="0" lang="zh-CN" altLang="en-US" sz="900" b="0" i="0" u="none" strike="noStrike" kern="1200" cap="none" spc="0" normalizeH="0" baseline="0" noProof="0" dirty="0">
                <a:ln>
                  <a:noFill/>
                </a:ln>
                <a:solidFill>
                  <a:srgbClr val="000000"/>
                </a:solidFill>
                <a:effectLst/>
                <a:uLnTx/>
                <a:uFillTx/>
                <a:cs typeface="+mn-ea"/>
                <a:sym typeface="+mn-lt"/>
              </a:rPr>
              <a:t>单击此处可编辑内容，根据您的需要自由拉伸文本框大小</a:t>
            </a:r>
            <a:endParaRPr kumimoji="0" lang="en-US" altLang="zh-CN" sz="900" b="0" i="0" u="none" strike="noStrike" kern="1200" cap="none" spc="0" normalizeH="0" baseline="0" noProof="0" dirty="0">
              <a:ln>
                <a:noFill/>
              </a:ln>
              <a:solidFill>
                <a:srgbClr val="000000"/>
              </a:solidFill>
              <a:effectLst/>
              <a:uLnTx/>
              <a:uFillTx/>
              <a:cs typeface="+mn-ea"/>
              <a:sym typeface="+mn-lt"/>
            </a:endParaRPr>
          </a:p>
        </p:txBody>
      </p:sp>
      <p:sp>
        <p:nvSpPr>
          <p:cNvPr id="80" name="TextBox 13"/>
          <p:cNvSpPr txBox="1"/>
          <p:nvPr/>
        </p:nvSpPr>
        <p:spPr>
          <a:xfrm>
            <a:off x="6711929" y="3703337"/>
            <a:ext cx="1753560" cy="184666"/>
          </a:xfrm>
          <a:prstGeom prst="rect">
            <a:avLst/>
          </a:prstGeom>
          <a:noFill/>
        </p:spPr>
        <p:txBody>
          <a:bodyPr wrap="square" lIns="0" tIns="0" rIns="0" bIns="0" rtlCol="0" anchor="t" anchorCtr="0">
            <a:spAutoFit/>
          </a:bodyPr>
          <a:lstStyle/>
          <a:p>
            <a:pPr marL="0" marR="0" lvl="0" indent="0" algn="l" defTabSz="912613" rtl="0" eaLnBrk="1" fontAlgn="auto" latinLnBrk="0" hangingPunct="1">
              <a:lnSpc>
                <a:spcPct val="100000"/>
              </a:lnSpc>
              <a:spcBef>
                <a:spcPct val="20000"/>
              </a:spcBef>
              <a:spcAft>
                <a:spcPts val="0"/>
              </a:spcAft>
              <a:buClrTx/>
              <a:buSzTx/>
              <a:buFontTx/>
              <a:buNone/>
              <a:tabLst/>
              <a:defRPr/>
            </a:pPr>
            <a:r>
              <a:rPr kumimoji="0" lang="zh-CN" altLang="en-US" sz="1200" b="1" i="0" u="none" strike="noStrike" kern="1200" cap="none" spc="0" normalizeH="0" baseline="0" noProof="0" dirty="0">
                <a:ln>
                  <a:noFill/>
                </a:ln>
                <a:solidFill>
                  <a:srgbClr val="000000"/>
                </a:solidFill>
                <a:effectLst/>
                <a:uLnTx/>
                <a:uFillTx/>
                <a:cs typeface="+mn-ea"/>
                <a:sym typeface="+mn-lt"/>
              </a:rPr>
              <a:t>单击编辑标题</a:t>
            </a:r>
            <a:endParaRPr kumimoji="0" lang="en-US" sz="1200" b="1" i="0" u="none" strike="noStrike" kern="1200" cap="none" spc="0" normalizeH="0" baseline="0" noProof="0" dirty="0">
              <a:ln>
                <a:noFill/>
              </a:ln>
              <a:solidFill>
                <a:srgbClr val="000000"/>
              </a:solidFill>
              <a:effectLst/>
              <a:uLnTx/>
              <a:uFillTx/>
              <a:cs typeface="+mn-ea"/>
              <a:sym typeface="+mn-lt"/>
            </a:endParaRPr>
          </a:p>
        </p:txBody>
      </p:sp>
      <p:sp>
        <p:nvSpPr>
          <p:cNvPr id="81" name="TextBox 13"/>
          <p:cNvSpPr txBox="1"/>
          <p:nvPr/>
        </p:nvSpPr>
        <p:spPr>
          <a:xfrm>
            <a:off x="6714991" y="3917767"/>
            <a:ext cx="1750499" cy="276999"/>
          </a:xfrm>
          <a:prstGeom prst="rect">
            <a:avLst/>
          </a:prstGeom>
          <a:noFill/>
        </p:spPr>
        <p:txBody>
          <a:bodyPr wrap="square" lIns="0" tIns="0" rIns="0" bIns="0" rtlCol="0" anchor="t" anchorCtr="0">
            <a:spAutoFit/>
          </a:bodyPr>
          <a:lstStyle/>
          <a:p>
            <a:pPr marL="0" marR="0" lvl="0" indent="0" algn="l" defTabSz="912613" rtl="0" eaLnBrk="1" fontAlgn="auto" latinLnBrk="0" hangingPunct="1">
              <a:lnSpc>
                <a:spcPct val="100000"/>
              </a:lnSpc>
              <a:spcBef>
                <a:spcPct val="20000"/>
              </a:spcBef>
              <a:spcAft>
                <a:spcPts val="0"/>
              </a:spcAft>
              <a:buClrTx/>
              <a:buSzTx/>
              <a:buFontTx/>
              <a:buNone/>
              <a:tabLst/>
              <a:defRPr/>
            </a:pPr>
            <a:r>
              <a:rPr kumimoji="0" lang="zh-CN" altLang="en-US" sz="900" b="0" i="0" u="none" strike="noStrike" kern="1200" cap="none" spc="0" normalizeH="0" baseline="0" noProof="0" dirty="0">
                <a:ln>
                  <a:noFill/>
                </a:ln>
                <a:solidFill>
                  <a:srgbClr val="000000"/>
                </a:solidFill>
                <a:effectLst/>
                <a:uLnTx/>
                <a:uFillTx/>
                <a:cs typeface="+mn-ea"/>
                <a:sym typeface="+mn-lt"/>
              </a:rPr>
              <a:t>单击此处可编辑内容，根据您的需要自由拉伸文本框大小</a:t>
            </a:r>
            <a:endParaRPr kumimoji="0" lang="en-US" altLang="zh-CN" sz="900" b="0" i="0" u="none" strike="noStrike" kern="1200" cap="none" spc="0" normalizeH="0" baseline="0" noProof="0" dirty="0">
              <a:ln>
                <a:noFill/>
              </a:ln>
              <a:solidFill>
                <a:srgbClr val="000000"/>
              </a:solidFill>
              <a:effectLst/>
              <a:uLnTx/>
              <a:uFillTx/>
              <a:cs typeface="+mn-ea"/>
              <a:sym typeface="+mn-lt"/>
            </a:endParaRPr>
          </a:p>
        </p:txBody>
      </p:sp>
      <p:sp>
        <p:nvSpPr>
          <p:cNvPr id="82" name="TextBox 13"/>
          <p:cNvSpPr txBox="1"/>
          <p:nvPr/>
        </p:nvSpPr>
        <p:spPr>
          <a:xfrm>
            <a:off x="6711929" y="1709167"/>
            <a:ext cx="1753560" cy="184666"/>
          </a:xfrm>
          <a:prstGeom prst="rect">
            <a:avLst/>
          </a:prstGeom>
          <a:noFill/>
        </p:spPr>
        <p:txBody>
          <a:bodyPr wrap="square" lIns="0" tIns="0" rIns="0" bIns="0" rtlCol="0" anchor="t" anchorCtr="0">
            <a:spAutoFit/>
          </a:bodyPr>
          <a:lstStyle/>
          <a:p>
            <a:pPr marL="0" marR="0" lvl="0" indent="0" algn="l" defTabSz="912613" rtl="0" eaLnBrk="1" fontAlgn="auto" latinLnBrk="0" hangingPunct="1">
              <a:lnSpc>
                <a:spcPct val="100000"/>
              </a:lnSpc>
              <a:spcBef>
                <a:spcPct val="20000"/>
              </a:spcBef>
              <a:spcAft>
                <a:spcPts val="0"/>
              </a:spcAft>
              <a:buClrTx/>
              <a:buSzTx/>
              <a:buFontTx/>
              <a:buNone/>
              <a:tabLst/>
              <a:defRPr/>
            </a:pPr>
            <a:r>
              <a:rPr kumimoji="0" lang="zh-CN" altLang="en-US" sz="1200" b="1" i="0" u="none" strike="noStrike" kern="1200" cap="none" spc="0" normalizeH="0" baseline="0" noProof="0" dirty="0">
                <a:ln>
                  <a:noFill/>
                </a:ln>
                <a:solidFill>
                  <a:srgbClr val="000000"/>
                </a:solidFill>
                <a:effectLst/>
                <a:uLnTx/>
                <a:uFillTx/>
                <a:cs typeface="+mn-ea"/>
                <a:sym typeface="+mn-lt"/>
              </a:rPr>
              <a:t>单击编辑标题</a:t>
            </a:r>
            <a:endParaRPr kumimoji="0" lang="en-US" sz="1200" b="1" i="0" u="none" strike="noStrike" kern="1200" cap="none" spc="0" normalizeH="0" baseline="0" noProof="0" dirty="0">
              <a:ln>
                <a:noFill/>
              </a:ln>
              <a:solidFill>
                <a:srgbClr val="000000"/>
              </a:solidFill>
              <a:effectLst/>
              <a:uLnTx/>
              <a:uFillTx/>
              <a:cs typeface="+mn-ea"/>
              <a:sym typeface="+mn-lt"/>
            </a:endParaRPr>
          </a:p>
        </p:txBody>
      </p:sp>
      <p:sp>
        <p:nvSpPr>
          <p:cNvPr id="83" name="TextBox 13"/>
          <p:cNvSpPr txBox="1"/>
          <p:nvPr/>
        </p:nvSpPr>
        <p:spPr>
          <a:xfrm>
            <a:off x="6714991" y="1923596"/>
            <a:ext cx="1750499" cy="276999"/>
          </a:xfrm>
          <a:prstGeom prst="rect">
            <a:avLst/>
          </a:prstGeom>
          <a:noFill/>
        </p:spPr>
        <p:txBody>
          <a:bodyPr wrap="square" lIns="0" tIns="0" rIns="0" bIns="0" rtlCol="0" anchor="t" anchorCtr="0">
            <a:spAutoFit/>
          </a:bodyPr>
          <a:lstStyle/>
          <a:p>
            <a:pPr marL="0" marR="0" lvl="0" indent="0" algn="l" defTabSz="912613" rtl="0" eaLnBrk="1" fontAlgn="auto" latinLnBrk="0" hangingPunct="1">
              <a:lnSpc>
                <a:spcPct val="100000"/>
              </a:lnSpc>
              <a:spcBef>
                <a:spcPct val="20000"/>
              </a:spcBef>
              <a:spcAft>
                <a:spcPts val="0"/>
              </a:spcAft>
              <a:buClrTx/>
              <a:buSzTx/>
              <a:buFontTx/>
              <a:buNone/>
              <a:tabLst/>
              <a:defRPr/>
            </a:pPr>
            <a:r>
              <a:rPr kumimoji="0" lang="zh-CN" altLang="en-US" sz="900" b="0" i="0" u="none" strike="noStrike" kern="1200" cap="none" spc="0" normalizeH="0" baseline="0" noProof="0" dirty="0">
                <a:ln>
                  <a:noFill/>
                </a:ln>
                <a:solidFill>
                  <a:srgbClr val="000000"/>
                </a:solidFill>
                <a:effectLst/>
                <a:uLnTx/>
                <a:uFillTx/>
                <a:cs typeface="+mn-ea"/>
                <a:sym typeface="+mn-lt"/>
              </a:rPr>
              <a:t>单击此处可编辑内容，根据您的需要自由拉伸文本框大小</a:t>
            </a:r>
            <a:endParaRPr kumimoji="0" lang="en-US" altLang="zh-CN" sz="900" b="0" i="0" u="none" strike="noStrike" kern="1200" cap="none" spc="0" normalizeH="0" baseline="0" noProof="0" dirty="0">
              <a:ln>
                <a:noFill/>
              </a:ln>
              <a:solidFill>
                <a:srgbClr val="000000"/>
              </a:solidFill>
              <a:effectLst/>
              <a:uLnTx/>
              <a:uFillTx/>
              <a:cs typeface="+mn-ea"/>
              <a:sym typeface="+mn-lt"/>
            </a:endParaRPr>
          </a:p>
        </p:txBody>
      </p:sp>
      <p:grpSp>
        <p:nvGrpSpPr>
          <p:cNvPr id="88" name="组合 87"/>
          <p:cNvGrpSpPr/>
          <p:nvPr/>
        </p:nvGrpSpPr>
        <p:grpSpPr>
          <a:xfrm>
            <a:off x="0" y="5057776"/>
            <a:ext cx="9144000" cy="96440"/>
            <a:chOff x="0" y="6672263"/>
            <a:chExt cx="10844214" cy="185737"/>
          </a:xfrm>
        </p:grpSpPr>
        <p:sp>
          <p:nvSpPr>
            <p:cNvPr id="89" name="矩形 88"/>
            <p:cNvSpPr/>
            <p:nvPr/>
          </p:nvSpPr>
          <p:spPr>
            <a:xfrm>
              <a:off x="0" y="6672263"/>
              <a:ext cx="3614738" cy="185737"/>
            </a:xfrm>
            <a:prstGeom prst="rect">
              <a:avLst/>
            </a:prstGeom>
            <a:solidFill>
              <a:srgbClr val="934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1013" b="0" i="0" u="none" strike="noStrike" kern="1200" cap="none" spc="0" normalizeH="0" baseline="0" noProof="0">
                <a:ln>
                  <a:noFill/>
                </a:ln>
                <a:solidFill>
                  <a:prstClr val="white"/>
                </a:solidFill>
                <a:effectLst/>
                <a:uLnTx/>
                <a:uFillTx/>
                <a:cs typeface="+mn-ea"/>
                <a:sym typeface="+mn-lt"/>
              </a:endParaRPr>
            </a:p>
          </p:txBody>
        </p:sp>
        <p:sp>
          <p:nvSpPr>
            <p:cNvPr id="90" name="矩形 89"/>
            <p:cNvSpPr/>
            <p:nvPr/>
          </p:nvSpPr>
          <p:spPr>
            <a:xfrm>
              <a:off x="3614738" y="6672263"/>
              <a:ext cx="3614738" cy="185737"/>
            </a:xfrm>
            <a:prstGeom prst="rect">
              <a:avLst/>
            </a:prstGeom>
            <a:solidFill>
              <a:srgbClr val="B477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1013" b="0" i="0" u="none" strike="noStrike" kern="1200" cap="none" spc="0" normalizeH="0" baseline="0" noProof="0">
                <a:ln>
                  <a:noFill/>
                </a:ln>
                <a:solidFill>
                  <a:prstClr val="white"/>
                </a:solidFill>
                <a:effectLst/>
                <a:uLnTx/>
                <a:uFillTx/>
                <a:cs typeface="+mn-ea"/>
                <a:sym typeface="+mn-lt"/>
              </a:endParaRPr>
            </a:p>
          </p:txBody>
        </p:sp>
        <p:sp>
          <p:nvSpPr>
            <p:cNvPr id="91" name="矩形 90"/>
            <p:cNvSpPr/>
            <p:nvPr/>
          </p:nvSpPr>
          <p:spPr>
            <a:xfrm>
              <a:off x="7229476" y="6672263"/>
              <a:ext cx="3614738" cy="185737"/>
            </a:xfrm>
            <a:prstGeom prst="rect">
              <a:avLst/>
            </a:prstGeom>
            <a:solidFill>
              <a:srgbClr val="FCAF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1013" b="0" i="0" u="none" strike="noStrike" kern="1200" cap="none" spc="0" normalizeH="0" baseline="0" noProof="0">
                <a:ln>
                  <a:noFill/>
                </a:ln>
                <a:solidFill>
                  <a:prstClr val="white"/>
                </a:solidFill>
                <a:effectLst/>
                <a:uLnTx/>
                <a:uFillTx/>
                <a:cs typeface="+mn-ea"/>
                <a:sym typeface="+mn-lt"/>
              </a:endParaRPr>
            </a:p>
          </p:txBody>
        </p:sp>
      </p:grpSp>
    </p:spTree>
    <p:extLst>
      <p:ext uri="{BB962C8B-B14F-4D97-AF65-F5344CB8AC3E}">
        <p14:creationId xmlns:p14="http://schemas.microsoft.com/office/powerpoint/2010/main" val="155652384"/>
      </p:ext>
    </p:extLst>
  </p:cSld>
  <p:clrMapOvr>
    <a:masterClrMapping/>
  </p:clrMapOvr>
  <p:transition spd="med" advClick="0" advTm="0">
    <p:pull/>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Freeform 5"/>
          <p:cNvSpPr>
            <a:spLocks noChangeArrowheads="1"/>
          </p:cNvSpPr>
          <p:nvPr/>
        </p:nvSpPr>
        <p:spPr bwMode="auto">
          <a:xfrm>
            <a:off x="2151618" y="1075622"/>
            <a:ext cx="1469251" cy="1481197"/>
          </a:xfrm>
          <a:custGeom>
            <a:avLst/>
            <a:gdLst>
              <a:gd name="T0" fmla="*/ 771771 w 455"/>
              <a:gd name="T1" fmla="*/ 1576036 h 459"/>
              <a:gd name="T2" fmla="*/ 1560693 w 455"/>
              <a:gd name="T3" fmla="*/ 789735 h 459"/>
              <a:gd name="T4" fmla="*/ 771771 w 455"/>
              <a:gd name="T5" fmla="*/ 0 h 459"/>
              <a:gd name="T6" fmla="*/ 0 w 455"/>
              <a:gd name="T7" fmla="*/ 635222 h 459"/>
              <a:gd name="T8" fmla="*/ 17150 w 455"/>
              <a:gd name="T9" fmla="*/ 1576036 h 459"/>
              <a:gd name="T10" fmla="*/ 771771 w 455"/>
              <a:gd name="T11" fmla="*/ 1576036 h 459"/>
              <a:gd name="T12" fmla="*/ 0 60000 65536"/>
              <a:gd name="T13" fmla="*/ 0 60000 65536"/>
              <a:gd name="T14" fmla="*/ 0 60000 65536"/>
              <a:gd name="T15" fmla="*/ 0 60000 65536"/>
              <a:gd name="T16" fmla="*/ 0 60000 65536"/>
              <a:gd name="T17" fmla="*/ 0 60000 65536"/>
              <a:gd name="T18" fmla="*/ 0 w 455"/>
              <a:gd name="T19" fmla="*/ 0 h 459"/>
              <a:gd name="T20" fmla="*/ 455 w 455"/>
              <a:gd name="T21" fmla="*/ 459 h 459"/>
            </a:gdLst>
            <a:ahLst/>
            <a:cxnLst>
              <a:cxn ang="T12">
                <a:pos x="T0" y="T1"/>
              </a:cxn>
              <a:cxn ang="T13">
                <a:pos x="T2" y="T3"/>
              </a:cxn>
              <a:cxn ang="T14">
                <a:pos x="T4" y="T5"/>
              </a:cxn>
              <a:cxn ang="T15">
                <a:pos x="T6" y="T7"/>
              </a:cxn>
              <a:cxn ang="T16">
                <a:pos x="T8" y="T9"/>
              </a:cxn>
              <a:cxn ang="T17">
                <a:pos x="T10" y="T11"/>
              </a:cxn>
            </a:cxnLst>
            <a:rect l="T18" t="T19" r="T20" b="T21"/>
            <a:pathLst>
              <a:path w="455" h="459">
                <a:moveTo>
                  <a:pt x="225" y="459"/>
                </a:moveTo>
                <a:cubicBezTo>
                  <a:pt x="352" y="459"/>
                  <a:pt x="455" y="357"/>
                  <a:pt x="455" y="230"/>
                </a:cubicBezTo>
                <a:cubicBezTo>
                  <a:pt x="455" y="103"/>
                  <a:pt x="352" y="0"/>
                  <a:pt x="225" y="0"/>
                </a:cubicBezTo>
                <a:cubicBezTo>
                  <a:pt x="114" y="0"/>
                  <a:pt x="20" y="80"/>
                  <a:pt x="0" y="185"/>
                </a:cubicBezTo>
                <a:cubicBezTo>
                  <a:pt x="5" y="459"/>
                  <a:pt x="5" y="459"/>
                  <a:pt x="5" y="459"/>
                </a:cubicBezTo>
                <a:lnTo>
                  <a:pt x="225" y="459"/>
                </a:lnTo>
                <a:close/>
              </a:path>
            </a:pathLst>
          </a:custGeom>
          <a:solidFill>
            <a:srgbClr val="D9AA27"/>
          </a:solidFill>
          <a:ln>
            <a:noFill/>
          </a:ln>
          <a:extLst/>
        </p:spPr>
        <p:txBody>
          <a:bodyPr lIns="64495" tIns="32247" rIns="64495" bIns="32247"/>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99" name="Freeform 6"/>
          <p:cNvSpPr>
            <a:spLocks noChangeArrowheads="1"/>
          </p:cNvSpPr>
          <p:nvPr/>
        </p:nvSpPr>
        <p:spPr bwMode="auto">
          <a:xfrm>
            <a:off x="4124058" y="1109965"/>
            <a:ext cx="1472238" cy="1482689"/>
          </a:xfrm>
          <a:custGeom>
            <a:avLst/>
            <a:gdLst>
              <a:gd name="T0" fmla="*/ 775662 w 456"/>
              <a:gd name="T1" fmla="*/ 1576036 h 459"/>
              <a:gd name="T2" fmla="*/ 1565053 w 456"/>
              <a:gd name="T3" fmla="*/ 786301 h 459"/>
              <a:gd name="T4" fmla="*/ 775662 w 456"/>
              <a:gd name="T5" fmla="*/ 0 h 459"/>
              <a:gd name="T6" fmla="*/ 0 w 456"/>
              <a:gd name="T7" fmla="*/ 635222 h 459"/>
              <a:gd name="T8" fmla="*/ 17161 w 456"/>
              <a:gd name="T9" fmla="*/ 1576036 h 459"/>
              <a:gd name="T10" fmla="*/ 775662 w 456"/>
              <a:gd name="T11" fmla="*/ 1576036 h 459"/>
              <a:gd name="T12" fmla="*/ 0 60000 65536"/>
              <a:gd name="T13" fmla="*/ 0 60000 65536"/>
              <a:gd name="T14" fmla="*/ 0 60000 65536"/>
              <a:gd name="T15" fmla="*/ 0 60000 65536"/>
              <a:gd name="T16" fmla="*/ 0 60000 65536"/>
              <a:gd name="T17" fmla="*/ 0 60000 65536"/>
              <a:gd name="T18" fmla="*/ 0 w 456"/>
              <a:gd name="T19" fmla="*/ 0 h 459"/>
              <a:gd name="T20" fmla="*/ 456 w 456"/>
              <a:gd name="T21" fmla="*/ 459 h 459"/>
            </a:gdLst>
            <a:ahLst/>
            <a:cxnLst>
              <a:cxn ang="T12">
                <a:pos x="T0" y="T1"/>
              </a:cxn>
              <a:cxn ang="T13">
                <a:pos x="T2" y="T3"/>
              </a:cxn>
              <a:cxn ang="T14">
                <a:pos x="T4" y="T5"/>
              </a:cxn>
              <a:cxn ang="T15">
                <a:pos x="T6" y="T7"/>
              </a:cxn>
              <a:cxn ang="T16">
                <a:pos x="T8" y="T9"/>
              </a:cxn>
              <a:cxn ang="T17">
                <a:pos x="T10" y="T11"/>
              </a:cxn>
            </a:cxnLst>
            <a:rect l="T18" t="T19" r="T20" b="T21"/>
            <a:pathLst>
              <a:path w="456" h="459">
                <a:moveTo>
                  <a:pt x="226" y="459"/>
                </a:moveTo>
                <a:cubicBezTo>
                  <a:pt x="353" y="459"/>
                  <a:pt x="456" y="356"/>
                  <a:pt x="456" y="229"/>
                </a:cubicBezTo>
                <a:cubicBezTo>
                  <a:pt x="456" y="102"/>
                  <a:pt x="353" y="0"/>
                  <a:pt x="226" y="0"/>
                </a:cubicBezTo>
                <a:cubicBezTo>
                  <a:pt x="114" y="0"/>
                  <a:pt x="21" y="79"/>
                  <a:pt x="0" y="185"/>
                </a:cubicBezTo>
                <a:cubicBezTo>
                  <a:pt x="5" y="459"/>
                  <a:pt x="5" y="459"/>
                  <a:pt x="5" y="459"/>
                </a:cubicBezTo>
                <a:lnTo>
                  <a:pt x="226" y="459"/>
                </a:lnTo>
                <a:close/>
              </a:path>
            </a:pathLst>
          </a:custGeom>
          <a:solidFill>
            <a:schemeClr val="accent2">
              <a:lumMod val="75000"/>
            </a:schemeClr>
          </a:solidFill>
          <a:ln>
            <a:noFill/>
          </a:ln>
          <a:extLst/>
        </p:spPr>
        <p:txBody>
          <a:bodyPr lIns="64495" tIns="32247" rIns="64495" bIns="32247"/>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100" name="Freeform 7"/>
          <p:cNvSpPr>
            <a:spLocks noChangeArrowheads="1"/>
          </p:cNvSpPr>
          <p:nvPr/>
        </p:nvSpPr>
        <p:spPr bwMode="auto">
          <a:xfrm>
            <a:off x="6184593" y="1092047"/>
            <a:ext cx="1472238" cy="1484183"/>
          </a:xfrm>
          <a:custGeom>
            <a:avLst/>
            <a:gdLst>
              <a:gd name="T0" fmla="*/ 775662 w 456"/>
              <a:gd name="T1" fmla="*/ 1578942 h 460"/>
              <a:gd name="T2" fmla="*/ 1565053 w 456"/>
              <a:gd name="T3" fmla="*/ 789471 h 460"/>
              <a:gd name="T4" fmla="*/ 775662 w 456"/>
              <a:gd name="T5" fmla="*/ 0 h 460"/>
              <a:gd name="T6" fmla="*/ 0 w 456"/>
              <a:gd name="T7" fmla="*/ 638442 h 460"/>
              <a:gd name="T8" fmla="*/ 17161 w 456"/>
              <a:gd name="T9" fmla="*/ 1578942 h 460"/>
              <a:gd name="T10" fmla="*/ 775662 w 456"/>
              <a:gd name="T11" fmla="*/ 1578942 h 460"/>
              <a:gd name="T12" fmla="*/ 0 60000 65536"/>
              <a:gd name="T13" fmla="*/ 0 60000 65536"/>
              <a:gd name="T14" fmla="*/ 0 60000 65536"/>
              <a:gd name="T15" fmla="*/ 0 60000 65536"/>
              <a:gd name="T16" fmla="*/ 0 60000 65536"/>
              <a:gd name="T17" fmla="*/ 0 60000 65536"/>
              <a:gd name="T18" fmla="*/ 0 w 456"/>
              <a:gd name="T19" fmla="*/ 0 h 460"/>
              <a:gd name="T20" fmla="*/ 456 w 456"/>
              <a:gd name="T21" fmla="*/ 460 h 460"/>
            </a:gdLst>
            <a:ahLst/>
            <a:cxnLst>
              <a:cxn ang="T12">
                <a:pos x="T0" y="T1"/>
              </a:cxn>
              <a:cxn ang="T13">
                <a:pos x="T2" y="T3"/>
              </a:cxn>
              <a:cxn ang="T14">
                <a:pos x="T4" y="T5"/>
              </a:cxn>
              <a:cxn ang="T15">
                <a:pos x="T6" y="T7"/>
              </a:cxn>
              <a:cxn ang="T16">
                <a:pos x="T8" y="T9"/>
              </a:cxn>
              <a:cxn ang="T17">
                <a:pos x="T10" y="T11"/>
              </a:cxn>
            </a:cxnLst>
            <a:rect l="T18" t="T19" r="T20" b="T21"/>
            <a:pathLst>
              <a:path w="456" h="460">
                <a:moveTo>
                  <a:pt x="226" y="460"/>
                </a:moveTo>
                <a:cubicBezTo>
                  <a:pt x="353" y="460"/>
                  <a:pt x="456" y="357"/>
                  <a:pt x="456" y="230"/>
                </a:cubicBezTo>
                <a:cubicBezTo>
                  <a:pt x="456" y="103"/>
                  <a:pt x="353" y="0"/>
                  <a:pt x="226" y="0"/>
                </a:cubicBezTo>
                <a:cubicBezTo>
                  <a:pt x="114" y="0"/>
                  <a:pt x="21" y="80"/>
                  <a:pt x="0" y="186"/>
                </a:cubicBezTo>
                <a:cubicBezTo>
                  <a:pt x="5" y="460"/>
                  <a:pt x="5" y="460"/>
                  <a:pt x="5" y="460"/>
                </a:cubicBezTo>
                <a:lnTo>
                  <a:pt x="226" y="460"/>
                </a:lnTo>
                <a:close/>
              </a:path>
            </a:pathLst>
          </a:custGeom>
          <a:solidFill>
            <a:srgbClr val="A27802"/>
          </a:solidFill>
          <a:ln>
            <a:noFill/>
          </a:ln>
          <a:extLst/>
        </p:spPr>
        <p:txBody>
          <a:bodyPr lIns="64495" tIns="32247" rIns="64495" bIns="32247"/>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101" name="Freeform 379"/>
          <p:cNvSpPr>
            <a:spLocks noChangeArrowheads="1"/>
          </p:cNvSpPr>
          <p:nvPr/>
        </p:nvSpPr>
        <p:spPr bwMode="auto">
          <a:xfrm>
            <a:off x="1379664" y="2770338"/>
            <a:ext cx="1566306" cy="209040"/>
          </a:xfrm>
          <a:custGeom>
            <a:avLst/>
            <a:gdLst>
              <a:gd name="T0" fmla="*/ 879162 w 256"/>
              <a:gd name="T1" fmla="*/ 112831 h 65"/>
              <a:gd name="T2" fmla="*/ 820780 w 256"/>
              <a:gd name="T3" fmla="*/ 0 h 65"/>
              <a:gd name="T4" fmla="*/ 58382 w 256"/>
              <a:gd name="T5" fmla="*/ 0 h 65"/>
              <a:gd name="T6" fmla="*/ 0 w 256"/>
              <a:gd name="T7" fmla="*/ 112831 h 65"/>
              <a:gd name="T8" fmla="*/ 0 w 256"/>
              <a:gd name="T9" fmla="*/ 112831 h 65"/>
              <a:gd name="T10" fmla="*/ 58382 w 256"/>
              <a:gd name="T11" fmla="*/ 222243 h 65"/>
              <a:gd name="T12" fmla="*/ 820780 w 256"/>
              <a:gd name="T13" fmla="*/ 222243 h 65"/>
              <a:gd name="T14" fmla="*/ 879162 w 256"/>
              <a:gd name="T15" fmla="*/ 112831 h 65"/>
              <a:gd name="T16" fmla="*/ 0 60000 65536"/>
              <a:gd name="T17" fmla="*/ 0 60000 65536"/>
              <a:gd name="T18" fmla="*/ 0 60000 65536"/>
              <a:gd name="T19" fmla="*/ 0 60000 65536"/>
              <a:gd name="T20" fmla="*/ 0 60000 65536"/>
              <a:gd name="T21" fmla="*/ 0 60000 65536"/>
              <a:gd name="T22" fmla="*/ 0 60000 65536"/>
              <a:gd name="T23" fmla="*/ 0 60000 65536"/>
              <a:gd name="T24" fmla="*/ 0 w 256"/>
              <a:gd name="T25" fmla="*/ 0 h 65"/>
              <a:gd name="T26" fmla="*/ 256 w 256"/>
              <a:gd name="T27" fmla="*/ 65 h 6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56" h="65">
                <a:moveTo>
                  <a:pt x="256" y="33"/>
                </a:moveTo>
                <a:cubicBezTo>
                  <a:pt x="256" y="15"/>
                  <a:pt x="248" y="0"/>
                  <a:pt x="239" y="0"/>
                </a:cubicBezTo>
                <a:cubicBezTo>
                  <a:pt x="17" y="0"/>
                  <a:pt x="17" y="0"/>
                  <a:pt x="17" y="0"/>
                </a:cubicBezTo>
                <a:cubicBezTo>
                  <a:pt x="8" y="0"/>
                  <a:pt x="0" y="15"/>
                  <a:pt x="0" y="33"/>
                </a:cubicBezTo>
                <a:cubicBezTo>
                  <a:pt x="0" y="33"/>
                  <a:pt x="0" y="33"/>
                  <a:pt x="0" y="33"/>
                </a:cubicBezTo>
                <a:cubicBezTo>
                  <a:pt x="0" y="50"/>
                  <a:pt x="8" y="65"/>
                  <a:pt x="17" y="65"/>
                </a:cubicBezTo>
                <a:cubicBezTo>
                  <a:pt x="239" y="65"/>
                  <a:pt x="239" y="65"/>
                  <a:pt x="239" y="65"/>
                </a:cubicBezTo>
                <a:cubicBezTo>
                  <a:pt x="248" y="65"/>
                  <a:pt x="256" y="50"/>
                  <a:pt x="256" y="33"/>
                </a:cubicBezTo>
                <a:close/>
              </a:path>
            </a:pathLst>
          </a:custGeom>
          <a:solidFill>
            <a:srgbClr val="D9AA27"/>
          </a:solidFill>
          <a:ln>
            <a:noFill/>
          </a:ln>
          <a:extLst/>
        </p:spPr>
        <p:txBody>
          <a:bodyPr lIns="64495" tIns="32247" rIns="64495" bIns="32247"/>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102" name="Freeform 380"/>
          <p:cNvSpPr>
            <a:spLocks noChangeArrowheads="1"/>
          </p:cNvSpPr>
          <p:nvPr/>
        </p:nvSpPr>
        <p:spPr bwMode="auto">
          <a:xfrm>
            <a:off x="2842942" y="2770338"/>
            <a:ext cx="1333376" cy="209040"/>
          </a:xfrm>
          <a:custGeom>
            <a:avLst/>
            <a:gdLst>
              <a:gd name="T0" fmla="*/ 1418283 w 413"/>
              <a:gd name="T1" fmla="*/ 112831 h 65"/>
              <a:gd name="T2" fmla="*/ 1359903 w 413"/>
              <a:gd name="T3" fmla="*/ 0 h 65"/>
              <a:gd name="T4" fmla="*/ 58380 w 413"/>
              <a:gd name="T5" fmla="*/ 0 h 65"/>
              <a:gd name="T6" fmla="*/ 0 w 413"/>
              <a:gd name="T7" fmla="*/ 112831 h 65"/>
              <a:gd name="T8" fmla="*/ 0 w 413"/>
              <a:gd name="T9" fmla="*/ 112831 h 65"/>
              <a:gd name="T10" fmla="*/ 58380 w 413"/>
              <a:gd name="T11" fmla="*/ 222243 h 65"/>
              <a:gd name="T12" fmla="*/ 1359903 w 413"/>
              <a:gd name="T13" fmla="*/ 222243 h 65"/>
              <a:gd name="T14" fmla="*/ 1418283 w 413"/>
              <a:gd name="T15" fmla="*/ 112831 h 65"/>
              <a:gd name="T16" fmla="*/ 0 60000 65536"/>
              <a:gd name="T17" fmla="*/ 0 60000 65536"/>
              <a:gd name="T18" fmla="*/ 0 60000 65536"/>
              <a:gd name="T19" fmla="*/ 0 60000 65536"/>
              <a:gd name="T20" fmla="*/ 0 60000 65536"/>
              <a:gd name="T21" fmla="*/ 0 60000 65536"/>
              <a:gd name="T22" fmla="*/ 0 60000 65536"/>
              <a:gd name="T23" fmla="*/ 0 60000 65536"/>
              <a:gd name="T24" fmla="*/ 0 w 413"/>
              <a:gd name="T25" fmla="*/ 0 h 65"/>
              <a:gd name="T26" fmla="*/ 413 w 413"/>
              <a:gd name="T27" fmla="*/ 65 h 6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13" h="65">
                <a:moveTo>
                  <a:pt x="413" y="33"/>
                </a:moveTo>
                <a:cubicBezTo>
                  <a:pt x="413" y="15"/>
                  <a:pt x="405" y="0"/>
                  <a:pt x="396" y="0"/>
                </a:cubicBezTo>
                <a:cubicBezTo>
                  <a:pt x="17" y="0"/>
                  <a:pt x="17" y="0"/>
                  <a:pt x="17" y="0"/>
                </a:cubicBezTo>
                <a:cubicBezTo>
                  <a:pt x="8" y="0"/>
                  <a:pt x="0" y="15"/>
                  <a:pt x="0" y="33"/>
                </a:cubicBezTo>
                <a:cubicBezTo>
                  <a:pt x="0" y="33"/>
                  <a:pt x="0" y="33"/>
                  <a:pt x="0" y="33"/>
                </a:cubicBezTo>
                <a:cubicBezTo>
                  <a:pt x="0" y="50"/>
                  <a:pt x="8" y="65"/>
                  <a:pt x="17" y="65"/>
                </a:cubicBezTo>
                <a:cubicBezTo>
                  <a:pt x="396" y="65"/>
                  <a:pt x="396" y="65"/>
                  <a:pt x="396" y="65"/>
                </a:cubicBezTo>
                <a:cubicBezTo>
                  <a:pt x="405" y="65"/>
                  <a:pt x="413" y="50"/>
                  <a:pt x="413" y="33"/>
                </a:cubicBezTo>
                <a:close/>
              </a:path>
            </a:pathLst>
          </a:custGeom>
          <a:solidFill>
            <a:schemeClr val="accent2">
              <a:lumMod val="75000"/>
            </a:schemeClr>
          </a:solidFill>
          <a:ln>
            <a:noFill/>
          </a:ln>
          <a:extLst/>
        </p:spPr>
        <p:txBody>
          <a:bodyPr lIns="64495" tIns="32247" rIns="64495" bIns="32247"/>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103" name="Freeform 381"/>
          <p:cNvSpPr>
            <a:spLocks noChangeArrowheads="1"/>
          </p:cNvSpPr>
          <p:nvPr/>
        </p:nvSpPr>
        <p:spPr bwMode="auto">
          <a:xfrm>
            <a:off x="3828416" y="2770338"/>
            <a:ext cx="1331882" cy="209040"/>
          </a:xfrm>
          <a:custGeom>
            <a:avLst/>
            <a:gdLst>
              <a:gd name="T0" fmla="*/ 1416831 w 413"/>
              <a:gd name="T1" fmla="*/ 112831 h 65"/>
              <a:gd name="T2" fmla="*/ 1358511 w 413"/>
              <a:gd name="T3" fmla="*/ 0 h 65"/>
              <a:gd name="T4" fmla="*/ 58320 w 413"/>
              <a:gd name="T5" fmla="*/ 0 h 65"/>
              <a:gd name="T6" fmla="*/ 0 w 413"/>
              <a:gd name="T7" fmla="*/ 112831 h 65"/>
              <a:gd name="T8" fmla="*/ 0 w 413"/>
              <a:gd name="T9" fmla="*/ 112831 h 65"/>
              <a:gd name="T10" fmla="*/ 58320 w 413"/>
              <a:gd name="T11" fmla="*/ 222243 h 65"/>
              <a:gd name="T12" fmla="*/ 1358511 w 413"/>
              <a:gd name="T13" fmla="*/ 222243 h 65"/>
              <a:gd name="T14" fmla="*/ 1416831 w 413"/>
              <a:gd name="T15" fmla="*/ 112831 h 65"/>
              <a:gd name="T16" fmla="*/ 0 60000 65536"/>
              <a:gd name="T17" fmla="*/ 0 60000 65536"/>
              <a:gd name="T18" fmla="*/ 0 60000 65536"/>
              <a:gd name="T19" fmla="*/ 0 60000 65536"/>
              <a:gd name="T20" fmla="*/ 0 60000 65536"/>
              <a:gd name="T21" fmla="*/ 0 60000 65536"/>
              <a:gd name="T22" fmla="*/ 0 60000 65536"/>
              <a:gd name="T23" fmla="*/ 0 60000 65536"/>
              <a:gd name="T24" fmla="*/ 0 w 413"/>
              <a:gd name="T25" fmla="*/ 0 h 65"/>
              <a:gd name="T26" fmla="*/ 413 w 413"/>
              <a:gd name="T27" fmla="*/ 65 h 6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13" h="65">
                <a:moveTo>
                  <a:pt x="413" y="33"/>
                </a:moveTo>
                <a:cubicBezTo>
                  <a:pt x="413" y="15"/>
                  <a:pt x="405" y="0"/>
                  <a:pt x="396" y="0"/>
                </a:cubicBezTo>
                <a:cubicBezTo>
                  <a:pt x="17" y="0"/>
                  <a:pt x="17" y="0"/>
                  <a:pt x="17" y="0"/>
                </a:cubicBezTo>
                <a:cubicBezTo>
                  <a:pt x="7" y="0"/>
                  <a:pt x="0" y="15"/>
                  <a:pt x="0" y="33"/>
                </a:cubicBezTo>
                <a:cubicBezTo>
                  <a:pt x="0" y="33"/>
                  <a:pt x="0" y="33"/>
                  <a:pt x="0" y="33"/>
                </a:cubicBezTo>
                <a:cubicBezTo>
                  <a:pt x="0" y="50"/>
                  <a:pt x="7" y="65"/>
                  <a:pt x="17" y="65"/>
                </a:cubicBezTo>
                <a:cubicBezTo>
                  <a:pt x="396" y="65"/>
                  <a:pt x="396" y="65"/>
                  <a:pt x="396" y="65"/>
                </a:cubicBezTo>
                <a:cubicBezTo>
                  <a:pt x="405" y="65"/>
                  <a:pt x="413" y="50"/>
                  <a:pt x="413" y="33"/>
                </a:cubicBezTo>
                <a:close/>
              </a:path>
            </a:pathLst>
          </a:custGeom>
          <a:solidFill>
            <a:schemeClr val="accent2">
              <a:lumMod val="75000"/>
            </a:schemeClr>
          </a:solidFill>
          <a:ln>
            <a:noFill/>
          </a:ln>
          <a:extLst/>
        </p:spPr>
        <p:txBody>
          <a:bodyPr lIns="64495" tIns="32247" rIns="64495" bIns="32247"/>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104" name="Freeform 382"/>
          <p:cNvSpPr>
            <a:spLocks noChangeArrowheads="1"/>
          </p:cNvSpPr>
          <p:nvPr/>
        </p:nvSpPr>
        <p:spPr bwMode="auto">
          <a:xfrm>
            <a:off x="5034874" y="2770338"/>
            <a:ext cx="2529382" cy="209040"/>
          </a:xfrm>
          <a:custGeom>
            <a:avLst/>
            <a:gdLst>
              <a:gd name="T0" fmla="*/ 2689798 w 514"/>
              <a:gd name="T1" fmla="*/ 112831 h 65"/>
              <a:gd name="T2" fmla="*/ 2600835 w 514"/>
              <a:gd name="T3" fmla="*/ 0 h 65"/>
              <a:gd name="T4" fmla="*/ 88962 w 514"/>
              <a:gd name="T5" fmla="*/ 0 h 65"/>
              <a:gd name="T6" fmla="*/ 0 w 514"/>
              <a:gd name="T7" fmla="*/ 112831 h 65"/>
              <a:gd name="T8" fmla="*/ 0 w 514"/>
              <a:gd name="T9" fmla="*/ 112831 h 65"/>
              <a:gd name="T10" fmla="*/ 88962 w 514"/>
              <a:gd name="T11" fmla="*/ 222243 h 65"/>
              <a:gd name="T12" fmla="*/ 2600835 w 514"/>
              <a:gd name="T13" fmla="*/ 222243 h 65"/>
              <a:gd name="T14" fmla="*/ 2689798 w 514"/>
              <a:gd name="T15" fmla="*/ 112831 h 65"/>
              <a:gd name="T16" fmla="*/ 0 60000 65536"/>
              <a:gd name="T17" fmla="*/ 0 60000 65536"/>
              <a:gd name="T18" fmla="*/ 0 60000 65536"/>
              <a:gd name="T19" fmla="*/ 0 60000 65536"/>
              <a:gd name="T20" fmla="*/ 0 60000 65536"/>
              <a:gd name="T21" fmla="*/ 0 60000 65536"/>
              <a:gd name="T22" fmla="*/ 0 60000 65536"/>
              <a:gd name="T23" fmla="*/ 0 60000 65536"/>
              <a:gd name="T24" fmla="*/ 0 w 514"/>
              <a:gd name="T25" fmla="*/ 0 h 65"/>
              <a:gd name="T26" fmla="*/ 514 w 514"/>
              <a:gd name="T27" fmla="*/ 65 h 6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14" h="65">
                <a:moveTo>
                  <a:pt x="514" y="33"/>
                </a:moveTo>
                <a:cubicBezTo>
                  <a:pt x="514" y="15"/>
                  <a:pt x="506" y="0"/>
                  <a:pt x="497" y="0"/>
                </a:cubicBezTo>
                <a:cubicBezTo>
                  <a:pt x="17" y="0"/>
                  <a:pt x="17" y="0"/>
                  <a:pt x="17" y="0"/>
                </a:cubicBezTo>
                <a:cubicBezTo>
                  <a:pt x="7" y="0"/>
                  <a:pt x="0" y="15"/>
                  <a:pt x="0" y="33"/>
                </a:cubicBezTo>
                <a:cubicBezTo>
                  <a:pt x="0" y="33"/>
                  <a:pt x="0" y="33"/>
                  <a:pt x="0" y="33"/>
                </a:cubicBezTo>
                <a:cubicBezTo>
                  <a:pt x="0" y="50"/>
                  <a:pt x="7" y="65"/>
                  <a:pt x="17" y="65"/>
                </a:cubicBezTo>
                <a:cubicBezTo>
                  <a:pt x="497" y="65"/>
                  <a:pt x="497" y="65"/>
                  <a:pt x="497" y="65"/>
                </a:cubicBezTo>
                <a:cubicBezTo>
                  <a:pt x="506" y="65"/>
                  <a:pt x="514" y="50"/>
                  <a:pt x="514" y="33"/>
                </a:cubicBezTo>
                <a:close/>
              </a:path>
            </a:pathLst>
          </a:custGeom>
          <a:solidFill>
            <a:srgbClr val="A27802"/>
          </a:solidFill>
          <a:ln>
            <a:noFill/>
          </a:ln>
          <a:extLst/>
        </p:spPr>
        <p:txBody>
          <a:bodyPr lIns="64495" tIns="32247" rIns="64495" bIns="32247"/>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105" name="Oval 414"/>
          <p:cNvSpPr>
            <a:spLocks noChangeArrowheads="1"/>
          </p:cNvSpPr>
          <p:nvPr/>
        </p:nvSpPr>
        <p:spPr bwMode="auto">
          <a:xfrm>
            <a:off x="6241333" y="2664325"/>
            <a:ext cx="452422" cy="449436"/>
          </a:xfrm>
          <a:prstGeom prst="ellipse">
            <a:avLst/>
          </a:prstGeom>
          <a:solidFill>
            <a:sysClr val="window" lastClr="FFFFFF"/>
          </a:solidFill>
          <a:ln>
            <a:noFill/>
          </a:ln>
          <a:extLst>
            <a:ext uri="{91240B29-F687-4F45-9708-019B960494DF}">
              <a14:hiddenLine xmlns:a14="http://schemas.microsoft.com/office/drawing/2010/main" w="9525">
                <a:solidFill>
                  <a:srgbClr val="000000"/>
                </a:solidFill>
                <a:round/>
                <a:headEnd/>
                <a:tailEnd/>
              </a14:hiddenLine>
            </a:ext>
          </a:extLst>
        </p:spPr>
        <p:txBody>
          <a:bodyPr lIns="64495" tIns="32247" rIns="64495" bIns="32247"/>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zh-CN" sz="1693" b="0" i="0" u="none" strike="noStrike" kern="0" cap="none" spc="0" normalizeH="0" baseline="0" noProof="0">
              <a:ln>
                <a:noFill/>
              </a:ln>
              <a:solidFill>
                <a:srgbClr val="000000"/>
              </a:solidFill>
              <a:effectLst/>
              <a:uLnTx/>
              <a:uFillTx/>
              <a:cs typeface="+mn-ea"/>
              <a:sym typeface="+mn-lt"/>
            </a:endParaRPr>
          </a:p>
        </p:txBody>
      </p:sp>
      <p:sp>
        <p:nvSpPr>
          <p:cNvPr id="106" name="Oval 415"/>
          <p:cNvSpPr>
            <a:spLocks noChangeArrowheads="1"/>
          </p:cNvSpPr>
          <p:nvPr/>
        </p:nvSpPr>
        <p:spPr bwMode="auto">
          <a:xfrm>
            <a:off x="6374223" y="2782283"/>
            <a:ext cx="186642" cy="185150"/>
          </a:xfrm>
          <a:prstGeom prst="ellipse">
            <a:avLst/>
          </a:prstGeom>
          <a:solidFill>
            <a:srgbClr val="A27802"/>
          </a:solidFill>
          <a:ln>
            <a:noFill/>
          </a:ln>
          <a:extLst/>
        </p:spPr>
        <p:txBody>
          <a:bodyPr lIns="64495" tIns="32247" rIns="64495" bIns="32247"/>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zh-CN" sz="1129" b="0" i="0" u="none" strike="noStrike" kern="0" cap="none" spc="0" normalizeH="0" baseline="0" noProof="0">
              <a:ln>
                <a:noFill/>
              </a:ln>
              <a:solidFill>
                <a:srgbClr val="1AB39F">
                  <a:lumMod val="50000"/>
                </a:srgbClr>
              </a:solidFill>
              <a:effectLst/>
              <a:uLnTx/>
              <a:uFillTx/>
              <a:cs typeface="+mn-ea"/>
              <a:sym typeface="+mn-lt"/>
            </a:endParaRPr>
          </a:p>
        </p:txBody>
      </p:sp>
      <p:sp>
        <p:nvSpPr>
          <p:cNvPr id="107" name="Oval 416"/>
          <p:cNvSpPr>
            <a:spLocks noChangeArrowheads="1"/>
          </p:cNvSpPr>
          <p:nvPr/>
        </p:nvSpPr>
        <p:spPr bwMode="auto">
          <a:xfrm>
            <a:off x="4043428" y="2650888"/>
            <a:ext cx="450929" cy="449435"/>
          </a:xfrm>
          <a:prstGeom prst="ellipse">
            <a:avLst/>
          </a:prstGeom>
          <a:solidFill>
            <a:sysClr val="window" lastClr="FFFFFF"/>
          </a:solidFill>
          <a:ln>
            <a:noFill/>
          </a:ln>
          <a:extLst>
            <a:ext uri="{91240B29-F687-4F45-9708-019B960494DF}">
              <a14:hiddenLine xmlns:a14="http://schemas.microsoft.com/office/drawing/2010/main" w="9525">
                <a:solidFill>
                  <a:srgbClr val="000000"/>
                </a:solidFill>
                <a:round/>
                <a:headEnd/>
                <a:tailEnd/>
              </a14:hiddenLine>
            </a:ext>
          </a:extLst>
        </p:spPr>
        <p:txBody>
          <a:bodyPr lIns="64495" tIns="32247" rIns="64495" bIns="32247"/>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zh-CN" sz="1693" b="0" i="0" u="none" strike="noStrike" kern="0" cap="none" spc="0" normalizeH="0" baseline="0" noProof="0">
              <a:ln>
                <a:noFill/>
              </a:ln>
              <a:solidFill>
                <a:srgbClr val="000000"/>
              </a:solidFill>
              <a:effectLst/>
              <a:uLnTx/>
              <a:uFillTx/>
              <a:cs typeface="+mn-ea"/>
              <a:sym typeface="+mn-lt"/>
            </a:endParaRPr>
          </a:p>
        </p:txBody>
      </p:sp>
      <p:sp>
        <p:nvSpPr>
          <p:cNvPr id="108" name="Oval 417"/>
          <p:cNvSpPr>
            <a:spLocks noChangeArrowheads="1"/>
          </p:cNvSpPr>
          <p:nvPr/>
        </p:nvSpPr>
        <p:spPr bwMode="auto">
          <a:xfrm>
            <a:off x="4176319" y="2782283"/>
            <a:ext cx="186642" cy="185150"/>
          </a:xfrm>
          <a:prstGeom prst="ellipse">
            <a:avLst/>
          </a:prstGeom>
          <a:solidFill>
            <a:schemeClr val="accent2">
              <a:lumMod val="75000"/>
            </a:schemeClr>
          </a:solidFill>
          <a:ln>
            <a:noFill/>
          </a:ln>
          <a:extLst/>
        </p:spPr>
        <p:txBody>
          <a:bodyPr lIns="64495" tIns="32247" rIns="64495" bIns="32247"/>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zh-CN" sz="1129" b="0" i="0" u="none" strike="noStrike" kern="0" cap="none" spc="0" normalizeH="0" baseline="0" noProof="0">
              <a:ln>
                <a:noFill/>
              </a:ln>
              <a:solidFill>
                <a:srgbClr val="000000"/>
              </a:solidFill>
              <a:effectLst/>
              <a:uLnTx/>
              <a:uFillTx/>
              <a:cs typeface="+mn-ea"/>
              <a:sym typeface="+mn-lt"/>
            </a:endParaRPr>
          </a:p>
        </p:txBody>
      </p:sp>
      <p:sp>
        <p:nvSpPr>
          <p:cNvPr id="109" name="Oval 416"/>
          <p:cNvSpPr>
            <a:spLocks noChangeArrowheads="1"/>
          </p:cNvSpPr>
          <p:nvPr/>
        </p:nvSpPr>
        <p:spPr bwMode="auto">
          <a:xfrm>
            <a:off x="1878373" y="2650888"/>
            <a:ext cx="450929" cy="449435"/>
          </a:xfrm>
          <a:prstGeom prst="ellipse">
            <a:avLst/>
          </a:prstGeom>
          <a:solidFill>
            <a:sysClr val="window" lastClr="FFFFFF"/>
          </a:solidFill>
          <a:ln>
            <a:noFill/>
          </a:ln>
          <a:extLst>
            <a:ext uri="{91240B29-F687-4F45-9708-019B960494DF}">
              <a14:hiddenLine xmlns:a14="http://schemas.microsoft.com/office/drawing/2010/main" w="9525">
                <a:solidFill>
                  <a:srgbClr val="000000"/>
                </a:solidFill>
                <a:round/>
                <a:headEnd/>
                <a:tailEnd/>
              </a14:hiddenLine>
            </a:ext>
          </a:extLst>
        </p:spPr>
        <p:txBody>
          <a:bodyPr lIns="64495" tIns="32247" rIns="64495" bIns="32247"/>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zh-CN" sz="1693" b="0" i="0" u="none" strike="noStrike" kern="0" cap="none" spc="0" normalizeH="0" baseline="0" noProof="0">
              <a:ln>
                <a:noFill/>
              </a:ln>
              <a:solidFill>
                <a:srgbClr val="000000"/>
              </a:solidFill>
              <a:effectLst/>
              <a:uLnTx/>
              <a:uFillTx/>
              <a:cs typeface="+mn-ea"/>
              <a:sym typeface="+mn-lt"/>
            </a:endParaRPr>
          </a:p>
        </p:txBody>
      </p:sp>
      <p:sp>
        <p:nvSpPr>
          <p:cNvPr id="110" name="Oval 417"/>
          <p:cNvSpPr>
            <a:spLocks noChangeArrowheads="1"/>
          </p:cNvSpPr>
          <p:nvPr/>
        </p:nvSpPr>
        <p:spPr bwMode="auto">
          <a:xfrm>
            <a:off x="2011263" y="2782283"/>
            <a:ext cx="188136" cy="185150"/>
          </a:xfrm>
          <a:prstGeom prst="ellipse">
            <a:avLst/>
          </a:prstGeom>
          <a:solidFill>
            <a:srgbClr val="D9AA27"/>
          </a:solidFill>
          <a:ln>
            <a:noFill/>
          </a:ln>
          <a:extLst/>
        </p:spPr>
        <p:txBody>
          <a:bodyPr lIns="64495" tIns="32247" rIns="64495" bIns="32247"/>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zh-CN" sz="1129" b="0" i="0" u="none" strike="noStrike" kern="0" cap="none" spc="0" normalizeH="0" baseline="0" noProof="0">
              <a:ln>
                <a:noFill/>
              </a:ln>
              <a:solidFill>
                <a:srgbClr val="000000"/>
              </a:solidFill>
              <a:effectLst/>
              <a:uLnTx/>
              <a:uFillTx/>
              <a:cs typeface="+mn-ea"/>
              <a:sym typeface="+mn-lt"/>
            </a:endParaRPr>
          </a:p>
        </p:txBody>
      </p:sp>
      <p:sp>
        <p:nvSpPr>
          <p:cNvPr id="111" name="TextBox 692"/>
          <p:cNvSpPr>
            <a:spLocks noChangeArrowheads="1"/>
          </p:cNvSpPr>
          <p:nvPr/>
        </p:nvSpPr>
        <p:spPr bwMode="auto">
          <a:xfrm>
            <a:off x="2293466" y="1369771"/>
            <a:ext cx="854807" cy="282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4495" tIns="32247" rIns="64495" bIns="32247">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zh-CN" altLang="en-US" sz="1411" b="0" i="0" u="none" strike="noStrike" kern="1200" cap="none" spc="0" normalizeH="0" baseline="0" noProof="0">
                <a:ln>
                  <a:noFill/>
                </a:ln>
                <a:solidFill>
                  <a:srgbClr val="FFFFFF"/>
                </a:solidFill>
                <a:effectLst/>
                <a:uLnTx/>
                <a:uFillTx/>
                <a:cs typeface="+mn-ea"/>
                <a:sym typeface="+mn-lt"/>
              </a:rPr>
              <a:t>添加标题</a:t>
            </a:r>
          </a:p>
        </p:txBody>
      </p:sp>
      <p:sp>
        <p:nvSpPr>
          <p:cNvPr id="112" name="矩形 1"/>
          <p:cNvSpPr>
            <a:spLocks noChangeArrowheads="1"/>
          </p:cNvSpPr>
          <p:nvPr/>
        </p:nvSpPr>
        <p:spPr bwMode="auto">
          <a:xfrm>
            <a:off x="2206863" y="1778892"/>
            <a:ext cx="1351294" cy="586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4495" tIns="32247" rIns="64495" bIns="32247">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zh-CN" altLang="en-US" sz="847" b="0" i="0" u="none" strike="noStrike" kern="1200" cap="none" spc="0" normalizeH="0" baseline="0" noProof="0" dirty="0">
                <a:ln>
                  <a:noFill/>
                </a:ln>
                <a:solidFill>
                  <a:srgbClr val="FFFFFF"/>
                </a:solidFill>
                <a:effectLst/>
                <a:uLnTx/>
                <a:uFillTx/>
                <a:cs typeface="+mn-ea"/>
                <a:sym typeface="+mn-lt"/>
              </a:rPr>
              <a:t>请在这里输入您要的内容</a:t>
            </a:r>
            <a:endParaRPr kumimoji="0" lang="en-US" altLang="zh-CN" sz="847" b="0" i="0" u="none" strike="noStrike" kern="1200" cap="none" spc="0" normalizeH="0" baseline="0" noProof="0" dirty="0">
              <a:ln>
                <a:noFill/>
              </a:ln>
              <a:solidFill>
                <a:srgbClr val="FFFFFF"/>
              </a:solidFill>
              <a:effectLst/>
              <a:uLnTx/>
              <a:uFillTx/>
              <a:cs typeface="+mn-ea"/>
              <a:sym typeface="+mn-lt"/>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zh-CN" altLang="en-US" sz="847" b="0" i="0" u="none" strike="noStrike" kern="1200" cap="none" spc="0" normalizeH="0" baseline="0" noProof="0" dirty="0">
                <a:ln>
                  <a:noFill/>
                </a:ln>
                <a:solidFill>
                  <a:srgbClr val="FFFFFF"/>
                </a:solidFill>
                <a:effectLst/>
                <a:uLnTx/>
                <a:uFillTx/>
                <a:cs typeface="+mn-ea"/>
                <a:sym typeface="+mn-lt"/>
              </a:rPr>
              <a:t>请在这里输入您要的内容</a:t>
            </a:r>
            <a:endParaRPr kumimoji="0" lang="en-US" altLang="zh-CN" sz="847" b="0" i="0" u="none" strike="noStrike" kern="1200" cap="none" spc="0" normalizeH="0" baseline="0" noProof="0" dirty="0">
              <a:ln>
                <a:noFill/>
              </a:ln>
              <a:solidFill>
                <a:srgbClr val="FFFFFF"/>
              </a:solidFill>
              <a:effectLst/>
              <a:uLnTx/>
              <a:uFillTx/>
              <a:cs typeface="+mn-ea"/>
              <a:sym typeface="+mn-lt"/>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zh-CN" altLang="en-US" sz="847" b="0" i="0" u="none" strike="noStrike" kern="1200" cap="none" spc="0" normalizeH="0" baseline="0" noProof="0" dirty="0">
                <a:ln>
                  <a:noFill/>
                </a:ln>
                <a:solidFill>
                  <a:srgbClr val="FFFFFF"/>
                </a:solidFill>
                <a:effectLst/>
                <a:uLnTx/>
                <a:uFillTx/>
                <a:cs typeface="+mn-ea"/>
                <a:sym typeface="+mn-lt"/>
              </a:rPr>
              <a:t>请在这里输入您要的内容</a:t>
            </a:r>
            <a:endParaRPr kumimoji="0" lang="en-US" altLang="zh-CN" sz="847" b="0" i="0" u="none" strike="noStrike" kern="1200" cap="none" spc="0" normalizeH="0" baseline="0" noProof="0" dirty="0">
              <a:ln>
                <a:noFill/>
              </a:ln>
              <a:solidFill>
                <a:srgbClr val="FFFFFF"/>
              </a:solidFill>
              <a:effectLst/>
              <a:uLnTx/>
              <a:uFillTx/>
              <a:cs typeface="+mn-ea"/>
              <a:sym typeface="+mn-lt"/>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zh-CN" altLang="en-US" sz="847" b="0" i="0" u="none" strike="noStrike" kern="1200" cap="none" spc="0" normalizeH="0" baseline="0" noProof="0" dirty="0">
              <a:ln>
                <a:noFill/>
              </a:ln>
              <a:solidFill>
                <a:srgbClr val="242D3C"/>
              </a:solidFill>
              <a:effectLst/>
              <a:uLnTx/>
              <a:uFillTx/>
              <a:cs typeface="+mn-ea"/>
              <a:sym typeface="+mn-lt"/>
            </a:endParaRPr>
          </a:p>
        </p:txBody>
      </p:sp>
      <p:sp>
        <p:nvSpPr>
          <p:cNvPr id="113" name="TextBox 692"/>
          <p:cNvSpPr>
            <a:spLocks noChangeArrowheads="1"/>
          </p:cNvSpPr>
          <p:nvPr/>
        </p:nvSpPr>
        <p:spPr bwMode="auto">
          <a:xfrm>
            <a:off x="4261427" y="1369771"/>
            <a:ext cx="854807" cy="282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4495" tIns="32247" rIns="64495" bIns="32247">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zh-CN" altLang="en-US" sz="1411" b="0" i="0" u="none" strike="noStrike" kern="1200" cap="none" spc="0" normalizeH="0" baseline="0" noProof="0">
                <a:ln>
                  <a:noFill/>
                </a:ln>
                <a:solidFill>
                  <a:srgbClr val="FFFFFF"/>
                </a:solidFill>
                <a:effectLst/>
                <a:uLnTx/>
                <a:uFillTx/>
                <a:cs typeface="+mn-ea"/>
                <a:sym typeface="+mn-lt"/>
              </a:rPr>
              <a:t>添加标题</a:t>
            </a:r>
          </a:p>
        </p:txBody>
      </p:sp>
      <p:sp>
        <p:nvSpPr>
          <p:cNvPr id="114" name="矩形 1"/>
          <p:cNvSpPr>
            <a:spLocks noChangeArrowheads="1"/>
          </p:cNvSpPr>
          <p:nvPr/>
        </p:nvSpPr>
        <p:spPr bwMode="auto">
          <a:xfrm>
            <a:off x="4176318" y="1778892"/>
            <a:ext cx="1349800" cy="586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4495" tIns="32247" rIns="64495" bIns="32247">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zh-CN" altLang="en-US" sz="847" b="0" i="0" u="none" strike="noStrike" kern="1200" cap="none" spc="0" normalizeH="0" baseline="0" noProof="0" dirty="0">
                <a:ln>
                  <a:noFill/>
                </a:ln>
                <a:solidFill>
                  <a:srgbClr val="FFFFFF"/>
                </a:solidFill>
                <a:effectLst/>
                <a:uLnTx/>
                <a:uFillTx/>
                <a:cs typeface="+mn-ea"/>
                <a:sym typeface="+mn-lt"/>
              </a:rPr>
              <a:t>请在这里输入您要的内容</a:t>
            </a:r>
            <a:endParaRPr kumimoji="0" lang="en-US" altLang="zh-CN" sz="847" b="0" i="0" u="none" strike="noStrike" kern="1200" cap="none" spc="0" normalizeH="0" baseline="0" noProof="0" dirty="0">
              <a:ln>
                <a:noFill/>
              </a:ln>
              <a:solidFill>
                <a:srgbClr val="FFFFFF"/>
              </a:solidFill>
              <a:effectLst/>
              <a:uLnTx/>
              <a:uFillTx/>
              <a:cs typeface="+mn-ea"/>
              <a:sym typeface="+mn-lt"/>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zh-CN" altLang="en-US" sz="847" b="0" i="0" u="none" strike="noStrike" kern="1200" cap="none" spc="0" normalizeH="0" baseline="0" noProof="0" dirty="0">
                <a:ln>
                  <a:noFill/>
                </a:ln>
                <a:solidFill>
                  <a:srgbClr val="FFFFFF"/>
                </a:solidFill>
                <a:effectLst/>
                <a:uLnTx/>
                <a:uFillTx/>
                <a:cs typeface="+mn-ea"/>
                <a:sym typeface="+mn-lt"/>
              </a:rPr>
              <a:t>请在这里输入您要的内容</a:t>
            </a:r>
            <a:endParaRPr kumimoji="0" lang="en-US" altLang="zh-CN" sz="847" b="0" i="0" u="none" strike="noStrike" kern="1200" cap="none" spc="0" normalizeH="0" baseline="0" noProof="0" dirty="0">
              <a:ln>
                <a:noFill/>
              </a:ln>
              <a:solidFill>
                <a:srgbClr val="FFFFFF"/>
              </a:solidFill>
              <a:effectLst/>
              <a:uLnTx/>
              <a:uFillTx/>
              <a:cs typeface="+mn-ea"/>
              <a:sym typeface="+mn-lt"/>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zh-CN" altLang="en-US" sz="847" b="0" i="0" u="none" strike="noStrike" kern="1200" cap="none" spc="0" normalizeH="0" baseline="0" noProof="0" dirty="0">
                <a:ln>
                  <a:noFill/>
                </a:ln>
                <a:solidFill>
                  <a:srgbClr val="FFFFFF"/>
                </a:solidFill>
                <a:effectLst/>
                <a:uLnTx/>
                <a:uFillTx/>
                <a:cs typeface="+mn-ea"/>
                <a:sym typeface="+mn-lt"/>
              </a:rPr>
              <a:t>请在这里输入您要的内容</a:t>
            </a:r>
            <a:endParaRPr kumimoji="0" lang="en-US" altLang="zh-CN" sz="847" b="0" i="0" u="none" strike="noStrike" kern="1200" cap="none" spc="0" normalizeH="0" baseline="0" noProof="0" dirty="0">
              <a:ln>
                <a:noFill/>
              </a:ln>
              <a:solidFill>
                <a:srgbClr val="FFFFFF"/>
              </a:solidFill>
              <a:effectLst/>
              <a:uLnTx/>
              <a:uFillTx/>
              <a:cs typeface="+mn-ea"/>
              <a:sym typeface="+mn-lt"/>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zh-CN" altLang="en-US" sz="847" b="0" i="0" u="none" strike="noStrike" kern="1200" cap="none" spc="0" normalizeH="0" baseline="0" noProof="0" dirty="0">
              <a:ln>
                <a:noFill/>
              </a:ln>
              <a:solidFill>
                <a:srgbClr val="242D3C"/>
              </a:solidFill>
              <a:effectLst/>
              <a:uLnTx/>
              <a:uFillTx/>
              <a:cs typeface="+mn-ea"/>
              <a:sym typeface="+mn-lt"/>
            </a:endParaRPr>
          </a:p>
        </p:txBody>
      </p:sp>
      <p:sp>
        <p:nvSpPr>
          <p:cNvPr id="115" name="TextBox 692"/>
          <p:cNvSpPr>
            <a:spLocks noChangeArrowheads="1"/>
          </p:cNvSpPr>
          <p:nvPr/>
        </p:nvSpPr>
        <p:spPr bwMode="auto">
          <a:xfrm>
            <a:off x="6327935" y="1369771"/>
            <a:ext cx="854807" cy="282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4495" tIns="32247" rIns="64495" bIns="32247">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zh-CN" altLang="en-US" sz="1411" b="0" i="0" u="none" strike="noStrike" kern="1200" cap="none" spc="0" normalizeH="0" baseline="0" noProof="0" dirty="0">
                <a:ln>
                  <a:noFill/>
                </a:ln>
                <a:solidFill>
                  <a:srgbClr val="FFFFFF"/>
                </a:solidFill>
                <a:effectLst/>
                <a:uLnTx/>
                <a:uFillTx/>
                <a:cs typeface="+mn-ea"/>
                <a:sym typeface="+mn-lt"/>
              </a:rPr>
              <a:t>添加标题</a:t>
            </a:r>
          </a:p>
        </p:txBody>
      </p:sp>
      <p:sp>
        <p:nvSpPr>
          <p:cNvPr id="116" name="矩形 1"/>
          <p:cNvSpPr>
            <a:spLocks noChangeArrowheads="1"/>
          </p:cNvSpPr>
          <p:nvPr/>
        </p:nvSpPr>
        <p:spPr bwMode="auto">
          <a:xfrm>
            <a:off x="6242826" y="1778892"/>
            <a:ext cx="1349800" cy="586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4495" tIns="32247" rIns="64495" bIns="32247">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zh-CN" altLang="en-US" sz="847" b="0" i="0" u="none" strike="noStrike" kern="1200" cap="none" spc="0" normalizeH="0" baseline="0" noProof="0" dirty="0">
                <a:ln>
                  <a:noFill/>
                </a:ln>
                <a:solidFill>
                  <a:srgbClr val="FFFFFF"/>
                </a:solidFill>
                <a:effectLst/>
                <a:uLnTx/>
                <a:uFillTx/>
                <a:cs typeface="+mn-ea"/>
                <a:sym typeface="+mn-lt"/>
              </a:rPr>
              <a:t>请在这里输入您要的内容</a:t>
            </a:r>
            <a:endParaRPr kumimoji="0" lang="en-US" altLang="zh-CN" sz="847" b="0" i="0" u="none" strike="noStrike" kern="1200" cap="none" spc="0" normalizeH="0" baseline="0" noProof="0" dirty="0">
              <a:ln>
                <a:noFill/>
              </a:ln>
              <a:solidFill>
                <a:srgbClr val="FFFFFF"/>
              </a:solidFill>
              <a:effectLst/>
              <a:uLnTx/>
              <a:uFillTx/>
              <a:cs typeface="+mn-ea"/>
              <a:sym typeface="+mn-lt"/>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zh-CN" altLang="en-US" sz="847" b="0" i="0" u="none" strike="noStrike" kern="1200" cap="none" spc="0" normalizeH="0" baseline="0" noProof="0" dirty="0">
                <a:ln>
                  <a:noFill/>
                </a:ln>
                <a:solidFill>
                  <a:srgbClr val="FFFFFF"/>
                </a:solidFill>
                <a:effectLst/>
                <a:uLnTx/>
                <a:uFillTx/>
                <a:cs typeface="+mn-ea"/>
                <a:sym typeface="+mn-lt"/>
              </a:rPr>
              <a:t>请在这里输入您要的内容</a:t>
            </a:r>
            <a:endParaRPr kumimoji="0" lang="en-US" altLang="zh-CN" sz="847" b="0" i="0" u="none" strike="noStrike" kern="1200" cap="none" spc="0" normalizeH="0" baseline="0" noProof="0" dirty="0">
              <a:ln>
                <a:noFill/>
              </a:ln>
              <a:solidFill>
                <a:srgbClr val="FFFFFF"/>
              </a:solidFill>
              <a:effectLst/>
              <a:uLnTx/>
              <a:uFillTx/>
              <a:cs typeface="+mn-ea"/>
              <a:sym typeface="+mn-lt"/>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zh-CN" altLang="en-US" sz="847" b="0" i="0" u="none" strike="noStrike" kern="1200" cap="none" spc="0" normalizeH="0" baseline="0" noProof="0" dirty="0">
                <a:ln>
                  <a:noFill/>
                </a:ln>
                <a:solidFill>
                  <a:srgbClr val="FFFFFF"/>
                </a:solidFill>
                <a:effectLst/>
                <a:uLnTx/>
                <a:uFillTx/>
                <a:cs typeface="+mn-ea"/>
                <a:sym typeface="+mn-lt"/>
              </a:rPr>
              <a:t>请在这里输入您要的内容</a:t>
            </a:r>
            <a:endParaRPr kumimoji="0" lang="en-US" altLang="zh-CN" sz="847" b="0" i="0" u="none" strike="noStrike" kern="1200" cap="none" spc="0" normalizeH="0" baseline="0" noProof="0" dirty="0">
              <a:ln>
                <a:noFill/>
              </a:ln>
              <a:solidFill>
                <a:srgbClr val="FFFFFF"/>
              </a:solidFill>
              <a:effectLst/>
              <a:uLnTx/>
              <a:uFillTx/>
              <a:cs typeface="+mn-ea"/>
              <a:sym typeface="+mn-lt"/>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zh-CN" altLang="en-US" sz="847" b="0" i="0" u="none" strike="noStrike" kern="1200" cap="none" spc="0" normalizeH="0" baseline="0" noProof="0" dirty="0">
              <a:ln>
                <a:noFill/>
              </a:ln>
              <a:solidFill>
                <a:srgbClr val="242D3C"/>
              </a:solidFill>
              <a:effectLst/>
              <a:uLnTx/>
              <a:uFillTx/>
              <a:cs typeface="+mn-ea"/>
              <a:sym typeface="+mn-lt"/>
            </a:endParaRPr>
          </a:p>
        </p:txBody>
      </p:sp>
      <p:sp>
        <p:nvSpPr>
          <p:cNvPr id="117" name="TextBox 692"/>
          <p:cNvSpPr>
            <a:spLocks noChangeArrowheads="1"/>
          </p:cNvSpPr>
          <p:nvPr/>
        </p:nvSpPr>
        <p:spPr bwMode="auto">
          <a:xfrm>
            <a:off x="1379663" y="3346692"/>
            <a:ext cx="1720429" cy="5428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4495" tIns="32247" rIns="64495" bIns="32247">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zh-CN" altLang="en-US" sz="3104" b="1" i="0" u="none" strike="noStrike" kern="1200" cap="none" spc="0" normalizeH="0" baseline="0" noProof="0">
                <a:ln>
                  <a:noFill/>
                </a:ln>
                <a:solidFill>
                  <a:srgbClr val="284848"/>
                </a:solidFill>
                <a:effectLst/>
                <a:uLnTx/>
                <a:uFillTx/>
                <a:cs typeface="+mn-ea"/>
                <a:sym typeface="+mn-lt"/>
              </a:rPr>
              <a:t>添加标题</a:t>
            </a:r>
          </a:p>
        </p:txBody>
      </p:sp>
      <p:sp>
        <p:nvSpPr>
          <p:cNvPr id="118" name="矩形 1"/>
          <p:cNvSpPr>
            <a:spLocks noChangeArrowheads="1"/>
          </p:cNvSpPr>
          <p:nvPr/>
        </p:nvSpPr>
        <p:spPr bwMode="auto">
          <a:xfrm>
            <a:off x="3487980" y="3430307"/>
            <a:ext cx="4076277" cy="4994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4495" tIns="32247" rIns="64495" bIns="32247">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zh-CN" altLang="en-US" sz="941" b="0" i="0" u="none" strike="noStrike" kern="1200" cap="none" spc="0" normalizeH="0" baseline="0" noProof="0" dirty="0">
                <a:ln>
                  <a:noFill/>
                </a:ln>
                <a:solidFill>
                  <a:prstClr val="black"/>
                </a:solidFill>
                <a:effectLst/>
                <a:uLnTx/>
                <a:uFillTx/>
                <a:cs typeface="+mn-ea"/>
                <a:sym typeface="+mn-lt"/>
              </a:rPr>
              <a:t>请在这里输入您要的内容请在这里输入您要的内容请在这里输入您要的内容</a:t>
            </a:r>
            <a:endParaRPr kumimoji="0" lang="en-US" altLang="zh-CN" sz="941" b="0" i="0" u="none" strike="noStrike" kern="1200" cap="none" spc="0" normalizeH="0" baseline="0" noProof="0" dirty="0">
              <a:ln>
                <a:noFill/>
              </a:ln>
              <a:solidFill>
                <a:prstClr val="black"/>
              </a:solidFill>
              <a:effectLst/>
              <a:uLnTx/>
              <a:uFillTx/>
              <a:cs typeface="+mn-ea"/>
              <a:sym typeface="+mn-lt"/>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zh-CN" altLang="en-US" sz="941" b="0" i="0" u="none" strike="noStrike" kern="1200" cap="none" spc="0" normalizeH="0" baseline="0" noProof="0" dirty="0">
                <a:ln>
                  <a:noFill/>
                </a:ln>
                <a:solidFill>
                  <a:prstClr val="black"/>
                </a:solidFill>
                <a:effectLst/>
                <a:uLnTx/>
                <a:uFillTx/>
                <a:cs typeface="+mn-ea"/>
                <a:sym typeface="+mn-lt"/>
              </a:rPr>
              <a:t>请在这里输入您要的内容请在这里输入您要的内容请在这里输入您要的内容</a:t>
            </a:r>
            <a:endParaRPr kumimoji="0" lang="en-US" altLang="zh-CN" sz="941" b="0" i="0" u="none" strike="noStrike" kern="1200" cap="none" spc="0" normalizeH="0" baseline="0" noProof="0" dirty="0">
              <a:ln>
                <a:noFill/>
              </a:ln>
              <a:solidFill>
                <a:prstClr val="black"/>
              </a:solidFill>
              <a:effectLst/>
              <a:uLnTx/>
              <a:uFillTx/>
              <a:cs typeface="+mn-ea"/>
              <a:sym typeface="+mn-lt"/>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zh-CN" altLang="en-US" sz="941" b="0" i="0" u="none" strike="noStrike" kern="1200" cap="none" spc="0" normalizeH="0" baseline="0" noProof="0" dirty="0">
                <a:ln>
                  <a:noFill/>
                </a:ln>
                <a:solidFill>
                  <a:prstClr val="black"/>
                </a:solidFill>
                <a:effectLst/>
                <a:uLnTx/>
                <a:uFillTx/>
                <a:cs typeface="+mn-ea"/>
                <a:sym typeface="+mn-lt"/>
              </a:rPr>
              <a:t>请在这里输入您要的内容请在这里输入您要的内容请在这里输入您要的内容</a:t>
            </a:r>
            <a:endParaRPr kumimoji="0" lang="en-US" altLang="zh-CN" sz="941" b="0" i="0" u="none" strike="noStrike" kern="1200" cap="none" spc="0" normalizeH="0" baseline="0" noProof="0" dirty="0">
              <a:ln>
                <a:noFill/>
              </a:ln>
              <a:solidFill>
                <a:prstClr val="black"/>
              </a:solidFill>
              <a:effectLst/>
              <a:uLnTx/>
              <a:uFillTx/>
              <a:cs typeface="+mn-ea"/>
              <a:sym typeface="+mn-lt"/>
            </a:endParaRPr>
          </a:p>
        </p:txBody>
      </p:sp>
      <p:sp>
        <p:nvSpPr>
          <p:cNvPr id="119" name="直接连接符 31"/>
          <p:cNvSpPr>
            <a:spLocks noChangeShapeType="1"/>
          </p:cNvSpPr>
          <p:nvPr/>
        </p:nvSpPr>
        <p:spPr bwMode="auto">
          <a:xfrm>
            <a:off x="2280028" y="1731112"/>
            <a:ext cx="1196006" cy="0"/>
          </a:xfrm>
          <a:prstGeom prst="line">
            <a:avLst/>
          </a:prstGeom>
          <a:noFill/>
          <a:ln w="9525">
            <a:solidFill>
              <a:sysClr val="window" lastClr="FFFFFF"/>
            </a:solidFill>
            <a:miter lim="800000"/>
            <a:headEnd/>
            <a:tailEnd/>
          </a:ln>
          <a:extLst>
            <a:ext uri="{909E8E84-426E-40DD-AFC4-6F175D3DCCD1}">
              <a14:hiddenFill xmlns:a14="http://schemas.microsoft.com/office/drawing/2010/main">
                <a:noFill/>
              </a14:hiddenFill>
            </a:ext>
          </a:extLst>
        </p:spPr>
        <p:txBody>
          <a:bodyPr lIns="64495" tIns="32247" rIns="64495" bIns="32247"/>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120" name="直接连接符 32"/>
          <p:cNvSpPr>
            <a:spLocks noChangeShapeType="1"/>
          </p:cNvSpPr>
          <p:nvPr/>
        </p:nvSpPr>
        <p:spPr bwMode="auto">
          <a:xfrm>
            <a:off x="4242016" y="1731112"/>
            <a:ext cx="1194513" cy="0"/>
          </a:xfrm>
          <a:prstGeom prst="line">
            <a:avLst/>
          </a:prstGeom>
          <a:noFill/>
          <a:ln w="9525">
            <a:solidFill>
              <a:sysClr val="window" lastClr="FFFFFF"/>
            </a:solidFill>
            <a:miter lim="800000"/>
            <a:headEnd/>
            <a:tailEnd/>
          </a:ln>
          <a:extLst>
            <a:ext uri="{909E8E84-426E-40DD-AFC4-6F175D3DCCD1}">
              <a14:hiddenFill xmlns:a14="http://schemas.microsoft.com/office/drawing/2010/main">
                <a:noFill/>
              </a14:hiddenFill>
            </a:ext>
          </a:extLst>
        </p:spPr>
        <p:txBody>
          <a:bodyPr lIns="64495" tIns="32247" rIns="64495" bIns="32247"/>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121" name="直接连接符 33"/>
          <p:cNvSpPr>
            <a:spLocks noChangeShapeType="1"/>
          </p:cNvSpPr>
          <p:nvPr/>
        </p:nvSpPr>
        <p:spPr bwMode="auto">
          <a:xfrm>
            <a:off x="6295086" y="1731112"/>
            <a:ext cx="1196007" cy="0"/>
          </a:xfrm>
          <a:prstGeom prst="line">
            <a:avLst/>
          </a:prstGeom>
          <a:noFill/>
          <a:ln w="9525">
            <a:solidFill>
              <a:sysClr val="window" lastClr="FFFFFF"/>
            </a:solidFill>
            <a:miter lim="800000"/>
            <a:headEnd/>
            <a:tailEnd/>
          </a:ln>
          <a:extLst>
            <a:ext uri="{909E8E84-426E-40DD-AFC4-6F175D3DCCD1}">
              <a14:hiddenFill xmlns:a14="http://schemas.microsoft.com/office/drawing/2010/main">
                <a:noFill/>
              </a14:hiddenFill>
            </a:ext>
          </a:extLst>
        </p:spPr>
        <p:txBody>
          <a:bodyPr lIns="64495" tIns="32247" rIns="64495" bIns="32247"/>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Tree>
    <p:extLst>
      <p:ext uri="{BB962C8B-B14F-4D97-AF65-F5344CB8AC3E}">
        <p14:creationId xmlns:p14="http://schemas.microsoft.com/office/powerpoint/2010/main" val="50702679"/>
      </p:ext>
    </p:extLst>
  </p:cSld>
  <p:clrMapOvr>
    <a:masterClrMapping/>
  </p:clrMapOvr>
  <p:transition spd="med" advClick="0" advTm="0">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01"/>
                                        </p:tgtEl>
                                        <p:attrNameLst>
                                          <p:attrName>style.visibility</p:attrName>
                                        </p:attrNameLst>
                                      </p:cBhvr>
                                      <p:to>
                                        <p:strVal val="visible"/>
                                      </p:to>
                                    </p:set>
                                    <p:animEffect transition="in" filter="wipe(left)">
                                      <p:cBhvr>
                                        <p:cTn id="7" dur="500"/>
                                        <p:tgtEl>
                                          <p:spTgt spid="101"/>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02"/>
                                        </p:tgtEl>
                                        <p:attrNameLst>
                                          <p:attrName>style.visibility</p:attrName>
                                        </p:attrNameLst>
                                      </p:cBhvr>
                                      <p:to>
                                        <p:strVal val="visible"/>
                                      </p:to>
                                    </p:set>
                                    <p:animEffect transition="in" filter="wipe(left)">
                                      <p:cBhvr>
                                        <p:cTn id="10" dur="500"/>
                                        <p:tgtEl>
                                          <p:spTgt spid="102"/>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103"/>
                                        </p:tgtEl>
                                        <p:attrNameLst>
                                          <p:attrName>style.visibility</p:attrName>
                                        </p:attrNameLst>
                                      </p:cBhvr>
                                      <p:to>
                                        <p:strVal val="visible"/>
                                      </p:to>
                                    </p:set>
                                    <p:animEffect transition="in" filter="wipe(left)">
                                      <p:cBhvr>
                                        <p:cTn id="13" dur="500"/>
                                        <p:tgtEl>
                                          <p:spTgt spid="103"/>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104"/>
                                        </p:tgtEl>
                                        <p:attrNameLst>
                                          <p:attrName>style.visibility</p:attrName>
                                        </p:attrNameLst>
                                      </p:cBhvr>
                                      <p:to>
                                        <p:strVal val="visible"/>
                                      </p:to>
                                    </p:set>
                                    <p:animEffect transition="in" filter="wipe(left)">
                                      <p:cBhvr>
                                        <p:cTn id="16" dur="500"/>
                                        <p:tgtEl>
                                          <p:spTgt spid="104"/>
                                        </p:tgtEl>
                                      </p:cBhvr>
                                    </p:animEffect>
                                  </p:childTnLst>
                                </p:cTn>
                              </p:par>
                            </p:childTnLst>
                          </p:cTn>
                        </p:par>
                        <p:par>
                          <p:cTn id="17" fill="hold">
                            <p:stCondLst>
                              <p:cond delay="500"/>
                            </p:stCondLst>
                            <p:childTnLst>
                              <p:par>
                                <p:cTn id="18" presetID="53" presetClass="entr" presetSubtype="16" fill="hold" grpId="0" nodeType="afterEffect">
                                  <p:stCondLst>
                                    <p:cond delay="0"/>
                                  </p:stCondLst>
                                  <p:childTnLst>
                                    <p:set>
                                      <p:cBhvr>
                                        <p:cTn id="19" dur="1" fill="hold">
                                          <p:stCondLst>
                                            <p:cond delay="0"/>
                                          </p:stCondLst>
                                        </p:cTn>
                                        <p:tgtEl>
                                          <p:spTgt spid="109"/>
                                        </p:tgtEl>
                                        <p:attrNameLst>
                                          <p:attrName>style.visibility</p:attrName>
                                        </p:attrNameLst>
                                      </p:cBhvr>
                                      <p:to>
                                        <p:strVal val="visible"/>
                                      </p:to>
                                    </p:set>
                                    <p:anim calcmode="lin" valueType="num">
                                      <p:cBhvr>
                                        <p:cTn id="20" dur="500" fill="hold"/>
                                        <p:tgtEl>
                                          <p:spTgt spid="109"/>
                                        </p:tgtEl>
                                        <p:attrNameLst>
                                          <p:attrName>ppt_w</p:attrName>
                                        </p:attrNameLst>
                                      </p:cBhvr>
                                      <p:tavLst>
                                        <p:tav tm="0">
                                          <p:val>
                                            <p:fltVal val="0"/>
                                          </p:val>
                                        </p:tav>
                                        <p:tav tm="100000">
                                          <p:val>
                                            <p:strVal val="#ppt_w"/>
                                          </p:val>
                                        </p:tav>
                                      </p:tavLst>
                                    </p:anim>
                                    <p:anim calcmode="lin" valueType="num">
                                      <p:cBhvr>
                                        <p:cTn id="21" dur="500" fill="hold"/>
                                        <p:tgtEl>
                                          <p:spTgt spid="109"/>
                                        </p:tgtEl>
                                        <p:attrNameLst>
                                          <p:attrName>ppt_h</p:attrName>
                                        </p:attrNameLst>
                                      </p:cBhvr>
                                      <p:tavLst>
                                        <p:tav tm="0">
                                          <p:val>
                                            <p:fltVal val="0"/>
                                          </p:val>
                                        </p:tav>
                                        <p:tav tm="100000">
                                          <p:val>
                                            <p:strVal val="#ppt_h"/>
                                          </p:val>
                                        </p:tav>
                                      </p:tavLst>
                                    </p:anim>
                                    <p:animEffect transition="in" filter="fade">
                                      <p:cBhvr>
                                        <p:cTn id="22" dur="500"/>
                                        <p:tgtEl>
                                          <p:spTgt spid="109"/>
                                        </p:tgtEl>
                                      </p:cBhvr>
                                    </p:animEffect>
                                  </p:childTnLst>
                                </p:cTn>
                              </p:par>
                            </p:childTnLst>
                          </p:cTn>
                        </p:par>
                        <p:par>
                          <p:cTn id="23" fill="hold">
                            <p:stCondLst>
                              <p:cond delay="1000"/>
                            </p:stCondLst>
                            <p:childTnLst>
                              <p:par>
                                <p:cTn id="24" presetID="53" presetClass="entr" presetSubtype="16" fill="hold" grpId="0" nodeType="afterEffect">
                                  <p:stCondLst>
                                    <p:cond delay="0"/>
                                  </p:stCondLst>
                                  <p:childTnLst>
                                    <p:set>
                                      <p:cBhvr>
                                        <p:cTn id="25" dur="1" fill="hold">
                                          <p:stCondLst>
                                            <p:cond delay="0"/>
                                          </p:stCondLst>
                                        </p:cTn>
                                        <p:tgtEl>
                                          <p:spTgt spid="110"/>
                                        </p:tgtEl>
                                        <p:attrNameLst>
                                          <p:attrName>style.visibility</p:attrName>
                                        </p:attrNameLst>
                                      </p:cBhvr>
                                      <p:to>
                                        <p:strVal val="visible"/>
                                      </p:to>
                                    </p:set>
                                    <p:anim calcmode="lin" valueType="num">
                                      <p:cBhvr>
                                        <p:cTn id="26" dur="500" fill="hold"/>
                                        <p:tgtEl>
                                          <p:spTgt spid="110"/>
                                        </p:tgtEl>
                                        <p:attrNameLst>
                                          <p:attrName>ppt_w</p:attrName>
                                        </p:attrNameLst>
                                      </p:cBhvr>
                                      <p:tavLst>
                                        <p:tav tm="0">
                                          <p:val>
                                            <p:fltVal val="0"/>
                                          </p:val>
                                        </p:tav>
                                        <p:tav tm="100000">
                                          <p:val>
                                            <p:strVal val="#ppt_w"/>
                                          </p:val>
                                        </p:tav>
                                      </p:tavLst>
                                    </p:anim>
                                    <p:anim calcmode="lin" valueType="num">
                                      <p:cBhvr>
                                        <p:cTn id="27" dur="500" fill="hold"/>
                                        <p:tgtEl>
                                          <p:spTgt spid="110"/>
                                        </p:tgtEl>
                                        <p:attrNameLst>
                                          <p:attrName>ppt_h</p:attrName>
                                        </p:attrNameLst>
                                      </p:cBhvr>
                                      <p:tavLst>
                                        <p:tav tm="0">
                                          <p:val>
                                            <p:fltVal val="0"/>
                                          </p:val>
                                        </p:tav>
                                        <p:tav tm="100000">
                                          <p:val>
                                            <p:strVal val="#ppt_h"/>
                                          </p:val>
                                        </p:tav>
                                      </p:tavLst>
                                    </p:anim>
                                    <p:animEffect transition="in" filter="fade">
                                      <p:cBhvr>
                                        <p:cTn id="28" dur="500"/>
                                        <p:tgtEl>
                                          <p:spTgt spid="110"/>
                                        </p:tgtEl>
                                      </p:cBhvr>
                                    </p:animEffect>
                                  </p:childTnLst>
                                </p:cTn>
                              </p:par>
                            </p:childTnLst>
                          </p:cTn>
                        </p:par>
                        <p:par>
                          <p:cTn id="29" fill="hold">
                            <p:stCondLst>
                              <p:cond delay="1500"/>
                            </p:stCondLst>
                            <p:childTnLst>
                              <p:par>
                                <p:cTn id="30" presetID="14" presetClass="entr" presetSubtype="10" fill="hold" grpId="0" nodeType="afterEffect">
                                  <p:stCondLst>
                                    <p:cond delay="0"/>
                                  </p:stCondLst>
                                  <p:childTnLst>
                                    <p:set>
                                      <p:cBhvr>
                                        <p:cTn id="31" dur="1" fill="hold">
                                          <p:stCondLst>
                                            <p:cond delay="0"/>
                                          </p:stCondLst>
                                        </p:cTn>
                                        <p:tgtEl>
                                          <p:spTgt spid="98"/>
                                        </p:tgtEl>
                                        <p:attrNameLst>
                                          <p:attrName>style.visibility</p:attrName>
                                        </p:attrNameLst>
                                      </p:cBhvr>
                                      <p:to>
                                        <p:strVal val="visible"/>
                                      </p:to>
                                    </p:set>
                                    <p:animEffect transition="in" filter="randombar(horizontal)">
                                      <p:cBhvr>
                                        <p:cTn id="32" dur="500"/>
                                        <p:tgtEl>
                                          <p:spTgt spid="98"/>
                                        </p:tgtEl>
                                      </p:cBhvr>
                                    </p:animEffect>
                                  </p:childTnLst>
                                </p:cTn>
                              </p:par>
                            </p:childTnLst>
                          </p:cTn>
                        </p:par>
                        <p:par>
                          <p:cTn id="33" fill="hold">
                            <p:stCondLst>
                              <p:cond delay="2000"/>
                            </p:stCondLst>
                            <p:childTnLst>
                              <p:par>
                                <p:cTn id="34" presetID="22" presetClass="entr" presetSubtype="8" fill="hold" grpId="0" nodeType="afterEffect">
                                  <p:stCondLst>
                                    <p:cond delay="0"/>
                                  </p:stCondLst>
                                  <p:childTnLst>
                                    <p:set>
                                      <p:cBhvr>
                                        <p:cTn id="35" dur="1" fill="hold">
                                          <p:stCondLst>
                                            <p:cond delay="0"/>
                                          </p:stCondLst>
                                        </p:cTn>
                                        <p:tgtEl>
                                          <p:spTgt spid="119"/>
                                        </p:tgtEl>
                                        <p:attrNameLst>
                                          <p:attrName>style.visibility</p:attrName>
                                        </p:attrNameLst>
                                      </p:cBhvr>
                                      <p:to>
                                        <p:strVal val="visible"/>
                                      </p:to>
                                    </p:set>
                                    <p:animEffect transition="in" filter="wipe(left)">
                                      <p:cBhvr>
                                        <p:cTn id="36" dur="500"/>
                                        <p:tgtEl>
                                          <p:spTgt spid="119"/>
                                        </p:tgtEl>
                                      </p:cBhvr>
                                    </p:animEffect>
                                  </p:childTnLst>
                                </p:cTn>
                              </p:par>
                              <p:par>
                                <p:cTn id="37" presetID="22" presetClass="entr" presetSubtype="8" fill="hold" grpId="0" nodeType="withEffect">
                                  <p:stCondLst>
                                    <p:cond delay="0"/>
                                  </p:stCondLst>
                                  <p:childTnLst>
                                    <p:set>
                                      <p:cBhvr>
                                        <p:cTn id="38" dur="1" fill="hold">
                                          <p:stCondLst>
                                            <p:cond delay="0"/>
                                          </p:stCondLst>
                                        </p:cTn>
                                        <p:tgtEl>
                                          <p:spTgt spid="111"/>
                                        </p:tgtEl>
                                        <p:attrNameLst>
                                          <p:attrName>style.visibility</p:attrName>
                                        </p:attrNameLst>
                                      </p:cBhvr>
                                      <p:to>
                                        <p:strVal val="visible"/>
                                      </p:to>
                                    </p:set>
                                    <p:animEffect transition="in" filter="wipe(left)">
                                      <p:cBhvr>
                                        <p:cTn id="39" dur="500"/>
                                        <p:tgtEl>
                                          <p:spTgt spid="111"/>
                                        </p:tgtEl>
                                      </p:cBhvr>
                                    </p:animEffect>
                                  </p:childTnLst>
                                </p:cTn>
                              </p:par>
                              <p:par>
                                <p:cTn id="40" presetID="22" presetClass="entr" presetSubtype="8" fill="hold" grpId="0" nodeType="withEffect">
                                  <p:stCondLst>
                                    <p:cond delay="0"/>
                                  </p:stCondLst>
                                  <p:childTnLst>
                                    <p:set>
                                      <p:cBhvr>
                                        <p:cTn id="41" dur="1" fill="hold">
                                          <p:stCondLst>
                                            <p:cond delay="0"/>
                                          </p:stCondLst>
                                        </p:cTn>
                                        <p:tgtEl>
                                          <p:spTgt spid="112"/>
                                        </p:tgtEl>
                                        <p:attrNameLst>
                                          <p:attrName>style.visibility</p:attrName>
                                        </p:attrNameLst>
                                      </p:cBhvr>
                                      <p:to>
                                        <p:strVal val="visible"/>
                                      </p:to>
                                    </p:set>
                                    <p:animEffect transition="in" filter="wipe(left)">
                                      <p:cBhvr>
                                        <p:cTn id="42" dur="500"/>
                                        <p:tgtEl>
                                          <p:spTgt spid="112"/>
                                        </p:tgtEl>
                                      </p:cBhvr>
                                    </p:animEffect>
                                  </p:childTnLst>
                                </p:cTn>
                              </p:par>
                            </p:childTnLst>
                          </p:cTn>
                        </p:par>
                        <p:par>
                          <p:cTn id="43" fill="hold">
                            <p:stCondLst>
                              <p:cond delay="2500"/>
                            </p:stCondLst>
                            <p:childTnLst>
                              <p:par>
                                <p:cTn id="44" presetID="53" presetClass="entr" presetSubtype="16" fill="hold" grpId="0" nodeType="afterEffect">
                                  <p:stCondLst>
                                    <p:cond delay="0"/>
                                  </p:stCondLst>
                                  <p:childTnLst>
                                    <p:set>
                                      <p:cBhvr>
                                        <p:cTn id="45" dur="1" fill="hold">
                                          <p:stCondLst>
                                            <p:cond delay="0"/>
                                          </p:stCondLst>
                                        </p:cTn>
                                        <p:tgtEl>
                                          <p:spTgt spid="107"/>
                                        </p:tgtEl>
                                        <p:attrNameLst>
                                          <p:attrName>style.visibility</p:attrName>
                                        </p:attrNameLst>
                                      </p:cBhvr>
                                      <p:to>
                                        <p:strVal val="visible"/>
                                      </p:to>
                                    </p:set>
                                    <p:anim calcmode="lin" valueType="num">
                                      <p:cBhvr>
                                        <p:cTn id="46" dur="500" fill="hold"/>
                                        <p:tgtEl>
                                          <p:spTgt spid="107"/>
                                        </p:tgtEl>
                                        <p:attrNameLst>
                                          <p:attrName>ppt_w</p:attrName>
                                        </p:attrNameLst>
                                      </p:cBhvr>
                                      <p:tavLst>
                                        <p:tav tm="0">
                                          <p:val>
                                            <p:fltVal val="0"/>
                                          </p:val>
                                        </p:tav>
                                        <p:tav tm="100000">
                                          <p:val>
                                            <p:strVal val="#ppt_w"/>
                                          </p:val>
                                        </p:tav>
                                      </p:tavLst>
                                    </p:anim>
                                    <p:anim calcmode="lin" valueType="num">
                                      <p:cBhvr>
                                        <p:cTn id="47" dur="500" fill="hold"/>
                                        <p:tgtEl>
                                          <p:spTgt spid="107"/>
                                        </p:tgtEl>
                                        <p:attrNameLst>
                                          <p:attrName>ppt_h</p:attrName>
                                        </p:attrNameLst>
                                      </p:cBhvr>
                                      <p:tavLst>
                                        <p:tav tm="0">
                                          <p:val>
                                            <p:fltVal val="0"/>
                                          </p:val>
                                        </p:tav>
                                        <p:tav tm="100000">
                                          <p:val>
                                            <p:strVal val="#ppt_h"/>
                                          </p:val>
                                        </p:tav>
                                      </p:tavLst>
                                    </p:anim>
                                    <p:animEffect transition="in" filter="fade">
                                      <p:cBhvr>
                                        <p:cTn id="48" dur="500"/>
                                        <p:tgtEl>
                                          <p:spTgt spid="107"/>
                                        </p:tgtEl>
                                      </p:cBhvr>
                                    </p:animEffect>
                                  </p:childTnLst>
                                </p:cTn>
                              </p:par>
                            </p:childTnLst>
                          </p:cTn>
                        </p:par>
                        <p:par>
                          <p:cTn id="49" fill="hold">
                            <p:stCondLst>
                              <p:cond delay="3000"/>
                            </p:stCondLst>
                            <p:childTnLst>
                              <p:par>
                                <p:cTn id="50" presetID="53" presetClass="entr" presetSubtype="16" fill="hold" grpId="0" nodeType="afterEffect">
                                  <p:stCondLst>
                                    <p:cond delay="0"/>
                                  </p:stCondLst>
                                  <p:childTnLst>
                                    <p:set>
                                      <p:cBhvr>
                                        <p:cTn id="51" dur="1" fill="hold">
                                          <p:stCondLst>
                                            <p:cond delay="0"/>
                                          </p:stCondLst>
                                        </p:cTn>
                                        <p:tgtEl>
                                          <p:spTgt spid="108"/>
                                        </p:tgtEl>
                                        <p:attrNameLst>
                                          <p:attrName>style.visibility</p:attrName>
                                        </p:attrNameLst>
                                      </p:cBhvr>
                                      <p:to>
                                        <p:strVal val="visible"/>
                                      </p:to>
                                    </p:set>
                                    <p:anim calcmode="lin" valueType="num">
                                      <p:cBhvr>
                                        <p:cTn id="52" dur="500" fill="hold"/>
                                        <p:tgtEl>
                                          <p:spTgt spid="108"/>
                                        </p:tgtEl>
                                        <p:attrNameLst>
                                          <p:attrName>ppt_w</p:attrName>
                                        </p:attrNameLst>
                                      </p:cBhvr>
                                      <p:tavLst>
                                        <p:tav tm="0">
                                          <p:val>
                                            <p:fltVal val="0"/>
                                          </p:val>
                                        </p:tav>
                                        <p:tav tm="100000">
                                          <p:val>
                                            <p:strVal val="#ppt_w"/>
                                          </p:val>
                                        </p:tav>
                                      </p:tavLst>
                                    </p:anim>
                                    <p:anim calcmode="lin" valueType="num">
                                      <p:cBhvr>
                                        <p:cTn id="53" dur="500" fill="hold"/>
                                        <p:tgtEl>
                                          <p:spTgt spid="108"/>
                                        </p:tgtEl>
                                        <p:attrNameLst>
                                          <p:attrName>ppt_h</p:attrName>
                                        </p:attrNameLst>
                                      </p:cBhvr>
                                      <p:tavLst>
                                        <p:tav tm="0">
                                          <p:val>
                                            <p:fltVal val="0"/>
                                          </p:val>
                                        </p:tav>
                                        <p:tav tm="100000">
                                          <p:val>
                                            <p:strVal val="#ppt_h"/>
                                          </p:val>
                                        </p:tav>
                                      </p:tavLst>
                                    </p:anim>
                                    <p:animEffect transition="in" filter="fade">
                                      <p:cBhvr>
                                        <p:cTn id="54" dur="500"/>
                                        <p:tgtEl>
                                          <p:spTgt spid="108"/>
                                        </p:tgtEl>
                                      </p:cBhvr>
                                    </p:animEffect>
                                  </p:childTnLst>
                                </p:cTn>
                              </p:par>
                            </p:childTnLst>
                          </p:cTn>
                        </p:par>
                        <p:par>
                          <p:cTn id="55" fill="hold">
                            <p:stCondLst>
                              <p:cond delay="3500"/>
                            </p:stCondLst>
                            <p:childTnLst>
                              <p:par>
                                <p:cTn id="56" presetID="14" presetClass="entr" presetSubtype="10" fill="hold" grpId="0" nodeType="afterEffect">
                                  <p:stCondLst>
                                    <p:cond delay="0"/>
                                  </p:stCondLst>
                                  <p:childTnLst>
                                    <p:set>
                                      <p:cBhvr>
                                        <p:cTn id="57" dur="1" fill="hold">
                                          <p:stCondLst>
                                            <p:cond delay="0"/>
                                          </p:stCondLst>
                                        </p:cTn>
                                        <p:tgtEl>
                                          <p:spTgt spid="99"/>
                                        </p:tgtEl>
                                        <p:attrNameLst>
                                          <p:attrName>style.visibility</p:attrName>
                                        </p:attrNameLst>
                                      </p:cBhvr>
                                      <p:to>
                                        <p:strVal val="visible"/>
                                      </p:to>
                                    </p:set>
                                    <p:animEffect transition="in" filter="randombar(horizontal)">
                                      <p:cBhvr>
                                        <p:cTn id="58" dur="500"/>
                                        <p:tgtEl>
                                          <p:spTgt spid="99"/>
                                        </p:tgtEl>
                                      </p:cBhvr>
                                    </p:animEffect>
                                  </p:childTnLst>
                                </p:cTn>
                              </p:par>
                            </p:childTnLst>
                          </p:cTn>
                        </p:par>
                        <p:par>
                          <p:cTn id="59" fill="hold">
                            <p:stCondLst>
                              <p:cond delay="4000"/>
                            </p:stCondLst>
                            <p:childTnLst>
                              <p:par>
                                <p:cTn id="60" presetID="22" presetClass="entr" presetSubtype="8" fill="hold" grpId="0" nodeType="afterEffect">
                                  <p:stCondLst>
                                    <p:cond delay="0"/>
                                  </p:stCondLst>
                                  <p:childTnLst>
                                    <p:set>
                                      <p:cBhvr>
                                        <p:cTn id="61" dur="1" fill="hold">
                                          <p:stCondLst>
                                            <p:cond delay="0"/>
                                          </p:stCondLst>
                                        </p:cTn>
                                        <p:tgtEl>
                                          <p:spTgt spid="120"/>
                                        </p:tgtEl>
                                        <p:attrNameLst>
                                          <p:attrName>style.visibility</p:attrName>
                                        </p:attrNameLst>
                                      </p:cBhvr>
                                      <p:to>
                                        <p:strVal val="visible"/>
                                      </p:to>
                                    </p:set>
                                    <p:animEffect transition="in" filter="wipe(left)">
                                      <p:cBhvr>
                                        <p:cTn id="62" dur="500"/>
                                        <p:tgtEl>
                                          <p:spTgt spid="120"/>
                                        </p:tgtEl>
                                      </p:cBhvr>
                                    </p:animEffect>
                                  </p:childTnLst>
                                </p:cTn>
                              </p:par>
                              <p:par>
                                <p:cTn id="63" presetID="22" presetClass="entr" presetSubtype="8" fill="hold" grpId="0" nodeType="withEffect">
                                  <p:stCondLst>
                                    <p:cond delay="0"/>
                                  </p:stCondLst>
                                  <p:childTnLst>
                                    <p:set>
                                      <p:cBhvr>
                                        <p:cTn id="64" dur="1" fill="hold">
                                          <p:stCondLst>
                                            <p:cond delay="0"/>
                                          </p:stCondLst>
                                        </p:cTn>
                                        <p:tgtEl>
                                          <p:spTgt spid="113"/>
                                        </p:tgtEl>
                                        <p:attrNameLst>
                                          <p:attrName>style.visibility</p:attrName>
                                        </p:attrNameLst>
                                      </p:cBhvr>
                                      <p:to>
                                        <p:strVal val="visible"/>
                                      </p:to>
                                    </p:set>
                                    <p:animEffect transition="in" filter="wipe(left)">
                                      <p:cBhvr>
                                        <p:cTn id="65" dur="500"/>
                                        <p:tgtEl>
                                          <p:spTgt spid="113"/>
                                        </p:tgtEl>
                                      </p:cBhvr>
                                    </p:animEffect>
                                  </p:childTnLst>
                                </p:cTn>
                              </p:par>
                              <p:par>
                                <p:cTn id="66" presetID="22" presetClass="entr" presetSubtype="8" fill="hold" grpId="0" nodeType="withEffect">
                                  <p:stCondLst>
                                    <p:cond delay="0"/>
                                  </p:stCondLst>
                                  <p:childTnLst>
                                    <p:set>
                                      <p:cBhvr>
                                        <p:cTn id="67" dur="1" fill="hold">
                                          <p:stCondLst>
                                            <p:cond delay="0"/>
                                          </p:stCondLst>
                                        </p:cTn>
                                        <p:tgtEl>
                                          <p:spTgt spid="114"/>
                                        </p:tgtEl>
                                        <p:attrNameLst>
                                          <p:attrName>style.visibility</p:attrName>
                                        </p:attrNameLst>
                                      </p:cBhvr>
                                      <p:to>
                                        <p:strVal val="visible"/>
                                      </p:to>
                                    </p:set>
                                    <p:animEffect transition="in" filter="wipe(left)">
                                      <p:cBhvr>
                                        <p:cTn id="68" dur="500"/>
                                        <p:tgtEl>
                                          <p:spTgt spid="114"/>
                                        </p:tgtEl>
                                      </p:cBhvr>
                                    </p:animEffect>
                                  </p:childTnLst>
                                </p:cTn>
                              </p:par>
                            </p:childTnLst>
                          </p:cTn>
                        </p:par>
                        <p:par>
                          <p:cTn id="69" fill="hold">
                            <p:stCondLst>
                              <p:cond delay="4500"/>
                            </p:stCondLst>
                            <p:childTnLst>
                              <p:par>
                                <p:cTn id="70" presetID="53" presetClass="entr" presetSubtype="16" fill="hold" grpId="0" nodeType="afterEffect">
                                  <p:stCondLst>
                                    <p:cond delay="0"/>
                                  </p:stCondLst>
                                  <p:childTnLst>
                                    <p:set>
                                      <p:cBhvr>
                                        <p:cTn id="71" dur="1" fill="hold">
                                          <p:stCondLst>
                                            <p:cond delay="0"/>
                                          </p:stCondLst>
                                        </p:cTn>
                                        <p:tgtEl>
                                          <p:spTgt spid="105"/>
                                        </p:tgtEl>
                                        <p:attrNameLst>
                                          <p:attrName>style.visibility</p:attrName>
                                        </p:attrNameLst>
                                      </p:cBhvr>
                                      <p:to>
                                        <p:strVal val="visible"/>
                                      </p:to>
                                    </p:set>
                                    <p:anim calcmode="lin" valueType="num">
                                      <p:cBhvr>
                                        <p:cTn id="72" dur="500" fill="hold"/>
                                        <p:tgtEl>
                                          <p:spTgt spid="105"/>
                                        </p:tgtEl>
                                        <p:attrNameLst>
                                          <p:attrName>ppt_w</p:attrName>
                                        </p:attrNameLst>
                                      </p:cBhvr>
                                      <p:tavLst>
                                        <p:tav tm="0">
                                          <p:val>
                                            <p:fltVal val="0"/>
                                          </p:val>
                                        </p:tav>
                                        <p:tav tm="100000">
                                          <p:val>
                                            <p:strVal val="#ppt_w"/>
                                          </p:val>
                                        </p:tav>
                                      </p:tavLst>
                                    </p:anim>
                                    <p:anim calcmode="lin" valueType="num">
                                      <p:cBhvr>
                                        <p:cTn id="73" dur="500" fill="hold"/>
                                        <p:tgtEl>
                                          <p:spTgt spid="105"/>
                                        </p:tgtEl>
                                        <p:attrNameLst>
                                          <p:attrName>ppt_h</p:attrName>
                                        </p:attrNameLst>
                                      </p:cBhvr>
                                      <p:tavLst>
                                        <p:tav tm="0">
                                          <p:val>
                                            <p:fltVal val="0"/>
                                          </p:val>
                                        </p:tav>
                                        <p:tav tm="100000">
                                          <p:val>
                                            <p:strVal val="#ppt_h"/>
                                          </p:val>
                                        </p:tav>
                                      </p:tavLst>
                                    </p:anim>
                                    <p:animEffect transition="in" filter="fade">
                                      <p:cBhvr>
                                        <p:cTn id="74" dur="500"/>
                                        <p:tgtEl>
                                          <p:spTgt spid="105"/>
                                        </p:tgtEl>
                                      </p:cBhvr>
                                    </p:animEffect>
                                  </p:childTnLst>
                                </p:cTn>
                              </p:par>
                            </p:childTnLst>
                          </p:cTn>
                        </p:par>
                        <p:par>
                          <p:cTn id="75" fill="hold">
                            <p:stCondLst>
                              <p:cond delay="5000"/>
                            </p:stCondLst>
                            <p:childTnLst>
                              <p:par>
                                <p:cTn id="76" presetID="53" presetClass="entr" presetSubtype="16" fill="hold" grpId="0" nodeType="afterEffect">
                                  <p:stCondLst>
                                    <p:cond delay="0"/>
                                  </p:stCondLst>
                                  <p:childTnLst>
                                    <p:set>
                                      <p:cBhvr>
                                        <p:cTn id="77" dur="1" fill="hold">
                                          <p:stCondLst>
                                            <p:cond delay="0"/>
                                          </p:stCondLst>
                                        </p:cTn>
                                        <p:tgtEl>
                                          <p:spTgt spid="106"/>
                                        </p:tgtEl>
                                        <p:attrNameLst>
                                          <p:attrName>style.visibility</p:attrName>
                                        </p:attrNameLst>
                                      </p:cBhvr>
                                      <p:to>
                                        <p:strVal val="visible"/>
                                      </p:to>
                                    </p:set>
                                    <p:anim calcmode="lin" valueType="num">
                                      <p:cBhvr>
                                        <p:cTn id="78" dur="500" fill="hold"/>
                                        <p:tgtEl>
                                          <p:spTgt spid="106"/>
                                        </p:tgtEl>
                                        <p:attrNameLst>
                                          <p:attrName>ppt_w</p:attrName>
                                        </p:attrNameLst>
                                      </p:cBhvr>
                                      <p:tavLst>
                                        <p:tav tm="0">
                                          <p:val>
                                            <p:fltVal val="0"/>
                                          </p:val>
                                        </p:tav>
                                        <p:tav tm="100000">
                                          <p:val>
                                            <p:strVal val="#ppt_w"/>
                                          </p:val>
                                        </p:tav>
                                      </p:tavLst>
                                    </p:anim>
                                    <p:anim calcmode="lin" valueType="num">
                                      <p:cBhvr>
                                        <p:cTn id="79" dur="500" fill="hold"/>
                                        <p:tgtEl>
                                          <p:spTgt spid="106"/>
                                        </p:tgtEl>
                                        <p:attrNameLst>
                                          <p:attrName>ppt_h</p:attrName>
                                        </p:attrNameLst>
                                      </p:cBhvr>
                                      <p:tavLst>
                                        <p:tav tm="0">
                                          <p:val>
                                            <p:fltVal val="0"/>
                                          </p:val>
                                        </p:tav>
                                        <p:tav tm="100000">
                                          <p:val>
                                            <p:strVal val="#ppt_h"/>
                                          </p:val>
                                        </p:tav>
                                      </p:tavLst>
                                    </p:anim>
                                    <p:animEffect transition="in" filter="fade">
                                      <p:cBhvr>
                                        <p:cTn id="80" dur="500"/>
                                        <p:tgtEl>
                                          <p:spTgt spid="106"/>
                                        </p:tgtEl>
                                      </p:cBhvr>
                                    </p:animEffect>
                                  </p:childTnLst>
                                </p:cTn>
                              </p:par>
                            </p:childTnLst>
                          </p:cTn>
                        </p:par>
                        <p:par>
                          <p:cTn id="81" fill="hold">
                            <p:stCondLst>
                              <p:cond delay="5500"/>
                            </p:stCondLst>
                            <p:childTnLst>
                              <p:par>
                                <p:cTn id="82" presetID="14" presetClass="entr" presetSubtype="10" fill="hold" grpId="0" nodeType="afterEffect">
                                  <p:stCondLst>
                                    <p:cond delay="0"/>
                                  </p:stCondLst>
                                  <p:childTnLst>
                                    <p:set>
                                      <p:cBhvr>
                                        <p:cTn id="83" dur="1" fill="hold">
                                          <p:stCondLst>
                                            <p:cond delay="0"/>
                                          </p:stCondLst>
                                        </p:cTn>
                                        <p:tgtEl>
                                          <p:spTgt spid="100"/>
                                        </p:tgtEl>
                                        <p:attrNameLst>
                                          <p:attrName>style.visibility</p:attrName>
                                        </p:attrNameLst>
                                      </p:cBhvr>
                                      <p:to>
                                        <p:strVal val="visible"/>
                                      </p:to>
                                    </p:set>
                                    <p:animEffect transition="in" filter="randombar(horizontal)">
                                      <p:cBhvr>
                                        <p:cTn id="84" dur="500"/>
                                        <p:tgtEl>
                                          <p:spTgt spid="100"/>
                                        </p:tgtEl>
                                      </p:cBhvr>
                                    </p:animEffect>
                                  </p:childTnLst>
                                </p:cTn>
                              </p:par>
                            </p:childTnLst>
                          </p:cTn>
                        </p:par>
                        <p:par>
                          <p:cTn id="85" fill="hold">
                            <p:stCondLst>
                              <p:cond delay="6000"/>
                            </p:stCondLst>
                            <p:childTnLst>
                              <p:par>
                                <p:cTn id="86" presetID="22" presetClass="entr" presetSubtype="8" fill="hold" grpId="0" nodeType="afterEffect">
                                  <p:stCondLst>
                                    <p:cond delay="0"/>
                                  </p:stCondLst>
                                  <p:childTnLst>
                                    <p:set>
                                      <p:cBhvr>
                                        <p:cTn id="87" dur="1" fill="hold">
                                          <p:stCondLst>
                                            <p:cond delay="0"/>
                                          </p:stCondLst>
                                        </p:cTn>
                                        <p:tgtEl>
                                          <p:spTgt spid="121"/>
                                        </p:tgtEl>
                                        <p:attrNameLst>
                                          <p:attrName>style.visibility</p:attrName>
                                        </p:attrNameLst>
                                      </p:cBhvr>
                                      <p:to>
                                        <p:strVal val="visible"/>
                                      </p:to>
                                    </p:set>
                                    <p:animEffect transition="in" filter="wipe(left)">
                                      <p:cBhvr>
                                        <p:cTn id="88" dur="500"/>
                                        <p:tgtEl>
                                          <p:spTgt spid="121"/>
                                        </p:tgtEl>
                                      </p:cBhvr>
                                    </p:animEffect>
                                  </p:childTnLst>
                                </p:cTn>
                              </p:par>
                              <p:par>
                                <p:cTn id="89" presetID="22" presetClass="entr" presetSubtype="8" fill="hold" grpId="0" nodeType="withEffect">
                                  <p:stCondLst>
                                    <p:cond delay="0"/>
                                  </p:stCondLst>
                                  <p:childTnLst>
                                    <p:set>
                                      <p:cBhvr>
                                        <p:cTn id="90" dur="1" fill="hold">
                                          <p:stCondLst>
                                            <p:cond delay="0"/>
                                          </p:stCondLst>
                                        </p:cTn>
                                        <p:tgtEl>
                                          <p:spTgt spid="116"/>
                                        </p:tgtEl>
                                        <p:attrNameLst>
                                          <p:attrName>style.visibility</p:attrName>
                                        </p:attrNameLst>
                                      </p:cBhvr>
                                      <p:to>
                                        <p:strVal val="visible"/>
                                      </p:to>
                                    </p:set>
                                    <p:animEffect transition="in" filter="wipe(left)">
                                      <p:cBhvr>
                                        <p:cTn id="91" dur="500"/>
                                        <p:tgtEl>
                                          <p:spTgt spid="116"/>
                                        </p:tgtEl>
                                      </p:cBhvr>
                                    </p:animEffect>
                                  </p:childTnLst>
                                </p:cTn>
                              </p:par>
                              <p:par>
                                <p:cTn id="92" presetID="22" presetClass="entr" presetSubtype="8" fill="hold" grpId="0" nodeType="withEffect">
                                  <p:stCondLst>
                                    <p:cond delay="0"/>
                                  </p:stCondLst>
                                  <p:childTnLst>
                                    <p:set>
                                      <p:cBhvr>
                                        <p:cTn id="93" dur="1" fill="hold">
                                          <p:stCondLst>
                                            <p:cond delay="0"/>
                                          </p:stCondLst>
                                        </p:cTn>
                                        <p:tgtEl>
                                          <p:spTgt spid="115"/>
                                        </p:tgtEl>
                                        <p:attrNameLst>
                                          <p:attrName>style.visibility</p:attrName>
                                        </p:attrNameLst>
                                      </p:cBhvr>
                                      <p:to>
                                        <p:strVal val="visible"/>
                                      </p:to>
                                    </p:set>
                                    <p:animEffect transition="in" filter="wipe(left)">
                                      <p:cBhvr>
                                        <p:cTn id="94" dur="500"/>
                                        <p:tgtEl>
                                          <p:spTgt spid="115"/>
                                        </p:tgtEl>
                                      </p:cBhvr>
                                    </p:animEffect>
                                  </p:childTnLst>
                                </p:cTn>
                              </p:par>
                            </p:childTnLst>
                          </p:cTn>
                        </p:par>
                        <p:par>
                          <p:cTn id="95" fill="hold">
                            <p:stCondLst>
                              <p:cond delay="6500"/>
                            </p:stCondLst>
                            <p:childTnLst>
                              <p:par>
                                <p:cTn id="96" presetID="53" presetClass="entr" presetSubtype="16" fill="hold" grpId="0" nodeType="afterEffect">
                                  <p:stCondLst>
                                    <p:cond delay="0"/>
                                  </p:stCondLst>
                                  <p:childTnLst>
                                    <p:set>
                                      <p:cBhvr>
                                        <p:cTn id="97" dur="1" fill="hold">
                                          <p:stCondLst>
                                            <p:cond delay="0"/>
                                          </p:stCondLst>
                                        </p:cTn>
                                        <p:tgtEl>
                                          <p:spTgt spid="117"/>
                                        </p:tgtEl>
                                        <p:attrNameLst>
                                          <p:attrName>style.visibility</p:attrName>
                                        </p:attrNameLst>
                                      </p:cBhvr>
                                      <p:to>
                                        <p:strVal val="visible"/>
                                      </p:to>
                                    </p:set>
                                    <p:anim calcmode="lin" valueType="num">
                                      <p:cBhvr>
                                        <p:cTn id="98" dur="500" fill="hold"/>
                                        <p:tgtEl>
                                          <p:spTgt spid="117"/>
                                        </p:tgtEl>
                                        <p:attrNameLst>
                                          <p:attrName>ppt_w</p:attrName>
                                        </p:attrNameLst>
                                      </p:cBhvr>
                                      <p:tavLst>
                                        <p:tav tm="0">
                                          <p:val>
                                            <p:fltVal val="0"/>
                                          </p:val>
                                        </p:tav>
                                        <p:tav tm="100000">
                                          <p:val>
                                            <p:strVal val="#ppt_w"/>
                                          </p:val>
                                        </p:tav>
                                      </p:tavLst>
                                    </p:anim>
                                    <p:anim calcmode="lin" valueType="num">
                                      <p:cBhvr>
                                        <p:cTn id="99" dur="500" fill="hold"/>
                                        <p:tgtEl>
                                          <p:spTgt spid="117"/>
                                        </p:tgtEl>
                                        <p:attrNameLst>
                                          <p:attrName>ppt_h</p:attrName>
                                        </p:attrNameLst>
                                      </p:cBhvr>
                                      <p:tavLst>
                                        <p:tav tm="0">
                                          <p:val>
                                            <p:fltVal val="0"/>
                                          </p:val>
                                        </p:tav>
                                        <p:tav tm="100000">
                                          <p:val>
                                            <p:strVal val="#ppt_h"/>
                                          </p:val>
                                        </p:tav>
                                      </p:tavLst>
                                    </p:anim>
                                    <p:animEffect transition="in" filter="fade">
                                      <p:cBhvr>
                                        <p:cTn id="100" dur="500"/>
                                        <p:tgtEl>
                                          <p:spTgt spid="117"/>
                                        </p:tgtEl>
                                      </p:cBhvr>
                                    </p:animEffect>
                                  </p:childTnLst>
                                </p:cTn>
                              </p:par>
                            </p:childTnLst>
                          </p:cTn>
                        </p:par>
                        <p:par>
                          <p:cTn id="101" fill="hold">
                            <p:stCondLst>
                              <p:cond delay="7000"/>
                            </p:stCondLst>
                            <p:childTnLst>
                              <p:par>
                                <p:cTn id="102" presetID="14" presetClass="entr" presetSubtype="10" fill="hold" grpId="0" nodeType="afterEffect">
                                  <p:stCondLst>
                                    <p:cond delay="0"/>
                                  </p:stCondLst>
                                  <p:childTnLst>
                                    <p:set>
                                      <p:cBhvr>
                                        <p:cTn id="103" dur="1" fill="hold">
                                          <p:stCondLst>
                                            <p:cond delay="0"/>
                                          </p:stCondLst>
                                        </p:cTn>
                                        <p:tgtEl>
                                          <p:spTgt spid="118"/>
                                        </p:tgtEl>
                                        <p:attrNameLst>
                                          <p:attrName>style.visibility</p:attrName>
                                        </p:attrNameLst>
                                      </p:cBhvr>
                                      <p:to>
                                        <p:strVal val="visible"/>
                                      </p:to>
                                    </p:set>
                                    <p:animEffect transition="in" filter="randombar(horizontal)">
                                      <p:cBhvr>
                                        <p:cTn id="104" dur="500"/>
                                        <p:tgtEl>
                                          <p:spTgt spid="1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 grpId="0" animBg="1"/>
      <p:bldP spid="99" grpId="0" animBg="1"/>
      <p:bldP spid="100" grpId="0" animBg="1"/>
      <p:bldP spid="101" grpId="0" animBg="1"/>
      <p:bldP spid="102" grpId="0" animBg="1"/>
      <p:bldP spid="103" grpId="0" animBg="1"/>
      <p:bldP spid="104" grpId="0" animBg="1"/>
      <p:bldP spid="105" grpId="0" animBg="1"/>
      <p:bldP spid="106" grpId="0" animBg="1"/>
      <p:bldP spid="107" grpId="0" animBg="1"/>
      <p:bldP spid="108" grpId="0" animBg="1"/>
      <p:bldP spid="109" grpId="0" animBg="1"/>
      <p:bldP spid="110" grpId="0" animBg="1"/>
      <p:bldP spid="111" grpId="0"/>
      <p:bldP spid="112" grpId="0"/>
      <p:bldP spid="113" grpId="0"/>
      <p:bldP spid="114" grpId="0"/>
      <p:bldP spid="115" grpId="0"/>
      <p:bldP spid="116" grpId="0"/>
      <p:bldP spid="117" grpId="0"/>
      <p:bldP spid="118" grpId="0"/>
      <p:bldP spid="119" grpId="0" animBg="1"/>
      <p:bldP spid="120" grpId="0" animBg="1"/>
      <p:bldP spid="12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0" y="1372"/>
            <a:ext cx="9144000" cy="5140757"/>
          </a:xfrm>
          <a:prstGeom prst="rect">
            <a:avLst/>
          </a:prstGeom>
        </p:spPr>
      </p:pic>
      <p:sp>
        <p:nvSpPr>
          <p:cNvPr id="7" name="MH_Number_1">
            <a:hlinkClick r:id="rId17" action="ppaction://hlinksldjump"/>
          </p:cNvPr>
          <p:cNvSpPr txBox="1">
            <a:spLocks noChangeArrowheads="1"/>
          </p:cNvSpPr>
          <p:nvPr>
            <p:custDataLst>
              <p:tags r:id="rId1"/>
            </p:custDataLst>
          </p:nvPr>
        </p:nvSpPr>
        <p:spPr bwMode="auto">
          <a:xfrm>
            <a:off x="650913" y="1797565"/>
            <a:ext cx="358583" cy="413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no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9pPr>
          </a:lstStyle>
          <a:p>
            <a:pPr marL="0" marR="0" lvl="0" indent="0" algn="ctr" defTabSz="685800" rtl="0" eaLnBrk="1" fontAlgn="auto" latinLnBrk="0" hangingPunct="1">
              <a:lnSpc>
                <a:spcPct val="100000"/>
              </a:lnSpc>
              <a:spcBef>
                <a:spcPct val="0"/>
              </a:spcBef>
              <a:spcAft>
                <a:spcPts val="0"/>
              </a:spcAft>
              <a:buClrTx/>
              <a:buSzTx/>
              <a:buFontTx/>
              <a:buNone/>
              <a:tabLst/>
              <a:defRPr/>
            </a:pPr>
            <a:r>
              <a:rPr kumimoji="0" lang="en-US" altLang="zh-CN" sz="2400" b="1" i="0" u="none" strike="noStrike" kern="1200" cap="none" spc="0" normalizeH="0" baseline="0" noProof="0" dirty="0">
                <a:ln>
                  <a:noFill/>
                </a:ln>
                <a:solidFill>
                  <a:srgbClr val="E69D00"/>
                </a:solidFill>
                <a:effectLst/>
                <a:uLnTx/>
                <a:uFillTx/>
                <a:latin typeface="+mn-lt"/>
                <a:ea typeface="+mn-ea"/>
                <a:cs typeface="+mn-ea"/>
                <a:sym typeface="+mn-lt"/>
              </a:rPr>
              <a:t>1</a:t>
            </a:r>
            <a:endParaRPr kumimoji="0" lang="zh-CN" altLang="en-US" sz="2400" b="1" i="0" u="none" strike="noStrike" kern="1200" cap="none" spc="0" normalizeH="0" baseline="0" noProof="0" dirty="0">
              <a:ln>
                <a:noFill/>
              </a:ln>
              <a:solidFill>
                <a:srgbClr val="E69D00"/>
              </a:solidFill>
              <a:effectLst/>
              <a:uLnTx/>
              <a:uFillTx/>
              <a:latin typeface="+mn-lt"/>
              <a:ea typeface="+mn-ea"/>
              <a:cs typeface="+mn-ea"/>
              <a:sym typeface="+mn-lt"/>
            </a:endParaRPr>
          </a:p>
        </p:txBody>
      </p:sp>
      <p:sp>
        <p:nvSpPr>
          <p:cNvPr id="8" name="MH_Entry_1">
            <a:hlinkClick r:id="rId17" action="ppaction://hlinksldjump"/>
          </p:cNvPr>
          <p:cNvSpPr/>
          <p:nvPr>
            <p:custDataLst>
              <p:tags r:id="rId2"/>
            </p:custDataLst>
          </p:nvPr>
        </p:nvSpPr>
        <p:spPr>
          <a:xfrm>
            <a:off x="1031267" y="1797567"/>
            <a:ext cx="2952498" cy="360504"/>
          </a:xfrm>
          <a:prstGeom prst="rect">
            <a:avLst/>
          </a:prstGeom>
          <a:solidFill>
            <a:srgbClr val="E69D0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08000" tIns="0" rIns="0" bIns="0" anchor="ctr">
            <a:norm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zh-CN" altLang="en-US" sz="1400" b="1" i="0" u="none" strike="noStrike" kern="1200" cap="none" spc="150" normalizeH="0" baseline="0" noProof="0" dirty="0">
                <a:ln>
                  <a:noFill/>
                </a:ln>
                <a:solidFill>
                  <a:srgbClr val="FFFFFF"/>
                </a:solidFill>
                <a:effectLst/>
                <a:uLnTx/>
                <a:uFillTx/>
                <a:cs typeface="+mn-ea"/>
                <a:sym typeface="+mn-lt"/>
              </a:rPr>
              <a:t>输入您的标题或复制标题到此处</a:t>
            </a:r>
          </a:p>
        </p:txBody>
      </p:sp>
      <p:cxnSp>
        <p:nvCxnSpPr>
          <p:cNvPr id="9" name="MH_Others_1"/>
          <p:cNvCxnSpPr/>
          <p:nvPr>
            <p:custDataLst>
              <p:tags r:id="rId3"/>
            </p:custDataLst>
          </p:nvPr>
        </p:nvCxnSpPr>
        <p:spPr>
          <a:xfrm>
            <a:off x="683568" y="2211221"/>
            <a:ext cx="4109697" cy="0"/>
          </a:xfrm>
          <a:prstGeom prst="line">
            <a:avLst/>
          </a:prstGeom>
          <a:ln w="3175">
            <a:solidFill>
              <a:srgbClr val="E69D00"/>
            </a:solidFill>
          </a:ln>
        </p:spPr>
        <p:style>
          <a:lnRef idx="1">
            <a:schemeClr val="accent1"/>
          </a:lnRef>
          <a:fillRef idx="0">
            <a:schemeClr val="accent1"/>
          </a:fillRef>
          <a:effectRef idx="0">
            <a:schemeClr val="accent1"/>
          </a:effectRef>
          <a:fontRef idx="minor">
            <a:schemeClr val="tx1"/>
          </a:fontRef>
        </p:style>
      </p:cxnSp>
      <p:sp>
        <p:nvSpPr>
          <p:cNvPr id="10" name="MH_Number_2">
            <a:hlinkClick r:id="rId18" action="ppaction://hlinksldjump"/>
          </p:cNvPr>
          <p:cNvSpPr txBox="1">
            <a:spLocks noChangeArrowheads="1"/>
          </p:cNvSpPr>
          <p:nvPr>
            <p:custDataLst>
              <p:tags r:id="rId4"/>
            </p:custDataLst>
          </p:nvPr>
        </p:nvSpPr>
        <p:spPr bwMode="auto">
          <a:xfrm>
            <a:off x="650913" y="2469803"/>
            <a:ext cx="358583" cy="413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no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9pPr>
          </a:lstStyle>
          <a:p>
            <a:pPr marL="0" marR="0" lvl="0" indent="0" algn="ctr" defTabSz="685800" rtl="0" eaLnBrk="1" fontAlgn="auto" latinLnBrk="0" hangingPunct="1">
              <a:lnSpc>
                <a:spcPct val="100000"/>
              </a:lnSpc>
              <a:spcBef>
                <a:spcPct val="0"/>
              </a:spcBef>
              <a:spcAft>
                <a:spcPts val="0"/>
              </a:spcAft>
              <a:buClrTx/>
              <a:buSzTx/>
              <a:buFontTx/>
              <a:buNone/>
              <a:tabLst/>
              <a:defRPr/>
            </a:pPr>
            <a:r>
              <a:rPr kumimoji="0" lang="en-US" altLang="zh-CN" sz="2400" b="1" i="0" u="none" strike="noStrike" kern="1200" cap="none" spc="0" normalizeH="0" baseline="0" noProof="0" dirty="0">
                <a:ln>
                  <a:noFill/>
                </a:ln>
                <a:solidFill>
                  <a:srgbClr val="E69D00"/>
                </a:solidFill>
                <a:effectLst/>
                <a:uLnTx/>
                <a:uFillTx/>
                <a:latin typeface="+mn-lt"/>
                <a:ea typeface="+mn-ea"/>
                <a:cs typeface="+mn-ea"/>
                <a:sym typeface="+mn-lt"/>
              </a:rPr>
              <a:t>2</a:t>
            </a:r>
            <a:endParaRPr kumimoji="0" lang="zh-CN" altLang="en-US" sz="2400" b="1" i="0" u="none" strike="noStrike" kern="1200" cap="none" spc="0" normalizeH="0" baseline="0" noProof="0" dirty="0">
              <a:ln>
                <a:noFill/>
              </a:ln>
              <a:solidFill>
                <a:srgbClr val="E69D00"/>
              </a:solidFill>
              <a:effectLst/>
              <a:uLnTx/>
              <a:uFillTx/>
              <a:latin typeface="+mn-lt"/>
              <a:ea typeface="+mn-ea"/>
              <a:cs typeface="+mn-ea"/>
              <a:sym typeface="+mn-lt"/>
            </a:endParaRPr>
          </a:p>
        </p:txBody>
      </p:sp>
      <p:sp>
        <p:nvSpPr>
          <p:cNvPr id="11" name="MH_Entry_2">
            <a:hlinkClick r:id="rId18" action="ppaction://hlinksldjump"/>
          </p:cNvPr>
          <p:cNvSpPr/>
          <p:nvPr>
            <p:custDataLst>
              <p:tags r:id="rId5"/>
            </p:custDataLst>
          </p:nvPr>
        </p:nvSpPr>
        <p:spPr>
          <a:xfrm>
            <a:off x="1031267" y="2469804"/>
            <a:ext cx="2952498" cy="360504"/>
          </a:xfrm>
          <a:prstGeom prst="rect">
            <a:avLst/>
          </a:prstGeom>
          <a:solidFill>
            <a:srgbClr val="E69D0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08000" tIns="0" rIns="0" bIns="0" anchor="ctr">
            <a:norm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zh-CN" altLang="en-US" sz="1400" b="1" i="0" u="none" strike="noStrike" kern="1200" cap="none" spc="150" normalizeH="0" baseline="0" noProof="0" dirty="0">
                <a:ln>
                  <a:noFill/>
                </a:ln>
                <a:solidFill>
                  <a:srgbClr val="FFFFFF"/>
                </a:solidFill>
                <a:effectLst/>
                <a:uLnTx/>
                <a:uFillTx/>
                <a:cs typeface="+mn-ea"/>
                <a:sym typeface="+mn-lt"/>
              </a:rPr>
              <a:t>输入您的标题或复制标题到此处</a:t>
            </a:r>
          </a:p>
        </p:txBody>
      </p:sp>
      <p:cxnSp>
        <p:nvCxnSpPr>
          <p:cNvPr id="12" name="MH_Others_2"/>
          <p:cNvCxnSpPr/>
          <p:nvPr>
            <p:custDataLst>
              <p:tags r:id="rId6"/>
            </p:custDataLst>
          </p:nvPr>
        </p:nvCxnSpPr>
        <p:spPr>
          <a:xfrm>
            <a:off x="683568" y="2883459"/>
            <a:ext cx="4109697" cy="0"/>
          </a:xfrm>
          <a:prstGeom prst="line">
            <a:avLst/>
          </a:prstGeom>
          <a:ln w="3175">
            <a:solidFill>
              <a:srgbClr val="E69D00"/>
            </a:solidFill>
          </a:ln>
        </p:spPr>
        <p:style>
          <a:lnRef idx="1">
            <a:schemeClr val="accent1"/>
          </a:lnRef>
          <a:fillRef idx="0">
            <a:schemeClr val="accent1"/>
          </a:fillRef>
          <a:effectRef idx="0">
            <a:schemeClr val="accent1"/>
          </a:effectRef>
          <a:fontRef idx="minor">
            <a:schemeClr val="tx1"/>
          </a:fontRef>
        </p:style>
      </p:cxnSp>
      <p:sp>
        <p:nvSpPr>
          <p:cNvPr id="13" name="MH_Number_3">
            <a:hlinkClick r:id="rId19" action="ppaction://hlinksldjump"/>
          </p:cNvPr>
          <p:cNvSpPr txBox="1">
            <a:spLocks noChangeArrowheads="1"/>
          </p:cNvSpPr>
          <p:nvPr>
            <p:custDataLst>
              <p:tags r:id="rId7"/>
            </p:custDataLst>
          </p:nvPr>
        </p:nvSpPr>
        <p:spPr bwMode="auto">
          <a:xfrm>
            <a:off x="650913" y="3142040"/>
            <a:ext cx="358583" cy="413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no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9pPr>
          </a:lstStyle>
          <a:p>
            <a:pPr marL="0" marR="0" lvl="0" indent="0" algn="ctr" defTabSz="685800" rtl="0" eaLnBrk="1" fontAlgn="auto" latinLnBrk="0" hangingPunct="1">
              <a:lnSpc>
                <a:spcPct val="100000"/>
              </a:lnSpc>
              <a:spcBef>
                <a:spcPct val="0"/>
              </a:spcBef>
              <a:spcAft>
                <a:spcPts val="0"/>
              </a:spcAft>
              <a:buClrTx/>
              <a:buSzTx/>
              <a:buFontTx/>
              <a:buNone/>
              <a:tabLst/>
              <a:defRPr/>
            </a:pPr>
            <a:r>
              <a:rPr kumimoji="0" lang="en-US" altLang="zh-CN" sz="2400" b="1" i="0" u="none" strike="noStrike" kern="1200" cap="none" spc="0" normalizeH="0" baseline="0" noProof="0" dirty="0">
                <a:ln>
                  <a:noFill/>
                </a:ln>
                <a:solidFill>
                  <a:srgbClr val="E69D00"/>
                </a:solidFill>
                <a:effectLst/>
                <a:uLnTx/>
                <a:uFillTx/>
                <a:latin typeface="+mn-lt"/>
                <a:ea typeface="+mn-ea"/>
                <a:cs typeface="+mn-ea"/>
                <a:sym typeface="+mn-lt"/>
              </a:rPr>
              <a:t>3</a:t>
            </a:r>
            <a:endParaRPr kumimoji="0" lang="zh-CN" altLang="en-US" sz="2400" b="1" i="0" u="none" strike="noStrike" kern="1200" cap="none" spc="0" normalizeH="0" baseline="0" noProof="0" dirty="0">
              <a:ln>
                <a:noFill/>
              </a:ln>
              <a:solidFill>
                <a:srgbClr val="E69D00"/>
              </a:solidFill>
              <a:effectLst/>
              <a:uLnTx/>
              <a:uFillTx/>
              <a:latin typeface="+mn-lt"/>
              <a:ea typeface="+mn-ea"/>
              <a:cs typeface="+mn-ea"/>
              <a:sym typeface="+mn-lt"/>
            </a:endParaRPr>
          </a:p>
        </p:txBody>
      </p:sp>
      <p:sp>
        <p:nvSpPr>
          <p:cNvPr id="14" name="MH_Entry_3">
            <a:hlinkClick r:id="rId19" action="ppaction://hlinksldjump"/>
          </p:cNvPr>
          <p:cNvSpPr/>
          <p:nvPr>
            <p:custDataLst>
              <p:tags r:id="rId8"/>
            </p:custDataLst>
          </p:nvPr>
        </p:nvSpPr>
        <p:spPr>
          <a:xfrm>
            <a:off x="1031267" y="3142042"/>
            <a:ext cx="2952498" cy="360504"/>
          </a:xfrm>
          <a:prstGeom prst="rect">
            <a:avLst/>
          </a:prstGeom>
          <a:solidFill>
            <a:srgbClr val="E69D0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08000" tIns="0" rIns="0" bIns="0" anchor="ctr">
            <a:norm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zh-CN" altLang="en-US" sz="1400" b="1" i="0" u="none" strike="noStrike" kern="1200" cap="none" spc="150" normalizeH="0" baseline="0" noProof="0">
                <a:ln>
                  <a:noFill/>
                </a:ln>
                <a:solidFill>
                  <a:srgbClr val="FFFFFF"/>
                </a:solidFill>
                <a:effectLst/>
                <a:uLnTx/>
                <a:uFillTx/>
                <a:cs typeface="+mn-ea"/>
                <a:sym typeface="+mn-lt"/>
              </a:rPr>
              <a:t>输入您的标题或复制标题到此处</a:t>
            </a:r>
            <a:endParaRPr kumimoji="0" lang="zh-CN" altLang="en-US" sz="1400" b="1" i="0" u="none" strike="noStrike" kern="1200" cap="none" spc="150" normalizeH="0" baseline="0" noProof="0" dirty="0">
              <a:ln>
                <a:noFill/>
              </a:ln>
              <a:solidFill>
                <a:srgbClr val="FFFFFF"/>
              </a:solidFill>
              <a:effectLst/>
              <a:uLnTx/>
              <a:uFillTx/>
              <a:cs typeface="+mn-ea"/>
              <a:sym typeface="+mn-lt"/>
            </a:endParaRPr>
          </a:p>
        </p:txBody>
      </p:sp>
      <p:cxnSp>
        <p:nvCxnSpPr>
          <p:cNvPr id="15" name="MH_Others_3"/>
          <p:cNvCxnSpPr/>
          <p:nvPr>
            <p:custDataLst>
              <p:tags r:id="rId9"/>
            </p:custDataLst>
          </p:nvPr>
        </p:nvCxnSpPr>
        <p:spPr>
          <a:xfrm>
            <a:off x="683568" y="3555696"/>
            <a:ext cx="4109697" cy="0"/>
          </a:xfrm>
          <a:prstGeom prst="line">
            <a:avLst/>
          </a:prstGeom>
          <a:ln w="3175">
            <a:solidFill>
              <a:srgbClr val="E69D00"/>
            </a:solidFill>
          </a:ln>
        </p:spPr>
        <p:style>
          <a:lnRef idx="1">
            <a:schemeClr val="accent1"/>
          </a:lnRef>
          <a:fillRef idx="0">
            <a:schemeClr val="accent1"/>
          </a:fillRef>
          <a:effectRef idx="0">
            <a:schemeClr val="accent1"/>
          </a:effectRef>
          <a:fontRef idx="minor">
            <a:schemeClr val="tx1"/>
          </a:fontRef>
        </p:style>
      </p:cxnSp>
      <p:sp>
        <p:nvSpPr>
          <p:cNvPr id="16" name="MH_Number_4">
            <a:hlinkClick r:id="rId20" action="ppaction://hlinksldjump"/>
          </p:cNvPr>
          <p:cNvSpPr txBox="1">
            <a:spLocks noChangeArrowheads="1"/>
          </p:cNvSpPr>
          <p:nvPr>
            <p:custDataLst>
              <p:tags r:id="rId10"/>
            </p:custDataLst>
          </p:nvPr>
        </p:nvSpPr>
        <p:spPr bwMode="auto">
          <a:xfrm>
            <a:off x="650913" y="3814278"/>
            <a:ext cx="358583" cy="413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no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9pPr>
          </a:lstStyle>
          <a:p>
            <a:pPr marL="0" marR="0" lvl="0" indent="0" algn="ctr" defTabSz="685800" rtl="0" eaLnBrk="1" fontAlgn="auto" latinLnBrk="0" hangingPunct="1">
              <a:lnSpc>
                <a:spcPct val="100000"/>
              </a:lnSpc>
              <a:spcBef>
                <a:spcPct val="0"/>
              </a:spcBef>
              <a:spcAft>
                <a:spcPts val="0"/>
              </a:spcAft>
              <a:buClrTx/>
              <a:buSzTx/>
              <a:buFontTx/>
              <a:buNone/>
              <a:tabLst/>
              <a:defRPr/>
            </a:pPr>
            <a:r>
              <a:rPr kumimoji="0" lang="en-US" altLang="zh-CN" sz="2400" b="1" i="0" u="none" strike="noStrike" kern="1200" cap="none" spc="0" normalizeH="0" baseline="0" noProof="0">
                <a:ln>
                  <a:noFill/>
                </a:ln>
                <a:solidFill>
                  <a:srgbClr val="E69D00"/>
                </a:solidFill>
                <a:effectLst/>
                <a:uLnTx/>
                <a:uFillTx/>
                <a:latin typeface="+mn-lt"/>
                <a:ea typeface="+mn-ea"/>
                <a:cs typeface="+mn-ea"/>
                <a:sym typeface="+mn-lt"/>
              </a:rPr>
              <a:t>4</a:t>
            </a:r>
            <a:endParaRPr kumimoji="0" lang="zh-CN" altLang="en-US" sz="2400" b="1" i="0" u="none" strike="noStrike" kern="1200" cap="none" spc="0" normalizeH="0" baseline="0" noProof="0">
              <a:ln>
                <a:noFill/>
              </a:ln>
              <a:solidFill>
                <a:srgbClr val="E69D00"/>
              </a:solidFill>
              <a:effectLst/>
              <a:uLnTx/>
              <a:uFillTx/>
              <a:latin typeface="+mn-lt"/>
              <a:ea typeface="+mn-ea"/>
              <a:cs typeface="+mn-ea"/>
              <a:sym typeface="+mn-lt"/>
            </a:endParaRPr>
          </a:p>
        </p:txBody>
      </p:sp>
      <p:sp>
        <p:nvSpPr>
          <p:cNvPr id="17" name="MH_Entry_4">
            <a:hlinkClick r:id="rId20" action="ppaction://hlinksldjump"/>
          </p:cNvPr>
          <p:cNvSpPr/>
          <p:nvPr>
            <p:custDataLst>
              <p:tags r:id="rId11"/>
            </p:custDataLst>
          </p:nvPr>
        </p:nvSpPr>
        <p:spPr>
          <a:xfrm>
            <a:off x="1031267" y="3814280"/>
            <a:ext cx="2952498" cy="360504"/>
          </a:xfrm>
          <a:prstGeom prst="rect">
            <a:avLst/>
          </a:prstGeom>
          <a:solidFill>
            <a:srgbClr val="E69D0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08000" tIns="0" rIns="0" bIns="0" anchor="ctr">
            <a:norm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zh-CN" altLang="en-US" sz="1400" b="1" i="0" u="none" strike="noStrike" kern="1200" cap="none" spc="150" normalizeH="0" baseline="0" noProof="0">
                <a:ln>
                  <a:noFill/>
                </a:ln>
                <a:solidFill>
                  <a:srgbClr val="FFFFFF"/>
                </a:solidFill>
                <a:effectLst/>
                <a:uLnTx/>
                <a:uFillTx/>
                <a:cs typeface="+mn-ea"/>
                <a:sym typeface="+mn-lt"/>
              </a:rPr>
              <a:t>输入您的标题或复制标题到此处</a:t>
            </a:r>
            <a:endParaRPr kumimoji="0" lang="zh-CN" altLang="en-US" sz="1400" b="1" i="0" u="none" strike="noStrike" kern="1200" cap="none" spc="150" normalizeH="0" baseline="0" noProof="0" dirty="0">
              <a:ln>
                <a:noFill/>
              </a:ln>
              <a:solidFill>
                <a:srgbClr val="FFFFFF"/>
              </a:solidFill>
              <a:effectLst/>
              <a:uLnTx/>
              <a:uFillTx/>
              <a:cs typeface="+mn-ea"/>
              <a:sym typeface="+mn-lt"/>
            </a:endParaRPr>
          </a:p>
        </p:txBody>
      </p:sp>
      <p:cxnSp>
        <p:nvCxnSpPr>
          <p:cNvPr id="18" name="MH_Others_4"/>
          <p:cNvCxnSpPr/>
          <p:nvPr>
            <p:custDataLst>
              <p:tags r:id="rId12"/>
            </p:custDataLst>
          </p:nvPr>
        </p:nvCxnSpPr>
        <p:spPr>
          <a:xfrm>
            <a:off x="683568" y="4227934"/>
            <a:ext cx="4109697" cy="0"/>
          </a:xfrm>
          <a:prstGeom prst="line">
            <a:avLst/>
          </a:prstGeom>
          <a:ln w="3175">
            <a:solidFill>
              <a:srgbClr val="E69D00"/>
            </a:solidFill>
          </a:ln>
        </p:spPr>
        <p:style>
          <a:lnRef idx="1">
            <a:schemeClr val="accent1"/>
          </a:lnRef>
          <a:fillRef idx="0">
            <a:schemeClr val="accent1"/>
          </a:fillRef>
          <a:effectRef idx="0">
            <a:schemeClr val="accent1"/>
          </a:effectRef>
          <a:fontRef idx="minor">
            <a:schemeClr val="tx1"/>
          </a:fontRef>
        </p:style>
      </p:cxnSp>
      <p:sp>
        <p:nvSpPr>
          <p:cNvPr id="19" name="MH_Others_3"/>
          <p:cNvSpPr txBox="1"/>
          <p:nvPr>
            <p:custDataLst>
              <p:tags r:id="rId13"/>
            </p:custDataLst>
          </p:nvPr>
        </p:nvSpPr>
        <p:spPr>
          <a:xfrm>
            <a:off x="1255175" y="771550"/>
            <a:ext cx="2308713" cy="772592"/>
          </a:xfrm>
          <a:prstGeom prst="rect">
            <a:avLst/>
          </a:prstGeom>
          <a:noFill/>
        </p:spPr>
        <p:txBody>
          <a:bodyPr wrap="square" lIns="0" tIns="0" rIns="0" bIns="0" rtlCol="0" anchor="ctr" anchorCtr="0">
            <a:no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zh-CN" altLang="en-US" sz="4000" b="1" i="0" u="none" strike="noStrike" kern="1200" cap="none" spc="0" normalizeH="0" baseline="0" noProof="0" dirty="0">
                <a:ln>
                  <a:noFill/>
                </a:ln>
                <a:solidFill>
                  <a:srgbClr val="E69D00"/>
                </a:solidFill>
                <a:effectLst/>
                <a:uLnTx/>
                <a:uFillTx/>
                <a:cs typeface="+mn-ea"/>
                <a:sym typeface="+mn-lt"/>
              </a:rPr>
              <a:t>目录</a:t>
            </a:r>
            <a:r>
              <a:rPr kumimoji="0" lang="zh-CN" altLang="en-US" sz="2800" b="1" i="0" u="none" strike="noStrike" kern="1200" cap="none" spc="0" normalizeH="0" baseline="0" noProof="0" dirty="0">
                <a:ln>
                  <a:noFill/>
                </a:ln>
                <a:solidFill>
                  <a:srgbClr val="E69D00"/>
                </a:solidFill>
                <a:effectLst/>
                <a:uLnTx/>
                <a:uFillTx/>
                <a:cs typeface="+mn-ea"/>
                <a:sym typeface="+mn-lt"/>
              </a:rPr>
              <a:t> </a:t>
            </a:r>
            <a:endParaRPr kumimoji="0" lang="en-US" altLang="zh-CN" sz="2800" b="1" i="0" u="none" strike="noStrike" kern="1200" cap="none" spc="0" normalizeH="0" baseline="0" noProof="0" dirty="0">
              <a:ln>
                <a:noFill/>
              </a:ln>
              <a:solidFill>
                <a:srgbClr val="E69D00"/>
              </a:solidFill>
              <a:effectLst/>
              <a:uLnTx/>
              <a:uFillTx/>
              <a:cs typeface="+mn-ea"/>
              <a:sym typeface="+mn-lt"/>
            </a:endParaRPr>
          </a:p>
          <a:p>
            <a:pPr marL="0" marR="0" lvl="0" indent="0" algn="ctr" defTabSz="685800" rtl="0" eaLnBrk="1" fontAlgn="auto" latinLnBrk="0" hangingPunct="1">
              <a:lnSpc>
                <a:spcPct val="150000"/>
              </a:lnSpc>
              <a:spcBef>
                <a:spcPts val="0"/>
              </a:spcBef>
              <a:spcAft>
                <a:spcPts val="0"/>
              </a:spcAft>
              <a:buClrTx/>
              <a:buSzTx/>
              <a:buFontTx/>
              <a:buNone/>
              <a:tabLst/>
              <a:defRPr/>
            </a:pPr>
            <a:r>
              <a:rPr kumimoji="0" lang="en-US" altLang="zh-CN" sz="2400" b="1" i="0" u="none" strike="noStrike" kern="1200" cap="none" spc="0" normalizeH="0" baseline="0" noProof="0" dirty="0">
                <a:ln>
                  <a:noFill/>
                </a:ln>
                <a:solidFill>
                  <a:srgbClr val="E69D00"/>
                </a:solidFill>
                <a:effectLst/>
                <a:uLnTx/>
                <a:uFillTx/>
                <a:cs typeface="+mn-ea"/>
                <a:sym typeface="+mn-lt"/>
              </a:rPr>
              <a:t>CONTENTS</a:t>
            </a:r>
            <a:endParaRPr kumimoji="0" lang="zh-CN" altLang="en-US" sz="2400" b="1" i="0" u="none" strike="noStrike" kern="1200" cap="none" spc="0" normalizeH="0" baseline="0" noProof="0" dirty="0">
              <a:ln>
                <a:noFill/>
              </a:ln>
              <a:solidFill>
                <a:srgbClr val="E69D00"/>
              </a:solidFill>
              <a:effectLst/>
              <a:uLnTx/>
              <a:uFillTx/>
              <a:cs typeface="+mn-ea"/>
              <a:sym typeface="+mn-lt"/>
            </a:endParaRPr>
          </a:p>
        </p:txBody>
      </p:sp>
    </p:spTree>
    <p:extLst>
      <p:ext uri="{BB962C8B-B14F-4D97-AF65-F5344CB8AC3E}">
        <p14:creationId xmlns:p14="http://schemas.microsoft.com/office/powerpoint/2010/main" val="4198742315"/>
      </p:ext>
    </p:extLst>
  </p:cSld>
  <p:clrMapOvr>
    <a:masterClrMapping/>
  </p:clrMapOvr>
  <p:transition spd="med" advClick="0"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p:cTn id="7" dur="1000" fill="hold"/>
                                        <p:tgtEl>
                                          <p:spTgt spid="19"/>
                                        </p:tgtEl>
                                        <p:attrNameLst>
                                          <p:attrName>ppt_w</p:attrName>
                                        </p:attrNameLst>
                                      </p:cBhvr>
                                      <p:tavLst>
                                        <p:tav tm="0">
                                          <p:val>
                                            <p:fltVal val="0"/>
                                          </p:val>
                                        </p:tav>
                                        <p:tav tm="100000">
                                          <p:val>
                                            <p:strVal val="#ppt_w"/>
                                          </p:val>
                                        </p:tav>
                                      </p:tavLst>
                                    </p:anim>
                                    <p:anim calcmode="lin" valueType="num">
                                      <p:cBhvr>
                                        <p:cTn id="8" dur="1000" fill="hold"/>
                                        <p:tgtEl>
                                          <p:spTgt spid="19"/>
                                        </p:tgtEl>
                                        <p:attrNameLst>
                                          <p:attrName>ppt_h</p:attrName>
                                        </p:attrNameLst>
                                      </p:cBhvr>
                                      <p:tavLst>
                                        <p:tav tm="0">
                                          <p:val>
                                            <p:fltVal val="0"/>
                                          </p:val>
                                        </p:tav>
                                        <p:tav tm="100000">
                                          <p:val>
                                            <p:strVal val="#ppt_h"/>
                                          </p:val>
                                        </p:tav>
                                      </p:tavLst>
                                    </p:anim>
                                    <p:animEffect transition="in" filter="fade">
                                      <p:cBhvr>
                                        <p:cTn id="9" dur="1000"/>
                                        <p:tgtEl>
                                          <p:spTgt spid="19"/>
                                        </p:tgtEl>
                                      </p:cBhvr>
                                    </p:animEffect>
                                  </p:childTnLst>
                                </p:cTn>
                              </p:par>
                            </p:childTnLst>
                          </p:cTn>
                        </p:par>
                        <p:par>
                          <p:cTn id="10" fill="hold">
                            <p:stCondLst>
                              <p:cond delay="1000"/>
                            </p:stCondLst>
                            <p:childTnLst>
                              <p:par>
                                <p:cTn id="11" presetID="49" presetClass="entr" presetSubtype="0" decel="100000" fill="hold" grpId="0" nodeType="after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p:cTn id="13" dur="750" fill="hold"/>
                                        <p:tgtEl>
                                          <p:spTgt spid="7"/>
                                        </p:tgtEl>
                                        <p:attrNameLst>
                                          <p:attrName>ppt_w</p:attrName>
                                        </p:attrNameLst>
                                      </p:cBhvr>
                                      <p:tavLst>
                                        <p:tav tm="0">
                                          <p:val>
                                            <p:fltVal val="0"/>
                                          </p:val>
                                        </p:tav>
                                        <p:tav tm="100000">
                                          <p:val>
                                            <p:strVal val="#ppt_w"/>
                                          </p:val>
                                        </p:tav>
                                      </p:tavLst>
                                    </p:anim>
                                    <p:anim calcmode="lin" valueType="num">
                                      <p:cBhvr>
                                        <p:cTn id="14" dur="750" fill="hold"/>
                                        <p:tgtEl>
                                          <p:spTgt spid="7"/>
                                        </p:tgtEl>
                                        <p:attrNameLst>
                                          <p:attrName>ppt_h</p:attrName>
                                        </p:attrNameLst>
                                      </p:cBhvr>
                                      <p:tavLst>
                                        <p:tav tm="0">
                                          <p:val>
                                            <p:fltVal val="0"/>
                                          </p:val>
                                        </p:tav>
                                        <p:tav tm="100000">
                                          <p:val>
                                            <p:strVal val="#ppt_h"/>
                                          </p:val>
                                        </p:tav>
                                      </p:tavLst>
                                    </p:anim>
                                    <p:anim calcmode="lin" valueType="num">
                                      <p:cBhvr>
                                        <p:cTn id="15" dur="750" fill="hold"/>
                                        <p:tgtEl>
                                          <p:spTgt spid="7"/>
                                        </p:tgtEl>
                                        <p:attrNameLst>
                                          <p:attrName>style.rotation</p:attrName>
                                        </p:attrNameLst>
                                      </p:cBhvr>
                                      <p:tavLst>
                                        <p:tav tm="0">
                                          <p:val>
                                            <p:fltVal val="360"/>
                                          </p:val>
                                        </p:tav>
                                        <p:tav tm="100000">
                                          <p:val>
                                            <p:fltVal val="0"/>
                                          </p:val>
                                        </p:tav>
                                      </p:tavLst>
                                    </p:anim>
                                    <p:animEffect transition="in" filter="fade">
                                      <p:cBhvr>
                                        <p:cTn id="16" dur="750"/>
                                        <p:tgtEl>
                                          <p:spTgt spid="7"/>
                                        </p:tgtEl>
                                      </p:cBhvr>
                                    </p:animEffect>
                                  </p:childTnLst>
                                </p:cTn>
                              </p:par>
                            </p:childTnLst>
                          </p:cTn>
                        </p:par>
                        <p:par>
                          <p:cTn id="17" fill="hold">
                            <p:stCondLst>
                              <p:cond delay="1750"/>
                            </p:stCondLst>
                            <p:childTnLst>
                              <p:par>
                                <p:cTn id="18" presetID="22" presetClass="entr" presetSubtype="8" fill="hold" nodeType="after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wipe(left)">
                                      <p:cBhvr>
                                        <p:cTn id="20" dur="500"/>
                                        <p:tgtEl>
                                          <p:spTgt spid="9"/>
                                        </p:tgtEl>
                                      </p:cBhvr>
                                    </p:animEffect>
                                  </p:childTnLst>
                                </p:cTn>
                              </p:par>
                            </p:childTnLst>
                          </p:cTn>
                        </p:par>
                        <p:par>
                          <p:cTn id="21" fill="hold">
                            <p:stCondLst>
                              <p:cond delay="2250"/>
                            </p:stCondLst>
                            <p:childTnLst>
                              <p:par>
                                <p:cTn id="22" presetID="22" presetClass="entr" presetSubtype="4" fill="hold" grpId="0" nodeType="after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wipe(down)">
                                      <p:cBhvr>
                                        <p:cTn id="24" dur="750"/>
                                        <p:tgtEl>
                                          <p:spTgt spid="8"/>
                                        </p:tgtEl>
                                      </p:cBhvr>
                                    </p:animEffect>
                                  </p:childTnLst>
                                </p:cTn>
                              </p:par>
                            </p:childTnLst>
                          </p:cTn>
                        </p:par>
                        <p:par>
                          <p:cTn id="25" fill="hold">
                            <p:stCondLst>
                              <p:cond delay="3000"/>
                            </p:stCondLst>
                            <p:childTnLst>
                              <p:par>
                                <p:cTn id="26" presetID="49" presetClass="entr" presetSubtype="0" decel="100000" fill="hold" grpId="0" nodeType="after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p:cTn id="28" dur="750" fill="hold"/>
                                        <p:tgtEl>
                                          <p:spTgt spid="10"/>
                                        </p:tgtEl>
                                        <p:attrNameLst>
                                          <p:attrName>ppt_w</p:attrName>
                                        </p:attrNameLst>
                                      </p:cBhvr>
                                      <p:tavLst>
                                        <p:tav tm="0">
                                          <p:val>
                                            <p:fltVal val="0"/>
                                          </p:val>
                                        </p:tav>
                                        <p:tav tm="100000">
                                          <p:val>
                                            <p:strVal val="#ppt_w"/>
                                          </p:val>
                                        </p:tav>
                                      </p:tavLst>
                                    </p:anim>
                                    <p:anim calcmode="lin" valueType="num">
                                      <p:cBhvr>
                                        <p:cTn id="29" dur="750" fill="hold"/>
                                        <p:tgtEl>
                                          <p:spTgt spid="10"/>
                                        </p:tgtEl>
                                        <p:attrNameLst>
                                          <p:attrName>ppt_h</p:attrName>
                                        </p:attrNameLst>
                                      </p:cBhvr>
                                      <p:tavLst>
                                        <p:tav tm="0">
                                          <p:val>
                                            <p:fltVal val="0"/>
                                          </p:val>
                                        </p:tav>
                                        <p:tav tm="100000">
                                          <p:val>
                                            <p:strVal val="#ppt_h"/>
                                          </p:val>
                                        </p:tav>
                                      </p:tavLst>
                                    </p:anim>
                                    <p:anim calcmode="lin" valueType="num">
                                      <p:cBhvr>
                                        <p:cTn id="30" dur="750" fill="hold"/>
                                        <p:tgtEl>
                                          <p:spTgt spid="10"/>
                                        </p:tgtEl>
                                        <p:attrNameLst>
                                          <p:attrName>style.rotation</p:attrName>
                                        </p:attrNameLst>
                                      </p:cBhvr>
                                      <p:tavLst>
                                        <p:tav tm="0">
                                          <p:val>
                                            <p:fltVal val="360"/>
                                          </p:val>
                                        </p:tav>
                                        <p:tav tm="100000">
                                          <p:val>
                                            <p:fltVal val="0"/>
                                          </p:val>
                                        </p:tav>
                                      </p:tavLst>
                                    </p:anim>
                                    <p:animEffect transition="in" filter="fade">
                                      <p:cBhvr>
                                        <p:cTn id="31" dur="750"/>
                                        <p:tgtEl>
                                          <p:spTgt spid="10"/>
                                        </p:tgtEl>
                                      </p:cBhvr>
                                    </p:animEffect>
                                  </p:childTnLst>
                                </p:cTn>
                              </p:par>
                            </p:childTnLst>
                          </p:cTn>
                        </p:par>
                        <p:par>
                          <p:cTn id="32" fill="hold">
                            <p:stCondLst>
                              <p:cond delay="3750"/>
                            </p:stCondLst>
                            <p:childTnLst>
                              <p:par>
                                <p:cTn id="33" presetID="22" presetClass="entr" presetSubtype="8" fill="hold" nodeType="after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wipe(left)">
                                      <p:cBhvr>
                                        <p:cTn id="35" dur="500"/>
                                        <p:tgtEl>
                                          <p:spTgt spid="12"/>
                                        </p:tgtEl>
                                      </p:cBhvr>
                                    </p:animEffect>
                                  </p:childTnLst>
                                </p:cTn>
                              </p:par>
                            </p:childTnLst>
                          </p:cTn>
                        </p:par>
                        <p:par>
                          <p:cTn id="36" fill="hold">
                            <p:stCondLst>
                              <p:cond delay="4250"/>
                            </p:stCondLst>
                            <p:childTnLst>
                              <p:par>
                                <p:cTn id="37" presetID="22" presetClass="entr" presetSubtype="4" fill="hold" grpId="0" nodeType="after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wipe(down)">
                                      <p:cBhvr>
                                        <p:cTn id="39" dur="750"/>
                                        <p:tgtEl>
                                          <p:spTgt spid="11"/>
                                        </p:tgtEl>
                                      </p:cBhvr>
                                    </p:animEffect>
                                  </p:childTnLst>
                                </p:cTn>
                              </p:par>
                            </p:childTnLst>
                          </p:cTn>
                        </p:par>
                        <p:par>
                          <p:cTn id="40" fill="hold">
                            <p:stCondLst>
                              <p:cond delay="5000"/>
                            </p:stCondLst>
                            <p:childTnLst>
                              <p:par>
                                <p:cTn id="41" presetID="49" presetClass="entr" presetSubtype="0" decel="100000"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p:cTn id="43" dur="750" fill="hold"/>
                                        <p:tgtEl>
                                          <p:spTgt spid="13"/>
                                        </p:tgtEl>
                                        <p:attrNameLst>
                                          <p:attrName>ppt_w</p:attrName>
                                        </p:attrNameLst>
                                      </p:cBhvr>
                                      <p:tavLst>
                                        <p:tav tm="0">
                                          <p:val>
                                            <p:fltVal val="0"/>
                                          </p:val>
                                        </p:tav>
                                        <p:tav tm="100000">
                                          <p:val>
                                            <p:strVal val="#ppt_w"/>
                                          </p:val>
                                        </p:tav>
                                      </p:tavLst>
                                    </p:anim>
                                    <p:anim calcmode="lin" valueType="num">
                                      <p:cBhvr>
                                        <p:cTn id="44" dur="750" fill="hold"/>
                                        <p:tgtEl>
                                          <p:spTgt spid="13"/>
                                        </p:tgtEl>
                                        <p:attrNameLst>
                                          <p:attrName>ppt_h</p:attrName>
                                        </p:attrNameLst>
                                      </p:cBhvr>
                                      <p:tavLst>
                                        <p:tav tm="0">
                                          <p:val>
                                            <p:fltVal val="0"/>
                                          </p:val>
                                        </p:tav>
                                        <p:tav tm="100000">
                                          <p:val>
                                            <p:strVal val="#ppt_h"/>
                                          </p:val>
                                        </p:tav>
                                      </p:tavLst>
                                    </p:anim>
                                    <p:anim calcmode="lin" valueType="num">
                                      <p:cBhvr>
                                        <p:cTn id="45" dur="750" fill="hold"/>
                                        <p:tgtEl>
                                          <p:spTgt spid="13"/>
                                        </p:tgtEl>
                                        <p:attrNameLst>
                                          <p:attrName>style.rotation</p:attrName>
                                        </p:attrNameLst>
                                      </p:cBhvr>
                                      <p:tavLst>
                                        <p:tav tm="0">
                                          <p:val>
                                            <p:fltVal val="360"/>
                                          </p:val>
                                        </p:tav>
                                        <p:tav tm="100000">
                                          <p:val>
                                            <p:fltVal val="0"/>
                                          </p:val>
                                        </p:tav>
                                      </p:tavLst>
                                    </p:anim>
                                    <p:animEffect transition="in" filter="fade">
                                      <p:cBhvr>
                                        <p:cTn id="46" dur="750"/>
                                        <p:tgtEl>
                                          <p:spTgt spid="13"/>
                                        </p:tgtEl>
                                      </p:cBhvr>
                                    </p:animEffect>
                                  </p:childTnLst>
                                </p:cTn>
                              </p:par>
                            </p:childTnLst>
                          </p:cTn>
                        </p:par>
                        <p:par>
                          <p:cTn id="47" fill="hold">
                            <p:stCondLst>
                              <p:cond delay="5750"/>
                            </p:stCondLst>
                            <p:childTnLst>
                              <p:par>
                                <p:cTn id="48" presetID="22" presetClass="entr" presetSubtype="8" fill="hold" nodeType="afterEffect">
                                  <p:stCondLst>
                                    <p:cond delay="0"/>
                                  </p:stCondLst>
                                  <p:childTnLst>
                                    <p:set>
                                      <p:cBhvr>
                                        <p:cTn id="49" dur="1" fill="hold">
                                          <p:stCondLst>
                                            <p:cond delay="0"/>
                                          </p:stCondLst>
                                        </p:cTn>
                                        <p:tgtEl>
                                          <p:spTgt spid="15"/>
                                        </p:tgtEl>
                                        <p:attrNameLst>
                                          <p:attrName>style.visibility</p:attrName>
                                        </p:attrNameLst>
                                      </p:cBhvr>
                                      <p:to>
                                        <p:strVal val="visible"/>
                                      </p:to>
                                    </p:set>
                                    <p:animEffect transition="in" filter="wipe(left)">
                                      <p:cBhvr>
                                        <p:cTn id="50" dur="500"/>
                                        <p:tgtEl>
                                          <p:spTgt spid="15"/>
                                        </p:tgtEl>
                                      </p:cBhvr>
                                    </p:animEffect>
                                  </p:childTnLst>
                                </p:cTn>
                              </p:par>
                            </p:childTnLst>
                          </p:cTn>
                        </p:par>
                        <p:par>
                          <p:cTn id="51" fill="hold">
                            <p:stCondLst>
                              <p:cond delay="6250"/>
                            </p:stCondLst>
                            <p:childTnLst>
                              <p:par>
                                <p:cTn id="52" presetID="22" presetClass="entr" presetSubtype="4" fill="hold" grpId="0" nodeType="afterEffect">
                                  <p:stCondLst>
                                    <p:cond delay="0"/>
                                  </p:stCondLst>
                                  <p:childTnLst>
                                    <p:set>
                                      <p:cBhvr>
                                        <p:cTn id="53" dur="1" fill="hold">
                                          <p:stCondLst>
                                            <p:cond delay="0"/>
                                          </p:stCondLst>
                                        </p:cTn>
                                        <p:tgtEl>
                                          <p:spTgt spid="14"/>
                                        </p:tgtEl>
                                        <p:attrNameLst>
                                          <p:attrName>style.visibility</p:attrName>
                                        </p:attrNameLst>
                                      </p:cBhvr>
                                      <p:to>
                                        <p:strVal val="visible"/>
                                      </p:to>
                                    </p:set>
                                    <p:animEffect transition="in" filter="wipe(down)">
                                      <p:cBhvr>
                                        <p:cTn id="54" dur="750"/>
                                        <p:tgtEl>
                                          <p:spTgt spid="14"/>
                                        </p:tgtEl>
                                      </p:cBhvr>
                                    </p:animEffect>
                                  </p:childTnLst>
                                </p:cTn>
                              </p:par>
                            </p:childTnLst>
                          </p:cTn>
                        </p:par>
                        <p:par>
                          <p:cTn id="55" fill="hold">
                            <p:stCondLst>
                              <p:cond delay="7000"/>
                            </p:stCondLst>
                            <p:childTnLst>
                              <p:par>
                                <p:cTn id="56" presetID="49" presetClass="entr" presetSubtype="0" decel="100000" fill="hold" grpId="0" nodeType="afterEffect">
                                  <p:stCondLst>
                                    <p:cond delay="0"/>
                                  </p:stCondLst>
                                  <p:childTnLst>
                                    <p:set>
                                      <p:cBhvr>
                                        <p:cTn id="57" dur="1" fill="hold">
                                          <p:stCondLst>
                                            <p:cond delay="0"/>
                                          </p:stCondLst>
                                        </p:cTn>
                                        <p:tgtEl>
                                          <p:spTgt spid="16"/>
                                        </p:tgtEl>
                                        <p:attrNameLst>
                                          <p:attrName>style.visibility</p:attrName>
                                        </p:attrNameLst>
                                      </p:cBhvr>
                                      <p:to>
                                        <p:strVal val="visible"/>
                                      </p:to>
                                    </p:set>
                                    <p:anim calcmode="lin" valueType="num">
                                      <p:cBhvr>
                                        <p:cTn id="58" dur="750" fill="hold"/>
                                        <p:tgtEl>
                                          <p:spTgt spid="16"/>
                                        </p:tgtEl>
                                        <p:attrNameLst>
                                          <p:attrName>ppt_w</p:attrName>
                                        </p:attrNameLst>
                                      </p:cBhvr>
                                      <p:tavLst>
                                        <p:tav tm="0">
                                          <p:val>
                                            <p:fltVal val="0"/>
                                          </p:val>
                                        </p:tav>
                                        <p:tav tm="100000">
                                          <p:val>
                                            <p:strVal val="#ppt_w"/>
                                          </p:val>
                                        </p:tav>
                                      </p:tavLst>
                                    </p:anim>
                                    <p:anim calcmode="lin" valueType="num">
                                      <p:cBhvr>
                                        <p:cTn id="59" dur="750" fill="hold"/>
                                        <p:tgtEl>
                                          <p:spTgt spid="16"/>
                                        </p:tgtEl>
                                        <p:attrNameLst>
                                          <p:attrName>ppt_h</p:attrName>
                                        </p:attrNameLst>
                                      </p:cBhvr>
                                      <p:tavLst>
                                        <p:tav tm="0">
                                          <p:val>
                                            <p:fltVal val="0"/>
                                          </p:val>
                                        </p:tav>
                                        <p:tav tm="100000">
                                          <p:val>
                                            <p:strVal val="#ppt_h"/>
                                          </p:val>
                                        </p:tav>
                                      </p:tavLst>
                                    </p:anim>
                                    <p:anim calcmode="lin" valueType="num">
                                      <p:cBhvr>
                                        <p:cTn id="60" dur="750" fill="hold"/>
                                        <p:tgtEl>
                                          <p:spTgt spid="16"/>
                                        </p:tgtEl>
                                        <p:attrNameLst>
                                          <p:attrName>style.rotation</p:attrName>
                                        </p:attrNameLst>
                                      </p:cBhvr>
                                      <p:tavLst>
                                        <p:tav tm="0">
                                          <p:val>
                                            <p:fltVal val="360"/>
                                          </p:val>
                                        </p:tav>
                                        <p:tav tm="100000">
                                          <p:val>
                                            <p:fltVal val="0"/>
                                          </p:val>
                                        </p:tav>
                                      </p:tavLst>
                                    </p:anim>
                                    <p:animEffect transition="in" filter="fade">
                                      <p:cBhvr>
                                        <p:cTn id="61" dur="750"/>
                                        <p:tgtEl>
                                          <p:spTgt spid="16"/>
                                        </p:tgtEl>
                                      </p:cBhvr>
                                    </p:animEffect>
                                  </p:childTnLst>
                                </p:cTn>
                              </p:par>
                            </p:childTnLst>
                          </p:cTn>
                        </p:par>
                        <p:par>
                          <p:cTn id="62" fill="hold">
                            <p:stCondLst>
                              <p:cond delay="7750"/>
                            </p:stCondLst>
                            <p:childTnLst>
                              <p:par>
                                <p:cTn id="63" presetID="22" presetClass="entr" presetSubtype="8" fill="hold" nodeType="afterEffect">
                                  <p:stCondLst>
                                    <p:cond delay="0"/>
                                  </p:stCondLst>
                                  <p:childTnLst>
                                    <p:set>
                                      <p:cBhvr>
                                        <p:cTn id="64" dur="1" fill="hold">
                                          <p:stCondLst>
                                            <p:cond delay="0"/>
                                          </p:stCondLst>
                                        </p:cTn>
                                        <p:tgtEl>
                                          <p:spTgt spid="18"/>
                                        </p:tgtEl>
                                        <p:attrNameLst>
                                          <p:attrName>style.visibility</p:attrName>
                                        </p:attrNameLst>
                                      </p:cBhvr>
                                      <p:to>
                                        <p:strVal val="visible"/>
                                      </p:to>
                                    </p:set>
                                    <p:animEffect transition="in" filter="wipe(left)">
                                      <p:cBhvr>
                                        <p:cTn id="65" dur="500"/>
                                        <p:tgtEl>
                                          <p:spTgt spid="18"/>
                                        </p:tgtEl>
                                      </p:cBhvr>
                                    </p:animEffect>
                                  </p:childTnLst>
                                </p:cTn>
                              </p:par>
                            </p:childTnLst>
                          </p:cTn>
                        </p:par>
                        <p:par>
                          <p:cTn id="66" fill="hold">
                            <p:stCondLst>
                              <p:cond delay="8250"/>
                            </p:stCondLst>
                            <p:childTnLst>
                              <p:par>
                                <p:cTn id="67" presetID="22" presetClass="entr" presetSubtype="4" fill="hold" grpId="0" nodeType="afterEffect">
                                  <p:stCondLst>
                                    <p:cond delay="0"/>
                                  </p:stCondLst>
                                  <p:childTnLst>
                                    <p:set>
                                      <p:cBhvr>
                                        <p:cTn id="68" dur="1" fill="hold">
                                          <p:stCondLst>
                                            <p:cond delay="0"/>
                                          </p:stCondLst>
                                        </p:cTn>
                                        <p:tgtEl>
                                          <p:spTgt spid="17"/>
                                        </p:tgtEl>
                                        <p:attrNameLst>
                                          <p:attrName>style.visibility</p:attrName>
                                        </p:attrNameLst>
                                      </p:cBhvr>
                                      <p:to>
                                        <p:strVal val="visible"/>
                                      </p:to>
                                    </p:set>
                                    <p:animEffect transition="in" filter="wipe(down)">
                                      <p:cBhvr>
                                        <p:cTn id="69" dur="75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10" grpId="0"/>
      <p:bldP spid="11" grpId="0" animBg="1"/>
      <p:bldP spid="13" grpId="0"/>
      <p:bldP spid="14" grpId="0" animBg="1"/>
      <p:bldP spid="16" grpId="0"/>
      <p:bldP spid="17" grpId="0" animBg="1"/>
      <p:bldP spid="1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Straight Connector 55"/>
          <p:cNvCxnSpPr/>
          <p:nvPr/>
        </p:nvCxnSpPr>
        <p:spPr>
          <a:xfrm flipV="1">
            <a:off x="3184922" y="3174205"/>
            <a:ext cx="0" cy="644129"/>
          </a:xfrm>
          <a:prstGeom prst="line">
            <a:avLst/>
          </a:prstGeom>
          <a:ln>
            <a:solidFill>
              <a:srgbClr val="ADBACA"/>
            </a:solidFill>
            <a:tailEnd type="oval"/>
          </a:ln>
        </p:spPr>
        <p:style>
          <a:lnRef idx="1">
            <a:schemeClr val="accent1"/>
          </a:lnRef>
          <a:fillRef idx="0">
            <a:schemeClr val="accent1"/>
          </a:fillRef>
          <a:effectRef idx="0">
            <a:schemeClr val="accent1"/>
          </a:effectRef>
          <a:fontRef idx="minor">
            <a:schemeClr val="tx1"/>
          </a:fontRef>
        </p:style>
      </p:cxnSp>
      <p:cxnSp>
        <p:nvCxnSpPr>
          <p:cNvPr id="13" name="Straight Connector 56"/>
          <p:cNvCxnSpPr/>
          <p:nvPr/>
        </p:nvCxnSpPr>
        <p:spPr>
          <a:xfrm>
            <a:off x="4598194" y="2851547"/>
            <a:ext cx="0" cy="644128"/>
          </a:xfrm>
          <a:prstGeom prst="line">
            <a:avLst/>
          </a:prstGeom>
          <a:ln>
            <a:solidFill>
              <a:srgbClr val="ADBACA"/>
            </a:solidFill>
            <a:tailEnd type="oval"/>
          </a:ln>
        </p:spPr>
        <p:style>
          <a:lnRef idx="1">
            <a:schemeClr val="accent1"/>
          </a:lnRef>
          <a:fillRef idx="0">
            <a:schemeClr val="accent1"/>
          </a:fillRef>
          <a:effectRef idx="0">
            <a:schemeClr val="accent1"/>
          </a:effectRef>
          <a:fontRef idx="minor">
            <a:schemeClr val="tx1"/>
          </a:fontRef>
        </p:style>
      </p:cxnSp>
      <p:cxnSp>
        <p:nvCxnSpPr>
          <p:cNvPr id="14" name="Straight Connector 57"/>
          <p:cNvCxnSpPr/>
          <p:nvPr/>
        </p:nvCxnSpPr>
        <p:spPr>
          <a:xfrm flipV="1">
            <a:off x="6011466" y="2639616"/>
            <a:ext cx="0" cy="644128"/>
          </a:xfrm>
          <a:prstGeom prst="line">
            <a:avLst/>
          </a:prstGeom>
          <a:ln>
            <a:solidFill>
              <a:srgbClr val="ADBACA"/>
            </a:solidFill>
            <a:tailEnd type="oval"/>
          </a:ln>
        </p:spPr>
        <p:style>
          <a:lnRef idx="1">
            <a:schemeClr val="accent1"/>
          </a:lnRef>
          <a:fillRef idx="0">
            <a:schemeClr val="accent1"/>
          </a:fillRef>
          <a:effectRef idx="0">
            <a:schemeClr val="accent1"/>
          </a:effectRef>
          <a:fontRef idx="minor">
            <a:schemeClr val="tx1"/>
          </a:fontRef>
        </p:style>
      </p:cxnSp>
      <p:cxnSp>
        <p:nvCxnSpPr>
          <p:cNvPr id="15" name="Straight Connector 60"/>
          <p:cNvCxnSpPr/>
          <p:nvPr/>
        </p:nvCxnSpPr>
        <p:spPr>
          <a:xfrm flipV="1">
            <a:off x="1753791" y="2799159"/>
            <a:ext cx="0" cy="645319"/>
          </a:xfrm>
          <a:prstGeom prst="line">
            <a:avLst/>
          </a:prstGeom>
          <a:ln>
            <a:solidFill>
              <a:srgbClr val="ADBACA"/>
            </a:solidFill>
            <a:tailEnd type="oval"/>
          </a:ln>
        </p:spPr>
        <p:style>
          <a:lnRef idx="1">
            <a:schemeClr val="accent1"/>
          </a:lnRef>
          <a:fillRef idx="0">
            <a:schemeClr val="accent1"/>
          </a:fillRef>
          <a:effectRef idx="0">
            <a:schemeClr val="accent1"/>
          </a:effectRef>
          <a:fontRef idx="minor">
            <a:schemeClr val="tx1"/>
          </a:fontRef>
        </p:style>
      </p:cxnSp>
      <p:sp>
        <p:nvSpPr>
          <p:cNvPr id="16" name="Freeform 21"/>
          <p:cNvSpPr>
            <a:spLocks/>
          </p:cNvSpPr>
          <p:nvPr/>
        </p:nvSpPr>
        <p:spPr bwMode="auto">
          <a:xfrm>
            <a:off x="-5954" y="1984772"/>
            <a:ext cx="7346157" cy="2687240"/>
          </a:xfrm>
          <a:custGeom>
            <a:avLst/>
            <a:gdLst>
              <a:gd name="T0" fmla="*/ 0 w 2828"/>
              <a:gd name="T1" fmla="*/ 856 h 1032"/>
              <a:gd name="T2" fmla="*/ 660 w 2828"/>
              <a:gd name="T3" fmla="*/ 540 h 1032"/>
              <a:gd name="T4" fmla="*/ 1232 w 2828"/>
              <a:gd name="T5" fmla="*/ 720 h 1032"/>
              <a:gd name="T6" fmla="*/ 1772 w 2828"/>
              <a:gd name="T7" fmla="*/ 320 h 1032"/>
              <a:gd name="T8" fmla="*/ 2315 w 2828"/>
              <a:gd name="T9" fmla="*/ 479 h 1032"/>
              <a:gd name="T10" fmla="*/ 2828 w 2828"/>
              <a:gd name="T11" fmla="*/ 0 h 1032"/>
            </a:gdLst>
            <a:ahLst/>
            <a:cxnLst>
              <a:cxn ang="0">
                <a:pos x="T0" y="T1"/>
              </a:cxn>
              <a:cxn ang="0">
                <a:pos x="T2" y="T3"/>
              </a:cxn>
              <a:cxn ang="0">
                <a:pos x="T4" y="T5"/>
              </a:cxn>
              <a:cxn ang="0">
                <a:pos x="T6" y="T7"/>
              </a:cxn>
              <a:cxn ang="0">
                <a:pos x="T8" y="T9"/>
              </a:cxn>
              <a:cxn ang="0">
                <a:pos x="T10" y="T11"/>
              </a:cxn>
            </a:cxnLst>
            <a:rect l="0" t="0" r="r" b="b"/>
            <a:pathLst>
              <a:path w="2828" h="1032">
                <a:moveTo>
                  <a:pt x="0" y="856"/>
                </a:moveTo>
                <a:cubicBezTo>
                  <a:pt x="420" y="1032"/>
                  <a:pt x="464" y="536"/>
                  <a:pt x="660" y="540"/>
                </a:cubicBezTo>
                <a:cubicBezTo>
                  <a:pt x="856" y="544"/>
                  <a:pt x="976" y="736"/>
                  <a:pt x="1232" y="720"/>
                </a:cubicBezTo>
                <a:cubicBezTo>
                  <a:pt x="1488" y="704"/>
                  <a:pt x="1508" y="352"/>
                  <a:pt x="1772" y="320"/>
                </a:cubicBezTo>
                <a:cubicBezTo>
                  <a:pt x="2036" y="288"/>
                  <a:pt x="2063" y="491"/>
                  <a:pt x="2315" y="479"/>
                </a:cubicBezTo>
                <a:cubicBezTo>
                  <a:pt x="2567" y="467"/>
                  <a:pt x="2572" y="84"/>
                  <a:pt x="2828" y="0"/>
                </a:cubicBezTo>
              </a:path>
            </a:pathLst>
          </a:custGeom>
          <a:noFill/>
          <a:ln w="15875" cap="flat">
            <a:solidFill>
              <a:srgbClr val="ADBACA"/>
            </a:solidFill>
            <a:prstDash val="dash"/>
            <a:miter lim="800000"/>
            <a:headEnd/>
            <a:tailEnd/>
          </a:ln>
          <a:extLst/>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013" b="0" i="0" u="none" strike="noStrike" kern="1200" cap="none" spc="0" normalizeH="0" baseline="0" noProof="0">
              <a:ln>
                <a:noFill/>
              </a:ln>
              <a:solidFill>
                <a:prstClr val="black"/>
              </a:solidFill>
              <a:effectLst/>
              <a:uLnTx/>
              <a:uFillTx/>
              <a:cs typeface="+mn-ea"/>
              <a:sym typeface="+mn-lt"/>
            </a:endParaRPr>
          </a:p>
        </p:txBody>
      </p:sp>
      <p:sp>
        <p:nvSpPr>
          <p:cNvPr id="17" name="Oval 19"/>
          <p:cNvSpPr>
            <a:spLocks noChangeArrowheads="1"/>
          </p:cNvSpPr>
          <p:nvPr/>
        </p:nvSpPr>
        <p:spPr bwMode="auto">
          <a:xfrm>
            <a:off x="2800350" y="3495675"/>
            <a:ext cx="747713" cy="745331"/>
          </a:xfrm>
          <a:prstGeom prst="ellipse">
            <a:avLst/>
          </a:prstGeom>
          <a:solidFill>
            <a:srgbClr val="B47730"/>
          </a:solidFill>
          <a:ln>
            <a:noFill/>
          </a:ln>
        </p:spPr>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cs typeface="+mn-ea"/>
              <a:sym typeface="+mn-lt"/>
            </a:endParaRPr>
          </a:p>
        </p:txBody>
      </p:sp>
      <p:sp>
        <p:nvSpPr>
          <p:cNvPr id="18" name="Oval 19"/>
          <p:cNvSpPr>
            <a:spLocks noChangeArrowheads="1"/>
          </p:cNvSpPr>
          <p:nvPr/>
        </p:nvSpPr>
        <p:spPr bwMode="auto">
          <a:xfrm>
            <a:off x="4224337" y="2478881"/>
            <a:ext cx="747713" cy="745331"/>
          </a:xfrm>
          <a:prstGeom prst="ellipse">
            <a:avLst/>
          </a:prstGeom>
          <a:solidFill>
            <a:srgbClr val="FCAF26"/>
          </a:solidFill>
          <a:ln>
            <a:noFill/>
          </a:ln>
        </p:spPr>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AU" sz="1800" b="0" i="0" u="none" strike="noStrike" kern="1200" cap="none" spc="0" normalizeH="0" baseline="0" noProof="0" dirty="0">
                <a:ln>
                  <a:noFill/>
                </a:ln>
                <a:solidFill>
                  <a:srgbClr val="1C8EE4"/>
                </a:solidFill>
                <a:effectLst/>
                <a:uLnTx/>
                <a:uFillTx/>
                <a:cs typeface="+mn-ea"/>
                <a:sym typeface="+mn-lt"/>
              </a:rPr>
              <a:t></a:t>
            </a:r>
            <a:endParaRPr kumimoji="0" lang="en-US" sz="1800" b="0" i="0" u="none" strike="noStrike" kern="1200" cap="none" spc="0" normalizeH="0" baseline="0" noProof="0" dirty="0">
              <a:ln>
                <a:noFill/>
              </a:ln>
              <a:solidFill>
                <a:srgbClr val="1C8EE4"/>
              </a:solidFill>
              <a:effectLst/>
              <a:uLnTx/>
              <a:uFillTx/>
              <a:cs typeface="+mn-ea"/>
              <a:sym typeface="+mn-lt"/>
            </a:endParaRPr>
          </a:p>
        </p:txBody>
      </p:sp>
      <p:sp>
        <p:nvSpPr>
          <p:cNvPr id="19" name="Oval 19"/>
          <p:cNvSpPr>
            <a:spLocks noChangeArrowheads="1"/>
          </p:cNvSpPr>
          <p:nvPr/>
        </p:nvSpPr>
        <p:spPr bwMode="auto">
          <a:xfrm>
            <a:off x="5648326" y="2874168"/>
            <a:ext cx="746522" cy="744141"/>
          </a:xfrm>
          <a:prstGeom prst="ellipse">
            <a:avLst/>
          </a:prstGeom>
          <a:solidFill>
            <a:schemeClr val="tx1">
              <a:lumMod val="75000"/>
              <a:lumOff val="25000"/>
            </a:schemeClr>
          </a:solidFill>
          <a:ln>
            <a:noFill/>
          </a:ln>
        </p:spPr>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cs typeface="+mn-ea"/>
              <a:sym typeface="+mn-lt"/>
            </a:endParaRPr>
          </a:p>
        </p:txBody>
      </p:sp>
      <p:sp>
        <p:nvSpPr>
          <p:cNvPr id="20" name="Oval 19"/>
          <p:cNvSpPr>
            <a:spLocks noChangeArrowheads="1"/>
          </p:cNvSpPr>
          <p:nvPr/>
        </p:nvSpPr>
        <p:spPr bwMode="auto">
          <a:xfrm>
            <a:off x="1377553" y="3030141"/>
            <a:ext cx="746522" cy="745331"/>
          </a:xfrm>
          <a:prstGeom prst="ellipse">
            <a:avLst/>
          </a:prstGeom>
          <a:solidFill>
            <a:srgbClr val="934500"/>
          </a:solidFill>
          <a:ln>
            <a:noFill/>
          </a:ln>
        </p:spPr>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cs typeface="+mn-ea"/>
              <a:sym typeface="+mn-lt"/>
            </a:endParaRPr>
          </a:p>
        </p:txBody>
      </p:sp>
      <p:sp>
        <p:nvSpPr>
          <p:cNvPr id="21" name="Freeform 22"/>
          <p:cNvSpPr>
            <a:spLocks/>
          </p:cNvSpPr>
          <p:nvPr/>
        </p:nvSpPr>
        <p:spPr bwMode="auto">
          <a:xfrm>
            <a:off x="7564041" y="1874043"/>
            <a:ext cx="304800" cy="266700"/>
          </a:xfrm>
          <a:custGeom>
            <a:avLst/>
            <a:gdLst>
              <a:gd name="T0" fmla="*/ 71 w 71"/>
              <a:gd name="T1" fmla="*/ 3 h 62"/>
              <a:gd name="T2" fmla="*/ 0 w 71"/>
              <a:gd name="T3" fmla="*/ 62 h 62"/>
              <a:gd name="T4" fmla="*/ 14 w 71"/>
              <a:gd name="T5" fmla="*/ 0 h 62"/>
              <a:gd name="T6" fmla="*/ 71 w 71"/>
              <a:gd name="T7" fmla="*/ 3 h 62"/>
            </a:gdLst>
            <a:ahLst/>
            <a:cxnLst>
              <a:cxn ang="0">
                <a:pos x="T0" y="T1"/>
              </a:cxn>
              <a:cxn ang="0">
                <a:pos x="T2" y="T3"/>
              </a:cxn>
              <a:cxn ang="0">
                <a:pos x="T4" y="T5"/>
              </a:cxn>
              <a:cxn ang="0">
                <a:pos x="T6" y="T7"/>
              </a:cxn>
            </a:cxnLst>
            <a:rect l="0" t="0" r="r" b="b"/>
            <a:pathLst>
              <a:path w="71" h="62">
                <a:moveTo>
                  <a:pt x="71" y="3"/>
                </a:moveTo>
                <a:lnTo>
                  <a:pt x="0" y="62"/>
                </a:lnTo>
                <a:lnTo>
                  <a:pt x="14" y="0"/>
                </a:lnTo>
                <a:lnTo>
                  <a:pt x="71" y="3"/>
                </a:lnTo>
                <a:close/>
              </a:path>
            </a:pathLst>
          </a:custGeom>
          <a:solidFill>
            <a:srgbClr val="566172"/>
          </a:solidFill>
          <a:ln>
            <a:noFill/>
          </a:ln>
          <a:extLst/>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013" b="0" i="0" u="none" strike="noStrike" kern="1200" cap="none" spc="0" normalizeH="0" baseline="0" noProof="0">
              <a:ln>
                <a:noFill/>
              </a:ln>
              <a:solidFill>
                <a:prstClr val="black"/>
              </a:solidFill>
              <a:effectLst/>
              <a:uLnTx/>
              <a:uFillTx/>
              <a:cs typeface="+mn-ea"/>
              <a:sym typeface="+mn-lt"/>
            </a:endParaRPr>
          </a:p>
        </p:txBody>
      </p:sp>
      <p:sp>
        <p:nvSpPr>
          <p:cNvPr id="22" name="Freeform 23"/>
          <p:cNvSpPr>
            <a:spLocks/>
          </p:cNvSpPr>
          <p:nvPr/>
        </p:nvSpPr>
        <p:spPr bwMode="auto">
          <a:xfrm>
            <a:off x="7298531" y="1547812"/>
            <a:ext cx="987029" cy="510779"/>
          </a:xfrm>
          <a:custGeom>
            <a:avLst/>
            <a:gdLst>
              <a:gd name="T0" fmla="*/ 230 w 230"/>
              <a:gd name="T1" fmla="*/ 0 h 119"/>
              <a:gd name="T2" fmla="*/ 0 w 230"/>
              <a:gd name="T3" fmla="*/ 26 h 119"/>
              <a:gd name="T4" fmla="*/ 140 w 230"/>
              <a:gd name="T5" fmla="*/ 119 h 119"/>
              <a:gd name="T6" fmla="*/ 230 w 230"/>
              <a:gd name="T7" fmla="*/ 0 h 119"/>
            </a:gdLst>
            <a:ahLst/>
            <a:cxnLst>
              <a:cxn ang="0">
                <a:pos x="T0" y="T1"/>
              </a:cxn>
              <a:cxn ang="0">
                <a:pos x="T2" y="T3"/>
              </a:cxn>
              <a:cxn ang="0">
                <a:pos x="T4" y="T5"/>
              </a:cxn>
              <a:cxn ang="0">
                <a:pos x="T6" y="T7"/>
              </a:cxn>
            </a:cxnLst>
            <a:rect l="0" t="0" r="r" b="b"/>
            <a:pathLst>
              <a:path w="230" h="119">
                <a:moveTo>
                  <a:pt x="230" y="0"/>
                </a:moveTo>
                <a:lnTo>
                  <a:pt x="0" y="26"/>
                </a:lnTo>
                <a:lnTo>
                  <a:pt x="140" y="119"/>
                </a:lnTo>
                <a:lnTo>
                  <a:pt x="230" y="0"/>
                </a:lnTo>
                <a:close/>
              </a:path>
            </a:pathLst>
          </a:custGeom>
          <a:solidFill>
            <a:srgbClr val="C1C7D0"/>
          </a:solidFill>
          <a:ln>
            <a:noFill/>
          </a:ln>
          <a:extLst/>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013" b="0" i="0" u="none" strike="noStrike" kern="1200" cap="none" spc="0" normalizeH="0" baseline="0" noProof="0">
              <a:ln>
                <a:noFill/>
              </a:ln>
              <a:solidFill>
                <a:prstClr val="black"/>
              </a:solidFill>
              <a:effectLst/>
              <a:uLnTx/>
              <a:uFillTx/>
              <a:cs typeface="+mn-ea"/>
              <a:sym typeface="+mn-lt"/>
            </a:endParaRPr>
          </a:p>
        </p:txBody>
      </p:sp>
      <p:sp>
        <p:nvSpPr>
          <p:cNvPr id="23" name="Freeform 24"/>
          <p:cNvSpPr>
            <a:spLocks/>
          </p:cNvSpPr>
          <p:nvPr/>
        </p:nvSpPr>
        <p:spPr bwMode="auto">
          <a:xfrm>
            <a:off x="7512844" y="1582341"/>
            <a:ext cx="700088" cy="558403"/>
          </a:xfrm>
          <a:custGeom>
            <a:avLst/>
            <a:gdLst>
              <a:gd name="T0" fmla="*/ 163 w 163"/>
              <a:gd name="T1" fmla="*/ 0 h 130"/>
              <a:gd name="T2" fmla="*/ 0 w 163"/>
              <a:gd name="T3" fmla="*/ 52 h 130"/>
              <a:gd name="T4" fmla="*/ 12 w 163"/>
              <a:gd name="T5" fmla="*/ 130 h 130"/>
              <a:gd name="T6" fmla="*/ 26 w 163"/>
              <a:gd name="T7" fmla="*/ 68 h 130"/>
              <a:gd name="T8" fmla="*/ 163 w 163"/>
              <a:gd name="T9" fmla="*/ 0 h 130"/>
            </a:gdLst>
            <a:ahLst/>
            <a:cxnLst>
              <a:cxn ang="0">
                <a:pos x="T0" y="T1"/>
              </a:cxn>
              <a:cxn ang="0">
                <a:pos x="T2" y="T3"/>
              </a:cxn>
              <a:cxn ang="0">
                <a:pos x="T4" y="T5"/>
              </a:cxn>
              <a:cxn ang="0">
                <a:pos x="T6" y="T7"/>
              </a:cxn>
              <a:cxn ang="0">
                <a:pos x="T8" y="T9"/>
              </a:cxn>
            </a:cxnLst>
            <a:rect l="0" t="0" r="r" b="b"/>
            <a:pathLst>
              <a:path w="163" h="130">
                <a:moveTo>
                  <a:pt x="163" y="0"/>
                </a:moveTo>
                <a:lnTo>
                  <a:pt x="0" y="52"/>
                </a:lnTo>
                <a:lnTo>
                  <a:pt x="12" y="130"/>
                </a:lnTo>
                <a:lnTo>
                  <a:pt x="26" y="68"/>
                </a:lnTo>
                <a:lnTo>
                  <a:pt x="163" y="0"/>
                </a:lnTo>
                <a:close/>
              </a:path>
            </a:pathLst>
          </a:custGeom>
          <a:solidFill>
            <a:srgbClr val="8893A5"/>
          </a:solidFill>
          <a:ln>
            <a:noFill/>
          </a:ln>
          <a:extLst/>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013" b="0" i="0" u="none" strike="noStrike" kern="1200" cap="none" spc="0" normalizeH="0" baseline="0" noProof="0">
              <a:ln>
                <a:noFill/>
              </a:ln>
              <a:solidFill>
                <a:prstClr val="black"/>
              </a:solidFill>
              <a:effectLst/>
              <a:uLnTx/>
              <a:uFillTx/>
              <a:cs typeface="+mn-ea"/>
              <a:sym typeface="+mn-lt"/>
            </a:endParaRPr>
          </a:p>
        </p:txBody>
      </p:sp>
      <p:sp>
        <p:nvSpPr>
          <p:cNvPr id="24" name="TextBox 72"/>
          <p:cNvSpPr txBox="1"/>
          <p:nvPr/>
        </p:nvSpPr>
        <p:spPr>
          <a:xfrm flipH="1">
            <a:off x="2605088" y="1887021"/>
            <a:ext cx="1179910" cy="369332"/>
          </a:xfrm>
          <a:prstGeom prst="rect">
            <a:avLst/>
          </a:prstGeom>
          <a:noFill/>
        </p:spPr>
        <p:txBody>
          <a:bodyPr lIns="0" tIns="0" rIns="0" bIns="0" anchor="ctr">
            <a:spAutoFit/>
          </a:bodyPr>
          <a:lstStyle>
            <a:defPPr>
              <a:defRPr lang="zh-CN"/>
            </a:defPPr>
            <a:lvl1pPr algn="ctr" eaLnBrk="1" fontAlgn="auto" hangingPunct="1">
              <a:spcBef>
                <a:spcPts val="0"/>
              </a:spcBef>
              <a:spcAft>
                <a:spcPts val="0"/>
              </a:spcAft>
              <a:defRPr sz="3200" b="1">
                <a:solidFill>
                  <a:srgbClr val="445469"/>
                </a:solidFill>
                <a:latin typeface="Arial" panose="020B0604020202020204" pitchFamily="34" charset="0"/>
                <a:ea typeface="微软雅黑" panose="020B0503020204020204" pitchFamily="34" charset="-122"/>
                <a:cs typeface="+mn-ea"/>
              </a:defRPr>
            </a:lvl1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AU" sz="2400" b="1" i="0" u="none" strike="noStrike" kern="1200" cap="none" spc="0" normalizeH="0" baseline="0" noProof="0" dirty="0">
                <a:ln>
                  <a:noFill/>
                </a:ln>
                <a:solidFill>
                  <a:srgbClr val="445469"/>
                </a:solidFill>
                <a:effectLst/>
                <a:uLnTx/>
                <a:uFillTx/>
                <a:latin typeface="+mn-lt"/>
                <a:ea typeface="+mn-ea"/>
                <a:sym typeface="+mn-lt"/>
              </a:rPr>
              <a:t>37%</a:t>
            </a:r>
          </a:p>
        </p:txBody>
      </p:sp>
      <p:sp>
        <p:nvSpPr>
          <p:cNvPr id="25" name="TextBox 73"/>
          <p:cNvSpPr txBox="1"/>
          <p:nvPr/>
        </p:nvSpPr>
        <p:spPr>
          <a:xfrm flipH="1">
            <a:off x="1164432" y="1526262"/>
            <a:ext cx="1179910" cy="369332"/>
          </a:xfrm>
          <a:prstGeom prst="rect">
            <a:avLst/>
          </a:prstGeom>
          <a:noFill/>
        </p:spPr>
        <p:txBody>
          <a:bodyPr lIns="0" tIns="0" rIns="0" bIns="0" anchor="ctr">
            <a:spAutoFit/>
          </a:bodyPr>
          <a:lstStyle>
            <a:defPPr>
              <a:defRPr lang="zh-CN"/>
            </a:defPPr>
            <a:lvl1pPr algn="ctr" eaLnBrk="1" fontAlgn="auto" hangingPunct="1">
              <a:spcBef>
                <a:spcPts val="0"/>
              </a:spcBef>
              <a:spcAft>
                <a:spcPts val="0"/>
              </a:spcAft>
              <a:defRPr sz="3200" b="1">
                <a:solidFill>
                  <a:srgbClr val="445469"/>
                </a:solidFill>
                <a:latin typeface="Arial" panose="020B0604020202020204" pitchFamily="34" charset="0"/>
                <a:ea typeface="微软雅黑" panose="020B0503020204020204" pitchFamily="34" charset="-122"/>
                <a:cs typeface="+mn-ea"/>
              </a:defRPr>
            </a:lvl1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AU" sz="2400" b="1" i="0" u="none" strike="noStrike" kern="1200" cap="none" spc="0" normalizeH="0" baseline="0" noProof="0" dirty="0">
                <a:ln>
                  <a:noFill/>
                </a:ln>
                <a:solidFill>
                  <a:srgbClr val="445469"/>
                </a:solidFill>
                <a:effectLst/>
                <a:uLnTx/>
                <a:uFillTx/>
                <a:latin typeface="+mn-lt"/>
                <a:ea typeface="+mn-ea"/>
                <a:sym typeface="+mn-lt"/>
              </a:rPr>
              <a:t>12%</a:t>
            </a:r>
          </a:p>
        </p:txBody>
      </p:sp>
      <p:sp>
        <p:nvSpPr>
          <p:cNvPr id="26" name="TextBox 76"/>
          <p:cNvSpPr txBox="1"/>
          <p:nvPr/>
        </p:nvSpPr>
        <p:spPr>
          <a:xfrm flipH="1">
            <a:off x="4018360" y="3646765"/>
            <a:ext cx="1179909" cy="369332"/>
          </a:xfrm>
          <a:prstGeom prst="rect">
            <a:avLst/>
          </a:prstGeom>
          <a:noFill/>
        </p:spPr>
        <p:txBody>
          <a:bodyPr lIns="0" tIns="0" rIns="0" bIns="0" anchor="ctr">
            <a:sp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AU" sz="2400" b="1" i="0" u="none" strike="noStrike" kern="1200" cap="none" spc="0" normalizeH="0" baseline="0" noProof="0" dirty="0">
                <a:ln>
                  <a:noFill/>
                </a:ln>
                <a:solidFill>
                  <a:srgbClr val="445469"/>
                </a:solidFill>
                <a:effectLst/>
                <a:uLnTx/>
                <a:uFillTx/>
                <a:cs typeface="+mn-ea"/>
                <a:sym typeface="+mn-lt"/>
              </a:rPr>
              <a:t>25%</a:t>
            </a:r>
          </a:p>
        </p:txBody>
      </p:sp>
      <p:sp>
        <p:nvSpPr>
          <p:cNvPr id="27" name="TextBox 79"/>
          <p:cNvSpPr txBox="1"/>
          <p:nvPr/>
        </p:nvSpPr>
        <p:spPr>
          <a:xfrm flipH="1">
            <a:off x="5420916" y="1488162"/>
            <a:ext cx="1179909" cy="369332"/>
          </a:xfrm>
          <a:prstGeom prst="rect">
            <a:avLst/>
          </a:prstGeom>
          <a:noFill/>
        </p:spPr>
        <p:txBody>
          <a:bodyPr lIns="0" tIns="0" rIns="0" bIns="0" anchor="ctr">
            <a:spAutoFit/>
          </a:bodyPr>
          <a:lstStyle>
            <a:defPPr>
              <a:defRPr lang="zh-CN"/>
            </a:defPPr>
            <a:lvl1pPr algn="ctr" eaLnBrk="1" fontAlgn="auto" hangingPunct="1">
              <a:spcBef>
                <a:spcPts val="0"/>
              </a:spcBef>
              <a:spcAft>
                <a:spcPts val="0"/>
              </a:spcAft>
              <a:defRPr sz="3200" b="1">
                <a:solidFill>
                  <a:srgbClr val="445469"/>
                </a:solidFill>
                <a:latin typeface="Arial" panose="020B0604020202020204" pitchFamily="34" charset="0"/>
                <a:ea typeface="微软雅黑" panose="020B0503020204020204" pitchFamily="34" charset="-122"/>
                <a:cs typeface="+mn-ea"/>
              </a:defRPr>
            </a:lvl1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AU" sz="2400" b="1" i="0" u="none" strike="noStrike" kern="1200" cap="none" spc="0" normalizeH="0" baseline="0" noProof="0" dirty="0">
                <a:ln>
                  <a:noFill/>
                </a:ln>
                <a:solidFill>
                  <a:srgbClr val="445469"/>
                </a:solidFill>
                <a:effectLst/>
                <a:uLnTx/>
                <a:uFillTx/>
                <a:latin typeface="+mn-lt"/>
                <a:ea typeface="+mn-ea"/>
                <a:sym typeface="+mn-lt"/>
              </a:rPr>
              <a:t>9%</a:t>
            </a:r>
          </a:p>
        </p:txBody>
      </p:sp>
      <p:sp>
        <p:nvSpPr>
          <p:cNvPr id="28" name="TextBox 13"/>
          <p:cNvSpPr txBox="1"/>
          <p:nvPr/>
        </p:nvSpPr>
        <p:spPr>
          <a:xfrm>
            <a:off x="1228725" y="1941909"/>
            <a:ext cx="1033463" cy="184666"/>
          </a:xfrm>
          <a:prstGeom prst="rect">
            <a:avLst/>
          </a:prstGeom>
          <a:noFill/>
        </p:spPr>
        <p:txBody>
          <a:bodyPr lIns="0" tIns="0" rIns="0" bIns="0">
            <a:spAutoFit/>
          </a:bodyPr>
          <a:lstStyle/>
          <a:p>
            <a:pPr marL="0" marR="0" lvl="0" indent="0" algn="ctr" defTabSz="912613" rtl="0" eaLnBrk="1" fontAlgn="auto" latinLnBrk="0" hangingPunct="1">
              <a:lnSpc>
                <a:spcPct val="100000"/>
              </a:lnSpc>
              <a:spcBef>
                <a:spcPct val="20000"/>
              </a:spcBef>
              <a:spcAft>
                <a:spcPts val="0"/>
              </a:spcAft>
              <a:buClrTx/>
              <a:buSzTx/>
              <a:buFontTx/>
              <a:buNone/>
              <a:tabLst/>
              <a:defRPr/>
            </a:pPr>
            <a:r>
              <a:rPr kumimoji="0" lang="zh-CN" altLang="en-US" sz="1200" b="1" i="0" u="none" strike="noStrike" kern="1200" cap="none" spc="0" normalizeH="0" baseline="0" noProof="0">
                <a:ln>
                  <a:noFill/>
                </a:ln>
                <a:solidFill>
                  <a:srgbClr val="445469"/>
                </a:solidFill>
                <a:effectLst/>
                <a:uLnTx/>
                <a:uFillTx/>
                <a:cs typeface="+mn-ea"/>
                <a:sym typeface="+mn-lt"/>
              </a:rPr>
              <a:t>单击编辑标题</a:t>
            </a:r>
            <a:endParaRPr kumimoji="0" lang="en-US" sz="1200" b="1" i="0" u="none" strike="noStrike" kern="1200" cap="none" spc="0" normalizeH="0" baseline="0" noProof="0" dirty="0">
              <a:ln>
                <a:noFill/>
              </a:ln>
              <a:solidFill>
                <a:srgbClr val="445469"/>
              </a:solidFill>
              <a:effectLst/>
              <a:uLnTx/>
              <a:uFillTx/>
              <a:cs typeface="+mn-ea"/>
              <a:sym typeface="+mn-lt"/>
            </a:endParaRPr>
          </a:p>
        </p:txBody>
      </p:sp>
      <p:sp>
        <p:nvSpPr>
          <p:cNvPr id="29" name="TextBox 13"/>
          <p:cNvSpPr txBox="1"/>
          <p:nvPr/>
        </p:nvSpPr>
        <p:spPr>
          <a:xfrm>
            <a:off x="1232298" y="2156222"/>
            <a:ext cx="1035844" cy="138499"/>
          </a:xfrm>
          <a:prstGeom prst="rect">
            <a:avLst/>
          </a:prstGeom>
          <a:noFill/>
        </p:spPr>
        <p:txBody>
          <a:bodyPr lIns="0" tIns="0" rIns="0" bIns="0">
            <a:spAutoFit/>
          </a:bodyPr>
          <a:lstStyle/>
          <a:p>
            <a:pPr marL="0" marR="0" lvl="0" indent="0" algn="l" defTabSz="912613" rtl="0" eaLnBrk="1" fontAlgn="auto" latinLnBrk="0" hangingPunct="1">
              <a:lnSpc>
                <a:spcPct val="100000"/>
              </a:lnSpc>
              <a:spcBef>
                <a:spcPct val="20000"/>
              </a:spcBef>
              <a:spcAft>
                <a:spcPts val="0"/>
              </a:spcAft>
              <a:buClrTx/>
              <a:buSzTx/>
              <a:buFontTx/>
              <a:buNone/>
              <a:tabLst/>
              <a:defRPr/>
            </a:pPr>
            <a:r>
              <a:rPr kumimoji="0" lang="zh-CN" altLang="en-US" sz="900" b="0" i="0" u="none" strike="noStrike" kern="1200" cap="none" spc="0" normalizeH="0" baseline="0" noProof="0">
                <a:ln>
                  <a:noFill/>
                </a:ln>
                <a:solidFill>
                  <a:srgbClr val="445469"/>
                </a:solidFill>
                <a:effectLst/>
                <a:uLnTx/>
                <a:uFillTx/>
                <a:cs typeface="+mn-ea"/>
                <a:sym typeface="+mn-lt"/>
              </a:rPr>
              <a:t>单击此处可编辑内容</a:t>
            </a:r>
            <a:endParaRPr kumimoji="0" lang="en-US" altLang="zh-CN" sz="900" b="0" i="0" u="none" strike="noStrike" kern="1200" cap="none" spc="0" normalizeH="0" baseline="0" noProof="0">
              <a:ln>
                <a:noFill/>
              </a:ln>
              <a:solidFill>
                <a:srgbClr val="445469"/>
              </a:solidFill>
              <a:effectLst/>
              <a:uLnTx/>
              <a:uFillTx/>
              <a:cs typeface="+mn-ea"/>
              <a:sym typeface="+mn-lt"/>
            </a:endParaRPr>
          </a:p>
        </p:txBody>
      </p:sp>
      <p:sp>
        <p:nvSpPr>
          <p:cNvPr id="30" name="TextBox 13"/>
          <p:cNvSpPr txBox="1"/>
          <p:nvPr/>
        </p:nvSpPr>
        <p:spPr>
          <a:xfrm>
            <a:off x="2631281" y="2272903"/>
            <a:ext cx="1033463" cy="184666"/>
          </a:xfrm>
          <a:prstGeom prst="rect">
            <a:avLst/>
          </a:prstGeom>
          <a:noFill/>
        </p:spPr>
        <p:txBody>
          <a:bodyPr lIns="0" tIns="0" rIns="0" bIns="0">
            <a:spAutoFit/>
          </a:bodyPr>
          <a:lstStyle/>
          <a:p>
            <a:pPr marL="0" marR="0" lvl="0" indent="0" algn="ctr" defTabSz="912613" rtl="0" eaLnBrk="1" fontAlgn="auto" latinLnBrk="0" hangingPunct="1">
              <a:lnSpc>
                <a:spcPct val="100000"/>
              </a:lnSpc>
              <a:spcBef>
                <a:spcPct val="20000"/>
              </a:spcBef>
              <a:spcAft>
                <a:spcPts val="0"/>
              </a:spcAft>
              <a:buClrTx/>
              <a:buSzTx/>
              <a:buFontTx/>
              <a:buNone/>
              <a:tabLst/>
              <a:defRPr/>
            </a:pPr>
            <a:r>
              <a:rPr kumimoji="0" lang="zh-CN" altLang="en-US" sz="1200" b="1" i="0" u="none" strike="noStrike" kern="1200" cap="none" spc="0" normalizeH="0" baseline="0" noProof="0">
                <a:ln>
                  <a:noFill/>
                </a:ln>
                <a:solidFill>
                  <a:srgbClr val="445469"/>
                </a:solidFill>
                <a:effectLst/>
                <a:uLnTx/>
                <a:uFillTx/>
                <a:cs typeface="+mn-ea"/>
                <a:sym typeface="+mn-lt"/>
              </a:rPr>
              <a:t>单击编辑标题</a:t>
            </a:r>
            <a:endParaRPr kumimoji="0" lang="en-US" sz="1200" b="1" i="0" u="none" strike="noStrike" kern="1200" cap="none" spc="0" normalizeH="0" baseline="0" noProof="0" dirty="0">
              <a:ln>
                <a:noFill/>
              </a:ln>
              <a:solidFill>
                <a:srgbClr val="445469"/>
              </a:solidFill>
              <a:effectLst/>
              <a:uLnTx/>
              <a:uFillTx/>
              <a:cs typeface="+mn-ea"/>
              <a:sym typeface="+mn-lt"/>
            </a:endParaRPr>
          </a:p>
        </p:txBody>
      </p:sp>
      <p:sp>
        <p:nvSpPr>
          <p:cNvPr id="31" name="TextBox 13"/>
          <p:cNvSpPr txBox="1"/>
          <p:nvPr/>
        </p:nvSpPr>
        <p:spPr>
          <a:xfrm>
            <a:off x="2634854" y="2487216"/>
            <a:ext cx="1035844" cy="138499"/>
          </a:xfrm>
          <a:prstGeom prst="rect">
            <a:avLst/>
          </a:prstGeom>
          <a:noFill/>
        </p:spPr>
        <p:txBody>
          <a:bodyPr lIns="0" tIns="0" rIns="0" bIns="0">
            <a:spAutoFit/>
          </a:bodyPr>
          <a:lstStyle/>
          <a:p>
            <a:pPr marL="0" marR="0" lvl="0" indent="0" algn="l" defTabSz="912613" rtl="0" eaLnBrk="1" fontAlgn="auto" latinLnBrk="0" hangingPunct="1">
              <a:lnSpc>
                <a:spcPct val="100000"/>
              </a:lnSpc>
              <a:spcBef>
                <a:spcPct val="20000"/>
              </a:spcBef>
              <a:spcAft>
                <a:spcPts val="0"/>
              </a:spcAft>
              <a:buClrTx/>
              <a:buSzTx/>
              <a:buFontTx/>
              <a:buNone/>
              <a:tabLst/>
              <a:defRPr/>
            </a:pPr>
            <a:r>
              <a:rPr kumimoji="0" lang="zh-CN" altLang="en-US" sz="900" b="0" i="0" u="none" strike="noStrike" kern="1200" cap="none" spc="0" normalizeH="0" baseline="0" noProof="0">
                <a:ln>
                  <a:noFill/>
                </a:ln>
                <a:solidFill>
                  <a:srgbClr val="445469"/>
                </a:solidFill>
                <a:effectLst/>
                <a:uLnTx/>
                <a:uFillTx/>
                <a:cs typeface="+mn-ea"/>
                <a:sym typeface="+mn-lt"/>
              </a:rPr>
              <a:t>单击此处可编辑内容</a:t>
            </a:r>
            <a:endParaRPr kumimoji="0" lang="en-US" altLang="zh-CN" sz="900" b="0" i="0" u="none" strike="noStrike" kern="1200" cap="none" spc="0" normalizeH="0" baseline="0" noProof="0">
              <a:ln>
                <a:noFill/>
              </a:ln>
              <a:solidFill>
                <a:srgbClr val="445469"/>
              </a:solidFill>
              <a:effectLst/>
              <a:uLnTx/>
              <a:uFillTx/>
              <a:cs typeface="+mn-ea"/>
              <a:sym typeface="+mn-lt"/>
            </a:endParaRPr>
          </a:p>
        </p:txBody>
      </p:sp>
      <p:sp>
        <p:nvSpPr>
          <p:cNvPr id="32" name="TextBox 13"/>
          <p:cNvSpPr txBox="1"/>
          <p:nvPr/>
        </p:nvSpPr>
        <p:spPr>
          <a:xfrm>
            <a:off x="4069556" y="4056459"/>
            <a:ext cx="1033463" cy="184666"/>
          </a:xfrm>
          <a:prstGeom prst="rect">
            <a:avLst/>
          </a:prstGeom>
          <a:noFill/>
        </p:spPr>
        <p:txBody>
          <a:bodyPr lIns="0" tIns="0" rIns="0" bIns="0">
            <a:spAutoFit/>
          </a:bodyPr>
          <a:lstStyle/>
          <a:p>
            <a:pPr marL="0" marR="0" lvl="0" indent="0" algn="ctr" defTabSz="912613" rtl="0" eaLnBrk="1" fontAlgn="auto" latinLnBrk="0" hangingPunct="1">
              <a:lnSpc>
                <a:spcPct val="100000"/>
              </a:lnSpc>
              <a:spcBef>
                <a:spcPct val="20000"/>
              </a:spcBef>
              <a:spcAft>
                <a:spcPts val="0"/>
              </a:spcAft>
              <a:buClrTx/>
              <a:buSzTx/>
              <a:buFontTx/>
              <a:buNone/>
              <a:tabLst/>
              <a:defRPr/>
            </a:pPr>
            <a:r>
              <a:rPr kumimoji="0" lang="zh-CN" altLang="en-US" sz="1200" b="1" i="0" u="none" strike="noStrike" kern="1200" cap="none" spc="0" normalizeH="0" baseline="0" noProof="0">
                <a:ln>
                  <a:noFill/>
                </a:ln>
                <a:solidFill>
                  <a:srgbClr val="445469"/>
                </a:solidFill>
                <a:effectLst/>
                <a:uLnTx/>
                <a:uFillTx/>
                <a:cs typeface="+mn-ea"/>
                <a:sym typeface="+mn-lt"/>
              </a:rPr>
              <a:t>单击编辑标题</a:t>
            </a:r>
            <a:endParaRPr kumimoji="0" lang="en-US" sz="1200" b="1" i="0" u="none" strike="noStrike" kern="1200" cap="none" spc="0" normalizeH="0" baseline="0" noProof="0" dirty="0">
              <a:ln>
                <a:noFill/>
              </a:ln>
              <a:solidFill>
                <a:srgbClr val="445469"/>
              </a:solidFill>
              <a:effectLst/>
              <a:uLnTx/>
              <a:uFillTx/>
              <a:cs typeface="+mn-ea"/>
              <a:sym typeface="+mn-lt"/>
            </a:endParaRPr>
          </a:p>
        </p:txBody>
      </p:sp>
      <p:sp>
        <p:nvSpPr>
          <p:cNvPr id="33" name="TextBox 13"/>
          <p:cNvSpPr txBox="1"/>
          <p:nvPr/>
        </p:nvSpPr>
        <p:spPr>
          <a:xfrm>
            <a:off x="4073129" y="4270772"/>
            <a:ext cx="1035844" cy="138499"/>
          </a:xfrm>
          <a:prstGeom prst="rect">
            <a:avLst/>
          </a:prstGeom>
          <a:noFill/>
        </p:spPr>
        <p:txBody>
          <a:bodyPr lIns="0" tIns="0" rIns="0" bIns="0">
            <a:spAutoFit/>
          </a:bodyPr>
          <a:lstStyle/>
          <a:p>
            <a:pPr marL="0" marR="0" lvl="0" indent="0" algn="l" defTabSz="912613" rtl="0" eaLnBrk="1" fontAlgn="auto" latinLnBrk="0" hangingPunct="1">
              <a:lnSpc>
                <a:spcPct val="100000"/>
              </a:lnSpc>
              <a:spcBef>
                <a:spcPct val="20000"/>
              </a:spcBef>
              <a:spcAft>
                <a:spcPts val="0"/>
              </a:spcAft>
              <a:buClrTx/>
              <a:buSzTx/>
              <a:buFontTx/>
              <a:buNone/>
              <a:tabLst/>
              <a:defRPr/>
            </a:pPr>
            <a:r>
              <a:rPr kumimoji="0" lang="zh-CN" altLang="en-US" sz="900" b="0" i="0" u="none" strike="noStrike" kern="1200" cap="none" spc="0" normalizeH="0" baseline="0" noProof="0">
                <a:ln>
                  <a:noFill/>
                </a:ln>
                <a:solidFill>
                  <a:srgbClr val="445469"/>
                </a:solidFill>
                <a:effectLst/>
                <a:uLnTx/>
                <a:uFillTx/>
                <a:cs typeface="+mn-ea"/>
                <a:sym typeface="+mn-lt"/>
              </a:rPr>
              <a:t>单击此处可编辑内容</a:t>
            </a:r>
            <a:endParaRPr kumimoji="0" lang="en-US" altLang="zh-CN" sz="900" b="0" i="0" u="none" strike="noStrike" kern="1200" cap="none" spc="0" normalizeH="0" baseline="0" noProof="0">
              <a:ln>
                <a:noFill/>
              </a:ln>
              <a:solidFill>
                <a:srgbClr val="445469"/>
              </a:solidFill>
              <a:effectLst/>
              <a:uLnTx/>
              <a:uFillTx/>
              <a:cs typeface="+mn-ea"/>
              <a:sym typeface="+mn-lt"/>
            </a:endParaRPr>
          </a:p>
        </p:txBody>
      </p:sp>
      <p:sp>
        <p:nvSpPr>
          <p:cNvPr id="34" name="TextBox 13"/>
          <p:cNvSpPr txBox="1"/>
          <p:nvPr/>
        </p:nvSpPr>
        <p:spPr>
          <a:xfrm>
            <a:off x="5494735" y="1887140"/>
            <a:ext cx="1032272" cy="184666"/>
          </a:xfrm>
          <a:prstGeom prst="rect">
            <a:avLst/>
          </a:prstGeom>
          <a:noFill/>
        </p:spPr>
        <p:txBody>
          <a:bodyPr lIns="0" tIns="0" rIns="0" bIns="0">
            <a:spAutoFit/>
          </a:bodyPr>
          <a:lstStyle/>
          <a:p>
            <a:pPr marL="0" marR="0" lvl="0" indent="0" algn="ctr" defTabSz="912613" rtl="0" eaLnBrk="1" fontAlgn="auto" latinLnBrk="0" hangingPunct="1">
              <a:lnSpc>
                <a:spcPct val="100000"/>
              </a:lnSpc>
              <a:spcBef>
                <a:spcPct val="20000"/>
              </a:spcBef>
              <a:spcAft>
                <a:spcPts val="0"/>
              </a:spcAft>
              <a:buClrTx/>
              <a:buSzTx/>
              <a:buFontTx/>
              <a:buNone/>
              <a:tabLst/>
              <a:defRPr/>
            </a:pPr>
            <a:r>
              <a:rPr kumimoji="0" lang="zh-CN" altLang="en-US" sz="1200" b="1" i="0" u="none" strike="noStrike" kern="1200" cap="none" spc="0" normalizeH="0" baseline="0" noProof="0">
                <a:ln>
                  <a:noFill/>
                </a:ln>
                <a:solidFill>
                  <a:srgbClr val="445469"/>
                </a:solidFill>
                <a:effectLst/>
                <a:uLnTx/>
                <a:uFillTx/>
                <a:cs typeface="+mn-ea"/>
                <a:sym typeface="+mn-lt"/>
              </a:rPr>
              <a:t>单击编辑标题</a:t>
            </a:r>
            <a:endParaRPr kumimoji="0" lang="en-US" sz="1200" b="1" i="0" u="none" strike="noStrike" kern="1200" cap="none" spc="0" normalizeH="0" baseline="0" noProof="0" dirty="0">
              <a:ln>
                <a:noFill/>
              </a:ln>
              <a:solidFill>
                <a:srgbClr val="445469"/>
              </a:solidFill>
              <a:effectLst/>
              <a:uLnTx/>
              <a:uFillTx/>
              <a:cs typeface="+mn-ea"/>
              <a:sym typeface="+mn-lt"/>
            </a:endParaRPr>
          </a:p>
        </p:txBody>
      </p:sp>
      <p:sp>
        <p:nvSpPr>
          <p:cNvPr id="35" name="TextBox 13"/>
          <p:cNvSpPr txBox="1"/>
          <p:nvPr/>
        </p:nvSpPr>
        <p:spPr>
          <a:xfrm>
            <a:off x="5498307" y="2101453"/>
            <a:ext cx="1035844" cy="138499"/>
          </a:xfrm>
          <a:prstGeom prst="rect">
            <a:avLst/>
          </a:prstGeom>
          <a:noFill/>
        </p:spPr>
        <p:txBody>
          <a:bodyPr lIns="0" tIns="0" rIns="0" bIns="0">
            <a:spAutoFit/>
          </a:bodyPr>
          <a:lstStyle/>
          <a:p>
            <a:pPr marL="0" marR="0" lvl="0" indent="0" algn="l" defTabSz="912613" rtl="0" eaLnBrk="1" fontAlgn="auto" latinLnBrk="0" hangingPunct="1">
              <a:lnSpc>
                <a:spcPct val="100000"/>
              </a:lnSpc>
              <a:spcBef>
                <a:spcPct val="20000"/>
              </a:spcBef>
              <a:spcAft>
                <a:spcPts val="0"/>
              </a:spcAft>
              <a:buClrTx/>
              <a:buSzTx/>
              <a:buFontTx/>
              <a:buNone/>
              <a:tabLst/>
              <a:defRPr/>
            </a:pPr>
            <a:r>
              <a:rPr kumimoji="0" lang="zh-CN" altLang="en-US" sz="900" b="0" i="0" u="none" strike="noStrike" kern="1200" cap="none" spc="0" normalizeH="0" baseline="0" noProof="0">
                <a:ln>
                  <a:noFill/>
                </a:ln>
                <a:solidFill>
                  <a:srgbClr val="445469"/>
                </a:solidFill>
                <a:effectLst/>
                <a:uLnTx/>
                <a:uFillTx/>
                <a:cs typeface="+mn-ea"/>
                <a:sym typeface="+mn-lt"/>
              </a:rPr>
              <a:t>单击此处可编辑内容</a:t>
            </a:r>
            <a:endParaRPr kumimoji="0" lang="en-US" altLang="zh-CN" sz="900" b="0" i="0" u="none" strike="noStrike" kern="1200" cap="none" spc="0" normalizeH="0" baseline="0" noProof="0">
              <a:ln>
                <a:noFill/>
              </a:ln>
              <a:solidFill>
                <a:srgbClr val="445469"/>
              </a:solidFill>
              <a:effectLst/>
              <a:uLnTx/>
              <a:uFillTx/>
              <a:cs typeface="+mn-ea"/>
              <a:sym typeface="+mn-lt"/>
            </a:endParaRPr>
          </a:p>
        </p:txBody>
      </p:sp>
      <p:sp>
        <p:nvSpPr>
          <p:cNvPr id="36" name="Freeform 170"/>
          <p:cNvSpPr>
            <a:spLocks noEditPoints="1"/>
          </p:cNvSpPr>
          <p:nvPr/>
        </p:nvSpPr>
        <p:spPr bwMode="auto">
          <a:xfrm>
            <a:off x="1614488" y="3209925"/>
            <a:ext cx="314325" cy="265510"/>
          </a:xfrm>
          <a:custGeom>
            <a:avLst/>
            <a:gdLst/>
            <a:ahLst/>
            <a:cxnLst>
              <a:cxn ang="0">
                <a:pos x="244" y="216"/>
              </a:cxn>
              <a:cxn ang="0">
                <a:pos x="12" y="216"/>
              </a:cxn>
              <a:cxn ang="0">
                <a:pos x="0" y="204"/>
              </a:cxn>
              <a:cxn ang="0">
                <a:pos x="0" y="12"/>
              </a:cxn>
              <a:cxn ang="0">
                <a:pos x="12" y="0"/>
              </a:cxn>
              <a:cxn ang="0">
                <a:pos x="24" y="12"/>
              </a:cxn>
              <a:cxn ang="0">
                <a:pos x="24" y="164"/>
              </a:cxn>
              <a:cxn ang="0">
                <a:pos x="24" y="192"/>
              </a:cxn>
              <a:cxn ang="0">
                <a:pos x="244" y="192"/>
              </a:cxn>
              <a:cxn ang="0">
                <a:pos x="256" y="204"/>
              </a:cxn>
              <a:cxn ang="0">
                <a:pos x="244" y="216"/>
              </a:cxn>
              <a:cxn ang="0">
                <a:pos x="216" y="180"/>
              </a:cxn>
              <a:cxn ang="0">
                <a:pos x="192" y="180"/>
              </a:cxn>
              <a:cxn ang="0">
                <a:pos x="180" y="168"/>
              </a:cxn>
              <a:cxn ang="0">
                <a:pos x="180" y="84"/>
              </a:cxn>
              <a:cxn ang="0">
                <a:pos x="192" y="72"/>
              </a:cxn>
              <a:cxn ang="0">
                <a:pos x="216" y="72"/>
              </a:cxn>
              <a:cxn ang="0">
                <a:pos x="228" y="84"/>
              </a:cxn>
              <a:cxn ang="0">
                <a:pos x="228" y="168"/>
              </a:cxn>
              <a:cxn ang="0">
                <a:pos x="216" y="180"/>
              </a:cxn>
              <a:cxn ang="0">
                <a:pos x="148" y="180"/>
              </a:cxn>
              <a:cxn ang="0">
                <a:pos x="124" y="180"/>
              </a:cxn>
              <a:cxn ang="0">
                <a:pos x="112" y="168"/>
              </a:cxn>
              <a:cxn ang="0">
                <a:pos x="112" y="36"/>
              </a:cxn>
              <a:cxn ang="0">
                <a:pos x="124" y="24"/>
              </a:cxn>
              <a:cxn ang="0">
                <a:pos x="148" y="24"/>
              </a:cxn>
              <a:cxn ang="0">
                <a:pos x="160" y="36"/>
              </a:cxn>
              <a:cxn ang="0">
                <a:pos x="160" y="168"/>
              </a:cxn>
              <a:cxn ang="0">
                <a:pos x="148" y="180"/>
              </a:cxn>
              <a:cxn ang="0">
                <a:pos x="80" y="180"/>
              </a:cxn>
              <a:cxn ang="0">
                <a:pos x="56" y="180"/>
              </a:cxn>
              <a:cxn ang="0">
                <a:pos x="44" y="168"/>
              </a:cxn>
              <a:cxn ang="0">
                <a:pos x="44" y="144"/>
              </a:cxn>
              <a:cxn ang="0">
                <a:pos x="56" y="132"/>
              </a:cxn>
              <a:cxn ang="0">
                <a:pos x="80" y="132"/>
              </a:cxn>
              <a:cxn ang="0">
                <a:pos x="92" y="144"/>
              </a:cxn>
              <a:cxn ang="0">
                <a:pos x="92" y="168"/>
              </a:cxn>
              <a:cxn ang="0">
                <a:pos x="80" y="180"/>
              </a:cxn>
            </a:cxnLst>
            <a:rect l="0" t="0" r="r" b="b"/>
            <a:pathLst>
              <a:path w="256" h="216">
                <a:moveTo>
                  <a:pt x="244" y="216"/>
                </a:moveTo>
                <a:cubicBezTo>
                  <a:pt x="12" y="216"/>
                  <a:pt x="12" y="216"/>
                  <a:pt x="12" y="216"/>
                </a:cubicBezTo>
                <a:cubicBezTo>
                  <a:pt x="5" y="216"/>
                  <a:pt x="0" y="211"/>
                  <a:pt x="0" y="204"/>
                </a:cubicBezTo>
                <a:cubicBezTo>
                  <a:pt x="0" y="12"/>
                  <a:pt x="0" y="12"/>
                  <a:pt x="0" y="12"/>
                </a:cubicBezTo>
                <a:cubicBezTo>
                  <a:pt x="0" y="5"/>
                  <a:pt x="5" y="0"/>
                  <a:pt x="12" y="0"/>
                </a:cubicBezTo>
                <a:cubicBezTo>
                  <a:pt x="19" y="0"/>
                  <a:pt x="24" y="5"/>
                  <a:pt x="24" y="12"/>
                </a:cubicBezTo>
                <a:cubicBezTo>
                  <a:pt x="24" y="164"/>
                  <a:pt x="24" y="164"/>
                  <a:pt x="24" y="164"/>
                </a:cubicBezTo>
                <a:cubicBezTo>
                  <a:pt x="24" y="192"/>
                  <a:pt x="24" y="192"/>
                  <a:pt x="24" y="192"/>
                </a:cubicBezTo>
                <a:cubicBezTo>
                  <a:pt x="244" y="192"/>
                  <a:pt x="244" y="192"/>
                  <a:pt x="244" y="192"/>
                </a:cubicBezTo>
                <a:cubicBezTo>
                  <a:pt x="251" y="192"/>
                  <a:pt x="256" y="197"/>
                  <a:pt x="256" y="204"/>
                </a:cubicBezTo>
                <a:cubicBezTo>
                  <a:pt x="256" y="211"/>
                  <a:pt x="251" y="216"/>
                  <a:pt x="244" y="216"/>
                </a:cubicBezTo>
                <a:moveTo>
                  <a:pt x="216" y="180"/>
                </a:moveTo>
                <a:cubicBezTo>
                  <a:pt x="192" y="180"/>
                  <a:pt x="192" y="180"/>
                  <a:pt x="192" y="180"/>
                </a:cubicBezTo>
                <a:cubicBezTo>
                  <a:pt x="185" y="180"/>
                  <a:pt x="180" y="175"/>
                  <a:pt x="180" y="168"/>
                </a:cubicBezTo>
                <a:cubicBezTo>
                  <a:pt x="180" y="84"/>
                  <a:pt x="180" y="84"/>
                  <a:pt x="180" y="84"/>
                </a:cubicBezTo>
                <a:cubicBezTo>
                  <a:pt x="180" y="77"/>
                  <a:pt x="185" y="72"/>
                  <a:pt x="192" y="72"/>
                </a:cubicBezTo>
                <a:cubicBezTo>
                  <a:pt x="216" y="72"/>
                  <a:pt x="216" y="72"/>
                  <a:pt x="216" y="72"/>
                </a:cubicBezTo>
                <a:cubicBezTo>
                  <a:pt x="223" y="72"/>
                  <a:pt x="228" y="77"/>
                  <a:pt x="228" y="84"/>
                </a:cubicBezTo>
                <a:cubicBezTo>
                  <a:pt x="228" y="168"/>
                  <a:pt x="228" y="168"/>
                  <a:pt x="228" y="168"/>
                </a:cubicBezTo>
                <a:cubicBezTo>
                  <a:pt x="228" y="175"/>
                  <a:pt x="223" y="180"/>
                  <a:pt x="216" y="180"/>
                </a:cubicBezTo>
                <a:moveTo>
                  <a:pt x="148" y="180"/>
                </a:moveTo>
                <a:cubicBezTo>
                  <a:pt x="124" y="180"/>
                  <a:pt x="124" y="180"/>
                  <a:pt x="124" y="180"/>
                </a:cubicBezTo>
                <a:cubicBezTo>
                  <a:pt x="117" y="180"/>
                  <a:pt x="112" y="175"/>
                  <a:pt x="112" y="168"/>
                </a:cubicBezTo>
                <a:cubicBezTo>
                  <a:pt x="112" y="36"/>
                  <a:pt x="112" y="36"/>
                  <a:pt x="112" y="36"/>
                </a:cubicBezTo>
                <a:cubicBezTo>
                  <a:pt x="112" y="29"/>
                  <a:pt x="117" y="24"/>
                  <a:pt x="124" y="24"/>
                </a:cubicBezTo>
                <a:cubicBezTo>
                  <a:pt x="148" y="24"/>
                  <a:pt x="148" y="24"/>
                  <a:pt x="148" y="24"/>
                </a:cubicBezTo>
                <a:cubicBezTo>
                  <a:pt x="155" y="24"/>
                  <a:pt x="160" y="29"/>
                  <a:pt x="160" y="36"/>
                </a:cubicBezTo>
                <a:cubicBezTo>
                  <a:pt x="160" y="168"/>
                  <a:pt x="160" y="168"/>
                  <a:pt x="160" y="168"/>
                </a:cubicBezTo>
                <a:cubicBezTo>
                  <a:pt x="160" y="175"/>
                  <a:pt x="155" y="180"/>
                  <a:pt x="148" y="180"/>
                </a:cubicBezTo>
                <a:moveTo>
                  <a:pt x="80" y="180"/>
                </a:moveTo>
                <a:cubicBezTo>
                  <a:pt x="56" y="180"/>
                  <a:pt x="56" y="180"/>
                  <a:pt x="56" y="180"/>
                </a:cubicBezTo>
                <a:cubicBezTo>
                  <a:pt x="49" y="180"/>
                  <a:pt x="44" y="175"/>
                  <a:pt x="44" y="168"/>
                </a:cubicBezTo>
                <a:cubicBezTo>
                  <a:pt x="44" y="144"/>
                  <a:pt x="44" y="144"/>
                  <a:pt x="44" y="144"/>
                </a:cubicBezTo>
                <a:cubicBezTo>
                  <a:pt x="44" y="137"/>
                  <a:pt x="49" y="132"/>
                  <a:pt x="56" y="132"/>
                </a:cubicBezTo>
                <a:cubicBezTo>
                  <a:pt x="80" y="132"/>
                  <a:pt x="80" y="132"/>
                  <a:pt x="80" y="132"/>
                </a:cubicBezTo>
                <a:cubicBezTo>
                  <a:pt x="87" y="132"/>
                  <a:pt x="92" y="137"/>
                  <a:pt x="92" y="144"/>
                </a:cubicBezTo>
                <a:cubicBezTo>
                  <a:pt x="92" y="168"/>
                  <a:pt x="92" y="168"/>
                  <a:pt x="92" y="168"/>
                </a:cubicBezTo>
                <a:cubicBezTo>
                  <a:pt x="92" y="175"/>
                  <a:pt x="87" y="180"/>
                  <a:pt x="80" y="180"/>
                </a:cubicBezTo>
              </a:path>
            </a:pathLst>
          </a:custGeom>
          <a:solidFill>
            <a:sysClr val="window" lastClr="FFFFFF"/>
          </a:solidFill>
          <a:ln w="9525">
            <a:noFill/>
            <a:round/>
            <a:headEnd/>
            <a:tailEnd/>
          </a:ln>
        </p:spPr>
        <p:txBody>
          <a:bodyPr lIns="91262" tIns="45631" rIns="91262" bIns="45631"/>
          <a:lstStyle/>
          <a:p>
            <a:pPr marL="0" marR="0" lvl="0" indent="0" algn="l" defTabSz="913118" rtl="0" eaLnBrk="1" fontAlgn="auto" latinLnBrk="0" hangingPunct="1">
              <a:lnSpc>
                <a:spcPct val="100000"/>
              </a:lnSpc>
              <a:spcBef>
                <a:spcPts val="0"/>
              </a:spcBef>
              <a:spcAft>
                <a:spcPts val="0"/>
              </a:spcAft>
              <a:buClrTx/>
              <a:buSzTx/>
              <a:buFontTx/>
              <a:buNone/>
              <a:tabLst/>
              <a:defRPr/>
            </a:pPr>
            <a:endParaRPr kumimoji="0" lang="en-US" sz="2393" b="0" i="0" u="none" strike="noStrike" kern="0" cap="none" spc="0" normalizeH="0" baseline="0" noProof="0">
              <a:ln>
                <a:noFill/>
              </a:ln>
              <a:solidFill>
                <a:prstClr val="black"/>
              </a:solidFill>
              <a:effectLst/>
              <a:uLnTx/>
              <a:uFillTx/>
              <a:cs typeface="+mn-ea"/>
              <a:sym typeface="+mn-lt"/>
            </a:endParaRPr>
          </a:p>
        </p:txBody>
      </p:sp>
      <p:sp>
        <p:nvSpPr>
          <p:cNvPr id="37" name="Freeform 5"/>
          <p:cNvSpPr>
            <a:spLocks noEditPoints="1"/>
          </p:cNvSpPr>
          <p:nvPr/>
        </p:nvSpPr>
        <p:spPr bwMode="auto">
          <a:xfrm>
            <a:off x="4444603" y="2737246"/>
            <a:ext cx="327422" cy="317897"/>
          </a:xfrm>
          <a:custGeom>
            <a:avLst/>
            <a:gdLst/>
            <a:ahLst/>
            <a:cxnLst>
              <a:cxn ang="0">
                <a:pos x="671" y="73"/>
              </a:cxn>
              <a:cxn ang="0">
                <a:pos x="569" y="25"/>
              </a:cxn>
              <a:cxn ang="0">
                <a:pos x="576" y="4"/>
              </a:cxn>
              <a:cxn ang="0">
                <a:pos x="567" y="0"/>
              </a:cxn>
              <a:cxn ang="0">
                <a:pos x="111" y="1"/>
              </a:cxn>
              <a:cxn ang="0">
                <a:pos x="107" y="18"/>
              </a:cxn>
              <a:cxn ang="0">
                <a:pos x="103" y="73"/>
              </a:cxn>
              <a:cxn ang="0">
                <a:pos x="4" y="77"/>
              </a:cxn>
              <a:cxn ang="0">
                <a:pos x="67" y="254"/>
              </a:cxn>
              <a:cxn ang="0">
                <a:pos x="241" y="392"/>
              </a:cxn>
              <a:cxn ang="0">
                <a:pos x="271" y="444"/>
              </a:cxn>
              <a:cxn ang="0">
                <a:pos x="292" y="590"/>
              </a:cxn>
              <a:cxn ang="0">
                <a:pos x="254" y="594"/>
              </a:cxn>
              <a:cxn ang="0">
                <a:pos x="204" y="629"/>
              </a:cxn>
              <a:cxn ang="0">
                <a:pos x="213" y="662"/>
              </a:cxn>
              <a:cxn ang="0">
                <a:pos x="479" y="654"/>
              </a:cxn>
              <a:cxn ang="0">
                <a:pos x="472" y="617"/>
              </a:cxn>
              <a:cxn ang="0">
                <a:pos x="414" y="590"/>
              </a:cxn>
              <a:cxn ang="0">
                <a:pos x="416" y="455"/>
              </a:cxn>
              <a:cxn ang="0">
                <a:pos x="406" y="437"/>
              </a:cxn>
              <a:cxn ang="0">
                <a:pos x="431" y="397"/>
              </a:cxn>
              <a:cxn ang="0">
                <a:pos x="455" y="357"/>
              </a:cxn>
              <a:cxn ang="0">
                <a:pos x="683" y="85"/>
              </a:cxn>
              <a:cxn ang="0">
                <a:pos x="146" y="288"/>
              </a:cxn>
              <a:cxn ang="0">
                <a:pos x="95" y="244"/>
              </a:cxn>
              <a:cxn ang="0">
                <a:pos x="81" y="229"/>
              </a:cxn>
              <a:cxn ang="0">
                <a:pos x="78" y="224"/>
              </a:cxn>
              <a:cxn ang="0">
                <a:pos x="43" y="166"/>
              </a:cxn>
              <a:cxn ang="0">
                <a:pos x="41" y="161"/>
              </a:cxn>
              <a:cxn ang="0">
                <a:pos x="30" y="130"/>
              </a:cxn>
              <a:cxn ang="0">
                <a:pos x="23" y="97"/>
              </a:cxn>
              <a:cxn ang="0">
                <a:pos x="180" y="307"/>
              </a:cxn>
              <a:cxn ang="0">
                <a:pos x="453" y="141"/>
              </a:cxn>
              <a:cxn ang="0">
                <a:pos x="413" y="266"/>
              </a:cxn>
              <a:cxn ang="0">
                <a:pos x="342" y="222"/>
              </a:cxn>
              <a:cxn ang="0">
                <a:pos x="271" y="266"/>
              </a:cxn>
              <a:cxn ang="0">
                <a:pos x="230" y="141"/>
              </a:cxn>
              <a:cxn ang="0">
                <a:pos x="314" y="135"/>
              </a:cxn>
              <a:cxn ang="0">
                <a:pos x="345" y="57"/>
              </a:cxn>
              <a:cxn ang="0">
                <a:pos x="452" y="135"/>
              </a:cxn>
              <a:cxn ang="0">
                <a:pos x="653" y="103"/>
              </a:cxn>
              <a:cxn ang="0">
                <a:pos x="638" y="156"/>
              </a:cxn>
              <a:cxn ang="0">
                <a:pos x="635" y="163"/>
              </a:cxn>
              <a:cxn ang="0">
                <a:pos x="627" y="179"/>
              </a:cxn>
              <a:cxn ang="0">
                <a:pos x="598" y="226"/>
              </a:cxn>
              <a:cxn ang="0">
                <a:pos x="591" y="234"/>
              </a:cxn>
              <a:cxn ang="0">
                <a:pos x="563" y="263"/>
              </a:cxn>
              <a:cxn ang="0">
                <a:pos x="497" y="307"/>
              </a:cxn>
              <a:cxn ang="0">
                <a:pos x="654" y="97"/>
              </a:cxn>
              <a:cxn ang="0">
                <a:pos x="653" y="103"/>
              </a:cxn>
            </a:cxnLst>
            <a:rect l="0" t="0" r="r" b="b"/>
            <a:pathLst>
              <a:path w="683" h="662">
                <a:moveTo>
                  <a:pt x="680" y="78"/>
                </a:moveTo>
                <a:cubicBezTo>
                  <a:pt x="678" y="75"/>
                  <a:pt x="675" y="73"/>
                  <a:pt x="671" y="73"/>
                </a:cubicBezTo>
                <a:cubicBezTo>
                  <a:pt x="580" y="73"/>
                  <a:pt x="580" y="73"/>
                  <a:pt x="580" y="73"/>
                </a:cubicBezTo>
                <a:cubicBezTo>
                  <a:pt x="577" y="49"/>
                  <a:pt x="571" y="32"/>
                  <a:pt x="569" y="25"/>
                </a:cubicBezTo>
                <a:cubicBezTo>
                  <a:pt x="572" y="23"/>
                  <a:pt x="574" y="20"/>
                  <a:pt x="576" y="18"/>
                </a:cubicBezTo>
                <a:cubicBezTo>
                  <a:pt x="580" y="14"/>
                  <a:pt x="580" y="8"/>
                  <a:pt x="576" y="4"/>
                </a:cubicBezTo>
                <a:cubicBezTo>
                  <a:pt x="575" y="3"/>
                  <a:pt x="574" y="2"/>
                  <a:pt x="572" y="1"/>
                </a:cubicBezTo>
                <a:cubicBezTo>
                  <a:pt x="571" y="1"/>
                  <a:pt x="569" y="0"/>
                  <a:pt x="567" y="0"/>
                </a:cubicBezTo>
                <a:cubicBezTo>
                  <a:pt x="116" y="0"/>
                  <a:pt x="116" y="0"/>
                  <a:pt x="116" y="0"/>
                </a:cubicBezTo>
                <a:cubicBezTo>
                  <a:pt x="114" y="0"/>
                  <a:pt x="112" y="1"/>
                  <a:pt x="111" y="1"/>
                </a:cubicBezTo>
                <a:cubicBezTo>
                  <a:pt x="109" y="2"/>
                  <a:pt x="108" y="3"/>
                  <a:pt x="107" y="4"/>
                </a:cubicBezTo>
                <a:cubicBezTo>
                  <a:pt x="103" y="8"/>
                  <a:pt x="103" y="14"/>
                  <a:pt x="107" y="18"/>
                </a:cubicBezTo>
                <a:cubicBezTo>
                  <a:pt x="109" y="20"/>
                  <a:pt x="111" y="23"/>
                  <a:pt x="114" y="25"/>
                </a:cubicBezTo>
                <a:cubicBezTo>
                  <a:pt x="112" y="32"/>
                  <a:pt x="107" y="49"/>
                  <a:pt x="103" y="73"/>
                </a:cubicBezTo>
                <a:cubicBezTo>
                  <a:pt x="13" y="73"/>
                  <a:pt x="13" y="73"/>
                  <a:pt x="13" y="73"/>
                </a:cubicBezTo>
                <a:cubicBezTo>
                  <a:pt x="8" y="73"/>
                  <a:pt x="6" y="75"/>
                  <a:pt x="4" y="77"/>
                </a:cubicBezTo>
                <a:cubicBezTo>
                  <a:pt x="1" y="79"/>
                  <a:pt x="0" y="82"/>
                  <a:pt x="0" y="85"/>
                </a:cubicBezTo>
                <a:cubicBezTo>
                  <a:pt x="5" y="147"/>
                  <a:pt x="28" y="206"/>
                  <a:pt x="67" y="254"/>
                </a:cubicBezTo>
                <a:cubicBezTo>
                  <a:pt x="108" y="304"/>
                  <a:pt x="165" y="341"/>
                  <a:pt x="228" y="357"/>
                </a:cubicBezTo>
                <a:cubicBezTo>
                  <a:pt x="225" y="368"/>
                  <a:pt x="224" y="385"/>
                  <a:pt x="241" y="392"/>
                </a:cubicBezTo>
                <a:cubicBezTo>
                  <a:pt x="253" y="397"/>
                  <a:pt x="266" y="403"/>
                  <a:pt x="275" y="413"/>
                </a:cubicBezTo>
                <a:cubicBezTo>
                  <a:pt x="284" y="423"/>
                  <a:pt x="281" y="435"/>
                  <a:pt x="271" y="444"/>
                </a:cubicBezTo>
                <a:cubicBezTo>
                  <a:pt x="268" y="447"/>
                  <a:pt x="267" y="450"/>
                  <a:pt x="268" y="455"/>
                </a:cubicBezTo>
                <a:cubicBezTo>
                  <a:pt x="292" y="590"/>
                  <a:pt x="292" y="590"/>
                  <a:pt x="292" y="590"/>
                </a:cubicBezTo>
                <a:cubicBezTo>
                  <a:pt x="269" y="590"/>
                  <a:pt x="269" y="590"/>
                  <a:pt x="269" y="590"/>
                </a:cubicBezTo>
                <a:cubicBezTo>
                  <a:pt x="264" y="590"/>
                  <a:pt x="258" y="591"/>
                  <a:pt x="254" y="594"/>
                </a:cubicBezTo>
                <a:cubicBezTo>
                  <a:pt x="212" y="617"/>
                  <a:pt x="212" y="617"/>
                  <a:pt x="212" y="617"/>
                </a:cubicBezTo>
                <a:cubicBezTo>
                  <a:pt x="208" y="619"/>
                  <a:pt x="204" y="624"/>
                  <a:pt x="204" y="629"/>
                </a:cubicBezTo>
                <a:cubicBezTo>
                  <a:pt x="204" y="654"/>
                  <a:pt x="204" y="654"/>
                  <a:pt x="204" y="654"/>
                </a:cubicBezTo>
                <a:cubicBezTo>
                  <a:pt x="204" y="659"/>
                  <a:pt x="208" y="662"/>
                  <a:pt x="213" y="662"/>
                </a:cubicBezTo>
                <a:cubicBezTo>
                  <a:pt x="471" y="662"/>
                  <a:pt x="471" y="662"/>
                  <a:pt x="471" y="662"/>
                </a:cubicBezTo>
                <a:cubicBezTo>
                  <a:pt x="475" y="662"/>
                  <a:pt x="479" y="659"/>
                  <a:pt x="479" y="654"/>
                </a:cubicBezTo>
                <a:cubicBezTo>
                  <a:pt x="479" y="628"/>
                  <a:pt x="479" y="628"/>
                  <a:pt x="479" y="628"/>
                </a:cubicBezTo>
                <a:cubicBezTo>
                  <a:pt x="479" y="624"/>
                  <a:pt x="476" y="619"/>
                  <a:pt x="472" y="617"/>
                </a:cubicBezTo>
                <a:cubicBezTo>
                  <a:pt x="461" y="611"/>
                  <a:pt x="440" y="600"/>
                  <a:pt x="429" y="594"/>
                </a:cubicBezTo>
                <a:cubicBezTo>
                  <a:pt x="426" y="591"/>
                  <a:pt x="419" y="590"/>
                  <a:pt x="414" y="590"/>
                </a:cubicBezTo>
                <a:cubicBezTo>
                  <a:pt x="392" y="590"/>
                  <a:pt x="392" y="590"/>
                  <a:pt x="392" y="590"/>
                </a:cubicBezTo>
                <a:cubicBezTo>
                  <a:pt x="392" y="590"/>
                  <a:pt x="415" y="456"/>
                  <a:pt x="416" y="455"/>
                </a:cubicBezTo>
                <a:cubicBezTo>
                  <a:pt x="416" y="452"/>
                  <a:pt x="416" y="448"/>
                  <a:pt x="414" y="446"/>
                </a:cubicBezTo>
                <a:cubicBezTo>
                  <a:pt x="411" y="443"/>
                  <a:pt x="408" y="440"/>
                  <a:pt x="406" y="437"/>
                </a:cubicBezTo>
                <a:cubicBezTo>
                  <a:pt x="403" y="432"/>
                  <a:pt x="402" y="427"/>
                  <a:pt x="403" y="421"/>
                </a:cubicBezTo>
                <a:cubicBezTo>
                  <a:pt x="407" y="409"/>
                  <a:pt x="421" y="402"/>
                  <a:pt x="431" y="397"/>
                </a:cubicBezTo>
                <a:cubicBezTo>
                  <a:pt x="435" y="395"/>
                  <a:pt x="438" y="394"/>
                  <a:pt x="442" y="392"/>
                </a:cubicBezTo>
                <a:cubicBezTo>
                  <a:pt x="460" y="385"/>
                  <a:pt x="458" y="368"/>
                  <a:pt x="455" y="357"/>
                </a:cubicBezTo>
                <a:cubicBezTo>
                  <a:pt x="518" y="340"/>
                  <a:pt x="575" y="304"/>
                  <a:pt x="616" y="254"/>
                </a:cubicBezTo>
                <a:cubicBezTo>
                  <a:pt x="655" y="206"/>
                  <a:pt x="679" y="147"/>
                  <a:pt x="683" y="85"/>
                </a:cubicBezTo>
                <a:cubicBezTo>
                  <a:pt x="683" y="83"/>
                  <a:pt x="682" y="80"/>
                  <a:pt x="680" y="78"/>
                </a:cubicBezTo>
                <a:close/>
                <a:moveTo>
                  <a:pt x="146" y="288"/>
                </a:moveTo>
                <a:cubicBezTo>
                  <a:pt x="133" y="279"/>
                  <a:pt x="125" y="273"/>
                  <a:pt x="114" y="263"/>
                </a:cubicBezTo>
                <a:cubicBezTo>
                  <a:pt x="108" y="257"/>
                  <a:pt x="101" y="251"/>
                  <a:pt x="95" y="244"/>
                </a:cubicBezTo>
                <a:cubicBezTo>
                  <a:pt x="91" y="241"/>
                  <a:pt x="88" y="237"/>
                  <a:pt x="85" y="234"/>
                </a:cubicBezTo>
                <a:cubicBezTo>
                  <a:pt x="84" y="232"/>
                  <a:pt x="82" y="230"/>
                  <a:pt x="81" y="229"/>
                </a:cubicBezTo>
                <a:cubicBezTo>
                  <a:pt x="80" y="228"/>
                  <a:pt x="80" y="227"/>
                  <a:pt x="79" y="226"/>
                </a:cubicBezTo>
                <a:cubicBezTo>
                  <a:pt x="79" y="226"/>
                  <a:pt x="78" y="225"/>
                  <a:pt x="78" y="224"/>
                </a:cubicBezTo>
                <a:cubicBezTo>
                  <a:pt x="67" y="210"/>
                  <a:pt x="57" y="195"/>
                  <a:pt x="49" y="179"/>
                </a:cubicBezTo>
                <a:cubicBezTo>
                  <a:pt x="47" y="175"/>
                  <a:pt x="45" y="171"/>
                  <a:pt x="43" y="166"/>
                </a:cubicBezTo>
                <a:cubicBezTo>
                  <a:pt x="42" y="163"/>
                  <a:pt x="42" y="163"/>
                  <a:pt x="42" y="163"/>
                </a:cubicBezTo>
                <a:cubicBezTo>
                  <a:pt x="42" y="163"/>
                  <a:pt x="41" y="161"/>
                  <a:pt x="41" y="161"/>
                </a:cubicBezTo>
                <a:cubicBezTo>
                  <a:pt x="40" y="159"/>
                  <a:pt x="40" y="158"/>
                  <a:pt x="39" y="156"/>
                </a:cubicBezTo>
                <a:cubicBezTo>
                  <a:pt x="36" y="147"/>
                  <a:pt x="33" y="139"/>
                  <a:pt x="30" y="130"/>
                </a:cubicBezTo>
                <a:cubicBezTo>
                  <a:pt x="28" y="121"/>
                  <a:pt x="26" y="112"/>
                  <a:pt x="24" y="103"/>
                </a:cubicBezTo>
                <a:cubicBezTo>
                  <a:pt x="24" y="101"/>
                  <a:pt x="23" y="99"/>
                  <a:pt x="23" y="97"/>
                </a:cubicBezTo>
                <a:cubicBezTo>
                  <a:pt x="97" y="97"/>
                  <a:pt x="97" y="97"/>
                  <a:pt x="97" y="97"/>
                </a:cubicBezTo>
                <a:cubicBezTo>
                  <a:pt x="93" y="159"/>
                  <a:pt x="105" y="244"/>
                  <a:pt x="180" y="307"/>
                </a:cubicBezTo>
                <a:cubicBezTo>
                  <a:pt x="168" y="301"/>
                  <a:pt x="156" y="295"/>
                  <a:pt x="146" y="288"/>
                </a:cubicBezTo>
                <a:close/>
                <a:moveTo>
                  <a:pt x="453" y="141"/>
                </a:moveTo>
                <a:cubicBezTo>
                  <a:pt x="388" y="188"/>
                  <a:pt x="388" y="188"/>
                  <a:pt x="388" y="188"/>
                </a:cubicBezTo>
                <a:cubicBezTo>
                  <a:pt x="413" y="266"/>
                  <a:pt x="413" y="266"/>
                  <a:pt x="413" y="266"/>
                </a:cubicBezTo>
                <a:cubicBezTo>
                  <a:pt x="415" y="271"/>
                  <a:pt x="412" y="273"/>
                  <a:pt x="408" y="270"/>
                </a:cubicBezTo>
                <a:cubicBezTo>
                  <a:pt x="342" y="222"/>
                  <a:pt x="342" y="222"/>
                  <a:pt x="342" y="222"/>
                </a:cubicBezTo>
                <a:cubicBezTo>
                  <a:pt x="276" y="270"/>
                  <a:pt x="276" y="270"/>
                  <a:pt x="276" y="270"/>
                </a:cubicBezTo>
                <a:cubicBezTo>
                  <a:pt x="271" y="273"/>
                  <a:pt x="269" y="271"/>
                  <a:pt x="271" y="266"/>
                </a:cubicBezTo>
                <a:cubicBezTo>
                  <a:pt x="296" y="188"/>
                  <a:pt x="296" y="188"/>
                  <a:pt x="296" y="188"/>
                </a:cubicBezTo>
                <a:cubicBezTo>
                  <a:pt x="230" y="141"/>
                  <a:pt x="230" y="141"/>
                  <a:pt x="230" y="141"/>
                </a:cubicBezTo>
                <a:cubicBezTo>
                  <a:pt x="225" y="137"/>
                  <a:pt x="226" y="135"/>
                  <a:pt x="232" y="135"/>
                </a:cubicBezTo>
                <a:cubicBezTo>
                  <a:pt x="314" y="135"/>
                  <a:pt x="314" y="135"/>
                  <a:pt x="314" y="135"/>
                </a:cubicBezTo>
                <a:cubicBezTo>
                  <a:pt x="339" y="57"/>
                  <a:pt x="339" y="57"/>
                  <a:pt x="339" y="57"/>
                </a:cubicBezTo>
                <a:cubicBezTo>
                  <a:pt x="340" y="52"/>
                  <a:pt x="343" y="52"/>
                  <a:pt x="345" y="57"/>
                </a:cubicBezTo>
                <a:cubicBezTo>
                  <a:pt x="370" y="135"/>
                  <a:pt x="370" y="135"/>
                  <a:pt x="370" y="135"/>
                </a:cubicBezTo>
                <a:cubicBezTo>
                  <a:pt x="452" y="135"/>
                  <a:pt x="452" y="135"/>
                  <a:pt x="452" y="135"/>
                </a:cubicBezTo>
                <a:cubicBezTo>
                  <a:pt x="457" y="134"/>
                  <a:pt x="458" y="137"/>
                  <a:pt x="453" y="141"/>
                </a:cubicBezTo>
                <a:close/>
                <a:moveTo>
                  <a:pt x="653" y="103"/>
                </a:moveTo>
                <a:cubicBezTo>
                  <a:pt x="651" y="112"/>
                  <a:pt x="649" y="121"/>
                  <a:pt x="647" y="130"/>
                </a:cubicBezTo>
                <a:cubicBezTo>
                  <a:pt x="644" y="139"/>
                  <a:pt x="641" y="147"/>
                  <a:pt x="638" y="156"/>
                </a:cubicBezTo>
                <a:cubicBezTo>
                  <a:pt x="637" y="158"/>
                  <a:pt x="636" y="159"/>
                  <a:pt x="636" y="161"/>
                </a:cubicBezTo>
                <a:cubicBezTo>
                  <a:pt x="636" y="161"/>
                  <a:pt x="635" y="163"/>
                  <a:pt x="635" y="163"/>
                </a:cubicBezTo>
                <a:cubicBezTo>
                  <a:pt x="634" y="166"/>
                  <a:pt x="634" y="166"/>
                  <a:pt x="634" y="166"/>
                </a:cubicBezTo>
                <a:cubicBezTo>
                  <a:pt x="632" y="171"/>
                  <a:pt x="630" y="175"/>
                  <a:pt x="627" y="179"/>
                </a:cubicBezTo>
                <a:cubicBezTo>
                  <a:pt x="619" y="195"/>
                  <a:pt x="610" y="210"/>
                  <a:pt x="599" y="224"/>
                </a:cubicBezTo>
                <a:cubicBezTo>
                  <a:pt x="599" y="225"/>
                  <a:pt x="598" y="226"/>
                  <a:pt x="598" y="226"/>
                </a:cubicBezTo>
                <a:cubicBezTo>
                  <a:pt x="597" y="227"/>
                  <a:pt x="596" y="228"/>
                  <a:pt x="596" y="229"/>
                </a:cubicBezTo>
                <a:cubicBezTo>
                  <a:pt x="594" y="230"/>
                  <a:pt x="593" y="232"/>
                  <a:pt x="591" y="234"/>
                </a:cubicBezTo>
                <a:cubicBezTo>
                  <a:pt x="588" y="237"/>
                  <a:pt x="585" y="241"/>
                  <a:pt x="582" y="244"/>
                </a:cubicBezTo>
                <a:cubicBezTo>
                  <a:pt x="576" y="251"/>
                  <a:pt x="569" y="257"/>
                  <a:pt x="563" y="263"/>
                </a:cubicBezTo>
                <a:cubicBezTo>
                  <a:pt x="551" y="273"/>
                  <a:pt x="544" y="279"/>
                  <a:pt x="531" y="288"/>
                </a:cubicBezTo>
                <a:cubicBezTo>
                  <a:pt x="520" y="295"/>
                  <a:pt x="509" y="301"/>
                  <a:pt x="497" y="307"/>
                </a:cubicBezTo>
                <a:cubicBezTo>
                  <a:pt x="571" y="244"/>
                  <a:pt x="584" y="159"/>
                  <a:pt x="580" y="97"/>
                </a:cubicBezTo>
                <a:cubicBezTo>
                  <a:pt x="654" y="97"/>
                  <a:pt x="654" y="97"/>
                  <a:pt x="654" y="97"/>
                </a:cubicBezTo>
                <a:cubicBezTo>
                  <a:pt x="653" y="99"/>
                  <a:pt x="653" y="101"/>
                  <a:pt x="653" y="103"/>
                </a:cubicBezTo>
                <a:close/>
                <a:moveTo>
                  <a:pt x="653" y="103"/>
                </a:moveTo>
                <a:cubicBezTo>
                  <a:pt x="653" y="103"/>
                  <a:pt x="653" y="103"/>
                  <a:pt x="653" y="103"/>
                </a:cubicBezTo>
              </a:path>
            </a:pathLst>
          </a:custGeom>
          <a:solidFill>
            <a:sysClr val="window" lastClr="FFFFFF"/>
          </a:solidFill>
          <a:ln w="9525">
            <a:noFill/>
            <a:round/>
            <a:headEnd/>
            <a:tailEnd/>
          </a:ln>
        </p:spPr>
        <p:txBody>
          <a:bodyPr lIns="91262" tIns="45631" rIns="91262" bIns="45631"/>
          <a:lstStyle/>
          <a:p>
            <a:pPr marL="0" marR="0" lvl="0" indent="0" algn="l" defTabSz="913118" rtl="0" eaLnBrk="1" fontAlgn="auto" latinLnBrk="0" hangingPunct="1">
              <a:lnSpc>
                <a:spcPct val="100000"/>
              </a:lnSpc>
              <a:spcBef>
                <a:spcPts val="0"/>
              </a:spcBef>
              <a:spcAft>
                <a:spcPts val="0"/>
              </a:spcAft>
              <a:buClrTx/>
              <a:buSzTx/>
              <a:buFontTx/>
              <a:buNone/>
              <a:tabLst/>
              <a:defRPr/>
            </a:pPr>
            <a:endParaRPr kumimoji="0" lang="en-US" sz="2393" b="0" i="0" u="none" strike="noStrike" kern="0" cap="none" spc="0" normalizeH="0" baseline="0" noProof="0">
              <a:ln>
                <a:noFill/>
              </a:ln>
              <a:solidFill>
                <a:prstClr val="black"/>
              </a:solidFill>
              <a:effectLst/>
              <a:uLnTx/>
              <a:uFillTx/>
              <a:cs typeface="+mn-ea"/>
              <a:sym typeface="+mn-lt"/>
            </a:endParaRPr>
          </a:p>
        </p:txBody>
      </p:sp>
      <p:sp>
        <p:nvSpPr>
          <p:cNvPr id="38" name="Freeform 45"/>
          <p:cNvSpPr>
            <a:spLocks noEditPoints="1"/>
          </p:cNvSpPr>
          <p:nvPr/>
        </p:nvSpPr>
        <p:spPr bwMode="auto">
          <a:xfrm>
            <a:off x="3011091" y="3606403"/>
            <a:ext cx="367903" cy="398859"/>
          </a:xfrm>
          <a:custGeom>
            <a:avLst/>
            <a:gdLst/>
            <a:ahLst/>
            <a:cxnLst>
              <a:cxn ang="0">
                <a:pos x="783" y="812"/>
              </a:cxn>
              <a:cxn ang="0">
                <a:pos x="684" y="703"/>
              </a:cxn>
              <a:cxn ang="0">
                <a:pos x="698" y="592"/>
              </a:cxn>
              <a:cxn ang="0">
                <a:pos x="674" y="483"/>
              </a:cxn>
              <a:cxn ang="0">
                <a:pos x="617" y="387"/>
              </a:cxn>
              <a:cxn ang="0">
                <a:pos x="532" y="315"/>
              </a:cxn>
              <a:cxn ang="0">
                <a:pos x="428" y="275"/>
              </a:cxn>
              <a:cxn ang="0">
                <a:pos x="316" y="270"/>
              </a:cxn>
              <a:cxn ang="0">
                <a:pos x="209" y="303"/>
              </a:cxn>
              <a:cxn ang="0">
                <a:pos x="119" y="367"/>
              </a:cxn>
              <a:cxn ang="0">
                <a:pos x="54" y="458"/>
              </a:cxn>
              <a:cxn ang="0">
                <a:pos x="22" y="565"/>
              </a:cxn>
              <a:cxn ang="0">
                <a:pos x="27" y="677"/>
              </a:cxn>
              <a:cxn ang="0">
                <a:pos x="68" y="781"/>
              </a:cxn>
              <a:cxn ang="0">
                <a:pos x="140" y="866"/>
              </a:cxn>
              <a:cxn ang="0">
                <a:pos x="236" y="923"/>
              </a:cxn>
              <a:cxn ang="0">
                <a:pos x="345" y="945"/>
              </a:cxn>
              <a:cxn ang="0">
                <a:pos x="456" y="931"/>
              </a:cxn>
              <a:cxn ang="0">
                <a:pos x="556" y="882"/>
              </a:cxn>
              <a:cxn ang="0">
                <a:pos x="605" y="817"/>
              </a:cxn>
              <a:cxn ang="0">
                <a:pos x="769" y="943"/>
              </a:cxn>
              <a:cxn ang="0">
                <a:pos x="843" y="818"/>
              </a:cxn>
              <a:cxn ang="0">
                <a:pos x="456" y="618"/>
              </a:cxn>
              <a:cxn ang="0">
                <a:pos x="317" y="545"/>
              </a:cxn>
              <a:cxn ang="0">
                <a:pos x="381" y="630"/>
              </a:cxn>
              <a:cxn ang="0">
                <a:pos x="276" y="614"/>
              </a:cxn>
              <a:cxn ang="0">
                <a:pos x="407" y="700"/>
              </a:cxn>
              <a:cxn ang="0">
                <a:pos x="408" y="804"/>
              </a:cxn>
              <a:cxn ang="0">
                <a:pos x="307" y="409"/>
              </a:cxn>
              <a:cxn ang="0">
                <a:pos x="550" y="674"/>
              </a:cxn>
              <a:cxn ang="0">
                <a:pos x="576" y="689"/>
              </a:cxn>
              <a:cxn ang="0">
                <a:pos x="299" y="379"/>
              </a:cxn>
              <a:cxn ang="0">
                <a:pos x="415" y="833"/>
              </a:cxn>
              <a:cxn ang="0">
                <a:pos x="544" y="781"/>
              </a:cxn>
              <a:cxn ang="0">
                <a:pos x="109" y="670"/>
              </a:cxn>
              <a:cxn ang="0">
                <a:pos x="605" y="543"/>
              </a:cxn>
              <a:cxn ang="0">
                <a:pos x="839" y="900"/>
              </a:cxn>
              <a:cxn ang="0">
                <a:pos x="773" y="900"/>
              </a:cxn>
              <a:cxn ang="0">
                <a:pos x="807" y="842"/>
              </a:cxn>
              <a:cxn ang="0">
                <a:pos x="839" y="900"/>
              </a:cxn>
              <a:cxn ang="0">
                <a:pos x="543" y="226"/>
              </a:cxn>
              <a:cxn ang="0">
                <a:pos x="570" y="293"/>
              </a:cxn>
              <a:cxn ang="0">
                <a:pos x="620" y="312"/>
              </a:cxn>
              <a:cxn ang="0">
                <a:pos x="687" y="340"/>
              </a:cxn>
              <a:cxn ang="0">
                <a:pos x="736" y="318"/>
              </a:cxn>
              <a:cxn ang="0">
                <a:pos x="802" y="290"/>
              </a:cxn>
              <a:cxn ang="0">
                <a:pos x="821" y="240"/>
              </a:cxn>
              <a:cxn ang="0">
                <a:pos x="849" y="173"/>
              </a:cxn>
              <a:cxn ang="0">
                <a:pos x="827" y="124"/>
              </a:cxn>
              <a:cxn ang="0">
                <a:pos x="800" y="58"/>
              </a:cxn>
              <a:cxn ang="0">
                <a:pos x="749" y="39"/>
              </a:cxn>
              <a:cxn ang="0">
                <a:pos x="683" y="11"/>
              </a:cxn>
              <a:cxn ang="0">
                <a:pos x="634" y="33"/>
              </a:cxn>
              <a:cxn ang="0">
                <a:pos x="567" y="60"/>
              </a:cxn>
              <a:cxn ang="0">
                <a:pos x="548" y="111"/>
              </a:cxn>
              <a:cxn ang="0">
                <a:pos x="521" y="177"/>
              </a:cxn>
              <a:cxn ang="0">
                <a:pos x="685" y="93"/>
              </a:cxn>
              <a:cxn ang="0">
                <a:pos x="685" y="258"/>
              </a:cxn>
              <a:cxn ang="0">
                <a:pos x="685" y="93"/>
              </a:cxn>
              <a:cxn ang="0">
                <a:pos x="685" y="93"/>
              </a:cxn>
            </a:cxnLst>
            <a:rect l="0" t="0" r="r" b="b"/>
            <a:pathLst>
              <a:path w="889" h="965">
                <a:moveTo>
                  <a:pt x="843" y="818"/>
                </a:moveTo>
                <a:cubicBezTo>
                  <a:pt x="824" y="807"/>
                  <a:pt x="803" y="806"/>
                  <a:pt x="783" y="812"/>
                </a:cubicBezTo>
                <a:cubicBezTo>
                  <a:pt x="657" y="737"/>
                  <a:pt x="657" y="737"/>
                  <a:pt x="657" y="737"/>
                </a:cubicBezTo>
                <a:cubicBezTo>
                  <a:pt x="659" y="722"/>
                  <a:pt x="669" y="709"/>
                  <a:pt x="684" y="703"/>
                </a:cubicBezTo>
                <a:cubicBezTo>
                  <a:pt x="707" y="694"/>
                  <a:pt x="712" y="672"/>
                  <a:pt x="694" y="654"/>
                </a:cubicBezTo>
                <a:cubicBezTo>
                  <a:pt x="677" y="636"/>
                  <a:pt x="679" y="608"/>
                  <a:pt x="698" y="592"/>
                </a:cubicBezTo>
                <a:cubicBezTo>
                  <a:pt x="716" y="576"/>
                  <a:pt x="714" y="554"/>
                  <a:pt x="691" y="542"/>
                </a:cubicBezTo>
                <a:cubicBezTo>
                  <a:pt x="670" y="531"/>
                  <a:pt x="662" y="504"/>
                  <a:pt x="674" y="483"/>
                </a:cubicBezTo>
                <a:cubicBezTo>
                  <a:pt x="687" y="462"/>
                  <a:pt x="677" y="441"/>
                  <a:pt x="653" y="438"/>
                </a:cubicBezTo>
                <a:cubicBezTo>
                  <a:pt x="628" y="434"/>
                  <a:pt x="612" y="412"/>
                  <a:pt x="617" y="387"/>
                </a:cubicBezTo>
                <a:cubicBezTo>
                  <a:pt x="622" y="363"/>
                  <a:pt x="606" y="347"/>
                  <a:pt x="582" y="352"/>
                </a:cubicBezTo>
                <a:cubicBezTo>
                  <a:pt x="557" y="356"/>
                  <a:pt x="535" y="340"/>
                  <a:pt x="532" y="315"/>
                </a:cubicBezTo>
                <a:cubicBezTo>
                  <a:pt x="529" y="291"/>
                  <a:pt x="508" y="281"/>
                  <a:pt x="487" y="293"/>
                </a:cubicBezTo>
                <a:cubicBezTo>
                  <a:pt x="465" y="305"/>
                  <a:pt x="439" y="297"/>
                  <a:pt x="428" y="275"/>
                </a:cubicBezTo>
                <a:cubicBezTo>
                  <a:pt x="417" y="253"/>
                  <a:pt x="395" y="250"/>
                  <a:pt x="378" y="268"/>
                </a:cubicBezTo>
                <a:cubicBezTo>
                  <a:pt x="362" y="287"/>
                  <a:pt x="334" y="288"/>
                  <a:pt x="316" y="270"/>
                </a:cubicBezTo>
                <a:cubicBezTo>
                  <a:pt x="299" y="253"/>
                  <a:pt x="277" y="258"/>
                  <a:pt x="267" y="280"/>
                </a:cubicBezTo>
                <a:cubicBezTo>
                  <a:pt x="258" y="303"/>
                  <a:pt x="232" y="313"/>
                  <a:pt x="209" y="303"/>
                </a:cubicBezTo>
                <a:cubicBezTo>
                  <a:pt x="187" y="292"/>
                  <a:pt x="168" y="303"/>
                  <a:pt x="166" y="328"/>
                </a:cubicBezTo>
                <a:cubicBezTo>
                  <a:pt x="165" y="353"/>
                  <a:pt x="143" y="370"/>
                  <a:pt x="119" y="367"/>
                </a:cubicBezTo>
                <a:cubicBezTo>
                  <a:pt x="94" y="365"/>
                  <a:pt x="80" y="382"/>
                  <a:pt x="86" y="405"/>
                </a:cubicBezTo>
                <a:cubicBezTo>
                  <a:pt x="93" y="429"/>
                  <a:pt x="78" y="453"/>
                  <a:pt x="54" y="458"/>
                </a:cubicBezTo>
                <a:cubicBezTo>
                  <a:pt x="30" y="464"/>
                  <a:pt x="21" y="485"/>
                  <a:pt x="35" y="505"/>
                </a:cubicBezTo>
                <a:cubicBezTo>
                  <a:pt x="50" y="525"/>
                  <a:pt x="44" y="553"/>
                  <a:pt x="22" y="565"/>
                </a:cubicBezTo>
                <a:cubicBezTo>
                  <a:pt x="1" y="578"/>
                  <a:pt x="0" y="601"/>
                  <a:pt x="20" y="616"/>
                </a:cubicBezTo>
                <a:cubicBezTo>
                  <a:pt x="40" y="630"/>
                  <a:pt x="43" y="658"/>
                  <a:pt x="27" y="677"/>
                </a:cubicBezTo>
                <a:cubicBezTo>
                  <a:pt x="11" y="696"/>
                  <a:pt x="18" y="718"/>
                  <a:pt x="41" y="725"/>
                </a:cubicBezTo>
                <a:cubicBezTo>
                  <a:pt x="65" y="733"/>
                  <a:pt x="77" y="758"/>
                  <a:pt x="68" y="781"/>
                </a:cubicBezTo>
                <a:cubicBezTo>
                  <a:pt x="59" y="804"/>
                  <a:pt x="72" y="822"/>
                  <a:pt x="97" y="822"/>
                </a:cubicBezTo>
                <a:cubicBezTo>
                  <a:pt x="122" y="821"/>
                  <a:pt x="141" y="841"/>
                  <a:pt x="140" y="866"/>
                </a:cubicBezTo>
                <a:cubicBezTo>
                  <a:pt x="139" y="891"/>
                  <a:pt x="158" y="904"/>
                  <a:pt x="181" y="895"/>
                </a:cubicBezTo>
                <a:cubicBezTo>
                  <a:pt x="204" y="887"/>
                  <a:pt x="229" y="899"/>
                  <a:pt x="236" y="923"/>
                </a:cubicBezTo>
                <a:cubicBezTo>
                  <a:pt x="243" y="946"/>
                  <a:pt x="265" y="953"/>
                  <a:pt x="284" y="937"/>
                </a:cubicBezTo>
                <a:cubicBezTo>
                  <a:pt x="303" y="922"/>
                  <a:pt x="331" y="925"/>
                  <a:pt x="345" y="945"/>
                </a:cubicBezTo>
                <a:cubicBezTo>
                  <a:pt x="360" y="965"/>
                  <a:pt x="383" y="965"/>
                  <a:pt x="395" y="944"/>
                </a:cubicBezTo>
                <a:cubicBezTo>
                  <a:pt x="409" y="923"/>
                  <a:pt x="436" y="917"/>
                  <a:pt x="456" y="931"/>
                </a:cubicBezTo>
                <a:cubicBezTo>
                  <a:pt x="476" y="946"/>
                  <a:pt x="497" y="938"/>
                  <a:pt x="503" y="914"/>
                </a:cubicBezTo>
                <a:cubicBezTo>
                  <a:pt x="509" y="889"/>
                  <a:pt x="533" y="875"/>
                  <a:pt x="556" y="882"/>
                </a:cubicBezTo>
                <a:cubicBezTo>
                  <a:pt x="580" y="889"/>
                  <a:pt x="597" y="875"/>
                  <a:pt x="595" y="850"/>
                </a:cubicBezTo>
                <a:cubicBezTo>
                  <a:pt x="593" y="838"/>
                  <a:pt x="598" y="826"/>
                  <a:pt x="605" y="817"/>
                </a:cubicBezTo>
                <a:cubicBezTo>
                  <a:pt x="735" y="894"/>
                  <a:pt x="735" y="894"/>
                  <a:pt x="735" y="894"/>
                </a:cubicBezTo>
                <a:cubicBezTo>
                  <a:pt x="739" y="914"/>
                  <a:pt x="750" y="932"/>
                  <a:pt x="769" y="943"/>
                </a:cubicBezTo>
                <a:cubicBezTo>
                  <a:pt x="804" y="964"/>
                  <a:pt x="848" y="952"/>
                  <a:pt x="869" y="918"/>
                </a:cubicBezTo>
                <a:cubicBezTo>
                  <a:pt x="889" y="883"/>
                  <a:pt x="878" y="839"/>
                  <a:pt x="843" y="818"/>
                </a:cubicBezTo>
                <a:close/>
                <a:moveTo>
                  <a:pt x="550" y="674"/>
                </a:moveTo>
                <a:cubicBezTo>
                  <a:pt x="456" y="618"/>
                  <a:pt x="456" y="618"/>
                  <a:pt x="456" y="618"/>
                </a:cubicBezTo>
                <a:cubicBezTo>
                  <a:pt x="455" y="588"/>
                  <a:pt x="440" y="559"/>
                  <a:pt x="412" y="543"/>
                </a:cubicBezTo>
                <a:cubicBezTo>
                  <a:pt x="381" y="525"/>
                  <a:pt x="345" y="527"/>
                  <a:pt x="317" y="545"/>
                </a:cubicBezTo>
                <a:cubicBezTo>
                  <a:pt x="368" y="575"/>
                  <a:pt x="368" y="575"/>
                  <a:pt x="368" y="575"/>
                </a:cubicBezTo>
                <a:cubicBezTo>
                  <a:pt x="387" y="586"/>
                  <a:pt x="392" y="610"/>
                  <a:pt x="381" y="630"/>
                </a:cubicBezTo>
                <a:cubicBezTo>
                  <a:pt x="370" y="649"/>
                  <a:pt x="346" y="655"/>
                  <a:pt x="328" y="644"/>
                </a:cubicBezTo>
                <a:cubicBezTo>
                  <a:pt x="276" y="614"/>
                  <a:pt x="276" y="614"/>
                  <a:pt x="276" y="614"/>
                </a:cubicBezTo>
                <a:cubicBezTo>
                  <a:pt x="273" y="647"/>
                  <a:pt x="289" y="680"/>
                  <a:pt x="320" y="698"/>
                </a:cubicBezTo>
                <a:cubicBezTo>
                  <a:pt x="348" y="715"/>
                  <a:pt x="380" y="714"/>
                  <a:pt x="407" y="700"/>
                </a:cubicBezTo>
                <a:cubicBezTo>
                  <a:pt x="498" y="754"/>
                  <a:pt x="498" y="754"/>
                  <a:pt x="498" y="754"/>
                </a:cubicBezTo>
                <a:cubicBezTo>
                  <a:pt x="473" y="777"/>
                  <a:pt x="443" y="795"/>
                  <a:pt x="408" y="804"/>
                </a:cubicBezTo>
                <a:cubicBezTo>
                  <a:pt x="299" y="832"/>
                  <a:pt x="188" y="766"/>
                  <a:pt x="160" y="657"/>
                </a:cubicBezTo>
                <a:cubicBezTo>
                  <a:pt x="132" y="548"/>
                  <a:pt x="198" y="437"/>
                  <a:pt x="307" y="409"/>
                </a:cubicBezTo>
                <a:cubicBezTo>
                  <a:pt x="415" y="381"/>
                  <a:pt x="527" y="447"/>
                  <a:pt x="555" y="556"/>
                </a:cubicBezTo>
                <a:cubicBezTo>
                  <a:pt x="565" y="596"/>
                  <a:pt x="562" y="637"/>
                  <a:pt x="550" y="674"/>
                </a:cubicBezTo>
                <a:close/>
                <a:moveTo>
                  <a:pt x="595" y="700"/>
                </a:moveTo>
                <a:cubicBezTo>
                  <a:pt x="576" y="689"/>
                  <a:pt x="576" y="689"/>
                  <a:pt x="576" y="689"/>
                </a:cubicBezTo>
                <a:cubicBezTo>
                  <a:pt x="592" y="646"/>
                  <a:pt x="597" y="597"/>
                  <a:pt x="584" y="548"/>
                </a:cubicBezTo>
                <a:cubicBezTo>
                  <a:pt x="552" y="423"/>
                  <a:pt x="424" y="347"/>
                  <a:pt x="299" y="379"/>
                </a:cubicBezTo>
                <a:cubicBezTo>
                  <a:pt x="174" y="412"/>
                  <a:pt x="98" y="539"/>
                  <a:pt x="130" y="665"/>
                </a:cubicBezTo>
                <a:cubicBezTo>
                  <a:pt x="163" y="790"/>
                  <a:pt x="290" y="865"/>
                  <a:pt x="415" y="833"/>
                </a:cubicBezTo>
                <a:cubicBezTo>
                  <a:pt x="459" y="822"/>
                  <a:pt x="496" y="799"/>
                  <a:pt x="524" y="770"/>
                </a:cubicBezTo>
                <a:cubicBezTo>
                  <a:pt x="544" y="781"/>
                  <a:pt x="544" y="781"/>
                  <a:pt x="544" y="781"/>
                </a:cubicBezTo>
                <a:cubicBezTo>
                  <a:pt x="512" y="815"/>
                  <a:pt x="470" y="841"/>
                  <a:pt x="421" y="854"/>
                </a:cubicBezTo>
                <a:cubicBezTo>
                  <a:pt x="284" y="889"/>
                  <a:pt x="145" y="807"/>
                  <a:pt x="109" y="670"/>
                </a:cubicBezTo>
                <a:cubicBezTo>
                  <a:pt x="74" y="533"/>
                  <a:pt x="157" y="394"/>
                  <a:pt x="294" y="359"/>
                </a:cubicBezTo>
                <a:cubicBezTo>
                  <a:pt x="430" y="323"/>
                  <a:pt x="570" y="406"/>
                  <a:pt x="605" y="543"/>
                </a:cubicBezTo>
                <a:cubicBezTo>
                  <a:pt x="619" y="597"/>
                  <a:pt x="614" y="652"/>
                  <a:pt x="595" y="700"/>
                </a:cubicBezTo>
                <a:close/>
                <a:moveTo>
                  <a:pt x="839" y="900"/>
                </a:moveTo>
                <a:cubicBezTo>
                  <a:pt x="806" y="919"/>
                  <a:pt x="806" y="919"/>
                  <a:pt x="806" y="919"/>
                </a:cubicBezTo>
                <a:cubicBezTo>
                  <a:pt x="773" y="900"/>
                  <a:pt x="773" y="900"/>
                  <a:pt x="773" y="900"/>
                </a:cubicBezTo>
                <a:cubicBezTo>
                  <a:pt x="773" y="861"/>
                  <a:pt x="773" y="861"/>
                  <a:pt x="773" y="861"/>
                </a:cubicBezTo>
                <a:cubicBezTo>
                  <a:pt x="807" y="842"/>
                  <a:pt x="807" y="842"/>
                  <a:pt x="807" y="842"/>
                </a:cubicBezTo>
                <a:cubicBezTo>
                  <a:pt x="840" y="862"/>
                  <a:pt x="840" y="862"/>
                  <a:pt x="840" y="862"/>
                </a:cubicBezTo>
                <a:lnTo>
                  <a:pt x="839" y="900"/>
                </a:lnTo>
                <a:close/>
                <a:moveTo>
                  <a:pt x="526" y="216"/>
                </a:moveTo>
                <a:cubicBezTo>
                  <a:pt x="543" y="226"/>
                  <a:pt x="543" y="226"/>
                  <a:pt x="543" y="226"/>
                </a:cubicBezTo>
                <a:cubicBezTo>
                  <a:pt x="557" y="235"/>
                  <a:pt x="569" y="256"/>
                  <a:pt x="569" y="273"/>
                </a:cubicBezTo>
                <a:cubicBezTo>
                  <a:pt x="570" y="293"/>
                  <a:pt x="570" y="293"/>
                  <a:pt x="570" y="293"/>
                </a:cubicBezTo>
                <a:cubicBezTo>
                  <a:pt x="571" y="309"/>
                  <a:pt x="585" y="320"/>
                  <a:pt x="601" y="316"/>
                </a:cubicBezTo>
                <a:cubicBezTo>
                  <a:pt x="620" y="312"/>
                  <a:pt x="620" y="312"/>
                  <a:pt x="620" y="312"/>
                </a:cubicBezTo>
                <a:cubicBezTo>
                  <a:pt x="637" y="308"/>
                  <a:pt x="660" y="315"/>
                  <a:pt x="672" y="326"/>
                </a:cubicBezTo>
                <a:cubicBezTo>
                  <a:pt x="687" y="340"/>
                  <a:pt x="687" y="340"/>
                  <a:pt x="687" y="340"/>
                </a:cubicBezTo>
                <a:cubicBezTo>
                  <a:pt x="699" y="351"/>
                  <a:pt x="716" y="349"/>
                  <a:pt x="725" y="335"/>
                </a:cubicBezTo>
                <a:cubicBezTo>
                  <a:pt x="736" y="318"/>
                  <a:pt x="736" y="318"/>
                  <a:pt x="736" y="318"/>
                </a:cubicBezTo>
                <a:cubicBezTo>
                  <a:pt x="745" y="304"/>
                  <a:pt x="766" y="291"/>
                  <a:pt x="782" y="291"/>
                </a:cubicBezTo>
                <a:cubicBezTo>
                  <a:pt x="802" y="290"/>
                  <a:pt x="802" y="290"/>
                  <a:pt x="802" y="290"/>
                </a:cubicBezTo>
                <a:cubicBezTo>
                  <a:pt x="819" y="290"/>
                  <a:pt x="830" y="276"/>
                  <a:pt x="826" y="259"/>
                </a:cubicBezTo>
                <a:cubicBezTo>
                  <a:pt x="821" y="240"/>
                  <a:pt x="821" y="240"/>
                  <a:pt x="821" y="240"/>
                </a:cubicBezTo>
                <a:cubicBezTo>
                  <a:pt x="818" y="224"/>
                  <a:pt x="824" y="200"/>
                  <a:pt x="835" y="188"/>
                </a:cubicBezTo>
                <a:cubicBezTo>
                  <a:pt x="849" y="173"/>
                  <a:pt x="849" y="173"/>
                  <a:pt x="849" y="173"/>
                </a:cubicBezTo>
                <a:cubicBezTo>
                  <a:pt x="860" y="161"/>
                  <a:pt x="858" y="144"/>
                  <a:pt x="844" y="135"/>
                </a:cubicBezTo>
                <a:cubicBezTo>
                  <a:pt x="827" y="124"/>
                  <a:pt x="827" y="124"/>
                  <a:pt x="827" y="124"/>
                </a:cubicBezTo>
                <a:cubicBezTo>
                  <a:pt x="813" y="115"/>
                  <a:pt x="801" y="95"/>
                  <a:pt x="800" y="78"/>
                </a:cubicBezTo>
                <a:cubicBezTo>
                  <a:pt x="800" y="58"/>
                  <a:pt x="800" y="58"/>
                  <a:pt x="800" y="58"/>
                </a:cubicBezTo>
                <a:cubicBezTo>
                  <a:pt x="799" y="41"/>
                  <a:pt x="785" y="31"/>
                  <a:pt x="769" y="34"/>
                </a:cubicBezTo>
                <a:cubicBezTo>
                  <a:pt x="749" y="39"/>
                  <a:pt x="749" y="39"/>
                  <a:pt x="749" y="39"/>
                </a:cubicBezTo>
                <a:cubicBezTo>
                  <a:pt x="733" y="42"/>
                  <a:pt x="710" y="36"/>
                  <a:pt x="698" y="25"/>
                </a:cubicBezTo>
                <a:cubicBezTo>
                  <a:pt x="683" y="11"/>
                  <a:pt x="683" y="11"/>
                  <a:pt x="683" y="11"/>
                </a:cubicBezTo>
                <a:cubicBezTo>
                  <a:pt x="671" y="0"/>
                  <a:pt x="653" y="2"/>
                  <a:pt x="645" y="16"/>
                </a:cubicBezTo>
                <a:cubicBezTo>
                  <a:pt x="634" y="33"/>
                  <a:pt x="634" y="33"/>
                  <a:pt x="634" y="33"/>
                </a:cubicBezTo>
                <a:cubicBezTo>
                  <a:pt x="625" y="47"/>
                  <a:pt x="604" y="59"/>
                  <a:pt x="587" y="60"/>
                </a:cubicBezTo>
                <a:cubicBezTo>
                  <a:pt x="567" y="60"/>
                  <a:pt x="567" y="60"/>
                  <a:pt x="567" y="60"/>
                </a:cubicBezTo>
                <a:cubicBezTo>
                  <a:pt x="551" y="61"/>
                  <a:pt x="540" y="75"/>
                  <a:pt x="544" y="91"/>
                </a:cubicBezTo>
                <a:cubicBezTo>
                  <a:pt x="548" y="111"/>
                  <a:pt x="548" y="111"/>
                  <a:pt x="548" y="111"/>
                </a:cubicBezTo>
                <a:cubicBezTo>
                  <a:pt x="552" y="127"/>
                  <a:pt x="546" y="150"/>
                  <a:pt x="534" y="163"/>
                </a:cubicBezTo>
                <a:cubicBezTo>
                  <a:pt x="521" y="177"/>
                  <a:pt x="521" y="177"/>
                  <a:pt x="521" y="177"/>
                </a:cubicBezTo>
                <a:cubicBezTo>
                  <a:pt x="509" y="189"/>
                  <a:pt x="512" y="207"/>
                  <a:pt x="526" y="216"/>
                </a:cubicBezTo>
                <a:close/>
                <a:moveTo>
                  <a:pt x="685" y="93"/>
                </a:moveTo>
                <a:cubicBezTo>
                  <a:pt x="730" y="93"/>
                  <a:pt x="767" y="130"/>
                  <a:pt x="767" y="175"/>
                </a:cubicBezTo>
                <a:cubicBezTo>
                  <a:pt x="767" y="221"/>
                  <a:pt x="730" y="258"/>
                  <a:pt x="685" y="258"/>
                </a:cubicBezTo>
                <a:cubicBezTo>
                  <a:pt x="639" y="258"/>
                  <a:pt x="603" y="221"/>
                  <a:pt x="603" y="175"/>
                </a:cubicBezTo>
                <a:cubicBezTo>
                  <a:pt x="603" y="130"/>
                  <a:pt x="639" y="93"/>
                  <a:pt x="685" y="93"/>
                </a:cubicBezTo>
                <a:close/>
                <a:moveTo>
                  <a:pt x="685" y="93"/>
                </a:moveTo>
                <a:cubicBezTo>
                  <a:pt x="685" y="93"/>
                  <a:pt x="685" y="93"/>
                  <a:pt x="685" y="93"/>
                </a:cubicBezTo>
              </a:path>
            </a:pathLst>
          </a:custGeom>
          <a:solidFill>
            <a:sysClr val="window" lastClr="FFFFFF"/>
          </a:solidFill>
          <a:ln w="9525">
            <a:noFill/>
            <a:round/>
            <a:headEnd/>
            <a:tailEnd/>
          </a:ln>
        </p:spPr>
        <p:txBody>
          <a:bodyPr lIns="91262" tIns="45631" rIns="91262" bIns="45631"/>
          <a:lstStyle/>
          <a:p>
            <a:pPr marL="0" marR="0" lvl="0" indent="0" algn="l" defTabSz="913118" rtl="0" eaLnBrk="1" fontAlgn="auto" latinLnBrk="0" hangingPunct="1">
              <a:lnSpc>
                <a:spcPct val="100000"/>
              </a:lnSpc>
              <a:spcBef>
                <a:spcPts val="0"/>
              </a:spcBef>
              <a:spcAft>
                <a:spcPts val="0"/>
              </a:spcAft>
              <a:buClrTx/>
              <a:buSzTx/>
              <a:buFontTx/>
              <a:buNone/>
              <a:tabLst/>
              <a:defRPr/>
            </a:pPr>
            <a:endParaRPr kumimoji="0" lang="en-US" sz="2393" b="0" i="0" u="none" strike="noStrike" kern="0" cap="none" spc="0" normalizeH="0" baseline="0" noProof="0">
              <a:ln>
                <a:noFill/>
              </a:ln>
              <a:solidFill>
                <a:prstClr val="black"/>
              </a:solidFill>
              <a:effectLst/>
              <a:uLnTx/>
              <a:uFillTx/>
              <a:cs typeface="+mn-ea"/>
              <a:sym typeface="+mn-lt"/>
            </a:endParaRPr>
          </a:p>
        </p:txBody>
      </p:sp>
      <p:sp>
        <p:nvSpPr>
          <p:cNvPr id="39" name="Freeform 177"/>
          <p:cNvSpPr>
            <a:spLocks noEditPoints="1"/>
          </p:cNvSpPr>
          <p:nvPr/>
        </p:nvSpPr>
        <p:spPr bwMode="auto">
          <a:xfrm>
            <a:off x="5841206" y="3037284"/>
            <a:ext cx="329804" cy="347663"/>
          </a:xfrm>
          <a:custGeom>
            <a:avLst/>
            <a:gdLst/>
            <a:ahLst/>
            <a:cxnLst>
              <a:cxn ang="0">
                <a:pos x="350" y="180"/>
              </a:cxn>
              <a:cxn ang="0">
                <a:pos x="10" y="180"/>
              </a:cxn>
              <a:cxn ang="0">
                <a:pos x="5" y="171"/>
              </a:cxn>
              <a:cxn ang="0">
                <a:pos x="170" y="8"/>
              </a:cxn>
              <a:cxn ang="0">
                <a:pos x="189" y="9"/>
              </a:cxn>
              <a:cxn ang="0">
                <a:pos x="250" y="69"/>
              </a:cxn>
              <a:cxn ang="0">
                <a:pos x="250" y="45"/>
              </a:cxn>
              <a:cxn ang="0">
                <a:pos x="281" y="45"/>
              </a:cxn>
              <a:cxn ang="0">
                <a:pos x="281" y="100"/>
              </a:cxn>
              <a:cxn ang="0">
                <a:pos x="353" y="171"/>
              </a:cxn>
              <a:cxn ang="0">
                <a:pos x="350" y="180"/>
              </a:cxn>
              <a:cxn ang="0">
                <a:pos x="314" y="367"/>
              </a:cxn>
              <a:cxn ang="0">
                <a:pos x="300" y="380"/>
              </a:cxn>
              <a:cxn ang="0">
                <a:pos x="194" y="380"/>
              </a:cxn>
              <a:cxn ang="0">
                <a:pos x="194" y="302"/>
              </a:cxn>
              <a:cxn ang="0">
                <a:pos x="146" y="302"/>
              </a:cxn>
              <a:cxn ang="0">
                <a:pos x="146" y="380"/>
              </a:cxn>
              <a:cxn ang="0">
                <a:pos x="58" y="380"/>
              </a:cxn>
              <a:cxn ang="0">
                <a:pos x="44" y="366"/>
              </a:cxn>
              <a:cxn ang="0">
                <a:pos x="44" y="188"/>
              </a:cxn>
              <a:cxn ang="0">
                <a:pos x="314" y="188"/>
              </a:cxn>
              <a:cxn ang="0">
                <a:pos x="314" y="367"/>
              </a:cxn>
              <a:cxn ang="0">
                <a:pos x="273" y="242"/>
              </a:cxn>
              <a:cxn ang="0">
                <a:pos x="225" y="242"/>
              </a:cxn>
              <a:cxn ang="0">
                <a:pos x="225" y="282"/>
              </a:cxn>
              <a:cxn ang="0">
                <a:pos x="273" y="282"/>
              </a:cxn>
              <a:cxn ang="0">
                <a:pos x="273" y="242"/>
              </a:cxn>
            </a:cxnLst>
            <a:rect l="0" t="0" r="r" b="b"/>
            <a:pathLst>
              <a:path w="360" h="380">
                <a:moveTo>
                  <a:pt x="350" y="180"/>
                </a:moveTo>
                <a:cubicBezTo>
                  <a:pt x="295" y="180"/>
                  <a:pt x="68" y="180"/>
                  <a:pt x="10" y="180"/>
                </a:cubicBezTo>
                <a:cubicBezTo>
                  <a:pt x="0" y="180"/>
                  <a:pt x="0" y="176"/>
                  <a:pt x="5" y="171"/>
                </a:cubicBezTo>
                <a:cubicBezTo>
                  <a:pt x="36" y="140"/>
                  <a:pt x="138" y="40"/>
                  <a:pt x="170" y="8"/>
                </a:cubicBezTo>
                <a:cubicBezTo>
                  <a:pt x="178" y="0"/>
                  <a:pt x="180" y="0"/>
                  <a:pt x="189" y="9"/>
                </a:cubicBezTo>
                <a:cubicBezTo>
                  <a:pt x="201" y="21"/>
                  <a:pt x="225" y="44"/>
                  <a:pt x="250" y="69"/>
                </a:cubicBezTo>
                <a:cubicBezTo>
                  <a:pt x="250" y="45"/>
                  <a:pt x="250" y="45"/>
                  <a:pt x="250" y="45"/>
                </a:cubicBezTo>
                <a:cubicBezTo>
                  <a:pt x="281" y="45"/>
                  <a:pt x="281" y="45"/>
                  <a:pt x="281" y="45"/>
                </a:cubicBezTo>
                <a:cubicBezTo>
                  <a:pt x="281" y="100"/>
                  <a:pt x="281" y="100"/>
                  <a:pt x="281" y="100"/>
                </a:cubicBezTo>
                <a:cubicBezTo>
                  <a:pt x="311" y="129"/>
                  <a:pt x="339" y="158"/>
                  <a:pt x="353" y="171"/>
                </a:cubicBezTo>
                <a:cubicBezTo>
                  <a:pt x="358" y="176"/>
                  <a:pt x="360" y="180"/>
                  <a:pt x="350" y="180"/>
                </a:cubicBezTo>
                <a:close/>
                <a:moveTo>
                  <a:pt x="314" y="367"/>
                </a:moveTo>
                <a:cubicBezTo>
                  <a:pt x="314" y="376"/>
                  <a:pt x="310" y="380"/>
                  <a:pt x="300" y="380"/>
                </a:cubicBezTo>
                <a:cubicBezTo>
                  <a:pt x="269" y="380"/>
                  <a:pt x="194" y="380"/>
                  <a:pt x="194" y="380"/>
                </a:cubicBezTo>
                <a:cubicBezTo>
                  <a:pt x="194" y="302"/>
                  <a:pt x="194" y="302"/>
                  <a:pt x="194" y="302"/>
                </a:cubicBezTo>
                <a:cubicBezTo>
                  <a:pt x="146" y="302"/>
                  <a:pt x="146" y="302"/>
                  <a:pt x="146" y="302"/>
                </a:cubicBezTo>
                <a:cubicBezTo>
                  <a:pt x="146" y="380"/>
                  <a:pt x="146" y="380"/>
                  <a:pt x="146" y="380"/>
                </a:cubicBezTo>
                <a:cubicBezTo>
                  <a:pt x="146" y="380"/>
                  <a:pt x="86" y="380"/>
                  <a:pt x="58" y="380"/>
                </a:cubicBezTo>
                <a:cubicBezTo>
                  <a:pt x="49" y="380"/>
                  <a:pt x="44" y="375"/>
                  <a:pt x="44" y="366"/>
                </a:cubicBezTo>
                <a:cubicBezTo>
                  <a:pt x="44" y="322"/>
                  <a:pt x="44" y="188"/>
                  <a:pt x="44" y="188"/>
                </a:cubicBezTo>
                <a:cubicBezTo>
                  <a:pt x="314" y="188"/>
                  <a:pt x="314" y="188"/>
                  <a:pt x="314" y="188"/>
                </a:cubicBezTo>
                <a:cubicBezTo>
                  <a:pt x="314" y="188"/>
                  <a:pt x="314" y="323"/>
                  <a:pt x="314" y="367"/>
                </a:cubicBezTo>
                <a:close/>
                <a:moveTo>
                  <a:pt x="273" y="242"/>
                </a:moveTo>
                <a:cubicBezTo>
                  <a:pt x="225" y="242"/>
                  <a:pt x="225" y="242"/>
                  <a:pt x="225" y="242"/>
                </a:cubicBezTo>
                <a:cubicBezTo>
                  <a:pt x="225" y="282"/>
                  <a:pt x="225" y="282"/>
                  <a:pt x="225" y="282"/>
                </a:cubicBezTo>
                <a:cubicBezTo>
                  <a:pt x="273" y="282"/>
                  <a:pt x="273" y="282"/>
                  <a:pt x="273" y="282"/>
                </a:cubicBezTo>
                <a:cubicBezTo>
                  <a:pt x="273" y="242"/>
                  <a:pt x="273" y="242"/>
                  <a:pt x="273" y="242"/>
                </a:cubicBezTo>
                <a:close/>
              </a:path>
            </a:pathLst>
          </a:custGeom>
          <a:solidFill>
            <a:sysClr val="window" lastClr="FFFFFF"/>
          </a:solidFill>
          <a:ln w="9525">
            <a:noFill/>
            <a:round/>
            <a:headEnd/>
            <a:tailEnd/>
          </a:ln>
        </p:spPr>
        <p:txBody>
          <a:bodyPr lIns="91262" tIns="45631" rIns="91262" bIns="45631"/>
          <a:lstStyle/>
          <a:p>
            <a:pPr marL="0" marR="0" lvl="0" indent="0" algn="l" defTabSz="913118" rtl="0" eaLnBrk="1" fontAlgn="auto" latinLnBrk="0" hangingPunct="1">
              <a:lnSpc>
                <a:spcPct val="100000"/>
              </a:lnSpc>
              <a:spcBef>
                <a:spcPts val="0"/>
              </a:spcBef>
              <a:spcAft>
                <a:spcPts val="0"/>
              </a:spcAft>
              <a:buClrTx/>
              <a:buSzTx/>
              <a:buFontTx/>
              <a:buNone/>
              <a:tabLst/>
              <a:defRPr/>
            </a:pPr>
            <a:endParaRPr kumimoji="0" lang="en-US" sz="2393" b="0" i="0" u="none" strike="noStrike" kern="0" cap="none" spc="0" normalizeH="0" baseline="0" noProof="0">
              <a:ln>
                <a:noFill/>
              </a:ln>
              <a:solidFill>
                <a:prstClr val="black"/>
              </a:solidFill>
              <a:effectLst/>
              <a:uLnTx/>
              <a:uFillTx/>
              <a:cs typeface="+mn-ea"/>
              <a:sym typeface="+mn-lt"/>
            </a:endParaRPr>
          </a:p>
        </p:txBody>
      </p:sp>
      <p:grpSp>
        <p:nvGrpSpPr>
          <p:cNvPr id="44" name="组合 43"/>
          <p:cNvGrpSpPr/>
          <p:nvPr/>
        </p:nvGrpSpPr>
        <p:grpSpPr>
          <a:xfrm>
            <a:off x="0" y="5057776"/>
            <a:ext cx="9144000" cy="96440"/>
            <a:chOff x="0" y="6672263"/>
            <a:chExt cx="10844214" cy="185737"/>
          </a:xfrm>
        </p:grpSpPr>
        <p:sp>
          <p:nvSpPr>
            <p:cNvPr id="45" name="矩形 44"/>
            <p:cNvSpPr/>
            <p:nvPr/>
          </p:nvSpPr>
          <p:spPr>
            <a:xfrm>
              <a:off x="0" y="6672263"/>
              <a:ext cx="3614738" cy="185737"/>
            </a:xfrm>
            <a:prstGeom prst="rect">
              <a:avLst/>
            </a:prstGeom>
            <a:solidFill>
              <a:srgbClr val="934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1013" b="0" i="0" u="none" strike="noStrike" kern="1200" cap="none" spc="0" normalizeH="0" baseline="0" noProof="0">
                <a:ln>
                  <a:noFill/>
                </a:ln>
                <a:solidFill>
                  <a:prstClr val="white"/>
                </a:solidFill>
                <a:effectLst/>
                <a:uLnTx/>
                <a:uFillTx/>
                <a:cs typeface="+mn-ea"/>
                <a:sym typeface="+mn-lt"/>
              </a:endParaRPr>
            </a:p>
          </p:txBody>
        </p:sp>
        <p:sp>
          <p:nvSpPr>
            <p:cNvPr id="46" name="矩形 45"/>
            <p:cNvSpPr/>
            <p:nvPr/>
          </p:nvSpPr>
          <p:spPr>
            <a:xfrm>
              <a:off x="3614738" y="6672263"/>
              <a:ext cx="3614738" cy="185737"/>
            </a:xfrm>
            <a:prstGeom prst="rect">
              <a:avLst/>
            </a:prstGeom>
            <a:solidFill>
              <a:srgbClr val="B477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1013" b="0" i="0" u="none" strike="noStrike" kern="1200" cap="none" spc="0" normalizeH="0" baseline="0" noProof="0">
                <a:ln>
                  <a:noFill/>
                </a:ln>
                <a:solidFill>
                  <a:prstClr val="white"/>
                </a:solidFill>
                <a:effectLst/>
                <a:uLnTx/>
                <a:uFillTx/>
                <a:cs typeface="+mn-ea"/>
                <a:sym typeface="+mn-lt"/>
              </a:endParaRPr>
            </a:p>
          </p:txBody>
        </p:sp>
        <p:sp>
          <p:nvSpPr>
            <p:cNvPr id="47" name="矩形 46"/>
            <p:cNvSpPr/>
            <p:nvPr/>
          </p:nvSpPr>
          <p:spPr>
            <a:xfrm>
              <a:off x="7229476" y="6672263"/>
              <a:ext cx="3614738" cy="185737"/>
            </a:xfrm>
            <a:prstGeom prst="rect">
              <a:avLst/>
            </a:prstGeom>
            <a:solidFill>
              <a:srgbClr val="FCAF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1013" b="0" i="0" u="none" strike="noStrike" kern="1200" cap="none" spc="0" normalizeH="0" baseline="0" noProof="0">
                <a:ln>
                  <a:noFill/>
                </a:ln>
                <a:solidFill>
                  <a:prstClr val="white"/>
                </a:solidFill>
                <a:effectLst/>
                <a:uLnTx/>
                <a:uFillTx/>
                <a:cs typeface="+mn-ea"/>
                <a:sym typeface="+mn-lt"/>
              </a:endParaRPr>
            </a:p>
          </p:txBody>
        </p:sp>
      </p:grpSp>
    </p:spTree>
    <p:extLst>
      <p:ext uri="{BB962C8B-B14F-4D97-AF65-F5344CB8AC3E}">
        <p14:creationId xmlns:p14="http://schemas.microsoft.com/office/powerpoint/2010/main" val="476692382"/>
      </p:ext>
    </p:extLst>
  </p:cSld>
  <p:clrMapOvr>
    <a:masterClrMapping/>
  </p:clrMapOvr>
  <p:transition spd="med" advClick="0" advTm="0">
    <p:pull/>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图片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0" y="2743"/>
            <a:ext cx="9144000" cy="5140757"/>
          </a:xfrm>
          <a:prstGeom prst="rect">
            <a:avLst/>
          </a:prstGeom>
        </p:spPr>
      </p:pic>
      <p:sp>
        <p:nvSpPr>
          <p:cNvPr id="8" name="MH_Entry_1">
            <a:hlinkClick r:id="rId7" action="ppaction://hlinksldjump"/>
          </p:cNvPr>
          <p:cNvSpPr/>
          <p:nvPr>
            <p:custDataLst>
              <p:tags r:id="rId1"/>
            </p:custDataLst>
          </p:nvPr>
        </p:nvSpPr>
        <p:spPr>
          <a:xfrm>
            <a:off x="0" y="2859782"/>
            <a:ext cx="5169238" cy="464551"/>
          </a:xfrm>
          <a:prstGeom prst="rect">
            <a:avLst/>
          </a:prstGeom>
          <a:solidFill>
            <a:srgbClr val="E69D0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08000" tIns="0" rIns="0" bIns="0" anchor="ctr">
            <a:normAutofit/>
          </a:bodyPr>
          <a:lstStyle/>
          <a:p>
            <a:pPr algn="ctr" defTabSz="685800">
              <a:defRPr/>
            </a:pPr>
            <a:r>
              <a:rPr lang="zh-CN" altLang="en-US" sz="2400" b="1" spc="150" dirty="0">
                <a:solidFill>
                  <a:srgbClr val="FFFFFF"/>
                </a:solidFill>
                <a:cs typeface="+mn-ea"/>
                <a:sym typeface="+mn-lt"/>
              </a:rPr>
              <a:t>输入您的标题或复制标题到此处</a:t>
            </a:r>
          </a:p>
        </p:txBody>
      </p:sp>
      <p:cxnSp>
        <p:nvCxnSpPr>
          <p:cNvPr id="9" name="MH_Others_1"/>
          <p:cNvCxnSpPr/>
          <p:nvPr>
            <p:custDataLst>
              <p:tags r:id="rId2"/>
            </p:custDataLst>
          </p:nvPr>
        </p:nvCxnSpPr>
        <p:spPr>
          <a:xfrm>
            <a:off x="-1116" y="3460431"/>
            <a:ext cx="5170354" cy="0"/>
          </a:xfrm>
          <a:prstGeom prst="line">
            <a:avLst/>
          </a:prstGeom>
          <a:ln w="3175">
            <a:solidFill>
              <a:srgbClr val="E69D00"/>
            </a:solidFill>
          </a:ln>
        </p:spPr>
        <p:style>
          <a:lnRef idx="1">
            <a:schemeClr val="accent1"/>
          </a:lnRef>
          <a:fillRef idx="0">
            <a:schemeClr val="accent1"/>
          </a:fillRef>
          <a:effectRef idx="0">
            <a:schemeClr val="accent1"/>
          </a:effectRef>
          <a:fontRef idx="minor">
            <a:schemeClr val="tx1"/>
          </a:fontRef>
        </p:style>
      </p:cxnSp>
      <p:sp>
        <p:nvSpPr>
          <p:cNvPr id="20" name="MH_Number_1">
            <a:hlinkClick r:id="rId7" action="ppaction://hlinksldjump"/>
          </p:cNvPr>
          <p:cNvSpPr txBox="1">
            <a:spLocks noChangeArrowheads="1"/>
          </p:cNvSpPr>
          <p:nvPr>
            <p:custDataLst>
              <p:tags r:id="rId3"/>
            </p:custDataLst>
          </p:nvPr>
        </p:nvSpPr>
        <p:spPr bwMode="auto">
          <a:xfrm>
            <a:off x="1115616" y="2090976"/>
            <a:ext cx="2555253" cy="5338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no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9pPr>
          </a:lstStyle>
          <a:p>
            <a:pPr algn="ctr" defTabSz="685800">
              <a:lnSpc>
                <a:spcPct val="100000"/>
              </a:lnSpc>
              <a:spcBef>
                <a:spcPct val="0"/>
              </a:spcBef>
              <a:buFontTx/>
              <a:buNone/>
              <a:defRPr/>
            </a:pPr>
            <a:r>
              <a:rPr lang="zh-CN" altLang="en-US" sz="4000" b="1" dirty="0" smtClean="0">
                <a:solidFill>
                  <a:srgbClr val="E69D00"/>
                </a:solidFill>
                <a:latin typeface="微软雅黑"/>
                <a:ea typeface="微软雅黑"/>
                <a:cs typeface="+mn-ea"/>
                <a:sym typeface="+mn-lt"/>
              </a:rPr>
              <a:t>第四部</a:t>
            </a:r>
            <a:r>
              <a:rPr lang="zh-CN" altLang="en-US" sz="4000" b="1" dirty="0">
                <a:solidFill>
                  <a:srgbClr val="E69D00"/>
                </a:solidFill>
                <a:latin typeface="微软雅黑"/>
                <a:ea typeface="微软雅黑"/>
                <a:cs typeface="+mn-ea"/>
                <a:sym typeface="+mn-lt"/>
              </a:rPr>
              <a:t>分</a:t>
            </a:r>
          </a:p>
        </p:txBody>
      </p:sp>
    </p:spTree>
    <p:extLst>
      <p:ext uri="{BB962C8B-B14F-4D97-AF65-F5344CB8AC3E}">
        <p14:creationId xmlns:p14="http://schemas.microsoft.com/office/powerpoint/2010/main" val="1410713270"/>
      </p:ext>
    </p:extLst>
  </p:cSld>
  <p:clrMapOvr>
    <a:masterClrMapping/>
  </p:clrMapOvr>
  <p:transition spd="med" advClick="0"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750"/>
                                        <p:tgtEl>
                                          <p:spTgt spid="20"/>
                                        </p:tgtEl>
                                      </p:cBhvr>
                                    </p:animEffect>
                                  </p:childTnLst>
                                </p:cTn>
                              </p:par>
                            </p:childTnLst>
                          </p:cTn>
                        </p:par>
                        <p:par>
                          <p:cTn id="8" fill="hold">
                            <p:stCondLst>
                              <p:cond delay="750"/>
                            </p:stCondLst>
                            <p:childTnLst>
                              <p:par>
                                <p:cTn id="9" presetID="22" presetClass="entr" presetSubtype="8"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left)">
                                      <p:cBhvr>
                                        <p:cTn id="11" dur="500"/>
                                        <p:tgtEl>
                                          <p:spTgt spid="9"/>
                                        </p:tgtEl>
                                      </p:cBhvr>
                                    </p:animEffect>
                                  </p:childTnLst>
                                </p:cTn>
                              </p:par>
                            </p:childTnLst>
                          </p:cTn>
                        </p:par>
                        <p:par>
                          <p:cTn id="12" fill="hold">
                            <p:stCondLst>
                              <p:cond delay="1250"/>
                            </p:stCondLst>
                            <p:childTnLst>
                              <p:par>
                                <p:cTn id="13" presetID="22" presetClass="entr" presetSubtype="4" fill="hold" grpId="0"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down)">
                                      <p:cBhvr>
                                        <p:cTn id="15" dur="75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8" name="组合 47"/>
          <p:cNvGrpSpPr/>
          <p:nvPr/>
        </p:nvGrpSpPr>
        <p:grpSpPr>
          <a:xfrm>
            <a:off x="0" y="5057776"/>
            <a:ext cx="9144000" cy="96440"/>
            <a:chOff x="0" y="6672263"/>
            <a:chExt cx="10844214" cy="185737"/>
          </a:xfrm>
        </p:grpSpPr>
        <p:sp>
          <p:nvSpPr>
            <p:cNvPr id="49" name="矩形 48"/>
            <p:cNvSpPr/>
            <p:nvPr/>
          </p:nvSpPr>
          <p:spPr>
            <a:xfrm>
              <a:off x="0" y="6672263"/>
              <a:ext cx="3614738" cy="185737"/>
            </a:xfrm>
            <a:prstGeom prst="rect">
              <a:avLst/>
            </a:prstGeom>
            <a:solidFill>
              <a:srgbClr val="934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1013" b="0" i="0" u="none" strike="noStrike" kern="1200" cap="none" spc="0" normalizeH="0" baseline="0" noProof="0">
                <a:ln>
                  <a:noFill/>
                </a:ln>
                <a:solidFill>
                  <a:prstClr val="white"/>
                </a:solidFill>
                <a:effectLst/>
                <a:uLnTx/>
                <a:uFillTx/>
                <a:cs typeface="+mn-ea"/>
                <a:sym typeface="+mn-lt"/>
              </a:endParaRPr>
            </a:p>
          </p:txBody>
        </p:sp>
        <p:sp>
          <p:nvSpPr>
            <p:cNvPr id="50" name="矩形 49"/>
            <p:cNvSpPr/>
            <p:nvPr/>
          </p:nvSpPr>
          <p:spPr>
            <a:xfrm>
              <a:off x="3614738" y="6672263"/>
              <a:ext cx="3614738" cy="185737"/>
            </a:xfrm>
            <a:prstGeom prst="rect">
              <a:avLst/>
            </a:prstGeom>
            <a:solidFill>
              <a:srgbClr val="B477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1013" b="0" i="0" u="none" strike="noStrike" kern="1200" cap="none" spc="0" normalizeH="0" baseline="0" noProof="0">
                <a:ln>
                  <a:noFill/>
                </a:ln>
                <a:solidFill>
                  <a:prstClr val="white"/>
                </a:solidFill>
                <a:effectLst/>
                <a:uLnTx/>
                <a:uFillTx/>
                <a:cs typeface="+mn-ea"/>
                <a:sym typeface="+mn-lt"/>
              </a:endParaRPr>
            </a:p>
          </p:txBody>
        </p:sp>
        <p:sp>
          <p:nvSpPr>
            <p:cNvPr id="51" name="矩形 50"/>
            <p:cNvSpPr/>
            <p:nvPr/>
          </p:nvSpPr>
          <p:spPr>
            <a:xfrm>
              <a:off x="7229476" y="6672263"/>
              <a:ext cx="3614738" cy="185737"/>
            </a:xfrm>
            <a:prstGeom prst="rect">
              <a:avLst/>
            </a:prstGeom>
            <a:solidFill>
              <a:srgbClr val="FCAF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1013" b="0" i="0" u="none" strike="noStrike" kern="1200" cap="none" spc="0" normalizeH="0" baseline="0" noProof="0">
                <a:ln>
                  <a:noFill/>
                </a:ln>
                <a:solidFill>
                  <a:prstClr val="white"/>
                </a:solidFill>
                <a:effectLst/>
                <a:uLnTx/>
                <a:uFillTx/>
                <a:cs typeface="+mn-ea"/>
                <a:sym typeface="+mn-lt"/>
              </a:endParaRPr>
            </a:p>
          </p:txBody>
        </p:sp>
      </p:grpSp>
      <p:pic>
        <p:nvPicPr>
          <p:cNvPr id="12" name="图片 11"/>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142517" y="1637801"/>
            <a:ext cx="4115157" cy="2725148"/>
          </a:xfrm>
          <a:prstGeom prst="rect">
            <a:avLst/>
          </a:prstGeom>
        </p:spPr>
      </p:pic>
      <p:sp>
        <p:nvSpPr>
          <p:cNvPr id="13" name="矩形 12"/>
          <p:cNvSpPr/>
          <p:nvPr/>
        </p:nvSpPr>
        <p:spPr>
          <a:xfrm>
            <a:off x="4493428" y="2145883"/>
            <a:ext cx="4044239" cy="1941277"/>
          </a:xfrm>
          <a:prstGeom prst="rect">
            <a:avLst/>
          </a:prstGeom>
          <a:solidFill>
            <a:sysClr val="window" lastClr="FFFFFF"/>
          </a:solidFill>
          <a:ln w="25400" cap="flat" cmpd="sng" algn="ctr">
            <a:solidFill>
              <a:srgbClr val="969696"/>
            </a:solidFill>
            <a:prstDash val="solid"/>
          </a:ln>
          <a:effectLst/>
        </p:spPr>
        <p:txBody>
          <a:bodyPr rtlCol="0" anchor="ctr"/>
          <a:lstStyle/>
          <a:p>
            <a:pPr marL="0" marR="0" lvl="0" indent="0" algn="ctr" defTabSz="913190" rtl="0" eaLnBrk="1" fontAlgn="auto" latinLnBrk="0" hangingPunct="1">
              <a:lnSpc>
                <a:spcPct val="100000"/>
              </a:lnSpc>
              <a:spcBef>
                <a:spcPts val="0"/>
              </a:spcBef>
              <a:spcAft>
                <a:spcPts val="0"/>
              </a:spcAft>
              <a:buClrTx/>
              <a:buSzTx/>
              <a:buFontTx/>
              <a:buNone/>
              <a:tabLst/>
              <a:defRPr/>
            </a:pPr>
            <a:endParaRPr kumimoji="0" lang="zh-CN" altLang="en-US" sz="2393" b="0" i="0" u="none" strike="noStrike" kern="0" cap="none" spc="0" normalizeH="0" baseline="0" noProof="0">
              <a:ln>
                <a:noFill/>
              </a:ln>
              <a:solidFill>
                <a:prstClr val="black"/>
              </a:solidFill>
              <a:effectLst/>
              <a:uLnTx/>
              <a:uFillTx/>
              <a:cs typeface="+mn-ea"/>
              <a:sym typeface="+mn-lt"/>
            </a:endParaRPr>
          </a:p>
        </p:txBody>
      </p:sp>
      <p:sp>
        <p:nvSpPr>
          <p:cNvPr id="14" name="文本框 13"/>
          <p:cNvSpPr txBox="1"/>
          <p:nvPr/>
        </p:nvSpPr>
        <p:spPr>
          <a:xfrm>
            <a:off x="4640313" y="2435120"/>
            <a:ext cx="3779044" cy="1239314"/>
          </a:xfrm>
          <a:prstGeom prst="rect">
            <a:avLst/>
          </a:prstGeom>
          <a:noFill/>
        </p:spPr>
        <p:txBody>
          <a:bodyPr wrap="square" rtlCol="0">
            <a:spAutoFit/>
          </a:bodyPr>
          <a:lstStyle/>
          <a:p>
            <a:pPr marL="291623" lvl="0" indent="-291623" defTabSz="910314">
              <a:lnSpc>
                <a:spcPct val="120000"/>
              </a:lnSpc>
              <a:buFont typeface="Wingdings" panose="05000000000000000000" pitchFamily="2" charset="2"/>
              <a:buChar char="l"/>
              <a:defRPr/>
            </a:pPr>
            <a:r>
              <a:rPr lang="zh-CN" altLang="en-US" sz="1050" dirty="0">
                <a:solidFill>
                  <a:schemeClr val="tx1">
                    <a:lumMod val="85000"/>
                    <a:lumOff val="15000"/>
                  </a:schemeClr>
                </a:solidFill>
                <a:cs typeface="+mn-ea"/>
                <a:sym typeface="+mn-lt"/>
              </a:rPr>
              <a:t>单击此处添加文本，单击此处添加文本，单击此处添加文本</a:t>
            </a:r>
            <a:endParaRPr lang="en-US" altLang="zh-CN" sz="1050" dirty="0">
              <a:solidFill>
                <a:schemeClr val="tx1">
                  <a:lumMod val="85000"/>
                  <a:lumOff val="15000"/>
                </a:schemeClr>
              </a:solidFill>
              <a:cs typeface="+mn-ea"/>
              <a:sym typeface="+mn-lt"/>
            </a:endParaRPr>
          </a:p>
          <a:p>
            <a:pPr marL="291623" lvl="0" indent="-291623" defTabSz="910314">
              <a:lnSpc>
                <a:spcPct val="120000"/>
              </a:lnSpc>
              <a:buFont typeface="Wingdings" panose="05000000000000000000" pitchFamily="2" charset="2"/>
              <a:buChar char="l"/>
              <a:defRPr/>
            </a:pPr>
            <a:r>
              <a:rPr lang="zh-CN" altLang="en-US" sz="1050" dirty="0">
                <a:solidFill>
                  <a:schemeClr val="tx1">
                    <a:lumMod val="85000"/>
                    <a:lumOff val="15000"/>
                  </a:schemeClr>
                </a:solidFill>
                <a:cs typeface="+mn-ea"/>
                <a:sym typeface="+mn-lt"/>
              </a:rPr>
              <a:t>单击此处添加文本，单击此处添加文本，单击此处添加文本</a:t>
            </a:r>
            <a:endParaRPr lang="en-US" altLang="zh-CN" sz="1050" dirty="0">
              <a:solidFill>
                <a:schemeClr val="tx1">
                  <a:lumMod val="85000"/>
                  <a:lumOff val="15000"/>
                </a:schemeClr>
              </a:solidFill>
              <a:cs typeface="+mn-ea"/>
              <a:sym typeface="+mn-lt"/>
            </a:endParaRPr>
          </a:p>
          <a:p>
            <a:pPr marL="291623" lvl="0" indent="-291623" defTabSz="910314">
              <a:lnSpc>
                <a:spcPct val="120000"/>
              </a:lnSpc>
              <a:buFont typeface="Wingdings" panose="05000000000000000000" pitchFamily="2" charset="2"/>
              <a:buChar char="l"/>
              <a:defRPr/>
            </a:pPr>
            <a:r>
              <a:rPr lang="zh-CN" altLang="en-US" sz="1050" dirty="0">
                <a:solidFill>
                  <a:schemeClr val="tx1">
                    <a:lumMod val="85000"/>
                    <a:lumOff val="15000"/>
                  </a:schemeClr>
                </a:solidFill>
                <a:cs typeface="+mn-ea"/>
                <a:sym typeface="+mn-lt"/>
              </a:rPr>
              <a:t>单击此处添加文本，单击此处添加文本，单击此处添加文本</a:t>
            </a:r>
            <a:endParaRPr lang="en-US" altLang="zh-CN" sz="1050" dirty="0">
              <a:solidFill>
                <a:schemeClr val="tx1">
                  <a:lumMod val="85000"/>
                  <a:lumOff val="15000"/>
                </a:schemeClr>
              </a:solidFill>
              <a:cs typeface="+mn-ea"/>
              <a:sym typeface="+mn-lt"/>
            </a:endParaRPr>
          </a:p>
        </p:txBody>
      </p:sp>
      <p:sp>
        <p:nvSpPr>
          <p:cNvPr id="15" name="矩形 14"/>
          <p:cNvSpPr/>
          <p:nvPr/>
        </p:nvSpPr>
        <p:spPr>
          <a:xfrm>
            <a:off x="5366531" y="1929554"/>
            <a:ext cx="2298032" cy="360947"/>
          </a:xfrm>
          <a:prstGeom prst="rect">
            <a:avLst/>
          </a:prstGeom>
          <a:solidFill>
            <a:srgbClr val="B477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1013" b="0" i="0" u="none" strike="noStrike" kern="1200" cap="none" spc="0" normalizeH="0" baseline="0" noProof="0">
              <a:ln>
                <a:noFill/>
              </a:ln>
              <a:solidFill>
                <a:prstClr val="white"/>
              </a:solidFill>
              <a:effectLst/>
              <a:uLnTx/>
              <a:uFillTx/>
              <a:cs typeface="+mn-ea"/>
              <a:sym typeface="+mn-lt"/>
            </a:endParaRPr>
          </a:p>
        </p:txBody>
      </p:sp>
      <p:sp>
        <p:nvSpPr>
          <p:cNvPr id="16" name="文本框 15"/>
          <p:cNvSpPr txBox="1"/>
          <p:nvPr/>
        </p:nvSpPr>
        <p:spPr>
          <a:xfrm>
            <a:off x="5775605" y="1971528"/>
            <a:ext cx="1642311" cy="248209"/>
          </a:xfrm>
          <a:prstGeom prst="rect">
            <a:avLst/>
          </a:prstGeom>
          <a:noFill/>
        </p:spPr>
        <p:txBody>
          <a:bodyPr wrap="squar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zh-CN" altLang="en-US" sz="1013" b="1" i="0" u="none" strike="noStrike" kern="1200" cap="none" spc="0" normalizeH="0" baseline="0" noProof="0" dirty="0">
                <a:ln>
                  <a:noFill/>
                </a:ln>
                <a:solidFill>
                  <a:prstClr val="white"/>
                </a:solidFill>
                <a:effectLst/>
                <a:uLnTx/>
                <a:uFillTx/>
                <a:cs typeface="+mn-ea"/>
                <a:sym typeface="+mn-lt"/>
              </a:rPr>
              <a:t>单击此处添加标题</a:t>
            </a:r>
          </a:p>
        </p:txBody>
      </p:sp>
    </p:spTree>
    <p:extLst>
      <p:ext uri="{BB962C8B-B14F-4D97-AF65-F5344CB8AC3E}">
        <p14:creationId xmlns:p14="http://schemas.microsoft.com/office/powerpoint/2010/main" val="3858077921"/>
      </p:ext>
    </p:extLst>
  </p:cSld>
  <p:clrMapOvr>
    <a:masterClrMapping/>
  </p:clrMapOvr>
  <p:transition spd="med" advClick="0" advTm="0">
    <p:pull/>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3"/>
          <p:cNvGrpSpPr>
            <a:grpSpLocks/>
          </p:cNvGrpSpPr>
          <p:nvPr/>
        </p:nvGrpSpPr>
        <p:grpSpPr bwMode="auto">
          <a:xfrm>
            <a:off x="1380454" y="1034561"/>
            <a:ext cx="1746976" cy="903351"/>
            <a:chOff x="717476" y="1291449"/>
            <a:chExt cx="2054324" cy="1106750"/>
          </a:xfrm>
        </p:grpSpPr>
        <p:sp>
          <p:nvSpPr>
            <p:cNvPr id="5" name="圆角矩形 4"/>
            <p:cNvSpPr/>
            <p:nvPr/>
          </p:nvSpPr>
          <p:spPr>
            <a:xfrm>
              <a:off x="717476" y="1291449"/>
              <a:ext cx="2054324" cy="1106750"/>
            </a:xfrm>
            <a:prstGeom prst="roundRect">
              <a:avLst>
                <a:gd name="adj" fmla="val 10880"/>
              </a:avLst>
            </a:prstGeom>
            <a:solidFill>
              <a:schemeClr val="accent2">
                <a:lumMod val="75000"/>
              </a:schemeClr>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0314" rtl="0" eaLnBrk="1" fontAlgn="auto" latinLnBrk="0" hangingPunct="1">
                <a:lnSpc>
                  <a:spcPct val="120000"/>
                </a:lnSpc>
                <a:spcBef>
                  <a:spcPts val="0"/>
                </a:spcBef>
                <a:spcAft>
                  <a:spcPts val="0"/>
                </a:spcAft>
                <a:buClrTx/>
                <a:buSzTx/>
                <a:buFontTx/>
                <a:buNone/>
                <a:tabLst/>
                <a:defRPr/>
              </a:pPr>
              <a:endParaRPr kumimoji="0" lang="zh-CN" altLang="en-US" sz="1411" b="1" i="0" u="none" strike="noStrike" kern="1200" cap="none" spc="0" normalizeH="0" baseline="0" noProof="0">
                <a:ln>
                  <a:noFill/>
                </a:ln>
                <a:solidFill>
                  <a:prstClr val="white"/>
                </a:solidFill>
                <a:effectLst/>
                <a:uLnTx/>
                <a:uFillTx/>
                <a:cs typeface="+mn-ea"/>
                <a:sym typeface="+mn-lt"/>
              </a:endParaRPr>
            </a:p>
          </p:txBody>
        </p:sp>
        <p:sp>
          <p:nvSpPr>
            <p:cNvPr id="6" name="Freeform 41"/>
            <p:cNvSpPr>
              <a:spLocks noEditPoints="1"/>
            </p:cNvSpPr>
            <p:nvPr/>
          </p:nvSpPr>
          <p:spPr bwMode="auto">
            <a:xfrm>
              <a:off x="828093" y="1596949"/>
              <a:ext cx="575913" cy="515873"/>
            </a:xfrm>
            <a:custGeom>
              <a:avLst/>
              <a:gdLst>
                <a:gd name="T0" fmla="*/ 2147483647 w 67"/>
                <a:gd name="T1" fmla="*/ 124018912 h 60"/>
                <a:gd name="T2" fmla="*/ 2147483647 w 67"/>
                <a:gd name="T3" fmla="*/ 0 h 60"/>
                <a:gd name="T4" fmla="*/ 2147483647 w 67"/>
                <a:gd name="T5" fmla="*/ 0 h 60"/>
                <a:gd name="T6" fmla="*/ 2147483647 w 67"/>
                <a:gd name="T7" fmla="*/ 124018912 h 60"/>
                <a:gd name="T8" fmla="*/ 2147483647 w 67"/>
                <a:gd name="T9" fmla="*/ 310059138 h 60"/>
                <a:gd name="T10" fmla="*/ 2147483647 w 67"/>
                <a:gd name="T11" fmla="*/ 868156039 h 60"/>
                <a:gd name="T12" fmla="*/ 2147483647 w 67"/>
                <a:gd name="T13" fmla="*/ 124018912 h 60"/>
                <a:gd name="T14" fmla="*/ 2147483647 w 67"/>
                <a:gd name="T15" fmla="*/ 1922344337 h 60"/>
                <a:gd name="T16" fmla="*/ 2147483647 w 67"/>
                <a:gd name="T17" fmla="*/ 124018912 h 60"/>
                <a:gd name="T18" fmla="*/ 1902898002 w 67"/>
                <a:gd name="T19" fmla="*/ 124018912 h 60"/>
                <a:gd name="T20" fmla="*/ 122771150 w 67"/>
                <a:gd name="T21" fmla="*/ 1922344337 h 60"/>
                <a:gd name="T22" fmla="*/ 122771150 w 67"/>
                <a:gd name="T23" fmla="*/ 2147483647 h 60"/>
                <a:gd name="T24" fmla="*/ 245534466 w 67"/>
                <a:gd name="T25" fmla="*/ 2147483647 h 60"/>
                <a:gd name="T26" fmla="*/ 429691207 w 67"/>
                <a:gd name="T27" fmla="*/ 2147483647 h 60"/>
                <a:gd name="T28" fmla="*/ 2087055172 w 67"/>
                <a:gd name="T29" fmla="*/ 558097024 h 60"/>
                <a:gd name="T30" fmla="*/ 2147483647 w 67"/>
                <a:gd name="T31" fmla="*/ 2147483647 h 60"/>
                <a:gd name="T32" fmla="*/ 2147483647 w 67"/>
                <a:gd name="T33" fmla="*/ 2147483647 h 60"/>
                <a:gd name="T34" fmla="*/ 2147483647 w 67"/>
                <a:gd name="T35" fmla="*/ 1922344337 h 60"/>
                <a:gd name="T36" fmla="*/ 552454614 w 67"/>
                <a:gd name="T37" fmla="*/ 2147483647 h 60"/>
                <a:gd name="T38" fmla="*/ 552454614 w 67"/>
                <a:gd name="T39" fmla="*/ 2147483647 h 60"/>
                <a:gd name="T40" fmla="*/ 797989019 w 67"/>
                <a:gd name="T41" fmla="*/ 2147483647 h 60"/>
                <a:gd name="T42" fmla="*/ 1718749157 w 67"/>
                <a:gd name="T43" fmla="*/ 2147483647 h 60"/>
                <a:gd name="T44" fmla="*/ 1718749157 w 67"/>
                <a:gd name="T45" fmla="*/ 2147483647 h 60"/>
                <a:gd name="T46" fmla="*/ 1780134717 w 67"/>
                <a:gd name="T47" fmla="*/ 2147483647 h 60"/>
                <a:gd name="T48" fmla="*/ 2147483647 w 67"/>
                <a:gd name="T49" fmla="*/ 2147483647 h 60"/>
                <a:gd name="T50" fmla="*/ 2147483647 w 67"/>
                <a:gd name="T51" fmla="*/ 2147483647 h 60"/>
                <a:gd name="T52" fmla="*/ 2147483647 w 67"/>
                <a:gd name="T53" fmla="*/ 2147483647 h 60"/>
                <a:gd name="T54" fmla="*/ 2147483647 w 67"/>
                <a:gd name="T55" fmla="*/ 2147483647 h 60"/>
                <a:gd name="T56" fmla="*/ 2147483647 w 67"/>
                <a:gd name="T57" fmla="*/ 2147483647 h 60"/>
                <a:gd name="T58" fmla="*/ 2147483647 w 67"/>
                <a:gd name="T59" fmla="*/ 2147483647 h 60"/>
                <a:gd name="T60" fmla="*/ 2087055172 w 67"/>
                <a:gd name="T61" fmla="*/ 806142661 h 60"/>
                <a:gd name="T62" fmla="*/ 552454614 w 67"/>
                <a:gd name="T63" fmla="*/ 2147483647 h 6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67"/>
                <a:gd name="T97" fmla="*/ 0 h 60"/>
                <a:gd name="T98" fmla="*/ 67 w 67"/>
                <a:gd name="T99" fmla="*/ 60 h 6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67" h="60">
                  <a:moveTo>
                    <a:pt x="53" y="2"/>
                  </a:moveTo>
                  <a:cubicBezTo>
                    <a:pt x="53" y="1"/>
                    <a:pt x="52" y="0"/>
                    <a:pt x="51" y="0"/>
                  </a:cubicBezTo>
                  <a:cubicBezTo>
                    <a:pt x="46" y="0"/>
                    <a:pt x="46" y="0"/>
                    <a:pt x="46" y="0"/>
                  </a:cubicBezTo>
                  <a:cubicBezTo>
                    <a:pt x="45" y="0"/>
                    <a:pt x="44" y="1"/>
                    <a:pt x="44" y="2"/>
                  </a:cubicBezTo>
                  <a:cubicBezTo>
                    <a:pt x="44" y="5"/>
                    <a:pt x="44" y="5"/>
                    <a:pt x="44" y="5"/>
                  </a:cubicBezTo>
                  <a:cubicBezTo>
                    <a:pt x="53" y="14"/>
                    <a:pt x="53" y="14"/>
                    <a:pt x="53" y="14"/>
                  </a:cubicBezTo>
                  <a:lnTo>
                    <a:pt x="53" y="2"/>
                  </a:lnTo>
                  <a:close/>
                  <a:moveTo>
                    <a:pt x="66" y="31"/>
                  </a:moveTo>
                  <a:cubicBezTo>
                    <a:pt x="36" y="2"/>
                    <a:pt x="36" y="2"/>
                    <a:pt x="36" y="2"/>
                  </a:cubicBezTo>
                  <a:cubicBezTo>
                    <a:pt x="35" y="0"/>
                    <a:pt x="33" y="0"/>
                    <a:pt x="31" y="2"/>
                  </a:cubicBezTo>
                  <a:cubicBezTo>
                    <a:pt x="2" y="31"/>
                    <a:pt x="2" y="31"/>
                    <a:pt x="2" y="31"/>
                  </a:cubicBezTo>
                  <a:cubicBezTo>
                    <a:pt x="0" y="33"/>
                    <a:pt x="0" y="35"/>
                    <a:pt x="2" y="36"/>
                  </a:cubicBezTo>
                  <a:cubicBezTo>
                    <a:pt x="2" y="37"/>
                    <a:pt x="3" y="37"/>
                    <a:pt x="4" y="37"/>
                  </a:cubicBezTo>
                  <a:cubicBezTo>
                    <a:pt x="5" y="37"/>
                    <a:pt x="6" y="37"/>
                    <a:pt x="7" y="36"/>
                  </a:cubicBezTo>
                  <a:cubicBezTo>
                    <a:pt x="34" y="9"/>
                    <a:pt x="34" y="9"/>
                    <a:pt x="34" y="9"/>
                  </a:cubicBezTo>
                  <a:cubicBezTo>
                    <a:pt x="61" y="36"/>
                    <a:pt x="61" y="36"/>
                    <a:pt x="61" y="36"/>
                  </a:cubicBezTo>
                  <a:cubicBezTo>
                    <a:pt x="62" y="38"/>
                    <a:pt x="65" y="38"/>
                    <a:pt x="66" y="36"/>
                  </a:cubicBezTo>
                  <a:cubicBezTo>
                    <a:pt x="67" y="35"/>
                    <a:pt x="67" y="33"/>
                    <a:pt x="66" y="31"/>
                  </a:cubicBezTo>
                  <a:close/>
                  <a:moveTo>
                    <a:pt x="9" y="37"/>
                  </a:moveTo>
                  <a:cubicBezTo>
                    <a:pt x="9" y="57"/>
                    <a:pt x="9" y="57"/>
                    <a:pt x="9" y="57"/>
                  </a:cubicBezTo>
                  <a:cubicBezTo>
                    <a:pt x="9" y="59"/>
                    <a:pt x="11" y="60"/>
                    <a:pt x="13" y="60"/>
                  </a:cubicBezTo>
                  <a:cubicBezTo>
                    <a:pt x="28" y="60"/>
                    <a:pt x="28" y="60"/>
                    <a:pt x="28" y="60"/>
                  </a:cubicBezTo>
                  <a:cubicBezTo>
                    <a:pt x="28" y="42"/>
                    <a:pt x="28" y="42"/>
                    <a:pt x="28" y="42"/>
                  </a:cubicBezTo>
                  <a:cubicBezTo>
                    <a:pt x="28" y="42"/>
                    <a:pt x="29" y="41"/>
                    <a:pt x="29" y="41"/>
                  </a:cubicBezTo>
                  <a:cubicBezTo>
                    <a:pt x="38" y="41"/>
                    <a:pt x="38" y="41"/>
                    <a:pt x="38" y="41"/>
                  </a:cubicBezTo>
                  <a:cubicBezTo>
                    <a:pt x="39" y="41"/>
                    <a:pt x="39" y="42"/>
                    <a:pt x="39" y="42"/>
                  </a:cubicBezTo>
                  <a:cubicBezTo>
                    <a:pt x="39" y="60"/>
                    <a:pt x="39" y="60"/>
                    <a:pt x="39" y="60"/>
                  </a:cubicBezTo>
                  <a:cubicBezTo>
                    <a:pt x="55" y="60"/>
                    <a:pt x="55" y="60"/>
                    <a:pt x="55" y="60"/>
                  </a:cubicBezTo>
                  <a:cubicBezTo>
                    <a:pt x="57" y="60"/>
                    <a:pt x="58" y="59"/>
                    <a:pt x="58" y="57"/>
                  </a:cubicBezTo>
                  <a:cubicBezTo>
                    <a:pt x="58" y="38"/>
                    <a:pt x="58" y="38"/>
                    <a:pt x="58" y="38"/>
                  </a:cubicBezTo>
                  <a:cubicBezTo>
                    <a:pt x="34" y="13"/>
                    <a:pt x="34" y="13"/>
                    <a:pt x="34" y="13"/>
                  </a:cubicBezTo>
                  <a:lnTo>
                    <a:pt x="9" y="37"/>
                  </a:lnTo>
                  <a:close/>
                </a:path>
              </a:pathLst>
            </a:custGeom>
            <a:solidFill>
              <a:schemeClr val="bg1"/>
            </a:solidFill>
            <a:ln w="9525">
              <a:noFill/>
              <a:round/>
              <a:headEnd/>
              <a:tailEnd/>
            </a:ln>
          </p:spPr>
          <p:txBody>
            <a:bodyPr/>
            <a:lstStyle/>
            <a:p>
              <a:pPr marL="0" marR="0" lvl="0" indent="0" algn="l" defTabSz="910314" rtl="0" eaLnBrk="1" fontAlgn="auto" latinLnBrk="0" hangingPunct="1">
                <a:lnSpc>
                  <a:spcPct val="120000"/>
                </a:lnSpc>
                <a:spcBef>
                  <a:spcPts val="0"/>
                </a:spcBef>
                <a:spcAft>
                  <a:spcPts val="0"/>
                </a:spcAft>
                <a:buClrTx/>
                <a:buSzTx/>
                <a:buFontTx/>
                <a:buNone/>
                <a:tabLst/>
                <a:defRPr/>
              </a:pPr>
              <a:endParaRPr kumimoji="0" lang="en-US" sz="1411" b="0" i="0" u="none" strike="noStrike" kern="0" cap="none" spc="0" normalizeH="0" baseline="0" noProof="0" dirty="0">
                <a:ln>
                  <a:noFill/>
                </a:ln>
                <a:solidFill>
                  <a:sysClr val="windowText" lastClr="000000"/>
                </a:solidFill>
                <a:effectLst/>
                <a:uLnTx/>
                <a:uFillTx/>
                <a:cs typeface="+mn-ea"/>
                <a:sym typeface="+mn-lt"/>
              </a:endParaRPr>
            </a:p>
          </p:txBody>
        </p:sp>
        <p:sp>
          <p:nvSpPr>
            <p:cNvPr id="17436" name="TextBox 6"/>
            <p:cNvSpPr txBox="1">
              <a:spLocks noChangeArrowheads="1"/>
            </p:cNvSpPr>
            <p:nvPr/>
          </p:nvSpPr>
          <p:spPr bwMode="auto">
            <a:xfrm>
              <a:off x="1403648" y="1609635"/>
              <a:ext cx="1224138" cy="541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900">
                  <a:solidFill>
                    <a:schemeClr val="tx1"/>
                  </a:solidFill>
                  <a:latin typeface="Arial" pitchFamily="34" charset="0"/>
                  <a:ea typeface="微软雅黑" pitchFamily="34" charset="-122"/>
                </a:defRPr>
              </a:lvl1pPr>
              <a:lvl2pPr marL="742950" indent="-285750">
                <a:defRPr sz="1900">
                  <a:solidFill>
                    <a:schemeClr val="tx1"/>
                  </a:solidFill>
                  <a:latin typeface="Arial" pitchFamily="34" charset="0"/>
                  <a:ea typeface="微软雅黑" pitchFamily="34" charset="-122"/>
                </a:defRPr>
              </a:lvl2pPr>
              <a:lvl3pPr marL="1143000" indent="-228600">
                <a:defRPr sz="1900">
                  <a:solidFill>
                    <a:schemeClr val="tx1"/>
                  </a:solidFill>
                  <a:latin typeface="Arial" pitchFamily="34" charset="0"/>
                  <a:ea typeface="微软雅黑" pitchFamily="34" charset="-122"/>
                </a:defRPr>
              </a:lvl3pPr>
              <a:lvl4pPr marL="1600200" indent="-228600">
                <a:defRPr sz="1900">
                  <a:solidFill>
                    <a:schemeClr val="tx1"/>
                  </a:solidFill>
                  <a:latin typeface="Arial" pitchFamily="34" charset="0"/>
                  <a:ea typeface="微软雅黑" pitchFamily="34" charset="-122"/>
                </a:defRPr>
              </a:lvl4pPr>
              <a:lvl5pPr marL="2057400" indent="-228600">
                <a:defRPr sz="1900">
                  <a:solidFill>
                    <a:schemeClr val="tx1"/>
                  </a:solidFill>
                  <a:latin typeface="Arial" pitchFamily="34" charset="0"/>
                  <a:ea typeface="微软雅黑" pitchFamily="34" charset="-122"/>
                </a:defRPr>
              </a:lvl5pPr>
              <a:lvl6pPr marL="2514600" indent="-228600" defTabSz="966788" fontAlgn="base">
                <a:spcBef>
                  <a:spcPct val="0"/>
                </a:spcBef>
                <a:spcAft>
                  <a:spcPct val="0"/>
                </a:spcAft>
                <a:defRPr sz="1900">
                  <a:solidFill>
                    <a:schemeClr val="tx1"/>
                  </a:solidFill>
                  <a:latin typeface="Arial" pitchFamily="34" charset="0"/>
                  <a:ea typeface="微软雅黑" pitchFamily="34" charset="-122"/>
                </a:defRPr>
              </a:lvl6pPr>
              <a:lvl7pPr marL="2971800" indent="-228600" defTabSz="966788" fontAlgn="base">
                <a:spcBef>
                  <a:spcPct val="0"/>
                </a:spcBef>
                <a:spcAft>
                  <a:spcPct val="0"/>
                </a:spcAft>
                <a:defRPr sz="1900">
                  <a:solidFill>
                    <a:schemeClr val="tx1"/>
                  </a:solidFill>
                  <a:latin typeface="Arial" pitchFamily="34" charset="0"/>
                  <a:ea typeface="微软雅黑" pitchFamily="34" charset="-122"/>
                </a:defRPr>
              </a:lvl7pPr>
              <a:lvl8pPr marL="3429000" indent="-228600" defTabSz="966788" fontAlgn="base">
                <a:spcBef>
                  <a:spcPct val="0"/>
                </a:spcBef>
                <a:spcAft>
                  <a:spcPct val="0"/>
                </a:spcAft>
                <a:defRPr sz="1900">
                  <a:solidFill>
                    <a:schemeClr val="tx1"/>
                  </a:solidFill>
                  <a:latin typeface="Arial" pitchFamily="34" charset="0"/>
                  <a:ea typeface="微软雅黑" pitchFamily="34" charset="-122"/>
                </a:defRPr>
              </a:lvl8pPr>
              <a:lvl9pPr marL="3886200" indent="-228600" defTabSz="966788" fontAlgn="base">
                <a:spcBef>
                  <a:spcPct val="0"/>
                </a:spcBef>
                <a:spcAft>
                  <a:spcPct val="0"/>
                </a:spcAft>
                <a:defRPr sz="1900">
                  <a:solidFill>
                    <a:schemeClr val="tx1"/>
                  </a:solidFill>
                  <a:latin typeface="Arial" pitchFamily="34" charset="0"/>
                  <a:ea typeface="微软雅黑" pitchFamily="34" charset="-122"/>
                </a:defRPr>
              </a:lvl9pPr>
            </a:lstStyle>
            <a:p>
              <a:pPr marL="0" marR="0" lvl="0" indent="0" algn="ctr" defTabSz="685800" rtl="0" eaLnBrk="1" fontAlgn="auto" latinLnBrk="0" hangingPunct="1">
                <a:lnSpc>
                  <a:spcPct val="120000"/>
                </a:lnSpc>
                <a:spcBef>
                  <a:spcPts val="0"/>
                </a:spcBef>
                <a:spcAft>
                  <a:spcPts val="0"/>
                </a:spcAft>
                <a:buClrTx/>
                <a:buSzTx/>
                <a:buFontTx/>
                <a:buNone/>
                <a:tabLst/>
                <a:defRPr/>
              </a:pPr>
              <a:r>
                <a:rPr kumimoji="0" lang="zh-CN" altLang="en-US" sz="2069" b="1" i="0" u="none" strike="noStrike" kern="1200" cap="none" spc="0" normalizeH="0" baseline="0" noProof="0">
                  <a:ln>
                    <a:noFill/>
                  </a:ln>
                  <a:solidFill>
                    <a:prstClr val="white"/>
                  </a:solidFill>
                  <a:effectLst/>
                  <a:uLnTx/>
                  <a:uFillTx/>
                  <a:latin typeface="+mn-lt"/>
                  <a:ea typeface="+mn-ea"/>
                  <a:cs typeface="+mn-ea"/>
                  <a:sym typeface="+mn-lt"/>
                </a:rPr>
                <a:t>标题</a:t>
              </a:r>
            </a:p>
          </p:txBody>
        </p:sp>
      </p:grpSp>
      <p:sp>
        <p:nvSpPr>
          <p:cNvPr id="8" name="文本框 58"/>
          <p:cNvSpPr txBox="1"/>
          <p:nvPr/>
        </p:nvSpPr>
        <p:spPr>
          <a:xfrm>
            <a:off x="3312579" y="1139081"/>
            <a:ext cx="4897505" cy="771720"/>
          </a:xfrm>
          <a:prstGeom prst="rect">
            <a:avLst/>
          </a:prstGeom>
          <a:noFill/>
        </p:spPr>
        <p:txBody>
          <a:bodyPr lIns="93315" tIns="46658" rIns="93315" bIns="46658">
            <a:spAutoFit/>
          </a:bodyPr>
          <a:lstStyle/>
          <a:p>
            <a:pPr marL="291623" marR="0" lvl="0" indent="-291623" algn="l" defTabSz="910314" rtl="0" eaLnBrk="1" fontAlgn="auto" latinLnBrk="0" hangingPunct="1">
              <a:lnSpc>
                <a:spcPct val="120000"/>
              </a:lnSpc>
              <a:spcBef>
                <a:spcPts val="0"/>
              </a:spcBef>
              <a:spcAft>
                <a:spcPts val="0"/>
              </a:spcAft>
              <a:buClrTx/>
              <a:buSzTx/>
              <a:buFont typeface="Wingdings" panose="05000000000000000000" pitchFamily="2" charset="2"/>
              <a:buChar char="l"/>
              <a:tabLst/>
              <a:defRPr/>
            </a:pPr>
            <a:r>
              <a:rPr kumimoji="0" lang="zh-CN" altLang="en-US" sz="1223" b="0" i="0" u="none" strike="noStrike" kern="1200" cap="none" spc="0" normalizeH="0" baseline="0" noProof="0" dirty="0">
                <a:ln>
                  <a:noFill/>
                </a:ln>
                <a:solidFill>
                  <a:schemeClr val="tx1">
                    <a:lumMod val="85000"/>
                    <a:lumOff val="15000"/>
                  </a:schemeClr>
                </a:solidFill>
                <a:effectLst/>
                <a:uLnTx/>
                <a:uFillTx/>
                <a:cs typeface="+mn-ea"/>
                <a:sym typeface="+mn-lt"/>
              </a:rPr>
              <a:t>单击此处添加文本，单击此处添加文本，单击此处添加文本</a:t>
            </a:r>
            <a:endParaRPr kumimoji="0" lang="en-US" altLang="zh-CN" sz="1223" b="0" i="0" u="none" strike="noStrike" kern="1200" cap="none" spc="0" normalizeH="0" baseline="0" noProof="0" dirty="0">
              <a:ln>
                <a:noFill/>
              </a:ln>
              <a:solidFill>
                <a:schemeClr val="tx1">
                  <a:lumMod val="85000"/>
                  <a:lumOff val="15000"/>
                </a:schemeClr>
              </a:solidFill>
              <a:effectLst/>
              <a:uLnTx/>
              <a:uFillTx/>
              <a:cs typeface="+mn-ea"/>
              <a:sym typeface="+mn-lt"/>
            </a:endParaRPr>
          </a:p>
          <a:p>
            <a:pPr marL="291623" marR="0" lvl="0" indent="-291623" algn="l" defTabSz="910314" rtl="0" eaLnBrk="1" fontAlgn="auto" latinLnBrk="0" hangingPunct="1">
              <a:lnSpc>
                <a:spcPct val="120000"/>
              </a:lnSpc>
              <a:spcBef>
                <a:spcPts val="0"/>
              </a:spcBef>
              <a:spcAft>
                <a:spcPts val="0"/>
              </a:spcAft>
              <a:buClrTx/>
              <a:buSzTx/>
              <a:buFont typeface="Wingdings" panose="05000000000000000000" pitchFamily="2" charset="2"/>
              <a:buChar char="l"/>
              <a:tabLst/>
              <a:defRPr/>
            </a:pPr>
            <a:r>
              <a:rPr kumimoji="0" lang="zh-CN" altLang="en-US" sz="1223" b="0" i="0" u="none" strike="noStrike" kern="1200" cap="none" spc="0" normalizeH="0" baseline="0" noProof="0" dirty="0">
                <a:ln>
                  <a:noFill/>
                </a:ln>
                <a:solidFill>
                  <a:schemeClr val="tx1">
                    <a:lumMod val="85000"/>
                    <a:lumOff val="15000"/>
                  </a:schemeClr>
                </a:solidFill>
                <a:effectLst/>
                <a:uLnTx/>
                <a:uFillTx/>
                <a:cs typeface="+mn-ea"/>
                <a:sym typeface="+mn-lt"/>
              </a:rPr>
              <a:t>单击此处添加文本，单击此处添加文本，单击此处添加文本</a:t>
            </a:r>
            <a:endParaRPr kumimoji="0" lang="en-US" altLang="zh-CN" sz="1223" b="0" i="0" u="none" strike="noStrike" kern="1200" cap="none" spc="0" normalizeH="0" baseline="0" noProof="0" dirty="0">
              <a:ln>
                <a:noFill/>
              </a:ln>
              <a:solidFill>
                <a:schemeClr val="tx1">
                  <a:lumMod val="85000"/>
                  <a:lumOff val="15000"/>
                </a:schemeClr>
              </a:solidFill>
              <a:effectLst/>
              <a:uLnTx/>
              <a:uFillTx/>
              <a:cs typeface="+mn-ea"/>
              <a:sym typeface="+mn-lt"/>
            </a:endParaRPr>
          </a:p>
          <a:p>
            <a:pPr marL="291623" marR="0" lvl="0" indent="-291623" algn="l" defTabSz="910314" rtl="0" eaLnBrk="1" fontAlgn="auto" latinLnBrk="0" hangingPunct="1">
              <a:lnSpc>
                <a:spcPct val="120000"/>
              </a:lnSpc>
              <a:spcBef>
                <a:spcPts val="0"/>
              </a:spcBef>
              <a:spcAft>
                <a:spcPts val="0"/>
              </a:spcAft>
              <a:buClrTx/>
              <a:buSzTx/>
              <a:buFont typeface="Wingdings" panose="05000000000000000000" pitchFamily="2" charset="2"/>
              <a:buChar char="l"/>
              <a:tabLst/>
              <a:defRPr/>
            </a:pPr>
            <a:r>
              <a:rPr kumimoji="0" lang="zh-CN" altLang="en-US" sz="1223" b="0" i="0" u="none" strike="noStrike" kern="1200" cap="none" spc="0" normalizeH="0" baseline="0" noProof="0" dirty="0">
                <a:ln>
                  <a:noFill/>
                </a:ln>
                <a:solidFill>
                  <a:schemeClr val="tx1">
                    <a:lumMod val="85000"/>
                    <a:lumOff val="15000"/>
                  </a:schemeClr>
                </a:solidFill>
                <a:effectLst/>
                <a:uLnTx/>
                <a:uFillTx/>
                <a:cs typeface="+mn-ea"/>
                <a:sym typeface="+mn-lt"/>
              </a:rPr>
              <a:t>单击此处添加文本，单击此处添加文本，单击此处添加文本</a:t>
            </a:r>
            <a:endParaRPr kumimoji="0" lang="en-US" altLang="zh-CN" sz="1223" b="0" i="0" u="none" strike="noStrike" kern="1200" cap="none" spc="0" normalizeH="0" baseline="0" noProof="0" dirty="0">
              <a:ln>
                <a:noFill/>
              </a:ln>
              <a:solidFill>
                <a:schemeClr val="tx1">
                  <a:lumMod val="85000"/>
                  <a:lumOff val="15000"/>
                </a:schemeClr>
              </a:solidFill>
              <a:effectLst/>
              <a:uLnTx/>
              <a:uFillTx/>
              <a:cs typeface="+mn-ea"/>
              <a:sym typeface="+mn-lt"/>
            </a:endParaRPr>
          </a:p>
        </p:txBody>
      </p:sp>
      <p:sp>
        <p:nvSpPr>
          <p:cNvPr id="10" name="文本框 58"/>
          <p:cNvSpPr txBox="1"/>
          <p:nvPr/>
        </p:nvSpPr>
        <p:spPr>
          <a:xfrm>
            <a:off x="3312579" y="2390334"/>
            <a:ext cx="4897505" cy="771720"/>
          </a:xfrm>
          <a:prstGeom prst="rect">
            <a:avLst/>
          </a:prstGeom>
          <a:noFill/>
        </p:spPr>
        <p:txBody>
          <a:bodyPr lIns="93315" tIns="46658" rIns="93315" bIns="46658">
            <a:spAutoFit/>
          </a:bodyPr>
          <a:lstStyle/>
          <a:p>
            <a:pPr marL="291623" marR="0" lvl="0" indent="-291623" algn="l" defTabSz="910314" rtl="0" eaLnBrk="1" fontAlgn="auto" latinLnBrk="0" hangingPunct="1">
              <a:lnSpc>
                <a:spcPct val="120000"/>
              </a:lnSpc>
              <a:spcBef>
                <a:spcPts val="0"/>
              </a:spcBef>
              <a:spcAft>
                <a:spcPts val="0"/>
              </a:spcAft>
              <a:buClrTx/>
              <a:buSzTx/>
              <a:buFont typeface="Wingdings" panose="05000000000000000000" pitchFamily="2" charset="2"/>
              <a:buChar char="l"/>
              <a:tabLst/>
              <a:defRPr/>
            </a:pPr>
            <a:r>
              <a:rPr kumimoji="0" lang="zh-CN" altLang="en-US" sz="1223" b="0" i="0" u="none" strike="noStrike" kern="1200" cap="none" spc="0" normalizeH="0" baseline="0" noProof="0" dirty="0">
                <a:ln>
                  <a:noFill/>
                </a:ln>
                <a:solidFill>
                  <a:schemeClr val="tx1">
                    <a:lumMod val="85000"/>
                    <a:lumOff val="15000"/>
                  </a:schemeClr>
                </a:solidFill>
                <a:effectLst/>
                <a:uLnTx/>
                <a:uFillTx/>
                <a:cs typeface="+mn-ea"/>
                <a:sym typeface="+mn-lt"/>
              </a:rPr>
              <a:t>单击此处添加文本，单击此处添加文本，单击此处添加文本</a:t>
            </a:r>
            <a:endParaRPr kumimoji="0" lang="en-US" altLang="zh-CN" sz="1223" b="0" i="0" u="none" strike="noStrike" kern="1200" cap="none" spc="0" normalizeH="0" baseline="0" noProof="0" dirty="0">
              <a:ln>
                <a:noFill/>
              </a:ln>
              <a:solidFill>
                <a:schemeClr val="tx1">
                  <a:lumMod val="85000"/>
                  <a:lumOff val="15000"/>
                </a:schemeClr>
              </a:solidFill>
              <a:effectLst/>
              <a:uLnTx/>
              <a:uFillTx/>
              <a:cs typeface="+mn-ea"/>
              <a:sym typeface="+mn-lt"/>
            </a:endParaRPr>
          </a:p>
          <a:p>
            <a:pPr marL="291623" marR="0" lvl="0" indent="-291623" algn="l" defTabSz="910314" rtl="0" eaLnBrk="1" fontAlgn="auto" latinLnBrk="0" hangingPunct="1">
              <a:lnSpc>
                <a:spcPct val="120000"/>
              </a:lnSpc>
              <a:spcBef>
                <a:spcPts val="0"/>
              </a:spcBef>
              <a:spcAft>
                <a:spcPts val="0"/>
              </a:spcAft>
              <a:buClrTx/>
              <a:buSzTx/>
              <a:buFont typeface="Wingdings" panose="05000000000000000000" pitchFamily="2" charset="2"/>
              <a:buChar char="l"/>
              <a:tabLst/>
              <a:defRPr/>
            </a:pPr>
            <a:r>
              <a:rPr kumimoji="0" lang="zh-CN" altLang="en-US" sz="1223" b="0" i="0" u="none" strike="noStrike" kern="1200" cap="none" spc="0" normalizeH="0" baseline="0" noProof="0" dirty="0">
                <a:ln>
                  <a:noFill/>
                </a:ln>
                <a:solidFill>
                  <a:schemeClr val="tx1">
                    <a:lumMod val="85000"/>
                    <a:lumOff val="15000"/>
                  </a:schemeClr>
                </a:solidFill>
                <a:effectLst/>
                <a:uLnTx/>
                <a:uFillTx/>
                <a:cs typeface="+mn-ea"/>
                <a:sym typeface="+mn-lt"/>
              </a:rPr>
              <a:t>单击此处添加文本，单击此处添加文本，单击此处添加文本</a:t>
            </a:r>
            <a:endParaRPr kumimoji="0" lang="en-US" altLang="zh-CN" sz="1223" b="0" i="0" u="none" strike="noStrike" kern="1200" cap="none" spc="0" normalizeH="0" baseline="0" noProof="0" dirty="0">
              <a:ln>
                <a:noFill/>
              </a:ln>
              <a:solidFill>
                <a:schemeClr val="tx1">
                  <a:lumMod val="85000"/>
                  <a:lumOff val="15000"/>
                </a:schemeClr>
              </a:solidFill>
              <a:effectLst/>
              <a:uLnTx/>
              <a:uFillTx/>
              <a:cs typeface="+mn-ea"/>
              <a:sym typeface="+mn-lt"/>
            </a:endParaRPr>
          </a:p>
          <a:p>
            <a:pPr marL="291623" marR="0" lvl="0" indent="-291623" algn="l" defTabSz="910314" rtl="0" eaLnBrk="1" fontAlgn="auto" latinLnBrk="0" hangingPunct="1">
              <a:lnSpc>
                <a:spcPct val="120000"/>
              </a:lnSpc>
              <a:spcBef>
                <a:spcPts val="0"/>
              </a:spcBef>
              <a:spcAft>
                <a:spcPts val="0"/>
              </a:spcAft>
              <a:buClrTx/>
              <a:buSzTx/>
              <a:buFont typeface="Wingdings" panose="05000000000000000000" pitchFamily="2" charset="2"/>
              <a:buChar char="l"/>
              <a:tabLst/>
              <a:defRPr/>
            </a:pPr>
            <a:r>
              <a:rPr kumimoji="0" lang="zh-CN" altLang="en-US" sz="1223" b="0" i="0" u="none" strike="noStrike" kern="1200" cap="none" spc="0" normalizeH="0" baseline="0" noProof="0" dirty="0">
                <a:ln>
                  <a:noFill/>
                </a:ln>
                <a:solidFill>
                  <a:schemeClr val="tx1">
                    <a:lumMod val="85000"/>
                    <a:lumOff val="15000"/>
                  </a:schemeClr>
                </a:solidFill>
                <a:effectLst/>
                <a:uLnTx/>
                <a:uFillTx/>
                <a:cs typeface="+mn-ea"/>
                <a:sym typeface="+mn-lt"/>
              </a:rPr>
              <a:t>单击此处添加文本，单击此处添加文本，单击此处添加文本</a:t>
            </a:r>
            <a:endParaRPr kumimoji="0" lang="en-US" altLang="zh-CN" sz="1223" b="0" i="0" u="none" strike="noStrike" kern="1200" cap="none" spc="0" normalizeH="0" baseline="0" noProof="0" dirty="0">
              <a:ln>
                <a:noFill/>
              </a:ln>
              <a:solidFill>
                <a:schemeClr val="tx1">
                  <a:lumMod val="85000"/>
                  <a:lumOff val="15000"/>
                </a:schemeClr>
              </a:solidFill>
              <a:effectLst/>
              <a:uLnTx/>
              <a:uFillTx/>
              <a:cs typeface="+mn-ea"/>
              <a:sym typeface="+mn-lt"/>
            </a:endParaRPr>
          </a:p>
        </p:txBody>
      </p:sp>
      <p:sp>
        <p:nvSpPr>
          <p:cNvPr id="12" name="文本框 58"/>
          <p:cNvSpPr txBox="1"/>
          <p:nvPr/>
        </p:nvSpPr>
        <p:spPr>
          <a:xfrm>
            <a:off x="3312579" y="3678916"/>
            <a:ext cx="4897505" cy="771720"/>
          </a:xfrm>
          <a:prstGeom prst="rect">
            <a:avLst/>
          </a:prstGeom>
          <a:noFill/>
        </p:spPr>
        <p:txBody>
          <a:bodyPr lIns="93315" tIns="46658" rIns="93315" bIns="46658">
            <a:spAutoFit/>
          </a:bodyPr>
          <a:lstStyle/>
          <a:p>
            <a:pPr marL="291623" marR="0" lvl="0" indent="-291623" algn="l" defTabSz="910314" rtl="0" eaLnBrk="1" fontAlgn="auto" latinLnBrk="0" hangingPunct="1">
              <a:lnSpc>
                <a:spcPct val="120000"/>
              </a:lnSpc>
              <a:spcBef>
                <a:spcPts val="0"/>
              </a:spcBef>
              <a:spcAft>
                <a:spcPts val="0"/>
              </a:spcAft>
              <a:buClrTx/>
              <a:buSzTx/>
              <a:buFont typeface="Wingdings" panose="05000000000000000000" pitchFamily="2" charset="2"/>
              <a:buChar char="l"/>
              <a:tabLst/>
              <a:defRPr/>
            </a:pPr>
            <a:r>
              <a:rPr kumimoji="0" lang="zh-CN" altLang="en-US" sz="1223" b="0" i="0" u="none" strike="noStrike" kern="1200" cap="none" spc="0" normalizeH="0" baseline="0" noProof="0" dirty="0">
                <a:ln>
                  <a:noFill/>
                </a:ln>
                <a:solidFill>
                  <a:schemeClr val="tx1">
                    <a:lumMod val="85000"/>
                    <a:lumOff val="15000"/>
                  </a:schemeClr>
                </a:solidFill>
                <a:effectLst/>
                <a:uLnTx/>
                <a:uFillTx/>
                <a:cs typeface="+mn-ea"/>
                <a:sym typeface="+mn-lt"/>
              </a:rPr>
              <a:t>单击此处添加文本，单击此处添加文本，单击此处添加文本</a:t>
            </a:r>
            <a:endParaRPr kumimoji="0" lang="en-US" altLang="zh-CN" sz="1223" b="0" i="0" u="none" strike="noStrike" kern="1200" cap="none" spc="0" normalizeH="0" baseline="0" noProof="0" dirty="0">
              <a:ln>
                <a:noFill/>
              </a:ln>
              <a:solidFill>
                <a:schemeClr val="tx1">
                  <a:lumMod val="85000"/>
                  <a:lumOff val="15000"/>
                </a:schemeClr>
              </a:solidFill>
              <a:effectLst/>
              <a:uLnTx/>
              <a:uFillTx/>
              <a:cs typeface="+mn-ea"/>
              <a:sym typeface="+mn-lt"/>
            </a:endParaRPr>
          </a:p>
          <a:p>
            <a:pPr marL="291623" marR="0" lvl="0" indent="-291623" algn="l" defTabSz="910314" rtl="0" eaLnBrk="1" fontAlgn="auto" latinLnBrk="0" hangingPunct="1">
              <a:lnSpc>
                <a:spcPct val="120000"/>
              </a:lnSpc>
              <a:spcBef>
                <a:spcPts val="0"/>
              </a:spcBef>
              <a:spcAft>
                <a:spcPts val="0"/>
              </a:spcAft>
              <a:buClrTx/>
              <a:buSzTx/>
              <a:buFont typeface="Wingdings" panose="05000000000000000000" pitchFamily="2" charset="2"/>
              <a:buChar char="l"/>
              <a:tabLst/>
              <a:defRPr/>
            </a:pPr>
            <a:r>
              <a:rPr kumimoji="0" lang="zh-CN" altLang="en-US" sz="1223" b="0" i="0" u="none" strike="noStrike" kern="1200" cap="none" spc="0" normalizeH="0" baseline="0" noProof="0" dirty="0">
                <a:ln>
                  <a:noFill/>
                </a:ln>
                <a:solidFill>
                  <a:schemeClr val="tx1">
                    <a:lumMod val="85000"/>
                    <a:lumOff val="15000"/>
                  </a:schemeClr>
                </a:solidFill>
                <a:effectLst/>
                <a:uLnTx/>
                <a:uFillTx/>
                <a:cs typeface="+mn-ea"/>
                <a:sym typeface="+mn-lt"/>
              </a:rPr>
              <a:t>单击此处添加文本，单击此处添加文本，单击此处添加文本</a:t>
            </a:r>
            <a:endParaRPr kumimoji="0" lang="en-US" altLang="zh-CN" sz="1223" b="0" i="0" u="none" strike="noStrike" kern="1200" cap="none" spc="0" normalizeH="0" baseline="0" noProof="0" dirty="0">
              <a:ln>
                <a:noFill/>
              </a:ln>
              <a:solidFill>
                <a:schemeClr val="tx1">
                  <a:lumMod val="85000"/>
                  <a:lumOff val="15000"/>
                </a:schemeClr>
              </a:solidFill>
              <a:effectLst/>
              <a:uLnTx/>
              <a:uFillTx/>
              <a:cs typeface="+mn-ea"/>
              <a:sym typeface="+mn-lt"/>
            </a:endParaRPr>
          </a:p>
          <a:p>
            <a:pPr marL="291623" marR="0" lvl="0" indent="-291623" algn="l" defTabSz="910314" rtl="0" eaLnBrk="1" fontAlgn="auto" latinLnBrk="0" hangingPunct="1">
              <a:lnSpc>
                <a:spcPct val="120000"/>
              </a:lnSpc>
              <a:spcBef>
                <a:spcPts val="0"/>
              </a:spcBef>
              <a:spcAft>
                <a:spcPts val="0"/>
              </a:spcAft>
              <a:buClrTx/>
              <a:buSzTx/>
              <a:buFont typeface="Wingdings" panose="05000000000000000000" pitchFamily="2" charset="2"/>
              <a:buChar char="l"/>
              <a:tabLst/>
              <a:defRPr/>
            </a:pPr>
            <a:r>
              <a:rPr kumimoji="0" lang="zh-CN" altLang="en-US" sz="1223" b="0" i="0" u="none" strike="noStrike" kern="1200" cap="none" spc="0" normalizeH="0" baseline="0" noProof="0" dirty="0">
                <a:ln>
                  <a:noFill/>
                </a:ln>
                <a:solidFill>
                  <a:schemeClr val="tx1">
                    <a:lumMod val="85000"/>
                    <a:lumOff val="15000"/>
                  </a:schemeClr>
                </a:solidFill>
                <a:effectLst/>
                <a:uLnTx/>
                <a:uFillTx/>
                <a:cs typeface="+mn-ea"/>
                <a:sym typeface="+mn-lt"/>
              </a:rPr>
              <a:t>单击此处添加文本，单击此处添加文本，单击此处添加文本</a:t>
            </a:r>
            <a:endParaRPr kumimoji="0" lang="en-US" altLang="zh-CN" sz="1223" b="0" i="0" u="none" strike="noStrike" kern="1200" cap="none" spc="0" normalizeH="0" baseline="0" noProof="0" dirty="0">
              <a:ln>
                <a:noFill/>
              </a:ln>
              <a:solidFill>
                <a:schemeClr val="tx1">
                  <a:lumMod val="85000"/>
                  <a:lumOff val="15000"/>
                </a:schemeClr>
              </a:solidFill>
              <a:effectLst/>
              <a:uLnTx/>
              <a:uFillTx/>
              <a:cs typeface="+mn-ea"/>
              <a:sym typeface="+mn-lt"/>
            </a:endParaRPr>
          </a:p>
        </p:txBody>
      </p:sp>
      <p:grpSp>
        <p:nvGrpSpPr>
          <p:cNvPr id="4" name="组合 12"/>
          <p:cNvGrpSpPr>
            <a:grpSpLocks/>
          </p:cNvGrpSpPr>
          <p:nvPr/>
        </p:nvGrpSpPr>
        <p:grpSpPr bwMode="auto">
          <a:xfrm>
            <a:off x="1380454" y="2305225"/>
            <a:ext cx="1746976" cy="901858"/>
            <a:chOff x="710462" y="2852936"/>
            <a:chExt cx="2054324" cy="1106750"/>
          </a:xfrm>
        </p:grpSpPr>
        <p:grpSp>
          <p:nvGrpSpPr>
            <p:cNvPr id="17425" name="组合 13"/>
            <p:cNvGrpSpPr>
              <a:grpSpLocks/>
            </p:cNvGrpSpPr>
            <p:nvPr/>
          </p:nvGrpSpPr>
          <p:grpSpPr bwMode="auto">
            <a:xfrm>
              <a:off x="710462" y="2852936"/>
              <a:ext cx="2054324" cy="1106750"/>
              <a:chOff x="717476" y="1291449"/>
              <a:chExt cx="2054324" cy="1106750"/>
            </a:xfrm>
          </p:grpSpPr>
          <p:sp>
            <p:nvSpPr>
              <p:cNvPr id="17" name="圆角矩形 16"/>
              <p:cNvSpPr/>
              <p:nvPr/>
            </p:nvSpPr>
            <p:spPr>
              <a:xfrm>
                <a:off x="717476" y="1291449"/>
                <a:ext cx="2054324" cy="1106750"/>
              </a:xfrm>
              <a:prstGeom prst="roundRect">
                <a:avLst>
                  <a:gd name="adj" fmla="val 10880"/>
                </a:avLst>
              </a:prstGeom>
              <a:solidFill>
                <a:srgbClr val="D9AA27"/>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0314" rtl="0" eaLnBrk="1" fontAlgn="auto" latinLnBrk="0" hangingPunct="1">
                  <a:lnSpc>
                    <a:spcPct val="120000"/>
                  </a:lnSpc>
                  <a:spcBef>
                    <a:spcPts val="0"/>
                  </a:spcBef>
                  <a:spcAft>
                    <a:spcPts val="0"/>
                  </a:spcAft>
                  <a:buClrTx/>
                  <a:buSzTx/>
                  <a:buFontTx/>
                  <a:buNone/>
                  <a:tabLst/>
                  <a:defRPr/>
                </a:pPr>
                <a:endParaRPr kumimoji="0" lang="zh-CN" altLang="en-US" sz="1411" b="1" i="0" u="none" strike="noStrike" kern="1200" cap="none" spc="0" normalizeH="0" baseline="0" noProof="0">
                  <a:ln>
                    <a:noFill/>
                  </a:ln>
                  <a:solidFill>
                    <a:prstClr val="white"/>
                  </a:solidFill>
                  <a:effectLst/>
                  <a:uLnTx/>
                  <a:uFillTx/>
                  <a:cs typeface="+mn-ea"/>
                  <a:sym typeface="+mn-lt"/>
                </a:endParaRPr>
              </a:p>
            </p:txBody>
          </p:sp>
          <p:sp>
            <p:nvSpPr>
              <p:cNvPr id="17431" name="TextBox 17"/>
              <p:cNvSpPr txBox="1">
                <a:spLocks noChangeArrowheads="1"/>
              </p:cNvSpPr>
              <p:nvPr/>
            </p:nvSpPr>
            <p:spPr bwMode="auto">
              <a:xfrm>
                <a:off x="1403648" y="1609636"/>
                <a:ext cx="1224138" cy="542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900">
                    <a:solidFill>
                      <a:schemeClr val="tx1"/>
                    </a:solidFill>
                    <a:latin typeface="Arial" pitchFamily="34" charset="0"/>
                    <a:ea typeface="微软雅黑" pitchFamily="34" charset="-122"/>
                  </a:defRPr>
                </a:lvl1pPr>
                <a:lvl2pPr marL="742950" indent="-285750">
                  <a:defRPr sz="1900">
                    <a:solidFill>
                      <a:schemeClr val="tx1"/>
                    </a:solidFill>
                    <a:latin typeface="Arial" pitchFamily="34" charset="0"/>
                    <a:ea typeface="微软雅黑" pitchFamily="34" charset="-122"/>
                  </a:defRPr>
                </a:lvl2pPr>
                <a:lvl3pPr marL="1143000" indent="-228600">
                  <a:defRPr sz="1900">
                    <a:solidFill>
                      <a:schemeClr val="tx1"/>
                    </a:solidFill>
                    <a:latin typeface="Arial" pitchFamily="34" charset="0"/>
                    <a:ea typeface="微软雅黑" pitchFamily="34" charset="-122"/>
                  </a:defRPr>
                </a:lvl3pPr>
                <a:lvl4pPr marL="1600200" indent="-228600">
                  <a:defRPr sz="1900">
                    <a:solidFill>
                      <a:schemeClr val="tx1"/>
                    </a:solidFill>
                    <a:latin typeface="Arial" pitchFamily="34" charset="0"/>
                    <a:ea typeface="微软雅黑" pitchFamily="34" charset="-122"/>
                  </a:defRPr>
                </a:lvl4pPr>
                <a:lvl5pPr marL="2057400" indent="-228600">
                  <a:defRPr sz="1900">
                    <a:solidFill>
                      <a:schemeClr val="tx1"/>
                    </a:solidFill>
                    <a:latin typeface="Arial" pitchFamily="34" charset="0"/>
                    <a:ea typeface="微软雅黑" pitchFamily="34" charset="-122"/>
                  </a:defRPr>
                </a:lvl5pPr>
                <a:lvl6pPr marL="2514600" indent="-228600" defTabSz="966788" fontAlgn="base">
                  <a:spcBef>
                    <a:spcPct val="0"/>
                  </a:spcBef>
                  <a:spcAft>
                    <a:spcPct val="0"/>
                  </a:spcAft>
                  <a:defRPr sz="1900">
                    <a:solidFill>
                      <a:schemeClr val="tx1"/>
                    </a:solidFill>
                    <a:latin typeface="Arial" pitchFamily="34" charset="0"/>
                    <a:ea typeface="微软雅黑" pitchFamily="34" charset="-122"/>
                  </a:defRPr>
                </a:lvl6pPr>
                <a:lvl7pPr marL="2971800" indent="-228600" defTabSz="966788" fontAlgn="base">
                  <a:spcBef>
                    <a:spcPct val="0"/>
                  </a:spcBef>
                  <a:spcAft>
                    <a:spcPct val="0"/>
                  </a:spcAft>
                  <a:defRPr sz="1900">
                    <a:solidFill>
                      <a:schemeClr val="tx1"/>
                    </a:solidFill>
                    <a:latin typeface="Arial" pitchFamily="34" charset="0"/>
                    <a:ea typeface="微软雅黑" pitchFamily="34" charset="-122"/>
                  </a:defRPr>
                </a:lvl7pPr>
                <a:lvl8pPr marL="3429000" indent="-228600" defTabSz="966788" fontAlgn="base">
                  <a:spcBef>
                    <a:spcPct val="0"/>
                  </a:spcBef>
                  <a:spcAft>
                    <a:spcPct val="0"/>
                  </a:spcAft>
                  <a:defRPr sz="1900">
                    <a:solidFill>
                      <a:schemeClr val="tx1"/>
                    </a:solidFill>
                    <a:latin typeface="Arial" pitchFamily="34" charset="0"/>
                    <a:ea typeface="微软雅黑" pitchFamily="34" charset="-122"/>
                  </a:defRPr>
                </a:lvl8pPr>
                <a:lvl9pPr marL="3886200" indent="-228600" defTabSz="966788" fontAlgn="base">
                  <a:spcBef>
                    <a:spcPct val="0"/>
                  </a:spcBef>
                  <a:spcAft>
                    <a:spcPct val="0"/>
                  </a:spcAft>
                  <a:defRPr sz="1900">
                    <a:solidFill>
                      <a:schemeClr val="tx1"/>
                    </a:solidFill>
                    <a:latin typeface="Arial" pitchFamily="34" charset="0"/>
                    <a:ea typeface="微软雅黑" pitchFamily="34" charset="-122"/>
                  </a:defRPr>
                </a:lvl9pPr>
              </a:lstStyle>
              <a:p>
                <a:pPr marL="0" marR="0" lvl="0" indent="0" algn="ctr" defTabSz="685800" rtl="0" eaLnBrk="1" fontAlgn="auto" latinLnBrk="0" hangingPunct="1">
                  <a:lnSpc>
                    <a:spcPct val="120000"/>
                  </a:lnSpc>
                  <a:spcBef>
                    <a:spcPts val="0"/>
                  </a:spcBef>
                  <a:spcAft>
                    <a:spcPts val="0"/>
                  </a:spcAft>
                  <a:buClrTx/>
                  <a:buSzTx/>
                  <a:buFontTx/>
                  <a:buNone/>
                  <a:tabLst/>
                  <a:defRPr/>
                </a:pPr>
                <a:r>
                  <a:rPr kumimoji="0" lang="zh-CN" altLang="en-US" sz="2069" b="1" i="0" u="none" strike="noStrike" kern="1200" cap="none" spc="0" normalizeH="0" baseline="0" noProof="0">
                    <a:ln>
                      <a:noFill/>
                    </a:ln>
                    <a:solidFill>
                      <a:prstClr val="white"/>
                    </a:solidFill>
                    <a:effectLst/>
                    <a:uLnTx/>
                    <a:uFillTx/>
                    <a:latin typeface="+mn-lt"/>
                    <a:ea typeface="+mn-ea"/>
                    <a:cs typeface="+mn-ea"/>
                    <a:sym typeface="+mn-lt"/>
                  </a:rPr>
                  <a:t>标题</a:t>
                </a:r>
              </a:p>
            </p:txBody>
          </p:sp>
        </p:grpSp>
        <p:sp>
          <p:nvSpPr>
            <p:cNvPr id="15" name="Freeform 26"/>
            <p:cNvSpPr>
              <a:spLocks noEditPoints="1"/>
            </p:cNvSpPr>
            <p:nvPr/>
          </p:nvSpPr>
          <p:spPr bwMode="auto">
            <a:xfrm>
              <a:off x="828102" y="3043502"/>
              <a:ext cx="467051" cy="467253"/>
            </a:xfrm>
            <a:custGeom>
              <a:avLst/>
              <a:gdLst/>
              <a:ahLst/>
              <a:cxnLst>
                <a:cxn ang="0">
                  <a:pos x="51" y="27"/>
                </a:cxn>
                <a:cxn ang="0">
                  <a:pos x="46" y="23"/>
                </a:cxn>
                <a:cxn ang="0">
                  <a:pos x="52" y="20"/>
                </a:cxn>
                <a:cxn ang="0">
                  <a:pos x="49" y="13"/>
                </a:cxn>
                <a:cxn ang="0">
                  <a:pos x="47" y="12"/>
                </a:cxn>
                <a:cxn ang="0">
                  <a:pos x="40" y="13"/>
                </a:cxn>
                <a:cxn ang="0">
                  <a:pos x="43" y="7"/>
                </a:cxn>
                <a:cxn ang="0">
                  <a:pos x="37" y="2"/>
                </a:cxn>
                <a:cxn ang="0">
                  <a:pos x="32" y="7"/>
                </a:cxn>
                <a:cxn ang="0">
                  <a:pos x="29" y="1"/>
                </a:cxn>
                <a:cxn ang="0">
                  <a:pos x="27" y="0"/>
                </a:cxn>
                <a:cxn ang="0">
                  <a:pos x="19" y="2"/>
                </a:cxn>
                <a:cxn ang="0">
                  <a:pos x="18" y="9"/>
                </a:cxn>
                <a:cxn ang="0">
                  <a:pos x="12" y="4"/>
                </a:cxn>
                <a:cxn ang="0">
                  <a:pos x="6" y="10"/>
                </a:cxn>
                <a:cxn ang="0">
                  <a:pos x="10" y="15"/>
                </a:cxn>
                <a:cxn ang="0">
                  <a:pos x="3" y="16"/>
                </a:cxn>
                <a:cxn ang="0">
                  <a:pos x="2" y="17"/>
                </a:cxn>
                <a:cxn ang="0">
                  <a:pos x="0" y="25"/>
                </a:cxn>
                <a:cxn ang="0">
                  <a:pos x="7" y="27"/>
                </a:cxn>
                <a:cxn ang="0">
                  <a:pos x="2" y="31"/>
                </a:cxn>
                <a:cxn ang="0">
                  <a:pos x="4" y="39"/>
                </a:cxn>
                <a:cxn ang="0">
                  <a:pos x="6" y="40"/>
                </a:cxn>
                <a:cxn ang="0">
                  <a:pos x="12" y="40"/>
                </a:cxn>
                <a:cxn ang="0">
                  <a:pos x="10" y="47"/>
                </a:cxn>
                <a:cxn ang="0">
                  <a:pos x="17" y="50"/>
                </a:cxn>
                <a:cxn ang="0">
                  <a:pos x="21" y="45"/>
                </a:cxn>
                <a:cxn ang="0">
                  <a:pos x="23" y="51"/>
                </a:cxn>
                <a:cxn ang="0">
                  <a:pos x="24" y="52"/>
                </a:cxn>
                <a:cxn ang="0">
                  <a:pos x="32" y="52"/>
                </a:cxn>
                <a:cxn ang="0">
                  <a:pos x="33" y="50"/>
                </a:cxn>
                <a:cxn ang="0">
                  <a:pos x="35" y="44"/>
                </a:cxn>
                <a:cxn ang="0">
                  <a:pos x="40" y="48"/>
                </a:cxn>
                <a:cxn ang="0">
                  <a:pos x="46" y="43"/>
                </a:cxn>
                <a:cxn ang="0">
                  <a:pos x="46" y="41"/>
                </a:cxn>
                <a:cxn ang="0">
                  <a:pos x="43" y="35"/>
                </a:cxn>
                <a:cxn ang="0">
                  <a:pos x="50" y="36"/>
                </a:cxn>
                <a:cxn ang="0">
                  <a:pos x="52" y="29"/>
                </a:cxn>
                <a:cxn ang="0">
                  <a:pos x="33" y="28"/>
                </a:cxn>
                <a:cxn ang="0">
                  <a:pos x="19" y="25"/>
                </a:cxn>
                <a:cxn ang="0">
                  <a:pos x="33" y="28"/>
                </a:cxn>
              </a:cxnLst>
              <a:rect l="0" t="0" r="r" b="b"/>
              <a:pathLst>
                <a:path w="52" h="52">
                  <a:moveTo>
                    <a:pt x="52" y="27"/>
                  </a:moveTo>
                  <a:cubicBezTo>
                    <a:pt x="52" y="27"/>
                    <a:pt x="52" y="27"/>
                    <a:pt x="51" y="27"/>
                  </a:cubicBezTo>
                  <a:cubicBezTo>
                    <a:pt x="46" y="26"/>
                    <a:pt x="46" y="26"/>
                    <a:pt x="46" y="26"/>
                  </a:cubicBezTo>
                  <a:cubicBezTo>
                    <a:pt x="46" y="23"/>
                    <a:pt x="46" y="23"/>
                    <a:pt x="46" y="23"/>
                  </a:cubicBezTo>
                  <a:cubicBezTo>
                    <a:pt x="51" y="21"/>
                    <a:pt x="51" y="21"/>
                    <a:pt x="51" y="21"/>
                  </a:cubicBezTo>
                  <a:cubicBezTo>
                    <a:pt x="51" y="21"/>
                    <a:pt x="51" y="21"/>
                    <a:pt x="52" y="20"/>
                  </a:cubicBezTo>
                  <a:cubicBezTo>
                    <a:pt x="52" y="20"/>
                    <a:pt x="52" y="20"/>
                    <a:pt x="51" y="19"/>
                  </a:cubicBezTo>
                  <a:cubicBezTo>
                    <a:pt x="49" y="13"/>
                    <a:pt x="49" y="13"/>
                    <a:pt x="49" y="13"/>
                  </a:cubicBezTo>
                  <a:cubicBezTo>
                    <a:pt x="49" y="12"/>
                    <a:pt x="48" y="12"/>
                    <a:pt x="48" y="12"/>
                  </a:cubicBezTo>
                  <a:cubicBezTo>
                    <a:pt x="48" y="12"/>
                    <a:pt x="47" y="12"/>
                    <a:pt x="47" y="12"/>
                  </a:cubicBezTo>
                  <a:cubicBezTo>
                    <a:pt x="42" y="14"/>
                    <a:pt x="42" y="14"/>
                    <a:pt x="42" y="14"/>
                  </a:cubicBezTo>
                  <a:cubicBezTo>
                    <a:pt x="40" y="13"/>
                    <a:pt x="40" y="13"/>
                    <a:pt x="40" y="13"/>
                  </a:cubicBezTo>
                  <a:cubicBezTo>
                    <a:pt x="43" y="8"/>
                    <a:pt x="43" y="8"/>
                    <a:pt x="43" y="8"/>
                  </a:cubicBezTo>
                  <a:cubicBezTo>
                    <a:pt x="43" y="7"/>
                    <a:pt x="43" y="7"/>
                    <a:pt x="43" y="7"/>
                  </a:cubicBezTo>
                  <a:cubicBezTo>
                    <a:pt x="43" y="6"/>
                    <a:pt x="43" y="6"/>
                    <a:pt x="43" y="6"/>
                  </a:cubicBezTo>
                  <a:cubicBezTo>
                    <a:pt x="37" y="2"/>
                    <a:pt x="37" y="2"/>
                    <a:pt x="37" y="2"/>
                  </a:cubicBezTo>
                  <a:cubicBezTo>
                    <a:pt x="36" y="2"/>
                    <a:pt x="35" y="2"/>
                    <a:pt x="35" y="3"/>
                  </a:cubicBezTo>
                  <a:cubicBezTo>
                    <a:pt x="32" y="7"/>
                    <a:pt x="32" y="7"/>
                    <a:pt x="32" y="7"/>
                  </a:cubicBezTo>
                  <a:cubicBezTo>
                    <a:pt x="30" y="7"/>
                    <a:pt x="30" y="7"/>
                    <a:pt x="30" y="7"/>
                  </a:cubicBezTo>
                  <a:cubicBezTo>
                    <a:pt x="29" y="1"/>
                    <a:pt x="29" y="1"/>
                    <a:pt x="29" y="1"/>
                  </a:cubicBezTo>
                  <a:cubicBezTo>
                    <a:pt x="29" y="1"/>
                    <a:pt x="29" y="1"/>
                    <a:pt x="29" y="0"/>
                  </a:cubicBezTo>
                  <a:cubicBezTo>
                    <a:pt x="28" y="0"/>
                    <a:pt x="28" y="0"/>
                    <a:pt x="27" y="0"/>
                  </a:cubicBezTo>
                  <a:cubicBezTo>
                    <a:pt x="20" y="1"/>
                    <a:pt x="20" y="1"/>
                    <a:pt x="20" y="1"/>
                  </a:cubicBezTo>
                  <a:cubicBezTo>
                    <a:pt x="20" y="1"/>
                    <a:pt x="19" y="1"/>
                    <a:pt x="19" y="2"/>
                  </a:cubicBezTo>
                  <a:cubicBezTo>
                    <a:pt x="20" y="8"/>
                    <a:pt x="20" y="8"/>
                    <a:pt x="20" y="8"/>
                  </a:cubicBezTo>
                  <a:cubicBezTo>
                    <a:pt x="18" y="9"/>
                    <a:pt x="18" y="9"/>
                    <a:pt x="18" y="9"/>
                  </a:cubicBezTo>
                  <a:cubicBezTo>
                    <a:pt x="14" y="4"/>
                    <a:pt x="14" y="4"/>
                    <a:pt x="14" y="4"/>
                  </a:cubicBezTo>
                  <a:cubicBezTo>
                    <a:pt x="13" y="4"/>
                    <a:pt x="12" y="4"/>
                    <a:pt x="12" y="4"/>
                  </a:cubicBezTo>
                  <a:cubicBezTo>
                    <a:pt x="7" y="9"/>
                    <a:pt x="7" y="9"/>
                    <a:pt x="7" y="9"/>
                  </a:cubicBezTo>
                  <a:cubicBezTo>
                    <a:pt x="6" y="9"/>
                    <a:pt x="6" y="9"/>
                    <a:pt x="6" y="10"/>
                  </a:cubicBezTo>
                  <a:cubicBezTo>
                    <a:pt x="6" y="10"/>
                    <a:pt x="6" y="11"/>
                    <a:pt x="6" y="11"/>
                  </a:cubicBezTo>
                  <a:cubicBezTo>
                    <a:pt x="10" y="15"/>
                    <a:pt x="10" y="15"/>
                    <a:pt x="10" y="15"/>
                  </a:cubicBezTo>
                  <a:cubicBezTo>
                    <a:pt x="9" y="17"/>
                    <a:pt x="9" y="17"/>
                    <a:pt x="9" y="17"/>
                  </a:cubicBezTo>
                  <a:cubicBezTo>
                    <a:pt x="3" y="16"/>
                    <a:pt x="3" y="16"/>
                    <a:pt x="3" y="16"/>
                  </a:cubicBezTo>
                  <a:cubicBezTo>
                    <a:pt x="3" y="16"/>
                    <a:pt x="3" y="16"/>
                    <a:pt x="2" y="16"/>
                  </a:cubicBezTo>
                  <a:cubicBezTo>
                    <a:pt x="2" y="16"/>
                    <a:pt x="2" y="16"/>
                    <a:pt x="2" y="17"/>
                  </a:cubicBezTo>
                  <a:cubicBezTo>
                    <a:pt x="0" y="24"/>
                    <a:pt x="0" y="24"/>
                    <a:pt x="0" y="24"/>
                  </a:cubicBezTo>
                  <a:cubicBezTo>
                    <a:pt x="0" y="24"/>
                    <a:pt x="0" y="24"/>
                    <a:pt x="0" y="25"/>
                  </a:cubicBezTo>
                  <a:cubicBezTo>
                    <a:pt x="1" y="25"/>
                    <a:pt x="1" y="25"/>
                    <a:pt x="1" y="25"/>
                  </a:cubicBezTo>
                  <a:cubicBezTo>
                    <a:pt x="7" y="27"/>
                    <a:pt x="7" y="27"/>
                    <a:pt x="7" y="27"/>
                  </a:cubicBezTo>
                  <a:cubicBezTo>
                    <a:pt x="7" y="29"/>
                    <a:pt x="7" y="29"/>
                    <a:pt x="7" y="29"/>
                  </a:cubicBezTo>
                  <a:cubicBezTo>
                    <a:pt x="2" y="31"/>
                    <a:pt x="2" y="31"/>
                    <a:pt x="2" y="31"/>
                  </a:cubicBezTo>
                  <a:cubicBezTo>
                    <a:pt x="1" y="31"/>
                    <a:pt x="1" y="32"/>
                    <a:pt x="1" y="33"/>
                  </a:cubicBezTo>
                  <a:cubicBezTo>
                    <a:pt x="4" y="39"/>
                    <a:pt x="4" y="39"/>
                    <a:pt x="4" y="39"/>
                  </a:cubicBezTo>
                  <a:cubicBezTo>
                    <a:pt x="4" y="40"/>
                    <a:pt x="4" y="40"/>
                    <a:pt x="5" y="40"/>
                  </a:cubicBezTo>
                  <a:cubicBezTo>
                    <a:pt x="5" y="40"/>
                    <a:pt x="5" y="40"/>
                    <a:pt x="6" y="40"/>
                  </a:cubicBezTo>
                  <a:cubicBezTo>
                    <a:pt x="11" y="38"/>
                    <a:pt x="11" y="38"/>
                    <a:pt x="11" y="38"/>
                  </a:cubicBezTo>
                  <a:cubicBezTo>
                    <a:pt x="12" y="40"/>
                    <a:pt x="12" y="40"/>
                    <a:pt x="12" y="40"/>
                  </a:cubicBezTo>
                  <a:cubicBezTo>
                    <a:pt x="9" y="45"/>
                    <a:pt x="9" y="45"/>
                    <a:pt x="9" y="45"/>
                  </a:cubicBezTo>
                  <a:cubicBezTo>
                    <a:pt x="9" y="45"/>
                    <a:pt x="9" y="46"/>
                    <a:pt x="10" y="47"/>
                  </a:cubicBezTo>
                  <a:cubicBezTo>
                    <a:pt x="16" y="50"/>
                    <a:pt x="16" y="50"/>
                    <a:pt x="16" y="50"/>
                  </a:cubicBezTo>
                  <a:cubicBezTo>
                    <a:pt x="16" y="50"/>
                    <a:pt x="17" y="50"/>
                    <a:pt x="17" y="50"/>
                  </a:cubicBezTo>
                  <a:cubicBezTo>
                    <a:pt x="17" y="50"/>
                    <a:pt x="18" y="50"/>
                    <a:pt x="18" y="50"/>
                  </a:cubicBezTo>
                  <a:cubicBezTo>
                    <a:pt x="21" y="45"/>
                    <a:pt x="21" y="45"/>
                    <a:pt x="21" y="45"/>
                  </a:cubicBezTo>
                  <a:cubicBezTo>
                    <a:pt x="23" y="45"/>
                    <a:pt x="23" y="45"/>
                    <a:pt x="23" y="45"/>
                  </a:cubicBezTo>
                  <a:cubicBezTo>
                    <a:pt x="23" y="51"/>
                    <a:pt x="23" y="51"/>
                    <a:pt x="23" y="51"/>
                  </a:cubicBezTo>
                  <a:cubicBezTo>
                    <a:pt x="23" y="51"/>
                    <a:pt x="24" y="52"/>
                    <a:pt x="24" y="52"/>
                  </a:cubicBezTo>
                  <a:cubicBezTo>
                    <a:pt x="24" y="52"/>
                    <a:pt x="24" y="52"/>
                    <a:pt x="24" y="52"/>
                  </a:cubicBezTo>
                  <a:cubicBezTo>
                    <a:pt x="25" y="52"/>
                    <a:pt x="25" y="52"/>
                    <a:pt x="25" y="52"/>
                  </a:cubicBezTo>
                  <a:cubicBezTo>
                    <a:pt x="32" y="52"/>
                    <a:pt x="32" y="52"/>
                    <a:pt x="32" y="52"/>
                  </a:cubicBezTo>
                  <a:cubicBezTo>
                    <a:pt x="32" y="52"/>
                    <a:pt x="33" y="51"/>
                    <a:pt x="33" y="51"/>
                  </a:cubicBezTo>
                  <a:cubicBezTo>
                    <a:pt x="33" y="51"/>
                    <a:pt x="33" y="50"/>
                    <a:pt x="33" y="50"/>
                  </a:cubicBezTo>
                  <a:cubicBezTo>
                    <a:pt x="33" y="44"/>
                    <a:pt x="33" y="44"/>
                    <a:pt x="33" y="44"/>
                  </a:cubicBezTo>
                  <a:cubicBezTo>
                    <a:pt x="35" y="44"/>
                    <a:pt x="35" y="44"/>
                    <a:pt x="35" y="44"/>
                  </a:cubicBezTo>
                  <a:cubicBezTo>
                    <a:pt x="39" y="48"/>
                    <a:pt x="39" y="48"/>
                    <a:pt x="39" y="48"/>
                  </a:cubicBezTo>
                  <a:cubicBezTo>
                    <a:pt x="39" y="48"/>
                    <a:pt x="39" y="48"/>
                    <a:pt x="40" y="48"/>
                  </a:cubicBezTo>
                  <a:cubicBezTo>
                    <a:pt x="40" y="48"/>
                    <a:pt x="40" y="48"/>
                    <a:pt x="41" y="48"/>
                  </a:cubicBezTo>
                  <a:cubicBezTo>
                    <a:pt x="46" y="43"/>
                    <a:pt x="46" y="43"/>
                    <a:pt x="46" y="43"/>
                  </a:cubicBezTo>
                  <a:cubicBezTo>
                    <a:pt x="46" y="43"/>
                    <a:pt x="46" y="43"/>
                    <a:pt x="46" y="42"/>
                  </a:cubicBezTo>
                  <a:cubicBezTo>
                    <a:pt x="46" y="42"/>
                    <a:pt x="46" y="42"/>
                    <a:pt x="46" y="41"/>
                  </a:cubicBezTo>
                  <a:cubicBezTo>
                    <a:pt x="42" y="37"/>
                    <a:pt x="42" y="37"/>
                    <a:pt x="42" y="37"/>
                  </a:cubicBezTo>
                  <a:cubicBezTo>
                    <a:pt x="43" y="35"/>
                    <a:pt x="43" y="35"/>
                    <a:pt x="43" y="35"/>
                  </a:cubicBezTo>
                  <a:cubicBezTo>
                    <a:pt x="49" y="36"/>
                    <a:pt x="49" y="36"/>
                    <a:pt x="49" y="36"/>
                  </a:cubicBezTo>
                  <a:cubicBezTo>
                    <a:pt x="49" y="37"/>
                    <a:pt x="50" y="36"/>
                    <a:pt x="50" y="36"/>
                  </a:cubicBezTo>
                  <a:cubicBezTo>
                    <a:pt x="50" y="36"/>
                    <a:pt x="51" y="36"/>
                    <a:pt x="51" y="35"/>
                  </a:cubicBezTo>
                  <a:cubicBezTo>
                    <a:pt x="52" y="29"/>
                    <a:pt x="52" y="29"/>
                    <a:pt x="52" y="29"/>
                  </a:cubicBezTo>
                  <a:cubicBezTo>
                    <a:pt x="52" y="28"/>
                    <a:pt x="52" y="28"/>
                    <a:pt x="52" y="27"/>
                  </a:cubicBezTo>
                  <a:close/>
                  <a:moveTo>
                    <a:pt x="33" y="28"/>
                  </a:moveTo>
                  <a:cubicBezTo>
                    <a:pt x="32" y="31"/>
                    <a:pt x="28" y="34"/>
                    <a:pt x="25" y="33"/>
                  </a:cubicBezTo>
                  <a:cubicBezTo>
                    <a:pt x="21" y="32"/>
                    <a:pt x="18" y="28"/>
                    <a:pt x="19" y="25"/>
                  </a:cubicBezTo>
                  <a:cubicBezTo>
                    <a:pt x="20" y="21"/>
                    <a:pt x="24" y="18"/>
                    <a:pt x="28" y="19"/>
                  </a:cubicBezTo>
                  <a:cubicBezTo>
                    <a:pt x="32" y="20"/>
                    <a:pt x="34" y="24"/>
                    <a:pt x="33" y="28"/>
                  </a:cubicBezTo>
                  <a:close/>
                </a:path>
              </a:pathLst>
            </a:custGeom>
            <a:solidFill>
              <a:schemeClr val="bg1"/>
            </a:solidFill>
            <a:ln w="9525">
              <a:noFill/>
              <a:round/>
              <a:headEnd/>
              <a:tailEnd/>
            </a:ln>
          </p:spPr>
          <p:txBody>
            <a:bodyPr/>
            <a:lstStyle/>
            <a:p>
              <a:pPr marL="0" marR="0" lvl="0" indent="0" algn="l" defTabSz="910314" rtl="0" eaLnBrk="1" fontAlgn="auto" latinLnBrk="0" hangingPunct="1">
                <a:lnSpc>
                  <a:spcPct val="120000"/>
                </a:lnSpc>
                <a:spcBef>
                  <a:spcPts val="0"/>
                </a:spcBef>
                <a:spcAft>
                  <a:spcPts val="0"/>
                </a:spcAft>
                <a:buClrTx/>
                <a:buSzTx/>
                <a:buFontTx/>
                <a:buNone/>
                <a:tabLst/>
                <a:defRPr/>
              </a:pPr>
              <a:endParaRPr kumimoji="0" lang="da-DK" sz="1411" b="0" i="0" u="none" strike="noStrike" kern="0" cap="none" spc="0" normalizeH="0" baseline="0" noProof="0" dirty="0">
                <a:ln>
                  <a:noFill/>
                </a:ln>
                <a:solidFill>
                  <a:sysClr val="windowText" lastClr="000000"/>
                </a:solidFill>
                <a:effectLst/>
                <a:uLnTx/>
                <a:uFillTx/>
                <a:cs typeface="+mn-ea"/>
                <a:sym typeface="+mn-lt"/>
              </a:endParaRPr>
            </a:p>
          </p:txBody>
        </p:sp>
        <p:sp>
          <p:nvSpPr>
            <p:cNvPr id="16" name="Freeform 27"/>
            <p:cNvSpPr>
              <a:spLocks noEditPoints="1"/>
            </p:cNvSpPr>
            <p:nvPr/>
          </p:nvSpPr>
          <p:spPr bwMode="auto">
            <a:xfrm>
              <a:off x="1226677" y="3382490"/>
              <a:ext cx="331852" cy="335324"/>
            </a:xfrm>
            <a:custGeom>
              <a:avLst/>
              <a:gdLst/>
              <a:ahLst/>
              <a:cxnLst>
                <a:cxn ang="0">
                  <a:pos x="33" y="29"/>
                </a:cxn>
                <a:cxn ang="0">
                  <a:pos x="31" y="24"/>
                </a:cxn>
                <a:cxn ang="0">
                  <a:pos x="36" y="25"/>
                </a:cxn>
                <a:cxn ang="0">
                  <a:pos x="37" y="20"/>
                </a:cxn>
                <a:cxn ang="0">
                  <a:pos x="36" y="18"/>
                </a:cxn>
                <a:cxn ang="0">
                  <a:pos x="32" y="16"/>
                </a:cxn>
                <a:cxn ang="0">
                  <a:pos x="37" y="14"/>
                </a:cxn>
                <a:cxn ang="0">
                  <a:pos x="35" y="9"/>
                </a:cxn>
                <a:cxn ang="0">
                  <a:pos x="30" y="10"/>
                </a:cxn>
                <a:cxn ang="0">
                  <a:pos x="31" y="5"/>
                </a:cxn>
                <a:cxn ang="0">
                  <a:pos x="30" y="4"/>
                </a:cxn>
                <a:cxn ang="0">
                  <a:pos x="24" y="2"/>
                </a:cxn>
                <a:cxn ang="0">
                  <a:pos x="21" y="5"/>
                </a:cxn>
                <a:cxn ang="0">
                  <a:pos x="19" y="0"/>
                </a:cxn>
                <a:cxn ang="0">
                  <a:pos x="14" y="1"/>
                </a:cxn>
                <a:cxn ang="0">
                  <a:pos x="14" y="5"/>
                </a:cxn>
                <a:cxn ang="0">
                  <a:pos x="10" y="3"/>
                </a:cxn>
                <a:cxn ang="0">
                  <a:pos x="8" y="3"/>
                </a:cxn>
                <a:cxn ang="0">
                  <a:pos x="4" y="7"/>
                </a:cxn>
                <a:cxn ang="0">
                  <a:pos x="7" y="11"/>
                </a:cxn>
                <a:cxn ang="0">
                  <a:pos x="3" y="11"/>
                </a:cxn>
                <a:cxn ang="0">
                  <a:pos x="0" y="17"/>
                </a:cxn>
                <a:cxn ang="0">
                  <a:pos x="1" y="18"/>
                </a:cxn>
                <a:cxn ang="0">
                  <a:pos x="5" y="20"/>
                </a:cxn>
                <a:cxn ang="0">
                  <a:pos x="1" y="23"/>
                </a:cxn>
                <a:cxn ang="0">
                  <a:pos x="4" y="28"/>
                </a:cxn>
                <a:cxn ang="0">
                  <a:pos x="8" y="27"/>
                </a:cxn>
                <a:cxn ang="0">
                  <a:pos x="7" y="31"/>
                </a:cxn>
                <a:cxn ang="0">
                  <a:pos x="7" y="33"/>
                </a:cxn>
                <a:cxn ang="0">
                  <a:pos x="12" y="35"/>
                </a:cxn>
                <a:cxn ang="0">
                  <a:pos x="13" y="35"/>
                </a:cxn>
                <a:cxn ang="0">
                  <a:pos x="17" y="32"/>
                </a:cxn>
                <a:cxn ang="0">
                  <a:pos x="17" y="37"/>
                </a:cxn>
                <a:cxn ang="0">
                  <a:pos x="23" y="36"/>
                </a:cxn>
                <a:cxn ang="0">
                  <a:pos x="24" y="35"/>
                </a:cxn>
                <a:cxn ang="0">
                  <a:pos x="25" y="31"/>
                </a:cxn>
                <a:cxn ang="0">
                  <a:pos x="28" y="34"/>
                </a:cxn>
                <a:cxn ang="0">
                  <a:pos x="33" y="30"/>
                </a:cxn>
                <a:cxn ang="0">
                  <a:pos x="22" y="22"/>
                </a:cxn>
                <a:cxn ang="0">
                  <a:pos x="15" y="15"/>
                </a:cxn>
                <a:cxn ang="0">
                  <a:pos x="22" y="22"/>
                </a:cxn>
              </a:cxnLst>
              <a:rect l="0" t="0" r="r" b="b"/>
              <a:pathLst>
                <a:path w="37" h="37">
                  <a:moveTo>
                    <a:pt x="33" y="29"/>
                  </a:moveTo>
                  <a:cubicBezTo>
                    <a:pt x="33" y="29"/>
                    <a:pt x="33" y="29"/>
                    <a:pt x="33" y="29"/>
                  </a:cubicBezTo>
                  <a:cubicBezTo>
                    <a:pt x="30" y="26"/>
                    <a:pt x="30" y="26"/>
                    <a:pt x="30" y="26"/>
                  </a:cubicBezTo>
                  <a:cubicBezTo>
                    <a:pt x="31" y="24"/>
                    <a:pt x="31" y="24"/>
                    <a:pt x="31" y="24"/>
                  </a:cubicBezTo>
                  <a:cubicBezTo>
                    <a:pt x="35" y="25"/>
                    <a:pt x="35" y="25"/>
                    <a:pt x="35" y="25"/>
                  </a:cubicBezTo>
                  <a:cubicBezTo>
                    <a:pt x="35" y="25"/>
                    <a:pt x="36" y="25"/>
                    <a:pt x="36" y="25"/>
                  </a:cubicBezTo>
                  <a:cubicBezTo>
                    <a:pt x="36" y="25"/>
                    <a:pt x="36" y="25"/>
                    <a:pt x="36" y="24"/>
                  </a:cubicBezTo>
                  <a:cubicBezTo>
                    <a:pt x="37" y="20"/>
                    <a:pt x="37" y="20"/>
                    <a:pt x="37" y="20"/>
                  </a:cubicBezTo>
                  <a:cubicBezTo>
                    <a:pt x="37" y="19"/>
                    <a:pt x="37" y="19"/>
                    <a:pt x="37" y="19"/>
                  </a:cubicBezTo>
                  <a:cubicBezTo>
                    <a:pt x="37" y="19"/>
                    <a:pt x="37" y="18"/>
                    <a:pt x="36" y="18"/>
                  </a:cubicBezTo>
                  <a:cubicBezTo>
                    <a:pt x="33" y="18"/>
                    <a:pt x="33" y="18"/>
                    <a:pt x="33" y="18"/>
                  </a:cubicBezTo>
                  <a:cubicBezTo>
                    <a:pt x="32" y="16"/>
                    <a:pt x="32" y="16"/>
                    <a:pt x="32" y="16"/>
                  </a:cubicBezTo>
                  <a:cubicBezTo>
                    <a:pt x="36" y="14"/>
                    <a:pt x="36" y="14"/>
                    <a:pt x="36" y="14"/>
                  </a:cubicBezTo>
                  <a:cubicBezTo>
                    <a:pt x="36" y="14"/>
                    <a:pt x="37" y="14"/>
                    <a:pt x="37" y="14"/>
                  </a:cubicBezTo>
                  <a:cubicBezTo>
                    <a:pt x="37" y="14"/>
                    <a:pt x="37" y="13"/>
                    <a:pt x="37" y="13"/>
                  </a:cubicBezTo>
                  <a:cubicBezTo>
                    <a:pt x="35" y="9"/>
                    <a:pt x="35" y="9"/>
                    <a:pt x="35" y="9"/>
                  </a:cubicBezTo>
                  <a:cubicBezTo>
                    <a:pt x="34" y="8"/>
                    <a:pt x="34" y="8"/>
                    <a:pt x="33" y="8"/>
                  </a:cubicBezTo>
                  <a:cubicBezTo>
                    <a:pt x="30" y="10"/>
                    <a:pt x="30" y="10"/>
                    <a:pt x="30" y="10"/>
                  </a:cubicBezTo>
                  <a:cubicBezTo>
                    <a:pt x="29" y="8"/>
                    <a:pt x="29" y="8"/>
                    <a:pt x="29" y="8"/>
                  </a:cubicBezTo>
                  <a:cubicBezTo>
                    <a:pt x="31" y="5"/>
                    <a:pt x="31" y="5"/>
                    <a:pt x="31" y="5"/>
                  </a:cubicBezTo>
                  <a:cubicBezTo>
                    <a:pt x="31" y="5"/>
                    <a:pt x="31" y="4"/>
                    <a:pt x="31" y="4"/>
                  </a:cubicBezTo>
                  <a:cubicBezTo>
                    <a:pt x="31" y="4"/>
                    <a:pt x="30" y="4"/>
                    <a:pt x="30" y="4"/>
                  </a:cubicBezTo>
                  <a:cubicBezTo>
                    <a:pt x="26" y="1"/>
                    <a:pt x="26" y="1"/>
                    <a:pt x="26" y="1"/>
                  </a:cubicBezTo>
                  <a:cubicBezTo>
                    <a:pt x="25" y="1"/>
                    <a:pt x="25" y="1"/>
                    <a:pt x="24" y="2"/>
                  </a:cubicBezTo>
                  <a:cubicBezTo>
                    <a:pt x="22" y="5"/>
                    <a:pt x="22" y="5"/>
                    <a:pt x="22" y="5"/>
                  </a:cubicBezTo>
                  <a:cubicBezTo>
                    <a:pt x="21" y="5"/>
                    <a:pt x="21" y="5"/>
                    <a:pt x="21" y="5"/>
                  </a:cubicBezTo>
                  <a:cubicBezTo>
                    <a:pt x="21" y="1"/>
                    <a:pt x="21" y="1"/>
                    <a:pt x="21" y="1"/>
                  </a:cubicBezTo>
                  <a:cubicBezTo>
                    <a:pt x="20" y="0"/>
                    <a:pt x="20" y="0"/>
                    <a:pt x="19" y="0"/>
                  </a:cubicBezTo>
                  <a:cubicBezTo>
                    <a:pt x="14" y="0"/>
                    <a:pt x="14" y="0"/>
                    <a:pt x="14" y="0"/>
                  </a:cubicBezTo>
                  <a:cubicBezTo>
                    <a:pt x="14" y="0"/>
                    <a:pt x="14" y="0"/>
                    <a:pt x="14" y="1"/>
                  </a:cubicBezTo>
                  <a:cubicBezTo>
                    <a:pt x="14" y="1"/>
                    <a:pt x="14" y="1"/>
                    <a:pt x="14" y="1"/>
                  </a:cubicBezTo>
                  <a:cubicBezTo>
                    <a:pt x="14" y="5"/>
                    <a:pt x="14" y="5"/>
                    <a:pt x="14" y="5"/>
                  </a:cubicBezTo>
                  <a:cubicBezTo>
                    <a:pt x="13" y="6"/>
                    <a:pt x="13" y="6"/>
                    <a:pt x="13" y="6"/>
                  </a:cubicBezTo>
                  <a:cubicBezTo>
                    <a:pt x="10" y="3"/>
                    <a:pt x="10" y="3"/>
                    <a:pt x="10" y="3"/>
                  </a:cubicBezTo>
                  <a:cubicBezTo>
                    <a:pt x="10" y="3"/>
                    <a:pt x="9" y="3"/>
                    <a:pt x="9" y="3"/>
                  </a:cubicBezTo>
                  <a:cubicBezTo>
                    <a:pt x="9" y="3"/>
                    <a:pt x="9" y="3"/>
                    <a:pt x="8" y="3"/>
                  </a:cubicBezTo>
                  <a:cubicBezTo>
                    <a:pt x="5" y="6"/>
                    <a:pt x="5" y="6"/>
                    <a:pt x="5" y="6"/>
                  </a:cubicBezTo>
                  <a:cubicBezTo>
                    <a:pt x="5" y="6"/>
                    <a:pt x="4" y="7"/>
                    <a:pt x="4" y="7"/>
                  </a:cubicBezTo>
                  <a:cubicBezTo>
                    <a:pt x="4" y="7"/>
                    <a:pt x="4" y="8"/>
                    <a:pt x="5" y="8"/>
                  </a:cubicBezTo>
                  <a:cubicBezTo>
                    <a:pt x="7" y="11"/>
                    <a:pt x="7" y="11"/>
                    <a:pt x="7" y="11"/>
                  </a:cubicBezTo>
                  <a:cubicBezTo>
                    <a:pt x="7" y="12"/>
                    <a:pt x="7" y="12"/>
                    <a:pt x="7" y="12"/>
                  </a:cubicBezTo>
                  <a:cubicBezTo>
                    <a:pt x="3" y="11"/>
                    <a:pt x="3" y="11"/>
                    <a:pt x="3" y="11"/>
                  </a:cubicBezTo>
                  <a:cubicBezTo>
                    <a:pt x="2" y="11"/>
                    <a:pt x="2" y="11"/>
                    <a:pt x="1" y="12"/>
                  </a:cubicBezTo>
                  <a:cubicBezTo>
                    <a:pt x="0" y="17"/>
                    <a:pt x="0" y="17"/>
                    <a:pt x="0" y="17"/>
                  </a:cubicBezTo>
                  <a:cubicBezTo>
                    <a:pt x="0" y="17"/>
                    <a:pt x="0" y="17"/>
                    <a:pt x="1" y="18"/>
                  </a:cubicBezTo>
                  <a:cubicBezTo>
                    <a:pt x="1" y="18"/>
                    <a:pt x="1" y="18"/>
                    <a:pt x="1" y="18"/>
                  </a:cubicBezTo>
                  <a:cubicBezTo>
                    <a:pt x="5" y="19"/>
                    <a:pt x="5" y="19"/>
                    <a:pt x="5" y="19"/>
                  </a:cubicBezTo>
                  <a:cubicBezTo>
                    <a:pt x="5" y="20"/>
                    <a:pt x="5" y="20"/>
                    <a:pt x="5" y="20"/>
                  </a:cubicBezTo>
                  <a:cubicBezTo>
                    <a:pt x="2" y="22"/>
                    <a:pt x="2" y="22"/>
                    <a:pt x="2" y="22"/>
                  </a:cubicBezTo>
                  <a:cubicBezTo>
                    <a:pt x="1" y="22"/>
                    <a:pt x="1" y="23"/>
                    <a:pt x="1" y="23"/>
                  </a:cubicBezTo>
                  <a:cubicBezTo>
                    <a:pt x="3" y="28"/>
                    <a:pt x="3" y="28"/>
                    <a:pt x="3" y="28"/>
                  </a:cubicBezTo>
                  <a:cubicBezTo>
                    <a:pt x="3" y="28"/>
                    <a:pt x="3" y="28"/>
                    <a:pt x="4" y="28"/>
                  </a:cubicBezTo>
                  <a:cubicBezTo>
                    <a:pt x="4" y="29"/>
                    <a:pt x="4" y="29"/>
                    <a:pt x="4" y="28"/>
                  </a:cubicBezTo>
                  <a:cubicBezTo>
                    <a:pt x="8" y="27"/>
                    <a:pt x="8" y="27"/>
                    <a:pt x="8" y="27"/>
                  </a:cubicBezTo>
                  <a:cubicBezTo>
                    <a:pt x="9" y="28"/>
                    <a:pt x="9" y="28"/>
                    <a:pt x="9" y="28"/>
                  </a:cubicBezTo>
                  <a:cubicBezTo>
                    <a:pt x="7" y="31"/>
                    <a:pt x="7" y="31"/>
                    <a:pt x="7" y="31"/>
                  </a:cubicBezTo>
                  <a:cubicBezTo>
                    <a:pt x="7" y="32"/>
                    <a:pt x="7" y="32"/>
                    <a:pt x="7" y="32"/>
                  </a:cubicBezTo>
                  <a:cubicBezTo>
                    <a:pt x="7" y="32"/>
                    <a:pt x="7" y="33"/>
                    <a:pt x="7" y="33"/>
                  </a:cubicBezTo>
                  <a:cubicBezTo>
                    <a:pt x="7" y="33"/>
                    <a:pt x="7" y="33"/>
                    <a:pt x="7" y="33"/>
                  </a:cubicBezTo>
                  <a:cubicBezTo>
                    <a:pt x="12" y="35"/>
                    <a:pt x="12" y="35"/>
                    <a:pt x="12" y="35"/>
                  </a:cubicBezTo>
                  <a:cubicBezTo>
                    <a:pt x="12" y="35"/>
                    <a:pt x="12" y="35"/>
                    <a:pt x="13" y="35"/>
                  </a:cubicBezTo>
                  <a:cubicBezTo>
                    <a:pt x="13" y="35"/>
                    <a:pt x="13" y="35"/>
                    <a:pt x="13" y="35"/>
                  </a:cubicBezTo>
                  <a:cubicBezTo>
                    <a:pt x="15" y="31"/>
                    <a:pt x="15" y="31"/>
                    <a:pt x="15" y="31"/>
                  </a:cubicBezTo>
                  <a:cubicBezTo>
                    <a:pt x="17" y="32"/>
                    <a:pt x="17" y="32"/>
                    <a:pt x="17" y="32"/>
                  </a:cubicBezTo>
                  <a:cubicBezTo>
                    <a:pt x="17" y="36"/>
                    <a:pt x="17" y="36"/>
                    <a:pt x="17" y="36"/>
                  </a:cubicBezTo>
                  <a:cubicBezTo>
                    <a:pt x="17" y="36"/>
                    <a:pt x="17" y="36"/>
                    <a:pt x="17" y="37"/>
                  </a:cubicBezTo>
                  <a:cubicBezTo>
                    <a:pt x="18" y="37"/>
                    <a:pt x="18" y="37"/>
                    <a:pt x="18" y="37"/>
                  </a:cubicBezTo>
                  <a:cubicBezTo>
                    <a:pt x="23" y="36"/>
                    <a:pt x="23" y="36"/>
                    <a:pt x="23" y="36"/>
                  </a:cubicBezTo>
                  <a:cubicBezTo>
                    <a:pt x="23" y="36"/>
                    <a:pt x="24" y="36"/>
                    <a:pt x="24" y="36"/>
                  </a:cubicBezTo>
                  <a:cubicBezTo>
                    <a:pt x="24" y="36"/>
                    <a:pt x="24" y="35"/>
                    <a:pt x="24" y="35"/>
                  </a:cubicBezTo>
                  <a:cubicBezTo>
                    <a:pt x="24" y="31"/>
                    <a:pt x="24" y="31"/>
                    <a:pt x="24" y="31"/>
                  </a:cubicBezTo>
                  <a:cubicBezTo>
                    <a:pt x="25" y="31"/>
                    <a:pt x="25" y="31"/>
                    <a:pt x="25" y="31"/>
                  </a:cubicBezTo>
                  <a:cubicBezTo>
                    <a:pt x="28" y="33"/>
                    <a:pt x="28" y="33"/>
                    <a:pt x="28" y="33"/>
                  </a:cubicBezTo>
                  <a:cubicBezTo>
                    <a:pt x="28" y="34"/>
                    <a:pt x="28" y="34"/>
                    <a:pt x="28" y="34"/>
                  </a:cubicBezTo>
                  <a:cubicBezTo>
                    <a:pt x="29" y="34"/>
                    <a:pt x="29" y="34"/>
                    <a:pt x="29" y="34"/>
                  </a:cubicBezTo>
                  <a:cubicBezTo>
                    <a:pt x="33" y="30"/>
                    <a:pt x="33" y="30"/>
                    <a:pt x="33" y="30"/>
                  </a:cubicBezTo>
                  <a:cubicBezTo>
                    <a:pt x="33" y="30"/>
                    <a:pt x="33" y="30"/>
                    <a:pt x="33" y="29"/>
                  </a:cubicBezTo>
                  <a:close/>
                  <a:moveTo>
                    <a:pt x="22" y="22"/>
                  </a:moveTo>
                  <a:cubicBezTo>
                    <a:pt x="20" y="24"/>
                    <a:pt x="17" y="24"/>
                    <a:pt x="15" y="22"/>
                  </a:cubicBezTo>
                  <a:cubicBezTo>
                    <a:pt x="13" y="20"/>
                    <a:pt x="13" y="16"/>
                    <a:pt x="15" y="15"/>
                  </a:cubicBezTo>
                  <a:cubicBezTo>
                    <a:pt x="17" y="13"/>
                    <a:pt x="21" y="13"/>
                    <a:pt x="23" y="15"/>
                  </a:cubicBezTo>
                  <a:cubicBezTo>
                    <a:pt x="24" y="17"/>
                    <a:pt x="24" y="20"/>
                    <a:pt x="22" y="22"/>
                  </a:cubicBezTo>
                  <a:close/>
                </a:path>
              </a:pathLst>
            </a:custGeom>
            <a:solidFill>
              <a:schemeClr val="bg1"/>
            </a:solidFill>
            <a:ln w="9525">
              <a:noFill/>
              <a:round/>
              <a:headEnd/>
              <a:tailEnd/>
            </a:ln>
          </p:spPr>
          <p:txBody>
            <a:bodyPr/>
            <a:lstStyle/>
            <a:p>
              <a:pPr marL="0" marR="0" lvl="0" indent="0" algn="l" defTabSz="910314" rtl="0" eaLnBrk="1" fontAlgn="auto" latinLnBrk="0" hangingPunct="1">
                <a:lnSpc>
                  <a:spcPct val="120000"/>
                </a:lnSpc>
                <a:spcBef>
                  <a:spcPts val="0"/>
                </a:spcBef>
                <a:spcAft>
                  <a:spcPts val="0"/>
                </a:spcAft>
                <a:buClrTx/>
                <a:buSzTx/>
                <a:buFontTx/>
                <a:buNone/>
                <a:tabLst/>
                <a:defRPr/>
              </a:pPr>
              <a:endParaRPr kumimoji="0" lang="da-DK" sz="1411" b="0" i="0" u="none" strike="noStrike" kern="0" cap="none" spc="0" normalizeH="0" baseline="0" noProof="0" dirty="0">
                <a:ln>
                  <a:noFill/>
                </a:ln>
                <a:solidFill>
                  <a:sysClr val="windowText" lastClr="000000"/>
                </a:solidFill>
                <a:effectLst/>
                <a:uLnTx/>
                <a:uFillTx/>
                <a:cs typeface="+mn-ea"/>
                <a:sym typeface="+mn-lt"/>
              </a:endParaRPr>
            </a:p>
          </p:txBody>
        </p:sp>
      </p:grpSp>
      <p:grpSp>
        <p:nvGrpSpPr>
          <p:cNvPr id="14" name="组合 18"/>
          <p:cNvGrpSpPr>
            <a:grpSpLocks/>
          </p:cNvGrpSpPr>
          <p:nvPr/>
        </p:nvGrpSpPr>
        <p:grpSpPr bwMode="auto">
          <a:xfrm>
            <a:off x="1380454" y="3596792"/>
            <a:ext cx="1746976" cy="901858"/>
            <a:chOff x="710462" y="4437112"/>
            <a:chExt cx="2054324" cy="1106750"/>
          </a:xfrm>
        </p:grpSpPr>
        <p:grpSp>
          <p:nvGrpSpPr>
            <p:cNvPr id="17419" name="组合 19"/>
            <p:cNvGrpSpPr>
              <a:grpSpLocks/>
            </p:cNvGrpSpPr>
            <p:nvPr/>
          </p:nvGrpSpPr>
          <p:grpSpPr bwMode="auto">
            <a:xfrm>
              <a:off x="710462" y="4437112"/>
              <a:ext cx="2054324" cy="1106750"/>
              <a:chOff x="717476" y="1291449"/>
              <a:chExt cx="2054324" cy="1106750"/>
            </a:xfrm>
          </p:grpSpPr>
          <p:sp>
            <p:nvSpPr>
              <p:cNvPr id="22" name="圆角矩形 21"/>
              <p:cNvSpPr/>
              <p:nvPr/>
            </p:nvSpPr>
            <p:spPr>
              <a:xfrm>
                <a:off x="717476" y="1291449"/>
                <a:ext cx="2054324" cy="1106750"/>
              </a:xfrm>
              <a:prstGeom prst="roundRect">
                <a:avLst>
                  <a:gd name="adj" fmla="val 10880"/>
                </a:avLst>
              </a:prstGeom>
              <a:solidFill>
                <a:srgbClr val="A27802"/>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0314" rtl="0" eaLnBrk="1" fontAlgn="auto" latinLnBrk="0" hangingPunct="1">
                  <a:lnSpc>
                    <a:spcPct val="120000"/>
                  </a:lnSpc>
                  <a:spcBef>
                    <a:spcPts val="0"/>
                  </a:spcBef>
                  <a:spcAft>
                    <a:spcPts val="0"/>
                  </a:spcAft>
                  <a:buClrTx/>
                  <a:buSzTx/>
                  <a:buFontTx/>
                  <a:buNone/>
                  <a:tabLst/>
                  <a:defRPr/>
                </a:pPr>
                <a:endParaRPr kumimoji="0" lang="zh-CN" altLang="en-US" sz="1411" b="1" i="0" u="none" strike="noStrike" kern="1200" cap="none" spc="0" normalizeH="0" baseline="0" noProof="0">
                  <a:ln>
                    <a:noFill/>
                  </a:ln>
                  <a:solidFill>
                    <a:prstClr val="white"/>
                  </a:solidFill>
                  <a:effectLst/>
                  <a:uLnTx/>
                  <a:uFillTx/>
                  <a:cs typeface="+mn-ea"/>
                  <a:sym typeface="+mn-lt"/>
                </a:endParaRPr>
              </a:p>
            </p:txBody>
          </p:sp>
          <p:sp>
            <p:nvSpPr>
              <p:cNvPr id="17424" name="TextBox 22"/>
              <p:cNvSpPr txBox="1">
                <a:spLocks noChangeArrowheads="1"/>
              </p:cNvSpPr>
              <p:nvPr/>
            </p:nvSpPr>
            <p:spPr bwMode="auto">
              <a:xfrm>
                <a:off x="1403648" y="1609636"/>
                <a:ext cx="1224138" cy="542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900">
                    <a:solidFill>
                      <a:schemeClr val="tx1"/>
                    </a:solidFill>
                    <a:latin typeface="Arial" pitchFamily="34" charset="0"/>
                    <a:ea typeface="微软雅黑" pitchFamily="34" charset="-122"/>
                  </a:defRPr>
                </a:lvl1pPr>
                <a:lvl2pPr marL="742950" indent="-285750">
                  <a:defRPr sz="1900">
                    <a:solidFill>
                      <a:schemeClr val="tx1"/>
                    </a:solidFill>
                    <a:latin typeface="Arial" pitchFamily="34" charset="0"/>
                    <a:ea typeface="微软雅黑" pitchFamily="34" charset="-122"/>
                  </a:defRPr>
                </a:lvl2pPr>
                <a:lvl3pPr marL="1143000" indent="-228600">
                  <a:defRPr sz="1900">
                    <a:solidFill>
                      <a:schemeClr val="tx1"/>
                    </a:solidFill>
                    <a:latin typeface="Arial" pitchFamily="34" charset="0"/>
                    <a:ea typeface="微软雅黑" pitchFamily="34" charset="-122"/>
                  </a:defRPr>
                </a:lvl3pPr>
                <a:lvl4pPr marL="1600200" indent="-228600">
                  <a:defRPr sz="1900">
                    <a:solidFill>
                      <a:schemeClr val="tx1"/>
                    </a:solidFill>
                    <a:latin typeface="Arial" pitchFamily="34" charset="0"/>
                    <a:ea typeface="微软雅黑" pitchFamily="34" charset="-122"/>
                  </a:defRPr>
                </a:lvl4pPr>
                <a:lvl5pPr marL="2057400" indent="-228600">
                  <a:defRPr sz="1900">
                    <a:solidFill>
                      <a:schemeClr val="tx1"/>
                    </a:solidFill>
                    <a:latin typeface="Arial" pitchFamily="34" charset="0"/>
                    <a:ea typeface="微软雅黑" pitchFamily="34" charset="-122"/>
                  </a:defRPr>
                </a:lvl5pPr>
                <a:lvl6pPr marL="2514600" indent="-228600" defTabSz="966788" fontAlgn="base">
                  <a:spcBef>
                    <a:spcPct val="0"/>
                  </a:spcBef>
                  <a:spcAft>
                    <a:spcPct val="0"/>
                  </a:spcAft>
                  <a:defRPr sz="1900">
                    <a:solidFill>
                      <a:schemeClr val="tx1"/>
                    </a:solidFill>
                    <a:latin typeface="Arial" pitchFamily="34" charset="0"/>
                    <a:ea typeface="微软雅黑" pitchFamily="34" charset="-122"/>
                  </a:defRPr>
                </a:lvl6pPr>
                <a:lvl7pPr marL="2971800" indent="-228600" defTabSz="966788" fontAlgn="base">
                  <a:spcBef>
                    <a:spcPct val="0"/>
                  </a:spcBef>
                  <a:spcAft>
                    <a:spcPct val="0"/>
                  </a:spcAft>
                  <a:defRPr sz="1900">
                    <a:solidFill>
                      <a:schemeClr val="tx1"/>
                    </a:solidFill>
                    <a:latin typeface="Arial" pitchFamily="34" charset="0"/>
                    <a:ea typeface="微软雅黑" pitchFamily="34" charset="-122"/>
                  </a:defRPr>
                </a:lvl7pPr>
                <a:lvl8pPr marL="3429000" indent="-228600" defTabSz="966788" fontAlgn="base">
                  <a:spcBef>
                    <a:spcPct val="0"/>
                  </a:spcBef>
                  <a:spcAft>
                    <a:spcPct val="0"/>
                  </a:spcAft>
                  <a:defRPr sz="1900">
                    <a:solidFill>
                      <a:schemeClr val="tx1"/>
                    </a:solidFill>
                    <a:latin typeface="Arial" pitchFamily="34" charset="0"/>
                    <a:ea typeface="微软雅黑" pitchFamily="34" charset="-122"/>
                  </a:defRPr>
                </a:lvl8pPr>
                <a:lvl9pPr marL="3886200" indent="-228600" defTabSz="966788" fontAlgn="base">
                  <a:spcBef>
                    <a:spcPct val="0"/>
                  </a:spcBef>
                  <a:spcAft>
                    <a:spcPct val="0"/>
                  </a:spcAft>
                  <a:defRPr sz="1900">
                    <a:solidFill>
                      <a:schemeClr val="tx1"/>
                    </a:solidFill>
                    <a:latin typeface="Arial" pitchFamily="34" charset="0"/>
                    <a:ea typeface="微软雅黑" pitchFamily="34" charset="-122"/>
                  </a:defRPr>
                </a:lvl9pPr>
              </a:lstStyle>
              <a:p>
                <a:pPr marL="0" marR="0" lvl="0" indent="0" algn="ctr" defTabSz="685800" rtl="0" eaLnBrk="1" fontAlgn="auto" latinLnBrk="0" hangingPunct="1">
                  <a:lnSpc>
                    <a:spcPct val="120000"/>
                  </a:lnSpc>
                  <a:spcBef>
                    <a:spcPts val="0"/>
                  </a:spcBef>
                  <a:spcAft>
                    <a:spcPts val="0"/>
                  </a:spcAft>
                  <a:buClrTx/>
                  <a:buSzTx/>
                  <a:buFontTx/>
                  <a:buNone/>
                  <a:tabLst/>
                  <a:defRPr/>
                </a:pPr>
                <a:r>
                  <a:rPr kumimoji="0" lang="zh-CN" altLang="en-US" sz="2069" b="1" i="0" u="none" strike="noStrike" kern="1200" cap="none" spc="0" normalizeH="0" baseline="0" noProof="0">
                    <a:ln>
                      <a:noFill/>
                    </a:ln>
                    <a:solidFill>
                      <a:prstClr val="white"/>
                    </a:solidFill>
                    <a:effectLst/>
                    <a:uLnTx/>
                    <a:uFillTx/>
                    <a:latin typeface="+mn-lt"/>
                    <a:ea typeface="+mn-ea"/>
                    <a:cs typeface="+mn-ea"/>
                    <a:sym typeface="+mn-lt"/>
                  </a:rPr>
                  <a:t>标题</a:t>
                </a:r>
              </a:p>
            </p:txBody>
          </p:sp>
        </p:grpSp>
        <p:sp>
          <p:nvSpPr>
            <p:cNvPr id="21" name="Freeform 41"/>
            <p:cNvSpPr>
              <a:spLocks noEditPoints="1"/>
            </p:cNvSpPr>
            <p:nvPr/>
          </p:nvSpPr>
          <p:spPr bwMode="auto">
            <a:xfrm>
              <a:off x="828102" y="4743118"/>
              <a:ext cx="614541" cy="494739"/>
            </a:xfrm>
            <a:custGeom>
              <a:avLst/>
              <a:gdLst>
                <a:gd name="T0" fmla="*/ 1176335871 w 72"/>
                <a:gd name="T1" fmla="*/ 232073966 h 58"/>
                <a:gd name="T2" fmla="*/ 2147483647 w 72"/>
                <a:gd name="T3" fmla="*/ 232073966 h 58"/>
                <a:gd name="T4" fmla="*/ 2147483647 w 72"/>
                <a:gd name="T5" fmla="*/ 510570880 h 58"/>
                <a:gd name="T6" fmla="*/ 2147483647 w 72"/>
                <a:gd name="T7" fmla="*/ 510570880 h 58"/>
                <a:gd name="T8" fmla="*/ 2147483647 w 72"/>
                <a:gd name="T9" fmla="*/ 185664591 h 58"/>
                <a:gd name="T10" fmla="*/ 2147483647 w 72"/>
                <a:gd name="T11" fmla="*/ 0 h 58"/>
                <a:gd name="T12" fmla="*/ 1129279435 w 72"/>
                <a:gd name="T13" fmla="*/ 0 h 58"/>
                <a:gd name="T14" fmla="*/ 941067411 w 72"/>
                <a:gd name="T15" fmla="*/ 185664591 h 58"/>
                <a:gd name="T16" fmla="*/ 941067411 w 72"/>
                <a:gd name="T17" fmla="*/ 510570880 h 58"/>
                <a:gd name="T18" fmla="*/ 1176335871 w 72"/>
                <a:gd name="T19" fmla="*/ 510570880 h 58"/>
                <a:gd name="T20" fmla="*/ 1176335871 w 72"/>
                <a:gd name="T21" fmla="*/ 232073966 h 58"/>
                <a:gd name="T22" fmla="*/ 0 w 72"/>
                <a:gd name="T23" fmla="*/ 881893143 h 58"/>
                <a:gd name="T24" fmla="*/ 0 w 72"/>
                <a:gd name="T25" fmla="*/ 2147483647 h 58"/>
                <a:gd name="T26" fmla="*/ 235268568 w 72"/>
                <a:gd name="T27" fmla="*/ 2147483647 h 58"/>
                <a:gd name="T28" fmla="*/ 470530276 w 72"/>
                <a:gd name="T29" fmla="*/ 2147483647 h 58"/>
                <a:gd name="T30" fmla="*/ 470530276 w 72"/>
                <a:gd name="T31" fmla="*/ 649812471 h 58"/>
                <a:gd name="T32" fmla="*/ 235268568 w 72"/>
                <a:gd name="T33" fmla="*/ 649812471 h 58"/>
                <a:gd name="T34" fmla="*/ 0 w 72"/>
                <a:gd name="T35" fmla="*/ 881893143 h 58"/>
                <a:gd name="T36" fmla="*/ 658749160 w 72"/>
                <a:gd name="T37" fmla="*/ 2147483647 h 58"/>
                <a:gd name="T38" fmla="*/ 2147483647 w 72"/>
                <a:gd name="T39" fmla="*/ 2147483647 h 58"/>
                <a:gd name="T40" fmla="*/ 2147483647 w 72"/>
                <a:gd name="T41" fmla="*/ 649812471 h 58"/>
                <a:gd name="T42" fmla="*/ 658749160 w 72"/>
                <a:gd name="T43" fmla="*/ 649812471 h 58"/>
                <a:gd name="T44" fmla="*/ 658749160 w 72"/>
                <a:gd name="T45" fmla="*/ 2147483647 h 58"/>
                <a:gd name="T46" fmla="*/ 2147483647 w 72"/>
                <a:gd name="T47" fmla="*/ 649812471 h 58"/>
                <a:gd name="T48" fmla="*/ 2147483647 w 72"/>
                <a:gd name="T49" fmla="*/ 649812471 h 58"/>
                <a:gd name="T50" fmla="*/ 2147483647 w 72"/>
                <a:gd name="T51" fmla="*/ 2147483647 h 58"/>
                <a:gd name="T52" fmla="*/ 2147483647 w 72"/>
                <a:gd name="T53" fmla="*/ 2147483647 h 58"/>
                <a:gd name="T54" fmla="*/ 2147483647 w 72"/>
                <a:gd name="T55" fmla="*/ 2147483647 h 58"/>
                <a:gd name="T56" fmla="*/ 2147483647 w 72"/>
                <a:gd name="T57" fmla="*/ 881893143 h 58"/>
                <a:gd name="T58" fmla="*/ 2147483647 w 72"/>
                <a:gd name="T59" fmla="*/ 649812471 h 58"/>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72"/>
                <a:gd name="T91" fmla="*/ 0 h 58"/>
                <a:gd name="T92" fmla="*/ 72 w 72"/>
                <a:gd name="T93" fmla="*/ 58 h 58"/>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72" h="58">
                  <a:moveTo>
                    <a:pt x="25" y="5"/>
                  </a:moveTo>
                  <a:cubicBezTo>
                    <a:pt x="48" y="5"/>
                    <a:pt x="48" y="5"/>
                    <a:pt x="48" y="5"/>
                  </a:cubicBezTo>
                  <a:cubicBezTo>
                    <a:pt x="48" y="11"/>
                    <a:pt x="48" y="11"/>
                    <a:pt x="48" y="11"/>
                  </a:cubicBezTo>
                  <a:cubicBezTo>
                    <a:pt x="53" y="11"/>
                    <a:pt x="53" y="11"/>
                    <a:pt x="53" y="11"/>
                  </a:cubicBezTo>
                  <a:cubicBezTo>
                    <a:pt x="53" y="4"/>
                    <a:pt x="53" y="4"/>
                    <a:pt x="53" y="4"/>
                  </a:cubicBezTo>
                  <a:cubicBezTo>
                    <a:pt x="53" y="2"/>
                    <a:pt x="51" y="0"/>
                    <a:pt x="48" y="0"/>
                  </a:cubicBezTo>
                  <a:cubicBezTo>
                    <a:pt x="24" y="0"/>
                    <a:pt x="24" y="0"/>
                    <a:pt x="24" y="0"/>
                  </a:cubicBezTo>
                  <a:cubicBezTo>
                    <a:pt x="22" y="0"/>
                    <a:pt x="20" y="2"/>
                    <a:pt x="20" y="4"/>
                  </a:cubicBezTo>
                  <a:cubicBezTo>
                    <a:pt x="20" y="11"/>
                    <a:pt x="20" y="11"/>
                    <a:pt x="20" y="11"/>
                  </a:cubicBezTo>
                  <a:cubicBezTo>
                    <a:pt x="25" y="11"/>
                    <a:pt x="25" y="11"/>
                    <a:pt x="25" y="11"/>
                  </a:cubicBezTo>
                  <a:lnTo>
                    <a:pt x="25" y="5"/>
                  </a:lnTo>
                  <a:close/>
                  <a:moveTo>
                    <a:pt x="0" y="19"/>
                  </a:moveTo>
                  <a:cubicBezTo>
                    <a:pt x="0" y="53"/>
                    <a:pt x="0" y="53"/>
                    <a:pt x="0" y="53"/>
                  </a:cubicBezTo>
                  <a:cubicBezTo>
                    <a:pt x="0" y="56"/>
                    <a:pt x="3" y="58"/>
                    <a:pt x="5" y="58"/>
                  </a:cubicBezTo>
                  <a:cubicBezTo>
                    <a:pt x="10" y="58"/>
                    <a:pt x="10" y="58"/>
                    <a:pt x="10" y="58"/>
                  </a:cubicBezTo>
                  <a:cubicBezTo>
                    <a:pt x="10" y="14"/>
                    <a:pt x="10" y="14"/>
                    <a:pt x="10" y="14"/>
                  </a:cubicBezTo>
                  <a:cubicBezTo>
                    <a:pt x="5" y="14"/>
                    <a:pt x="5" y="14"/>
                    <a:pt x="5" y="14"/>
                  </a:cubicBezTo>
                  <a:cubicBezTo>
                    <a:pt x="3" y="14"/>
                    <a:pt x="0" y="16"/>
                    <a:pt x="0" y="19"/>
                  </a:cubicBezTo>
                  <a:close/>
                  <a:moveTo>
                    <a:pt x="14" y="58"/>
                  </a:moveTo>
                  <a:cubicBezTo>
                    <a:pt x="59" y="58"/>
                    <a:pt x="59" y="58"/>
                    <a:pt x="59" y="58"/>
                  </a:cubicBezTo>
                  <a:cubicBezTo>
                    <a:pt x="59" y="14"/>
                    <a:pt x="59" y="14"/>
                    <a:pt x="59" y="14"/>
                  </a:cubicBezTo>
                  <a:cubicBezTo>
                    <a:pt x="14" y="14"/>
                    <a:pt x="14" y="14"/>
                    <a:pt x="14" y="14"/>
                  </a:cubicBezTo>
                  <a:lnTo>
                    <a:pt x="14" y="58"/>
                  </a:lnTo>
                  <a:close/>
                  <a:moveTo>
                    <a:pt x="67" y="14"/>
                  </a:moveTo>
                  <a:cubicBezTo>
                    <a:pt x="63" y="14"/>
                    <a:pt x="63" y="14"/>
                    <a:pt x="63" y="14"/>
                  </a:cubicBezTo>
                  <a:cubicBezTo>
                    <a:pt x="63" y="58"/>
                    <a:pt x="63" y="58"/>
                    <a:pt x="63" y="58"/>
                  </a:cubicBezTo>
                  <a:cubicBezTo>
                    <a:pt x="67" y="58"/>
                    <a:pt x="67" y="58"/>
                    <a:pt x="67" y="58"/>
                  </a:cubicBezTo>
                  <a:cubicBezTo>
                    <a:pt x="70" y="58"/>
                    <a:pt x="72" y="56"/>
                    <a:pt x="72" y="53"/>
                  </a:cubicBezTo>
                  <a:cubicBezTo>
                    <a:pt x="72" y="19"/>
                    <a:pt x="72" y="19"/>
                    <a:pt x="72" y="19"/>
                  </a:cubicBezTo>
                  <a:cubicBezTo>
                    <a:pt x="72" y="16"/>
                    <a:pt x="70" y="14"/>
                    <a:pt x="67" y="14"/>
                  </a:cubicBezTo>
                  <a:close/>
                </a:path>
              </a:pathLst>
            </a:custGeom>
            <a:solidFill>
              <a:schemeClr val="bg1"/>
            </a:solidFill>
            <a:ln w="9525">
              <a:noFill/>
              <a:round/>
              <a:headEnd/>
              <a:tailEnd/>
            </a:ln>
          </p:spPr>
          <p:txBody>
            <a:bodyPr/>
            <a:lstStyle/>
            <a:p>
              <a:pPr marL="0" marR="0" lvl="0" indent="0" algn="l" defTabSz="910314" rtl="0" eaLnBrk="1" fontAlgn="auto" latinLnBrk="0" hangingPunct="1">
                <a:lnSpc>
                  <a:spcPct val="120000"/>
                </a:lnSpc>
                <a:spcBef>
                  <a:spcPts val="0"/>
                </a:spcBef>
                <a:spcAft>
                  <a:spcPts val="0"/>
                </a:spcAft>
                <a:buClrTx/>
                <a:buSzTx/>
                <a:buFontTx/>
                <a:buNone/>
                <a:tabLst/>
                <a:defRPr/>
              </a:pPr>
              <a:endParaRPr kumimoji="0" lang="en-US" sz="1411" b="0" i="0" u="none" strike="noStrike" kern="0" cap="none" spc="0" normalizeH="0" baseline="0" noProof="0" dirty="0">
                <a:ln>
                  <a:noFill/>
                </a:ln>
                <a:solidFill>
                  <a:sysClr val="windowText" lastClr="000000"/>
                </a:solidFill>
                <a:effectLst/>
                <a:uLnTx/>
                <a:uFillTx/>
                <a:cs typeface="+mn-ea"/>
                <a:sym typeface="+mn-lt"/>
              </a:endParaRPr>
            </a:p>
          </p:txBody>
        </p:sp>
      </p:grpSp>
    </p:spTree>
    <p:extLst>
      <p:ext uri="{BB962C8B-B14F-4D97-AF65-F5344CB8AC3E}">
        <p14:creationId xmlns:p14="http://schemas.microsoft.com/office/powerpoint/2010/main" val="2088094271"/>
      </p:ext>
    </p:extLst>
  </p:cSld>
  <p:clrMapOvr>
    <a:masterClrMapping/>
  </p:clrMapOvr>
  <p:transition spd="med" advClick="0" advTm="0">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10" presetClass="entr" presetSubtype="0" fill="hold" nodeType="withEffect">
                                  <p:stCondLst>
                                    <p:cond delay="3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22" presetClass="entr" presetSubtype="8" fill="hold" grpId="0" nodeType="withEffect">
                                  <p:stCondLst>
                                    <p:cond delay="600"/>
                                  </p:stCondLst>
                                  <p:childTnLst>
                                    <p:set>
                                      <p:cBhvr>
                                        <p:cTn id="9" dur="1" fill="hold">
                                          <p:stCondLst>
                                            <p:cond delay="0"/>
                                          </p:stCondLst>
                                        </p:cTn>
                                        <p:tgtEl>
                                          <p:spTgt spid="8"/>
                                        </p:tgtEl>
                                        <p:attrNameLst>
                                          <p:attrName>style.visibility</p:attrName>
                                        </p:attrNameLst>
                                      </p:cBhvr>
                                      <p:to>
                                        <p:strVal val="visible"/>
                                      </p:to>
                                    </p:set>
                                    <p:animEffect transition="in" filter="wipe(left)">
                                      <p:cBhvr>
                                        <p:cTn id="10" dur="500"/>
                                        <p:tgtEl>
                                          <p:spTgt spid="8"/>
                                        </p:tgtEl>
                                      </p:cBhvr>
                                    </p:animEffect>
                                  </p:childTnLst>
                                </p:cTn>
                              </p:par>
                              <p:par>
                                <p:cTn id="11" presetID="10" presetClass="entr" presetSubtype="0" fill="hold" nodeType="withEffect">
                                  <p:stCondLst>
                                    <p:cond delay="30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500"/>
                                        <p:tgtEl>
                                          <p:spTgt spid="4"/>
                                        </p:tgtEl>
                                      </p:cBhvr>
                                    </p:animEffect>
                                  </p:childTnLst>
                                </p:cTn>
                              </p:par>
                              <p:par>
                                <p:cTn id="14" presetID="22" presetClass="entr" presetSubtype="8" fill="hold" grpId="0" nodeType="withEffect">
                                  <p:stCondLst>
                                    <p:cond delay="600"/>
                                  </p:stCondLst>
                                  <p:childTnLst>
                                    <p:set>
                                      <p:cBhvr>
                                        <p:cTn id="15" dur="1" fill="hold">
                                          <p:stCondLst>
                                            <p:cond delay="0"/>
                                          </p:stCondLst>
                                        </p:cTn>
                                        <p:tgtEl>
                                          <p:spTgt spid="10"/>
                                        </p:tgtEl>
                                        <p:attrNameLst>
                                          <p:attrName>style.visibility</p:attrName>
                                        </p:attrNameLst>
                                      </p:cBhvr>
                                      <p:to>
                                        <p:strVal val="visible"/>
                                      </p:to>
                                    </p:set>
                                    <p:animEffect transition="in" filter="wipe(left)">
                                      <p:cBhvr>
                                        <p:cTn id="16" dur="500"/>
                                        <p:tgtEl>
                                          <p:spTgt spid="10"/>
                                        </p:tgtEl>
                                      </p:cBhvr>
                                    </p:animEffect>
                                  </p:childTnLst>
                                </p:cTn>
                              </p:par>
                              <p:par>
                                <p:cTn id="17" presetID="10" presetClass="entr" presetSubtype="0" fill="hold" nodeType="withEffect">
                                  <p:stCondLst>
                                    <p:cond delay="300"/>
                                  </p:stCondLst>
                                  <p:childTnLst>
                                    <p:set>
                                      <p:cBhvr>
                                        <p:cTn id="18" dur="1" fill="hold">
                                          <p:stCondLst>
                                            <p:cond delay="0"/>
                                          </p:stCondLst>
                                        </p:cTn>
                                        <p:tgtEl>
                                          <p:spTgt spid="14"/>
                                        </p:tgtEl>
                                        <p:attrNameLst>
                                          <p:attrName>style.visibility</p:attrName>
                                        </p:attrNameLst>
                                      </p:cBhvr>
                                      <p:to>
                                        <p:strVal val="visible"/>
                                      </p:to>
                                    </p:set>
                                    <p:animEffect transition="in" filter="fade">
                                      <p:cBhvr>
                                        <p:cTn id="19" dur="500"/>
                                        <p:tgtEl>
                                          <p:spTgt spid="14"/>
                                        </p:tgtEl>
                                      </p:cBhvr>
                                    </p:animEffect>
                                  </p:childTnLst>
                                </p:cTn>
                              </p:par>
                              <p:par>
                                <p:cTn id="20" presetID="22" presetClass="entr" presetSubtype="8" fill="hold" grpId="0" nodeType="withEffect">
                                  <p:stCondLst>
                                    <p:cond delay="600"/>
                                  </p:stCondLst>
                                  <p:childTnLst>
                                    <p:set>
                                      <p:cBhvr>
                                        <p:cTn id="21" dur="1" fill="hold">
                                          <p:stCondLst>
                                            <p:cond delay="0"/>
                                          </p:stCondLst>
                                        </p:cTn>
                                        <p:tgtEl>
                                          <p:spTgt spid="12"/>
                                        </p:tgtEl>
                                        <p:attrNameLst>
                                          <p:attrName>style.visibility</p:attrName>
                                        </p:attrNameLst>
                                      </p:cBhvr>
                                      <p:to>
                                        <p:strVal val="visible"/>
                                      </p:to>
                                    </p:set>
                                    <p:animEffect transition="in" filter="wipe(left)">
                                      <p:cBhvr>
                                        <p:cTn id="2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9" name="矩形 1"/>
          <p:cNvSpPr>
            <a:spLocks noChangeArrowheads="1"/>
          </p:cNvSpPr>
          <p:nvPr/>
        </p:nvSpPr>
        <p:spPr bwMode="auto">
          <a:xfrm>
            <a:off x="2526955" y="878551"/>
            <a:ext cx="4075021" cy="713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9693" tIns="49847" rIns="99693" bIns="49847">
            <a:spAutoFit/>
          </a:bodyPr>
          <a:lstStyle/>
          <a:p>
            <a:pPr marL="0" marR="0" lvl="0" indent="0" algn="ctr" defTabSz="685800" rtl="0" eaLnBrk="1" fontAlgn="auto" latinLnBrk="0" hangingPunct="1">
              <a:lnSpc>
                <a:spcPct val="150000"/>
              </a:lnSpc>
              <a:spcBef>
                <a:spcPts val="0"/>
              </a:spcBef>
              <a:spcAft>
                <a:spcPts val="0"/>
              </a:spcAft>
              <a:buClrTx/>
              <a:buSzTx/>
              <a:buFontTx/>
              <a:buNone/>
              <a:tabLst/>
              <a:defRPr/>
            </a:pPr>
            <a:r>
              <a:rPr kumimoji="0" lang="zh-CN" altLang="en-US" sz="3010" b="1" i="0" u="none" strike="noStrike" kern="1200" cap="none" spc="0" normalizeH="0" baseline="0" noProof="0" dirty="0">
                <a:ln>
                  <a:noFill/>
                </a:ln>
                <a:solidFill>
                  <a:srgbClr val="B6282D">
                    <a:lumMod val="75000"/>
                  </a:srgbClr>
                </a:solidFill>
                <a:effectLst/>
                <a:uLnTx/>
                <a:uFillTx/>
                <a:cs typeface="+mn-ea"/>
                <a:sym typeface="+mn-lt"/>
              </a:rPr>
              <a:t>消费人群百分比情况</a:t>
            </a:r>
            <a:endParaRPr kumimoji="0" lang="zh-CN" altLang="zh-CN" sz="3010" b="1" i="0" u="none" strike="noStrike" kern="1200" cap="none" spc="0" normalizeH="0" baseline="0" noProof="0" dirty="0">
              <a:ln>
                <a:noFill/>
              </a:ln>
              <a:solidFill>
                <a:srgbClr val="B6282D">
                  <a:lumMod val="75000"/>
                </a:srgbClr>
              </a:solidFill>
              <a:effectLst/>
              <a:uLnTx/>
              <a:uFillTx/>
              <a:cs typeface="+mn-ea"/>
              <a:sym typeface="+mn-lt"/>
            </a:endParaRPr>
          </a:p>
        </p:txBody>
      </p:sp>
      <p:sp>
        <p:nvSpPr>
          <p:cNvPr id="297" name="Freeform 6"/>
          <p:cNvSpPr>
            <a:spLocks/>
          </p:cNvSpPr>
          <p:nvPr/>
        </p:nvSpPr>
        <p:spPr bwMode="auto">
          <a:xfrm flipH="1">
            <a:off x="6400655" y="3809541"/>
            <a:ext cx="606606" cy="189973"/>
          </a:xfrm>
          <a:custGeom>
            <a:avLst/>
            <a:gdLst/>
            <a:ahLst/>
            <a:cxnLst>
              <a:cxn ang="0">
                <a:pos x="201" y="47"/>
              </a:cxn>
              <a:cxn ang="0">
                <a:pos x="201" y="0"/>
              </a:cxn>
              <a:cxn ang="0">
                <a:pos x="0" y="97"/>
              </a:cxn>
              <a:cxn ang="0">
                <a:pos x="201" y="201"/>
              </a:cxn>
              <a:cxn ang="0">
                <a:pos x="201" y="146"/>
              </a:cxn>
              <a:cxn ang="0">
                <a:pos x="430" y="146"/>
              </a:cxn>
              <a:cxn ang="0">
                <a:pos x="430" y="47"/>
              </a:cxn>
              <a:cxn ang="0">
                <a:pos x="201" y="47"/>
              </a:cxn>
            </a:cxnLst>
            <a:rect l="0" t="0" r="r" b="b"/>
            <a:pathLst>
              <a:path w="430" h="201">
                <a:moveTo>
                  <a:pt x="201" y="47"/>
                </a:moveTo>
                <a:lnTo>
                  <a:pt x="201" y="0"/>
                </a:lnTo>
                <a:lnTo>
                  <a:pt x="0" y="97"/>
                </a:lnTo>
                <a:lnTo>
                  <a:pt x="201" y="201"/>
                </a:lnTo>
                <a:lnTo>
                  <a:pt x="201" y="146"/>
                </a:lnTo>
                <a:lnTo>
                  <a:pt x="430" y="146"/>
                </a:lnTo>
                <a:lnTo>
                  <a:pt x="430" y="47"/>
                </a:lnTo>
                <a:lnTo>
                  <a:pt x="201" y="47"/>
                </a:lnTo>
                <a:close/>
              </a:path>
            </a:pathLst>
          </a:custGeom>
          <a:solidFill>
            <a:schemeClr val="accent2">
              <a:lumMod val="60000"/>
              <a:lumOff val="40000"/>
            </a:schemeClr>
          </a:solid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lumMod val="65000"/>
                  <a:lumOff val="35000"/>
                </a:sysClr>
              </a:solidFill>
              <a:effectLst/>
              <a:uLnTx/>
              <a:uFillTx/>
              <a:cs typeface="+mn-ea"/>
              <a:sym typeface="+mn-lt"/>
            </a:endParaRPr>
          </a:p>
        </p:txBody>
      </p:sp>
      <p:grpSp>
        <p:nvGrpSpPr>
          <p:cNvPr id="298" name="组合 297"/>
          <p:cNvGrpSpPr/>
          <p:nvPr/>
        </p:nvGrpSpPr>
        <p:grpSpPr>
          <a:xfrm>
            <a:off x="3999612" y="2720181"/>
            <a:ext cx="1858158" cy="768300"/>
            <a:chOff x="4252365" y="2858148"/>
            <a:chExt cx="1975583" cy="816852"/>
          </a:xfrm>
          <a:solidFill>
            <a:schemeClr val="accent2">
              <a:lumMod val="60000"/>
              <a:lumOff val="40000"/>
            </a:schemeClr>
          </a:solidFill>
        </p:grpSpPr>
        <p:sp>
          <p:nvSpPr>
            <p:cNvPr id="299" name="Oval 28"/>
            <p:cNvSpPr>
              <a:spLocks noChangeArrowheads="1"/>
            </p:cNvSpPr>
            <p:nvPr/>
          </p:nvSpPr>
          <p:spPr bwMode="auto">
            <a:xfrm>
              <a:off x="4360047" y="2858148"/>
              <a:ext cx="157385" cy="137452"/>
            </a:xfrm>
            <a:prstGeom prst="ellipse">
              <a:avLst/>
            </a:pr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pic>
          <p:nvPicPr>
            <p:cNvPr id="300" name="Picture 29"/>
            <p:cNvPicPr>
              <a:picLocks noChangeAspect="1" noChangeArrowheads="1"/>
            </p:cNvPicPr>
            <p:nvPr/>
          </p:nvPicPr>
          <p:blipFill>
            <a:blip r:embed="rId3" cstate="print"/>
            <a:srcRect/>
            <a:stretch>
              <a:fillRect/>
            </a:stretch>
          </p:blipFill>
          <p:spPr bwMode="auto">
            <a:xfrm>
              <a:off x="4509148" y="2964180"/>
              <a:ext cx="86974" cy="82472"/>
            </a:xfrm>
            <a:prstGeom prst="rect">
              <a:avLst/>
            </a:prstGeom>
            <a:grpFill/>
            <a:ln w="9525">
              <a:noFill/>
              <a:miter lim="800000"/>
              <a:headEnd/>
              <a:tailEnd/>
            </a:ln>
          </p:spPr>
        </p:pic>
        <p:sp>
          <p:nvSpPr>
            <p:cNvPr id="433" name="Freeform 30"/>
            <p:cNvSpPr>
              <a:spLocks/>
            </p:cNvSpPr>
            <p:nvPr/>
          </p:nvSpPr>
          <p:spPr bwMode="auto">
            <a:xfrm>
              <a:off x="4252365" y="3015236"/>
              <a:ext cx="372751" cy="659764"/>
            </a:xfrm>
            <a:custGeom>
              <a:avLst/>
              <a:gdLst/>
              <a:ahLst/>
              <a:cxnLst>
                <a:cxn ang="0">
                  <a:pos x="38" y="2"/>
                </a:cxn>
                <a:cxn ang="0">
                  <a:pos x="34" y="0"/>
                </a:cxn>
                <a:cxn ang="0">
                  <a:pos x="32" y="0"/>
                </a:cxn>
                <a:cxn ang="0">
                  <a:pos x="31" y="0"/>
                </a:cxn>
                <a:cxn ang="0">
                  <a:pos x="31" y="0"/>
                </a:cxn>
                <a:cxn ang="0">
                  <a:pos x="29" y="0"/>
                </a:cxn>
                <a:cxn ang="0">
                  <a:pos x="8" y="0"/>
                </a:cxn>
                <a:cxn ang="0">
                  <a:pos x="8" y="0"/>
                </a:cxn>
                <a:cxn ang="0">
                  <a:pos x="8" y="0"/>
                </a:cxn>
                <a:cxn ang="0">
                  <a:pos x="5" y="0"/>
                </a:cxn>
                <a:cxn ang="0">
                  <a:pos x="0" y="5"/>
                </a:cxn>
                <a:cxn ang="0">
                  <a:pos x="0" y="5"/>
                </a:cxn>
                <a:cxn ang="0">
                  <a:pos x="0" y="5"/>
                </a:cxn>
                <a:cxn ang="0">
                  <a:pos x="0" y="29"/>
                </a:cxn>
                <a:cxn ang="0">
                  <a:pos x="4" y="32"/>
                </a:cxn>
                <a:cxn ang="0">
                  <a:pos x="7" y="29"/>
                </a:cxn>
                <a:cxn ang="0">
                  <a:pos x="7" y="7"/>
                </a:cxn>
                <a:cxn ang="0">
                  <a:pos x="8" y="7"/>
                </a:cxn>
                <a:cxn ang="0">
                  <a:pos x="8" y="32"/>
                </a:cxn>
                <a:cxn ang="0">
                  <a:pos x="5" y="50"/>
                </a:cxn>
                <a:cxn ang="0">
                  <a:pos x="8" y="50"/>
                </a:cxn>
                <a:cxn ang="0">
                  <a:pos x="8" y="67"/>
                </a:cxn>
                <a:cxn ang="0">
                  <a:pos x="12" y="71"/>
                </a:cxn>
                <a:cxn ang="0">
                  <a:pos x="17" y="67"/>
                </a:cxn>
                <a:cxn ang="0">
                  <a:pos x="17" y="50"/>
                </a:cxn>
                <a:cxn ang="0">
                  <a:pos x="22" y="50"/>
                </a:cxn>
                <a:cxn ang="0">
                  <a:pos x="22" y="67"/>
                </a:cxn>
                <a:cxn ang="0">
                  <a:pos x="26" y="71"/>
                </a:cxn>
                <a:cxn ang="0">
                  <a:pos x="31" y="67"/>
                </a:cxn>
                <a:cxn ang="0">
                  <a:pos x="31" y="50"/>
                </a:cxn>
                <a:cxn ang="0">
                  <a:pos x="33" y="50"/>
                </a:cxn>
                <a:cxn ang="0">
                  <a:pos x="31" y="32"/>
                </a:cxn>
                <a:cxn ang="0">
                  <a:pos x="31" y="7"/>
                </a:cxn>
                <a:cxn ang="0">
                  <a:pos x="31" y="7"/>
                </a:cxn>
                <a:cxn ang="0">
                  <a:pos x="31" y="29"/>
                </a:cxn>
                <a:cxn ang="0">
                  <a:pos x="35" y="32"/>
                </a:cxn>
                <a:cxn ang="0">
                  <a:pos x="38" y="29"/>
                </a:cxn>
                <a:cxn ang="0">
                  <a:pos x="38" y="5"/>
                </a:cxn>
                <a:cxn ang="0">
                  <a:pos x="38" y="2"/>
                </a:cxn>
              </a:cxnLst>
              <a:rect l="0" t="0" r="r" b="b"/>
              <a:pathLst>
                <a:path w="38" h="71">
                  <a:moveTo>
                    <a:pt x="38" y="2"/>
                  </a:moveTo>
                  <a:cubicBezTo>
                    <a:pt x="37" y="1"/>
                    <a:pt x="35" y="0"/>
                    <a:pt x="34" y="0"/>
                  </a:cubicBezTo>
                  <a:cubicBezTo>
                    <a:pt x="33" y="0"/>
                    <a:pt x="32" y="0"/>
                    <a:pt x="32" y="0"/>
                  </a:cubicBezTo>
                  <a:cubicBezTo>
                    <a:pt x="31" y="0"/>
                    <a:pt x="31" y="0"/>
                    <a:pt x="31" y="0"/>
                  </a:cubicBezTo>
                  <a:cubicBezTo>
                    <a:pt x="31" y="0"/>
                    <a:pt x="31" y="0"/>
                    <a:pt x="31" y="0"/>
                  </a:cubicBezTo>
                  <a:cubicBezTo>
                    <a:pt x="29" y="0"/>
                    <a:pt x="29" y="0"/>
                    <a:pt x="29" y="0"/>
                  </a:cubicBezTo>
                  <a:cubicBezTo>
                    <a:pt x="8" y="0"/>
                    <a:pt x="8" y="0"/>
                    <a:pt x="8" y="0"/>
                  </a:cubicBezTo>
                  <a:cubicBezTo>
                    <a:pt x="8" y="0"/>
                    <a:pt x="8" y="0"/>
                    <a:pt x="8" y="0"/>
                  </a:cubicBezTo>
                  <a:cubicBezTo>
                    <a:pt x="8" y="0"/>
                    <a:pt x="8" y="0"/>
                    <a:pt x="8" y="0"/>
                  </a:cubicBezTo>
                  <a:cubicBezTo>
                    <a:pt x="7" y="0"/>
                    <a:pt x="6" y="0"/>
                    <a:pt x="5" y="0"/>
                  </a:cubicBezTo>
                  <a:cubicBezTo>
                    <a:pt x="3" y="0"/>
                    <a:pt x="0" y="2"/>
                    <a:pt x="0" y="5"/>
                  </a:cubicBezTo>
                  <a:cubicBezTo>
                    <a:pt x="0" y="5"/>
                    <a:pt x="0" y="5"/>
                    <a:pt x="0" y="5"/>
                  </a:cubicBezTo>
                  <a:cubicBezTo>
                    <a:pt x="0" y="5"/>
                    <a:pt x="0" y="5"/>
                    <a:pt x="0" y="5"/>
                  </a:cubicBezTo>
                  <a:cubicBezTo>
                    <a:pt x="0" y="29"/>
                    <a:pt x="0" y="29"/>
                    <a:pt x="0" y="29"/>
                  </a:cubicBezTo>
                  <a:cubicBezTo>
                    <a:pt x="0" y="31"/>
                    <a:pt x="2" y="32"/>
                    <a:pt x="4" y="32"/>
                  </a:cubicBezTo>
                  <a:cubicBezTo>
                    <a:pt x="6" y="32"/>
                    <a:pt x="7" y="31"/>
                    <a:pt x="7" y="29"/>
                  </a:cubicBezTo>
                  <a:cubicBezTo>
                    <a:pt x="7" y="7"/>
                    <a:pt x="7" y="7"/>
                    <a:pt x="7" y="7"/>
                  </a:cubicBezTo>
                  <a:cubicBezTo>
                    <a:pt x="8" y="7"/>
                    <a:pt x="8" y="7"/>
                    <a:pt x="8" y="7"/>
                  </a:cubicBezTo>
                  <a:cubicBezTo>
                    <a:pt x="8" y="32"/>
                    <a:pt x="8" y="32"/>
                    <a:pt x="8" y="32"/>
                  </a:cubicBezTo>
                  <a:cubicBezTo>
                    <a:pt x="5" y="50"/>
                    <a:pt x="5" y="50"/>
                    <a:pt x="5" y="50"/>
                  </a:cubicBezTo>
                  <a:cubicBezTo>
                    <a:pt x="8" y="50"/>
                    <a:pt x="8" y="50"/>
                    <a:pt x="8" y="50"/>
                  </a:cubicBezTo>
                  <a:cubicBezTo>
                    <a:pt x="8" y="67"/>
                    <a:pt x="8" y="67"/>
                    <a:pt x="8" y="67"/>
                  </a:cubicBezTo>
                  <a:cubicBezTo>
                    <a:pt x="8" y="69"/>
                    <a:pt x="10" y="71"/>
                    <a:pt x="12" y="71"/>
                  </a:cubicBezTo>
                  <a:cubicBezTo>
                    <a:pt x="15" y="71"/>
                    <a:pt x="17" y="69"/>
                    <a:pt x="17" y="67"/>
                  </a:cubicBezTo>
                  <a:cubicBezTo>
                    <a:pt x="17" y="50"/>
                    <a:pt x="17" y="50"/>
                    <a:pt x="17" y="50"/>
                  </a:cubicBezTo>
                  <a:cubicBezTo>
                    <a:pt x="22" y="50"/>
                    <a:pt x="22" y="50"/>
                    <a:pt x="22" y="50"/>
                  </a:cubicBezTo>
                  <a:cubicBezTo>
                    <a:pt x="22" y="67"/>
                    <a:pt x="22" y="67"/>
                    <a:pt x="22" y="67"/>
                  </a:cubicBezTo>
                  <a:cubicBezTo>
                    <a:pt x="22" y="69"/>
                    <a:pt x="24" y="71"/>
                    <a:pt x="26" y="71"/>
                  </a:cubicBezTo>
                  <a:cubicBezTo>
                    <a:pt x="29" y="71"/>
                    <a:pt x="31" y="69"/>
                    <a:pt x="31" y="67"/>
                  </a:cubicBezTo>
                  <a:cubicBezTo>
                    <a:pt x="31" y="50"/>
                    <a:pt x="31" y="50"/>
                    <a:pt x="31" y="50"/>
                  </a:cubicBezTo>
                  <a:cubicBezTo>
                    <a:pt x="33" y="50"/>
                    <a:pt x="33" y="50"/>
                    <a:pt x="33" y="50"/>
                  </a:cubicBezTo>
                  <a:cubicBezTo>
                    <a:pt x="31" y="32"/>
                    <a:pt x="31" y="32"/>
                    <a:pt x="31" y="32"/>
                  </a:cubicBezTo>
                  <a:cubicBezTo>
                    <a:pt x="31" y="7"/>
                    <a:pt x="31" y="7"/>
                    <a:pt x="31" y="7"/>
                  </a:cubicBezTo>
                  <a:cubicBezTo>
                    <a:pt x="31" y="7"/>
                    <a:pt x="31" y="7"/>
                    <a:pt x="31" y="7"/>
                  </a:cubicBezTo>
                  <a:cubicBezTo>
                    <a:pt x="31" y="29"/>
                    <a:pt x="31" y="29"/>
                    <a:pt x="31" y="29"/>
                  </a:cubicBezTo>
                  <a:cubicBezTo>
                    <a:pt x="31" y="31"/>
                    <a:pt x="33" y="32"/>
                    <a:pt x="35" y="32"/>
                  </a:cubicBezTo>
                  <a:cubicBezTo>
                    <a:pt x="37" y="32"/>
                    <a:pt x="38" y="31"/>
                    <a:pt x="38" y="29"/>
                  </a:cubicBezTo>
                  <a:cubicBezTo>
                    <a:pt x="38" y="5"/>
                    <a:pt x="38" y="5"/>
                    <a:pt x="38" y="5"/>
                  </a:cubicBezTo>
                  <a:cubicBezTo>
                    <a:pt x="38" y="4"/>
                    <a:pt x="38" y="3"/>
                    <a:pt x="38" y="2"/>
                  </a:cubicBezTo>
                  <a:close/>
                </a:path>
              </a:pathLst>
            </a:cu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434" name="Oval 31"/>
            <p:cNvSpPr>
              <a:spLocks noChangeArrowheads="1"/>
            </p:cNvSpPr>
            <p:nvPr/>
          </p:nvSpPr>
          <p:spPr bwMode="auto">
            <a:xfrm>
              <a:off x="4898466" y="2858148"/>
              <a:ext cx="157385" cy="137452"/>
            </a:xfrm>
            <a:prstGeom prst="ellipse">
              <a:avLst/>
            </a:pr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pic>
          <p:nvPicPr>
            <p:cNvPr id="435" name="Picture 32"/>
            <p:cNvPicPr>
              <a:picLocks noChangeAspect="1" noChangeArrowheads="1"/>
            </p:cNvPicPr>
            <p:nvPr/>
          </p:nvPicPr>
          <p:blipFill>
            <a:blip r:embed="rId4" cstate="print"/>
            <a:srcRect/>
            <a:stretch>
              <a:fillRect/>
            </a:stretch>
          </p:blipFill>
          <p:spPr bwMode="auto">
            <a:xfrm>
              <a:off x="5043428" y="2964180"/>
              <a:ext cx="86974" cy="82472"/>
            </a:xfrm>
            <a:prstGeom prst="rect">
              <a:avLst/>
            </a:prstGeom>
            <a:grpFill/>
            <a:ln w="9525">
              <a:noFill/>
              <a:miter lim="800000"/>
              <a:headEnd/>
              <a:tailEnd/>
            </a:ln>
          </p:spPr>
        </p:pic>
        <p:sp>
          <p:nvSpPr>
            <p:cNvPr id="436" name="Freeform 33"/>
            <p:cNvSpPr>
              <a:spLocks/>
            </p:cNvSpPr>
            <p:nvPr/>
          </p:nvSpPr>
          <p:spPr bwMode="auto">
            <a:xfrm>
              <a:off x="4790784" y="3015236"/>
              <a:ext cx="372751" cy="659764"/>
            </a:xfrm>
            <a:custGeom>
              <a:avLst/>
              <a:gdLst/>
              <a:ahLst/>
              <a:cxnLst>
                <a:cxn ang="0">
                  <a:pos x="37" y="2"/>
                </a:cxn>
                <a:cxn ang="0">
                  <a:pos x="33" y="0"/>
                </a:cxn>
                <a:cxn ang="0">
                  <a:pos x="32" y="0"/>
                </a:cxn>
                <a:cxn ang="0">
                  <a:pos x="30" y="0"/>
                </a:cxn>
                <a:cxn ang="0">
                  <a:pos x="30" y="0"/>
                </a:cxn>
                <a:cxn ang="0">
                  <a:pos x="28" y="0"/>
                </a:cxn>
                <a:cxn ang="0">
                  <a:pos x="8" y="0"/>
                </a:cxn>
                <a:cxn ang="0">
                  <a:pos x="7" y="0"/>
                </a:cxn>
                <a:cxn ang="0">
                  <a:pos x="7" y="0"/>
                </a:cxn>
                <a:cxn ang="0">
                  <a:pos x="5" y="0"/>
                </a:cxn>
                <a:cxn ang="0">
                  <a:pos x="0" y="5"/>
                </a:cxn>
                <a:cxn ang="0">
                  <a:pos x="0" y="5"/>
                </a:cxn>
                <a:cxn ang="0">
                  <a:pos x="0" y="5"/>
                </a:cxn>
                <a:cxn ang="0">
                  <a:pos x="0" y="29"/>
                </a:cxn>
                <a:cxn ang="0">
                  <a:pos x="3" y="32"/>
                </a:cxn>
                <a:cxn ang="0">
                  <a:pos x="7" y="29"/>
                </a:cxn>
                <a:cxn ang="0">
                  <a:pos x="7" y="7"/>
                </a:cxn>
                <a:cxn ang="0">
                  <a:pos x="8" y="7"/>
                </a:cxn>
                <a:cxn ang="0">
                  <a:pos x="8" y="32"/>
                </a:cxn>
                <a:cxn ang="0">
                  <a:pos x="4" y="50"/>
                </a:cxn>
                <a:cxn ang="0">
                  <a:pos x="8" y="50"/>
                </a:cxn>
                <a:cxn ang="0">
                  <a:pos x="8" y="67"/>
                </a:cxn>
                <a:cxn ang="0">
                  <a:pos x="12" y="71"/>
                </a:cxn>
                <a:cxn ang="0">
                  <a:pos x="16" y="67"/>
                </a:cxn>
                <a:cxn ang="0">
                  <a:pos x="16" y="50"/>
                </a:cxn>
                <a:cxn ang="0">
                  <a:pos x="21" y="50"/>
                </a:cxn>
                <a:cxn ang="0">
                  <a:pos x="21" y="67"/>
                </a:cxn>
                <a:cxn ang="0">
                  <a:pos x="26" y="71"/>
                </a:cxn>
                <a:cxn ang="0">
                  <a:pos x="30" y="67"/>
                </a:cxn>
                <a:cxn ang="0">
                  <a:pos x="30" y="50"/>
                </a:cxn>
                <a:cxn ang="0">
                  <a:pos x="33" y="50"/>
                </a:cxn>
                <a:cxn ang="0">
                  <a:pos x="30" y="32"/>
                </a:cxn>
                <a:cxn ang="0">
                  <a:pos x="30" y="7"/>
                </a:cxn>
                <a:cxn ang="0">
                  <a:pos x="31" y="7"/>
                </a:cxn>
                <a:cxn ang="0">
                  <a:pos x="31" y="29"/>
                </a:cxn>
                <a:cxn ang="0">
                  <a:pos x="35" y="32"/>
                </a:cxn>
                <a:cxn ang="0">
                  <a:pos x="38" y="29"/>
                </a:cxn>
                <a:cxn ang="0">
                  <a:pos x="38" y="5"/>
                </a:cxn>
                <a:cxn ang="0">
                  <a:pos x="37" y="2"/>
                </a:cxn>
              </a:cxnLst>
              <a:rect l="0" t="0" r="r" b="b"/>
              <a:pathLst>
                <a:path w="38" h="71">
                  <a:moveTo>
                    <a:pt x="37" y="2"/>
                  </a:moveTo>
                  <a:cubicBezTo>
                    <a:pt x="37" y="1"/>
                    <a:pt x="35" y="0"/>
                    <a:pt x="33" y="0"/>
                  </a:cubicBezTo>
                  <a:cubicBezTo>
                    <a:pt x="33" y="0"/>
                    <a:pt x="32" y="0"/>
                    <a:pt x="32" y="0"/>
                  </a:cubicBezTo>
                  <a:cubicBezTo>
                    <a:pt x="30" y="0"/>
                    <a:pt x="30" y="0"/>
                    <a:pt x="30" y="0"/>
                  </a:cubicBezTo>
                  <a:cubicBezTo>
                    <a:pt x="30" y="0"/>
                    <a:pt x="30" y="0"/>
                    <a:pt x="30" y="0"/>
                  </a:cubicBezTo>
                  <a:cubicBezTo>
                    <a:pt x="28" y="0"/>
                    <a:pt x="28" y="0"/>
                    <a:pt x="28" y="0"/>
                  </a:cubicBezTo>
                  <a:cubicBezTo>
                    <a:pt x="8" y="0"/>
                    <a:pt x="8" y="0"/>
                    <a:pt x="8" y="0"/>
                  </a:cubicBezTo>
                  <a:cubicBezTo>
                    <a:pt x="7" y="0"/>
                    <a:pt x="7" y="0"/>
                    <a:pt x="7" y="0"/>
                  </a:cubicBezTo>
                  <a:cubicBezTo>
                    <a:pt x="7" y="0"/>
                    <a:pt x="7" y="0"/>
                    <a:pt x="7" y="0"/>
                  </a:cubicBezTo>
                  <a:cubicBezTo>
                    <a:pt x="7" y="0"/>
                    <a:pt x="6" y="0"/>
                    <a:pt x="5" y="0"/>
                  </a:cubicBezTo>
                  <a:cubicBezTo>
                    <a:pt x="2" y="0"/>
                    <a:pt x="0" y="2"/>
                    <a:pt x="0" y="5"/>
                  </a:cubicBezTo>
                  <a:cubicBezTo>
                    <a:pt x="0" y="5"/>
                    <a:pt x="0" y="5"/>
                    <a:pt x="0" y="5"/>
                  </a:cubicBezTo>
                  <a:cubicBezTo>
                    <a:pt x="0" y="5"/>
                    <a:pt x="0" y="5"/>
                    <a:pt x="0" y="5"/>
                  </a:cubicBezTo>
                  <a:cubicBezTo>
                    <a:pt x="0" y="29"/>
                    <a:pt x="0" y="29"/>
                    <a:pt x="0" y="29"/>
                  </a:cubicBezTo>
                  <a:cubicBezTo>
                    <a:pt x="0" y="31"/>
                    <a:pt x="1" y="32"/>
                    <a:pt x="3" y="32"/>
                  </a:cubicBezTo>
                  <a:cubicBezTo>
                    <a:pt x="5" y="32"/>
                    <a:pt x="7" y="31"/>
                    <a:pt x="7" y="29"/>
                  </a:cubicBezTo>
                  <a:cubicBezTo>
                    <a:pt x="7" y="7"/>
                    <a:pt x="7" y="7"/>
                    <a:pt x="7" y="7"/>
                  </a:cubicBezTo>
                  <a:cubicBezTo>
                    <a:pt x="8" y="7"/>
                    <a:pt x="8" y="7"/>
                    <a:pt x="8" y="7"/>
                  </a:cubicBezTo>
                  <a:cubicBezTo>
                    <a:pt x="8" y="32"/>
                    <a:pt x="8" y="32"/>
                    <a:pt x="8" y="32"/>
                  </a:cubicBezTo>
                  <a:cubicBezTo>
                    <a:pt x="4" y="50"/>
                    <a:pt x="4" y="50"/>
                    <a:pt x="4" y="50"/>
                  </a:cubicBezTo>
                  <a:cubicBezTo>
                    <a:pt x="8" y="50"/>
                    <a:pt x="8" y="50"/>
                    <a:pt x="8" y="50"/>
                  </a:cubicBezTo>
                  <a:cubicBezTo>
                    <a:pt x="8" y="67"/>
                    <a:pt x="8" y="67"/>
                    <a:pt x="8" y="67"/>
                  </a:cubicBezTo>
                  <a:cubicBezTo>
                    <a:pt x="8" y="69"/>
                    <a:pt x="10" y="71"/>
                    <a:pt x="12" y="71"/>
                  </a:cubicBezTo>
                  <a:cubicBezTo>
                    <a:pt x="14" y="71"/>
                    <a:pt x="16" y="69"/>
                    <a:pt x="16" y="67"/>
                  </a:cubicBezTo>
                  <a:cubicBezTo>
                    <a:pt x="16" y="50"/>
                    <a:pt x="16" y="50"/>
                    <a:pt x="16" y="50"/>
                  </a:cubicBezTo>
                  <a:cubicBezTo>
                    <a:pt x="21" y="50"/>
                    <a:pt x="21" y="50"/>
                    <a:pt x="21" y="50"/>
                  </a:cubicBezTo>
                  <a:cubicBezTo>
                    <a:pt x="21" y="67"/>
                    <a:pt x="21" y="67"/>
                    <a:pt x="21" y="67"/>
                  </a:cubicBezTo>
                  <a:cubicBezTo>
                    <a:pt x="21" y="69"/>
                    <a:pt x="23" y="71"/>
                    <a:pt x="26" y="71"/>
                  </a:cubicBezTo>
                  <a:cubicBezTo>
                    <a:pt x="28" y="71"/>
                    <a:pt x="30" y="69"/>
                    <a:pt x="30" y="67"/>
                  </a:cubicBezTo>
                  <a:cubicBezTo>
                    <a:pt x="30" y="50"/>
                    <a:pt x="30" y="50"/>
                    <a:pt x="30" y="50"/>
                  </a:cubicBezTo>
                  <a:cubicBezTo>
                    <a:pt x="33" y="50"/>
                    <a:pt x="33" y="50"/>
                    <a:pt x="33" y="50"/>
                  </a:cubicBezTo>
                  <a:cubicBezTo>
                    <a:pt x="30" y="32"/>
                    <a:pt x="30" y="32"/>
                    <a:pt x="30" y="32"/>
                  </a:cubicBezTo>
                  <a:cubicBezTo>
                    <a:pt x="30" y="7"/>
                    <a:pt x="30" y="7"/>
                    <a:pt x="30" y="7"/>
                  </a:cubicBezTo>
                  <a:cubicBezTo>
                    <a:pt x="31" y="7"/>
                    <a:pt x="31" y="7"/>
                    <a:pt x="31" y="7"/>
                  </a:cubicBezTo>
                  <a:cubicBezTo>
                    <a:pt x="31" y="29"/>
                    <a:pt x="31" y="29"/>
                    <a:pt x="31" y="29"/>
                  </a:cubicBezTo>
                  <a:cubicBezTo>
                    <a:pt x="31" y="31"/>
                    <a:pt x="33" y="32"/>
                    <a:pt x="35" y="32"/>
                  </a:cubicBezTo>
                  <a:cubicBezTo>
                    <a:pt x="37" y="32"/>
                    <a:pt x="38" y="31"/>
                    <a:pt x="38" y="29"/>
                  </a:cubicBezTo>
                  <a:cubicBezTo>
                    <a:pt x="38" y="5"/>
                    <a:pt x="38" y="5"/>
                    <a:pt x="38" y="5"/>
                  </a:cubicBezTo>
                  <a:cubicBezTo>
                    <a:pt x="38" y="4"/>
                    <a:pt x="38" y="3"/>
                    <a:pt x="37" y="2"/>
                  </a:cubicBezTo>
                  <a:close/>
                </a:path>
              </a:pathLst>
            </a:cu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437" name="Oval 34"/>
            <p:cNvSpPr>
              <a:spLocks noChangeArrowheads="1"/>
            </p:cNvSpPr>
            <p:nvPr/>
          </p:nvSpPr>
          <p:spPr bwMode="auto">
            <a:xfrm>
              <a:off x="5428603" y="2858148"/>
              <a:ext cx="153242" cy="137452"/>
            </a:xfrm>
            <a:prstGeom prst="ellipse">
              <a:avLst/>
            </a:pr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pic>
          <p:nvPicPr>
            <p:cNvPr id="438" name="Picture 35"/>
            <p:cNvPicPr>
              <a:picLocks noChangeAspect="1" noChangeArrowheads="1"/>
            </p:cNvPicPr>
            <p:nvPr/>
          </p:nvPicPr>
          <p:blipFill>
            <a:blip r:embed="rId5" cstate="print"/>
            <a:srcRect/>
            <a:stretch>
              <a:fillRect/>
            </a:stretch>
          </p:blipFill>
          <p:spPr bwMode="auto">
            <a:xfrm>
              <a:off x="5569420" y="2964180"/>
              <a:ext cx="91118" cy="82472"/>
            </a:xfrm>
            <a:prstGeom prst="rect">
              <a:avLst/>
            </a:prstGeom>
            <a:grpFill/>
            <a:ln w="9525">
              <a:noFill/>
              <a:miter lim="800000"/>
              <a:headEnd/>
              <a:tailEnd/>
            </a:ln>
          </p:spPr>
        </p:pic>
        <p:sp>
          <p:nvSpPr>
            <p:cNvPr id="439" name="Freeform 36"/>
            <p:cNvSpPr>
              <a:spLocks/>
            </p:cNvSpPr>
            <p:nvPr/>
          </p:nvSpPr>
          <p:spPr bwMode="auto">
            <a:xfrm>
              <a:off x="5320921" y="3015236"/>
              <a:ext cx="368610" cy="659764"/>
            </a:xfrm>
            <a:custGeom>
              <a:avLst/>
              <a:gdLst/>
              <a:ahLst/>
              <a:cxnLst>
                <a:cxn ang="0">
                  <a:pos x="37" y="2"/>
                </a:cxn>
                <a:cxn ang="0">
                  <a:pos x="33" y="0"/>
                </a:cxn>
                <a:cxn ang="0">
                  <a:pos x="31" y="0"/>
                </a:cxn>
                <a:cxn ang="0">
                  <a:pos x="30" y="0"/>
                </a:cxn>
                <a:cxn ang="0">
                  <a:pos x="30" y="0"/>
                </a:cxn>
                <a:cxn ang="0">
                  <a:pos x="28" y="0"/>
                </a:cxn>
                <a:cxn ang="0">
                  <a:pos x="8" y="0"/>
                </a:cxn>
                <a:cxn ang="0">
                  <a:pos x="7" y="0"/>
                </a:cxn>
                <a:cxn ang="0">
                  <a:pos x="7" y="0"/>
                </a:cxn>
                <a:cxn ang="0">
                  <a:pos x="4" y="0"/>
                </a:cxn>
                <a:cxn ang="0">
                  <a:pos x="0" y="5"/>
                </a:cxn>
                <a:cxn ang="0">
                  <a:pos x="0" y="5"/>
                </a:cxn>
                <a:cxn ang="0">
                  <a:pos x="0" y="5"/>
                </a:cxn>
                <a:cxn ang="0">
                  <a:pos x="0" y="29"/>
                </a:cxn>
                <a:cxn ang="0">
                  <a:pos x="3" y="32"/>
                </a:cxn>
                <a:cxn ang="0">
                  <a:pos x="7" y="29"/>
                </a:cxn>
                <a:cxn ang="0">
                  <a:pos x="7" y="7"/>
                </a:cxn>
                <a:cxn ang="0">
                  <a:pos x="8" y="7"/>
                </a:cxn>
                <a:cxn ang="0">
                  <a:pos x="8" y="32"/>
                </a:cxn>
                <a:cxn ang="0">
                  <a:pos x="4" y="50"/>
                </a:cxn>
                <a:cxn ang="0">
                  <a:pos x="8" y="50"/>
                </a:cxn>
                <a:cxn ang="0">
                  <a:pos x="8" y="67"/>
                </a:cxn>
                <a:cxn ang="0">
                  <a:pos x="12" y="71"/>
                </a:cxn>
                <a:cxn ang="0">
                  <a:pos x="16" y="67"/>
                </a:cxn>
                <a:cxn ang="0">
                  <a:pos x="16" y="50"/>
                </a:cxn>
                <a:cxn ang="0">
                  <a:pos x="21" y="50"/>
                </a:cxn>
                <a:cxn ang="0">
                  <a:pos x="21" y="67"/>
                </a:cxn>
                <a:cxn ang="0">
                  <a:pos x="26" y="71"/>
                </a:cxn>
                <a:cxn ang="0">
                  <a:pos x="30" y="67"/>
                </a:cxn>
                <a:cxn ang="0">
                  <a:pos x="30" y="50"/>
                </a:cxn>
                <a:cxn ang="0">
                  <a:pos x="33" y="50"/>
                </a:cxn>
                <a:cxn ang="0">
                  <a:pos x="30" y="32"/>
                </a:cxn>
                <a:cxn ang="0">
                  <a:pos x="30" y="7"/>
                </a:cxn>
                <a:cxn ang="0">
                  <a:pos x="31" y="7"/>
                </a:cxn>
                <a:cxn ang="0">
                  <a:pos x="31" y="29"/>
                </a:cxn>
                <a:cxn ang="0">
                  <a:pos x="34" y="32"/>
                </a:cxn>
                <a:cxn ang="0">
                  <a:pos x="38" y="29"/>
                </a:cxn>
                <a:cxn ang="0">
                  <a:pos x="38" y="5"/>
                </a:cxn>
                <a:cxn ang="0">
                  <a:pos x="37" y="2"/>
                </a:cxn>
              </a:cxnLst>
              <a:rect l="0" t="0" r="r" b="b"/>
              <a:pathLst>
                <a:path w="38" h="71">
                  <a:moveTo>
                    <a:pt x="37" y="2"/>
                  </a:moveTo>
                  <a:cubicBezTo>
                    <a:pt x="36" y="1"/>
                    <a:pt x="35" y="0"/>
                    <a:pt x="33" y="0"/>
                  </a:cubicBezTo>
                  <a:cubicBezTo>
                    <a:pt x="33" y="0"/>
                    <a:pt x="32" y="0"/>
                    <a:pt x="31" y="0"/>
                  </a:cubicBezTo>
                  <a:cubicBezTo>
                    <a:pt x="30" y="0"/>
                    <a:pt x="30" y="0"/>
                    <a:pt x="30" y="0"/>
                  </a:cubicBezTo>
                  <a:cubicBezTo>
                    <a:pt x="30" y="0"/>
                    <a:pt x="30" y="0"/>
                    <a:pt x="30" y="0"/>
                  </a:cubicBezTo>
                  <a:cubicBezTo>
                    <a:pt x="28" y="0"/>
                    <a:pt x="28" y="0"/>
                    <a:pt x="28" y="0"/>
                  </a:cubicBezTo>
                  <a:cubicBezTo>
                    <a:pt x="8" y="0"/>
                    <a:pt x="8" y="0"/>
                    <a:pt x="8" y="0"/>
                  </a:cubicBezTo>
                  <a:cubicBezTo>
                    <a:pt x="7" y="0"/>
                    <a:pt x="7" y="0"/>
                    <a:pt x="7" y="0"/>
                  </a:cubicBezTo>
                  <a:cubicBezTo>
                    <a:pt x="7" y="0"/>
                    <a:pt x="7" y="0"/>
                    <a:pt x="7" y="0"/>
                  </a:cubicBezTo>
                  <a:cubicBezTo>
                    <a:pt x="7" y="0"/>
                    <a:pt x="6" y="0"/>
                    <a:pt x="4" y="0"/>
                  </a:cubicBezTo>
                  <a:cubicBezTo>
                    <a:pt x="2" y="0"/>
                    <a:pt x="0" y="2"/>
                    <a:pt x="0" y="5"/>
                  </a:cubicBezTo>
                  <a:cubicBezTo>
                    <a:pt x="0" y="5"/>
                    <a:pt x="0" y="5"/>
                    <a:pt x="0" y="5"/>
                  </a:cubicBezTo>
                  <a:cubicBezTo>
                    <a:pt x="0" y="5"/>
                    <a:pt x="0" y="5"/>
                    <a:pt x="0" y="5"/>
                  </a:cubicBezTo>
                  <a:cubicBezTo>
                    <a:pt x="0" y="29"/>
                    <a:pt x="0" y="29"/>
                    <a:pt x="0" y="29"/>
                  </a:cubicBezTo>
                  <a:cubicBezTo>
                    <a:pt x="0" y="31"/>
                    <a:pt x="1" y="32"/>
                    <a:pt x="3" y="32"/>
                  </a:cubicBezTo>
                  <a:cubicBezTo>
                    <a:pt x="5" y="32"/>
                    <a:pt x="7" y="31"/>
                    <a:pt x="7" y="29"/>
                  </a:cubicBezTo>
                  <a:cubicBezTo>
                    <a:pt x="7" y="7"/>
                    <a:pt x="7" y="7"/>
                    <a:pt x="7" y="7"/>
                  </a:cubicBezTo>
                  <a:cubicBezTo>
                    <a:pt x="8" y="7"/>
                    <a:pt x="8" y="7"/>
                    <a:pt x="8" y="7"/>
                  </a:cubicBezTo>
                  <a:cubicBezTo>
                    <a:pt x="8" y="32"/>
                    <a:pt x="8" y="32"/>
                    <a:pt x="8" y="32"/>
                  </a:cubicBezTo>
                  <a:cubicBezTo>
                    <a:pt x="4" y="50"/>
                    <a:pt x="4" y="50"/>
                    <a:pt x="4" y="50"/>
                  </a:cubicBezTo>
                  <a:cubicBezTo>
                    <a:pt x="8" y="50"/>
                    <a:pt x="8" y="50"/>
                    <a:pt x="8" y="50"/>
                  </a:cubicBezTo>
                  <a:cubicBezTo>
                    <a:pt x="8" y="67"/>
                    <a:pt x="8" y="67"/>
                    <a:pt x="8" y="67"/>
                  </a:cubicBezTo>
                  <a:cubicBezTo>
                    <a:pt x="8" y="69"/>
                    <a:pt x="9" y="71"/>
                    <a:pt x="12" y="71"/>
                  </a:cubicBezTo>
                  <a:cubicBezTo>
                    <a:pt x="14" y="71"/>
                    <a:pt x="16" y="69"/>
                    <a:pt x="16" y="67"/>
                  </a:cubicBezTo>
                  <a:cubicBezTo>
                    <a:pt x="16" y="50"/>
                    <a:pt x="16" y="50"/>
                    <a:pt x="16" y="50"/>
                  </a:cubicBezTo>
                  <a:cubicBezTo>
                    <a:pt x="21" y="50"/>
                    <a:pt x="21" y="50"/>
                    <a:pt x="21" y="50"/>
                  </a:cubicBezTo>
                  <a:cubicBezTo>
                    <a:pt x="21" y="67"/>
                    <a:pt x="21" y="67"/>
                    <a:pt x="21" y="67"/>
                  </a:cubicBezTo>
                  <a:cubicBezTo>
                    <a:pt x="21" y="69"/>
                    <a:pt x="23" y="71"/>
                    <a:pt x="26" y="71"/>
                  </a:cubicBezTo>
                  <a:cubicBezTo>
                    <a:pt x="28" y="71"/>
                    <a:pt x="30" y="69"/>
                    <a:pt x="30" y="67"/>
                  </a:cubicBezTo>
                  <a:cubicBezTo>
                    <a:pt x="30" y="50"/>
                    <a:pt x="30" y="50"/>
                    <a:pt x="30" y="50"/>
                  </a:cubicBezTo>
                  <a:cubicBezTo>
                    <a:pt x="33" y="50"/>
                    <a:pt x="33" y="50"/>
                    <a:pt x="33" y="50"/>
                  </a:cubicBezTo>
                  <a:cubicBezTo>
                    <a:pt x="30" y="32"/>
                    <a:pt x="30" y="32"/>
                    <a:pt x="30" y="32"/>
                  </a:cubicBezTo>
                  <a:cubicBezTo>
                    <a:pt x="30" y="7"/>
                    <a:pt x="30" y="7"/>
                    <a:pt x="30" y="7"/>
                  </a:cubicBezTo>
                  <a:cubicBezTo>
                    <a:pt x="31" y="7"/>
                    <a:pt x="31" y="7"/>
                    <a:pt x="31" y="7"/>
                  </a:cubicBezTo>
                  <a:cubicBezTo>
                    <a:pt x="31" y="29"/>
                    <a:pt x="31" y="29"/>
                    <a:pt x="31" y="29"/>
                  </a:cubicBezTo>
                  <a:cubicBezTo>
                    <a:pt x="31" y="31"/>
                    <a:pt x="32" y="32"/>
                    <a:pt x="34" y="32"/>
                  </a:cubicBezTo>
                  <a:cubicBezTo>
                    <a:pt x="36" y="32"/>
                    <a:pt x="38" y="31"/>
                    <a:pt x="38" y="29"/>
                  </a:cubicBezTo>
                  <a:cubicBezTo>
                    <a:pt x="38" y="5"/>
                    <a:pt x="38" y="5"/>
                    <a:pt x="38" y="5"/>
                  </a:cubicBezTo>
                  <a:cubicBezTo>
                    <a:pt x="38" y="4"/>
                    <a:pt x="38" y="3"/>
                    <a:pt x="37" y="2"/>
                  </a:cubicBezTo>
                  <a:close/>
                </a:path>
              </a:pathLst>
            </a:cu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440" name="Oval 37"/>
            <p:cNvSpPr>
              <a:spLocks noChangeArrowheads="1"/>
            </p:cNvSpPr>
            <p:nvPr/>
          </p:nvSpPr>
          <p:spPr bwMode="auto">
            <a:xfrm>
              <a:off x="5967022" y="2858148"/>
              <a:ext cx="144958" cy="137452"/>
            </a:xfrm>
            <a:prstGeom prst="ellipse">
              <a:avLst/>
            </a:pr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pic>
          <p:nvPicPr>
            <p:cNvPr id="441" name="Picture 38"/>
            <p:cNvPicPr>
              <a:picLocks noChangeAspect="1" noChangeArrowheads="1"/>
            </p:cNvPicPr>
            <p:nvPr/>
          </p:nvPicPr>
          <p:blipFill>
            <a:blip r:embed="rId6" cstate="print"/>
            <a:srcRect/>
            <a:stretch>
              <a:fillRect/>
            </a:stretch>
          </p:blipFill>
          <p:spPr bwMode="auto">
            <a:xfrm>
              <a:off x="6103700" y="2964180"/>
              <a:ext cx="91118" cy="82472"/>
            </a:xfrm>
            <a:prstGeom prst="rect">
              <a:avLst/>
            </a:prstGeom>
            <a:grpFill/>
            <a:ln w="9525">
              <a:noFill/>
              <a:miter lim="800000"/>
              <a:headEnd/>
              <a:tailEnd/>
            </a:ln>
          </p:spPr>
        </p:pic>
        <p:sp>
          <p:nvSpPr>
            <p:cNvPr id="442" name="Freeform 39"/>
            <p:cNvSpPr>
              <a:spLocks/>
            </p:cNvSpPr>
            <p:nvPr/>
          </p:nvSpPr>
          <p:spPr bwMode="auto">
            <a:xfrm>
              <a:off x="5846913" y="3015236"/>
              <a:ext cx="381035" cy="659764"/>
            </a:xfrm>
            <a:custGeom>
              <a:avLst/>
              <a:gdLst/>
              <a:ahLst/>
              <a:cxnLst>
                <a:cxn ang="0">
                  <a:pos x="38" y="2"/>
                </a:cxn>
                <a:cxn ang="0">
                  <a:pos x="34" y="0"/>
                </a:cxn>
                <a:cxn ang="0">
                  <a:pos x="32" y="0"/>
                </a:cxn>
                <a:cxn ang="0">
                  <a:pos x="31" y="0"/>
                </a:cxn>
                <a:cxn ang="0">
                  <a:pos x="31" y="0"/>
                </a:cxn>
                <a:cxn ang="0">
                  <a:pos x="29" y="0"/>
                </a:cxn>
                <a:cxn ang="0">
                  <a:pos x="8" y="0"/>
                </a:cxn>
                <a:cxn ang="0">
                  <a:pos x="8" y="0"/>
                </a:cxn>
                <a:cxn ang="0">
                  <a:pos x="8" y="0"/>
                </a:cxn>
                <a:cxn ang="0">
                  <a:pos x="5" y="0"/>
                </a:cxn>
                <a:cxn ang="0">
                  <a:pos x="0" y="5"/>
                </a:cxn>
                <a:cxn ang="0">
                  <a:pos x="0" y="5"/>
                </a:cxn>
                <a:cxn ang="0">
                  <a:pos x="0" y="5"/>
                </a:cxn>
                <a:cxn ang="0">
                  <a:pos x="0" y="29"/>
                </a:cxn>
                <a:cxn ang="0">
                  <a:pos x="4" y="32"/>
                </a:cxn>
                <a:cxn ang="0">
                  <a:pos x="7" y="29"/>
                </a:cxn>
                <a:cxn ang="0">
                  <a:pos x="7" y="7"/>
                </a:cxn>
                <a:cxn ang="0">
                  <a:pos x="8" y="7"/>
                </a:cxn>
                <a:cxn ang="0">
                  <a:pos x="8" y="32"/>
                </a:cxn>
                <a:cxn ang="0">
                  <a:pos x="5" y="50"/>
                </a:cxn>
                <a:cxn ang="0">
                  <a:pos x="8" y="50"/>
                </a:cxn>
                <a:cxn ang="0">
                  <a:pos x="8" y="67"/>
                </a:cxn>
                <a:cxn ang="0">
                  <a:pos x="13" y="71"/>
                </a:cxn>
                <a:cxn ang="0">
                  <a:pos x="17" y="67"/>
                </a:cxn>
                <a:cxn ang="0">
                  <a:pos x="17" y="50"/>
                </a:cxn>
                <a:cxn ang="0">
                  <a:pos x="22" y="50"/>
                </a:cxn>
                <a:cxn ang="0">
                  <a:pos x="22" y="67"/>
                </a:cxn>
                <a:cxn ang="0">
                  <a:pos x="26" y="71"/>
                </a:cxn>
                <a:cxn ang="0">
                  <a:pos x="31" y="67"/>
                </a:cxn>
                <a:cxn ang="0">
                  <a:pos x="31" y="50"/>
                </a:cxn>
                <a:cxn ang="0">
                  <a:pos x="34" y="50"/>
                </a:cxn>
                <a:cxn ang="0">
                  <a:pos x="31" y="32"/>
                </a:cxn>
                <a:cxn ang="0">
                  <a:pos x="31" y="7"/>
                </a:cxn>
                <a:cxn ang="0">
                  <a:pos x="32" y="7"/>
                </a:cxn>
                <a:cxn ang="0">
                  <a:pos x="32" y="29"/>
                </a:cxn>
                <a:cxn ang="0">
                  <a:pos x="35" y="32"/>
                </a:cxn>
                <a:cxn ang="0">
                  <a:pos x="39" y="29"/>
                </a:cxn>
                <a:cxn ang="0">
                  <a:pos x="39" y="5"/>
                </a:cxn>
                <a:cxn ang="0">
                  <a:pos x="38" y="2"/>
                </a:cxn>
              </a:cxnLst>
              <a:rect l="0" t="0" r="r" b="b"/>
              <a:pathLst>
                <a:path w="39" h="71">
                  <a:moveTo>
                    <a:pt x="38" y="2"/>
                  </a:moveTo>
                  <a:cubicBezTo>
                    <a:pt x="37" y="1"/>
                    <a:pt x="35" y="0"/>
                    <a:pt x="34" y="0"/>
                  </a:cubicBezTo>
                  <a:cubicBezTo>
                    <a:pt x="33" y="0"/>
                    <a:pt x="33" y="0"/>
                    <a:pt x="32" y="0"/>
                  </a:cubicBezTo>
                  <a:cubicBezTo>
                    <a:pt x="31" y="0"/>
                    <a:pt x="31" y="0"/>
                    <a:pt x="31" y="0"/>
                  </a:cubicBezTo>
                  <a:cubicBezTo>
                    <a:pt x="31" y="0"/>
                    <a:pt x="31" y="0"/>
                    <a:pt x="31" y="0"/>
                  </a:cubicBezTo>
                  <a:cubicBezTo>
                    <a:pt x="29" y="0"/>
                    <a:pt x="29" y="0"/>
                    <a:pt x="29" y="0"/>
                  </a:cubicBezTo>
                  <a:cubicBezTo>
                    <a:pt x="8" y="0"/>
                    <a:pt x="8" y="0"/>
                    <a:pt x="8" y="0"/>
                  </a:cubicBezTo>
                  <a:cubicBezTo>
                    <a:pt x="8" y="0"/>
                    <a:pt x="8" y="0"/>
                    <a:pt x="8" y="0"/>
                  </a:cubicBezTo>
                  <a:cubicBezTo>
                    <a:pt x="8" y="0"/>
                    <a:pt x="8" y="0"/>
                    <a:pt x="8" y="0"/>
                  </a:cubicBezTo>
                  <a:cubicBezTo>
                    <a:pt x="7" y="0"/>
                    <a:pt x="6" y="0"/>
                    <a:pt x="5" y="0"/>
                  </a:cubicBezTo>
                  <a:cubicBezTo>
                    <a:pt x="3" y="0"/>
                    <a:pt x="0" y="2"/>
                    <a:pt x="0" y="5"/>
                  </a:cubicBezTo>
                  <a:cubicBezTo>
                    <a:pt x="0" y="5"/>
                    <a:pt x="0" y="5"/>
                    <a:pt x="0" y="5"/>
                  </a:cubicBezTo>
                  <a:cubicBezTo>
                    <a:pt x="0" y="5"/>
                    <a:pt x="0" y="5"/>
                    <a:pt x="0" y="5"/>
                  </a:cubicBezTo>
                  <a:cubicBezTo>
                    <a:pt x="0" y="29"/>
                    <a:pt x="0" y="29"/>
                    <a:pt x="0" y="29"/>
                  </a:cubicBezTo>
                  <a:cubicBezTo>
                    <a:pt x="0" y="31"/>
                    <a:pt x="2" y="32"/>
                    <a:pt x="4" y="32"/>
                  </a:cubicBezTo>
                  <a:cubicBezTo>
                    <a:pt x="6" y="32"/>
                    <a:pt x="7" y="31"/>
                    <a:pt x="7" y="29"/>
                  </a:cubicBezTo>
                  <a:cubicBezTo>
                    <a:pt x="7" y="7"/>
                    <a:pt x="7" y="7"/>
                    <a:pt x="7" y="7"/>
                  </a:cubicBezTo>
                  <a:cubicBezTo>
                    <a:pt x="8" y="7"/>
                    <a:pt x="8" y="7"/>
                    <a:pt x="8" y="7"/>
                  </a:cubicBezTo>
                  <a:cubicBezTo>
                    <a:pt x="8" y="32"/>
                    <a:pt x="8" y="32"/>
                    <a:pt x="8" y="32"/>
                  </a:cubicBezTo>
                  <a:cubicBezTo>
                    <a:pt x="5" y="50"/>
                    <a:pt x="5" y="50"/>
                    <a:pt x="5" y="50"/>
                  </a:cubicBezTo>
                  <a:cubicBezTo>
                    <a:pt x="8" y="50"/>
                    <a:pt x="8" y="50"/>
                    <a:pt x="8" y="50"/>
                  </a:cubicBezTo>
                  <a:cubicBezTo>
                    <a:pt x="8" y="67"/>
                    <a:pt x="8" y="67"/>
                    <a:pt x="8" y="67"/>
                  </a:cubicBezTo>
                  <a:cubicBezTo>
                    <a:pt x="8" y="69"/>
                    <a:pt x="10" y="71"/>
                    <a:pt x="13" y="71"/>
                  </a:cubicBezTo>
                  <a:cubicBezTo>
                    <a:pt x="15" y="71"/>
                    <a:pt x="17" y="69"/>
                    <a:pt x="17" y="67"/>
                  </a:cubicBezTo>
                  <a:cubicBezTo>
                    <a:pt x="17" y="50"/>
                    <a:pt x="17" y="50"/>
                    <a:pt x="17" y="50"/>
                  </a:cubicBezTo>
                  <a:cubicBezTo>
                    <a:pt x="22" y="50"/>
                    <a:pt x="22" y="50"/>
                    <a:pt x="22" y="50"/>
                  </a:cubicBezTo>
                  <a:cubicBezTo>
                    <a:pt x="22" y="67"/>
                    <a:pt x="22" y="67"/>
                    <a:pt x="22" y="67"/>
                  </a:cubicBezTo>
                  <a:cubicBezTo>
                    <a:pt x="22" y="69"/>
                    <a:pt x="24" y="71"/>
                    <a:pt x="26" y="71"/>
                  </a:cubicBezTo>
                  <a:cubicBezTo>
                    <a:pt x="29" y="71"/>
                    <a:pt x="31" y="69"/>
                    <a:pt x="31" y="67"/>
                  </a:cubicBezTo>
                  <a:cubicBezTo>
                    <a:pt x="31" y="50"/>
                    <a:pt x="31" y="50"/>
                    <a:pt x="31" y="50"/>
                  </a:cubicBezTo>
                  <a:cubicBezTo>
                    <a:pt x="34" y="50"/>
                    <a:pt x="34" y="50"/>
                    <a:pt x="34" y="50"/>
                  </a:cubicBezTo>
                  <a:cubicBezTo>
                    <a:pt x="31" y="32"/>
                    <a:pt x="31" y="32"/>
                    <a:pt x="31" y="32"/>
                  </a:cubicBezTo>
                  <a:cubicBezTo>
                    <a:pt x="31" y="7"/>
                    <a:pt x="31" y="7"/>
                    <a:pt x="31" y="7"/>
                  </a:cubicBezTo>
                  <a:cubicBezTo>
                    <a:pt x="32" y="7"/>
                    <a:pt x="32" y="7"/>
                    <a:pt x="32" y="7"/>
                  </a:cubicBezTo>
                  <a:cubicBezTo>
                    <a:pt x="32" y="29"/>
                    <a:pt x="32" y="29"/>
                    <a:pt x="32" y="29"/>
                  </a:cubicBezTo>
                  <a:cubicBezTo>
                    <a:pt x="32" y="31"/>
                    <a:pt x="33" y="32"/>
                    <a:pt x="35" y="32"/>
                  </a:cubicBezTo>
                  <a:cubicBezTo>
                    <a:pt x="37" y="32"/>
                    <a:pt x="39" y="31"/>
                    <a:pt x="39" y="29"/>
                  </a:cubicBezTo>
                  <a:cubicBezTo>
                    <a:pt x="39" y="5"/>
                    <a:pt x="39" y="5"/>
                    <a:pt x="39" y="5"/>
                  </a:cubicBezTo>
                  <a:cubicBezTo>
                    <a:pt x="39" y="4"/>
                    <a:pt x="38" y="3"/>
                    <a:pt x="38" y="2"/>
                  </a:cubicBezTo>
                  <a:close/>
                </a:path>
              </a:pathLst>
            </a:cu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grpSp>
      <p:grpSp>
        <p:nvGrpSpPr>
          <p:cNvPr id="443" name="组合 442"/>
          <p:cNvGrpSpPr/>
          <p:nvPr/>
        </p:nvGrpSpPr>
        <p:grpSpPr>
          <a:xfrm>
            <a:off x="918263" y="3540193"/>
            <a:ext cx="2512603" cy="672262"/>
            <a:chOff x="976292" y="3729980"/>
            <a:chExt cx="2671386" cy="714745"/>
          </a:xfrm>
          <a:solidFill>
            <a:srgbClr val="A27802"/>
          </a:solidFill>
        </p:grpSpPr>
        <p:sp>
          <p:nvSpPr>
            <p:cNvPr id="444" name="Freeform 70"/>
            <p:cNvSpPr>
              <a:spLocks/>
            </p:cNvSpPr>
            <p:nvPr/>
          </p:nvSpPr>
          <p:spPr bwMode="auto">
            <a:xfrm>
              <a:off x="1328331" y="3839941"/>
              <a:ext cx="4140" cy="3928"/>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close/>
                </a:path>
              </a:pathLst>
            </a:cu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445" name="Oval 71"/>
            <p:cNvSpPr>
              <a:spLocks noChangeArrowheads="1"/>
            </p:cNvSpPr>
            <p:nvPr/>
          </p:nvSpPr>
          <p:spPr bwMode="auto">
            <a:xfrm>
              <a:off x="1141957" y="3729980"/>
              <a:ext cx="144958" cy="137452"/>
            </a:xfrm>
            <a:prstGeom prst="ellipse">
              <a:avLst/>
            </a:pr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446" name="Freeform 72"/>
            <p:cNvSpPr>
              <a:spLocks/>
            </p:cNvSpPr>
            <p:nvPr/>
          </p:nvSpPr>
          <p:spPr bwMode="auto">
            <a:xfrm>
              <a:off x="1320049" y="3839941"/>
              <a:ext cx="16567" cy="3928"/>
            </a:xfrm>
            <a:custGeom>
              <a:avLst/>
              <a:gdLst/>
              <a:ahLst/>
              <a:cxnLst>
                <a:cxn ang="0">
                  <a:pos x="1" y="0"/>
                </a:cxn>
                <a:cxn ang="0">
                  <a:pos x="1" y="0"/>
                </a:cxn>
                <a:cxn ang="0">
                  <a:pos x="1" y="0"/>
                </a:cxn>
                <a:cxn ang="0">
                  <a:pos x="2" y="0"/>
                </a:cxn>
                <a:cxn ang="0">
                  <a:pos x="0" y="0"/>
                </a:cxn>
                <a:cxn ang="0">
                  <a:pos x="1" y="0"/>
                </a:cxn>
              </a:cxnLst>
              <a:rect l="0" t="0" r="r" b="b"/>
              <a:pathLst>
                <a:path w="2">
                  <a:moveTo>
                    <a:pt x="1" y="0"/>
                  </a:moveTo>
                  <a:cubicBezTo>
                    <a:pt x="1" y="0"/>
                    <a:pt x="1" y="0"/>
                    <a:pt x="1" y="0"/>
                  </a:cubicBezTo>
                  <a:cubicBezTo>
                    <a:pt x="1" y="0"/>
                    <a:pt x="1" y="0"/>
                    <a:pt x="1" y="0"/>
                  </a:cubicBezTo>
                  <a:cubicBezTo>
                    <a:pt x="2" y="0"/>
                    <a:pt x="2" y="0"/>
                    <a:pt x="2" y="0"/>
                  </a:cubicBezTo>
                  <a:cubicBezTo>
                    <a:pt x="1" y="0"/>
                    <a:pt x="1" y="0"/>
                    <a:pt x="0" y="0"/>
                  </a:cubicBezTo>
                  <a:cubicBezTo>
                    <a:pt x="1" y="0"/>
                    <a:pt x="1" y="0"/>
                    <a:pt x="1" y="0"/>
                  </a:cubicBezTo>
                  <a:close/>
                </a:path>
              </a:pathLst>
            </a:cu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447" name="Freeform 73"/>
            <p:cNvSpPr>
              <a:spLocks/>
            </p:cNvSpPr>
            <p:nvPr/>
          </p:nvSpPr>
          <p:spPr bwMode="auto">
            <a:xfrm>
              <a:off x="976292" y="3832086"/>
              <a:ext cx="538419" cy="612639"/>
            </a:xfrm>
            <a:custGeom>
              <a:avLst/>
              <a:gdLst/>
              <a:ahLst/>
              <a:cxnLst>
                <a:cxn ang="0">
                  <a:pos x="48" y="16"/>
                </a:cxn>
                <a:cxn ang="0">
                  <a:pos x="47" y="15"/>
                </a:cxn>
                <a:cxn ang="0">
                  <a:pos x="36" y="1"/>
                </a:cxn>
                <a:cxn ang="0">
                  <a:pos x="36" y="1"/>
                </a:cxn>
                <a:cxn ang="0">
                  <a:pos x="36" y="1"/>
                </a:cxn>
                <a:cxn ang="0">
                  <a:pos x="33" y="1"/>
                </a:cxn>
                <a:cxn ang="0">
                  <a:pos x="16" y="1"/>
                </a:cxn>
                <a:cxn ang="0">
                  <a:pos x="13" y="1"/>
                </a:cxn>
                <a:cxn ang="0">
                  <a:pos x="1" y="15"/>
                </a:cxn>
                <a:cxn ang="0">
                  <a:pos x="2" y="20"/>
                </a:cxn>
                <a:cxn ang="0">
                  <a:pos x="12" y="27"/>
                </a:cxn>
                <a:cxn ang="0">
                  <a:pos x="9" y="16"/>
                </a:cxn>
                <a:cxn ang="0">
                  <a:pos x="13" y="19"/>
                </a:cxn>
                <a:cxn ang="0">
                  <a:pos x="13" y="33"/>
                </a:cxn>
                <a:cxn ang="0">
                  <a:pos x="7" y="46"/>
                </a:cxn>
                <a:cxn ang="0">
                  <a:pos x="7" y="50"/>
                </a:cxn>
                <a:cxn ang="0">
                  <a:pos x="18" y="65"/>
                </a:cxn>
                <a:cxn ang="0">
                  <a:pos x="16" y="48"/>
                </a:cxn>
                <a:cxn ang="0">
                  <a:pos x="21" y="37"/>
                </a:cxn>
                <a:cxn ang="0">
                  <a:pos x="33" y="48"/>
                </a:cxn>
                <a:cxn ang="0">
                  <a:pos x="31" y="64"/>
                </a:cxn>
                <a:cxn ang="0">
                  <a:pos x="42" y="49"/>
                </a:cxn>
                <a:cxn ang="0">
                  <a:pos x="42" y="46"/>
                </a:cxn>
                <a:cxn ang="0">
                  <a:pos x="36" y="10"/>
                </a:cxn>
                <a:cxn ang="0">
                  <a:pos x="42" y="19"/>
                </a:cxn>
                <a:cxn ang="0">
                  <a:pos x="48" y="32"/>
                </a:cxn>
                <a:cxn ang="0">
                  <a:pos x="49" y="65"/>
                </a:cxn>
                <a:cxn ang="0">
                  <a:pos x="50" y="32"/>
                </a:cxn>
                <a:cxn ang="0">
                  <a:pos x="52" y="29"/>
                </a:cxn>
                <a:cxn ang="0">
                  <a:pos x="53" y="31"/>
                </a:cxn>
                <a:cxn ang="0">
                  <a:pos x="55" y="31"/>
                </a:cxn>
                <a:cxn ang="0">
                  <a:pos x="55" y="31"/>
                </a:cxn>
                <a:cxn ang="0">
                  <a:pos x="52" y="27"/>
                </a:cxn>
              </a:cxnLst>
              <a:rect l="0" t="0" r="r" b="b"/>
              <a:pathLst>
                <a:path w="55" h="66">
                  <a:moveTo>
                    <a:pt x="52" y="27"/>
                  </a:moveTo>
                  <a:cubicBezTo>
                    <a:pt x="48" y="16"/>
                    <a:pt x="48" y="16"/>
                    <a:pt x="48" y="16"/>
                  </a:cubicBezTo>
                  <a:cubicBezTo>
                    <a:pt x="48" y="16"/>
                    <a:pt x="48" y="15"/>
                    <a:pt x="47" y="15"/>
                  </a:cubicBezTo>
                  <a:cubicBezTo>
                    <a:pt x="47" y="15"/>
                    <a:pt x="47" y="15"/>
                    <a:pt x="47" y="15"/>
                  </a:cubicBezTo>
                  <a:cubicBezTo>
                    <a:pt x="39" y="2"/>
                    <a:pt x="39" y="2"/>
                    <a:pt x="39" y="2"/>
                  </a:cubicBezTo>
                  <a:cubicBezTo>
                    <a:pt x="38" y="1"/>
                    <a:pt x="37" y="1"/>
                    <a:pt x="36" y="1"/>
                  </a:cubicBezTo>
                  <a:cubicBezTo>
                    <a:pt x="36" y="1"/>
                    <a:pt x="36" y="1"/>
                    <a:pt x="36" y="1"/>
                  </a:cubicBezTo>
                  <a:cubicBezTo>
                    <a:pt x="36" y="1"/>
                    <a:pt x="36" y="1"/>
                    <a:pt x="36" y="1"/>
                  </a:cubicBezTo>
                  <a:cubicBezTo>
                    <a:pt x="36" y="1"/>
                    <a:pt x="36" y="1"/>
                    <a:pt x="36" y="1"/>
                  </a:cubicBezTo>
                  <a:cubicBezTo>
                    <a:pt x="36" y="1"/>
                    <a:pt x="36" y="1"/>
                    <a:pt x="36" y="1"/>
                  </a:cubicBezTo>
                  <a:cubicBezTo>
                    <a:pt x="35" y="1"/>
                    <a:pt x="35" y="1"/>
                    <a:pt x="35" y="1"/>
                  </a:cubicBezTo>
                  <a:cubicBezTo>
                    <a:pt x="33" y="1"/>
                    <a:pt x="33" y="1"/>
                    <a:pt x="33" y="1"/>
                  </a:cubicBezTo>
                  <a:cubicBezTo>
                    <a:pt x="32" y="4"/>
                    <a:pt x="28" y="6"/>
                    <a:pt x="25" y="6"/>
                  </a:cubicBezTo>
                  <a:cubicBezTo>
                    <a:pt x="21" y="6"/>
                    <a:pt x="17" y="4"/>
                    <a:pt x="16" y="1"/>
                  </a:cubicBezTo>
                  <a:cubicBezTo>
                    <a:pt x="13" y="1"/>
                    <a:pt x="13" y="1"/>
                    <a:pt x="13" y="1"/>
                  </a:cubicBezTo>
                  <a:cubicBezTo>
                    <a:pt x="13" y="1"/>
                    <a:pt x="13" y="1"/>
                    <a:pt x="13" y="1"/>
                  </a:cubicBezTo>
                  <a:cubicBezTo>
                    <a:pt x="12" y="0"/>
                    <a:pt x="11" y="1"/>
                    <a:pt x="10" y="2"/>
                  </a:cubicBezTo>
                  <a:cubicBezTo>
                    <a:pt x="1" y="15"/>
                    <a:pt x="1" y="15"/>
                    <a:pt x="1" y="15"/>
                  </a:cubicBezTo>
                  <a:cubicBezTo>
                    <a:pt x="0" y="16"/>
                    <a:pt x="0" y="18"/>
                    <a:pt x="2" y="19"/>
                  </a:cubicBezTo>
                  <a:cubicBezTo>
                    <a:pt x="2" y="20"/>
                    <a:pt x="2" y="20"/>
                    <a:pt x="2" y="20"/>
                  </a:cubicBezTo>
                  <a:cubicBezTo>
                    <a:pt x="11" y="27"/>
                    <a:pt x="11" y="27"/>
                    <a:pt x="11" y="27"/>
                  </a:cubicBezTo>
                  <a:cubicBezTo>
                    <a:pt x="11" y="27"/>
                    <a:pt x="11" y="27"/>
                    <a:pt x="12" y="27"/>
                  </a:cubicBezTo>
                  <a:cubicBezTo>
                    <a:pt x="12" y="18"/>
                    <a:pt x="12" y="18"/>
                    <a:pt x="12" y="18"/>
                  </a:cubicBezTo>
                  <a:cubicBezTo>
                    <a:pt x="9" y="16"/>
                    <a:pt x="9" y="16"/>
                    <a:pt x="9" y="16"/>
                  </a:cubicBezTo>
                  <a:cubicBezTo>
                    <a:pt x="13" y="9"/>
                    <a:pt x="13" y="9"/>
                    <a:pt x="13" y="9"/>
                  </a:cubicBezTo>
                  <a:cubicBezTo>
                    <a:pt x="13" y="19"/>
                    <a:pt x="13" y="19"/>
                    <a:pt x="13" y="19"/>
                  </a:cubicBezTo>
                  <a:cubicBezTo>
                    <a:pt x="13" y="27"/>
                    <a:pt x="13" y="27"/>
                    <a:pt x="13" y="27"/>
                  </a:cubicBezTo>
                  <a:cubicBezTo>
                    <a:pt x="13" y="33"/>
                    <a:pt x="13" y="33"/>
                    <a:pt x="13" y="33"/>
                  </a:cubicBezTo>
                  <a:cubicBezTo>
                    <a:pt x="13" y="33"/>
                    <a:pt x="13" y="33"/>
                    <a:pt x="13" y="33"/>
                  </a:cubicBezTo>
                  <a:cubicBezTo>
                    <a:pt x="7" y="46"/>
                    <a:pt x="7" y="46"/>
                    <a:pt x="7" y="46"/>
                  </a:cubicBezTo>
                  <a:cubicBezTo>
                    <a:pt x="7" y="47"/>
                    <a:pt x="7" y="48"/>
                    <a:pt x="7" y="48"/>
                  </a:cubicBezTo>
                  <a:cubicBezTo>
                    <a:pt x="7" y="49"/>
                    <a:pt x="7" y="49"/>
                    <a:pt x="7" y="50"/>
                  </a:cubicBezTo>
                  <a:cubicBezTo>
                    <a:pt x="12" y="62"/>
                    <a:pt x="12" y="62"/>
                    <a:pt x="12" y="62"/>
                  </a:cubicBezTo>
                  <a:cubicBezTo>
                    <a:pt x="13" y="65"/>
                    <a:pt x="15" y="66"/>
                    <a:pt x="18" y="65"/>
                  </a:cubicBezTo>
                  <a:cubicBezTo>
                    <a:pt x="20" y="64"/>
                    <a:pt x="21" y="62"/>
                    <a:pt x="20" y="59"/>
                  </a:cubicBezTo>
                  <a:cubicBezTo>
                    <a:pt x="16" y="48"/>
                    <a:pt x="16" y="48"/>
                    <a:pt x="16" y="48"/>
                  </a:cubicBezTo>
                  <a:cubicBezTo>
                    <a:pt x="21" y="37"/>
                    <a:pt x="21" y="37"/>
                    <a:pt x="21" y="37"/>
                  </a:cubicBezTo>
                  <a:cubicBezTo>
                    <a:pt x="21" y="37"/>
                    <a:pt x="21" y="37"/>
                    <a:pt x="21" y="37"/>
                  </a:cubicBezTo>
                  <a:cubicBezTo>
                    <a:pt x="28" y="37"/>
                    <a:pt x="28" y="37"/>
                    <a:pt x="28" y="37"/>
                  </a:cubicBezTo>
                  <a:cubicBezTo>
                    <a:pt x="33" y="48"/>
                    <a:pt x="33" y="48"/>
                    <a:pt x="33" y="48"/>
                  </a:cubicBezTo>
                  <a:cubicBezTo>
                    <a:pt x="29" y="59"/>
                    <a:pt x="29" y="59"/>
                    <a:pt x="29" y="59"/>
                  </a:cubicBezTo>
                  <a:cubicBezTo>
                    <a:pt x="28" y="61"/>
                    <a:pt x="29" y="63"/>
                    <a:pt x="31" y="64"/>
                  </a:cubicBezTo>
                  <a:cubicBezTo>
                    <a:pt x="34" y="65"/>
                    <a:pt x="36" y="64"/>
                    <a:pt x="37" y="62"/>
                  </a:cubicBezTo>
                  <a:cubicBezTo>
                    <a:pt x="42" y="49"/>
                    <a:pt x="42" y="49"/>
                    <a:pt x="42" y="49"/>
                  </a:cubicBezTo>
                  <a:cubicBezTo>
                    <a:pt x="42" y="49"/>
                    <a:pt x="42" y="48"/>
                    <a:pt x="42" y="47"/>
                  </a:cubicBezTo>
                  <a:cubicBezTo>
                    <a:pt x="42" y="47"/>
                    <a:pt x="42" y="46"/>
                    <a:pt x="42" y="46"/>
                  </a:cubicBezTo>
                  <a:cubicBezTo>
                    <a:pt x="36" y="33"/>
                    <a:pt x="36" y="33"/>
                    <a:pt x="36" y="33"/>
                  </a:cubicBezTo>
                  <a:cubicBezTo>
                    <a:pt x="36" y="10"/>
                    <a:pt x="36" y="10"/>
                    <a:pt x="36" y="10"/>
                  </a:cubicBezTo>
                  <a:cubicBezTo>
                    <a:pt x="42" y="19"/>
                    <a:pt x="42" y="19"/>
                    <a:pt x="42" y="19"/>
                  </a:cubicBezTo>
                  <a:cubicBezTo>
                    <a:pt x="42" y="19"/>
                    <a:pt x="42" y="19"/>
                    <a:pt x="42" y="19"/>
                  </a:cubicBezTo>
                  <a:cubicBezTo>
                    <a:pt x="46" y="30"/>
                    <a:pt x="46" y="30"/>
                    <a:pt x="46" y="30"/>
                  </a:cubicBezTo>
                  <a:cubicBezTo>
                    <a:pt x="46" y="31"/>
                    <a:pt x="47" y="32"/>
                    <a:pt x="48" y="32"/>
                  </a:cubicBezTo>
                  <a:cubicBezTo>
                    <a:pt x="48" y="64"/>
                    <a:pt x="48" y="64"/>
                    <a:pt x="48" y="64"/>
                  </a:cubicBezTo>
                  <a:cubicBezTo>
                    <a:pt x="48" y="64"/>
                    <a:pt x="48" y="65"/>
                    <a:pt x="49" y="65"/>
                  </a:cubicBezTo>
                  <a:cubicBezTo>
                    <a:pt x="49" y="65"/>
                    <a:pt x="50" y="64"/>
                    <a:pt x="50" y="64"/>
                  </a:cubicBezTo>
                  <a:cubicBezTo>
                    <a:pt x="50" y="32"/>
                    <a:pt x="50" y="32"/>
                    <a:pt x="50" y="32"/>
                  </a:cubicBezTo>
                  <a:cubicBezTo>
                    <a:pt x="50" y="32"/>
                    <a:pt x="50" y="32"/>
                    <a:pt x="50" y="32"/>
                  </a:cubicBezTo>
                  <a:cubicBezTo>
                    <a:pt x="51" y="31"/>
                    <a:pt x="52" y="30"/>
                    <a:pt x="52" y="29"/>
                  </a:cubicBezTo>
                  <a:cubicBezTo>
                    <a:pt x="53" y="29"/>
                    <a:pt x="53" y="30"/>
                    <a:pt x="53" y="31"/>
                  </a:cubicBezTo>
                  <a:cubicBezTo>
                    <a:pt x="53" y="31"/>
                    <a:pt x="53" y="31"/>
                    <a:pt x="53" y="31"/>
                  </a:cubicBezTo>
                  <a:cubicBezTo>
                    <a:pt x="53" y="31"/>
                    <a:pt x="54" y="31"/>
                    <a:pt x="54" y="31"/>
                  </a:cubicBezTo>
                  <a:cubicBezTo>
                    <a:pt x="55" y="31"/>
                    <a:pt x="55" y="31"/>
                    <a:pt x="55" y="31"/>
                  </a:cubicBezTo>
                  <a:cubicBezTo>
                    <a:pt x="55" y="31"/>
                    <a:pt x="55" y="31"/>
                    <a:pt x="55" y="31"/>
                  </a:cubicBezTo>
                  <a:cubicBezTo>
                    <a:pt x="55" y="31"/>
                    <a:pt x="55" y="31"/>
                    <a:pt x="55" y="31"/>
                  </a:cubicBezTo>
                  <a:cubicBezTo>
                    <a:pt x="55" y="30"/>
                    <a:pt x="55" y="30"/>
                    <a:pt x="55" y="30"/>
                  </a:cubicBezTo>
                  <a:cubicBezTo>
                    <a:pt x="55" y="29"/>
                    <a:pt x="54" y="27"/>
                    <a:pt x="52" y="27"/>
                  </a:cubicBezTo>
                  <a:close/>
                </a:path>
              </a:pathLst>
            </a:cu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448" name="Freeform 75"/>
            <p:cNvSpPr>
              <a:spLocks/>
            </p:cNvSpPr>
            <p:nvPr/>
          </p:nvSpPr>
          <p:spPr bwMode="auto">
            <a:xfrm>
              <a:off x="1866751" y="3839941"/>
              <a:ext cx="4140" cy="3928"/>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close/>
                </a:path>
              </a:pathLst>
            </a:cu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449" name="Oval 76"/>
            <p:cNvSpPr>
              <a:spLocks noChangeArrowheads="1"/>
            </p:cNvSpPr>
            <p:nvPr/>
          </p:nvSpPr>
          <p:spPr bwMode="auto">
            <a:xfrm>
              <a:off x="1680376" y="3729980"/>
              <a:ext cx="144958" cy="137452"/>
            </a:xfrm>
            <a:prstGeom prst="ellipse">
              <a:avLst/>
            </a:pr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450" name="Freeform 77"/>
            <p:cNvSpPr>
              <a:spLocks/>
            </p:cNvSpPr>
            <p:nvPr/>
          </p:nvSpPr>
          <p:spPr bwMode="auto">
            <a:xfrm>
              <a:off x="1854327" y="3839941"/>
              <a:ext cx="20708" cy="3928"/>
            </a:xfrm>
            <a:custGeom>
              <a:avLst/>
              <a:gdLst/>
              <a:ahLst/>
              <a:cxnLst>
                <a:cxn ang="0">
                  <a:pos x="1" y="0"/>
                </a:cxn>
                <a:cxn ang="0">
                  <a:pos x="1" y="0"/>
                </a:cxn>
                <a:cxn ang="0">
                  <a:pos x="1" y="0"/>
                </a:cxn>
                <a:cxn ang="0">
                  <a:pos x="2" y="0"/>
                </a:cxn>
                <a:cxn ang="0">
                  <a:pos x="0" y="0"/>
                </a:cxn>
                <a:cxn ang="0">
                  <a:pos x="1" y="0"/>
                </a:cxn>
              </a:cxnLst>
              <a:rect l="0" t="0" r="r" b="b"/>
              <a:pathLst>
                <a:path w="2">
                  <a:moveTo>
                    <a:pt x="1" y="0"/>
                  </a:moveTo>
                  <a:cubicBezTo>
                    <a:pt x="1" y="0"/>
                    <a:pt x="1" y="0"/>
                    <a:pt x="1" y="0"/>
                  </a:cubicBezTo>
                  <a:cubicBezTo>
                    <a:pt x="1" y="0"/>
                    <a:pt x="1" y="0"/>
                    <a:pt x="1" y="0"/>
                  </a:cubicBezTo>
                  <a:cubicBezTo>
                    <a:pt x="2" y="0"/>
                    <a:pt x="2" y="0"/>
                    <a:pt x="2" y="0"/>
                  </a:cubicBezTo>
                  <a:cubicBezTo>
                    <a:pt x="1" y="0"/>
                    <a:pt x="1" y="0"/>
                    <a:pt x="0" y="0"/>
                  </a:cubicBezTo>
                  <a:cubicBezTo>
                    <a:pt x="1" y="0"/>
                    <a:pt x="1" y="0"/>
                    <a:pt x="1" y="0"/>
                  </a:cubicBezTo>
                  <a:close/>
                </a:path>
              </a:pathLst>
            </a:cu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451" name="Freeform 78"/>
            <p:cNvSpPr>
              <a:spLocks/>
            </p:cNvSpPr>
            <p:nvPr/>
          </p:nvSpPr>
          <p:spPr bwMode="auto">
            <a:xfrm>
              <a:off x="1514711" y="3832086"/>
              <a:ext cx="538419" cy="612639"/>
            </a:xfrm>
            <a:custGeom>
              <a:avLst/>
              <a:gdLst/>
              <a:ahLst/>
              <a:cxnLst>
                <a:cxn ang="0">
                  <a:pos x="48" y="16"/>
                </a:cxn>
                <a:cxn ang="0">
                  <a:pos x="47" y="15"/>
                </a:cxn>
                <a:cxn ang="0">
                  <a:pos x="36" y="1"/>
                </a:cxn>
                <a:cxn ang="0">
                  <a:pos x="36" y="1"/>
                </a:cxn>
                <a:cxn ang="0">
                  <a:pos x="36" y="1"/>
                </a:cxn>
                <a:cxn ang="0">
                  <a:pos x="33" y="1"/>
                </a:cxn>
                <a:cxn ang="0">
                  <a:pos x="16" y="1"/>
                </a:cxn>
                <a:cxn ang="0">
                  <a:pos x="13" y="1"/>
                </a:cxn>
                <a:cxn ang="0">
                  <a:pos x="1" y="15"/>
                </a:cxn>
                <a:cxn ang="0">
                  <a:pos x="2" y="20"/>
                </a:cxn>
                <a:cxn ang="0">
                  <a:pos x="11" y="27"/>
                </a:cxn>
                <a:cxn ang="0">
                  <a:pos x="9" y="16"/>
                </a:cxn>
                <a:cxn ang="0">
                  <a:pos x="13" y="19"/>
                </a:cxn>
                <a:cxn ang="0">
                  <a:pos x="13" y="33"/>
                </a:cxn>
                <a:cxn ang="0">
                  <a:pos x="7" y="46"/>
                </a:cxn>
                <a:cxn ang="0">
                  <a:pos x="7" y="50"/>
                </a:cxn>
                <a:cxn ang="0">
                  <a:pos x="18" y="65"/>
                </a:cxn>
                <a:cxn ang="0">
                  <a:pos x="16" y="48"/>
                </a:cxn>
                <a:cxn ang="0">
                  <a:pos x="21" y="37"/>
                </a:cxn>
                <a:cxn ang="0">
                  <a:pos x="33" y="48"/>
                </a:cxn>
                <a:cxn ang="0">
                  <a:pos x="31" y="64"/>
                </a:cxn>
                <a:cxn ang="0">
                  <a:pos x="42" y="49"/>
                </a:cxn>
                <a:cxn ang="0">
                  <a:pos x="41" y="46"/>
                </a:cxn>
                <a:cxn ang="0">
                  <a:pos x="36" y="10"/>
                </a:cxn>
                <a:cxn ang="0">
                  <a:pos x="42" y="19"/>
                </a:cxn>
                <a:cxn ang="0">
                  <a:pos x="48" y="32"/>
                </a:cxn>
                <a:cxn ang="0">
                  <a:pos x="49" y="65"/>
                </a:cxn>
                <a:cxn ang="0">
                  <a:pos x="50" y="32"/>
                </a:cxn>
                <a:cxn ang="0">
                  <a:pos x="52" y="29"/>
                </a:cxn>
                <a:cxn ang="0">
                  <a:pos x="53" y="31"/>
                </a:cxn>
                <a:cxn ang="0">
                  <a:pos x="55" y="31"/>
                </a:cxn>
                <a:cxn ang="0">
                  <a:pos x="55" y="31"/>
                </a:cxn>
                <a:cxn ang="0">
                  <a:pos x="52" y="27"/>
                </a:cxn>
              </a:cxnLst>
              <a:rect l="0" t="0" r="r" b="b"/>
              <a:pathLst>
                <a:path w="55" h="66">
                  <a:moveTo>
                    <a:pt x="52" y="27"/>
                  </a:moveTo>
                  <a:cubicBezTo>
                    <a:pt x="48" y="16"/>
                    <a:pt x="48" y="16"/>
                    <a:pt x="48" y="16"/>
                  </a:cubicBezTo>
                  <a:cubicBezTo>
                    <a:pt x="48" y="16"/>
                    <a:pt x="48" y="15"/>
                    <a:pt x="47" y="15"/>
                  </a:cubicBezTo>
                  <a:cubicBezTo>
                    <a:pt x="47" y="15"/>
                    <a:pt x="47" y="15"/>
                    <a:pt x="47" y="15"/>
                  </a:cubicBezTo>
                  <a:cubicBezTo>
                    <a:pt x="39" y="2"/>
                    <a:pt x="39" y="2"/>
                    <a:pt x="39" y="2"/>
                  </a:cubicBezTo>
                  <a:cubicBezTo>
                    <a:pt x="38" y="1"/>
                    <a:pt x="37" y="1"/>
                    <a:pt x="36" y="1"/>
                  </a:cubicBezTo>
                  <a:cubicBezTo>
                    <a:pt x="36" y="1"/>
                    <a:pt x="36" y="1"/>
                    <a:pt x="36" y="1"/>
                  </a:cubicBezTo>
                  <a:cubicBezTo>
                    <a:pt x="36" y="1"/>
                    <a:pt x="36" y="1"/>
                    <a:pt x="36" y="1"/>
                  </a:cubicBezTo>
                  <a:cubicBezTo>
                    <a:pt x="36" y="1"/>
                    <a:pt x="36" y="1"/>
                    <a:pt x="36" y="1"/>
                  </a:cubicBezTo>
                  <a:cubicBezTo>
                    <a:pt x="36" y="1"/>
                    <a:pt x="36" y="1"/>
                    <a:pt x="36" y="1"/>
                  </a:cubicBezTo>
                  <a:cubicBezTo>
                    <a:pt x="35" y="1"/>
                    <a:pt x="35" y="1"/>
                    <a:pt x="35" y="1"/>
                  </a:cubicBezTo>
                  <a:cubicBezTo>
                    <a:pt x="33" y="1"/>
                    <a:pt x="33" y="1"/>
                    <a:pt x="33" y="1"/>
                  </a:cubicBezTo>
                  <a:cubicBezTo>
                    <a:pt x="31" y="4"/>
                    <a:pt x="28" y="6"/>
                    <a:pt x="24" y="6"/>
                  </a:cubicBezTo>
                  <a:cubicBezTo>
                    <a:pt x="21" y="6"/>
                    <a:pt x="17" y="4"/>
                    <a:pt x="16" y="1"/>
                  </a:cubicBezTo>
                  <a:cubicBezTo>
                    <a:pt x="13" y="1"/>
                    <a:pt x="13" y="1"/>
                    <a:pt x="13" y="1"/>
                  </a:cubicBezTo>
                  <a:cubicBezTo>
                    <a:pt x="13" y="1"/>
                    <a:pt x="13" y="1"/>
                    <a:pt x="13" y="1"/>
                  </a:cubicBezTo>
                  <a:cubicBezTo>
                    <a:pt x="12" y="0"/>
                    <a:pt x="10" y="1"/>
                    <a:pt x="10" y="2"/>
                  </a:cubicBezTo>
                  <a:cubicBezTo>
                    <a:pt x="1" y="15"/>
                    <a:pt x="1" y="15"/>
                    <a:pt x="1" y="15"/>
                  </a:cubicBezTo>
                  <a:cubicBezTo>
                    <a:pt x="0" y="16"/>
                    <a:pt x="0" y="18"/>
                    <a:pt x="2" y="19"/>
                  </a:cubicBezTo>
                  <a:cubicBezTo>
                    <a:pt x="2" y="20"/>
                    <a:pt x="2" y="20"/>
                    <a:pt x="2" y="20"/>
                  </a:cubicBezTo>
                  <a:cubicBezTo>
                    <a:pt x="11" y="27"/>
                    <a:pt x="11" y="27"/>
                    <a:pt x="11" y="27"/>
                  </a:cubicBezTo>
                  <a:cubicBezTo>
                    <a:pt x="11" y="27"/>
                    <a:pt x="11" y="27"/>
                    <a:pt x="11" y="27"/>
                  </a:cubicBezTo>
                  <a:cubicBezTo>
                    <a:pt x="11" y="18"/>
                    <a:pt x="11" y="18"/>
                    <a:pt x="11" y="18"/>
                  </a:cubicBezTo>
                  <a:cubicBezTo>
                    <a:pt x="9" y="16"/>
                    <a:pt x="9" y="16"/>
                    <a:pt x="9" y="16"/>
                  </a:cubicBezTo>
                  <a:cubicBezTo>
                    <a:pt x="13" y="9"/>
                    <a:pt x="13" y="9"/>
                    <a:pt x="13" y="9"/>
                  </a:cubicBezTo>
                  <a:cubicBezTo>
                    <a:pt x="13" y="19"/>
                    <a:pt x="13" y="19"/>
                    <a:pt x="13" y="19"/>
                  </a:cubicBezTo>
                  <a:cubicBezTo>
                    <a:pt x="13" y="27"/>
                    <a:pt x="13" y="27"/>
                    <a:pt x="13" y="27"/>
                  </a:cubicBezTo>
                  <a:cubicBezTo>
                    <a:pt x="13" y="33"/>
                    <a:pt x="13" y="33"/>
                    <a:pt x="13" y="33"/>
                  </a:cubicBezTo>
                  <a:cubicBezTo>
                    <a:pt x="13" y="33"/>
                    <a:pt x="13" y="33"/>
                    <a:pt x="13" y="33"/>
                  </a:cubicBezTo>
                  <a:cubicBezTo>
                    <a:pt x="7" y="46"/>
                    <a:pt x="7" y="46"/>
                    <a:pt x="7" y="46"/>
                  </a:cubicBezTo>
                  <a:cubicBezTo>
                    <a:pt x="7" y="47"/>
                    <a:pt x="7" y="48"/>
                    <a:pt x="7" y="48"/>
                  </a:cubicBezTo>
                  <a:cubicBezTo>
                    <a:pt x="7" y="49"/>
                    <a:pt x="7" y="49"/>
                    <a:pt x="7" y="50"/>
                  </a:cubicBezTo>
                  <a:cubicBezTo>
                    <a:pt x="12" y="62"/>
                    <a:pt x="12" y="62"/>
                    <a:pt x="12" y="62"/>
                  </a:cubicBezTo>
                  <a:cubicBezTo>
                    <a:pt x="13" y="65"/>
                    <a:pt x="15" y="66"/>
                    <a:pt x="18" y="65"/>
                  </a:cubicBezTo>
                  <a:cubicBezTo>
                    <a:pt x="20" y="64"/>
                    <a:pt x="21" y="62"/>
                    <a:pt x="20" y="59"/>
                  </a:cubicBezTo>
                  <a:cubicBezTo>
                    <a:pt x="16" y="48"/>
                    <a:pt x="16" y="48"/>
                    <a:pt x="16" y="48"/>
                  </a:cubicBezTo>
                  <a:cubicBezTo>
                    <a:pt x="21" y="37"/>
                    <a:pt x="21" y="37"/>
                    <a:pt x="21" y="37"/>
                  </a:cubicBezTo>
                  <a:cubicBezTo>
                    <a:pt x="21" y="37"/>
                    <a:pt x="21" y="37"/>
                    <a:pt x="21" y="37"/>
                  </a:cubicBezTo>
                  <a:cubicBezTo>
                    <a:pt x="28" y="37"/>
                    <a:pt x="28" y="37"/>
                    <a:pt x="28" y="37"/>
                  </a:cubicBezTo>
                  <a:cubicBezTo>
                    <a:pt x="33" y="48"/>
                    <a:pt x="33" y="48"/>
                    <a:pt x="33" y="48"/>
                  </a:cubicBezTo>
                  <a:cubicBezTo>
                    <a:pt x="29" y="59"/>
                    <a:pt x="29" y="59"/>
                    <a:pt x="29" y="59"/>
                  </a:cubicBezTo>
                  <a:cubicBezTo>
                    <a:pt x="28" y="61"/>
                    <a:pt x="29" y="63"/>
                    <a:pt x="31" y="64"/>
                  </a:cubicBezTo>
                  <a:cubicBezTo>
                    <a:pt x="33" y="65"/>
                    <a:pt x="36" y="64"/>
                    <a:pt x="37" y="62"/>
                  </a:cubicBezTo>
                  <a:cubicBezTo>
                    <a:pt x="42" y="49"/>
                    <a:pt x="42" y="49"/>
                    <a:pt x="42" y="49"/>
                  </a:cubicBezTo>
                  <a:cubicBezTo>
                    <a:pt x="42" y="49"/>
                    <a:pt x="42" y="48"/>
                    <a:pt x="42" y="47"/>
                  </a:cubicBezTo>
                  <a:cubicBezTo>
                    <a:pt x="42" y="47"/>
                    <a:pt x="42" y="46"/>
                    <a:pt x="41" y="46"/>
                  </a:cubicBezTo>
                  <a:cubicBezTo>
                    <a:pt x="36" y="33"/>
                    <a:pt x="36" y="33"/>
                    <a:pt x="36" y="33"/>
                  </a:cubicBezTo>
                  <a:cubicBezTo>
                    <a:pt x="36" y="10"/>
                    <a:pt x="36" y="10"/>
                    <a:pt x="36" y="10"/>
                  </a:cubicBezTo>
                  <a:cubicBezTo>
                    <a:pt x="41" y="19"/>
                    <a:pt x="41" y="19"/>
                    <a:pt x="41" y="19"/>
                  </a:cubicBezTo>
                  <a:cubicBezTo>
                    <a:pt x="41" y="19"/>
                    <a:pt x="42" y="19"/>
                    <a:pt x="42" y="19"/>
                  </a:cubicBezTo>
                  <a:cubicBezTo>
                    <a:pt x="45" y="30"/>
                    <a:pt x="45" y="30"/>
                    <a:pt x="45" y="30"/>
                  </a:cubicBezTo>
                  <a:cubicBezTo>
                    <a:pt x="46" y="31"/>
                    <a:pt x="47" y="32"/>
                    <a:pt x="48" y="32"/>
                  </a:cubicBezTo>
                  <a:cubicBezTo>
                    <a:pt x="48" y="64"/>
                    <a:pt x="48" y="64"/>
                    <a:pt x="48" y="64"/>
                  </a:cubicBezTo>
                  <a:cubicBezTo>
                    <a:pt x="48" y="64"/>
                    <a:pt x="48" y="65"/>
                    <a:pt x="49" y="65"/>
                  </a:cubicBezTo>
                  <a:cubicBezTo>
                    <a:pt x="49" y="65"/>
                    <a:pt x="50" y="64"/>
                    <a:pt x="50" y="64"/>
                  </a:cubicBezTo>
                  <a:cubicBezTo>
                    <a:pt x="50" y="32"/>
                    <a:pt x="50" y="32"/>
                    <a:pt x="50" y="32"/>
                  </a:cubicBezTo>
                  <a:cubicBezTo>
                    <a:pt x="50" y="32"/>
                    <a:pt x="50" y="32"/>
                    <a:pt x="50" y="32"/>
                  </a:cubicBezTo>
                  <a:cubicBezTo>
                    <a:pt x="51" y="31"/>
                    <a:pt x="52" y="30"/>
                    <a:pt x="52" y="29"/>
                  </a:cubicBezTo>
                  <a:cubicBezTo>
                    <a:pt x="53" y="29"/>
                    <a:pt x="53" y="30"/>
                    <a:pt x="53" y="31"/>
                  </a:cubicBezTo>
                  <a:cubicBezTo>
                    <a:pt x="53" y="31"/>
                    <a:pt x="53" y="31"/>
                    <a:pt x="53" y="31"/>
                  </a:cubicBezTo>
                  <a:cubicBezTo>
                    <a:pt x="53" y="31"/>
                    <a:pt x="54" y="31"/>
                    <a:pt x="54" y="31"/>
                  </a:cubicBezTo>
                  <a:cubicBezTo>
                    <a:pt x="55" y="31"/>
                    <a:pt x="55" y="31"/>
                    <a:pt x="55" y="31"/>
                  </a:cubicBezTo>
                  <a:cubicBezTo>
                    <a:pt x="55" y="31"/>
                    <a:pt x="55" y="31"/>
                    <a:pt x="55" y="31"/>
                  </a:cubicBezTo>
                  <a:cubicBezTo>
                    <a:pt x="55" y="31"/>
                    <a:pt x="55" y="31"/>
                    <a:pt x="55" y="31"/>
                  </a:cubicBezTo>
                  <a:cubicBezTo>
                    <a:pt x="55" y="30"/>
                    <a:pt x="55" y="30"/>
                    <a:pt x="55" y="30"/>
                  </a:cubicBezTo>
                  <a:cubicBezTo>
                    <a:pt x="55" y="29"/>
                    <a:pt x="54" y="27"/>
                    <a:pt x="52" y="27"/>
                  </a:cubicBezTo>
                  <a:close/>
                </a:path>
              </a:pathLst>
            </a:cu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452" name="Line 79"/>
            <p:cNvSpPr>
              <a:spLocks noChangeShapeType="1"/>
            </p:cNvSpPr>
            <p:nvPr/>
          </p:nvSpPr>
          <p:spPr bwMode="auto">
            <a:xfrm>
              <a:off x="1746643" y="3792814"/>
              <a:ext cx="4140" cy="3928"/>
            </a:xfrm>
            <a:prstGeom prst="line">
              <a:avLst/>
            </a:pr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453" name="Line 80"/>
            <p:cNvSpPr>
              <a:spLocks noChangeShapeType="1"/>
            </p:cNvSpPr>
            <p:nvPr/>
          </p:nvSpPr>
          <p:spPr bwMode="auto">
            <a:xfrm>
              <a:off x="1746643" y="3792814"/>
              <a:ext cx="4140" cy="3928"/>
            </a:xfrm>
            <a:prstGeom prst="line">
              <a:avLst/>
            </a:pr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454" name="Freeform 81"/>
            <p:cNvSpPr>
              <a:spLocks/>
            </p:cNvSpPr>
            <p:nvPr/>
          </p:nvSpPr>
          <p:spPr bwMode="auto">
            <a:xfrm>
              <a:off x="2392747" y="3839941"/>
              <a:ext cx="4140" cy="3928"/>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close/>
                </a:path>
              </a:pathLst>
            </a:cu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455" name="Oval 82"/>
            <p:cNvSpPr>
              <a:spLocks noChangeArrowheads="1"/>
            </p:cNvSpPr>
            <p:nvPr/>
          </p:nvSpPr>
          <p:spPr bwMode="auto">
            <a:xfrm>
              <a:off x="2206371" y="3729980"/>
              <a:ext cx="157385" cy="137452"/>
            </a:xfrm>
            <a:prstGeom prst="ellipse">
              <a:avLst/>
            </a:pr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456" name="Freeform 83"/>
            <p:cNvSpPr>
              <a:spLocks/>
            </p:cNvSpPr>
            <p:nvPr/>
          </p:nvSpPr>
          <p:spPr bwMode="auto">
            <a:xfrm>
              <a:off x="2392746" y="3839941"/>
              <a:ext cx="20708" cy="3928"/>
            </a:xfrm>
            <a:custGeom>
              <a:avLst/>
              <a:gdLst/>
              <a:ahLst/>
              <a:cxnLst>
                <a:cxn ang="0">
                  <a:pos x="0" y="0"/>
                </a:cxn>
                <a:cxn ang="0">
                  <a:pos x="0" y="0"/>
                </a:cxn>
                <a:cxn ang="0">
                  <a:pos x="0" y="0"/>
                </a:cxn>
                <a:cxn ang="0">
                  <a:pos x="2" y="0"/>
                </a:cxn>
                <a:cxn ang="0">
                  <a:pos x="0" y="0"/>
                </a:cxn>
                <a:cxn ang="0">
                  <a:pos x="0" y="0"/>
                </a:cxn>
              </a:cxnLst>
              <a:rect l="0" t="0" r="r" b="b"/>
              <a:pathLst>
                <a:path w="2">
                  <a:moveTo>
                    <a:pt x="0" y="0"/>
                  </a:moveTo>
                  <a:cubicBezTo>
                    <a:pt x="0" y="0"/>
                    <a:pt x="0" y="0"/>
                    <a:pt x="0" y="0"/>
                  </a:cubicBezTo>
                  <a:cubicBezTo>
                    <a:pt x="0" y="0"/>
                    <a:pt x="0" y="0"/>
                    <a:pt x="0" y="0"/>
                  </a:cubicBezTo>
                  <a:cubicBezTo>
                    <a:pt x="2" y="0"/>
                    <a:pt x="2" y="0"/>
                    <a:pt x="2" y="0"/>
                  </a:cubicBezTo>
                  <a:cubicBezTo>
                    <a:pt x="1" y="0"/>
                    <a:pt x="0" y="0"/>
                    <a:pt x="0" y="0"/>
                  </a:cubicBezTo>
                  <a:cubicBezTo>
                    <a:pt x="0" y="0"/>
                    <a:pt x="0" y="0"/>
                    <a:pt x="0" y="0"/>
                  </a:cubicBezTo>
                  <a:close/>
                </a:path>
              </a:pathLst>
            </a:cu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457" name="Freeform 84"/>
            <p:cNvSpPr>
              <a:spLocks/>
            </p:cNvSpPr>
            <p:nvPr/>
          </p:nvSpPr>
          <p:spPr bwMode="auto">
            <a:xfrm>
              <a:off x="2053128" y="3832086"/>
              <a:ext cx="538419" cy="612639"/>
            </a:xfrm>
            <a:custGeom>
              <a:avLst/>
              <a:gdLst/>
              <a:ahLst/>
              <a:cxnLst>
                <a:cxn ang="0">
                  <a:pos x="48" y="16"/>
                </a:cxn>
                <a:cxn ang="0">
                  <a:pos x="47" y="15"/>
                </a:cxn>
                <a:cxn ang="0">
                  <a:pos x="35" y="1"/>
                </a:cxn>
                <a:cxn ang="0">
                  <a:pos x="35" y="1"/>
                </a:cxn>
                <a:cxn ang="0">
                  <a:pos x="35" y="1"/>
                </a:cxn>
                <a:cxn ang="0">
                  <a:pos x="33" y="1"/>
                </a:cxn>
                <a:cxn ang="0">
                  <a:pos x="15" y="1"/>
                </a:cxn>
                <a:cxn ang="0">
                  <a:pos x="13" y="1"/>
                </a:cxn>
                <a:cxn ang="0">
                  <a:pos x="1" y="15"/>
                </a:cxn>
                <a:cxn ang="0">
                  <a:pos x="2" y="20"/>
                </a:cxn>
                <a:cxn ang="0">
                  <a:pos x="11" y="27"/>
                </a:cxn>
                <a:cxn ang="0">
                  <a:pos x="8" y="16"/>
                </a:cxn>
                <a:cxn ang="0">
                  <a:pos x="13" y="19"/>
                </a:cxn>
                <a:cxn ang="0">
                  <a:pos x="13" y="33"/>
                </a:cxn>
                <a:cxn ang="0">
                  <a:pos x="7" y="46"/>
                </a:cxn>
                <a:cxn ang="0">
                  <a:pos x="7" y="50"/>
                </a:cxn>
                <a:cxn ang="0">
                  <a:pos x="17" y="65"/>
                </a:cxn>
                <a:cxn ang="0">
                  <a:pos x="16" y="48"/>
                </a:cxn>
                <a:cxn ang="0">
                  <a:pos x="21" y="37"/>
                </a:cxn>
                <a:cxn ang="0">
                  <a:pos x="32" y="48"/>
                </a:cxn>
                <a:cxn ang="0">
                  <a:pos x="31" y="64"/>
                </a:cxn>
                <a:cxn ang="0">
                  <a:pos x="41" y="49"/>
                </a:cxn>
                <a:cxn ang="0">
                  <a:pos x="41" y="46"/>
                </a:cxn>
                <a:cxn ang="0">
                  <a:pos x="35" y="10"/>
                </a:cxn>
                <a:cxn ang="0">
                  <a:pos x="41" y="19"/>
                </a:cxn>
                <a:cxn ang="0">
                  <a:pos x="48" y="32"/>
                </a:cxn>
                <a:cxn ang="0">
                  <a:pos x="48" y="65"/>
                </a:cxn>
                <a:cxn ang="0">
                  <a:pos x="49" y="32"/>
                </a:cxn>
                <a:cxn ang="0">
                  <a:pos x="52" y="29"/>
                </a:cxn>
                <a:cxn ang="0">
                  <a:pos x="53" y="31"/>
                </a:cxn>
                <a:cxn ang="0">
                  <a:pos x="55" y="31"/>
                </a:cxn>
                <a:cxn ang="0">
                  <a:pos x="55" y="31"/>
                </a:cxn>
                <a:cxn ang="0">
                  <a:pos x="52" y="27"/>
                </a:cxn>
              </a:cxnLst>
              <a:rect l="0" t="0" r="r" b="b"/>
              <a:pathLst>
                <a:path w="55" h="66">
                  <a:moveTo>
                    <a:pt x="52" y="27"/>
                  </a:moveTo>
                  <a:cubicBezTo>
                    <a:pt x="48" y="16"/>
                    <a:pt x="48" y="16"/>
                    <a:pt x="48" y="16"/>
                  </a:cubicBezTo>
                  <a:cubicBezTo>
                    <a:pt x="48" y="16"/>
                    <a:pt x="47" y="15"/>
                    <a:pt x="47" y="15"/>
                  </a:cubicBezTo>
                  <a:cubicBezTo>
                    <a:pt x="47" y="15"/>
                    <a:pt x="47" y="15"/>
                    <a:pt x="47" y="15"/>
                  </a:cubicBezTo>
                  <a:cubicBezTo>
                    <a:pt x="38" y="2"/>
                    <a:pt x="38" y="2"/>
                    <a:pt x="38" y="2"/>
                  </a:cubicBezTo>
                  <a:cubicBezTo>
                    <a:pt x="38" y="1"/>
                    <a:pt x="37" y="1"/>
                    <a:pt x="35" y="1"/>
                  </a:cubicBezTo>
                  <a:cubicBezTo>
                    <a:pt x="35" y="1"/>
                    <a:pt x="35" y="1"/>
                    <a:pt x="35" y="1"/>
                  </a:cubicBezTo>
                  <a:cubicBezTo>
                    <a:pt x="35" y="1"/>
                    <a:pt x="35" y="1"/>
                    <a:pt x="35" y="1"/>
                  </a:cubicBezTo>
                  <a:cubicBezTo>
                    <a:pt x="35" y="1"/>
                    <a:pt x="35" y="1"/>
                    <a:pt x="35" y="1"/>
                  </a:cubicBezTo>
                  <a:cubicBezTo>
                    <a:pt x="35" y="1"/>
                    <a:pt x="35" y="1"/>
                    <a:pt x="35" y="1"/>
                  </a:cubicBezTo>
                  <a:cubicBezTo>
                    <a:pt x="35" y="1"/>
                    <a:pt x="35" y="1"/>
                    <a:pt x="35" y="1"/>
                  </a:cubicBezTo>
                  <a:cubicBezTo>
                    <a:pt x="33" y="1"/>
                    <a:pt x="33" y="1"/>
                    <a:pt x="33" y="1"/>
                  </a:cubicBezTo>
                  <a:cubicBezTo>
                    <a:pt x="31" y="4"/>
                    <a:pt x="28" y="6"/>
                    <a:pt x="24" y="6"/>
                  </a:cubicBezTo>
                  <a:cubicBezTo>
                    <a:pt x="20" y="6"/>
                    <a:pt x="17" y="4"/>
                    <a:pt x="15" y="1"/>
                  </a:cubicBezTo>
                  <a:cubicBezTo>
                    <a:pt x="13" y="1"/>
                    <a:pt x="13" y="1"/>
                    <a:pt x="13" y="1"/>
                  </a:cubicBezTo>
                  <a:cubicBezTo>
                    <a:pt x="13" y="1"/>
                    <a:pt x="13" y="1"/>
                    <a:pt x="13" y="1"/>
                  </a:cubicBezTo>
                  <a:cubicBezTo>
                    <a:pt x="11" y="0"/>
                    <a:pt x="10" y="1"/>
                    <a:pt x="9" y="2"/>
                  </a:cubicBezTo>
                  <a:cubicBezTo>
                    <a:pt x="1" y="15"/>
                    <a:pt x="1" y="15"/>
                    <a:pt x="1" y="15"/>
                  </a:cubicBezTo>
                  <a:cubicBezTo>
                    <a:pt x="0" y="16"/>
                    <a:pt x="0" y="18"/>
                    <a:pt x="2" y="19"/>
                  </a:cubicBezTo>
                  <a:cubicBezTo>
                    <a:pt x="2" y="20"/>
                    <a:pt x="2" y="20"/>
                    <a:pt x="2" y="20"/>
                  </a:cubicBezTo>
                  <a:cubicBezTo>
                    <a:pt x="11" y="27"/>
                    <a:pt x="11" y="27"/>
                    <a:pt x="11" y="27"/>
                  </a:cubicBezTo>
                  <a:cubicBezTo>
                    <a:pt x="11" y="27"/>
                    <a:pt x="11" y="27"/>
                    <a:pt x="11" y="27"/>
                  </a:cubicBezTo>
                  <a:cubicBezTo>
                    <a:pt x="11" y="18"/>
                    <a:pt x="11" y="18"/>
                    <a:pt x="11" y="18"/>
                  </a:cubicBezTo>
                  <a:cubicBezTo>
                    <a:pt x="8" y="16"/>
                    <a:pt x="8" y="16"/>
                    <a:pt x="8" y="16"/>
                  </a:cubicBezTo>
                  <a:cubicBezTo>
                    <a:pt x="13" y="9"/>
                    <a:pt x="13" y="9"/>
                    <a:pt x="13" y="9"/>
                  </a:cubicBezTo>
                  <a:cubicBezTo>
                    <a:pt x="13" y="19"/>
                    <a:pt x="13" y="19"/>
                    <a:pt x="13" y="19"/>
                  </a:cubicBezTo>
                  <a:cubicBezTo>
                    <a:pt x="13" y="27"/>
                    <a:pt x="13" y="27"/>
                    <a:pt x="13" y="27"/>
                  </a:cubicBezTo>
                  <a:cubicBezTo>
                    <a:pt x="13" y="33"/>
                    <a:pt x="13" y="33"/>
                    <a:pt x="13" y="33"/>
                  </a:cubicBezTo>
                  <a:cubicBezTo>
                    <a:pt x="13" y="33"/>
                    <a:pt x="13" y="33"/>
                    <a:pt x="13" y="33"/>
                  </a:cubicBezTo>
                  <a:cubicBezTo>
                    <a:pt x="7" y="46"/>
                    <a:pt x="7" y="46"/>
                    <a:pt x="7" y="46"/>
                  </a:cubicBezTo>
                  <a:cubicBezTo>
                    <a:pt x="7" y="47"/>
                    <a:pt x="7" y="48"/>
                    <a:pt x="7" y="48"/>
                  </a:cubicBezTo>
                  <a:cubicBezTo>
                    <a:pt x="6" y="49"/>
                    <a:pt x="7" y="49"/>
                    <a:pt x="7" y="50"/>
                  </a:cubicBezTo>
                  <a:cubicBezTo>
                    <a:pt x="12" y="62"/>
                    <a:pt x="12" y="62"/>
                    <a:pt x="12" y="62"/>
                  </a:cubicBezTo>
                  <a:cubicBezTo>
                    <a:pt x="12" y="65"/>
                    <a:pt x="15" y="66"/>
                    <a:pt x="17" y="65"/>
                  </a:cubicBezTo>
                  <a:cubicBezTo>
                    <a:pt x="19" y="64"/>
                    <a:pt x="21" y="62"/>
                    <a:pt x="20" y="59"/>
                  </a:cubicBezTo>
                  <a:cubicBezTo>
                    <a:pt x="16" y="48"/>
                    <a:pt x="16" y="48"/>
                    <a:pt x="16" y="48"/>
                  </a:cubicBezTo>
                  <a:cubicBezTo>
                    <a:pt x="21" y="37"/>
                    <a:pt x="21" y="37"/>
                    <a:pt x="21" y="37"/>
                  </a:cubicBezTo>
                  <a:cubicBezTo>
                    <a:pt x="21" y="37"/>
                    <a:pt x="21" y="37"/>
                    <a:pt x="21" y="37"/>
                  </a:cubicBezTo>
                  <a:cubicBezTo>
                    <a:pt x="27" y="37"/>
                    <a:pt x="27" y="37"/>
                    <a:pt x="27" y="37"/>
                  </a:cubicBezTo>
                  <a:cubicBezTo>
                    <a:pt x="32" y="48"/>
                    <a:pt x="32" y="48"/>
                    <a:pt x="32" y="48"/>
                  </a:cubicBezTo>
                  <a:cubicBezTo>
                    <a:pt x="28" y="59"/>
                    <a:pt x="28" y="59"/>
                    <a:pt x="28" y="59"/>
                  </a:cubicBezTo>
                  <a:cubicBezTo>
                    <a:pt x="27" y="61"/>
                    <a:pt x="29" y="63"/>
                    <a:pt x="31" y="64"/>
                  </a:cubicBezTo>
                  <a:cubicBezTo>
                    <a:pt x="33" y="65"/>
                    <a:pt x="36" y="64"/>
                    <a:pt x="37" y="62"/>
                  </a:cubicBezTo>
                  <a:cubicBezTo>
                    <a:pt x="41" y="49"/>
                    <a:pt x="41" y="49"/>
                    <a:pt x="41" y="49"/>
                  </a:cubicBezTo>
                  <a:cubicBezTo>
                    <a:pt x="41" y="49"/>
                    <a:pt x="42" y="48"/>
                    <a:pt x="42" y="47"/>
                  </a:cubicBezTo>
                  <a:cubicBezTo>
                    <a:pt x="42" y="47"/>
                    <a:pt x="41" y="46"/>
                    <a:pt x="41" y="46"/>
                  </a:cubicBezTo>
                  <a:cubicBezTo>
                    <a:pt x="35" y="33"/>
                    <a:pt x="35" y="33"/>
                    <a:pt x="35" y="33"/>
                  </a:cubicBezTo>
                  <a:cubicBezTo>
                    <a:pt x="35" y="10"/>
                    <a:pt x="35" y="10"/>
                    <a:pt x="35" y="10"/>
                  </a:cubicBezTo>
                  <a:cubicBezTo>
                    <a:pt x="41" y="19"/>
                    <a:pt x="41" y="19"/>
                    <a:pt x="41" y="19"/>
                  </a:cubicBezTo>
                  <a:cubicBezTo>
                    <a:pt x="41" y="19"/>
                    <a:pt x="41" y="19"/>
                    <a:pt x="41" y="19"/>
                  </a:cubicBezTo>
                  <a:cubicBezTo>
                    <a:pt x="45" y="30"/>
                    <a:pt x="45" y="30"/>
                    <a:pt x="45" y="30"/>
                  </a:cubicBezTo>
                  <a:cubicBezTo>
                    <a:pt x="45" y="31"/>
                    <a:pt x="46" y="32"/>
                    <a:pt x="48" y="32"/>
                  </a:cubicBezTo>
                  <a:cubicBezTo>
                    <a:pt x="48" y="64"/>
                    <a:pt x="48" y="64"/>
                    <a:pt x="48" y="64"/>
                  </a:cubicBezTo>
                  <a:cubicBezTo>
                    <a:pt x="48" y="64"/>
                    <a:pt x="48" y="65"/>
                    <a:pt x="48" y="65"/>
                  </a:cubicBezTo>
                  <a:cubicBezTo>
                    <a:pt x="49" y="65"/>
                    <a:pt x="49" y="64"/>
                    <a:pt x="49" y="64"/>
                  </a:cubicBezTo>
                  <a:cubicBezTo>
                    <a:pt x="49" y="32"/>
                    <a:pt x="49" y="32"/>
                    <a:pt x="49" y="32"/>
                  </a:cubicBezTo>
                  <a:cubicBezTo>
                    <a:pt x="49" y="32"/>
                    <a:pt x="49" y="32"/>
                    <a:pt x="50" y="32"/>
                  </a:cubicBezTo>
                  <a:cubicBezTo>
                    <a:pt x="51" y="31"/>
                    <a:pt x="52" y="30"/>
                    <a:pt x="52" y="29"/>
                  </a:cubicBezTo>
                  <a:cubicBezTo>
                    <a:pt x="53" y="29"/>
                    <a:pt x="53" y="30"/>
                    <a:pt x="53" y="31"/>
                  </a:cubicBezTo>
                  <a:cubicBezTo>
                    <a:pt x="53" y="31"/>
                    <a:pt x="53" y="31"/>
                    <a:pt x="53" y="31"/>
                  </a:cubicBezTo>
                  <a:cubicBezTo>
                    <a:pt x="53" y="31"/>
                    <a:pt x="53" y="31"/>
                    <a:pt x="54" y="31"/>
                  </a:cubicBezTo>
                  <a:cubicBezTo>
                    <a:pt x="54" y="31"/>
                    <a:pt x="55" y="31"/>
                    <a:pt x="55" y="31"/>
                  </a:cubicBezTo>
                  <a:cubicBezTo>
                    <a:pt x="55" y="31"/>
                    <a:pt x="55" y="31"/>
                    <a:pt x="55" y="31"/>
                  </a:cubicBezTo>
                  <a:cubicBezTo>
                    <a:pt x="55" y="31"/>
                    <a:pt x="55" y="31"/>
                    <a:pt x="55" y="31"/>
                  </a:cubicBezTo>
                  <a:cubicBezTo>
                    <a:pt x="55" y="30"/>
                    <a:pt x="55" y="30"/>
                    <a:pt x="55" y="30"/>
                  </a:cubicBezTo>
                  <a:cubicBezTo>
                    <a:pt x="55" y="29"/>
                    <a:pt x="53" y="27"/>
                    <a:pt x="52" y="27"/>
                  </a:cubicBezTo>
                  <a:close/>
                </a:path>
              </a:pathLst>
            </a:cu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458" name="Line 85"/>
            <p:cNvSpPr>
              <a:spLocks noChangeShapeType="1"/>
            </p:cNvSpPr>
            <p:nvPr/>
          </p:nvSpPr>
          <p:spPr bwMode="auto">
            <a:xfrm>
              <a:off x="2285062" y="3792814"/>
              <a:ext cx="4140" cy="3928"/>
            </a:xfrm>
            <a:prstGeom prst="line">
              <a:avLst/>
            </a:pr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459" name="Line 86"/>
            <p:cNvSpPr>
              <a:spLocks noChangeShapeType="1"/>
            </p:cNvSpPr>
            <p:nvPr/>
          </p:nvSpPr>
          <p:spPr bwMode="auto">
            <a:xfrm>
              <a:off x="2285062" y="3792814"/>
              <a:ext cx="4140" cy="3928"/>
            </a:xfrm>
            <a:prstGeom prst="line">
              <a:avLst/>
            </a:pr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460" name="Freeform 87"/>
            <p:cNvSpPr>
              <a:spLocks/>
            </p:cNvSpPr>
            <p:nvPr/>
          </p:nvSpPr>
          <p:spPr bwMode="auto">
            <a:xfrm>
              <a:off x="2922883" y="3839941"/>
              <a:ext cx="4140" cy="3928"/>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close/>
                </a:path>
              </a:pathLst>
            </a:cu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461" name="Oval 88"/>
            <p:cNvSpPr>
              <a:spLocks noChangeArrowheads="1"/>
            </p:cNvSpPr>
            <p:nvPr/>
          </p:nvSpPr>
          <p:spPr bwMode="auto">
            <a:xfrm>
              <a:off x="2736507" y="3729980"/>
              <a:ext cx="157385" cy="137452"/>
            </a:xfrm>
            <a:prstGeom prst="ellipse">
              <a:avLst/>
            </a:pr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462" name="Freeform 89"/>
            <p:cNvSpPr>
              <a:spLocks/>
            </p:cNvSpPr>
            <p:nvPr/>
          </p:nvSpPr>
          <p:spPr bwMode="auto">
            <a:xfrm>
              <a:off x="2922883" y="3839941"/>
              <a:ext cx="8283" cy="3928"/>
            </a:xfrm>
            <a:custGeom>
              <a:avLst/>
              <a:gdLst/>
              <a:ahLst/>
              <a:cxnLst>
                <a:cxn ang="0">
                  <a:pos x="0" y="0"/>
                </a:cxn>
                <a:cxn ang="0">
                  <a:pos x="0" y="0"/>
                </a:cxn>
                <a:cxn ang="0">
                  <a:pos x="0" y="0"/>
                </a:cxn>
                <a:cxn ang="0">
                  <a:pos x="1" y="0"/>
                </a:cxn>
                <a:cxn ang="0">
                  <a:pos x="0" y="0"/>
                </a:cxn>
                <a:cxn ang="0">
                  <a:pos x="0" y="0"/>
                </a:cxn>
              </a:cxnLst>
              <a:rect l="0" t="0" r="r" b="b"/>
              <a:pathLst>
                <a:path w="1">
                  <a:moveTo>
                    <a:pt x="0" y="0"/>
                  </a:moveTo>
                  <a:cubicBezTo>
                    <a:pt x="0" y="0"/>
                    <a:pt x="0" y="0"/>
                    <a:pt x="0" y="0"/>
                  </a:cubicBezTo>
                  <a:cubicBezTo>
                    <a:pt x="0" y="0"/>
                    <a:pt x="0" y="0"/>
                    <a:pt x="0" y="0"/>
                  </a:cubicBezTo>
                  <a:cubicBezTo>
                    <a:pt x="1" y="0"/>
                    <a:pt x="1" y="0"/>
                    <a:pt x="1" y="0"/>
                  </a:cubicBezTo>
                  <a:cubicBezTo>
                    <a:pt x="1" y="0"/>
                    <a:pt x="0" y="0"/>
                    <a:pt x="0" y="0"/>
                  </a:cubicBezTo>
                  <a:cubicBezTo>
                    <a:pt x="0" y="0"/>
                    <a:pt x="0" y="0"/>
                    <a:pt x="0" y="0"/>
                  </a:cubicBezTo>
                  <a:close/>
                </a:path>
              </a:pathLst>
            </a:cu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463" name="Freeform 90"/>
            <p:cNvSpPr>
              <a:spLocks/>
            </p:cNvSpPr>
            <p:nvPr/>
          </p:nvSpPr>
          <p:spPr bwMode="auto">
            <a:xfrm>
              <a:off x="2570839" y="3832086"/>
              <a:ext cx="546702" cy="612639"/>
            </a:xfrm>
            <a:custGeom>
              <a:avLst/>
              <a:gdLst/>
              <a:ahLst/>
              <a:cxnLst>
                <a:cxn ang="0">
                  <a:pos x="49" y="16"/>
                </a:cxn>
                <a:cxn ang="0">
                  <a:pos x="48" y="15"/>
                </a:cxn>
                <a:cxn ang="0">
                  <a:pos x="36" y="1"/>
                </a:cxn>
                <a:cxn ang="0">
                  <a:pos x="36" y="1"/>
                </a:cxn>
                <a:cxn ang="0">
                  <a:pos x="36" y="1"/>
                </a:cxn>
                <a:cxn ang="0">
                  <a:pos x="34" y="1"/>
                </a:cxn>
                <a:cxn ang="0">
                  <a:pos x="16" y="1"/>
                </a:cxn>
                <a:cxn ang="0">
                  <a:pos x="14" y="1"/>
                </a:cxn>
                <a:cxn ang="0">
                  <a:pos x="2" y="15"/>
                </a:cxn>
                <a:cxn ang="0">
                  <a:pos x="3" y="20"/>
                </a:cxn>
                <a:cxn ang="0">
                  <a:pos x="12" y="27"/>
                </a:cxn>
                <a:cxn ang="0">
                  <a:pos x="9" y="16"/>
                </a:cxn>
                <a:cxn ang="0">
                  <a:pos x="14" y="19"/>
                </a:cxn>
                <a:cxn ang="0">
                  <a:pos x="14" y="33"/>
                </a:cxn>
                <a:cxn ang="0">
                  <a:pos x="8" y="46"/>
                </a:cxn>
                <a:cxn ang="0">
                  <a:pos x="8" y="50"/>
                </a:cxn>
                <a:cxn ang="0">
                  <a:pos x="18" y="65"/>
                </a:cxn>
                <a:cxn ang="0">
                  <a:pos x="16" y="48"/>
                </a:cxn>
                <a:cxn ang="0">
                  <a:pos x="22" y="37"/>
                </a:cxn>
                <a:cxn ang="0">
                  <a:pos x="33" y="48"/>
                </a:cxn>
                <a:cxn ang="0">
                  <a:pos x="32" y="64"/>
                </a:cxn>
                <a:cxn ang="0">
                  <a:pos x="42" y="49"/>
                </a:cxn>
                <a:cxn ang="0">
                  <a:pos x="42" y="46"/>
                </a:cxn>
                <a:cxn ang="0">
                  <a:pos x="36" y="10"/>
                </a:cxn>
                <a:cxn ang="0">
                  <a:pos x="42" y="19"/>
                </a:cxn>
                <a:cxn ang="0">
                  <a:pos x="48" y="32"/>
                </a:cxn>
                <a:cxn ang="0">
                  <a:pos x="49" y="65"/>
                </a:cxn>
                <a:cxn ang="0">
                  <a:pos x="50" y="32"/>
                </a:cxn>
                <a:cxn ang="0">
                  <a:pos x="53" y="29"/>
                </a:cxn>
                <a:cxn ang="0">
                  <a:pos x="54" y="31"/>
                </a:cxn>
                <a:cxn ang="0">
                  <a:pos x="55" y="31"/>
                </a:cxn>
                <a:cxn ang="0">
                  <a:pos x="56" y="31"/>
                </a:cxn>
                <a:cxn ang="0">
                  <a:pos x="52" y="27"/>
                </a:cxn>
              </a:cxnLst>
              <a:rect l="0" t="0" r="r" b="b"/>
              <a:pathLst>
                <a:path w="56" h="66">
                  <a:moveTo>
                    <a:pt x="52" y="27"/>
                  </a:moveTo>
                  <a:cubicBezTo>
                    <a:pt x="49" y="16"/>
                    <a:pt x="49" y="16"/>
                    <a:pt x="49" y="16"/>
                  </a:cubicBezTo>
                  <a:cubicBezTo>
                    <a:pt x="48" y="16"/>
                    <a:pt x="48" y="15"/>
                    <a:pt x="48" y="15"/>
                  </a:cubicBezTo>
                  <a:cubicBezTo>
                    <a:pt x="48" y="15"/>
                    <a:pt x="48" y="15"/>
                    <a:pt x="48" y="15"/>
                  </a:cubicBezTo>
                  <a:cubicBezTo>
                    <a:pt x="39" y="2"/>
                    <a:pt x="39" y="2"/>
                    <a:pt x="39" y="2"/>
                  </a:cubicBezTo>
                  <a:cubicBezTo>
                    <a:pt x="38" y="1"/>
                    <a:pt x="37" y="1"/>
                    <a:pt x="36" y="1"/>
                  </a:cubicBezTo>
                  <a:cubicBezTo>
                    <a:pt x="36" y="1"/>
                    <a:pt x="36" y="1"/>
                    <a:pt x="36" y="1"/>
                  </a:cubicBezTo>
                  <a:cubicBezTo>
                    <a:pt x="36" y="1"/>
                    <a:pt x="36" y="1"/>
                    <a:pt x="36" y="1"/>
                  </a:cubicBezTo>
                  <a:cubicBezTo>
                    <a:pt x="36" y="1"/>
                    <a:pt x="36" y="1"/>
                    <a:pt x="36" y="1"/>
                  </a:cubicBezTo>
                  <a:cubicBezTo>
                    <a:pt x="36" y="1"/>
                    <a:pt x="36" y="1"/>
                    <a:pt x="36" y="1"/>
                  </a:cubicBezTo>
                  <a:cubicBezTo>
                    <a:pt x="36" y="1"/>
                    <a:pt x="36" y="1"/>
                    <a:pt x="36" y="1"/>
                  </a:cubicBezTo>
                  <a:cubicBezTo>
                    <a:pt x="34" y="1"/>
                    <a:pt x="34" y="1"/>
                    <a:pt x="34" y="1"/>
                  </a:cubicBezTo>
                  <a:cubicBezTo>
                    <a:pt x="32" y="4"/>
                    <a:pt x="29" y="6"/>
                    <a:pt x="25" y="6"/>
                  </a:cubicBezTo>
                  <a:cubicBezTo>
                    <a:pt x="21" y="6"/>
                    <a:pt x="18" y="4"/>
                    <a:pt x="16" y="1"/>
                  </a:cubicBezTo>
                  <a:cubicBezTo>
                    <a:pt x="14" y="1"/>
                    <a:pt x="14" y="1"/>
                    <a:pt x="14" y="1"/>
                  </a:cubicBezTo>
                  <a:cubicBezTo>
                    <a:pt x="14" y="1"/>
                    <a:pt x="14" y="1"/>
                    <a:pt x="14" y="1"/>
                  </a:cubicBezTo>
                  <a:cubicBezTo>
                    <a:pt x="12" y="0"/>
                    <a:pt x="11" y="1"/>
                    <a:pt x="10" y="2"/>
                  </a:cubicBezTo>
                  <a:cubicBezTo>
                    <a:pt x="2" y="15"/>
                    <a:pt x="2" y="15"/>
                    <a:pt x="2" y="15"/>
                  </a:cubicBezTo>
                  <a:cubicBezTo>
                    <a:pt x="0" y="16"/>
                    <a:pt x="1" y="18"/>
                    <a:pt x="2" y="19"/>
                  </a:cubicBezTo>
                  <a:cubicBezTo>
                    <a:pt x="3" y="20"/>
                    <a:pt x="3" y="20"/>
                    <a:pt x="3" y="20"/>
                  </a:cubicBezTo>
                  <a:cubicBezTo>
                    <a:pt x="12" y="27"/>
                    <a:pt x="12" y="27"/>
                    <a:pt x="12" y="27"/>
                  </a:cubicBezTo>
                  <a:cubicBezTo>
                    <a:pt x="12" y="27"/>
                    <a:pt x="12" y="27"/>
                    <a:pt x="12" y="27"/>
                  </a:cubicBezTo>
                  <a:cubicBezTo>
                    <a:pt x="12" y="18"/>
                    <a:pt x="12" y="18"/>
                    <a:pt x="12" y="18"/>
                  </a:cubicBezTo>
                  <a:cubicBezTo>
                    <a:pt x="9" y="16"/>
                    <a:pt x="9" y="16"/>
                    <a:pt x="9" y="16"/>
                  </a:cubicBezTo>
                  <a:cubicBezTo>
                    <a:pt x="14" y="9"/>
                    <a:pt x="14" y="9"/>
                    <a:pt x="14" y="9"/>
                  </a:cubicBezTo>
                  <a:cubicBezTo>
                    <a:pt x="14" y="19"/>
                    <a:pt x="14" y="19"/>
                    <a:pt x="14" y="19"/>
                  </a:cubicBezTo>
                  <a:cubicBezTo>
                    <a:pt x="14" y="27"/>
                    <a:pt x="14" y="27"/>
                    <a:pt x="14" y="27"/>
                  </a:cubicBezTo>
                  <a:cubicBezTo>
                    <a:pt x="14" y="33"/>
                    <a:pt x="14" y="33"/>
                    <a:pt x="14" y="33"/>
                  </a:cubicBezTo>
                  <a:cubicBezTo>
                    <a:pt x="14" y="33"/>
                    <a:pt x="14" y="33"/>
                    <a:pt x="14" y="33"/>
                  </a:cubicBezTo>
                  <a:cubicBezTo>
                    <a:pt x="8" y="46"/>
                    <a:pt x="8" y="46"/>
                    <a:pt x="8" y="46"/>
                  </a:cubicBezTo>
                  <a:cubicBezTo>
                    <a:pt x="7" y="47"/>
                    <a:pt x="7" y="48"/>
                    <a:pt x="7" y="48"/>
                  </a:cubicBezTo>
                  <a:cubicBezTo>
                    <a:pt x="7" y="49"/>
                    <a:pt x="7" y="49"/>
                    <a:pt x="8" y="50"/>
                  </a:cubicBezTo>
                  <a:cubicBezTo>
                    <a:pt x="12" y="62"/>
                    <a:pt x="12" y="62"/>
                    <a:pt x="12" y="62"/>
                  </a:cubicBezTo>
                  <a:cubicBezTo>
                    <a:pt x="13" y="65"/>
                    <a:pt x="16" y="66"/>
                    <a:pt x="18" y="65"/>
                  </a:cubicBezTo>
                  <a:cubicBezTo>
                    <a:pt x="20" y="64"/>
                    <a:pt x="21" y="62"/>
                    <a:pt x="21" y="59"/>
                  </a:cubicBezTo>
                  <a:cubicBezTo>
                    <a:pt x="16" y="48"/>
                    <a:pt x="16" y="48"/>
                    <a:pt x="16" y="48"/>
                  </a:cubicBezTo>
                  <a:cubicBezTo>
                    <a:pt x="22" y="37"/>
                    <a:pt x="22" y="37"/>
                    <a:pt x="22" y="37"/>
                  </a:cubicBezTo>
                  <a:cubicBezTo>
                    <a:pt x="22" y="37"/>
                    <a:pt x="22" y="37"/>
                    <a:pt x="22" y="37"/>
                  </a:cubicBezTo>
                  <a:cubicBezTo>
                    <a:pt x="28" y="37"/>
                    <a:pt x="28" y="37"/>
                    <a:pt x="28" y="37"/>
                  </a:cubicBezTo>
                  <a:cubicBezTo>
                    <a:pt x="33" y="48"/>
                    <a:pt x="33" y="48"/>
                    <a:pt x="33" y="48"/>
                  </a:cubicBezTo>
                  <a:cubicBezTo>
                    <a:pt x="29" y="59"/>
                    <a:pt x="29" y="59"/>
                    <a:pt x="29" y="59"/>
                  </a:cubicBezTo>
                  <a:cubicBezTo>
                    <a:pt x="28" y="61"/>
                    <a:pt x="29" y="63"/>
                    <a:pt x="32" y="64"/>
                  </a:cubicBezTo>
                  <a:cubicBezTo>
                    <a:pt x="34" y="65"/>
                    <a:pt x="37" y="64"/>
                    <a:pt x="37" y="62"/>
                  </a:cubicBezTo>
                  <a:cubicBezTo>
                    <a:pt x="42" y="49"/>
                    <a:pt x="42" y="49"/>
                    <a:pt x="42" y="49"/>
                  </a:cubicBezTo>
                  <a:cubicBezTo>
                    <a:pt x="42" y="49"/>
                    <a:pt x="42" y="48"/>
                    <a:pt x="42" y="47"/>
                  </a:cubicBezTo>
                  <a:cubicBezTo>
                    <a:pt x="42" y="47"/>
                    <a:pt x="42" y="46"/>
                    <a:pt x="42" y="46"/>
                  </a:cubicBezTo>
                  <a:cubicBezTo>
                    <a:pt x="36" y="33"/>
                    <a:pt x="36" y="33"/>
                    <a:pt x="36" y="33"/>
                  </a:cubicBezTo>
                  <a:cubicBezTo>
                    <a:pt x="36" y="10"/>
                    <a:pt x="36" y="10"/>
                    <a:pt x="36" y="10"/>
                  </a:cubicBezTo>
                  <a:cubicBezTo>
                    <a:pt x="42" y="19"/>
                    <a:pt x="42" y="19"/>
                    <a:pt x="42" y="19"/>
                  </a:cubicBezTo>
                  <a:cubicBezTo>
                    <a:pt x="42" y="19"/>
                    <a:pt x="42" y="19"/>
                    <a:pt x="42" y="19"/>
                  </a:cubicBezTo>
                  <a:cubicBezTo>
                    <a:pt x="46" y="30"/>
                    <a:pt x="46" y="30"/>
                    <a:pt x="46" y="30"/>
                  </a:cubicBezTo>
                  <a:cubicBezTo>
                    <a:pt x="46" y="31"/>
                    <a:pt x="47" y="32"/>
                    <a:pt x="48" y="32"/>
                  </a:cubicBezTo>
                  <a:cubicBezTo>
                    <a:pt x="48" y="64"/>
                    <a:pt x="48" y="64"/>
                    <a:pt x="48" y="64"/>
                  </a:cubicBezTo>
                  <a:cubicBezTo>
                    <a:pt x="48" y="64"/>
                    <a:pt x="49" y="65"/>
                    <a:pt x="49" y="65"/>
                  </a:cubicBezTo>
                  <a:cubicBezTo>
                    <a:pt x="50" y="65"/>
                    <a:pt x="50" y="64"/>
                    <a:pt x="50" y="64"/>
                  </a:cubicBezTo>
                  <a:cubicBezTo>
                    <a:pt x="50" y="32"/>
                    <a:pt x="50" y="32"/>
                    <a:pt x="50" y="32"/>
                  </a:cubicBezTo>
                  <a:cubicBezTo>
                    <a:pt x="50" y="32"/>
                    <a:pt x="50" y="32"/>
                    <a:pt x="50" y="32"/>
                  </a:cubicBezTo>
                  <a:cubicBezTo>
                    <a:pt x="52" y="31"/>
                    <a:pt x="53" y="30"/>
                    <a:pt x="53" y="29"/>
                  </a:cubicBezTo>
                  <a:cubicBezTo>
                    <a:pt x="53" y="29"/>
                    <a:pt x="54" y="30"/>
                    <a:pt x="54" y="31"/>
                  </a:cubicBezTo>
                  <a:cubicBezTo>
                    <a:pt x="54" y="31"/>
                    <a:pt x="54" y="31"/>
                    <a:pt x="54" y="31"/>
                  </a:cubicBezTo>
                  <a:cubicBezTo>
                    <a:pt x="54" y="31"/>
                    <a:pt x="54" y="31"/>
                    <a:pt x="55" y="31"/>
                  </a:cubicBezTo>
                  <a:cubicBezTo>
                    <a:pt x="55" y="31"/>
                    <a:pt x="55" y="31"/>
                    <a:pt x="55" y="31"/>
                  </a:cubicBezTo>
                  <a:cubicBezTo>
                    <a:pt x="55" y="31"/>
                    <a:pt x="55" y="31"/>
                    <a:pt x="55" y="31"/>
                  </a:cubicBezTo>
                  <a:cubicBezTo>
                    <a:pt x="56" y="31"/>
                    <a:pt x="56" y="31"/>
                    <a:pt x="56" y="31"/>
                  </a:cubicBezTo>
                  <a:cubicBezTo>
                    <a:pt x="56" y="30"/>
                    <a:pt x="56" y="30"/>
                    <a:pt x="56" y="30"/>
                  </a:cubicBezTo>
                  <a:cubicBezTo>
                    <a:pt x="56" y="29"/>
                    <a:pt x="54" y="27"/>
                    <a:pt x="52" y="27"/>
                  </a:cubicBezTo>
                  <a:close/>
                </a:path>
              </a:pathLst>
            </a:cu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464" name="Line 91"/>
            <p:cNvSpPr>
              <a:spLocks noChangeShapeType="1"/>
            </p:cNvSpPr>
            <p:nvPr/>
          </p:nvSpPr>
          <p:spPr bwMode="auto">
            <a:xfrm>
              <a:off x="2815199" y="3792814"/>
              <a:ext cx="4140" cy="3928"/>
            </a:xfrm>
            <a:prstGeom prst="line">
              <a:avLst/>
            </a:pr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465" name="Line 92"/>
            <p:cNvSpPr>
              <a:spLocks noChangeShapeType="1"/>
            </p:cNvSpPr>
            <p:nvPr/>
          </p:nvSpPr>
          <p:spPr bwMode="auto">
            <a:xfrm>
              <a:off x="2815199" y="3792814"/>
              <a:ext cx="4140" cy="3928"/>
            </a:xfrm>
            <a:prstGeom prst="line">
              <a:avLst/>
            </a:pr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466" name="Freeform 93"/>
            <p:cNvSpPr>
              <a:spLocks/>
            </p:cNvSpPr>
            <p:nvPr/>
          </p:nvSpPr>
          <p:spPr bwMode="auto">
            <a:xfrm>
              <a:off x="3461303" y="3839941"/>
              <a:ext cx="4140" cy="3928"/>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close/>
                </a:path>
              </a:pathLst>
            </a:cu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467" name="Oval 94"/>
            <p:cNvSpPr>
              <a:spLocks noChangeArrowheads="1"/>
            </p:cNvSpPr>
            <p:nvPr/>
          </p:nvSpPr>
          <p:spPr bwMode="auto">
            <a:xfrm>
              <a:off x="3274927" y="3729980"/>
              <a:ext cx="144958" cy="137452"/>
            </a:xfrm>
            <a:prstGeom prst="ellipse">
              <a:avLst/>
            </a:pr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468" name="Freeform 95"/>
            <p:cNvSpPr>
              <a:spLocks/>
            </p:cNvSpPr>
            <p:nvPr/>
          </p:nvSpPr>
          <p:spPr bwMode="auto">
            <a:xfrm>
              <a:off x="3448875" y="3839941"/>
              <a:ext cx="20708" cy="3928"/>
            </a:xfrm>
            <a:custGeom>
              <a:avLst/>
              <a:gdLst/>
              <a:ahLst/>
              <a:cxnLst>
                <a:cxn ang="0">
                  <a:pos x="1" y="0"/>
                </a:cxn>
                <a:cxn ang="0">
                  <a:pos x="1" y="0"/>
                </a:cxn>
                <a:cxn ang="0">
                  <a:pos x="1" y="0"/>
                </a:cxn>
                <a:cxn ang="0">
                  <a:pos x="2" y="0"/>
                </a:cxn>
                <a:cxn ang="0">
                  <a:pos x="0" y="0"/>
                </a:cxn>
                <a:cxn ang="0">
                  <a:pos x="1" y="0"/>
                </a:cxn>
              </a:cxnLst>
              <a:rect l="0" t="0" r="r" b="b"/>
              <a:pathLst>
                <a:path w="2">
                  <a:moveTo>
                    <a:pt x="1" y="0"/>
                  </a:moveTo>
                  <a:cubicBezTo>
                    <a:pt x="1" y="0"/>
                    <a:pt x="1" y="0"/>
                    <a:pt x="1" y="0"/>
                  </a:cubicBezTo>
                  <a:cubicBezTo>
                    <a:pt x="1" y="0"/>
                    <a:pt x="1" y="0"/>
                    <a:pt x="1" y="0"/>
                  </a:cubicBezTo>
                  <a:cubicBezTo>
                    <a:pt x="2" y="0"/>
                    <a:pt x="2" y="0"/>
                    <a:pt x="2" y="0"/>
                  </a:cubicBezTo>
                  <a:cubicBezTo>
                    <a:pt x="1" y="0"/>
                    <a:pt x="1" y="0"/>
                    <a:pt x="0" y="0"/>
                  </a:cubicBezTo>
                  <a:cubicBezTo>
                    <a:pt x="1" y="0"/>
                    <a:pt x="1" y="0"/>
                    <a:pt x="1" y="0"/>
                  </a:cubicBezTo>
                  <a:close/>
                </a:path>
              </a:pathLst>
            </a:cu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469" name="Freeform 96"/>
            <p:cNvSpPr>
              <a:spLocks/>
            </p:cNvSpPr>
            <p:nvPr/>
          </p:nvSpPr>
          <p:spPr bwMode="auto">
            <a:xfrm>
              <a:off x="3109259" y="3832086"/>
              <a:ext cx="538419" cy="612639"/>
            </a:xfrm>
            <a:custGeom>
              <a:avLst/>
              <a:gdLst/>
              <a:ahLst/>
              <a:cxnLst>
                <a:cxn ang="0">
                  <a:pos x="48" y="16"/>
                </a:cxn>
                <a:cxn ang="0">
                  <a:pos x="47" y="15"/>
                </a:cxn>
                <a:cxn ang="0">
                  <a:pos x="36" y="1"/>
                </a:cxn>
                <a:cxn ang="0">
                  <a:pos x="36" y="1"/>
                </a:cxn>
                <a:cxn ang="0">
                  <a:pos x="36" y="1"/>
                </a:cxn>
                <a:cxn ang="0">
                  <a:pos x="33" y="1"/>
                </a:cxn>
                <a:cxn ang="0">
                  <a:pos x="16" y="1"/>
                </a:cxn>
                <a:cxn ang="0">
                  <a:pos x="13" y="1"/>
                </a:cxn>
                <a:cxn ang="0">
                  <a:pos x="1" y="15"/>
                </a:cxn>
                <a:cxn ang="0">
                  <a:pos x="2" y="20"/>
                </a:cxn>
                <a:cxn ang="0">
                  <a:pos x="12" y="27"/>
                </a:cxn>
                <a:cxn ang="0">
                  <a:pos x="9" y="16"/>
                </a:cxn>
                <a:cxn ang="0">
                  <a:pos x="13" y="19"/>
                </a:cxn>
                <a:cxn ang="0">
                  <a:pos x="13" y="33"/>
                </a:cxn>
                <a:cxn ang="0">
                  <a:pos x="7" y="46"/>
                </a:cxn>
                <a:cxn ang="0">
                  <a:pos x="7" y="50"/>
                </a:cxn>
                <a:cxn ang="0">
                  <a:pos x="18" y="65"/>
                </a:cxn>
                <a:cxn ang="0">
                  <a:pos x="16" y="48"/>
                </a:cxn>
                <a:cxn ang="0">
                  <a:pos x="21" y="37"/>
                </a:cxn>
                <a:cxn ang="0">
                  <a:pos x="33" y="48"/>
                </a:cxn>
                <a:cxn ang="0">
                  <a:pos x="31" y="64"/>
                </a:cxn>
                <a:cxn ang="0">
                  <a:pos x="42" y="49"/>
                </a:cxn>
                <a:cxn ang="0">
                  <a:pos x="42" y="46"/>
                </a:cxn>
                <a:cxn ang="0">
                  <a:pos x="36" y="10"/>
                </a:cxn>
                <a:cxn ang="0">
                  <a:pos x="42" y="19"/>
                </a:cxn>
                <a:cxn ang="0">
                  <a:pos x="48" y="32"/>
                </a:cxn>
                <a:cxn ang="0">
                  <a:pos x="49" y="65"/>
                </a:cxn>
                <a:cxn ang="0">
                  <a:pos x="50" y="32"/>
                </a:cxn>
                <a:cxn ang="0">
                  <a:pos x="52" y="29"/>
                </a:cxn>
                <a:cxn ang="0">
                  <a:pos x="53" y="31"/>
                </a:cxn>
                <a:cxn ang="0">
                  <a:pos x="55" y="31"/>
                </a:cxn>
                <a:cxn ang="0">
                  <a:pos x="55" y="31"/>
                </a:cxn>
                <a:cxn ang="0">
                  <a:pos x="52" y="27"/>
                </a:cxn>
              </a:cxnLst>
              <a:rect l="0" t="0" r="r" b="b"/>
              <a:pathLst>
                <a:path w="55" h="66">
                  <a:moveTo>
                    <a:pt x="52" y="27"/>
                  </a:moveTo>
                  <a:cubicBezTo>
                    <a:pt x="48" y="16"/>
                    <a:pt x="48" y="16"/>
                    <a:pt x="48" y="16"/>
                  </a:cubicBezTo>
                  <a:cubicBezTo>
                    <a:pt x="48" y="16"/>
                    <a:pt x="48" y="15"/>
                    <a:pt x="47" y="15"/>
                  </a:cubicBezTo>
                  <a:cubicBezTo>
                    <a:pt x="47" y="15"/>
                    <a:pt x="47" y="15"/>
                    <a:pt x="47" y="15"/>
                  </a:cubicBezTo>
                  <a:cubicBezTo>
                    <a:pt x="39" y="2"/>
                    <a:pt x="39" y="2"/>
                    <a:pt x="39" y="2"/>
                  </a:cubicBezTo>
                  <a:cubicBezTo>
                    <a:pt x="38" y="1"/>
                    <a:pt x="37" y="1"/>
                    <a:pt x="36" y="1"/>
                  </a:cubicBezTo>
                  <a:cubicBezTo>
                    <a:pt x="36" y="1"/>
                    <a:pt x="36" y="1"/>
                    <a:pt x="36" y="1"/>
                  </a:cubicBezTo>
                  <a:cubicBezTo>
                    <a:pt x="36" y="1"/>
                    <a:pt x="36" y="1"/>
                    <a:pt x="36" y="1"/>
                  </a:cubicBezTo>
                  <a:cubicBezTo>
                    <a:pt x="36" y="1"/>
                    <a:pt x="36" y="1"/>
                    <a:pt x="36" y="1"/>
                  </a:cubicBezTo>
                  <a:cubicBezTo>
                    <a:pt x="36" y="1"/>
                    <a:pt x="36" y="1"/>
                    <a:pt x="36" y="1"/>
                  </a:cubicBezTo>
                  <a:cubicBezTo>
                    <a:pt x="35" y="1"/>
                    <a:pt x="35" y="1"/>
                    <a:pt x="35" y="1"/>
                  </a:cubicBezTo>
                  <a:cubicBezTo>
                    <a:pt x="33" y="1"/>
                    <a:pt x="33" y="1"/>
                    <a:pt x="33" y="1"/>
                  </a:cubicBezTo>
                  <a:cubicBezTo>
                    <a:pt x="32" y="4"/>
                    <a:pt x="28" y="6"/>
                    <a:pt x="25" y="6"/>
                  </a:cubicBezTo>
                  <a:cubicBezTo>
                    <a:pt x="21" y="6"/>
                    <a:pt x="17" y="4"/>
                    <a:pt x="16" y="1"/>
                  </a:cubicBezTo>
                  <a:cubicBezTo>
                    <a:pt x="13" y="1"/>
                    <a:pt x="13" y="1"/>
                    <a:pt x="13" y="1"/>
                  </a:cubicBezTo>
                  <a:cubicBezTo>
                    <a:pt x="13" y="1"/>
                    <a:pt x="13" y="1"/>
                    <a:pt x="13" y="1"/>
                  </a:cubicBezTo>
                  <a:cubicBezTo>
                    <a:pt x="12" y="0"/>
                    <a:pt x="11" y="1"/>
                    <a:pt x="10" y="2"/>
                  </a:cubicBezTo>
                  <a:cubicBezTo>
                    <a:pt x="1" y="15"/>
                    <a:pt x="1" y="15"/>
                    <a:pt x="1" y="15"/>
                  </a:cubicBezTo>
                  <a:cubicBezTo>
                    <a:pt x="0" y="16"/>
                    <a:pt x="0" y="18"/>
                    <a:pt x="2" y="19"/>
                  </a:cubicBezTo>
                  <a:cubicBezTo>
                    <a:pt x="2" y="20"/>
                    <a:pt x="2" y="20"/>
                    <a:pt x="2" y="20"/>
                  </a:cubicBezTo>
                  <a:cubicBezTo>
                    <a:pt x="11" y="27"/>
                    <a:pt x="11" y="27"/>
                    <a:pt x="11" y="27"/>
                  </a:cubicBezTo>
                  <a:cubicBezTo>
                    <a:pt x="11" y="27"/>
                    <a:pt x="11" y="27"/>
                    <a:pt x="12" y="27"/>
                  </a:cubicBezTo>
                  <a:cubicBezTo>
                    <a:pt x="12" y="18"/>
                    <a:pt x="12" y="18"/>
                    <a:pt x="12" y="18"/>
                  </a:cubicBezTo>
                  <a:cubicBezTo>
                    <a:pt x="9" y="16"/>
                    <a:pt x="9" y="16"/>
                    <a:pt x="9" y="16"/>
                  </a:cubicBezTo>
                  <a:cubicBezTo>
                    <a:pt x="13" y="9"/>
                    <a:pt x="13" y="9"/>
                    <a:pt x="13" y="9"/>
                  </a:cubicBezTo>
                  <a:cubicBezTo>
                    <a:pt x="13" y="19"/>
                    <a:pt x="13" y="19"/>
                    <a:pt x="13" y="19"/>
                  </a:cubicBezTo>
                  <a:cubicBezTo>
                    <a:pt x="13" y="27"/>
                    <a:pt x="13" y="27"/>
                    <a:pt x="13" y="27"/>
                  </a:cubicBezTo>
                  <a:cubicBezTo>
                    <a:pt x="13" y="33"/>
                    <a:pt x="13" y="33"/>
                    <a:pt x="13" y="33"/>
                  </a:cubicBezTo>
                  <a:cubicBezTo>
                    <a:pt x="13" y="33"/>
                    <a:pt x="13" y="33"/>
                    <a:pt x="13" y="33"/>
                  </a:cubicBezTo>
                  <a:cubicBezTo>
                    <a:pt x="7" y="46"/>
                    <a:pt x="7" y="46"/>
                    <a:pt x="7" y="46"/>
                  </a:cubicBezTo>
                  <a:cubicBezTo>
                    <a:pt x="7" y="47"/>
                    <a:pt x="7" y="48"/>
                    <a:pt x="7" y="48"/>
                  </a:cubicBezTo>
                  <a:cubicBezTo>
                    <a:pt x="7" y="49"/>
                    <a:pt x="7" y="49"/>
                    <a:pt x="7" y="50"/>
                  </a:cubicBezTo>
                  <a:cubicBezTo>
                    <a:pt x="12" y="62"/>
                    <a:pt x="12" y="62"/>
                    <a:pt x="12" y="62"/>
                  </a:cubicBezTo>
                  <a:cubicBezTo>
                    <a:pt x="13" y="65"/>
                    <a:pt x="15" y="66"/>
                    <a:pt x="18" y="65"/>
                  </a:cubicBezTo>
                  <a:cubicBezTo>
                    <a:pt x="20" y="64"/>
                    <a:pt x="21" y="62"/>
                    <a:pt x="20" y="59"/>
                  </a:cubicBezTo>
                  <a:cubicBezTo>
                    <a:pt x="16" y="48"/>
                    <a:pt x="16" y="48"/>
                    <a:pt x="16" y="48"/>
                  </a:cubicBezTo>
                  <a:cubicBezTo>
                    <a:pt x="21" y="37"/>
                    <a:pt x="21" y="37"/>
                    <a:pt x="21" y="37"/>
                  </a:cubicBezTo>
                  <a:cubicBezTo>
                    <a:pt x="21" y="37"/>
                    <a:pt x="21" y="37"/>
                    <a:pt x="21" y="37"/>
                  </a:cubicBezTo>
                  <a:cubicBezTo>
                    <a:pt x="28" y="37"/>
                    <a:pt x="28" y="37"/>
                    <a:pt x="28" y="37"/>
                  </a:cubicBezTo>
                  <a:cubicBezTo>
                    <a:pt x="33" y="48"/>
                    <a:pt x="33" y="48"/>
                    <a:pt x="33" y="48"/>
                  </a:cubicBezTo>
                  <a:cubicBezTo>
                    <a:pt x="29" y="59"/>
                    <a:pt x="29" y="59"/>
                    <a:pt x="29" y="59"/>
                  </a:cubicBezTo>
                  <a:cubicBezTo>
                    <a:pt x="28" y="61"/>
                    <a:pt x="29" y="63"/>
                    <a:pt x="31" y="64"/>
                  </a:cubicBezTo>
                  <a:cubicBezTo>
                    <a:pt x="34" y="65"/>
                    <a:pt x="36" y="64"/>
                    <a:pt x="37" y="62"/>
                  </a:cubicBezTo>
                  <a:cubicBezTo>
                    <a:pt x="42" y="49"/>
                    <a:pt x="42" y="49"/>
                    <a:pt x="42" y="49"/>
                  </a:cubicBezTo>
                  <a:cubicBezTo>
                    <a:pt x="42" y="49"/>
                    <a:pt x="42" y="48"/>
                    <a:pt x="42" y="47"/>
                  </a:cubicBezTo>
                  <a:cubicBezTo>
                    <a:pt x="42" y="47"/>
                    <a:pt x="42" y="46"/>
                    <a:pt x="42" y="46"/>
                  </a:cubicBezTo>
                  <a:cubicBezTo>
                    <a:pt x="36" y="33"/>
                    <a:pt x="36" y="33"/>
                    <a:pt x="36" y="33"/>
                  </a:cubicBezTo>
                  <a:cubicBezTo>
                    <a:pt x="36" y="10"/>
                    <a:pt x="36" y="10"/>
                    <a:pt x="36" y="10"/>
                  </a:cubicBezTo>
                  <a:cubicBezTo>
                    <a:pt x="42" y="19"/>
                    <a:pt x="42" y="19"/>
                    <a:pt x="42" y="19"/>
                  </a:cubicBezTo>
                  <a:cubicBezTo>
                    <a:pt x="42" y="19"/>
                    <a:pt x="42" y="19"/>
                    <a:pt x="42" y="19"/>
                  </a:cubicBezTo>
                  <a:cubicBezTo>
                    <a:pt x="46" y="30"/>
                    <a:pt x="46" y="30"/>
                    <a:pt x="46" y="30"/>
                  </a:cubicBezTo>
                  <a:cubicBezTo>
                    <a:pt x="46" y="31"/>
                    <a:pt x="47" y="32"/>
                    <a:pt x="48" y="32"/>
                  </a:cubicBezTo>
                  <a:cubicBezTo>
                    <a:pt x="48" y="64"/>
                    <a:pt x="48" y="64"/>
                    <a:pt x="48" y="64"/>
                  </a:cubicBezTo>
                  <a:cubicBezTo>
                    <a:pt x="48" y="64"/>
                    <a:pt x="48" y="65"/>
                    <a:pt x="49" y="65"/>
                  </a:cubicBezTo>
                  <a:cubicBezTo>
                    <a:pt x="49" y="65"/>
                    <a:pt x="50" y="64"/>
                    <a:pt x="50" y="64"/>
                  </a:cubicBezTo>
                  <a:cubicBezTo>
                    <a:pt x="50" y="32"/>
                    <a:pt x="50" y="32"/>
                    <a:pt x="50" y="32"/>
                  </a:cubicBezTo>
                  <a:cubicBezTo>
                    <a:pt x="50" y="32"/>
                    <a:pt x="50" y="32"/>
                    <a:pt x="50" y="32"/>
                  </a:cubicBezTo>
                  <a:cubicBezTo>
                    <a:pt x="51" y="31"/>
                    <a:pt x="52" y="30"/>
                    <a:pt x="52" y="29"/>
                  </a:cubicBezTo>
                  <a:cubicBezTo>
                    <a:pt x="53" y="29"/>
                    <a:pt x="53" y="30"/>
                    <a:pt x="53" y="31"/>
                  </a:cubicBezTo>
                  <a:cubicBezTo>
                    <a:pt x="53" y="31"/>
                    <a:pt x="53" y="31"/>
                    <a:pt x="53" y="31"/>
                  </a:cubicBezTo>
                  <a:cubicBezTo>
                    <a:pt x="53" y="31"/>
                    <a:pt x="54" y="31"/>
                    <a:pt x="54" y="31"/>
                  </a:cubicBezTo>
                  <a:cubicBezTo>
                    <a:pt x="55" y="31"/>
                    <a:pt x="55" y="31"/>
                    <a:pt x="55" y="31"/>
                  </a:cubicBezTo>
                  <a:cubicBezTo>
                    <a:pt x="55" y="31"/>
                    <a:pt x="55" y="31"/>
                    <a:pt x="55" y="31"/>
                  </a:cubicBezTo>
                  <a:cubicBezTo>
                    <a:pt x="55" y="31"/>
                    <a:pt x="55" y="31"/>
                    <a:pt x="55" y="31"/>
                  </a:cubicBezTo>
                  <a:cubicBezTo>
                    <a:pt x="55" y="30"/>
                    <a:pt x="55" y="30"/>
                    <a:pt x="55" y="30"/>
                  </a:cubicBezTo>
                  <a:cubicBezTo>
                    <a:pt x="55" y="29"/>
                    <a:pt x="54" y="27"/>
                    <a:pt x="52" y="27"/>
                  </a:cubicBezTo>
                  <a:close/>
                </a:path>
              </a:pathLst>
            </a:cu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470" name="Line 97"/>
            <p:cNvSpPr>
              <a:spLocks noChangeShapeType="1"/>
            </p:cNvSpPr>
            <p:nvPr/>
          </p:nvSpPr>
          <p:spPr bwMode="auto">
            <a:xfrm>
              <a:off x="3353619" y="3792814"/>
              <a:ext cx="4140" cy="3928"/>
            </a:xfrm>
            <a:prstGeom prst="line">
              <a:avLst/>
            </a:pr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471" name="Line 98"/>
            <p:cNvSpPr>
              <a:spLocks noChangeShapeType="1"/>
            </p:cNvSpPr>
            <p:nvPr/>
          </p:nvSpPr>
          <p:spPr bwMode="auto">
            <a:xfrm>
              <a:off x="3353619" y="3792814"/>
              <a:ext cx="4140" cy="3928"/>
            </a:xfrm>
            <a:prstGeom prst="line">
              <a:avLst/>
            </a:pr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grpSp>
      <p:grpSp>
        <p:nvGrpSpPr>
          <p:cNvPr id="472" name="组合 471"/>
          <p:cNvGrpSpPr/>
          <p:nvPr/>
        </p:nvGrpSpPr>
        <p:grpSpPr>
          <a:xfrm>
            <a:off x="1000066" y="2720181"/>
            <a:ext cx="2851516" cy="882806"/>
            <a:chOff x="1063265" y="2858148"/>
            <a:chExt cx="3031716" cy="938594"/>
          </a:xfrm>
          <a:solidFill>
            <a:schemeClr val="accent2">
              <a:lumMod val="75000"/>
            </a:schemeClr>
          </a:solidFill>
        </p:grpSpPr>
        <p:sp>
          <p:nvSpPr>
            <p:cNvPr id="473" name="Oval 10"/>
            <p:cNvSpPr>
              <a:spLocks noChangeArrowheads="1"/>
            </p:cNvSpPr>
            <p:nvPr/>
          </p:nvSpPr>
          <p:spPr bwMode="auto">
            <a:xfrm>
              <a:off x="1170950" y="2858148"/>
              <a:ext cx="157385" cy="137452"/>
            </a:xfrm>
            <a:prstGeom prst="ellipse">
              <a:avLst/>
            </a:pr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pic>
          <p:nvPicPr>
            <p:cNvPr id="474" name="Picture 11"/>
            <p:cNvPicPr>
              <a:picLocks noChangeAspect="1" noChangeArrowheads="1"/>
            </p:cNvPicPr>
            <p:nvPr/>
          </p:nvPicPr>
          <p:blipFill>
            <a:blip r:embed="rId5" cstate="print"/>
            <a:srcRect/>
            <a:stretch>
              <a:fillRect/>
            </a:stretch>
          </p:blipFill>
          <p:spPr bwMode="auto">
            <a:xfrm>
              <a:off x="1315908" y="2964180"/>
              <a:ext cx="86974" cy="82472"/>
            </a:xfrm>
            <a:prstGeom prst="rect">
              <a:avLst/>
            </a:prstGeom>
            <a:grpFill/>
            <a:ln w="9525">
              <a:noFill/>
              <a:miter lim="800000"/>
              <a:headEnd/>
              <a:tailEnd/>
            </a:ln>
          </p:spPr>
        </p:pic>
        <p:sp>
          <p:nvSpPr>
            <p:cNvPr id="475" name="Freeform 12"/>
            <p:cNvSpPr>
              <a:spLocks/>
            </p:cNvSpPr>
            <p:nvPr/>
          </p:nvSpPr>
          <p:spPr bwMode="auto">
            <a:xfrm>
              <a:off x="1063265" y="3015236"/>
              <a:ext cx="372751" cy="659764"/>
            </a:xfrm>
            <a:custGeom>
              <a:avLst/>
              <a:gdLst/>
              <a:ahLst/>
              <a:cxnLst>
                <a:cxn ang="0">
                  <a:pos x="37" y="2"/>
                </a:cxn>
                <a:cxn ang="0">
                  <a:pos x="33" y="0"/>
                </a:cxn>
                <a:cxn ang="0">
                  <a:pos x="31" y="0"/>
                </a:cxn>
                <a:cxn ang="0">
                  <a:pos x="30" y="0"/>
                </a:cxn>
                <a:cxn ang="0">
                  <a:pos x="30" y="0"/>
                </a:cxn>
                <a:cxn ang="0">
                  <a:pos x="28" y="0"/>
                </a:cxn>
                <a:cxn ang="0">
                  <a:pos x="8" y="0"/>
                </a:cxn>
                <a:cxn ang="0">
                  <a:pos x="7" y="0"/>
                </a:cxn>
                <a:cxn ang="0">
                  <a:pos x="7" y="0"/>
                </a:cxn>
                <a:cxn ang="0">
                  <a:pos x="4" y="0"/>
                </a:cxn>
                <a:cxn ang="0">
                  <a:pos x="0" y="5"/>
                </a:cxn>
                <a:cxn ang="0">
                  <a:pos x="0" y="5"/>
                </a:cxn>
                <a:cxn ang="0">
                  <a:pos x="0" y="5"/>
                </a:cxn>
                <a:cxn ang="0">
                  <a:pos x="0" y="29"/>
                </a:cxn>
                <a:cxn ang="0">
                  <a:pos x="3" y="32"/>
                </a:cxn>
                <a:cxn ang="0">
                  <a:pos x="7" y="29"/>
                </a:cxn>
                <a:cxn ang="0">
                  <a:pos x="7" y="7"/>
                </a:cxn>
                <a:cxn ang="0">
                  <a:pos x="8" y="7"/>
                </a:cxn>
                <a:cxn ang="0">
                  <a:pos x="8" y="32"/>
                </a:cxn>
                <a:cxn ang="0">
                  <a:pos x="4" y="50"/>
                </a:cxn>
                <a:cxn ang="0">
                  <a:pos x="8" y="50"/>
                </a:cxn>
                <a:cxn ang="0">
                  <a:pos x="8" y="67"/>
                </a:cxn>
                <a:cxn ang="0">
                  <a:pos x="12" y="71"/>
                </a:cxn>
                <a:cxn ang="0">
                  <a:pos x="16" y="67"/>
                </a:cxn>
                <a:cxn ang="0">
                  <a:pos x="16" y="50"/>
                </a:cxn>
                <a:cxn ang="0">
                  <a:pos x="21" y="50"/>
                </a:cxn>
                <a:cxn ang="0">
                  <a:pos x="21" y="67"/>
                </a:cxn>
                <a:cxn ang="0">
                  <a:pos x="26" y="71"/>
                </a:cxn>
                <a:cxn ang="0">
                  <a:pos x="30" y="67"/>
                </a:cxn>
                <a:cxn ang="0">
                  <a:pos x="30" y="50"/>
                </a:cxn>
                <a:cxn ang="0">
                  <a:pos x="33" y="50"/>
                </a:cxn>
                <a:cxn ang="0">
                  <a:pos x="30" y="32"/>
                </a:cxn>
                <a:cxn ang="0">
                  <a:pos x="30" y="7"/>
                </a:cxn>
                <a:cxn ang="0">
                  <a:pos x="31" y="7"/>
                </a:cxn>
                <a:cxn ang="0">
                  <a:pos x="31" y="29"/>
                </a:cxn>
                <a:cxn ang="0">
                  <a:pos x="35" y="32"/>
                </a:cxn>
                <a:cxn ang="0">
                  <a:pos x="38" y="29"/>
                </a:cxn>
                <a:cxn ang="0">
                  <a:pos x="38" y="5"/>
                </a:cxn>
                <a:cxn ang="0">
                  <a:pos x="37" y="2"/>
                </a:cxn>
              </a:cxnLst>
              <a:rect l="0" t="0" r="r" b="b"/>
              <a:pathLst>
                <a:path w="38" h="71">
                  <a:moveTo>
                    <a:pt x="37" y="2"/>
                  </a:moveTo>
                  <a:cubicBezTo>
                    <a:pt x="36" y="1"/>
                    <a:pt x="35" y="0"/>
                    <a:pt x="33" y="0"/>
                  </a:cubicBezTo>
                  <a:cubicBezTo>
                    <a:pt x="33" y="0"/>
                    <a:pt x="32" y="0"/>
                    <a:pt x="31" y="0"/>
                  </a:cubicBezTo>
                  <a:cubicBezTo>
                    <a:pt x="30" y="0"/>
                    <a:pt x="30" y="0"/>
                    <a:pt x="30" y="0"/>
                  </a:cubicBezTo>
                  <a:cubicBezTo>
                    <a:pt x="30" y="0"/>
                    <a:pt x="30" y="0"/>
                    <a:pt x="30" y="0"/>
                  </a:cubicBezTo>
                  <a:cubicBezTo>
                    <a:pt x="28" y="0"/>
                    <a:pt x="28" y="0"/>
                    <a:pt x="28" y="0"/>
                  </a:cubicBezTo>
                  <a:cubicBezTo>
                    <a:pt x="8" y="0"/>
                    <a:pt x="8" y="0"/>
                    <a:pt x="8" y="0"/>
                  </a:cubicBezTo>
                  <a:cubicBezTo>
                    <a:pt x="7" y="0"/>
                    <a:pt x="7" y="0"/>
                    <a:pt x="7" y="0"/>
                  </a:cubicBezTo>
                  <a:cubicBezTo>
                    <a:pt x="7" y="0"/>
                    <a:pt x="7" y="0"/>
                    <a:pt x="7" y="0"/>
                  </a:cubicBezTo>
                  <a:cubicBezTo>
                    <a:pt x="7" y="0"/>
                    <a:pt x="6" y="0"/>
                    <a:pt x="4" y="0"/>
                  </a:cubicBezTo>
                  <a:cubicBezTo>
                    <a:pt x="2" y="0"/>
                    <a:pt x="0" y="2"/>
                    <a:pt x="0" y="5"/>
                  </a:cubicBezTo>
                  <a:cubicBezTo>
                    <a:pt x="0" y="5"/>
                    <a:pt x="0" y="5"/>
                    <a:pt x="0" y="5"/>
                  </a:cubicBezTo>
                  <a:cubicBezTo>
                    <a:pt x="0" y="5"/>
                    <a:pt x="0" y="5"/>
                    <a:pt x="0" y="5"/>
                  </a:cubicBezTo>
                  <a:cubicBezTo>
                    <a:pt x="0" y="29"/>
                    <a:pt x="0" y="29"/>
                    <a:pt x="0" y="29"/>
                  </a:cubicBezTo>
                  <a:cubicBezTo>
                    <a:pt x="0" y="31"/>
                    <a:pt x="1" y="32"/>
                    <a:pt x="3" y="32"/>
                  </a:cubicBezTo>
                  <a:cubicBezTo>
                    <a:pt x="5" y="32"/>
                    <a:pt x="7" y="31"/>
                    <a:pt x="7" y="29"/>
                  </a:cubicBezTo>
                  <a:cubicBezTo>
                    <a:pt x="7" y="7"/>
                    <a:pt x="7" y="7"/>
                    <a:pt x="7" y="7"/>
                  </a:cubicBezTo>
                  <a:cubicBezTo>
                    <a:pt x="8" y="7"/>
                    <a:pt x="8" y="7"/>
                    <a:pt x="8" y="7"/>
                  </a:cubicBezTo>
                  <a:cubicBezTo>
                    <a:pt x="8" y="32"/>
                    <a:pt x="8" y="32"/>
                    <a:pt x="8" y="32"/>
                  </a:cubicBezTo>
                  <a:cubicBezTo>
                    <a:pt x="4" y="50"/>
                    <a:pt x="4" y="50"/>
                    <a:pt x="4" y="50"/>
                  </a:cubicBezTo>
                  <a:cubicBezTo>
                    <a:pt x="8" y="50"/>
                    <a:pt x="8" y="50"/>
                    <a:pt x="8" y="50"/>
                  </a:cubicBezTo>
                  <a:cubicBezTo>
                    <a:pt x="8" y="67"/>
                    <a:pt x="8" y="67"/>
                    <a:pt x="8" y="67"/>
                  </a:cubicBezTo>
                  <a:cubicBezTo>
                    <a:pt x="8" y="69"/>
                    <a:pt x="10" y="71"/>
                    <a:pt x="12" y="71"/>
                  </a:cubicBezTo>
                  <a:cubicBezTo>
                    <a:pt x="14" y="71"/>
                    <a:pt x="16" y="69"/>
                    <a:pt x="16" y="67"/>
                  </a:cubicBezTo>
                  <a:cubicBezTo>
                    <a:pt x="16" y="50"/>
                    <a:pt x="16" y="50"/>
                    <a:pt x="16" y="50"/>
                  </a:cubicBezTo>
                  <a:cubicBezTo>
                    <a:pt x="21" y="50"/>
                    <a:pt x="21" y="50"/>
                    <a:pt x="21" y="50"/>
                  </a:cubicBezTo>
                  <a:cubicBezTo>
                    <a:pt x="21" y="67"/>
                    <a:pt x="21" y="67"/>
                    <a:pt x="21" y="67"/>
                  </a:cubicBezTo>
                  <a:cubicBezTo>
                    <a:pt x="21" y="69"/>
                    <a:pt x="23" y="71"/>
                    <a:pt x="26" y="71"/>
                  </a:cubicBezTo>
                  <a:cubicBezTo>
                    <a:pt x="28" y="71"/>
                    <a:pt x="30" y="69"/>
                    <a:pt x="30" y="67"/>
                  </a:cubicBezTo>
                  <a:cubicBezTo>
                    <a:pt x="30" y="50"/>
                    <a:pt x="30" y="50"/>
                    <a:pt x="30" y="50"/>
                  </a:cubicBezTo>
                  <a:cubicBezTo>
                    <a:pt x="33" y="50"/>
                    <a:pt x="33" y="50"/>
                    <a:pt x="33" y="50"/>
                  </a:cubicBezTo>
                  <a:cubicBezTo>
                    <a:pt x="30" y="32"/>
                    <a:pt x="30" y="32"/>
                    <a:pt x="30" y="32"/>
                  </a:cubicBezTo>
                  <a:cubicBezTo>
                    <a:pt x="30" y="7"/>
                    <a:pt x="30" y="7"/>
                    <a:pt x="30" y="7"/>
                  </a:cubicBezTo>
                  <a:cubicBezTo>
                    <a:pt x="31" y="7"/>
                    <a:pt x="31" y="7"/>
                    <a:pt x="31" y="7"/>
                  </a:cubicBezTo>
                  <a:cubicBezTo>
                    <a:pt x="31" y="29"/>
                    <a:pt x="31" y="29"/>
                    <a:pt x="31" y="29"/>
                  </a:cubicBezTo>
                  <a:cubicBezTo>
                    <a:pt x="31" y="31"/>
                    <a:pt x="33" y="32"/>
                    <a:pt x="35" y="32"/>
                  </a:cubicBezTo>
                  <a:cubicBezTo>
                    <a:pt x="36" y="32"/>
                    <a:pt x="38" y="31"/>
                    <a:pt x="38" y="29"/>
                  </a:cubicBezTo>
                  <a:cubicBezTo>
                    <a:pt x="38" y="5"/>
                    <a:pt x="38" y="5"/>
                    <a:pt x="38" y="5"/>
                  </a:cubicBezTo>
                  <a:cubicBezTo>
                    <a:pt x="38" y="4"/>
                    <a:pt x="38" y="3"/>
                    <a:pt x="37" y="2"/>
                  </a:cubicBezTo>
                  <a:close/>
                </a:path>
              </a:pathLst>
            </a:cu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476" name="Oval 13"/>
            <p:cNvSpPr>
              <a:spLocks noChangeArrowheads="1"/>
            </p:cNvSpPr>
            <p:nvPr/>
          </p:nvSpPr>
          <p:spPr bwMode="auto">
            <a:xfrm>
              <a:off x="1709369" y="2858148"/>
              <a:ext cx="157385" cy="137452"/>
            </a:xfrm>
            <a:prstGeom prst="ellipse">
              <a:avLst/>
            </a:pr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pic>
          <p:nvPicPr>
            <p:cNvPr id="477" name="Picture 14"/>
            <p:cNvPicPr>
              <a:picLocks noChangeAspect="1" noChangeArrowheads="1"/>
            </p:cNvPicPr>
            <p:nvPr/>
          </p:nvPicPr>
          <p:blipFill>
            <a:blip r:embed="rId7" cstate="print"/>
            <a:srcRect/>
            <a:stretch>
              <a:fillRect/>
            </a:stretch>
          </p:blipFill>
          <p:spPr bwMode="auto">
            <a:xfrm>
              <a:off x="1854328" y="2964180"/>
              <a:ext cx="86974" cy="82472"/>
            </a:xfrm>
            <a:prstGeom prst="rect">
              <a:avLst/>
            </a:prstGeom>
            <a:grpFill/>
            <a:ln w="9525">
              <a:noFill/>
              <a:miter lim="800000"/>
              <a:headEnd/>
              <a:tailEnd/>
            </a:ln>
          </p:spPr>
        </p:pic>
        <p:sp>
          <p:nvSpPr>
            <p:cNvPr id="478" name="Freeform 15"/>
            <p:cNvSpPr>
              <a:spLocks/>
            </p:cNvSpPr>
            <p:nvPr/>
          </p:nvSpPr>
          <p:spPr bwMode="auto">
            <a:xfrm>
              <a:off x="1593401" y="3015236"/>
              <a:ext cx="381035" cy="659764"/>
            </a:xfrm>
            <a:custGeom>
              <a:avLst/>
              <a:gdLst/>
              <a:ahLst/>
              <a:cxnLst>
                <a:cxn ang="0">
                  <a:pos x="38" y="2"/>
                </a:cxn>
                <a:cxn ang="0">
                  <a:pos x="34" y="0"/>
                </a:cxn>
                <a:cxn ang="0">
                  <a:pos x="32" y="0"/>
                </a:cxn>
                <a:cxn ang="0">
                  <a:pos x="31" y="0"/>
                </a:cxn>
                <a:cxn ang="0">
                  <a:pos x="31" y="0"/>
                </a:cxn>
                <a:cxn ang="0">
                  <a:pos x="29" y="0"/>
                </a:cxn>
                <a:cxn ang="0">
                  <a:pos x="8" y="0"/>
                </a:cxn>
                <a:cxn ang="0">
                  <a:pos x="8" y="0"/>
                </a:cxn>
                <a:cxn ang="0">
                  <a:pos x="8" y="0"/>
                </a:cxn>
                <a:cxn ang="0">
                  <a:pos x="5" y="0"/>
                </a:cxn>
                <a:cxn ang="0">
                  <a:pos x="0" y="5"/>
                </a:cxn>
                <a:cxn ang="0">
                  <a:pos x="0" y="5"/>
                </a:cxn>
                <a:cxn ang="0">
                  <a:pos x="0" y="5"/>
                </a:cxn>
                <a:cxn ang="0">
                  <a:pos x="0" y="29"/>
                </a:cxn>
                <a:cxn ang="0">
                  <a:pos x="4" y="32"/>
                </a:cxn>
                <a:cxn ang="0">
                  <a:pos x="8" y="29"/>
                </a:cxn>
                <a:cxn ang="0">
                  <a:pos x="8" y="7"/>
                </a:cxn>
                <a:cxn ang="0">
                  <a:pos x="8" y="7"/>
                </a:cxn>
                <a:cxn ang="0">
                  <a:pos x="8" y="32"/>
                </a:cxn>
                <a:cxn ang="0">
                  <a:pos x="5" y="50"/>
                </a:cxn>
                <a:cxn ang="0">
                  <a:pos x="8" y="50"/>
                </a:cxn>
                <a:cxn ang="0">
                  <a:pos x="8" y="67"/>
                </a:cxn>
                <a:cxn ang="0">
                  <a:pos x="13" y="71"/>
                </a:cxn>
                <a:cxn ang="0">
                  <a:pos x="17" y="67"/>
                </a:cxn>
                <a:cxn ang="0">
                  <a:pos x="17" y="50"/>
                </a:cxn>
                <a:cxn ang="0">
                  <a:pos x="22" y="50"/>
                </a:cxn>
                <a:cxn ang="0">
                  <a:pos x="22" y="67"/>
                </a:cxn>
                <a:cxn ang="0">
                  <a:pos x="27" y="71"/>
                </a:cxn>
                <a:cxn ang="0">
                  <a:pos x="31" y="67"/>
                </a:cxn>
                <a:cxn ang="0">
                  <a:pos x="31" y="50"/>
                </a:cxn>
                <a:cxn ang="0">
                  <a:pos x="34" y="50"/>
                </a:cxn>
                <a:cxn ang="0">
                  <a:pos x="31" y="32"/>
                </a:cxn>
                <a:cxn ang="0">
                  <a:pos x="31" y="7"/>
                </a:cxn>
                <a:cxn ang="0">
                  <a:pos x="32" y="7"/>
                </a:cxn>
                <a:cxn ang="0">
                  <a:pos x="32" y="29"/>
                </a:cxn>
                <a:cxn ang="0">
                  <a:pos x="35" y="32"/>
                </a:cxn>
                <a:cxn ang="0">
                  <a:pos x="39" y="29"/>
                </a:cxn>
                <a:cxn ang="0">
                  <a:pos x="39" y="5"/>
                </a:cxn>
                <a:cxn ang="0">
                  <a:pos x="38" y="2"/>
                </a:cxn>
              </a:cxnLst>
              <a:rect l="0" t="0" r="r" b="b"/>
              <a:pathLst>
                <a:path w="39" h="71">
                  <a:moveTo>
                    <a:pt x="38" y="2"/>
                  </a:moveTo>
                  <a:cubicBezTo>
                    <a:pt x="37" y="1"/>
                    <a:pt x="36" y="0"/>
                    <a:pt x="34" y="0"/>
                  </a:cubicBezTo>
                  <a:cubicBezTo>
                    <a:pt x="33" y="0"/>
                    <a:pt x="33" y="0"/>
                    <a:pt x="32" y="0"/>
                  </a:cubicBezTo>
                  <a:cubicBezTo>
                    <a:pt x="31" y="0"/>
                    <a:pt x="31" y="0"/>
                    <a:pt x="31" y="0"/>
                  </a:cubicBezTo>
                  <a:cubicBezTo>
                    <a:pt x="31" y="0"/>
                    <a:pt x="31" y="0"/>
                    <a:pt x="31" y="0"/>
                  </a:cubicBezTo>
                  <a:cubicBezTo>
                    <a:pt x="29" y="0"/>
                    <a:pt x="29" y="0"/>
                    <a:pt x="29" y="0"/>
                  </a:cubicBezTo>
                  <a:cubicBezTo>
                    <a:pt x="8" y="0"/>
                    <a:pt x="8" y="0"/>
                    <a:pt x="8" y="0"/>
                  </a:cubicBezTo>
                  <a:cubicBezTo>
                    <a:pt x="8" y="0"/>
                    <a:pt x="8" y="0"/>
                    <a:pt x="8" y="0"/>
                  </a:cubicBezTo>
                  <a:cubicBezTo>
                    <a:pt x="8" y="0"/>
                    <a:pt x="8" y="0"/>
                    <a:pt x="8" y="0"/>
                  </a:cubicBezTo>
                  <a:cubicBezTo>
                    <a:pt x="8" y="0"/>
                    <a:pt x="6" y="0"/>
                    <a:pt x="5" y="0"/>
                  </a:cubicBezTo>
                  <a:cubicBezTo>
                    <a:pt x="3" y="0"/>
                    <a:pt x="1" y="2"/>
                    <a:pt x="0" y="5"/>
                  </a:cubicBezTo>
                  <a:cubicBezTo>
                    <a:pt x="0" y="5"/>
                    <a:pt x="0" y="5"/>
                    <a:pt x="0" y="5"/>
                  </a:cubicBezTo>
                  <a:cubicBezTo>
                    <a:pt x="0" y="5"/>
                    <a:pt x="0" y="5"/>
                    <a:pt x="0" y="5"/>
                  </a:cubicBezTo>
                  <a:cubicBezTo>
                    <a:pt x="0" y="29"/>
                    <a:pt x="0" y="29"/>
                    <a:pt x="0" y="29"/>
                  </a:cubicBezTo>
                  <a:cubicBezTo>
                    <a:pt x="0" y="31"/>
                    <a:pt x="2" y="32"/>
                    <a:pt x="4" y="32"/>
                  </a:cubicBezTo>
                  <a:cubicBezTo>
                    <a:pt x="6" y="32"/>
                    <a:pt x="8" y="31"/>
                    <a:pt x="8" y="29"/>
                  </a:cubicBezTo>
                  <a:cubicBezTo>
                    <a:pt x="8" y="7"/>
                    <a:pt x="8" y="7"/>
                    <a:pt x="8" y="7"/>
                  </a:cubicBezTo>
                  <a:cubicBezTo>
                    <a:pt x="8" y="7"/>
                    <a:pt x="8" y="7"/>
                    <a:pt x="8" y="7"/>
                  </a:cubicBezTo>
                  <a:cubicBezTo>
                    <a:pt x="8" y="32"/>
                    <a:pt x="8" y="32"/>
                    <a:pt x="8" y="32"/>
                  </a:cubicBezTo>
                  <a:cubicBezTo>
                    <a:pt x="5" y="50"/>
                    <a:pt x="5" y="50"/>
                    <a:pt x="5" y="50"/>
                  </a:cubicBezTo>
                  <a:cubicBezTo>
                    <a:pt x="8" y="50"/>
                    <a:pt x="8" y="50"/>
                    <a:pt x="8" y="50"/>
                  </a:cubicBezTo>
                  <a:cubicBezTo>
                    <a:pt x="8" y="67"/>
                    <a:pt x="8" y="67"/>
                    <a:pt x="8" y="67"/>
                  </a:cubicBezTo>
                  <a:cubicBezTo>
                    <a:pt x="8" y="69"/>
                    <a:pt x="10" y="71"/>
                    <a:pt x="13" y="71"/>
                  </a:cubicBezTo>
                  <a:cubicBezTo>
                    <a:pt x="15" y="71"/>
                    <a:pt x="17" y="69"/>
                    <a:pt x="17" y="67"/>
                  </a:cubicBezTo>
                  <a:cubicBezTo>
                    <a:pt x="17" y="50"/>
                    <a:pt x="17" y="50"/>
                    <a:pt x="17" y="50"/>
                  </a:cubicBezTo>
                  <a:cubicBezTo>
                    <a:pt x="22" y="50"/>
                    <a:pt x="22" y="50"/>
                    <a:pt x="22" y="50"/>
                  </a:cubicBezTo>
                  <a:cubicBezTo>
                    <a:pt x="22" y="67"/>
                    <a:pt x="22" y="67"/>
                    <a:pt x="22" y="67"/>
                  </a:cubicBezTo>
                  <a:cubicBezTo>
                    <a:pt x="22" y="69"/>
                    <a:pt x="24" y="71"/>
                    <a:pt x="27" y="71"/>
                  </a:cubicBezTo>
                  <a:cubicBezTo>
                    <a:pt x="29" y="71"/>
                    <a:pt x="31" y="69"/>
                    <a:pt x="31" y="67"/>
                  </a:cubicBezTo>
                  <a:cubicBezTo>
                    <a:pt x="31" y="50"/>
                    <a:pt x="31" y="50"/>
                    <a:pt x="31" y="50"/>
                  </a:cubicBezTo>
                  <a:cubicBezTo>
                    <a:pt x="34" y="50"/>
                    <a:pt x="34" y="50"/>
                    <a:pt x="34" y="50"/>
                  </a:cubicBezTo>
                  <a:cubicBezTo>
                    <a:pt x="31" y="32"/>
                    <a:pt x="31" y="32"/>
                    <a:pt x="31" y="32"/>
                  </a:cubicBezTo>
                  <a:cubicBezTo>
                    <a:pt x="31" y="7"/>
                    <a:pt x="31" y="7"/>
                    <a:pt x="31" y="7"/>
                  </a:cubicBezTo>
                  <a:cubicBezTo>
                    <a:pt x="32" y="7"/>
                    <a:pt x="32" y="7"/>
                    <a:pt x="32" y="7"/>
                  </a:cubicBezTo>
                  <a:cubicBezTo>
                    <a:pt x="32" y="29"/>
                    <a:pt x="32" y="29"/>
                    <a:pt x="32" y="29"/>
                  </a:cubicBezTo>
                  <a:cubicBezTo>
                    <a:pt x="32" y="31"/>
                    <a:pt x="33" y="32"/>
                    <a:pt x="35" y="32"/>
                  </a:cubicBezTo>
                  <a:cubicBezTo>
                    <a:pt x="37" y="32"/>
                    <a:pt x="39" y="31"/>
                    <a:pt x="39" y="29"/>
                  </a:cubicBezTo>
                  <a:cubicBezTo>
                    <a:pt x="39" y="5"/>
                    <a:pt x="39" y="5"/>
                    <a:pt x="39" y="5"/>
                  </a:cubicBezTo>
                  <a:cubicBezTo>
                    <a:pt x="39" y="4"/>
                    <a:pt x="39" y="3"/>
                    <a:pt x="38" y="2"/>
                  </a:cubicBezTo>
                  <a:close/>
                </a:path>
              </a:pathLst>
            </a:cu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479" name="Oval 16"/>
            <p:cNvSpPr>
              <a:spLocks noChangeArrowheads="1"/>
            </p:cNvSpPr>
            <p:nvPr/>
          </p:nvSpPr>
          <p:spPr bwMode="auto">
            <a:xfrm>
              <a:off x="2247788" y="2858148"/>
              <a:ext cx="144958" cy="137452"/>
            </a:xfrm>
            <a:prstGeom prst="ellipse">
              <a:avLst/>
            </a:pr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pic>
          <p:nvPicPr>
            <p:cNvPr id="480" name="Picture 17"/>
            <p:cNvPicPr>
              <a:picLocks noChangeAspect="1" noChangeArrowheads="1"/>
            </p:cNvPicPr>
            <p:nvPr/>
          </p:nvPicPr>
          <p:blipFill>
            <a:blip r:embed="rId8" cstate="print"/>
            <a:srcRect/>
            <a:stretch>
              <a:fillRect/>
            </a:stretch>
          </p:blipFill>
          <p:spPr bwMode="auto">
            <a:xfrm>
              <a:off x="2388603" y="2964180"/>
              <a:ext cx="86974" cy="82472"/>
            </a:xfrm>
            <a:prstGeom prst="rect">
              <a:avLst/>
            </a:prstGeom>
            <a:grpFill/>
            <a:ln w="9525">
              <a:noFill/>
              <a:miter lim="800000"/>
              <a:headEnd/>
              <a:tailEnd/>
            </a:ln>
          </p:spPr>
        </p:pic>
        <p:sp>
          <p:nvSpPr>
            <p:cNvPr id="481" name="Freeform 18"/>
            <p:cNvSpPr>
              <a:spLocks/>
            </p:cNvSpPr>
            <p:nvPr/>
          </p:nvSpPr>
          <p:spPr bwMode="auto">
            <a:xfrm>
              <a:off x="2131821" y="3015236"/>
              <a:ext cx="381035" cy="659764"/>
            </a:xfrm>
            <a:custGeom>
              <a:avLst/>
              <a:gdLst/>
              <a:ahLst/>
              <a:cxnLst>
                <a:cxn ang="0">
                  <a:pos x="38" y="2"/>
                </a:cxn>
                <a:cxn ang="0">
                  <a:pos x="34" y="0"/>
                </a:cxn>
                <a:cxn ang="0">
                  <a:pos x="32" y="0"/>
                </a:cxn>
                <a:cxn ang="0">
                  <a:pos x="31" y="0"/>
                </a:cxn>
                <a:cxn ang="0">
                  <a:pos x="31" y="0"/>
                </a:cxn>
                <a:cxn ang="0">
                  <a:pos x="29" y="0"/>
                </a:cxn>
                <a:cxn ang="0">
                  <a:pos x="8" y="0"/>
                </a:cxn>
                <a:cxn ang="0">
                  <a:pos x="8" y="0"/>
                </a:cxn>
                <a:cxn ang="0">
                  <a:pos x="8" y="0"/>
                </a:cxn>
                <a:cxn ang="0">
                  <a:pos x="5" y="0"/>
                </a:cxn>
                <a:cxn ang="0">
                  <a:pos x="0" y="5"/>
                </a:cxn>
                <a:cxn ang="0">
                  <a:pos x="0" y="5"/>
                </a:cxn>
                <a:cxn ang="0">
                  <a:pos x="0" y="5"/>
                </a:cxn>
                <a:cxn ang="0">
                  <a:pos x="0" y="29"/>
                </a:cxn>
                <a:cxn ang="0">
                  <a:pos x="4" y="32"/>
                </a:cxn>
                <a:cxn ang="0">
                  <a:pos x="7" y="29"/>
                </a:cxn>
                <a:cxn ang="0">
                  <a:pos x="7" y="7"/>
                </a:cxn>
                <a:cxn ang="0">
                  <a:pos x="8" y="7"/>
                </a:cxn>
                <a:cxn ang="0">
                  <a:pos x="8" y="32"/>
                </a:cxn>
                <a:cxn ang="0">
                  <a:pos x="5" y="50"/>
                </a:cxn>
                <a:cxn ang="0">
                  <a:pos x="8" y="50"/>
                </a:cxn>
                <a:cxn ang="0">
                  <a:pos x="8" y="67"/>
                </a:cxn>
                <a:cxn ang="0">
                  <a:pos x="13" y="71"/>
                </a:cxn>
                <a:cxn ang="0">
                  <a:pos x="17" y="67"/>
                </a:cxn>
                <a:cxn ang="0">
                  <a:pos x="17" y="50"/>
                </a:cxn>
                <a:cxn ang="0">
                  <a:pos x="22" y="50"/>
                </a:cxn>
                <a:cxn ang="0">
                  <a:pos x="22" y="67"/>
                </a:cxn>
                <a:cxn ang="0">
                  <a:pos x="26" y="71"/>
                </a:cxn>
                <a:cxn ang="0">
                  <a:pos x="31" y="67"/>
                </a:cxn>
                <a:cxn ang="0">
                  <a:pos x="31" y="50"/>
                </a:cxn>
                <a:cxn ang="0">
                  <a:pos x="34" y="50"/>
                </a:cxn>
                <a:cxn ang="0">
                  <a:pos x="31" y="32"/>
                </a:cxn>
                <a:cxn ang="0">
                  <a:pos x="31" y="7"/>
                </a:cxn>
                <a:cxn ang="0">
                  <a:pos x="31" y="7"/>
                </a:cxn>
                <a:cxn ang="0">
                  <a:pos x="31" y="29"/>
                </a:cxn>
                <a:cxn ang="0">
                  <a:pos x="35" y="32"/>
                </a:cxn>
                <a:cxn ang="0">
                  <a:pos x="39" y="29"/>
                </a:cxn>
                <a:cxn ang="0">
                  <a:pos x="39" y="5"/>
                </a:cxn>
                <a:cxn ang="0">
                  <a:pos x="38" y="2"/>
                </a:cxn>
              </a:cxnLst>
              <a:rect l="0" t="0" r="r" b="b"/>
              <a:pathLst>
                <a:path w="39" h="71">
                  <a:moveTo>
                    <a:pt x="38" y="2"/>
                  </a:moveTo>
                  <a:cubicBezTo>
                    <a:pt x="37" y="1"/>
                    <a:pt x="35" y="0"/>
                    <a:pt x="34" y="0"/>
                  </a:cubicBezTo>
                  <a:cubicBezTo>
                    <a:pt x="33" y="0"/>
                    <a:pt x="32" y="0"/>
                    <a:pt x="32" y="0"/>
                  </a:cubicBezTo>
                  <a:cubicBezTo>
                    <a:pt x="31" y="0"/>
                    <a:pt x="31" y="0"/>
                    <a:pt x="31" y="0"/>
                  </a:cubicBezTo>
                  <a:cubicBezTo>
                    <a:pt x="31" y="0"/>
                    <a:pt x="31" y="0"/>
                    <a:pt x="31" y="0"/>
                  </a:cubicBezTo>
                  <a:cubicBezTo>
                    <a:pt x="29" y="0"/>
                    <a:pt x="29" y="0"/>
                    <a:pt x="29" y="0"/>
                  </a:cubicBezTo>
                  <a:cubicBezTo>
                    <a:pt x="8" y="0"/>
                    <a:pt x="8" y="0"/>
                    <a:pt x="8" y="0"/>
                  </a:cubicBezTo>
                  <a:cubicBezTo>
                    <a:pt x="8" y="0"/>
                    <a:pt x="8" y="0"/>
                    <a:pt x="8" y="0"/>
                  </a:cubicBezTo>
                  <a:cubicBezTo>
                    <a:pt x="8" y="0"/>
                    <a:pt x="8" y="0"/>
                    <a:pt x="8" y="0"/>
                  </a:cubicBezTo>
                  <a:cubicBezTo>
                    <a:pt x="7" y="0"/>
                    <a:pt x="6" y="0"/>
                    <a:pt x="5" y="0"/>
                  </a:cubicBezTo>
                  <a:cubicBezTo>
                    <a:pt x="3" y="0"/>
                    <a:pt x="0" y="2"/>
                    <a:pt x="0" y="5"/>
                  </a:cubicBezTo>
                  <a:cubicBezTo>
                    <a:pt x="0" y="5"/>
                    <a:pt x="0" y="5"/>
                    <a:pt x="0" y="5"/>
                  </a:cubicBezTo>
                  <a:cubicBezTo>
                    <a:pt x="0" y="5"/>
                    <a:pt x="0" y="5"/>
                    <a:pt x="0" y="5"/>
                  </a:cubicBezTo>
                  <a:cubicBezTo>
                    <a:pt x="0" y="29"/>
                    <a:pt x="0" y="29"/>
                    <a:pt x="0" y="29"/>
                  </a:cubicBezTo>
                  <a:cubicBezTo>
                    <a:pt x="0" y="31"/>
                    <a:pt x="2" y="32"/>
                    <a:pt x="4" y="32"/>
                  </a:cubicBezTo>
                  <a:cubicBezTo>
                    <a:pt x="6" y="32"/>
                    <a:pt x="7" y="31"/>
                    <a:pt x="7" y="29"/>
                  </a:cubicBezTo>
                  <a:cubicBezTo>
                    <a:pt x="7" y="7"/>
                    <a:pt x="7" y="7"/>
                    <a:pt x="7" y="7"/>
                  </a:cubicBezTo>
                  <a:cubicBezTo>
                    <a:pt x="8" y="7"/>
                    <a:pt x="8" y="7"/>
                    <a:pt x="8" y="7"/>
                  </a:cubicBezTo>
                  <a:cubicBezTo>
                    <a:pt x="8" y="32"/>
                    <a:pt x="8" y="32"/>
                    <a:pt x="8" y="32"/>
                  </a:cubicBezTo>
                  <a:cubicBezTo>
                    <a:pt x="5" y="50"/>
                    <a:pt x="5" y="50"/>
                    <a:pt x="5" y="50"/>
                  </a:cubicBezTo>
                  <a:cubicBezTo>
                    <a:pt x="8" y="50"/>
                    <a:pt x="8" y="50"/>
                    <a:pt x="8" y="50"/>
                  </a:cubicBezTo>
                  <a:cubicBezTo>
                    <a:pt x="8" y="67"/>
                    <a:pt x="8" y="67"/>
                    <a:pt x="8" y="67"/>
                  </a:cubicBezTo>
                  <a:cubicBezTo>
                    <a:pt x="8" y="69"/>
                    <a:pt x="10" y="71"/>
                    <a:pt x="13" y="71"/>
                  </a:cubicBezTo>
                  <a:cubicBezTo>
                    <a:pt x="15" y="71"/>
                    <a:pt x="17" y="69"/>
                    <a:pt x="17" y="67"/>
                  </a:cubicBezTo>
                  <a:cubicBezTo>
                    <a:pt x="17" y="50"/>
                    <a:pt x="17" y="50"/>
                    <a:pt x="17" y="50"/>
                  </a:cubicBezTo>
                  <a:cubicBezTo>
                    <a:pt x="22" y="50"/>
                    <a:pt x="22" y="50"/>
                    <a:pt x="22" y="50"/>
                  </a:cubicBezTo>
                  <a:cubicBezTo>
                    <a:pt x="22" y="67"/>
                    <a:pt x="22" y="67"/>
                    <a:pt x="22" y="67"/>
                  </a:cubicBezTo>
                  <a:cubicBezTo>
                    <a:pt x="22" y="69"/>
                    <a:pt x="24" y="71"/>
                    <a:pt x="26" y="71"/>
                  </a:cubicBezTo>
                  <a:cubicBezTo>
                    <a:pt x="29" y="71"/>
                    <a:pt x="31" y="69"/>
                    <a:pt x="31" y="67"/>
                  </a:cubicBezTo>
                  <a:cubicBezTo>
                    <a:pt x="31" y="50"/>
                    <a:pt x="31" y="50"/>
                    <a:pt x="31" y="50"/>
                  </a:cubicBezTo>
                  <a:cubicBezTo>
                    <a:pt x="34" y="50"/>
                    <a:pt x="34" y="50"/>
                    <a:pt x="34" y="50"/>
                  </a:cubicBezTo>
                  <a:cubicBezTo>
                    <a:pt x="31" y="32"/>
                    <a:pt x="31" y="32"/>
                    <a:pt x="31" y="32"/>
                  </a:cubicBezTo>
                  <a:cubicBezTo>
                    <a:pt x="31" y="7"/>
                    <a:pt x="31" y="7"/>
                    <a:pt x="31" y="7"/>
                  </a:cubicBezTo>
                  <a:cubicBezTo>
                    <a:pt x="31" y="7"/>
                    <a:pt x="31" y="7"/>
                    <a:pt x="31" y="7"/>
                  </a:cubicBezTo>
                  <a:cubicBezTo>
                    <a:pt x="31" y="29"/>
                    <a:pt x="31" y="29"/>
                    <a:pt x="31" y="29"/>
                  </a:cubicBezTo>
                  <a:cubicBezTo>
                    <a:pt x="31" y="31"/>
                    <a:pt x="33" y="32"/>
                    <a:pt x="35" y="32"/>
                  </a:cubicBezTo>
                  <a:cubicBezTo>
                    <a:pt x="37" y="32"/>
                    <a:pt x="39" y="31"/>
                    <a:pt x="39" y="29"/>
                  </a:cubicBezTo>
                  <a:cubicBezTo>
                    <a:pt x="39" y="5"/>
                    <a:pt x="39" y="5"/>
                    <a:pt x="39" y="5"/>
                  </a:cubicBezTo>
                  <a:cubicBezTo>
                    <a:pt x="39" y="4"/>
                    <a:pt x="38" y="3"/>
                    <a:pt x="38" y="2"/>
                  </a:cubicBezTo>
                  <a:close/>
                </a:path>
              </a:pathLst>
            </a:cu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482" name="Oval 19"/>
            <p:cNvSpPr>
              <a:spLocks noChangeArrowheads="1"/>
            </p:cNvSpPr>
            <p:nvPr/>
          </p:nvSpPr>
          <p:spPr bwMode="auto">
            <a:xfrm>
              <a:off x="2765498" y="2858148"/>
              <a:ext cx="157385" cy="137452"/>
            </a:xfrm>
            <a:prstGeom prst="ellipse">
              <a:avLst/>
            </a:pr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pic>
          <p:nvPicPr>
            <p:cNvPr id="483" name="Picture 20"/>
            <p:cNvPicPr>
              <a:picLocks noChangeAspect="1" noChangeArrowheads="1"/>
            </p:cNvPicPr>
            <p:nvPr/>
          </p:nvPicPr>
          <p:blipFill>
            <a:blip r:embed="rId8" cstate="print"/>
            <a:srcRect/>
            <a:stretch>
              <a:fillRect/>
            </a:stretch>
          </p:blipFill>
          <p:spPr bwMode="auto">
            <a:xfrm>
              <a:off x="2914600" y="2964180"/>
              <a:ext cx="86974" cy="82472"/>
            </a:xfrm>
            <a:prstGeom prst="rect">
              <a:avLst/>
            </a:prstGeom>
            <a:grpFill/>
            <a:ln w="9525">
              <a:noFill/>
              <a:miter lim="800000"/>
              <a:headEnd/>
              <a:tailEnd/>
            </a:ln>
          </p:spPr>
        </p:pic>
        <p:sp>
          <p:nvSpPr>
            <p:cNvPr id="484" name="Freeform 21"/>
            <p:cNvSpPr>
              <a:spLocks/>
            </p:cNvSpPr>
            <p:nvPr/>
          </p:nvSpPr>
          <p:spPr bwMode="auto">
            <a:xfrm>
              <a:off x="2657815" y="3015236"/>
              <a:ext cx="372751" cy="659764"/>
            </a:xfrm>
            <a:custGeom>
              <a:avLst/>
              <a:gdLst/>
              <a:ahLst/>
              <a:cxnLst>
                <a:cxn ang="0">
                  <a:pos x="38" y="2"/>
                </a:cxn>
                <a:cxn ang="0">
                  <a:pos x="34" y="0"/>
                </a:cxn>
                <a:cxn ang="0">
                  <a:pos x="32" y="0"/>
                </a:cxn>
                <a:cxn ang="0">
                  <a:pos x="30" y="0"/>
                </a:cxn>
                <a:cxn ang="0">
                  <a:pos x="30" y="0"/>
                </a:cxn>
                <a:cxn ang="0">
                  <a:pos x="29" y="0"/>
                </a:cxn>
                <a:cxn ang="0">
                  <a:pos x="8" y="0"/>
                </a:cxn>
                <a:cxn ang="0">
                  <a:pos x="8" y="0"/>
                </a:cxn>
                <a:cxn ang="0">
                  <a:pos x="8" y="0"/>
                </a:cxn>
                <a:cxn ang="0">
                  <a:pos x="5" y="0"/>
                </a:cxn>
                <a:cxn ang="0">
                  <a:pos x="0" y="5"/>
                </a:cxn>
                <a:cxn ang="0">
                  <a:pos x="0" y="5"/>
                </a:cxn>
                <a:cxn ang="0">
                  <a:pos x="0" y="5"/>
                </a:cxn>
                <a:cxn ang="0">
                  <a:pos x="0" y="29"/>
                </a:cxn>
                <a:cxn ang="0">
                  <a:pos x="4" y="32"/>
                </a:cxn>
                <a:cxn ang="0">
                  <a:pos x="7" y="29"/>
                </a:cxn>
                <a:cxn ang="0">
                  <a:pos x="7" y="7"/>
                </a:cxn>
                <a:cxn ang="0">
                  <a:pos x="8" y="7"/>
                </a:cxn>
                <a:cxn ang="0">
                  <a:pos x="8" y="32"/>
                </a:cxn>
                <a:cxn ang="0">
                  <a:pos x="5" y="50"/>
                </a:cxn>
                <a:cxn ang="0">
                  <a:pos x="8" y="50"/>
                </a:cxn>
                <a:cxn ang="0">
                  <a:pos x="8" y="67"/>
                </a:cxn>
                <a:cxn ang="0">
                  <a:pos x="12" y="71"/>
                </a:cxn>
                <a:cxn ang="0">
                  <a:pos x="17" y="67"/>
                </a:cxn>
                <a:cxn ang="0">
                  <a:pos x="17" y="50"/>
                </a:cxn>
                <a:cxn ang="0">
                  <a:pos x="22" y="50"/>
                </a:cxn>
                <a:cxn ang="0">
                  <a:pos x="22" y="67"/>
                </a:cxn>
                <a:cxn ang="0">
                  <a:pos x="26" y="71"/>
                </a:cxn>
                <a:cxn ang="0">
                  <a:pos x="30" y="67"/>
                </a:cxn>
                <a:cxn ang="0">
                  <a:pos x="30" y="50"/>
                </a:cxn>
                <a:cxn ang="0">
                  <a:pos x="33" y="50"/>
                </a:cxn>
                <a:cxn ang="0">
                  <a:pos x="30" y="32"/>
                </a:cxn>
                <a:cxn ang="0">
                  <a:pos x="30" y="7"/>
                </a:cxn>
                <a:cxn ang="0">
                  <a:pos x="31" y="7"/>
                </a:cxn>
                <a:cxn ang="0">
                  <a:pos x="31" y="29"/>
                </a:cxn>
                <a:cxn ang="0">
                  <a:pos x="35" y="32"/>
                </a:cxn>
                <a:cxn ang="0">
                  <a:pos x="38" y="29"/>
                </a:cxn>
                <a:cxn ang="0">
                  <a:pos x="38" y="5"/>
                </a:cxn>
                <a:cxn ang="0">
                  <a:pos x="38" y="2"/>
                </a:cxn>
              </a:cxnLst>
              <a:rect l="0" t="0" r="r" b="b"/>
              <a:pathLst>
                <a:path w="38" h="71">
                  <a:moveTo>
                    <a:pt x="38" y="2"/>
                  </a:moveTo>
                  <a:cubicBezTo>
                    <a:pt x="37" y="1"/>
                    <a:pt x="35" y="0"/>
                    <a:pt x="34" y="0"/>
                  </a:cubicBezTo>
                  <a:cubicBezTo>
                    <a:pt x="33" y="0"/>
                    <a:pt x="32" y="0"/>
                    <a:pt x="32" y="0"/>
                  </a:cubicBezTo>
                  <a:cubicBezTo>
                    <a:pt x="30" y="0"/>
                    <a:pt x="30" y="0"/>
                    <a:pt x="30" y="0"/>
                  </a:cubicBezTo>
                  <a:cubicBezTo>
                    <a:pt x="30" y="0"/>
                    <a:pt x="30" y="0"/>
                    <a:pt x="30" y="0"/>
                  </a:cubicBezTo>
                  <a:cubicBezTo>
                    <a:pt x="29" y="0"/>
                    <a:pt x="29" y="0"/>
                    <a:pt x="29" y="0"/>
                  </a:cubicBezTo>
                  <a:cubicBezTo>
                    <a:pt x="8" y="0"/>
                    <a:pt x="8" y="0"/>
                    <a:pt x="8" y="0"/>
                  </a:cubicBezTo>
                  <a:cubicBezTo>
                    <a:pt x="8" y="0"/>
                    <a:pt x="8" y="0"/>
                    <a:pt x="8" y="0"/>
                  </a:cubicBezTo>
                  <a:cubicBezTo>
                    <a:pt x="8" y="0"/>
                    <a:pt x="8" y="0"/>
                    <a:pt x="8" y="0"/>
                  </a:cubicBezTo>
                  <a:cubicBezTo>
                    <a:pt x="7" y="0"/>
                    <a:pt x="6" y="0"/>
                    <a:pt x="5" y="0"/>
                  </a:cubicBezTo>
                  <a:cubicBezTo>
                    <a:pt x="3" y="0"/>
                    <a:pt x="0" y="2"/>
                    <a:pt x="0" y="5"/>
                  </a:cubicBezTo>
                  <a:cubicBezTo>
                    <a:pt x="0" y="5"/>
                    <a:pt x="0" y="5"/>
                    <a:pt x="0" y="5"/>
                  </a:cubicBezTo>
                  <a:cubicBezTo>
                    <a:pt x="0" y="5"/>
                    <a:pt x="0" y="5"/>
                    <a:pt x="0" y="5"/>
                  </a:cubicBezTo>
                  <a:cubicBezTo>
                    <a:pt x="0" y="29"/>
                    <a:pt x="0" y="29"/>
                    <a:pt x="0" y="29"/>
                  </a:cubicBezTo>
                  <a:cubicBezTo>
                    <a:pt x="0" y="31"/>
                    <a:pt x="2" y="32"/>
                    <a:pt x="4" y="32"/>
                  </a:cubicBezTo>
                  <a:cubicBezTo>
                    <a:pt x="5" y="32"/>
                    <a:pt x="7" y="31"/>
                    <a:pt x="7" y="29"/>
                  </a:cubicBezTo>
                  <a:cubicBezTo>
                    <a:pt x="7" y="7"/>
                    <a:pt x="7" y="7"/>
                    <a:pt x="7" y="7"/>
                  </a:cubicBezTo>
                  <a:cubicBezTo>
                    <a:pt x="8" y="7"/>
                    <a:pt x="8" y="7"/>
                    <a:pt x="8" y="7"/>
                  </a:cubicBezTo>
                  <a:cubicBezTo>
                    <a:pt x="8" y="32"/>
                    <a:pt x="8" y="32"/>
                    <a:pt x="8" y="32"/>
                  </a:cubicBezTo>
                  <a:cubicBezTo>
                    <a:pt x="5" y="50"/>
                    <a:pt x="5" y="50"/>
                    <a:pt x="5" y="50"/>
                  </a:cubicBezTo>
                  <a:cubicBezTo>
                    <a:pt x="8" y="50"/>
                    <a:pt x="8" y="50"/>
                    <a:pt x="8" y="50"/>
                  </a:cubicBezTo>
                  <a:cubicBezTo>
                    <a:pt x="8" y="67"/>
                    <a:pt x="8" y="67"/>
                    <a:pt x="8" y="67"/>
                  </a:cubicBezTo>
                  <a:cubicBezTo>
                    <a:pt x="8" y="69"/>
                    <a:pt x="10" y="71"/>
                    <a:pt x="12" y="71"/>
                  </a:cubicBezTo>
                  <a:cubicBezTo>
                    <a:pt x="15" y="71"/>
                    <a:pt x="17" y="69"/>
                    <a:pt x="17" y="67"/>
                  </a:cubicBezTo>
                  <a:cubicBezTo>
                    <a:pt x="17" y="50"/>
                    <a:pt x="17" y="50"/>
                    <a:pt x="17" y="50"/>
                  </a:cubicBezTo>
                  <a:cubicBezTo>
                    <a:pt x="22" y="50"/>
                    <a:pt x="22" y="50"/>
                    <a:pt x="22" y="50"/>
                  </a:cubicBezTo>
                  <a:cubicBezTo>
                    <a:pt x="22" y="67"/>
                    <a:pt x="22" y="67"/>
                    <a:pt x="22" y="67"/>
                  </a:cubicBezTo>
                  <a:cubicBezTo>
                    <a:pt x="22" y="69"/>
                    <a:pt x="24" y="71"/>
                    <a:pt x="26" y="71"/>
                  </a:cubicBezTo>
                  <a:cubicBezTo>
                    <a:pt x="29" y="71"/>
                    <a:pt x="30" y="69"/>
                    <a:pt x="30" y="67"/>
                  </a:cubicBezTo>
                  <a:cubicBezTo>
                    <a:pt x="30" y="50"/>
                    <a:pt x="30" y="50"/>
                    <a:pt x="30" y="50"/>
                  </a:cubicBezTo>
                  <a:cubicBezTo>
                    <a:pt x="33" y="50"/>
                    <a:pt x="33" y="50"/>
                    <a:pt x="33" y="50"/>
                  </a:cubicBezTo>
                  <a:cubicBezTo>
                    <a:pt x="30" y="32"/>
                    <a:pt x="30" y="32"/>
                    <a:pt x="30" y="32"/>
                  </a:cubicBezTo>
                  <a:cubicBezTo>
                    <a:pt x="30" y="7"/>
                    <a:pt x="30" y="7"/>
                    <a:pt x="30" y="7"/>
                  </a:cubicBezTo>
                  <a:cubicBezTo>
                    <a:pt x="31" y="7"/>
                    <a:pt x="31" y="7"/>
                    <a:pt x="31" y="7"/>
                  </a:cubicBezTo>
                  <a:cubicBezTo>
                    <a:pt x="31" y="29"/>
                    <a:pt x="31" y="29"/>
                    <a:pt x="31" y="29"/>
                  </a:cubicBezTo>
                  <a:cubicBezTo>
                    <a:pt x="31" y="31"/>
                    <a:pt x="33" y="32"/>
                    <a:pt x="35" y="32"/>
                  </a:cubicBezTo>
                  <a:cubicBezTo>
                    <a:pt x="37" y="32"/>
                    <a:pt x="38" y="31"/>
                    <a:pt x="38" y="29"/>
                  </a:cubicBezTo>
                  <a:cubicBezTo>
                    <a:pt x="38" y="5"/>
                    <a:pt x="38" y="5"/>
                    <a:pt x="38" y="5"/>
                  </a:cubicBezTo>
                  <a:cubicBezTo>
                    <a:pt x="38" y="4"/>
                    <a:pt x="38" y="3"/>
                    <a:pt x="38" y="2"/>
                  </a:cubicBezTo>
                  <a:close/>
                </a:path>
              </a:pathLst>
            </a:cu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485" name="Oval 22"/>
            <p:cNvSpPr>
              <a:spLocks noChangeArrowheads="1"/>
            </p:cNvSpPr>
            <p:nvPr/>
          </p:nvSpPr>
          <p:spPr bwMode="auto">
            <a:xfrm>
              <a:off x="3303917" y="2858148"/>
              <a:ext cx="157385" cy="137452"/>
            </a:xfrm>
            <a:prstGeom prst="ellipse">
              <a:avLst/>
            </a:pr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pic>
          <p:nvPicPr>
            <p:cNvPr id="486" name="Picture 23"/>
            <p:cNvPicPr>
              <a:picLocks noChangeAspect="1" noChangeArrowheads="1"/>
            </p:cNvPicPr>
            <p:nvPr/>
          </p:nvPicPr>
          <p:blipFill>
            <a:blip r:embed="rId9" cstate="print"/>
            <a:srcRect/>
            <a:stretch>
              <a:fillRect/>
            </a:stretch>
          </p:blipFill>
          <p:spPr bwMode="auto">
            <a:xfrm>
              <a:off x="3448876" y="2964180"/>
              <a:ext cx="86974" cy="82472"/>
            </a:xfrm>
            <a:prstGeom prst="rect">
              <a:avLst/>
            </a:prstGeom>
            <a:grpFill/>
            <a:ln w="9525">
              <a:noFill/>
              <a:miter lim="800000"/>
              <a:headEnd/>
              <a:tailEnd/>
            </a:ln>
          </p:spPr>
        </p:pic>
        <p:sp>
          <p:nvSpPr>
            <p:cNvPr id="487" name="Freeform 24"/>
            <p:cNvSpPr>
              <a:spLocks/>
            </p:cNvSpPr>
            <p:nvPr/>
          </p:nvSpPr>
          <p:spPr bwMode="auto">
            <a:xfrm>
              <a:off x="3196234" y="3015236"/>
              <a:ext cx="372751" cy="659764"/>
            </a:xfrm>
            <a:custGeom>
              <a:avLst/>
              <a:gdLst/>
              <a:ahLst/>
              <a:cxnLst>
                <a:cxn ang="0">
                  <a:pos x="37" y="2"/>
                </a:cxn>
                <a:cxn ang="0">
                  <a:pos x="33" y="0"/>
                </a:cxn>
                <a:cxn ang="0">
                  <a:pos x="31" y="0"/>
                </a:cxn>
                <a:cxn ang="0">
                  <a:pos x="30" y="0"/>
                </a:cxn>
                <a:cxn ang="0">
                  <a:pos x="30" y="0"/>
                </a:cxn>
                <a:cxn ang="0">
                  <a:pos x="28" y="0"/>
                </a:cxn>
                <a:cxn ang="0">
                  <a:pos x="8" y="0"/>
                </a:cxn>
                <a:cxn ang="0">
                  <a:pos x="7" y="0"/>
                </a:cxn>
                <a:cxn ang="0">
                  <a:pos x="7" y="0"/>
                </a:cxn>
                <a:cxn ang="0">
                  <a:pos x="4" y="0"/>
                </a:cxn>
                <a:cxn ang="0">
                  <a:pos x="0" y="5"/>
                </a:cxn>
                <a:cxn ang="0">
                  <a:pos x="0" y="5"/>
                </a:cxn>
                <a:cxn ang="0">
                  <a:pos x="0" y="5"/>
                </a:cxn>
                <a:cxn ang="0">
                  <a:pos x="0" y="29"/>
                </a:cxn>
                <a:cxn ang="0">
                  <a:pos x="3" y="32"/>
                </a:cxn>
                <a:cxn ang="0">
                  <a:pos x="7" y="29"/>
                </a:cxn>
                <a:cxn ang="0">
                  <a:pos x="7" y="7"/>
                </a:cxn>
                <a:cxn ang="0">
                  <a:pos x="8" y="7"/>
                </a:cxn>
                <a:cxn ang="0">
                  <a:pos x="8" y="32"/>
                </a:cxn>
                <a:cxn ang="0">
                  <a:pos x="4" y="50"/>
                </a:cxn>
                <a:cxn ang="0">
                  <a:pos x="8" y="50"/>
                </a:cxn>
                <a:cxn ang="0">
                  <a:pos x="8" y="67"/>
                </a:cxn>
                <a:cxn ang="0">
                  <a:pos x="12" y="71"/>
                </a:cxn>
                <a:cxn ang="0">
                  <a:pos x="16" y="67"/>
                </a:cxn>
                <a:cxn ang="0">
                  <a:pos x="16" y="50"/>
                </a:cxn>
                <a:cxn ang="0">
                  <a:pos x="21" y="50"/>
                </a:cxn>
                <a:cxn ang="0">
                  <a:pos x="21" y="67"/>
                </a:cxn>
                <a:cxn ang="0">
                  <a:pos x="26" y="71"/>
                </a:cxn>
                <a:cxn ang="0">
                  <a:pos x="30" y="67"/>
                </a:cxn>
                <a:cxn ang="0">
                  <a:pos x="30" y="50"/>
                </a:cxn>
                <a:cxn ang="0">
                  <a:pos x="33" y="50"/>
                </a:cxn>
                <a:cxn ang="0">
                  <a:pos x="30" y="32"/>
                </a:cxn>
                <a:cxn ang="0">
                  <a:pos x="30" y="7"/>
                </a:cxn>
                <a:cxn ang="0">
                  <a:pos x="31" y="7"/>
                </a:cxn>
                <a:cxn ang="0">
                  <a:pos x="31" y="29"/>
                </a:cxn>
                <a:cxn ang="0">
                  <a:pos x="35" y="32"/>
                </a:cxn>
                <a:cxn ang="0">
                  <a:pos x="38" y="29"/>
                </a:cxn>
                <a:cxn ang="0">
                  <a:pos x="38" y="5"/>
                </a:cxn>
                <a:cxn ang="0">
                  <a:pos x="37" y="2"/>
                </a:cxn>
              </a:cxnLst>
              <a:rect l="0" t="0" r="r" b="b"/>
              <a:pathLst>
                <a:path w="38" h="71">
                  <a:moveTo>
                    <a:pt x="37" y="2"/>
                  </a:moveTo>
                  <a:cubicBezTo>
                    <a:pt x="36" y="1"/>
                    <a:pt x="35" y="0"/>
                    <a:pt x="33" y="0"/>
                  </a:cubicBezTo>
                  <a:cubicBezTo>
                    <a:pt x="33" y="0"/>
                    <a:pt x="32" y="0"/>
                    <a:pt x="31" y="0"/>
                  </a:cubicBezTo>
                  <a:cubicBezTo>
                    <a:pt x="30" y="0"/>
                    <a:pt x="30" y="0"/>
                    <a:pt x="30" y="0"/>
                  </a:cubicBezTo>
                  <a:cubicBezTo>
                    <a:pt x="30" y="0"/>
                    <a:pt x="30" y="0"/>
                    <a:pt x="30" y="0"/>
                  </a:cubicBezTo>
                  <a:cubicBezTo>
                    <a:pt x="28" y="0"/>
                    <a:pt x="28" y="0"/>
                    <a:pt x="28" y="0"/>
                  </a:cubicBezTo>
                  <a:cubicBezTo>
                    <a:pt x="8" y="0"/>
                    <a:pt x="8" y="0"/>
                    <a:pt x="8" y="0"/>
                  </a:cubicBezTo>
                  <a:cubicBezTo>
                    <a:pt x="7" y="0"/>
                    <a:pt x="7" y="0"/>
                    <a:pt x="7" y="0"/>
                  </a:cubicBezTo>
                  <a:cubicBezTo>
                    <a:pt x="7" y="0"/>
                    <a:pt x="7" y="0"/>
                    <a:pt x="7" y="0"/>
                  </a:cubicBezTo>
                  <a:cubicBezTo>
                    <a:pt x="7" y="0"/>
                    <a:pt x="6" y="0"/>
                    <a:pt x="4" y="0"/>
                  </a:cubicBezTo>
                  <a:cubicBezTo>
                    <a:pt x="2" y="0"/>
                    <a:pt x="0" y="2"/>
                    <a:pt x="0" y="5"/>
                  </a:cubicBezTo>
                  <a:cubicBezTo>
                    <a:pt x="0" y="5"/>
                    <a:pt x="0" y="5"/>
                    <a:pt x="0" y="5"/>
                  </a:cubicBezTo>
                  <a:cubicBezTo>
                    <a:pt x="0" y="5"/>
                    <a:pt x="0" y="5"/>
                    <a:pt x="0" y="5"/>
                  </a:cubicBezTo>
                  <a:cubicBezTo>
                    <a:pt x="0" y="29"/>
                    <a:pt x="0" y="29"/>
                    <a:pt x="0" y="29"/>
                  </a:cubicBezTo>
                  <a:cubicBezTo>
                    <a:pt x="0" y="31"/>
                    <a:pt x="1" y="32"/>
                    <a:pt x="3" y="32"/>
                  </a:cubicBezTo>
                  <a:cubicBezTo>
                    <a:pt x="5" y="32"/>
                    <a:pt x="7" y="31"/>
                    <a:pt x="7" y="29"/>
                  </a:cubicBezTo>
                  <a:cubicBezTo>
                    <a:pt x="7" y="7"/>
                    <a:pt x="7" y="7"/>
                    <a:pt x="7" y="7"/>
                  </a:cubicBezTo>
                  <a:cubicBezTo>
                    <a:pt x="8" y="7"/>
                    <a:pt x="8" y="7"/>
                    <a:pt x="8" y="7"/>
                  </a:cubicBezTo>
                  <a:cubicBezTo>
                    <a:pt x="8" y="32"/>
                    <a:pt x="8" y="32"/>
                    <a:pt x="8" y="32"/>
                  </a:cubicBezTo>
                  <a:cubicBezTo>
                    <a:pt x="4" y="50"/>
                    <a:pt x="4" y="50"/>
                    <a:pt x="4" y="50"/>
                  </a:cubicBezTo>
                  <a:cubicBezTo>
                    <a:pt x="8" y="50"/>
                    <a:pt x="8" y="50"/>
                    <a:pt x="8" y="50"/>
                  </a:cubicBezTo>
                  <a:cubicBezTo>
                    <a:pt x="8" y="67"/>
                    <a:pt x="8" y="67"/>
                    <a:pt x="8" y="67"/>
                  </a:cubicBezTo>
                  <a:cubicBezTo>
                    <a:pt x="8" y="69"/>
                    <a:pt x="10" y="71"/>
                    <a:pt x="12" y="71"/>
                  </a:cubicBezTo>
                  <a:cubicBezTo>
                    <a:pt x="14" y="71"/>
                    <a:pt x="16" y="69"/>
                    <a:pt x="16" y="67"/>
                  </a:cubicBezTo>
                  <a:cubicBezTo>
                    <a:pt x="16" y="50"/>
                    <a:pt x="16" y="50"/>
                    <a:pt x="16" y="50"/>
                  </a:cubicBezTo>
                  <a:cubicBezTo>
                    <a:pt x="21" y="50"/>
                    <a:pt x="21" y="50"/>
                    <a:pt x="21" y="50"/>
                  </a:cubicBezTo>
                  <a:cubicBezTo>
                    <a:pt x="21" y="67"/>
                    <a:pt x="21" y="67"/>
                    <a:pt x="21" y="67"/>
                  </a:cubicBezTo>
                  <a:cubicBezTo>
                    <a:pt x="21" y="69"/>
                    <a:pt x="23" y="71"/>
                    <a:pt x="26" y="71"/>
                  </a:cubicBezTo>
                  <a:cubicBezTo>
                    <a:pt x="28" y="71"/>
                    <a:pt x="30" y="69"/>
                    <a:pt x="30" y="67"/>
                  </a:cubicBezTo>
                  <a:cubicBezTo>
                    <a:pt x="30" y="50"/>
                    <a:pt x="30" y="50"/>
                    <a:pt x="30" y="50"/>
                  </a:cubicBezTo>
                  <a:cubicBezTo>
                    <a:pt x="33" y="50"/>
                    <a:pt x="33" y="50"/>
                    <a:pt x="33" y="50"/>
                  </a:cubicBezTo>
                  <a:cubicBezTo>
                    <a:pt x="30" y="32"/>
                    <a:pt x="30" y="32"/>
                    <a:pt x="30" y="32"/>
                  </a:cubicBezTo>
                  <a:cubicBezTo>
                    <a:pt x="30" y="7"/>
                    <a:pt x="30" y="7"/>
                    <a:pt x="30" y="7"/>
                  </a:cubicBezTo>
                  <a:cubicBezTo>
                    <a:pt x="31" y="7"/>
                    <a:pt x="31" y="7"/>
                    <a:pt x="31" y="7"/>
                  </a:cubicBezTo>
                  <a:cubicBezTo>
                    <a:pt x="31" y="29"/>
                    <a:pt x="31" y="29"/>
                    <a:pt x="31" y="29"/>
                  </a:cubicBezTo>
                  <a:cubicBezTo>
                    <a:pt x="31" y="31"/>
                    <a:pt x="33" y="32"/>
                    <a:pt x="35" y="32"/>
                  </a:cubicBezTo>
                  <a:cubicBezTo>
                    <a:pt x="36" y="32"/>
                    <a:pt x="38" y="31"/>
                    <a:pt x="38" y="29"/>
                  </a:cubicBezTo>
                  <a:cubicBezTo>
                    <a:pt x="38" y="5"/>
                    <a:pt x="38" y="5"/>
                    <a:pt x="38" y="5"/>
                  </a:cubicBezTo>
                  <a:cubicBezTo>
                    <a:pt x="38" y="4"/>
                    <a:pt x="38" y="3"/>
                    <a:pt x="37" y="2"/>
                  </a:cubicBezTo>
                  <a:close/>
                </a:path>
              </a:pathLst>
            </a:cu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488" name="Oval 25"/>
            <p:cNvSpPr>
              <a:spLocks noChangeArrowheads="1"/>
            </p:cNvSpPr>
            <p:nvPr/>
          </p:nvSpPr>
          <p:spPr bwMode="auto">
            <a:xfrm>
              <a:off x="3834054" y="2858148"/>
              <a:ext cx="144958" cy="137452"/>
            </a:xfrm>
            <a:prstGeom prst="ellipse">
              <a:avLst/>
            </a:pr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pic>
          <p:nvPicPr>
            <p:cNvPr id="489" name="Picture 26"/>
            <p:cNvPicPr>
              <a:picLocks noChangeAspect="1" noChangeArrowheads="1"/>
            </p:cNvPicPr>
            <p:nvPr/>
          </p:nvPicPr>
          <p:blipFill>
            <a:blip r:embed="rId10" cstate="print"/>
            <a:srcRect/>
            <a:stretch>
              <a:fillRect/>
            </a:stretch>
          </p:blipFill>
          <p:spPr bwMode="auto">
            <a:xfrm>
              <a:off x="3970728" y="2964180"/>
              <a:ext cx="91118" cy="82472"/>
            </a:xfrm>
            <a:prstGeom prst="rect">
              <a:avLst/>
            </a:prstGeom>
            <a:grpFill/>
            <a:ln w="9525">
              <a:noFill/>
              <a:miter lim="800000"/>
              <a:headEnd/>
              <a:tailEnd/>
            </a:ln>
          </p:spPr>
        </p:pic>
        <p:sp>
          <p:nvSpPr>
            <p:cNvPr id="490" name="Freeform 27"/>
            <p:cNvSpPr>
              <a:spLocks/>
            </p:cNvSpPr>
            <p:nvPr/>
          </p:nvSpPr>
          <p:spPr bwMode="auto">
            <a:xfrm>
              <a:off x="3713946" y="3015236"/>
              <a:ext cx="381035" cy="659764"/>
            </a:xfrm>
            <a:custGeom>
              <a:avLst/>
              <a:gdLst/>
              <a:ahLst/>
              <a:cxnLst>
                <a:cxn ang="0">
                  <a:pos x="38" y="2"/>
                </a:cxn>
                <a:cxn ang="0">
                  <a:pos x="34" y="0"/>
                </a:cxn>
                <a:cxn ang="0">
                  <a:pos x="32" y="0"/>
                </a:cxn>
                <a:cxn ang="0">
                  <a:pos x="31" y="0"/>
                </a:cxn>
                <a:cxn ang="0">
                  <a:pos x="31" y="0"/>
                </a:cxn>
                <a:cxn ang="0">
                  <a:pos x="29" y="0"/>
                </a:cxn>
                <a:cxn ang="0">
                  <a:pos x="8" y="0"/>
                </a:cxn>
                <a:cxn ang="0">
                  <a:pos x="8" y="0"/>
                </a:cxn>
                <a:cxn ang="0">
                  <a:pos x="8" y="0"/>
                </a:cxn>
                <a:cxn ang="0">
                  <a:pos x="5" y="0"/>
                </a:cxn>
                <a:cxn ang="0">
                  <a:pos x="0" y="5"/>
                </a:cxn>
                <a:cxn ang="0">
                  <a:pos x="0" y="5"/>
                </a:cxn>
                <a:cxn ang="0">
                  <a:pos x="0" y="5"/>
                </a:cxn>
                <a:cxn ang="0">
                  <a:pos x="0" y="29"/>
                </a:cxn>
                <a:cxn ang="0">
                  <a:pos x="4" y="32"/>
                </a:cxn>
                <a:cxn ang="0">
                  <a:pos x="7" y="29"/>
                </a:cxn>
                <a:cxn ang="0">
                  <a:pos x="7" y="7"/>
                </a:cxn>
                <a:cxn ang="0">
                  <a:pos x="8" y="7"/>
                </a:cxn>
                <a:cxn ang="0">
                  <a:pos x="8" y="32"/>
                </a:cxn>
                <a:cxn ang="0">
                  <a:pos x="5" y="50"/>
                </a:cxn>
                <a:cxn ang="0">
                  <a:pos x="8" y="50"/>
                </a:cxn>
                <a:cxn ang="0">
                  <a:pos x="8" y="67"/>
                </a:cxn>
                <a:cxn ang="0">
                  <a:pos x="13" y="71"/>
                </a:cxn>
                <a:cxn ang="0">
                  <a:pos x="17" y="67"/>
                </a:cxn>
                <a:cxn ang="0">
                  <a:pos x="17" y="50"/>
                </a:cxn>
                <a:cxn ang="0">
                  <a:pos x="22" y="50"/>
                </a:cxn>
                <a:cxn ang="0">
                  <a:pos x="22" y="67"/>
                </a:cxn>
                <a:cxn ang="0">
                  <a:pos x="26" y="71"/>
                </a:cxn>
                <a:cxn ang="0">
                  <a:pos x="31" y="67"/>
                </a:cxn>
                <a:cxn ang="0">
                  <a:pos x="31" y="50"/>
                </a:cxn>
                <a:cxn ang="0">
                  <a:pos x="34" y="50"/>
                </a:cxn>
                <a:cxn ang="0">
                  <a:pos x="31" y="32"/>
                </a:cxn>
                <a:cxn ang="0">
                  <a:pos x="31" y="7"/>
                </a:cxn>
                <a:cxn ang="0">
                  <a:pos x="32" y="7"/>
                </a:cxn>
                <a:cxn ang="0">
                  <a:pos x="32" y="29"/>
                </a:cxn>
                <a:cxn ang="0">
                  <a:pos x="35" y="32"/>
                </a:cxn>
                <a:cxn ang="0">
                  <a:pos x="39" y="29"/>
                </a:cxn>
                <a:cxn ang="0">
                  <a:pos x="39" y="5"/>
                </a:cxn>
                <a:cxn ang="0">
                  <a:pos x="38" y="2"/>
                </a:cxn>
              </a:cxnLst>
              <a:rect l="0" t="0" r="r" b="b"/>
              <a:pathLst>
                <a:path w="39" h="71">
                  <a:moveTo>
                    <a:pt x="38" y="2"/>
                  </a:moveTo>
                  <a:cubicBezTo>
                    <a:pt x="37" y="1"/>
                    <a:pt x="35" y="0"/>
                    <a:pt x="34" y="0"/>
                  </a:cubicBezTo>
                  <a:cubicBezTo>
                    <a:pt x="33" y="0"/>
                    <a:pt x="33" y="0"/>
                    <a:pt x="32" y="0"/>
                  </a:cubicBezTo>
                  <a:cubicBezTo>
                    <a:pt x="31" y="0"/>
                    <a:pt x="31" y="0"/>
                    <a:pt x="31" y="0"/>
                  </a:cubicBezTo>
                  <a:cubicBezTo>
                    <a:pt x="31" y="0"/>
                    <a:pt x="31" y="0"/>
                    <a:pt x="31" y="0"/>
                  </a:cubicBezTo>
                  <a:cubicBezTo>
                    <a:pt x="29" y="0"/>
                    <a:pt x="29" y="0"/>
                    <a:pt x="29" y="0"/>
                  </a:cubicBezTo>
                  <a:cubicBezTo>
                    <a:pt x="8" y="0"/>
                    <a:pt x="8" y="0"/>
                    <a:pt x="8" y="0"/>
                  </a:cubicBezTo>
                  <a:cubicBezTo>
                    <a:pt x="8" y="0"/>
                    <a:pt x="8" y="0"/>
                    <a:pt x="8" y="0"/>
                  </a:cubicBezTo>
                  <a:cubicBezTo>
                    <a:pt x="8" y="0"/>
                    <a:pt x="8" y="0"/>
                    <a:pt x="8" y="0"/>
                  </a:cubicBezTo>
                  <a:cubicBezTo>
                    <a:pt x="7" y="0"/>
                    <a:pt x="6" y="0"/>
                    <a:pt x="5" y="0"/>
                  </a:cubicBezTo>
                  <a:cubicBezTo>
                    <a:pt x="3" y="0"/>
                    <a:pt x="0" y="2"/>
                    <a:pt x="0" y="5"/>
                  </a:cubicBezTo>
                  <a:cubicBezTo>
                    <a:pt x="0" y="5"/>
                    <a:pt x="0" y="5"/>
                    <a:pt x="0" y="5"/>
                  </a:cubicBezTo>
                  <a:cubicBezTo>
                    <a:pt x="0" y="5"/>
                    <a:pt x="0" y="5"/>
                    <a:pt x="0" y="5"/>
                  </a:cubicBezTo>
                  <a:cubicBezTo>
                    <a:pt x="0" y="29"/>
                    <a:pt x="0" y="29"/>
                    <a:pt x="0" y="29"/>
                  </a:cubicBezTo>
                  <a:cubicBezTo>
                    <a:pt x="0" y="31"/>
                    <a:pt x="2" y="32"/>
                    <a:pt x="4" y="32"/>
                  </a:cubicBezTo>
                  <a:cubicBezTo>
                    <a:pt x="6" y="32"/>
                    <a:pt x="7" y="31"/>
                    <a:pt x="7" y="29"/>
                  </a:cubicBezTo>
                  <a:cubicBezTo>
                    <a:pt x="7" y="7"/>
                    <a:pt x="7" y="7"/>
                    <a:pt x="7" y="7"/>
                  </a:cubicBezTo>
                  <a:cubicBezTo>
                    <a:pt x="8" y="7"/>
                    <a:pt x="8" y="7"/>
                    <a:pt x="8" y="7"/>
                  </a:cubicBezTo>
                  <a:cubicBezTo>
                    <a:pt x="8" y="32"/>
                    <a:pt x="8" y="32"/>
                    <a:pt x="8" y="32"/>
                  </a:cubicBezTo>
                  <a:cubicBezTo>
                    <a:pt x="5" y="50"/>
                    <a:pt x="5" y="50"/>
                    <a:pt x="5" y="50"/>
                  </a:cubicBezTo>
                  <a:cubicBezTo>
                    <a:pt x="8" y="50"/>
                    <a:pt x="8" y="50"/>
                    <a:pt x="8" y="50"/>
                  </a:cubicBezTo>
                  <a:cubicBezTo>
                    <a:pt x="8" y="67"/>
                    <a:pt x="8" y="67"/>
                    <a:pt x="8" y="67"/>
                  </a:cubicBezTo>
                  <a:cubicBezTo>
                    <a:pt x="8" y="69"/>
                    <a:pt x="10" y="71"/>
                    <a:pt x="13" y="71"/>
                  </a:cubicBezTo>
                  <a:cubicBezTo>
                    <a:pt x="15" y="71"/>
                    <a:pt x="17" y="69"/>
                    <a:pt x="17" y="67"/>
                  </a:cubicBezTo>
                  <a:cubicBezTo>
                    <a:pt x="17" y="50"/>
                    <a:pt x="17" y="50"/>
                    <a:pt x="17" y="50"/>
                  </a:cubicBezTo>
                  <a:cubicBezTo>
                    <a:pt x="22" y="50"/>
                    <a:pt x="22" y="50"/>
                    <a:pt x="22" y="50"/>
                  </a:cubicBezTo>
                  <a:cubicBezTo>
                    <a:pt x="22" y="67"/>
                    <a:pt x="22" y="67"/>
                    <a:pt x="22" y="67"/>
                  </a:cubicBezTo>
                  <a:cubicBezTo>
                    <a:pt x="22" y="69"/>
                    <a:pt x="24" y="71"/>
                    <a:pt x="26" y="71"/>
                  </a:cubicBezTo>
                  <a:cubicBezTo>
                    <a:pt x="29" y="71"/>
                    <a:pt x="31" y="69"/>
                    <a:pt x="31" y="67"/>
                  </a:cubicBezTo>
                  <a:cubicBezTo>
                    <a:pt x="31" y="50"/>
                    <a:pt x="31" y="50"/>
                    <a:pt x="31" y="50"/>
                  </a:cubicBezTo>
                  <a:cubicBezTo>
                    <a:pt x="34" y="50"/>
                    <a:pt x="34" y="50"/>
                    <a:pt x="34" y="50"/>
                  </a:cubicBezTo>
                  <a:cubicBezTo>
                    <a:pt x="31" y="32"/>
                    <a:pt x="31" y="32"/>
                    <a:pt x="31" y="32"/>
                  </a:cubicBezTo>
                  <a:cubicBezTo>
                    <a:pt x="31" y="7"/>
                    <a:pt x="31" y="7"/>
                    <a:pt x="31" y="7"/>
                  </a:cubicBezTo>
                  <a:cubicBezTo>
                    <a:pt x="32" y="7"/>
                    <a:pt x="32" y="7"/>
                    <a:pt x="32" y="7"/>
                  </a:cubicBezTo>
                  <a:cubicBezTo>
                    <a:pt x="32" y="29"/>
                    <a:pt x="32" y="29"/>
                    <a:pt x="32" y="29"/>
                  </a:cubicBezTo>
                  <a:cubicBezTo>
                    <a:pt x="32" y="31"/>
                    <a:pt x="33" y="32"/>
                    <a:pt x="35" y="32"/>
                  </a:cubicBezTo>
                  <a:cubicBezTo>
                    <a:pt x="37" y="32"/>
                    <a:pt x="39" y="31"/>
                    <a:pt x="39" y="29"/>
                  </a:cubicBezTo>
                  <a:cubicBezTo>
                    <a:pt x="39" y="5"/>
                    <a:pt x="39" y="5"/>
                    <a:pt x="39" y="5"/>
                  </a:cubicBezTo>
                  <a:cubicBezTo>
                    <a:pt x="39" y="4"/>
                    <a:pt x="38" y="3"/>
                    <a:pt x="38" y="2"/>
                  </a:cubicBezTo>
                  <a:close/>
                </a:path>
              </a:pathLst>
            </a:cu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491" name="Line 103"/>
            <p:cNvSpPr>
              <a:spLocks noChangeShapeType="1"/>
            </p:cNvSpPr>
            <p:nvPr/>
          </p:nvSpPr>
          <p:spPr bwMode="auto">
            <a:xfrm>
              <a:off x="3871327" y="3792814"/>
              <a:ext cx="4140" cy="3928"/>
            </a:xfrm>
            <a:prstGeom prst="line">
              <a:avLst/>
            </a:pr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492" name="Line 104"/>
            <p:cNvSpPr>
              <a:spLocks noChangeShapeType="1"/>
            </p:cNvSpPr>
            <p:nvPr/>
          </p:nvSpPr>
          <p:spPr bwMode="auto">
            <a:xfrm>
              <a:off x="3871327" y="3792814"/>
              <a:ext cx="4140" cy="3928"/>
            </a:xfrm>
            <a:prstGeom prst="line">
              <a:avLst/>
            </a:pr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grpSp>
      <p:grpSp>
        <p:nvGrpSpPr>
          <p:cNvPr id="493" name="组合 492"/>
          <p:cNvGrpSpPr/>
          <p:nvPr/>
        </p:nvGrpSpPr>
        <p:grpSpPr>
          <a:xfrm>
            <a:off x="3419181" y="3540193"/>
            <a:ext cx="2512605" cy="672262"/>
            <a:chOff x="3635254" y="3729980"/>
            <a:chExt cx="2671388" cy="714745"/>
          </a:xfrm>
          <a:solidFill>
            <a:schemeClr val="accent2">
              <a:lumMod val="60000"/>
              <a:lumOff val="40000"/>
            </a:schemeClr>
          </a:solidFill>
        </p:grpSpPr>
        <p:sp>
          <p:nvSpPr>
            <p:cNvPr id="494" name="Freeform 99"/>
            <p:cNvSpPr>
              <a:spLocks/>
            </p:cNvSpPr>
            <p:nvPr/>
          </p:nvSpPr>
          <p:spPr bwMode="auto">
            <a:xfrm>
              <a:off x="3979013" y="3839941"/>
              <a:ext cx="4140" cy="3928"/>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close/>
                </a:path>
              </a:pathLst>
            </a:cu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495" name="Oval 100"/>
            <p:cNvSpPr>
              <a:spLocks noChangeArrowheads="1"/>
            </p:cNvSpPr>
            <p:nvPr/>
          </p:nvSpPr>
          <p:spPr bwMode="auto">
            <a:xfrm>
              <a:off x="3792635" y="3729980"/>
              <a:ext cx="157385" cy="137452"/>
            </a:xfrm>
            <a:prstGeom prst="ellipse">
              <a:avLst/>
            </a:pr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496" name="Freeform 101"/>
            <p:cNvSpPr>
              <a:spLocks/>
            </p:cNvSpPr>
            <p:nvPr/>
          </p:nvSpPr>
          <p:spPr bwMode="auto">
            <a:xfrm>
              <a:off x="3979011" y="3839941"/>
              <a:ext cx="20708" cy="3928"/>
            </a:xfrm>
            <a:custGeom>
              <a:avLst/>
              <a:gdLst/>
              <a:ahLst/>
              <a:cxnLst>
                <a:cxn ang="0">
                  <a:pos x="0" y="0"/>
                </a:cxn>
                <a:cxn ang="0">
                  <a:pos x="0" y="0"/>
                </a:cxn>
                <a:cxn ang="0">
                  <a:pos x="0" y="0"/>
                </a:cxn>
                <a:cxn ang="0">
                  <a:pos x="2" y="0"/>
                </a:cxn>
                <a:cxn ang="0">
                  <a:pos x="0" y="0"/>
                </a:cxn>
                <a:cxn ang="0">
                  <a:pos x="0" y="0"/>
                </a:cxn>
              </a:cxnLst>
              <a:rect l="0" t="0" r="r" b="b"/>
              <a:pathLst>
                <a:path w="2">
                  <a:moveTo>
                    <a:pt x="0" y="0"/>
                  </a:moveTo>
                  <a:cubicBezTo>
                    <a:pt x="0" y="0"/>
                    <a:pt x="0" y="0"/>
                    <a:pt x="0" y="0"/>
                  </a:cubicBezTo>
                  <a:cubicBezTo>
                    <a:pt x="0" y="0"/>
                    <a:pt x="0" y="0"/>
                    <a:pt x="0" y="0"/>
                  </a:cubicBezTo>
                  <a:cubicBezTo>
                    <a:pt x="2" y="0"/>
                    <a:pt x="2" y="0"/>
                    <a:pt x="2" y="0"/>
                  </a:cubicBezTo>
                  <a:cubicBezTo>
                    <a:pt x="1" y="0"/>
                    <a:pt x="0" y="0"/>
                    <a:pt x="0" y="0"/>
                  </a:cubicBezTo>
                  <a:cubicBezTo>
                    <a:pt x="0" y="0"/>
                    <a:pt x="0" y="0"/>
                    <a:pt x="0" y="0"/>
                  </a:cubicBezTo>
                  <a:close/>
                </a:path>
              </a:pathLst>
            </a:cu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497" name="Freeform 102"/>
            <p:cNvSpPr>
              <a:spLocks/>
            </p:cNvSpPr>
            <p:nvPr/>
          </p:nvSpPr>
          <p:spPr bwMode="auto">
            <a:xfrm>
              <a:off x="3635254" y="3832086"/>
              <a:ext cx="538419" cy="612639"/>
            </a:xfrm>
            <a:custGeom>
              <a:avLst/>
              <a:gdLst/>
              <a:ahLst/>
              <a:cxnLst>
                <a:cxn ang="0">
                  <a:pos x="48" y="16"/>
                </a:cxn>
                <a:cxn ang="0">
                  <a:pos x="47" y="15"/>
                </a:cxn>
                <a:cxn ang="0">
                  <a:pos x="35" y="1"/>
                </a:cxn>
                <a:cxn ang="0">
                  <a:pos x="35" y="1"/>
                </a:cxn>
                <a:cxn ang="0">
                  <a:pos x="35" y="1"/>
                </a:cxn>
                <a:cxn ang="0">
                  <a:pos x="33" y="1"/>
                </a:cxn>
                <a:cxn ang="0">
                  <a:pos x="15" y="1"/>
                </a:cxn>
                <a:cxn ang="0">
                  <a:pos x="13" y="1"/>
                </a:cxn>
                <a:cxn ang="0">
                  <a:pos x="1" y="15"/>
                </a:cxn>
                <a:cxn ang="0">
                  <a:pos x="2" y="20"/>
                </a:cxn>
                <a:cxn ang="0">
                  <a:pos x="11" y="27"/>
                </a:cxn>
                <a:cxn ang="0">
                  <a:pos x="8" y="16"/>
                </a:cxn>
                <a:cxn ang="0">
                  <a:pos x="13" y="19"/>
                </a:cxn>
                <a:cxn ang="0">
                  <a:pos x="13" y="33"/>
                </a:cxn>
                <a:cxn ang="0">
                  <a:pos x="7" y="46"/>
                </a:cxn>
                <a:cxn ang="0">
                  <a:pos x="7" y="50"/>
                </a:cxn>
                <a:cxn ang="0">
                  <a:pos x="17" y="65"/>
                </a:cxn>
                <a:cxn ang="0">
                  <a:pos x="16" y="48"/>
                </a:cxn>
                <a:cxn ang="0">
                  <a:pos x="21" y="37"/>
                </a:cxn>
                <a:cxn ang="0">
                  <a:pos x="32" y="48"/>
                </a:cxn>
                <a:cxn ang="0">
                  <a:pos x="31" y="64"/>
                </a:cxn>
                <a:cxn ang="0">
                  <a:pos x="41" y="49"/>
                </a:cxn>
                <a:cxn ang="0">
                  <a:pos x="41" y="46"/>
                </a:cxn>
                <a:cxn ang="0">
                  <a:pos x="35" y="10"/>
                </a:cxn>
                <a:cxn ang="0">
                  <a:pos x="41" y="19"/>
                </a:cxn>
                <a:cxn ang="0">
                  <a:pos x="48" y="32"/>
                </a:cxn>
                <a:cxn ang="0">
                  <a:pos x="48" y="65"/>
                </a:cxn>
                <a:cxn ang="0">
                  <a:pos x="49" y="32"/>
                </a:cxn>
                <a:cxn ang="0">
                  <a:pos x="52" y="29"/>
                </a:cxn>
                <a:cxn ang="0">
                  <a:pos x="53" y="31"/>
                </a:cxn>
                <a:cxn ang="0">
                  <a:pos x="55" y="31"/>
                </a:cxn>
                <a:cxn ang="0">
                  <a:pos x="55" y="31"/>
                </a:cxn>
                <a:cxn ang="0">
                  <a:pos x="52" y="27"/>
                </a:cxn>
              </a:cxnLst>
              <a:rect l="0" t="0" r="r" b="b"/>
              <a:pathLst>
                <a:path w="55" h="66">
                  <a:moveTo>
                    <a:pt x="52" y="27"/>
                  </a:moveTo>
                  <a:cubicBezTo>
                    <a:pt x="48" y="16"/>
                    <a:pt x="48" y="16"/>
                    <a:pt x="48" y="16"/>
                  </a:cubicBezTo>
                  <a:cubicBezTo>
                    <a:pt x="48" y="16"/>
                    <a:pt x="47" y="15"/>
                    <a:pt x="47" y="15"/>
                  </a:cubicBezTo>
                  <a:cubicBezTo>
                    <a:pt x="47" y="15"/>
                    <a:pt x="47" y="15"/>
                    <a:pt x="47" y="15"/>
                  </a:cubicBezTo>
                  <a:cubicBezTo>
                    <a:pt x="38" y="2"/>
                    <a:pt x="38" y="2"/>
                    <a:pt x="38" y="2"/>
                  </a:cubicBezTo>
                  <a:cubicBezTo>
                    <a:pt x="38" y="1"/>
                    <a:pt x="37" y="1"/>
                    <a:pt x="35" y="1"/>
                  </a:cubicBezTo>
                  <a:cubicBezTo>
                    <a:pt x="35" y="1"/>
                    <a:pt x="35" y="1"/>
                    <a:pt x="35" y="1"/>
                  </a:cubicBezTo>
                  <a:cubicBezTo>
                    <a:pt x="35" y="1"/>
                    <a:pt x="35" y="1"/>
                    <a:pt x="35" y="1"/>
                  </a:cubicBezTo>
                  <a:cubicBezTo>
                    <a:pt x="35" y="1"/>
                    <a:pt x="35" y="1"/>
                    <a:pt x="35" y="1"/>
                  </a:cubicBezTo>
                  <a:cubicBezTo>
                    <a:pt x="35" y="1"/>
                    <a:pt x="35" y="1"/>
                    <a:pt x="35" y="1"/>
                  </a:cubicBezTo>
                  <a:cubicBezTo>
                    <a:pt x="35" y="1"/>
                    <a:pt x="35" y="1"/>
                    <a:pt x="35" y="1"/>
                  </a:cubicBezTo>
                  <a:cubicBezTo>
                    <a:pt x="33" y="1"/>
                    <a:pt x="33" y="1"/>
                    <a:pt x="33" y="1"/>
                  </a:cubicBezTo>
                  <a:cubicBezTo>
                    <a:pt x="31" y="4"/>
                    <a:pt x="28" y="6"/>
                    <a:pt x="24" y="6"/>
                  </a:cubicBezTo>
                  <a:cubicBezTo>
                    <a:pt x="20" y="6"/>
                    <a:pt x="17" y="4"/>
                    <a:pt x="15" y="1"/>
                  </a:cubicBezTo>
                  <a:cubicBezTo>
                    <a:pt x="13" y="1"/>
                    <a:pt x="13" y="1"/>
                    <a:pt x="13" y="1"/>
                  </a:cubicBezTo>
                  <a:cubicBezTo>
                    <a:pt x="13" y="1"/>
                    <a:pt x="13" y="1"/>
                    <a:pt x="13" y="1"/>
                  </a:cubicBezTo>
                  <a:cubicBezTo>
                    <a:pt x="12" y="0"/>
                    <a:pt x="10" y="1"/>
                    <a:pt x="9" y="2"/>
                  </a:cubicBezTo>
                  <a:cubicBezTo>
                    <a:pt x="1" y="15"/>
                    <a:pt x="1" y="15"/>
                    <a:pt x="1" y="15"/>
                  </a:cubicBezTo>
                  <a:cubicBezTo>
                    <a:pt x="0" y="16"/>
                    <a:pt x="0" y="18"/>
                    <a:pt x="2" y="19"/>
                  </a:cubicBezTo>
                  <a:cubicBezTo>
                    <a:pt x="2" y="20"/>
                    <a:pt x="2" y="20"/>
                    <a:pt x="2" y="20"/>
                  </a:cubicBezTo>
                  <a:cubicBezTo>
                    <a:pt x="11" y="27"/>
                    <a:pt x="11" y="27"/>
                    <a:pt x="11" y="27"/>
                  </a:cubicBezTo>
                  <a:cubicBezTo>
                    <a:pt x="11" y="27"/>
                    <a:pt x="11" y="27"/>
                    <a:pt x="11" y="27"/>
                  </a:cubicBezTo>
                  <a:cubicBezTo>
                    <a:pt x="11" y="18"/>
                    <a:pt x="11" y="18"/>
                    <a:pt x="11" y="18"/>
                  </a:cubicBezTo>
                  <a:cubicBezTo>
                    <a:pt x="8" y="16"/>
                    <a:pt x="8" y="16"/>
                    <a:pt x="8" y="16"/>
                  </a:cubicBezTo>
                  <a:cubicBezTo>
                    <a:pt x="13" y="9"/>
                    <a:pt x="13" y="9"/>
                    <a:pt x="13" y="9"/>
                  </a:cubicBezTo>
                  <a:cubicBezTo>
                    <a:pt x="13" y="19"/>
                    <a:pt x="13" y="19"/>
                    <a:pt x="13" y="19"/>
                  </a:cubicBezTo>
                  <a:cubicBezTo>
                    <a:pt x="13" y="27"/>
                    <a:pt x="13" y="27"/>
                    <a:pt x="13" y="27"/>
                  </a:cubicBezTo>
                  <a:cubicBezTo>
                    <a:pt x="13" y="33"/>
                    <a:pt x="13" y="33"/>
                    <a:pt x="13" y="33"/>
                  </a:cubicBezTo>
                  <a:cubicBezTo>
                    <a:pt x="13" y="33"/>
                    <a:pt x="13" y="33"/>
                    <a:pt x="13" y="33"/>
                  </a:cubicBezTo>
                  <a:cubicBezTo>
                    <a:pt x="7" y="46"/>
                    <a:pt x="7" y="46"/>
                    <a:pt x="7" y="46"/>
                  </a:cubicBezTo>
                  <a:cubicBezTo>
                    <a:pt x="7" y="47"/>
                    <a:pt x="7" y="48"/>
                    <a:pt x="7" y="48"/>
                  </a:cubicBezTo>
                  <a:cubicBezTo>
                    <a:pt x="7" y="49"/>
                    <a:pt x="7" y="49"/>
                    <a:pt x="7" y="50"/>
                  </a:cubicBezTo>
                  <a:cubicBezTo>
                    <a:pt x="12" y="62"/>
                    <a:pt x="12" y="62"/>
                    <a:pt x="12" y="62"/>
                  </a:cubicBezTo>
                  <a:cubicBezTo>
                    <a:pt x="12" y="65"/>
                    <a:pt x="15" y="66"/>
                    <a:pt x="17" y="65"/>
                  </a:cubicBezTo>
                  <a:cubicBezTo>
                    <a:pt x="19" y="64"/>
                    <a:pt x="21" y="62"/>
                    <a:pt x="20" y="59"/>
                  </a:cubicBezTo>
                  <a:cubicBezTo>
                    <a:pt x="16" y="48"/>
                    <a:pt x="16" y="48"/>
                    <a:pt x="16" y="48"/>
                  </a:cubicBezTo>
                  <a:cubicBezTo>
                    <a:pt x="21" y="37"/>
                    <a:pt x="21" y="37"/>
                    <a:pt x="21" y="37"/>
                  </a:cubicBezTo>
                  <a:cubicBezTo>
                    <a:pt x="21" y="37"/>
                    <a:pt x="21" y="37"/>
                    <a:pt x="21" y="37"/>
                  </a:cubicBezTo>
                  <a:cubicBezTo>
                    <a:pt x="27" y="37"/>
                    <a:pt x="27" y="37"/>
                    <a:pt x="27" y="37"/>
                  </a:cubicBezTo>
                  <a:cubicBezTo>
                    <a:pt x="32" y="48"/>
                    <a:pt x="32" y="48"/>
                    <a:pt x="32" y="48"/>
                  </a:cubicBezTo>
                  <a:cubicBezTo>
                    <a:pt x="28" y="59"/>
                    <a:pt x="28" y="59"/>
                    <a:pt x="28" y="59"/>
                  </a:cubicBezTo>
                  <a:cubicBezTo>
                    <a:pt x="27" y="61"/>
                    <a:pt x="29" y="63"/>
                    <a:pt x="31" y="64"/>
                  </a:cubicBezTo>
                  <a:cubicBezTo>
                    <a:pt x="33" y="65"/>
                    <a:pt x="36" y="64"/>
                    <a:pt x="37" y="62"/>
                  </a:cubicBezTo>
                  <a:cubicBezTo>
                    <a:pt x="41" y="49"/>
                    <a:pt x="41" y="49"/>
                    <a:pt x="41" y="49"/>
                  </a:cubicBezTo>
                  <a:cubicBezTo>
                    <a:pt x="41" y="49"/>
                    <a:pt x="42" y="48"/>
                    <a:pt x="42" y="47"/>
                  </a:cubicBezTo>
                  <a:cubicBezTo>
                    <a:pt x="42" y="47"/>
                    <a:pt x="41" y="46"/>
                    <a:pt x="41" y="46"/>
                  </a:cubicBezTo>
                  <a:cubicBezTo>
                    <a:pt x="35" y="33"/>
                    <a:pt x="35" y="33"/>
                    <a:pt x="35" y="33"/>
                  </a:cubicBezTo>
                  <a:cubicBezTo>
                    <a:pt x="35" y="10"/>
                    <a:pt x="35" y="10"/>
                    <a:pt x="35" y="10"/>
                  </a:cubicBezTo>
                  <a:cubicBezTo>
                    <a:pt x="41" y="19"/>
                    <a:pt x="41" y="19"/>
                    <a:pt x="41" y="19"/>
                  </a:cubicBezTo>
                  <a:cubicBezTo>
                    <a:pt x="41" y="19"/>
                    <a:pt x="41" y="19"/>
                    <a:pt x="41" y="19"/>
                  </a:cubicBezTo>
                  <a:cubicBezTo>
                    <a:pt x="45" y="30"/>
                    <a:pt x="45" y="30"/>
                    <a:pt x="45" y="30"/>
                  </a:cubicBezTo>
                  <a:cubicBezTo>
                    <a:pt x="46" y="31"/>
                    <a:pt x="46" y="32"/>
                    <a:pt x="48" y="32"/>
                  </a:cubicBezTo>
                  <a:cubicBezTo>
                    <a:pt x="48" y="64"/>
                    <a:pt x="48" y="64"/>
                    <a:pt x="48" y="64"/>
                  </a:cubicBezTo>
                  <a:cubicBezTo>
                    <a:pt x="48" y="64"/>
                    <a:pt x="48" y="65"/>
                    <a:pt x="48" y="65"/>
                  </a:cubicBezTo>
                  <a:cubicBezTo>
                    <a:pt x="49" y="65"/>
                    <a:pt x="49" y="64"/>
                    <a:pt x="49" y="64"/>
                  </a:cubicBezTo>
                  <a:cubicBezTo>
                    <a:pt x="49" y="32"/>
                    <a:pt x="49" y="32"/>
                    <a:pt x="49" y="32"/>
                  </a:cubicBezTo>
                  <a:cubicBezTo>
                    <a:pt x="49" y="32"/>
                    <a:pt x="50" y="32"/>
                    <a:pt x="50" y="32"/>
                  </a:cubicBezTo>
                  <a:cubicBezTo>
                    <a:pt x="51" y="31"/>
                    <a:pt x="52" y="30"/>
                    <a:pt x="52" y="29"/>
                  </a:cubicBezTo>
                  <a:cubicBezTo>
                    <a:pt x="53" y="29"/>
                    <a:pt x="53" y="30"/>
                    <a:pt x="53" y="31"/>
                  </a:cubicBezTo>
                  <a:cubicBezTo>
                    <a:pt x="53" y="31"/>
                    <a:pt x="53" y="31"/>
                    <a:pt x="53" y="31"/>
                  </a:cubicBezTo>
                  <a:cubicBezTo>
                    <a:pt x="53" y="31"/>
                    <a:pt x="53" y="31"/>
                    <a:pt x="54" y="31"/>
                  </a:cubicBezTo>
                  <a:cubicBezTo>
                    <a:pt x="54" y="31"/>
                    <a:pt x="55" y="31"/>
                    <a:pt x="55" y="31"/>
                  </a:cubicBezTo>
                  <a:cubicBezTo>
                    <a:pt x="55" y="31"/>
                    <a:pt x="55" y="31"/>
                    <a:pt x="55" y="31"/>
                  </a:cubicBezTo>
                  <a:cubicBezTo>
                    <a:pt x="55" y="31"/>
                    <a:pt x="55" y="31"/>
                    <a:pt x="55" y="31"/>
                  </a:cubicBezTo>
                  <a:cubicBezTo>
                    <a:pt x="55" y="30"/>
                    <a:pt x="55" y="30"/>
                    <a:pt x="55" y="30"/>
                  </a:cubicBezTo>
                  <a:cubicBezTo>
                    <a:pt x="55" y="29"/>
                    <a:pt x="53" y="27"/>
                    <a:pt x="52" y="27"/>
                  </a:cubicBezTo>
                  <a:close/>
                </a:path>
              </a:pathLst>
            </a:cu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498" name="Freeform 105"/>
            <p:cNvSpPr>
              <a:spLocks/>
            </p:cNvSpPr>
            <p:nvPr/>
          </p:nvSpPr>
          <p:spPr bwMode="auto">
            <a:xfrm>
              <a:off x="4517432" y="3839941"/>
              <a:ext cx="4140" cy="3928"/>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close/>
                </a:path>
              </a:pathLst>
            </a:cu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499" name="Oval 106"/>
            <p:cNvSpPr>
              <a:spLocks noChangeArrowheads="1"/>
            </p:cNvSpPr>
            <p:nvPr/>
          </p:nvSpPr>
          <p:spPr bwMode="auto">
            <a:xfrm>
              <a:off x="4331055" y="3729980"/>
              <a:ext cx="157385" cy="137452"/>
            </a:xfrm>
            <a:prstGeom prst="ellipse">
              <a:avLst/>
            </a:pr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500" name="Freeform 107"/>
            <p:cNvSpPr>
              <a:spLocks/>
            </p:cNvSpPr>
            <p:nvPr/>
          </p:nvSpPr>
          <p:spPr bwMode="auto">
            <a:xfrm>
              <a:off x="4517432" y="3839941"/>
              <a:ext cx="20708" cy="3928"/>
            </a:xfrm>
            <a:custGeom>
              <a:avLst/>
              <a:gdLst/>
              <a:ahLst/>
              <a:cxnLst>
                <a:cxn ang="0">
                  <a:pos x="0" y="0"/>
                </a:cxn>
                <a:cxn ang="0">
                  <a:pos x="0" y="0"/>
                </a:cxn>
                <a:cxn ang="0">
                  <a:pos x="0" y="0"/>
                </a:cxn>
                <a:cxn ang="0">
                  <a:pos x="2" y="0"/>
                </a:cxn>
                <a:cxn ang="0">
                  <a:pos x="0" y="0"/>
                </a:cxn>
                <a:cxn ang="0">
                  <a:pos x="0" y="0"/>
                </a:cxn>
              </a:cxnLst>
              <a:rect l="0" t="0" r="r" b="b"/>
              <a:pathLst>
                <a:path w="2">
                  <a:moveTo>
                    <a:pt x="0" y="0"/>
                  </a:moveTo>
                  <a:cubicBezTo>
                    <a:pt x="0" y="0"/>
                    <a:pt x="0" y="0"/>
                    <a:pt x="0" y="0"/>
                  </a:cubicBezTo>
                  <a:cubicBezTo>
                    <a:pt x="0" y="0"/>
                    <a:pt x="0" y="0"/>
                    <a:pt x="0" y="0"/>
                  </a:cubicBezTo>
                  <a:cubicBezTo>
                    <a:pt x="2" y="0"/>
                    <a:pt x="2" y="0"/>
                    <a:pt x="2" y="0"/>
                  </a:cubicBezTo>
                  <a:cubicBezTo>
                    <a:pt x="1" y="0"/>
                    <a:pt x="0" y="0"/>
                    <a:pt x="0" y="0"/>
                  </a:cubicBezTo>
                  <a:cubicBezTo>
                    <a:pt x="0" y="0"/>
                    <a:pt x="0" y="0"/>
                    <a:pt x="0" y="0"/>
                  </a:cubicBezTo>
                  <a:close/>
                </a:path>
              </a:pathLst>
            </a:cu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501" name="Freeform 108"/>
            <p:cNvSpPr>
              <a:spLocks/>
            </p:cNvSpPr>
            <p:nvPr/>
          </p:nvSpPr>
          <p:spPr bwMode="auto">
            <a:xfrm>
              <a:off x="4165388" y="3832086"/>
              <a:ext cx="546702" cy="612639"/>
            </a:xfrm>
            <a:custGeom>
              <a:avLst/>
              <a:gdLst/>
              <a:ahLst/>
              <a:cxnLst>
                <a:cxn ang="0">
                  <a:pos x="49" y="16"/>
                </a:cxn>
                <a:cxn ang="0">
                  <a:pos x="48" y="15"/>
                </a:cxn>
                <a:cxn ang="0">
                  <a:pos x="36" y="1"/>
                </a:cxn>
                <a:cxn ang="0">
                  <a:pos x="36" y="1"/>
                </a:cxn>
                <a:cxn ang="0">
                  <a:pos x="36" y="1"/>
                </a:cxn>
                <a:cxn ang="0">
                  <a:pos x="34" y="1"/>
                </a:cxn>
                <a:cxn ang="0">
                  <a:pos x="16" y="1"/>
                </a:cxn>
                <a:cxn ang="0">
                  <a:pos x="14" y="1"/>
                </a:cxn>
                <a:cxn ang="0">
                  <a:pos x="2" y="15"/>
                </a:cxn>
                <a:cxn ang="0">
                  <a:pos x="3" y="20"/>
                </a:cxn>
                <a:cxn ang="0">
                  <a:pos x="12" y="27"/>
                </a:cxn>
                <a:cxn ang="0">
                  <a:pos x="9" y="16"/>
                </a:cxn>
                <a:cxn ang="0">
                  <a:pos x="14" y="19"/>
                </a:cxn>
                <a:cxn ang="0">
                  <a:pos x="14" y="33"/>
                </a:cxn>
                <a:cxn ang="0">
                  <a:pos x="8" y="46"/>
                </a:cxn>
                <a:cxn ang="0">
                  <a:pos x="8" y="50"/>
                </a:cxn>
                <a:cxn ang="0">
                  <a:pos x="18" y="65"/>
                </a:cxn>
                <a:cxn ang="0">
                  <a:pos x="17" y="48"/>
                </a:cxn>
                <a:cxn ang="0">
                  <a:pos x="22" y="37"/>
                </a:cxn>
                <a:cxn ang="0">
                  <a:pos x="33" y="48"/>
                </a:cxn>
                <a:cxn ang="0">
                  <a:pos x="32" y="64"/>
                </a:cxn>
                <a:cxn ang="0">
                  <a:pos x="42" y="49"/>
                </a:cxn>
                <a:cxn ang="0">
                  <a:pos x="42" y="46"/>
                </a:cxn>
                <a:cxn ang="0">
                  <a:pos x="36" y="10"/>
                </a:cxn>
                <a:cxn ang="0">
                  <a:pos x="42" y="19"/>
                </a:cxn>
                <a:cxn ang="0">
                  <a:pos x="48" y="32"/>
                </a:cxn>
                <a:cxn ang="0">
                  <a:pos x="49" y="65"/>
                </a:cxn>
                <a:cxn ang="0">
                  <a:pos x="50" y="32"/>
                </a:cxn>
                <a:cxn ang="0">
                  <a:pos x="53" y="29"/>
                </a:cxn>
                <a:cxn ang="0">
                  <a:pos x="54" y="31"/>
                </a:cxn>
                <a:cxn ang="0">
                  <a:pos x="56" y="31"/>
                </a:cxn>
                <a:cxn ang="0">
                  <a:pos x="56" y="31"/>
                </a:cxn>
                <a:cxn ang="0">
                  <a:pos x="53" y="27"/>
                </a:cxn>
              </a:cxnLst>
              <a:rect l="0" t="0" r="r" b="b"/>
              <a:pathLst>
                <a:path w="56" h="66">
                  <a:moveTo>
                    <a:pt x="53" y="27"/>
                  </a:moveTo>
                  <a:cubicBezTo>
                    <a:pt x="49" y="16"/>
                    <a:pt x="49" y="16"/>
                    <a:pt x="49" y="16"/>
                  </a:cubicBezTo>
                  <a:cubicBezTo>
                    <a:pt x="49" y="16"/>
                    <a:pt x="48" y="15"/>
                    <a:pt x="48" y="15"/>
                  </a:cubicBezTo>
                  <a:cubicBezTo>
                    <a:pt x="48" y="15"/>
                    <a:pt x="48" y="15"/>
                    <a:pt x="48" y="15"/>
                  </a:cubicBezTo>
                  <a:cubicBezTo>
                    <a:pt x="39" y="2"/>
                    <a:pt x="39" y="2"/>
                    <a:pt x="39" y="2"/>
                  </a:cubicBezTo>
                  <a:cubicBezTo>
                    <a:pt x="39" y="1"/>
                    <a:pt x="37" y="1"/>
                    <a:pt x="36" y="1"/>
                  </a:cubicBezTo>
                  <a:cubicBezTo>
                    <a:pt x="36" y="1"/>
                    <a:pt x="36" y="1"/>
                    <a:pt x="36" y="1"/>
                  </a:cubicBezTo>
                  <a:cubicBezTo>
                    <a:pt x="36" y="1"/>
                    <a:pt x="36" y="1"/>
                    <a:pt x="36" y="1"/>
                  </a:cubicBezTo>
                  <a:cubicBezTo>
                    <a:pt x="36" y="1"/>
                    <a:pt x="36" y="1"/>
                    <a:pt x="36" y="1"/>
                  </a:cubicBezTo>
                  <a:cubicBezTo>
                    <a:pt x="36" y="1"/>
                    <a:pt x="36" y="1"/>
                    <a:pt x="36" y="1"/>
                  </a:cubicBezTo>
                  <a:cubicBezTo>
                    <a:pt x="36" y="1"/>
                    <a:pt x="36" y="1"/>
                    <a:pt x="36" y="1"/>
                  </a:cubicBezTo>
                  <a:cubicBezTo>
                    <a:pt x="34" y="1"/>
                    <a:pt x="34" y="1"/>
                    <a:pt x="34" y="1"/>
                  </a:cubicBezTo>
                  <a:cubicBezTo>
                    <a:pt x="32" y="4"/>
                    <a:pt x="29" y="6"/>
                    <a:pt x="25" y="6"/>
                  </a:cubicBezTo>
                  <a:cubicBezTo>
                    <a:pt x="21" y="6"/>
                    <a:pt x="18" y="4"/>
                    <a:pt x="16" y="1"/>
                  </a:cubicBezTo>
                  <a:cubicBezTo>
                    <a:pt x="14" y="1"/>
                    <a:pt x="14" y="1"/>
                    <a:pt x="14" y="1"/>
                  </a:cubicBezTo>
                  <a:cubicBezTo>
                    <a:pt x="14" y="1"/>
                    <a:pt x="14" y="1"/>
                    <a:pt x="14" y="1"/>
                  </a:cubicBezTo>
                  <a:cubicBezTo>
                    <a:pt x="12" y="0"/>
                    <a:pt x="11" y="1"/>
                    <a:pt x="10" y="2"/>
                  </a:cubicBezTo>
                  <a:cubicBezTo>
                    <a:pt x="2" y="15"/>
                    <a:pt x="2" y="15"/>
                    <a:pt x="2" y="15"/>
                  </a:cubicBezTo>
                  <a:cubicBezTo>
                    <a:pt x="0" y="16"/>
                    <a:pt x="1" y="18"/>
                    <a:pt x="2" y="19"/>
                  </a:cubicBezTo>
                  <a:cubicBezTo>
                    <a:pt x="3" y="20"/>
                    <a:pt x="3" y="20"/>
                    <a:pt x="3" y="20"/>
                  </a:cubicBezTo>
                  <a:cubicBezTo>
                    <a:pt x="12" y="27"/>
                    <a:pt x="12" y="27"/>
                    <a:pt x="12" y="27"/>
                  </a:cubicBezTo>
                  <a:cubicBezTo>
                    <a:pt x="12" y="27"/>
                    <a:pt x="12" y="27"/>
                    <a:pt x="12" y="27"/>
                  </a:cubicBezTo>
                  <a:cubicBezTo>
                    <a:pt x="12" y="18"/>
                    <a:pt x="12" y="18"/>
                    <a:pt x="12" y="18"/>
                  </a:cubicBezTo>
                  <a:cubicBezTo>
                    <a:pt x="9" y="16"/>
                    <a:pt x="9" y="16"/>
                    <a:pt x="9" y="16"/>
                  </a:cubicBezTo>
                  <a:cubicBezTo>
                    <a:pt x="14" y="9"/>
                    <a:pt x="14" y="9"/>
                    <a:pt x="14" y="9"/>
                  </a:cubicBezTo>
                  <a:cubicBezTo>
                    <a:pt x="14" y="19"/>
                    <a:pt x="14" y="19"/>
                    <a:pt x="14" y="19"/>
                  </a:cubicBezTo>
                  <a:cubicBezTo>
                    <a:pt x="14" y="27"/>
                    <a:pt x="14" y="27"/>
                    <a:pt x="14" y="27"/>
                  </a:cubicBezTo>
                  <a:cubicBezTo>
                    <a:pt x="14" y="33"/>
                    <a:pt x="14" y="33"/>
                    <a:pt x="14" y="33"/>
                  </a:cubicBezTo>
                  <a:cubicBezTo>
                    <a:pt x="14" y="33"/>
                    <a:pt x="14" y="33"/>
                    <a:pt x="14" y="33"/>
                  </a:cubicBezTo>
                  <a:cubicBezTo>
                    <a:pt x="8" y="46"/>
                    <a:pt x="8" y="46"/>
                    <a:pt x="8" y="46"/>
                  </a:cubicBezTo>
                  <a:cubicBezTo>
                    <a:pt x="8" y="47"/>
                    <a:pt x="7" y="48"/>
                    <a:pt x="7" y="48"/>
                  </a:cubicBezTo>
                  <a:cubicBezTo>
                    <a:pt x="7" y="49"/>
                    <a:pt x="7" y="49"/>
                    <a:pt x="8" y="50"/>
                  </a:cubicBezTo>
                  <a:cubicBezTo>
                    <a:pt x="12" y="62"/>
                    <a:pt x="12" y="62"/>
                    <a:pt x="12" y="62"/>
                  </a:cubicBezTo>
                  <a:cubicBezTo>
                    <a:pt x="13" y="65"/>
                    <a:pt x="16" y="66"/>
                    <a:pt x="18" y="65"/>
                  </a:cubicBezTo>
                  <a:cubicBezTo>
                    <a:pt x="20" y="64"/>
                    <a:pt x="21" y="62"/>
                    <a:pt x="21" y="59"/>
                  </a:cubicBezTo>
                  <a:cubicBezTo>
                    <a:pt x="17" y="48"/>
                    <a:pt x="17" y="48"/>
                    <a:pt x="17" y="48"/>
                  </a:cubicBezTo>
                  <a:cubicBezTo>
                    <a:pt x="22" y="37"/>
                    <a:pt x="22" y="37"/>
                    <a:pt x="22" y="37"/>
                  </a:cubicBezTo>
                  <a:cubicBezTo>
                    <a:pt x="22" y="37"/>
                    <a:pt x="22" y="37"/>
                    <a:pt x="22" y="37"/>
                  </a:cubicBezTo>
                  <a:cubicBezTo>
                    <a:pt x="28" y="37"/>
                    <a:pt x="28" y="37"/>
                    <a:pt x="28" y="37"/>
                  </a:cubicBezTo>
                  <a:cubicBezTo>
                    <a:pt x="33" y="48"/>
                    <a:pt x="33" y="48"/>
                    <a:pt x="33" y="48"/>
                  </a:cubicBezTo>
                  <a:cubicBezTo>
                    <a:pt x="29" y="59"/>
                    <a:pt x="29" y="59"/>
                    <a:pt x="29" y="59"/>
                  </a:cubicBezTo>
                  <a:cubicBezTo>
                    <a:pt x="28" y="61"/>
                    <a:pt x="29" y="63"/>
                    <a:pt x="32" y="64"/>
                  </a:cubicBezTo>
                  <a:cubicBezTo>
                    <a:pt x="34" y="65"/>
                    <a:pt x="37" y="64"/>
                    <a:pt x="37" y="62"/>
                  </a:cubicBezTo>
                  <a:cubicBezTo>
                    <a:pt x="42" y="49"/>
                    <a:pt x="42" y="49"/>
                    <a:pt x="42" y="49"/>
                  </a:cubicBezTo>
                  <a:cubicBezTo>
                    <a:pt x="42" y="49"/>
                    <a:pt x="42" y="48"/>
                    <a:pt x="42" y="47"/>
                  </a:cubicBezTo>
                  <a:cubicBezTo>
                    <a:pt x="42" y="47"/>
                    <a:pt x="42" y="46"/>
                    <a:pt x="42" y="46"/>
                  </a:cubicBezTo>
                  <a:cubicBezTo>
                    <a:pt x="36" y="33"/>
                    <a:pt x="36" y="33"/>
                    <a:pt x="36" y="33"/>
                  </a:cubicBezTo>
                  <a:cubicBezTo>
                    <a:pt x="36" y="10"/>
                    <a:pt x="36" y="10"/>
                    <a:pt x="36" y="10"/>
                  </a:cubicBezTo>
                  <a:cubicBezTo>
                    <a:pt x="42" y="19"/>
                    <a:pt x="42" y="19"/>
                    <a:pt x="42" y="19"/>
                  </a:cubicBezTo>
                  <a:cubicBezTo>
                    <a:pt x="42" y="19"/>
                    <a:pt x="42" y="19"/>
                    <a:pt x="42" y="19"/>
                  </a:cubicBezTo>
                  <a:cubicBezTo>
                    <a:pt x="46" y="30"/>
                    <a:pt x="46" y="30"/>
                    <a:pt x="46" y="30"/>
                  </a:cubicBezTo>
                  <a:cubicBezTo>
                    <a:pt x="46" y="31"/>
                    <a:pt x="47" y="32"/>
                    <a:pt x="48" y="32"/>
                  </a:cubicBezTo>
                  <a:cubicBezTo>
                    <a:pt x="48" y="64"/>
                    <a:pt x="48" y="64"/>
                    <a:pt x="48" y="64"/>
                  </a:cubicBezTo>
                  <a:cubicBezTo>
                    <a:pt x="48" y="64"/>
                    <a:pt x="49" y="65"/>
                    <a:pt x="49" y="65"/>
                  </a:cubicBezTo>
                  <a:cubicBezTo>
                    <a:pt x="50" y="65"/>
                    <a:pt x="50" y="64"/>
                    <a:pt x="50" y="64"/>
                  </a:cubicBezTo>
                  <a:cubicBezTo>
                    <a:pt x="50" y="32"/>
                    <a:pt x="50" y="32"/>
                    <a:pt x="50" y="32"/>
                  </a:cubicBezTo>
                  <a:cubicBezTo>
                    <a:pt x="50" y="32"/>
                    <a:pt x="50" y="32"/>
                    <a:pt x="51" y="32"/>
                  </a:cubicBezTo>
                  <a:cubicBezTo>
                    <a:pt x="52" y="31"/>
                    <a:pt x="53" y="30"/>
                    <a:pt x="53" y="29"/>
                  </a:cubicBezTo>
                  <a:cubicBezTo>
                    <a:pt x="53" y="29"/>
                    <a:pt x="54" y="30"/>
                    <a:pt x="54" y="31"/>
                  </a:cubicBezTo>
                  <a:cubicBezTo>
                    <a:pt x="54" y="31"/>
                    <a:pt x="54" y="31"/>
                    <a:pt x="54" y="31"/>
                  </a:cubicBezTo>
                  <a:cubicBezTo>
                    <a:pt x="54" y="31"/>
                    <a:pt x="54" y="31"/>
                    <a:pt x="55" y="31"/>
                  </a:cubicBezTo>
                  <a:cubicBezTo>
                    <a:pt x="55" y="31"/>
                    <a:pt x="56" y="31"/>
                    <a:pt x="56" y="31"/>
                  </a:cubicBezTo>
                  <a:cubicBezTo>
                    <a:pt x="56" y="31"/>
                    <a:pt x="56" y="31"/>
                    <a:pt x="56" y="31"/>
                  </a:cubicBezTo>
                  <a:cubicBezTo>
                    <a:pt x="56" y="31"/>
                    <a:pt x="56" y="31"/>
                    <a:pt x="56" y="31"/>
                  </a:cubicBezTo>
                  <a:cubicBezTo>
                    <a:pt x="56" y="30"/>
                    <a:pt x="56" y="30"/>
                    <a:pt x="56" y="30"/>
                  </a:cubicBezTo>
                  <a:cubicBezTo>
                    <a:pt x="56" y="29"/>
                    <a:pt x="54" y="27"/>
                    <a:pt x="53" y="27"/>
                  </a:cubicBezTo>
                  <a:close/>
                </a:path>
              </a:pathLst>
            </a:cu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502" name="Line 109"/>
            <p:cNvSpPr>
              <a:spLocks noChangeShapeType="1"/>
            </p:cNvSpPr>
            <p:nvPr/>
          </p:nvSpPr>
          <p:spPr bwMode="auto">
            <a:xfrm>
              <a:off x="4409748" y="3792814"/>
              <a:ext cx="4140" cy="3928"/>
            </a:xfrm>
            <a:prstGeom prst="line">
              <a:avLst/>
            </a:pr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503" name="Line 110"/>
            <p:cNvSpPr>
              <a:spLocks noChangeShapeType="1"/>
            </p:cNvSpPr>
            <p:nvPr/>
          </p:nvSpPr>
          <p:spPr bwMode="auto">
            <a:xfrm>
              <a:off x="4409748" y="3792814"/>
              <a:ext cx="4140" cy="3928"/>
            </a:xfrm>
            <a:prstGeom prst="line">
              <a:avLst/>
            </a:pr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504" name="Freeform 111"/>
            <p:cNvSpPr>
              <a:spLocks/>
            </p:cNvSpPr>
            <p:nvPr/>
          </p:nvSpPr>
          <p:spPr bwMode="auto">
            <a:xfrm>
              <a:off x="5055851" y="3839941"/>
              <a:ext cx="4140" cy="3928"/>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close/>
                </a:path>
              </a:pathLst>
            </a:cu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505" name="Oval 112"/>
            <p:cNvSpPr>
              <a:spLocks noChangeArrowheads="1"/>
            </p:cNvSpPr>
            <p:nvPr/>
          </p:nvSpPr>
          <p:spPr bwMode="auto">
            <a:xfrm>
              <a:off x="4869475" y="3729980"/>
              <a:ext cx="144958" cy="137452"/>
            </a:xfrm>
            <a:prstGeom prst="ellipse">
              <a:avLst/>
            </a:pr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506" name="Freeform 113"/>
            <p:cNvSpPr>
              <a:spLocks/>
            </p:cNvSpPr>
            <p:nvPr/>
          </p:nvSpPr>
          <p:spPr bwMode="auto">
            <a:xfrm>
              <a:off x="5055851" y="3839941"/>
              <a:ext cx="8283" cy="3928"/>
            </a:xfrm>
            <a:custGeom>
              <a:avLst/>
              <a:gdLst/>
              <a:ahLst/>
              <a:cxnLst>
                <a:cxn ang="0">
                  <a:pos x="0" y="0"/>
                </a:cxn>
                <a:cxn ang="0">
                  <a:pos x="0" y="0"/>
                </a:cxn>
                <a:cxn ang="0">
                  <a:pos x="0" y="0"/>
                </a:cxn>
                <a:cxn ang="0">
                  <a:pos x="1" y="0"/>
                </a:cxn>
                <a:cxn ang="0">
                  <a:pos x="0" y="0"/>
                </a:cxn>
                <a:cxn ang="0">
                  <a:pos x="0" y="0"/>
                </a:cxn>
              </a:cxnLst>
              <a:rect l="0" t="0" r="r" b="b"/>
              <a:pathLst>
                <a:path w="1">
                  <a:moveTo>
                    <a:pt x="0" y="0"/>
                  </a:moveTo>
                  <a:cubicBezTo>
                    <a:pt x="0" y="0"/>
                    <a:pt x="0" y="0"/>
                    <a:pt x="0" y="0"/>
                  </a:cubicBezTo>
                  <a:cubicBezTo>
                    <a:pt x="0" y="0"/>
                    <a:pt x="0" y="0"/>
                    <a:pt x="0" y="0"/>
                  </a:cubicBezTo>
                  <a:cubicBezTo>
                    <a:pt x="1" y="0"/>
                    <a:pt x="1" y="0"/>
                    <a:pt x="1" y="0"/>
                  </a:cubicBezTo>
                  <a:cubicBezTo>
                    <a:pt x="0" y="0"/>
                    <a:pt x="0" y="0"/>
                    <a:pt x="0" y="0"/>
                  </a:cubicBezTo>
                  <a:cubicBezTo>
                    <a:pt x="0" y="0"/>
                    <a:pt x="0" y="0"/>
                    <a:pt x="0" y="0"/>
                  </a:cubicBezTo>
                  <a:close/>
                </a:path>
              </a:pathLst>
            </a:cu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507" name="Freeform 114"/>
            <p:cNvSpPr>
              <a:spLocks/>
            </p:cNvSpPr>
            <p:nvPr/>
          </p:nvSpPr>
          <p:spPr bwMode="auto">
            <a:xfrm>
              <a:off x="4703808" y="3832086"/>
              <a:ext cx="538419" cy="612639"/>
            </a:xfrm>
            <a:custGeom>
              <a:avLst/>
              <a:gdLst/>
              <a:ahLst/>
              <a:cxnLst>
                <a:cxn ang="0">
                  <a:pos x="48" y="16"/>
                </a:cxn>
                <a:cxn ang="0">
                  <a:pos x="47" y="15"/>
                </a:cxn>
                <a:cxn ang="0">
                  <a:pos x="36" y="1"/>
                </a:cxn>
                <a:cxn ang="0">
                  <a:pos x="36" y="1"/>
                </a:cxn>
                <a:cxn ang="0">
                  <a:pos x="36" y="1"/>
                </a:cxn>
                <a:cxn ang="0">
                  <a:pos x="33" y="1"/>
                </a:cxn>
                <a:cxn ang="0">
                  <a:pos x="16" y="1"/>
                </a:cxn>
                <a:cxn ang="0">
                  <a:pos x="13" y="1"/>
                </a:cxn>
                <a:cxn ang="0">
                  <a:pos x="1" y="15"/>
                </a:cxn>
                <a:cxn ang="0">
                  <a:pos x="3" y="20"/>
                </a:cxn>
                <a:cxn ang="0">
                  <a:pos x="12" y="27"/>
                </a:cxn>
                <a:cxn ang="0">
                  <a:pos x="9" y="16"/>
                </a:cxn>
                <a:cxn ang="0">
                  <a:pos x="13" y="19"/>
                </a:cxn>
                <a:cxn ang="0">
                  <a:pos x="13" y="33"/>
                </a:cxn>
                <a:cxn ang="0">
                  <a:pos x="7" y="46"/>
                </a:cxn>
                <a:cxn ang="0">
                  <a:pos x="7" y="50"/>
                </a:cxn>
                <a:cxn ang="0">
                  <a:pos x="18" y="65"/>
                </a:cxn>
                <a:cxn ang="0">
                  <a:pos x="16" y="48"/>
                </a:cxn>
                <a:cxn ang="0">
                  <a:pos x="21" y="37"/>
                </a:cxn>
                <a:cxn ang="0">
                  <a:pos x="33" y="48"/>
                </a:cxn>
                <a:cxn ang="0">
                  <a:pos x="31" y="64"/>
                </a:cxn>
                <a:cxn ang="0">
                  <a:pos x="42" y="49"/>
                </a:cxn>
                <a:cxn ang="0">
                  <a:pos x="42" y="46"/>
                </a:cxn>
                <a:cxn ang="0">
                  <a:pos x="36" y="10"/>
                </a:cxn>
                <a:cxn ang="0">
                  <a:pos x="42" y="19"/>
                </a:cxn>
                <a:cxn ang="0">
                  <a:pos x="48" y="32"/>
                </a:cxn>
                <a:cxn ang="0">
                  <a:pos x="49" y="65"/>
                </a:cxn>
                <a:cxn ang="0">
                  <a:pos x="50" y="32"/>
                </a:cxn>
                <a:cxn ang="0">
                  <a:pos x="52" y="29"/>
                </a:cxn>
                <a:cxn ang="0">
                  <a:pos x="54" y="31"/>
                </a:cxn>
                <a:cxn ang="0">
                  <a:pos x="55" y="31"/>
                </a:cxn>
                <a:cxn ang="0">
                  <a:pos x="55" y="31"/>
                </a:cxn>
                <a:cxn ang="0">
                  <a:pos x="52" y="27"/>
                </a:cxn>
              </a:cxnLst>
              <a:rect l="0" t="0" r="r" b="b"/>
              <a:pathLst>
                <a:path w="55" h="66">
                  <a:moveTo>
                    <a:pt x="52" y="27"/>
                  </a:moveTo>
                  <a:cubicBezTo>
                    <a:pt x="48" y="16"/>
                    <a:pt x="48" y="16"/>
                    <a:pt x="48" y="16"/>
                  </a:cubicBezTo>
                  <a:cubicBezTo>
                    <a:pt x="48" y="16"/>
                    <a:pt x="48" y="15"/>
                    <a:pt x="48" y="15"/>
                  </a:cubicBezTo>
                  <a:cubicBezTo>
                    <a:pt x="48" y="15"/>
                    <a:pt x="47" y="15"/>
                    <a:pt x="47" y="15"/>
                  </a:cubicBezTo>
                  <a:cubicBezTo>
                    <a:pt x="39" y="2"/>
                    <a:pt x="39" y="2"/>
                    <a:pt x="39" y="2"/>
                  </a:cubicBezTo>
                  <a:cubicBezTo>
                    <a:pt x="38" y="1"/>
                    <a:pt x="37" y="1"/>
                    <a:pt x="36" y="1"/>
                  </a:cubicBezTo>
                  <a:cubicBezTo>
                    <a:pt x="36" y="1"/>
                    <a:pt x="36" y="1"/>
                    <a:pt x="36" y="1"/>
                  </a:cubicBezTo>
                  <a:cubicBezTo>
                    <a:pt x="36" y="1"/>
                    <a:pt x="36" y="1"/>
                    <a:pt x="36" y="1"/>
                  </a:cubicBezTo>
                  <a:cubicBezTo>
                    <a:pt x="36" y="1"/>
                    <a:pt x="36" y="1"/>
                    <a:pt x="36" y="1"/>
                  </a:cubicBezTo>
                  <a:cubicBezTo>
                    <a:pt x="36" y="1"/>
                    <a:pt x="36" y="1"/>
                    <a:pt x="36" y="1"/>
                  </a:cubicBezTo>
                  <a:cubicBezTo>
                    <a:pt x="36" y="1"/>
                    <a:pt x="36" y="1"/>
                    <a:pt x="36" y="1"/>
                  </a:cubicBezTo>
                  <a:cubicBezTo>
                    <a:pt x="33" y="1"/>
                    <a:pt x="33" y="1"/>
                    <a:pt x="33" y="1"/>
                  </a:cubicBezTo>
                  <a:cubicBezTo>
                    <a:pt x="32" y="4"/>
                    <a:pt x="28" y="6"/>
                    <a:pt x="25" y="6"/>
                  </a:cubicBezTo>
                  <a:cubicBezTo>
                    <a:pt x="21" y="6"/>
                    <a:pt x="18" y="4"/>
                    <a:pt x="16" y="1"/>
                  </a:cubicBezTo>
                  <a:cubicBezTo>
                    <a:pt x="13" y="1"/>
                    <a:pt x="13" y="1"/>
                    <a:pt x="13" y="1"/>
                  </a:cubicBezTo>
                  <a:cubicBezTo>
                    <a:pt x="13" y="1"/>
                    <a:pt x="13" y="1"/>
                    <a:pt x="13" y="1"/>
                  </a:cubicBezTo>
                  <a:cubicBezTo>
                    <a:pt x="12" y="0"/>
                    <a:pt x="11" y="1"/>
                    <a:pt x="10" y="2"/>
                  </a:cubicBezTo>
                  <a:cubicBezTo>
                    <a:pt x="1" y="15"/>
                    <a:pt x="1" y="15"/>
                    <a:pt x="1" y="15"/>
                  </a:cubicBezTo>
                  <a:cubicBezTo>
                    <a:pt x="0" y="16"/>
                    <a:pt x="0" y="18"/>
                    <a:pt x="2" y="19"/>
                  </a:cubicBezTo>
                  <a:cubicBezTo>
                    <a:pt x="2" y="20"/>
                    <a:pt x="2" y="20"/>
                    <a:pt x="3" y="20"/>
                  </a:cubicBezTo>
                  <a:cubicBezTo>
                    <a:pt x="11" y="27"/>
                    <a:pt x="11" y="27"/>
                    <a:pt x="11" y="27"/>
                  </a:cubicBezTo>
                  <a:cubicBezTo>
                    <a:pt x="11" y="27"/>
                    <a:pt x="12" y="27"/>
                    <a:pt x="12" y="27"/>
                  </a:cubicBezTo>
                  <a:cubicBezTo>
                    <a:pt x="12" y="18"/>
                    <a:pt x="12" y="18"/>
                    <a:pt x="12" y="18"/>
                  </a:cubicBezTo>
                  <a:cubicBezTo>
                    <a:pt x="9" y="16"/>
                    <a:pt x="9" y="16"/>
                    <a:pt x="9" y="16"/>
                  </a:cubicBezTo>
                  <a:cubicBezTo>
                    <a:pt x="13" y="9"/>
                    <a:pt x="13" y="9"/>
                    <a:pt x="13" y="9"/>
                  </a:cubicBezTo>
                  <a:cubicBezTo>
                    <a:pt x="13" y="19"/>
                    <a:pt x="13" y="19"/>
                    <a:pt x="13" y="19"/>
                  </a:cubicBezTo>
                  <a:cubicBezTo>
                    <a:pt x="13" y="27"/>
                    <a:pt x="13" y="27"/>
                    <a:pt x="13" y="27"/>
                  </a:cubicBezTo>
                  <a:cubicBezTo>
                    <a:pt x="13" y="33"/>
                    <a:pt x="13" y="33"/>
                    <a:pt x="13" y="33"/>
                  </a:cubicBezTo>
                  <a:cubicBezTo>
                    <a:pt x="13" y="33"/>
                    <a:pt x="13" y="33"/>
                    <a:pt x="13" y="33"/>
                  </a:cubicBezTo>
                  <a:cubicBezTo>
                    <a:pt x="7" y="46"/>
                    <a:pt x="7" y="46"/>
                    <a:pt x="7" y="46"/>
                  </a:cubicBezTo>
                  <a:cubicBezTo>
                    <a:pt x="7" y="47"/>
                    <a:pt x="7" y="48"/>
                    <a:pt x="7" y="48"/>
                  </a:cubicBezTo>
                  <a:cubicBezTo>
                    <a:pt x="7" y="49"/>
                    <a:pt x="7" y="49"/>
                    <a:pt x="7" y="50"/>
                  </a:cubicBezTo>
                  <a:cubicBezTo>
                    <a:pt x="12" y="62"/>
                    <a:pt x="12" y="62"/>
                    <a:pt x="12" y="62"/>
                  </a:cubicBezTo>
                  <a:cubicBezTo>
                    <a:pt x="13" y="65"/>
                    <a:pt x="15" y="66"/>
                    <a:pt x="18" y="65"/>
                  </a:cubicBezTo>
                  <a:cubicBezTo>
                    <a:pt x="20" y="64"/>
                    <a:pt x="21" y="62"/>
                    <a:pt x="20" y="59"/>
                  </a:cubicBezTo>
                  <a:cubicBezTo>
                    <a:pt x="16" y="48"/>
                    <a:pt x="16" y="48"/>
                    <a:pt x="16" y="48"/>
                  </a:cubicBezTo>
                  <a:cubicBezTo>
                    <a:pt x="21" y="37"/>
                    <a:pt x="21" y="37"/>
                    <a:pt x="21" y="37"/>
                  </a:cubicBezTo>
                  <a:cubicBezTo>
                    <a:pt x="21" y="37"/>
                    <a:pt x="21" y="37"/>
                    <a:pt x="21" y="37"/>
                  </a:cubicBezTo>
                  <a:cubicBezTo>
                    <a:pt x="28" y="37"/>
                    <a:pt x="28" y="37"/>
                    <a:pt x="28" y="37"/>
                  </a:cubicBezTo>
                  <a:cubicBezTo>
                    <a:pt x="33" y="48"/>
                    <a:pt x="33" y="48"/>
                    <a:pt x="33" y="48"/>
                  </a:cubicBezTo>
                  <a:cubicBezTo>
                    <a:pt x="29" y="59"/>
                    <a:pt x="29" y="59"/>
                    <a:pt x="29" y="59"/>
                  </a:cubicBezTo>
                  <a:cubicBezTo>
                    <a:pt x="28" y="61"/>
                    <a:pt x="29" y="63"/>
                    <a:pt x="31" y="64"/>
                  </a:cubicBezTo>
                  <a:cubicBezTo>
                    <a:pt x="34" y="65"/>
                    <a:pt x="36" y="64"/>
                    <a:pt x="37" y="62"/>
                  </a:cubicBezTo>
                  <a:cubicBezTo>
                    <a:pt x="42" y="49"/>
                    <a:pt x="42" y="49"/>
                    <a:pt x="42" y="49"/>
                  </a:cubicBezTo>
                  <a:cubicBezTo>
                    <a:pt x="42" y="49"/>
                    <a:pt x="42" y="48"/>
                    <a:pt x="42" y="47"/>
                  </a:cubicBezTo>
                  <a:cubicBezTo>
                    <a:pt x="42" y="47"/>
                    <a:pt x="42" y="46"/>
                    <a:pt x="42" y="46"/>
                  </a:cubicBezTo>
                  <a:cubicBezTo>
                    <a:pt x="36" y="33"/>
                    <a:pt x="36" y="33"/>
                    <a:pt x="36" y="33"/>
                  </a:cubicBezTo>
                  <a:cubicBezTo>
                    <a:pt x="36" y="10"/>
                    <a:pt x="36" y="10"/>
                    <a:pt x="36" y="10"/>
                  </a:cubicBezTo>
                  <a:cubicBezTo>
                    <a:pt x="42" y="19"/>
                    <a:pt x="42" y="19"/>
                    <a:pt x="42" y="19"/>
                  </a:cubicBezTo>
                  <a:cubicBezTo>
                    <a:pt x="42" y="19"/>
                    <a:pt x="42" y="19"/>
                    <a:pt x="42" y="19"/>
                  </a:cubicBezTo>
                  <a:cubicBezTo>
                    <a:pt x="46" y="30"/>
                    <a:pt x="46" y="30"/>
                    <a:pt x="46" y="30"/>
                  </a:cubicBezTo>
                  <a:cubicBezTo>
                    <a:pt x="46" y="31"/>
                    <a:pt x="47" y="32"/>
                    <a:pt x="48" y="32"/>
                  </a:cubicBezTo>
                  <a:cubicBezTo>
                    <a:pt x="48" y="64"/>
                    <a:pt x="48" y="64"/>
                    <a:pt x="48" y="64"/>
                  </a:cubicBezTo>
                  <a:cubicBezTo>
                    <a:pt x="48" y="64"/>
                    <a:pt x="48" y="65"/>
                    <a:pt x="49" y="65"/>
                  </a:cubicBezTo>
                  <a:cubicBezTo>
                    <a:pt x="49" y="65"/>
                    <a:pt x="50" y="64"/>
                    <a:pt x="50" y="64"/>
                  </a:cubicBezTo>
                  <a:cubicBezTo>
                    <a:pt x="50" y="32"/>
                    <a:pt x="50" y="32"/>
                    <a:pt x="50" y="32"/>
                  </a:cubicBezTo>
                  <a:cubicBezTo>
                    <a:pt x="50" y="32"/>
                    <a:pt x="50" y="32"/>
                    <a:pt x="50" y="32"/>
                  </a:cubicBezTo>
                  <a:cubicBezTo>
                    <a:pt x="51" y="31"/>
                    <a:pt x="52" y="30"/>
                    <a:pt x="52" y="29"/>
                  </a:cubicBezTo>
                  <a:cubicBezTo>
                    <a:pt x="53" y="29"/>
                    <a:pt x="54" y="30"/>
                    <a:pt x="54" y="31"/>
                  </a:cubicBezTo>
                  <a:cubicBezTo>
                    <a:pt x="54" y="31"/>
                    <a:pt x="54" y="31"/>
                    <a:pt x="54" y="31"/>
                  </a:cubicBezTo>
                  <a:cubicBezTo>
                    <a:pt x="54" y="31"/>
                    <a:pt x="54" y="31"/>
                    <a:pt x="54" y="31"/>
                  </a:cubicBezTo>
                  <a:cubicBezTo>
                    <a:pt x="55" y="31"/>
                    <a:pt x="55" y="31"/>
                    <a:pt x="55" y="31"/>
                  </a:cubicBezTo>
                  <a:cubicBezTo>
                    <a:pt x="55" y="31"/>
                    <a:pt x="55" y="31"/>
                    <a:pt x="55" y="31"/>
                  </a:cubicBezTo>
                  <a:cubicBezTo>
                    <a:pt x="55" y="31"/>
                    <a:pt x="55" y="31"/>
                    <a:pt x="55" y="31"/>
                  </a:cubicBezTo>
                  <a:cubicBezTo>
                    <a:pt x="55" y="30"/>
                    <a:pt x="55" y="30"/>
                    <a:pt x="55" y="30"/>
                  </a:cubicBezTo>
                  <a:cubicBezTo>
                    <a:pt x="55" y="29"/>
                    <a:pt x="54" y="27"/>
                    <a:pt x="52" y="27"/>
                  </a:cubicBezTo>
                  <a:close/>
                </a:path>
              </a:pathLst>
            </a:cu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508" name="Line 115"/>
            <p:cNvSpPr>
              <a:spLocks noChangeShapeType="1"/>
            </p:cNvSpPr>
            <p:nvPr/>
          </p:nvSpPr>
          <p:spPr bwMode="auto">
            <a:xfrm>
              <a:off x="4948167" y="3792814"/>
              <a:ext cx="4140" cy="3928"/>
            </a:xfrm>
            <a:prstGeom prst="line">
              <a:avLst/>
            </a:pr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509" name="Line 116"/>
            <p:cNvSpPr>
              <a:spLocks noChangeShapeType="1"/>
            </p:cNvSpPr>
            <p:nvPr/>
          </p:nvSpPr>
          <p:spPr bwMode="auto">
            <a:xfrm>
              <a:off x="4948167" y="3792814"/>
              <a:ext cx="4140" cy="3928"/>
            </a:xfrm>
            <a:prstGeom prst="line">
              <a:avLst/>
            </a:pr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510" name="Freeform 117"/>
            <p:cNvSpPr>
              <a:spLocks/>
            </p:cNvSpPr>
            <p:nvPr/>
          </p:nvSpPr>
          <p:spPr bwMode="auto">
            <a:xfrm>
              <a:off x="5581847" y="3839941"/>
              <a:ext cx="4140" cy="3928"/>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close/>
                </a:path>
              </a:pathLst>
            </a:cu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511" name="Oval 118"/>
            <p:cNvSpPr>
              <a:spLocks noChangeArrowheads="1"/>
            </p:cNvSpPr>
            <p:nvPr/>
          </p:nvSpPr>
          <p:spPr bwMode="auto">
            <a:xfrm>
              <a:off x="5399612" y="3729980"/>
              <a:ext cx="144958" cy="137452"/>
            </a:xfrm>
            <a:prstGeom prst="ellipse">
              <a:avLst/>
            </a:pr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512" name="Freeform 119"/>
            <p:cNvSpPr>
              <a:spLocks/>
            </p:cNvSpPr>
            <p:nvPr/>
          </p:nvSpPr>
          <p:spPr bwMode="auto">
            <a:xfrm>
              <a:off x="5573562" y="3839941"/>
              <a:ext cx="20708" cy="3928"/>
            </a:xfrm>
            <a:custGeom>
              <a:avLst/>
              <a:gdLst/>
              <a:ahLst/>
              <a:cxnLst>
                <a:cxn ang="0">
                  <a:pos x="1" y="0"/>
                </a:cxn>
                <a:cxn ang="0">
                  <a:pos x="1" y="0"/>
                </a:cxn>
                <a:cxn ang="0">
                  <a:pos x="1" y="0"/>
                </a:cxn>
                <a:cxn ang="0">
                  <a:pos x="2" y="0"/>
                </a:cxn>
                <a:cxn ang="0">
                  <a:pos x="0" y="0"/>
                </a:cxn>
                <a:cxn ang="0">
                  <a:pos x="1" y="0"/>
                </a:cxn>
              </a:cxnLst>
              <a:rect l="0" t="0" r="r" b="b"/>
              <a:pathLst>
                <a:path w="2">
                  <a:moveTo>
                    <a:pt x="1" y="0"/>
                  </a:moveTo>
                  <a:cubicBezTo>
                    <a:pt x="1" y="0"/>
                    <a:pt x="1" y="0"/>
                    <a:pt x="1" y="0"/>
                  </a:cubicBezTo>
                  <a:cubicBezTo>
                    <a:pt x="1" y="0"/>
                    <a:pt x="1" y="0"/>
                    <a:pt x="1" y="0"/>
                  </a:cubicBezTo>
                  <a:cubicBezTo>
                    <a:pt x="2" y="0"/>
                    <a:pt x="2" y="0"/>
                    <a:pt x="2" y="0"/>
                  </a:cubicBezTo>
                  <a:cubicBezTo>
                    <a:pt x="1" y="0"/>
                    <a:pt x="1" y="0"/>
                    <a:pt x="0" y="0"/>
                  </a:cubicBezTo>
                  <a:cubicBezTo>
                    <a:pt x="1" y="0"/>
                    <a:pt x="1" y="0"/>
                    <a:pt x="1" y="0"/>
                  </a:cubicBezTo>
                  <a:close/>
                </a:path>
              </a:pathLst>
            </a:cu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513" name="Freeform 120"/>
            <p:cNvSpPr>
              <a:spLocks/>
            </p:cNvSpPr>
            <p:nvPr/>
          </p:nvSpPr>
          <p:spPr bwMode="auto">
            <a:xfrm>
              <a:off x="5229804" y="3832086"/>
              <a:ext cx="538419" cy="612639"/>
            </a:xfrm>
            <a:custGeom>
              <a:avLst/>
              <a:gdLst/>
              <a:ahLst/>
              <a:cxnLst>
                <a:cxn ang="0">
                  <a:pos x="48" y="16"/>
                </a:cxn>
                <a:cxn ang="0">
                  <a:pos x="47" y="15"/>
                </a:cxn>
                <a:cxn ang="0">
                  <a:pos x="36" y="1"/>
                </a:cxn>
                <a:cxn ang="0">
                  <a:pos x="36" y="1"/>
                </a:cxn>
                <a:cxn ang="0">
                  <a:pos x="36" y="1"/>
                </a:cxn>
                <a:cxn ang="0">
                  <a:pos x="33" y="1"/>
                </a:cxn>
                <a:cxn ang="0">
                  <a:pos x="16" y="1"/>
                </a:cxn>
                <a:cxn ang="0">
                  <a:pos x="13" y="1"/>
                </a:cxn>
                <a:cxn ang="0">
                  <a:pos x="1" y="15"/>
                </a:cxn>
                <a:cxn ang="0">
                  <a:pos x="2" y="20"/>
                </a:cxn>
                <a:cxn ang="0">
                  <a:pos x="11" y="27"/>
                </a:cxn>
                <a:cxn ang="0">
                  <a:pos x="9" y="16"/>
                </a:cxn>
                <a:cxn ang="0">
                  <a:pos x="13" y="19"/>
                </a:cxn>
                <a:cxn ang="0">
                  <a:pos x="13" y="33"/>
                </a:cxn>
                <a:cxn ang="0">
                  <a:pos x="7" y="46"/>
                </a:cxn>
                <a:cxn ang="0">
                  <a:pos x="7" y="50"/>
                </a:cxn>
                <a:cxn ang="0">
                  <a:pos x="18" y="65"/>
                </a:cxn>
                <a:cxn ang="0">
                  <a:pos x="16" y="48"/>
                </a:cxn>
                <a:cxn ang="0">
                  <a:pos x="21" y="37"/>
                </a:cxn>
                <a:cxn ang="0">
                  <a:pos x="33" y="48"/>
                </a:cxn>
                <a:cxn ang="0">
                  <a:pos x="31" y="64"/>
                </a:cxn>
                <a:cxn ang="0">
                  <a:pos x="42" y="49"/>
                </a:cxn>
                <a:cxn ang="0">
                  <a:pos x="42" y="46"/>
                </a:cxn>
                <a:cxn ang="0">
                  <a:pos x="36" y="10"/>
                </a:cxn>
                <a:cxn ang="0">
                  <a:pos x="42" y="19"/>
                </a:cxn>
                <a:cxn ang="0">
                  <a:pos x="48" y="32"/>
                </a:cxn>
                <a:cxn ang="0">
                  <a:pos x="49" y="65"/>
                </a:cxn>
                <a:cxn ang="0">
                  <a:pos x="50" y="32"/>
                </a:cxn>
                <a:cxn ang="0">
                  <a:pos x="52" y="29"/>
                </a:cxn>
                <a:cxn ang="0">
                  <a:pos x="53" y="31"/>
                </a:cxn>
                <a:cxn ang="0">
                  <a:pos x="55" y="31"/>
                </a:cxn>
                <a:cxn ang="0">
                  <a:pos x="55" y="31"/>
                </a:cxn>
                <a:cxn ang="0">
                  <a:pos x="52" y="27"/>
                </a:cxn>
              </a:cxnLst>
              <a:rect l="0" t="0" r="r" b="b"/>
              <a:pathLst>
                <a:path w="55" h="66">
                  <a:moveTo>
                    <a:pt x="52" y="27"/>
                  </a:moveTo>
                  <a:cubicBezTo>
                    <a:pt x="48" y="16"/>
                    <a:pt x="48" y="16"/>
                    <a:pt x="48" y="16"/>
                  </a:cubicBezTo>
                  <a:cubicBezTo>
                    <a:pt x="48" y="16"/>
                    <a:pt x="48" y="15"/>
                    <a:pt x="47" y="15"/>
                  </a:cubicBezTo>
                  <a:cubicBezTo>
                    <a:pt x="47" y="15"/>
                    <a:pt x="47" y="15"/>
                    <a:pt x="47" y="15"/>
                  </a:cubicBezTo>
                  <a:cubicBezTo>
                    <a:pt x="39" y="2"/>
                    <a:pt x="39" y="2"/>
                    <a:pt x="39" y="2"/>
                  </a:cubicBezTo>
                  <a:cubicBezTo>
                    <a:pt x="38" y="1"/>
                    <a:pt x="37" y="1"/>
                    <a:pt x="36" y="1"/>
                  </a:cubicBezTo>
                  <a:cubicBezTo>
                    <a:pt x="36" y="1"/>
                    <a:pt x="36" y="1"/>
                    <a:pt x="36" y="1"/>
                  </a:cubicBezTo>
                  <a:cubicBezTo>
                    <a:pt x="36" y="1"/>
                    <a:pt x="36" y="1"/>
                    <a:pt x="36" y="1"/>
                  </a:cubicBezTo>
                  <a:cubicBezTo>
                    <a:pt x="36" y="1"/>
                    <a:pt x="36" y="1"/>
                    <a:pt x="36" y="1"/>
                  </a:cubicBezTo>
                  <a:cubicBezTo>
                    <a:pt x="36" y="1"/>
                    <a:pt x="36" y="1"/>
                    <a:pt x="36" y="1"/>
                  </a:cubicBezTo>
                  <a:cubicBezTo>
                    <a:pt x="35" y="1"/>
                    <a:pt x="35" y="1"/>
                    <a:pt x="35" y="1"/>
                  </a:cubicBezTo>
                  <a:cubicBezTo>
                    <a:pt x="33" y="1"/>
                    <a:pt x="33" y="1"/>
                    <a:pt x="33" y="1"/>
                  </a:cubicBezTo>
                  <a:cubicBezTo>
                    <a:pt x="32" y="4"/>
                    <a:pt x="28" y="6"/>
                    <a:pt x="24" y="6"/>
                  </a:cubicBezTo>
                  <a:cubicBezTo>
                    <a:pt x="21" y="6"/>
                    <a:pt x="17" y="4"/>
                    <a:pt x="16" y="1"/>
                  </a:cubicBezTo>
                  <a:cubicBezTo>
                    <a:pt x="13" y="1"/>
                    <a:pt x="13" y="1"/>
                    <a:pt x="13" y="1"/>
                  </a:cubicBezTo>
                  <a:cubicBezTo>
                    <a:pt x="13" y="1"/>
                    <a:pt x="13" y="1"/>
                    <a:pt x="13" y="1"/>
                  </a:cubicBezTo>
                  <a:cubicBezTo>
                    <a:pt x="12" y="0"/>
                    <a:pt x="10" y="1"/>
                    <a:pt x="10" y="2"/>
                  </a:cubicBezTo>
                  <a:cubicBezTo>
                    <a:pt x="1" y="15"/>
                    <a:pt x="1" y="15"/>
                    <a:pt x="1" y="15"/>
                  </a:cubicBezTo>
                  <a:cubicBezTo>
                    <a:pt x="0" y="16"/>
                    <a:pt x="0" y="18"/>
                    <a:pt x="2" y="19"/>
                  </a:cubicBezTo>
                  <a:cubicBezTo>
                    <a:pt x="2" y="20"/>
                    <a:pt x="2" y="20"/>
                    <a:pt x="2" y="20"/>
                  </a:cubicBezTo>
                  <a:cubicBezTo>
                    <a:pt x="11" y="27"/>
                    <a:pt x="11" y="27"/>
                    <a:pt x="11" y="27"/>
                  </a:cubicBezTo>
                  <a:cubicBezTo>
                    <a:pt x="11" y="27"/>
                    <a:pt x="11" y="27"/>
                    <a:pt x="11" y="27"/>
                  </a:cubicBezTo>
                  <a:cubicBezTo>
                    <a:pt x="11" y="18"/>
                    <a:pt x="11" y="18"/>
                    <a:pt x="11" y="18"/>
                  </a:cubicBezTo>
                  <a:cubicBezTo>
                    <a:pt x="9" y="16"/>
                    <a:pt x="9" y="16"/>
                    <a:pt x="9" y="16"/>
                  </a:cubicBezTo>
                  <a:cubicBezTo>
                    <a:pt x="13" y="9"/>
                    <a:pt x="13" y="9"/>
                    <a:pt x="13" y="9"/>
                  </a:cubicBezTo>
                  <a:cubicBezTo>
                    <a:pt x="13" y="19"/>
                    <a:pt x="13" y="19"/>
                    <a:pt x="13" y="19"/>
                  </a:cubicBezTo>
                  <a:cubicBezTo>
                    <a:pt x="13" y="27"/>
                    <a:pt x="13" y="27"/>
                    <a:pt x="13" y="27"/>
                  </a:cubicBezTo>
                  <a:cubicBezTo>
                    <a:pt x="13" y="33"/>
                    <a:pt x="13" y="33"/>
                    <a:pt x="13" y="33"/>
                  </a:cubicBezTo>
                  <a:cubicBezTo>
                    <a:pt x="13" y="33"/>
                    <a:pt x="13" y="33"/>
                    <a:pt x="13" y="33"/>
                  </a:cubicBezTo>
                  <a:cubicBezTo>
                    <a:pt x="7" y="46"/>
                    <a:pt x="7" y="46"/>
                    <a:pt x="7" y="46"/>
                  </a:cubicBezTo>
                  <a:cubicBezTo>
                    <a:pt x="7" y="47"/>
                    <a:pt x="7" y="48"/>
                    <a:pt x="7" y="48"/>
                  </a:cubicBezTo>
                  <a:cubicBezTo>
                    <a:pt x="7" y="49"/>
                    <a:pt x="7" y="49"/>
                    <a:pt x="7" y="50"/>
                  </a:cubicBezTo>
                  <a:cubicBezTo>
                    <a:pt x="12" y="62"/>
                    <a:pt x="12" y="62"/>
                    <a:pt x="12" y="62"/>
                  </a:cubicBezTo>
                  <a:cubicBezTo>
                    <a:pt x="13" y="65"/>
                    <a:pt x="15" y="66"/>
                    <a:pt x="18" y="65"/>
                  </a:cubicBezTo>
                  <a:cubicBezTo>
                    <a:pt x="20" y="64"/>
                    <a:pt x="21" y="62"/>
                    <a:pt x="20" y="59"/>
                  </a:cubicBezTo>
                  <a:cubicBezTo>
                    <a:pt x="16" y="48"/>
                    <a:pt x="16" y="48"/>
                    <a:pt x="16" y="48"/>
                  </a:cubicBezTo>
                  <a:cubicBezTo>
                    <a:pt x="21" y="37"/>
                    <a:pt x="21" y="37"/>
                    <a:pt x="21" y="37"/>
                  </a:cubicBezTo>
                  <a:cubicBezTo>
                    <a:pt x="21" y="37"/>
                    <a:pt x="21" y="37"/>
                    <a:pt x="21" y="37"/>
                  </a:cubicBezTo>
                  <a:cubicBezTo>
                    <a:pt x="28" y="37"/>
                    <a:pt x="28" y="37"/>
                    <a:pt x="28" y="37"/>
                  </a:cubicBezTo>
                  <a:cubicBezTo>
                    <a:pt x="33" y="48"/>
                    <a:pt x="33" y="48"/>
                    <a:pt x="33" y="48"/>
                  </a:cubicBezTo>
                  <a:cubicBezTo>
                    <a:pt x="29" y="59"/>
                    <a:pt x="29" y="59"/>
                    <a:pt x="29" y="59"/>
                  </a:cubicBezTo>
                  <a:cubicBezTo>
                    <a:pt x="28" y="61"/>
                    <a:pt x="29" y="63"/>
                    <a:pt x="31" y="64"/>
                  </a:cubicBezTo>
                  <a:cubicBezTo>
                    <a:pt x="34" y="65"/>
                    <a:pt x="36" y="64"/>
                    <a:pt x="37" y="62"/>
                  </a:cubicBezTo>
                  <a:cubicBezTo>
                    <a:pt x="42" y="49"/>
                    <a:pt x="42" y="49"/>
                    <a:pt x="42" y="49"/>
                  </a:cubicBezTo>
                  <a:cubicBezTo>
                    <a:pt x="42" y="49"/>
                    <a:pt x="42" y="48"/>
                    <a:pt x="42" y="47"/>
                  </a:cubicBezTo>
                  <a:cubicBezTo>
                    <a:pt x="42" y="47"/>
                    <a:pt x="42" y="46"/>
                    <a:pt x="42" y="46"/>
                  </a:cubicBezTo>
                  <a:cubicBezTo>
                    <a:pt x="36" y="33"/>
                    <a:pt x="36" y="33"/>
                    <a:pt x="36" y="33"/>
                  </a:cubicBezTo>
                  <a:cubicBezTo>
                    <a:pt x="36" y="10"/>
                    <a:pt x="36" y="10"/>
                    <a:pt x="36" y="10"/>
                  </a:cubicBezTo>
                  <a:cubicBezTo>
                    <a:pt x="41" y="19"/>
                    <a:pt x="41" y="19"/>
                    <a:pt x="41" y="19"/>
                  </a:cubicBezTo>
                  <a:cubicBezTo>
                    <a:pt x="42" y="19"/>
                    <a:pt x="42" y="19"/>
                    <a:pt x="42" y="19"/>
                  </a:cubicBezTo>
                  <a:cubicBezTo>
                    <a:pt x="45" y="30"/>
                    <a:pt x="45" y="30"/>
                    <a:pt x="45" y="30"/>
                  </a:cubicBezTo>
                  <a:cubicBezTo>
                    <a:pt x="46" y="31"/>
                    <a:pt x="47" y="32"/>
                    <a:pt x="48" y="32"/>
                  </a:cubicBezTo>
                  <a:cubicBezTo>
                    <a:pt x="48" y="64"/>
                    <a:pt x="48" y="64"/>
                    <a:pt x="48" y="64"/>
                  </a:cubicBezTo>
                  <a:cubicBezTo>
                    <a:pt x="48" y="64"/>
                    <a:pt x="48" y="65"/>
                    <a:pt x="49" y="65"/>
                  </a:cubicBezTo>
                  <a:cubicBezTo>
                    <a:pt x="49" y="65"/>
                    <a:pt x="50" y="64"/>
                    <a:pt x="50" y="64"/>
                  </a:cubicBezTo>
                  <a:cubicBezTo>
                    <a:pt x="50" y="32"/>
                    <a:pt x="50" y="32"/>
                    <a:pt x="50" y="32"/>
                  </a:cubicBezTo>
                  <a:cubicBezTo>
                    <a:pt x="50" y="32"/>
                    <a:pt x="50" y="32"/>
                    <a:pt x="50" y="32"/>
                  </a:cubicBezTo>
                  <a:cubicBezTo>
                    <a:pt x="51" y="31"/>
                    <a:pt x="52" y="30"/>
                    <a:pt x="52" y="29"/>
                  </a:cubicBezTo>
                  <a:cubicBezTo>
                    <a:pt x="53" y="29"/>
                    <a:pt x="53" y="30"/>
                    <a:pt x="53" y="31"/>
                  </a:cubicBezTo>
                  <a:cubicBezTo>
                    <a:pt x="53" y="31"/>
                    <a:pt x="53" y="31"/>
                    <a:pt x="53" y="31"/>
                  </a:cubicBezTo>
                  <a:cubicBezTo>
                    <a:pt x="53" y="31"/>
                    <a:pt x="54" y="31"/>
                    <a:pt x="54" y="31"/>
                  </a:cubicBezTo>
                  <a:cubicBezTo>
                    <a:pt x="55" y="31"/>
                    <a:pt x="55" y="31"/>
                    <a:pt x="55" y="31"/>
                  </a:cubicBezTo>
                  <a:cubicBezTo>
                    <a:pt x="55" y="31"/>
                    <a:pt x="55" y="31"/>
                    <a:pt x="55" y="31"/>
                  </a:cubicBezTo>
                  <a:cubicBezTo>
                    <a:pt x="55" y="31"/>
                    <a:pt x="55" y="31"/>
                    <a:pt x="55" y="31"/>
                  </a:cubicBezTo>
                  <a:cubicBezTo>
                    <a:pt x="55" y="30"/>
                    <a:pt x="55" y="30"/>
                    <a:pt x="55" y="30"/>
                  </a:cubicBezTo>
                  <a:cubicBezTo>
                    <a:pt x="55" y="29"/>
                    <a:pt x="54" y="27"/>
                    <a:pt x="52" y="27"/>
                  </a:cubicBezTo>
                  <a:close/>
                </a:path>
              </a:pathLst>
            </a:cu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514" name="Line 121"/>
            <p:cNvSpPr>
              <a:spLocks noChangeShapeType="1"/>
            </p:cNvSpPr>
            <p:nvPr/>
          </p:nvSpPr>
          <p:spPr bwMode="auto">
            <a:xfrm>
              <a:off x="5465879" y="3792814"/>
              <a:ext cx="4140" cy="3928"/>
            </a:xfrm>
            <a:prstGeom prst="line">
              <a:avLst/>
            </a:pr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515" name="Line 122"/>
            <p:cNvSpPr>
              <a:spLocks noChangeShapeType="1"/>
            </p:cNvSpPr>
            <p:nvPr/>
          </p:nvSpPr>
          <p:spPr bwMode="auto">
            <a:xfrm>
              <a:off x="5465879" y="3792814"/>
              <a:ext cx="4140" cy="3928"/>
            </a:xfrm>
            <a:prstGeom prst="line">
              <a:avLst/>
            </a:pr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516" name="Freeform 123"/>
            <p:cNvSpPr>
              <a:spLocks/>
            </p:cNvSpPr>
            <p:nvPr/>
          </p:nvSpPr>
          <p:spPr bwMode="auto">
            <a:xfrm>
              <a:off x="6111983" y="3839941"/>
              <a:ext cx="4140" cy="3928"/>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close/>
                </a:path>
              </a:pathLst>
            </a:cu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517" name="Oval 124"/>
            <p:cNvSpPr>
              <a:spLocks noChangeArrowheads="1"/>
            </p:cNvSpPr>
            <p:nvPr/>
          </p:nvSpPr>
          <p:spPr bwMode="auto">
            <a:xfrm>
              <a:off x="5925605" y="3729980"/>
              <a:ext cx="157385" cy="137452"/>
            </a:xfrm>
            <a:prstGeom prst="ellipse">
              <a:avLst/>
            </a:pr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518" name="Freeform 125"/>
            <p:cNvSpPr>
              <a:spLocks/>
            </p:cNvSpPr>
            <p:nvPr/>
          </p:nvSpPr>
          <p:spPr bwMode="auto">
            <a:xfrm>
              <a:off x="6111982" y="3839941"/>
              <a:ext cx="20708" cy="3928"/>
            </a:xfrm>
            <a:custGeom>
              <a:avLst/>
              <a:gdLst/>
              <a:ahLst/>
              <a:cxnLst>
                <a:cxn ang="0">
                  <a:pos x="0" y="0"/>
                </a:cxn>
                <a:cxn ang="0">
                  <a:pos x="0" y="0"/>
                </a:cxn>
                <a:cxn ang="0">
                  <a:pos x="0" y="0"/>
                </a:cxn>
                <a:cxn ang="0">
                  <a:pos x="2" y="0"/>
                </a:cxn>
                <a:cxn ang="0">
                  <a:pos x="0" y="0"/>
                </a:cxn>
                <a:cxn ang="0">
                  <a:pos x="0" y="0"/>
                </a:cxn>
              </a:cxnLst>
              <a:rect l="0" t="0" r="r" b="b"/>
              <a:pathLst>
                <a:path w="2">
                  <a:moveTo>
                    <a:pt x="0" y="0"/>
                  </a:moveTo>
                  <a:cubicBezTo>
                    <a:pt x="0" y="0"/>
                    <a:pt x="0" y="0"/>
                    <a:pt x="0" y="0"/>
                  </a:cubicBezTo>
                  <a:cubicBezTo>
                    <a:pt x="0" y="0"/>
                    <a:pt x="0" y="0"/>
                    <a:pt x="0" y="0"/>
                  </a:cubicBezTo>
                  <a:cubicBezTo>
                    <a:pt x="2" y="0"/>
                    <a:pt x="2" y="0"/>
                    <a:pt x="2" y="0"/>
                  </a:cubicBezTo>
                  <a:cubicBezTo>
                    <a:pt x="1" y="0"/>
                    <a:pt x="0" y="0"/>
                    <a:pt x="0" y="0"/>
                  </a:cubicBezTo>
                  <a:cubicBezTo>
                    <a:pt x="0" y="0"/>
                    <a:pt x="0" y="0"/>
                    <a:pt x="0" y="0"/>
                  </a:cubicBezTo>
                  <a:close/>
                </a:path>
              </a:pathLst>
            </a:cu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519" name="Freeform 126"/>
            <p:cNvSpPr>
              <a:spLocks/>
            </p:cNvSpPr>
            <p:nvPr/>
          </p:nvSpPr>
          <p:spPr bwMode="auto">
            <a:xfrm>
              <a:off x="5768223" y="3832086"/>
              <a:ext cx="538419" cy="612639"/>
            </a:xfrm>
            <a:custGeom>
              <a:avLst/>
              <a:gdLst/>
              <a:ahLst/>
              <a:cxnLst>
                <a:cxn ang="0">
                  <a:pos x="48" y="16"/>
                </a:cxn>
                <a:cxn ang="0">
                  <a:pos x="47" y="15"/>
                </a:cxn>
                <a:cxn ang="0">
                  <a:pos x="35" y="1"/>
                </a:cxn>
                <a:cxn ang="0">
                  <a:pos x="35" y="1"/>
                </a:cxn>
                <a:cxn ang="0">
                  <a:pos x="35" y="1"/>
                </a:cxn>
                <a:cxn ang="0">
                  <a:pos x="33" y="1"/>
                </a:cxn>
                <a:cxn ang="0">
                  <a:pos x="15" y="1"/>
                </a:cxn>
                <a:cxn ang="0">
                  <a:pos x="13" y="1"/>
                </a:cxn>
                <a:cxn ang="0">
                  <a:pos x="1" y="15"/>
                </a:cxn>
                <a:cxn ang="0">
                  <a:pos x="2" y="20"/>
                </a:cxn>
                <a:cxn ang="0">
                  <a:pos x="11" y="27"/>
                </a:cxn>
                <a:cxn ang="0">
                  <a:pos x="8" y="16"/>
                </a:cxn>
                <a:cxn ang="0">
                  <a:pos x="13" y="19"/>
                </a:cxn>
                <a:cxn ang="0">
                  <a:pos x="13" y="33"/>
                </a:cxn>
                <a:cxn ang="0">
                  <a:pos x="7" y="46"/>
                </a:cxn>
                <a:cxn ang="0">
                  <a:pos x="7" y="50"/>
                </a:cxn>
                <a:cxn ang="0">
                  <a:pos x="17" y="65"/>
                </a:cxn>
                <a:cxn ang="0">
                  <a:pos x="16" y="48"/>
                </a:cxn>
                <a:cxn ang="0">
                  <a:pos x="21" y="37"/>
                </a:cxn>
                <a:cxn ang="0">
                  <a:pos x="32" y="48"/>
                </a:cxn>
                <a:cxn ang="0">
                  <a:pos x="31" y="64"/>
                </a:cxn>
                <a:cxn ang="0">
                  <a:pos x="41" y="49"/>
                </a:cxn>
                <a:cxn ang="0">
                  <a:pos x="41" y="46"/>
                </a:cxn>
                <a:cxn ang="0">
                  <a:pos x="35" y="10"/>
                </a:cxn>
                <a:cxn ang="0">
                  <a:pos x="41" y="19"/>
                </a:cxn>
                <a:cxn ang="0">
                  <a:pos x="48" y="32"/>
                </a:cxn>
                <a:cxn ang="0">
                  <a:pos x="48" y="65"/>
                </a:cxn>
                <a:cxn ang="0">
                  <a:pos x="49" y="32"/>
                </a:cxn>
                <a:cxn ang="0">
                  <a:pos x="52" y="29"/>
                </a:cxn>
                <a:cxn ang="0">
                  <a:pos x="53" y="31"/>
                </a:cxn>
                <a:cxn ang="0">
                  <a:pos x="55" y="31"/>
                </a:cxn>
                <a:cxn ang="0">
                  <a:pos x="55" y="31"/>
                </a:cxn>
                <a:cxn ang="0">
                  <a:pos x="52" y="27"/>
                </a:cxn>
              </a:cxnLst>
              <a:rect l="0" t="0" r="r" b="b"/>
              <a:pathLst>
                <a:path w="55" h="66">
                  <a:moveTo>
                    <a:pt x="52" y="27"/>
                  </a:moveTo>
                  <a:cubicBezTo>
                    <a:pt x="48" y="16"/>
                    <a:pt x="48" y="16"/>
                    <a:pt x="48" y="16"/>
                  </a:cubicBezTo>
                  <a:cubicBezTo>
                    <a:pt x="48" y="16"/>
                    <a:pt x="47" y="15"/>
                    <a:pt x="47" y="15"/>
                  </a:cubicBezTo>
                  <a:cubicBezTo>
                    <a:pt x="47" y="15"/>
                    <a:pt x="47" y="15"/>
                    <a:pt x="47" y="15"/>
                  </a:cubicBezTo>
                  <a:cubicBezTo>
                    <a:pt x="38" y="2"/>
                    <a:pt x="38" y="2"/>
                    <a:pt x="38" y="2"/>
                  </a:cubicBezTo>
                  <a:cubicBezTo>
                    <a:pt x="38" y="1"/>
                    <a:pt x="37" y="1"/>
                    <a:pt x="35" y="1"/>
                  </a:cubicBezTo>
                  <a:cubicBezTo>
                    <a:pt x="35" y="1"/>
                    <a:pt x="35" y="1"/>
                    <a:pt x="35" y="1"/>
                  </a:cubicBezTo>
                  <a:cubicBezTo>
                    <a:pt x="35" y="1"/>
                    <a:pt x="35" y="1"/>
                    <a:pt x="35" y="1"/>
                  </a:cubicBezTo>
                  <a:cubicBezTo>
                    <a:pt x="35" y="1"/>
                    <a:pt x="35" y="1"/>
                    <a:pt x="35" y="1"/>
                  </a:cubicBezTo>
                  <a:cubicBezTo>
                    <a:pt x="35" y="1"/>
                    <a:pt x="35" y="1"/>
                    <a:pt x="35" y="1"/>
                  </a:cubicBezTo>
                  <a:cubicBezTo>
                    <a:pt x="35" y="1"/>
                    <a:pt x="35" y="1"/>
                    <a:pt x="35" y="1"/>
                  </a:cubicBezTo>
                  <a:cubicBezTo>
                    <a:pt x="33" y="1"/>
                    <a:pt x="33" y="1"/>
                    <a:pt x="33" y="1"/>
                  </a:cubicBezTo>
                  <a:cubicBezTo>
                    <a:pt x="31" y="4"/>
                    <a:pt x="28" y="6"/>
                    <a:pt x="24" y="6"/>
                  </a:cubicBezTo>
                  <a:cubicBezTo>
                    <a:pt x="20" y="6"/>
                    <a:pt x="17" y="4"/>
                    <a:pt x="15" y="1"/>
                  </a:cubicBezTo>
                  <a:cubicBezTo>
                    <a:pt x="13" y="1"/>
                    <a:pt x="13" y="1"/>
                    <a:pt x="13" y="1"/>
                  </a:cubicBezTo>
                  <a:cubicBezTo>
                    <a:pt x="13" y="1"/>
                    <a:pt x="13" y="1"/>
                    <a:pt x="13" y="1"/>
                  </a:cubicBezTo>
                  <a:cubicBezTo>
                    <a:pt x="12" y="0"/>
                    <a:pt x="10" y="1"/>
                    <a:pt x="9" y="2"/>
                  </a:cubicBezTo>
                  <a:cubicBezTo>
                    <a:pt x="1" y="15"/>
                    <a:pt x="1" y="15"/>
                    <a:pt x="1" y="15"/>
                  </a:cubicBezTo>
                  <a:cubicBezTo>
                    <a:pt x="0" y="16"/>
                    <a:pt x="0" y="18"/>
                    <a:pt x="2" y="19"/>
                  </a:cubicBezTo>
                  <a:cubicBezTo>
                    <a:pt x="2" y="20"/>
                    <a:pt x="2" y="20"/>
                    <a:pt x="2" y="20"/>
                  </a:cubicBezTo>
                  <a:cubicBezTo>
                    <a:pt x="11" y="27"/>
                    <a:pt x="11" y="27"/>
                    <a:pt x="11" y="27"/>
                  </a:cubicBezTo>
                  <a:cubicBezTo>
                    <a:pt x="11" y="27"/>
                    <a:pt x="11" y="27"/>
                    <a:pt x="11" y="27"/>
                  </a:cubicBezTo>
                  <a:cubicBezTo>
                    <a:pt x="11" y="18"/>
                    <a:pt x="11" y="18"/>
                    <a:pt x="11" y="18"/>
                  </a:cubicBezTo>
                  <a:cubicBezTo>
                    <a:pt x="8" y="16"/>
                    <a:pt x="8" y="16"/>
                    <a:pt x="8" y="16"/>
                  </a:cubicBezTo>
                  <a:cubicBezTo>
                    <a:pt x="13" y="9"/>
                    <a:pt x="13" y="9"/>
                    <a:pt x="13" y="9"/>
                  </a:cubicBezTo>
                  <a:cubicBezTo>
                    <a:pt x="13" y="19"/>
                    <a:pt x="13" y="19"/>
                    <a:pt x="13" y="19"/>
                  </a:cubicBezTo>
                  <a:cubicBezTo>
                    <a:pt x="13" y="27"/>
                    <a:pt x="13" y="27"/>
                    <a:pt x="13" y="27"/>
                  </a:cubicBezTo>
                  <a:cubicBezTo>
                    <a:pt x="13" y="33"/>
                    <a:pt x="13" y="33"/>
                    <a:pt x="13" y="33"/>
                  </a:cubicBezTo>
                  <a:cubicBezTo>
                    <a:pt x="13" y="33"/>
                    <a:pt x="13" y="33"/>
                    <a:pt x="13" y="33"/>
                  </a:cubicBezTo>
                  <a:cubicBezTo>
                    <a:pt x="7" y="46"/>
                    <a:pt x="7" y="46"/>
                    <a:pt x="7" y="46"/>
                  </a:cubicBezTo>
                  <a:cubicBezTo>
                    <a:pt x="7" y="47"/>
                    <a:pt x="7" y="48"/>
                    <a:pt x="7" y="48"/>
                  </a:cubicBezTo>
                  <a:cubicBezTo>
                    <a:pt x="7" y="49"/>
                    <a:pt x="7" y="49"/>
                    <a:pt x="7" y="50"/>
                  </a:cubicBezTo>
                  <a:cubicBezTo>
                    <a:pt x="12" y="62"/>
                    <a:pt x="12" y="62"/>
                    <a:pt x="12" y="62"/>
                  </a:cubicBezTo>
                  <a:cubicBezTo>
                    <a:pt x="12" y="65"/>
                    <a:pt x="15" y="66"/>
                    <a:pt x="17" y="65"/>
                  </a:cubicBezTo>
                  <a:cubicBezTo>
                    <a:pt x="19" y="64"/>
                    <a:pt x="21" y="62"/>
                    <a:pt x="20" y="59"/>
                  </a:cubicBezTo>
                  <a:cubicBezTo>
                    <a:pt x="16" y="48"/>
                    <a:pt x="16" y="48"/>
                    <a:pt x="16" y="48"/>
                  </a:cubicBezTo>
                  <a:cubicBezTo>
                    <a:pt x="21" y="37"/>
                    <a:pt x="21" y="37"/>
                    <a:pt x="21" y="37"/>
                  </a:cubicBezTo>
                  <a:cubicBezTo>
                    <a:pt x="21" y="37"/>
                    <a:pt x="21" y="37"/>
                    <a:pt x="21" y="37"/>
                  </a:cubicBezTo>
                  <a:cubicBezTo>
                    <a:pt x="27" y="37"/>
                    <a:pt x="27" y="37"/>
                    <a:pt x="27" y="37"/>
                  </a:cubicBezTo>
                  <a:cubicBezTo>
                    <a:pt x="32" y="48"/>
                    <a:pt x="32" y="48"/>
                    <a:pt x="32" y="48"/>
                  </a:cubicBezTo>
                  <a:cubicBezTo>
                    <a:pt x="28" y="59"/>
                    <a:pt x="28" y="59"/>
                    <a:pt x="28" y="59"/>
                  </a:cubicBezTo>
                  <a:cubicBezTo>
                    <a:pt x="27" y="61"/>
                    <a:pt x="29" y="63"/>
                    <a:pt x="31" y="64"/>
                  </a:cubicBezTo>
                  <a:cubicBezTo>
                    <a:pt x="33" y="65"/>
                    <a:pt x="36" y="64"/>
                    <a:pt x="37" y="62"/>
                  </a:cubicBezTo>
                  <a:cubicBezTo>
                    <a:pt x="41" y="49"/>
                    <a:pt x="41" y="49"/>
                    <a:pt x="41" y="49"/>
                  </a:cubicBezTo>
                  <a:cubicBezTo>
                    <a:pt x="41" y="49"/>
                    <a:pt x="42" y="48"/>
                    <a:pt x="42" y="47"/>
                  </a:cubicBezTo>
                  <a:cubicBezTo>
                    <a:pt x="42" y="47"/>
                    <a:pt x="41" y="46"/>
                    <a:pt x="41" y="46"/>
                  </a:cubicBezTo>
                  <a:cubicBezTo>
                    <a:pt x="35" y="33"/>
                    <a:pt x="35" y="33"/>
                    <a:pt x="35" y="33"/>
                  </a:cubicBezTo>
                  <a:cubicBezTo>
                    <a:pt x="35" y="10"/>
                    <a:pt x="35" y="10"/>
                    <a:pt x="35" y="10"/>
                  </a:cubicBezTo>
                  <a:cubicBezTo>
                    <a:pt x="41" y="19"/>
                    <a:pt x="41" y="19"/>
                    <a:pt x="41" y="19"/>
                  </a:cubicBezTo>
                  <a:cubicBezTo>
                    <a:pt x="41" y="19"/>
                    <a:pt x="41" y="19"/>
                    <a:pt x="41" y="19"/>
                  </a:cubicBezTo>
                  <a:cubicBezTo>
                    <a:pt x="45" y="30"/>
                    <a:pt x="45" y="30"/>
                    <a:pt x="45" y="30"/>
                  </a:cubicBezTo>
                  <a:cubicBezTo>
                    <a:pt x="46" y="31"/>
                    <a:pt x="46" y="32"/>
                    <a:pt x="48" y="32"/>
                  </a:cubicBezTo>
                  <a:cubicBezTo>
                    <a:pt x="48" y="64"/>
                    <a:pt x="48" y="64"/>
                    <a:pt x="48" y="64"/>
                  </a:cubicBezTo>
                  <a:cubicBezTo>
                    <a:pt x="48" y="64"/>
                    <a:pt x="48" y="65"/>
                    <a:pt x="48" y="65"/>
                  </a:cubicBezTo>
                  <a:cubicBezTo>
                    <a:pt x="49" y="65"/>
                    <a:pt x="49" y="64"/>
                    <a:pt x="49" y="64"/>
                  </a:cubicBezTo>
                  <a:cubicBezTo>
                    <a:pt x="49" y="32"/>
                    <a:pt x="49" y="32"/>
                    <a:pt x="49" y="32"/>
                  </a:cubicBezTo>
                  <a:cubicBezTo>
                    <a:pt x="49" y="32"/>
                    <a:pt x="50" y="32"/>
                    <a:pt x="50" y="32"/>
                  </a:cubicBezTo>
                  <a:cubicBezTo>
                    <a:pt x="51" y="31"/>
                    <a:pt x="52" y="30"/>
                    <a:pt x="52" y="29"/>
                  </a:cubicBezTo>
                  <a:cubicBezTo>
                    <a:pt x="53" y="29"/>
                    <a:pt x="53" y="30"/>
                    <a:pt x="53" y="31"/>
                  </a:cubicBezTo>
                  <a:cubicBezTo>
                    <a:pt x="53" y="31"/>
                    <a:pt x="53" y="31"/>
                    <a:pt x="53" y="31"/>
                  </a:cubicBezTo>
                  <a:cubicBezTo>
                    <a:pt x="53" y="31"/>
                    <a:pt x="53" y="31"/>
                    <a:pt x="54" y="31"/>
                  </a:cubicBezTo>
                  <a:cubicBezTo>
                    <a:pt x="54" y="31"/>
                    <a:pt x="55" y="31"/>
                    <a:pt x="55" y="31"/>
                  </a:cubicBezTo>
                  <a:cubicBezTo>
                    <a:pt x="55" y="31"/>
                    <a:pt x="55" y="31"/>
                    <a:pt x="55" y="31"/>
                  </a:cubicBezTo>
                  <a:cubicBezTo>
                    <a:pt x="55" y="31"/>
                    <a:pt x="55" y="31"/>
                    <a:pt x="55" y="31"/>
                  </a:cubicBezTo>
                  <a:cubicBezTo>
                    <a:pt x="55" y="30"/>
                    <a:pt x="55" y="30"/>
                    <a:pt x="55" y="30"/>
                  </a:cubicBezTo>
                  <a:cubicBezTo>
                    <a:pt x="55" y="29"/>
                    <a:pt x="53" y="27"/>
                    <a:pt x="52" y="27"/>
                  </a:cubicBezTo>
                  <a:close/>
                </a:path>
              </a:pathLst>
            </a:cu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520" name="Line 127"/>
            <p:cNvSpPr>
              <a:spLocks noChangeShapeType="1"/>
            </p:cNvSpPr>
            <p:nvPr/>
          </p:nvSpPr>
          <p:spPr bwMode="auto">
            <a:xfrm>
              <a:off x="6004299" y="3792814"/>
              <a:ext cx="4140" cy="3928"/>
            </a:xfrm>
            <a:prstGeom prst="line">
              <a:avLst/>
            </a:pr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521" name="Line 128"/>
            <p:cNvSpPr>
              <a:spLocks noChangeShapeType="1"/>
            </p:cNvSpPr>
            <p:nvPr/>
          </p:nvSpPr>
          <p:spPr bwMode="auto">
            <a:xfrm>
              <a:off x="6004299" y="3792814"/>
              <a:ext cx="4140" cy="3928"/>
            </a:xfrm>
            <a:prstGeom prst="line">
              <a:avLst/>
            </a:pr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grpSp>
      <p:grpSp>
        <p:nvGrpSpPr>
          <p:cNvPr id="522" name="组合 521"/>
          <p:cNvGrpSpPr/>
          <p:nvPr/>
        </p:nvGrpSpPr>
        <p:grpSpPr>
          <a:xfrm>
            <a:off x="7167334" y="1960128"/>
            <a:ext cx="926077" cy="688342"/>
            <a:chOff x="6906828" y="1851670"/>
            <a:chExt cx="833524" cy="653393"/>
          </a:xfrm>
        </p:grpSpPr>
        <p:sp>
          <p:nvSpPr>
            <p:cNvPr id="523" name="Freeform 9"/>
            <p:cNvSpPr>
              <a:spLocks/>
            </p:cNvSpPr>
            <p:nvPr/>
          </p:nvSpPr>
          <p:spPr bwMode="auto">
            <a:xfrm>
              <a:off x="7000770" y="1851670"/>
              <a:ext cx="645641" cy="653393"/>
            </a:xfrm>
            <a:custGeom>
              <a:avLst/>
              <a:gdLst/>
              <a:ahLst/>
              <a:cxnLst>
                <a:cxn ang="0">
                  <a:pos x="0" y="95"/>
                </a:cxn>
                <a:cxn ang="0">
                  <a:pos x="11" y="107"/>
                </a:cxn>
                <a:cxn ang="0">
                  <a:pos x="95" y="107"/>
                </a:cxn>
                <a:cxn ang="0">
                  <a:pos x="106" y="95"/>
                </a:cxn>
                <a:cxn ang="0">
                  <a:pos x="106" y="12"/>
                </a:cxn>
                <a:cxn ang="0">
                  <a:pos x="95" y="0"/>
                </a:cxn>
                <a:cxn ang="0">
                  <a:pos x="11" y="0"/>
                </a:cxn>
                <a:cxn ang="0">
                  <a:pos x="0" y="12"/>
                </a:cxn>
                <a:cxn ang="0">
                  <a:pos x="0" y="95"/>
                </a:cxn>
              </a:cxnLst>
              <a:rect l="0" t="0" r="r" b="b"/>
              <a:pathLst>
                <a:path w="106" h="107">
                  <a:moveTo>
                    <a:pt x="0" y="95"/>
                  </a:moveTo>
                  <a:cubicBezTo>
                    <a:pt x="0" y="102"/>
                    <a:pt x="5" y="107"/>
                    <a:pt x="11" y="107"/>
                  </a:cubicBezTo>
                  <a:cubicBezTo>
                    <a:pt x="95" y="107"/>
                    <a:pt x="95" y="107"/>
                    <a:pt x="95" y="107"/>
                  </a:cubicBezTo>
                  <a:cubicBezTo>
                    <a:pt x="101" y="107"/>
                    <a:pt x="106" y="102"/>
                    <a:pt x="106" y="95"/>
                  </a:cubicBezTo>
                  <a:cubicBezTo>
                    <a:pt x="106" y="12"/>
                    <a:pt x="106" y="12"/>
                    <a:pt x="106" y="12"/>
                  </a:cubicBezTo>
                  <a:cubicBezTo>
                    <a:pt x="106" y="5"/>
                    <a:pt x="101" y="0"/>
                    <a:pt x="95" y="0"/>
                  </a:cubicBezTo>
                  <a:cubicBezTo>
                    <a:pt x="11" y="0"/>
                    <a:pt x="11" y="0"/>
                    <a:pt x="11" y="0"/>
                  </a:cubicBezTo>
                  <a:cubicBezTo>
                    <a:pt x="5" y="0"/>
                    <a:pt x="0" y="5"/>
                    <a:pt x="0" y="12"/>
                  </a:cubicBezTo>
                  <a:lnTo>
                    <a:pt x="0" y="95"/>
                  </a:lnTo>
                  <a:close/>
                </a:path>
              </a:pathLst>
            </a:custGeom>
            <a:solidFill>
              <a:srgbClr val="D9AA27"/>
            </a:solidFill>
            <a:ln w="9525">
              <a:noFill/>
              <a:round/>
              <a:headEnd/>
              <a:tailEnd/>
            </a:ln>
          </p:spPr>
          <p:txBody>
            <a:bodyPr vert="horz" wrap="square" lIns="86005" tIns="43002" rIns="86005" bIns="43002"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505" b="0" i="0" u="none" strike="noStrike" kern="0" cap="none" spc="0" normalizeH="0" baseline="0" noProof="0">
                <a:ln>
                  <a:noFill/>
                </a:ln>
                <a:solidFill>
                  <a:sysClr val="windowText" lastClr="000000"/>
                </a:solidFill>
                <a:effectLst/>
                <a:uLnTx/>
                <a:uFillTx/>
                <a:cs typeface="+mn-ea"/>
                <a:sym typeface="+mn-lt"/>
              </a:endParaRPr>
            </a:p>
          </p:txBody>
        </p:sp>
        <p:sp>
          <p:nvSpPr>
            <p:cNvPr id="524" name="TextBox 523"/>
            <p:cNvSpPr txBox="1"/>
            <p:nvPr/>
          </p:nvSpPr>
          <p:spPr>
            <a:xfrm>
              <a:off x="6906828" y="1940332"/>
              <a:ext cx="833524" cy="541086"/>
            </a:xfrm>
            <a:prstGeom prst="rect">
              <a:avLst/>
            </a:prstGeom>
            <a:noFill/>
          </p:spPr>
          <p:txBody>
            <a:bodyPr wrap="square" rtlCol="0">
              <a:spAutoFit/>
            </a:bodyPr>
            <a:lstStyle/>
            <a:p>
              <a:pPr marL="0" marR="0" lvl="0" indent="0" algn="ctr" defTabSz="860085" rtl="0" eaLnBrk="1" fontAlgn="auto" latinLnBrk="0" hangingPunct="1">
                <a:lnSpc>
                  <a:spcPct val="100000"/>
                </a:lnSpc>
                <a:spcBef>
                  <a:spcPts val="0"/>
                </a:spcBef>
                <a:spcAft>
                  <a:spcPts val="0"/>
                </a:spcAft>
                <a:buClrTx/>
                <a:buSzTx/>
                <a:buFontTx/>
                <a:buNone/>
                <a:tabLst/>
                <a:defRPr/>
              </a:pPr>
              <a:r>
                <a:rPr kumimoji="0" lang="en-US" altLang="zh-CN" sz="3104" b="1" i="0" u="none" strike="noStrike" kern="0" cap="none" spc="0" normalizeH="0" baseline="0" noProof="0" dirty="0">
                  <a:ln>
                    <a:noFill/>
                  </a:ln>
                  <a:solidFill>
                    <a:sysClr val="window" lastClr="FFFFFF"/>
                  </a:solidFill>
                  <a:effectLst/>
                  <a:uLnTx/>
                  <a:uFillTx/>
                  <a:cs typeface="+mn-ea"/>
                  <a:sym typeface="+mn-lt"/>
                </a:rPr>
                <a:t>80</a:t>
              </a:r>
              <a:r>
                <a:rPr kumimoji="0" lang="en-US" altLang="zh-CN" sz="1693" b="1" i="0" u="none" strike="noStrike" kern="0" cap="none" spc="0" normalizeH="0" baseline="0" noProof="0" dirty="0">
                  <a:ln>
                    <a:noFill/>
                  </a:ln>
                  <a:solidFill>
                    <a:sysClr val="window" lastClr="FFFFFF"/>
                  </a:solidFill>
                  <a:effectLst/>
                  <a:uLnTx/>
                  <a:uFillTx/>
                  <a:cs typeface="+mn-ea"/>
                  <a:sym typeface="+mn-lt"/>
                </a:rPr>
                <a:t>%</a:t>
              </a:r>
              <a:endParaRPr kumimoji="0" lang="zh-CN" altLang="en-US" sz="1693" b="1" i="0" u="none" strike="noStrike" kern="0" cap="none" spc="0" normalizeH="0" baseline="0" noProof="0" dirty="0">
                <a:ln>
                  <a:noFill/>
                </a:ln>
                <a:solidFill>
                  <a:sysClr val="window" lastClr="FFFFFF"/>
                </a:solidFill>
                <a:effectLst/>
                <a:uLnTx/>
                <a:uFillTx/>
                <a:cs typeface="+mn-ea"/>
                <a:sym typeface="+mn-lt"/>
              </a:endParaRPr>
            </a:p>
          </p:txBody>
        </p:sp>
      </p:grpSp>
      <p:grpSp>
        <p:nvGrpSpPr>
          <p:cNvPr id="525" name="组合 524"/>
          <p:cNvGrpSpPr/>
          <p:nvPr/>
        </p:nvGrpSpPr>
        <p:grpSpPr>
          <a:xfrm>
            <a:off x="7167334" y="2756653"/>
            <a:ext cx="926077" cy="688342"/>
            <a:chOff x="6906828" y="2571750"/>
            <a:chExt cx="833524" cy="653393"/>
          </a:xfrm>
        </p:grpSpPr>
        <p:sp>
          <p:nvSpPr>
            <p:cNvPr id="526" name="Freeform 7"/>
            <p:cNvSpPr>
              <a:spLocks/>
            </p:cNvSpPr>
            <p:nvPr/>
          </p:nvSpPr>
          <p:spPr bwMode="auto">
            <a:xfrm>
              <a:off x="6998187" y="2571750"/>
              <a:ext cx="650806" cy="653393"/>
            </a:xfrm>
            <a:custGeom>
              <a:avLst/>
              <a:gdLst/>
              <a:ahLst/>
              <a:cxnLst>
                <a:cxn ang="0">
                  <a:pos x="0" y="95"/>
                </a:cxn>
                <a:cxn ang="0">
                  <a:pos x="12" y="107"/>
                </a:cxn>
                <a:cxn ang="0">
                  <a:pos x="95" y="107"/>
                </a:cxn>
                <a:cxn ang="0">
                  <a:pos x="107" y="95"/>
                </a:cxn>
                <a:cxn ang="0">
                  <a:pos x="107" y="12"/>
                </a:cxn>
                <a:cxn ang="0">
                  <a:pos x="95" y="0"/>
                </a:cxn>
                <a:cxn ang="0">
                  <a:pos x="12" y="0"/>
                </a:cxn>
                <a:cxn ang="0">
                  <a:pos x="0" y="12"/>
                </a:cxn>
                <a:cxn ang="0">
                  <a:pos x="0" y="95"/>
                </a:cxn>
              </a:cxnLst>
              <a:rect l="0" t="0" r="r" b="b"/>
              <a:pathLst>
                <a:path w="107" h="107">
                  <a:moveTo>
                    <a:pt x="0" y="95"/>
                  </a:moveTo>
                  <a:cubicBezTo>
                    <a:pt x="0" y="102"/>
                    <a:pt x="6" y="107"/>
                    <a:pt x="12" y="107"/>
                  </a:cubicBezTo>
                  <a:cubicBezTo>
                    <a:pt x="95" y="107"/>
                    <a:pt x="95" y="107"/>
                    <a:pt x="95" y="107"/>
                  </a:cubicBezTo>
                  <a:cubicBezTo>
                    <a:pt x="102" y="107"/>
                    <a:pt x="107" y="102"/>
                    <a:pt x="107" y="95"/>
                  </a:cubicBezTo>
                  <a:cubicBezTo>
                    <a:pt x="107" y="12"/>
                    <a:pt x="107" y="12"/>
                    <a:pt x="107" y="12"/>
                  </a:cubicBezTo>
                  <a:cubicBezTo>
                    <a:pt x="107" y="5"/>
                    <a:pt x="102" y="0"/>
                    <a:pt x="95" y="0"/>
                  </a:cubicBezTo>
                  <a:cubicBezTo>
                    <a:pt x="12" y="0"/>
                    <a:pt x="12" y="0"/>
                    <a:pt x="12" y="0"/>
                  </a:cubicBezTo>
                  <a:cubicBezTo>
                    <a:pt x="6" y="0"/>
                    <a:pt x="0" y="5"/>
                    <a:pt x="0" y="12"/>
                  </a:cubicBezTo>
                  <a:lnTo>
                    <a:pt x="0" y="95"/>
                  </a:lnTo>
                  <a:close/>
                </a:path>
              </a:pathLst>
            </a:custGeom>
            <a:solidFill>
              <a:schemeClr val="accent2">
                <a:lumMod val="75000"/>
              </a:schemeClr>
            </a:solidFill>
            <a:ln w="9525">
              <a:noFill/>
              <a:round/>
              <a:headEnd/>
              <a:tailEnd/>
            </a:ln>
          </p:spPr>
          <p:txBody>
            <a:bodyPr vert="horz" wrap="square" lIns="86005" tIns="43002" rIns="86005" bIns="43002"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505" b="0" i="0" u="none" strike="noStrike" kern="0" cap="none" spc="0" normalizeH="0" baseline="0" noProof="0">
                <a:ln>
                  <a:noFill/>
                </a:ln>
                <a:solidFill>
                  <a:sysClr val="windowText" lastClr="000000"/>
                </a:solidFill>
                <a:effectLst/>
                <a:uLnTx/>
                <a:uFillTx/>
                <a:cs typeface="+mn-ea"/>
                <a:sym typeface="+mn-lt"/>
              </a:endParaRPr>
            </a:p>
          </p:txBody>
        </p:sp>
        <p:sp>
          <p:nvSpPr>
            <p:cNvPr id="527" name="TextBox 526"/>
            <p:cNvSpPr txBox="1"/>
            <p:nvPr/>
          </p:nvSpPr>
          <p:spPr>
            <a:xfrm>
              <a:off x="6906828" y="2660412"/>
              <a:ext cx="833524" cy="541086"/>
            </a:xfrm>
            <a:prstGeom prst="rect">
              <a:avLst/>
            </a:prstGeom>
            <a:noFill/>
          </p:spPr>
          <p:txBody>
            <a:bodyPr wrap="square" rtlCol="0">
              <a:spAutoFit/>
            </a:bodyPr>
            <a:lstStyle/>
            <a:p>
              <a:pPr marL="0" marR="0" lvl="0" indent="0" algn="ctr" defTabSz="860085" rtl="0" eaLnBrk="1" fontAlgn="auto" latinLnBrk="0" hangingPunct="1">
                <a:lnSpc>
                  <a:spcPct val="100000"/>
                </a:lnSpc>
                <a:spcBef>
                  <a:spcPts val="0"/>
                </a:spcBef>
                <a:spcAft>
                  <a:spcPts val="0"/>
                </a:spcAft>
                <a:buClrTx/>
                <a:buSzTx/>
                <a:buFontTx/>
                <a:buNone/>
                <a:tabLst/>
                <a:defRPr/>
              </a:pPr>
              <a:r>
                <a:rPr kumimoji="0" lang="en-US" altLang="zh-CN" sz="3104" b="1" i="0" u="none" strike="noStrike" kern="0" cap="none" spc="0" normalizeH="0" baseline="0" noProof="0" dirty="0">
                  <a:ln>
                    <a:noFill/>
                  </a:ln>
                  <a:solidFill>
                    <a:sysClr val="window" lastClr="FFFFFF"/>
                  </a:solidFill>
                  <a:effectLst/>
                  <a:uLnTx/>
                  <a:uFillTx/>
                  <a:cs typeface="+mn-ea"/>
                  <a:sym typeface="+mn-lt"/>
                </a:rPr>
                <a:t>60</a:t>
              </a:r>
              <a:r>
                <a:rPr kumimoji="0" lang="en-US" altLang="zh-CN" sz="1693" b="1" i="0" u="none" strike="noStrike" kern="0" cap="none" spc="0" normalizeH="0" baseline="0" noProof="0" dirty="0">
                  <a:ln>
                    <a:noFill/>
                  </a:ln>
                  <a:solidFill>
                    <a:sysClr val="window" lastClr="FFFFFF"/>
                  </a:solidFill>
                  <a:effectLst/>
                  <a:uLnTx/>
                  <a:uFillTx/>
                  <a:cs typeface="+mn-ea"/>
                  <a:sym typeface="+mn-lt"/>
                </a:rPr>
                <a:t>%</a:t>
              </a:r>
              <a:endParaRPr kumimoji="0" lang="zh-CN" altLang="en-US" sz="1693" b="1" i="0" u="none" strike="noStrike" kern="0" cap="none" spc="0" normalizeH="0" baseline="0" noProof="0" dirty="0">
                <a:ln>
                  <a:noFill/>
                </a:ln>
                <a:solidFill>
                  <a:sysClr val="window" lastClr="FFFFFF"/>
                </a:solidFill>
                <a:effectLst/>
                <a:uLnTx/>
                <a:uFillTx/>
                <a:cs typeface="+mn-ea"/>
                <a:sym typeface="+mn-lt"/>
              </a:endParaRPr>
            </a:p>
          </p:txBody>
        </p:sp>
      </p:grpSp>
      <p:grpSp>
        <p:nvGrpSpPr>
          <p:cNvPr id="528" name="组合 527"/>
          <p:cNvGrpSpPr/>
          <p:nvPr/>
        </p:nvGrpSpPr>
        <p:grpSpPr>
          <a:xfrm>
            <a:off x="7167334" y="3553177"/>
            <a:ext cx="926077" cy="688341"/>
            <a:chOff x="6906828" y="3363838"/>
            <a:chExt cx="833524" cy="653392"/>
          </a:xfrm>
        </p:grpSpPr>
        <p:sp>
          <p:nvSpPr>
            <p:cNvPr id="529" name="Freeform 8"/>
            <p:cNvSpPr>
              <a:spLocks/>
            </p:cNvSpPr>
            <p:nvPr/>
          </p:nvSpPr>
          <p:spPr bwMode="auto">
            <a:xfrm>
              <a:off x="6998187" y="3363838"/>
              <a:ext cx="650806" cy="653392"/>
            </a:xfrm>
            <a:custGeom>
              <a:avLst/>
              <a:gdLst/>
              <a:ahLst/>
              <a:cxnLst>
                <a:cxn ang="0">
                  <a:pos x="0" y="95"/>
                </a:cxn>
                <a:cxn ang="0">
                  <a:pos x="12" y="107"/>
                </a:cxn>
                <a:cxn ang="0">
                  <a:pos x="95" y="107"/>
                </a:cxn>
                <a:cxn ang="0">
                  <a:pos x="107" y="95"/>
                </a:cxn>
                <a:cxn ang="0">
                  <a:pos x="107" y="12"/>
                </a:cxn>
                <a:cxn ang="0">
                  <a:pos x="95" y="0"/>
                </a:cxn>
                <a:cxn ang="0">
                  <a:pos x="12" y="0"/>
                </a:cxn>
                <a:cxn ang="0">
                  <a:pos x="0" y="12"/>
                </a:cxn>
                <a:cxn ang="0">
                  <a:pos x="0" y="95"/>
                </a:cxn>
              </a:cxnLst>
              <a:rect l="0" t="0" r="r" b="b"/>
              <a:pathLst>
                <a:path w="107" h="107">
                  <a:moveTo>
                    <a:pt x="0" y="95"/>
                  </a:moveTo>
                  <a:cubicBezTo>
                    <a:pt x="0" y="101"/>
                    <a:pt x="6" y="107"/>
                    <a:pt x="12" y="107"/>
                  </a:cubicBezTo>
                  <a:cubicBezTo>
                    <a:pt x="95" y="107"/>
                    <a:pt x="95" y="107"/>
                    <a:pt x="95" y="107"/>
                  </a:cubicBezTo>
                  <a:cubicBezTo>
                    <a:pt x="102" y="107"/>
                    <a:pt x="107" y="101"/>
                    <a:pt x="107" y="95"/>
                  </a:cubicBezTo>
                  <a:cubicBezTo>
                    <a:pt x="107" y="12"/>
                    <a:pt x="107" y="12"/>
                    <a:pt x="107" y="12"/>
                  </a:cubicBezTo>
                  <a:cubicBezTo>
                    <a:pt x="107" y="5"/>
                    <a:pt x="102" y="0"/>
                    <a:pt x="95" y="0"/>
                  </a:cubicBezTo>
                  <a:cubicBezTo>
                    <a:pt x="12" y="0"/>
                    <a:pt x="12" y="0"/>
                    <a:pt x="12" y="0"/>
                  </a:cubicBezTo>
                  <a:cubicBezTo>
                    <a:pt x="6" y="0"/>
                    <a:pt x="0" y="5"/>
                    <a:pt x="0" y="12"/>
                  </a:cubicBezTo>
                  <a:lnTo>
                    <a:pt x="0" y="95"/>
                  </a:lnTo>
                  <a:close/>
                </a:path>
              </a:pathLst>
            </a:custGeom>
            <a:solidFill>
              <a:srgbClr val="A27802"/>
            </a:solidFill>
            <a:ln w="9525">
              <a:noFill/>
              <a:round/>
              <a:headEnd/>
              <a:tailEnd/>
            </a:ln>
          </p:spPr>
          <p:txBody>
            <a:bodyPr vert="horz" wrap="square" lIns="86005" tIns="43002" rIns="86005" bIns="43002"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505" b="0" i="0" u="none" strike="noStrike" kern="0" cap="none" spc="0" normalizeH="0" baseline="0" noProof="0">
                <a:ln>
                  <a:noFill/>
                </a:ln>
                <a:solidFill>
                  <a:sysClr val="windowText" lastClr="000000"/>
                </a:solidFill>
                <a:effectLst/>
                <a:uLnTx/>
                <a:uFillTx/>
                <a:cs typeface="+mn-ea"/>
                <a:sym typeface="+mn-lt"/>
              </a:endParaRPr>
            </a:p>
          </p:txBody>
        </p:sp>
        <p:sp>
          <p:nvSpPr>
            <p:cNvPr id="530" name="TextBox 529"/>
            <p:cNvSpPr txBox="1"/>
            <p:nvPr/>
          </p:nvSpPr>
          <p:spPr>
            <a:xfrm>
              <a:off x="6906828" y="3452499"/>
              <a:ext cx="833524" cy="541086"/>
            </a:xfrm>
            <a:prstGeom prst="rect">
              <a:avLst/>
            </a:prstGeom>
            <a:noFill/>
          </p:spPr>
          <p:txBody>
            <a:bodyPr wrap="square" rtlCol="0">
              <a:spAutoFit/>
            </a:bodyPr>
            <a:lstStyle/>
            <a:p>
              <a:pPr marL="0" marR="0" lvl="0" indent="0" algn="ctr" defTabSz="860085" rtl="0" eaLnBrk="1" fontAlgn="auto" latinLnBrk="0" hangingPunct="1">
                <a:lnSpc>
                  <a:spcPct val="100000"/>
                </a:lnSpc>
                <a:spcBef>
                  <a:spcPts val="0"/>
                </a:spcBef>
                <a:spcAft>
                  <a:spcPts val="0"/>
                </a:spcAft>
                <a:buClrTx/>
                <a:buSzTx/>
                <a:buFontTx/>
                <a:buNone/>
                <a:tabLst/>
                <a:defRPr/>
              </a:pPr>
              <a:r>
                <a:rPr kumimoji="0" lang="en-US" altLang="zh-CN" sz="3104" b="1" i="0" u="none" strike="noStrike" kern="0" cap="none" spc="0" normalizeH="0" baseline="0" noProof="0" dirty="0">
                  <a:ln>
                    <a:noFill/>
                  </a:ln>
                  <a:solidFill>
                    <a:sysClr val="window" lastClr="FFFFFF"/>
                  </a:solidFill>
                  <a:effectLst/>
                  <a:uLnTx/>
                  <a:uFillTx/>
                  <a:cs typeface="+mn-ea"/>
                  <a:sym typeface="+mn-lt"/>
                </a:rPr>
                <a:t>50</a:t>
              </a:r>
              <a:r>
                <a:rPr kumimoji="0" lang="en-US" altLang="zh-CN" sz="1693" b="1" i="0" u="none" strike="noStrike" kern="0" cap="none" spc="0" normalizeH="0" baseline="0" noProof="0" dirty="0">
                  <a:ln>
                    <a:noFill/>
                  </a:ln>
                  <a:solidFill>
                    <a:sysClr val="window" lastClr="FFFFFF"/>
                  </a:solidFill>
                  <a:effectLst/>
                  <a:uLnTx/>
                  <a:uFillTx/>
                  <a:cs typeface="+mn-ea"/>
                  <a:sym typeface="+mn-lt"/>
                </a:rPr>
                <a:t>%</a:t>
              </a:r>
              <a:endParaRPr kumimoji="0" lang="zh-CN" altLang="en-US" sz="1693" b="1" i="0" u="none" strike="noStrike" kern="0" cap="none" spc="0" normalizeH="0" baseline="0" noProof="0" dirty="0">
                <a:ln>
                  <a:noFill/>
                </a:ln>
                <a:solidFill>
                  <a:sysClr val="window" lastClr="FFFFFF"/>
                </a:solidFill>
                <a:effectLst/>
                <a:uLnTx/>
                <a:uFillTx/>
                <a:cs typeface="+mn-ea"/>
                <a:sym typeface="+mn-lt"/>
              </a:endParaRPr>
            </a:p>
          </p:txBody>
        </p:sp>
      </p:grpSp>
      <p:sp>
        <p:nvSpPr>
          <p:cNvPr id="531" name="Freeform 6"/>
          <p:cNvSpPr>
            <a:spLocks/>
          </p:cNvSpPr>
          <p:nvPr/>
        </p:nvSpPr>
        <p:spPr bwMode="auto">
          <a:xfrm flipH="1">
            <a:off x="6400655" y="2975086"/>
            <a:ext cx="606606" cy="189973"/>
          </a:xfrm>
          <a:custGeom>
            <a:avLst/>
            <a:gdLst/>
            <a:ahLst/>
            <a:cxnLst>
              <a:cxn ang="0">
                <a:pos x="201" y="47"/>
              </a:cxn>
              <a:cxn ang="0">
                <a:pos x="201" y="0"/>
              </a:cxn>
              <a:cxn ang="0">
                <a:pos x="0" y="97"/>
              </a:cxn>
              <a:cxn ang="0">
                <a:pos x="201" y="201"/>
              </a:cxn>
              <a:cxn ang="0">
                <a:pos x="201" y="146"/>
              </a:cxn>
              <a:cxn ang="0">
                <a:pos x="430" y="146"/>
              </a:cxn>
              <a:cxn ang="0">
                <a:pos x="430" y="47"/>
              </a:cxn>
              <a:cxn ang="0">
                <a:pos x="201" y="47"/>
              </a:cxn>
            </a:cxnLst>
            <a:rect l="0" t="0" r="r" b="b"/>
            <a:pathLst>
              <a:path w="430" h="201">
                <a:moveTo>
                  <a:pt x="201" y="47"/>
                </a:moveTo>
                <a:lnTo>
                  <a:pt x="201" y="0"/>
                </a:lnTo>
                <a:lnTo>
                  <a:pt x="0" y="97"/>
                </a:lnTo>
                <a:lnTo>
                  <a:pt x="201" y="201"/>
                </a:lnTo>
                <a:lnTo>
                  <a:pt x="201" y="146"/>
                </a:lnTo>
                <a:lnTo>
                  <a:pt x="430" y="146"/>
                </a:lnTo>
                <a:lnTo>
                  <a:pt x="430" y="47"/>
                </a:lnTo>
                <a:lnTo>
                  <a:pt x="201" y="47"/>
                </a:lnTo>
                <a:close/>
              </a:path>
            </a:pathLst>
          </a:custGeom>
          <a:solidFill>
            <a:schemeClr val="accent2">
              <a:lumMod val="60000"/>
              <a:lumOff val="40000"/>
            </a:schemeClr>
          </a:solid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lumMod val="65000"/>
                  <a:lumOff val="35000"/>
                </a:sysClr>
              </a:solidFill>
              <a:effectLst/>
              <a:uLnTx/>
              <a:uFillTx/>
              <a:cs typeface="+mn-ea"/>
              <a:sym typeface="+mn-lt"/>
            </a:endParaRPr>
          </a:p>
        </p:txBody>
      </p:sp>
      <p:sp>
        <p:nvSpPr>
          <p:cNvPr id="532" name="Freeform 6"/>
          <p:cNvSpPr>
            <a:spLocks/>
          </p:cNvSpPr>
          <p:nvPr/>
        </p:nvSpPr>
        <p:spPr bwMode="auto">
          <a:xfrm flipH="1">
            <a:off x="6400655" y="2216491"/>
            <a:ext cx="606606" cy="189973"/>
          </a:xfrm>
          <a:custGeom>
            <a:avLst/>
            <a:gdLst/>
            <a:ahLst/>
            <a:cxnLst>
              <a:cxn ang="0">
                <a:pos x="201" y="47"/>
              </a:cxn>
              <a:cxn ang="0">
                <a:pos x="201" y="0"/>
              </a:cxn>
              <a:cxn ang="0">
                <a:pos x="0" y="97"/>
              </a:cxn>
              <a:cxn ang="0">
                <a:pos x="201" y="201"/>
              </a:cxn>
              <a:cxn ang="0">
                <a:pos x="201" y="146"/>
              </a:cxn>
              <a:cxn ang="0">
                <a:pos x="430" y="146"/>
              </a:cxn>
              <a:cxn ang="0">
                <a:pos x="430" y="47"/>
              </a:cxn>
              <a:cxn ang="0">
                <a:pos x="201" y="47"/>
              </a:cxn>
            </a:cxnLst>
            <a:rect l="0" t="0" r="r" b="b"/>
            <a:pathLst>
              <a:path w="430" h="201">
                <a:moveTo>
                  <a:pt x="201" y="47"/>
                </a:moveTo>
                <a:lnTo>
                  <a:pt x="201" y="0"/>
                </a:lnTo>
                <a:lnTo>
                  <a:pt x="0" y="97"/>
                </a:lnTo>
                <a:lnTo>
                  <a:pt x="201" y="201"/>
                </a:lnTo>
                <a:lnTo>
                  <a:pt x="201" y="146"/>
                </a:lnTo>
                <a:lnTo>
                  <a:pt x="430" y="146"/>
                </a:lnTo>
                <a:lnTo>
                  <a:pt x="430" y="47"/>
                </a:lnTo>
                <a:lnTo>
                  <a:pt x="201" y="47"/>
                </a:lnTo>
                <a:close/>
              </a:path>
            </a:pathLst>
          </a:custGeom>
          <a:solidFill>
            <a:schemeClr val="accent2">
              <a:lumMod val="60000"/>
              <a:lumOff val="40000"/>
            </a:schemeClr>
          </a:solid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lumMod val="65000"/>
                  <a:lumOff val="35000"/>
                </a:sysClr>
              </a:solidFill>
              <a:effectLst/>
              <a:uLnTx/>
              <a:uFillTx/>
              <a:cs typeface="+mn-ea"/>
              <a:sym typeface="+mn-lt"/>
            </a:endParaRPr>
          </a:p>
        </p:txBody>
      </p:sp>
      <p:grpSp>
        <p:nvGrpSpPr>
          <p:cNvPr id="533" name="组合 532"/>
          <p:cNvGrpSpPr/>
          <p:nvPr/>
        </p:nvGrpSpPr>
        <p:grpSpPr>
          <a:xfrm>
            <a:off x="4992966" y="1855844"/>
            <a:ext cx="864803" cy="794158"/>
            <a:chOff x="5308494" y="1939190"/>
            <a:chExt cx="919454" cy="844344"/>
          </a:xfrm>
          <a:solidFill>
            <a:schemeClr val="accent2">
              <a:lumMod val="60000"/>
              <a:lumOff val="40000"/>
            </a:schemeClr>
          </a:solidFill>
        </p:grpSpPr>
        <p:sp>
          <p:nvSpPr>
            <p:cNvPr id="534" name="Oval 64"/>
            <p:cNvSpPr>
              <a:spLocks noChangeArrowheads="1"/>
            </p:cNvSpPr>
            <p:nvPr/>
          </p:nvSpPr>
          <p:spPr bwMode="auto">
            <a:xfrm>
              <a:off x="5428603" y="1939190"/>
              <a:ext cx="153242" cy="149233"/>
            </a:xfrm>
            <a:prstGeom prst="ellipse">
              <a:avLst/>
            </a:pr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535" name="Freeform 65"/>
            <p:cNvSpPr>
              <a:spLocks/>
            </p:cNvSpPr>
            <p:nvPr/>
          </p:nvSpPr>
          <p:spPr bwMode="auto">
            <a:xfrm>
              <a:off x="5614978" y="2096277"/>
              <a:ext cx="16567" cy="3928"/>
            </a:xfrm>
            <a:custGeom>
              <a:avLst/>
              <a:gdLst/>
              <a:ahLst/>
              <a:cxnLst>
                <a:cxn ang="0">
                  <a:pos x="0" y="0"/>
                </a:cxn>
                <a:cxn ang="0">
                  <a:pos x="2" y="0"/>
                </a:cxn>
                <a:cxn ang="0">
                  <a:pos x="0" y="0"/>
                </a:cxn>
              </a:cxnLst>
              <a:rect l="0" t="0" r="r" b="b"/>
              <a:pathLst>
                <a:path w="2">
                  <a:moveTo>
                    <a:pt x="0" y="0"/>
                  </a:moveTo>
                  <a:cubicBezTo>
                    <a:pt x="2" y="0"/>
                    <a:pt x="2" y="0"/>
                    <a:pt x="2" y="0"/>
                  </a:cubicBezTo>
                  <a:cubicBezTo>
                    <a:pt x="1" y="0"/>
                    <a:pt x="0" y="0"/>
                    <a:pt x="0" y="0"/>
                  </a:cubicBezTo>
                  <a:close/>
                </a:path>
              </a:pathLst>
            </a:cu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536" name="Freeform 66"/>
            <p:cNvSpPr>
              <a:spLocks/>
            </p:cNvSpPr>
            <p:nvPr/>
          </p:nvSpPr>
          <p:spPr bwMode="auto">
            <a:xfrm>
              <a:off x="5308494" y="2096278"/>
              <a:ext cx="381035" cy="687256"/>
            </a:xfrm>
            <a:custGeom>
              <a:avLst/>
              <a:gdLst/>
              <a:ahLst/>
              <a:cxnLst>
                <a:cxn ang="0">
                  <a:pos x="39" y="3"/>
                </a:cxn>
                <a:cxn ang="0">
                  <a:pos x="34" y="1"/>
                </a:cxn>
                <a:cxn ang="0">
                  <a:pos x="33" y="0"/>
                </a:cxn>
                <a:cxn ang="0">
                  <a:pos x="31" y="0"/>
                </a:cxn>
                <a:cxn ang="0">
                  <a:pos x="31" y="0"/>
                </a:cxn>
                <a:cxn ang="0">
                  <a:pos x="29" y="0"/>
                </a:cxn>
                <a:cxn ang="0">
                  <a:pos x="8" y="0"/>
                </a:cxn>
                <a:cxn ang="0">
                  <a:pos x="8" y="0"/>
                </a:cxn>
                <a:cxn ang="0">
                  <a:pos x="8" y="0"/>
                </a:cxn>
                <a:cxn ang="0">
                  <a:pos x="8" y="0"/>
                </a:cxn>
                <a:cxn ang="0">
                  <a:pos x="5" y="1"/>
                </a:cxn>
                <a:cxn ang="0">
                  <a:pos x="0" y="6"/>
                </a:cxn>
                <a:cxn ang="0">
                  <a:pos x="0" y="6"/>
                </a:cxn>
                <a:cxn ang="0">
                  <a:pos x="0" y="6"/>
                </a:cxn>
                <a:cxn ang="0">
                  <a:pos x="0" y="30"/>
                </a:cxn>
                <a:cxn ang="0">
                  <a:pos x="4" y="34"/>
                </a:cxn>
                <a:cxn ang="0">
                  <a:pos x="7" y="30"/>
                </a:cxn>
                <a:cxn ang="0">
                  <a:pos x="7" y="8"/>
                </a:cxn>
                <a:cxn ang="0">
                  <a:pos x="8" y="8"/>
                </a:cxn>
                <a:cxn ang="0">
                  <a:pos x="8" y="37"/>
                </a:cxn>
                <a:cxn ang="0">
                  <a:pos x="8" y="37"/>
                </a:cxn>
                <a:cxn ang="0">
                  <a:pos x="8" y="37"/>
                </a:cxn>
                <a:cxn ang="0">
                  <a:pos x="8" y="69"/>
                </a:cxn>
                <a:cxn ang="0">
                  <a:pos x="13" y="74"/>
                </a:cxn>
                <a:cxn ang="0">
                  <a:pos x="17" y="69"/>
                </a:cxn>
                <a:cxn ang="0">
                  <a:pos x="17" y="37"/>
                </a:cxn>
                <a:cxn ang="0">
                  <a:pos x="17" y="37"/>
                </a:cxn>
                <a:cxn ang="0">
                  <a:pos x="17" y="37"/>
                </a:cxn>
                <a:cxn ang="0">
                  <a:pos x="17" y="37"/>
                </a:cxn>
                <a:cxn ang="0">
                  <a:pos x="20" y="34"/>
                </a:cxn>
                <a:cxn ang="0">
                  <a:pos x="22" y="37"/>
                </a:cxn>
                <a:cxn ang="0">
                  <a:pos x="22" y="37"/>
                </a:cxn>
                <a:cxn ang="0">
                  <a:pos x="22" y="37"/>
                </a:cxn>
                <a:cxn ang="0">
                  <a:pos x="22" y="37"/>
                </a:cxn>
                <a:cxn ang="0">
                  <a:pos x="22" y="69"/>
                </a:cxn>
                <a:cxn ang="0">
                  <a:pos x="27" y="74"/>
                </a:cxn>
                <a:cxn ang="0">
                  <a:pos x="31" y="69"/>
                </a:cxn>
                <a:cxn ang="0">
                  <a:pos x="31" y="37"/>
                </a:cxn>
                <a:cxn ang="0">
                  <a:pos x="31" y="37"/>
                </a:cxn>
                <a:cxn ang="0">
                  <a:pos x="31" y="37"/>
                </a:cxn>
                <a:cxn ang="0">
                  <a:pos x="31" y="8"/>
                </a:cxn>
                <a:cxn ang="0">
                  <a:pos x="32" y="8"/>
                </a:cxn>
                <a:cxn ang="0">
                  <a:pos x="32" y="30"/>
                </a:cxn>
                <a:cxn ang="0">
                  <a:pos x="36" y="34"/>
                </a:cxn>
                <a:cxn ang="0">
                  <a:pos x="39" y="30"/>
                </a:cxn>
                <a:cxn ang="0">
                  <a:pos x="39" y="6"/>
                </a:cxn>
                <a:cxn ang="0">
                  <a:pos x="39" y="3"/>
                </a:cxn>
              </a:cxnLst>
              <a:rect l="0" t="0" r="r" b="b"/>
              <a:pathLst>
                <a:path w="39" h="74">
                  <a:moveTo>
                    <a:pt x="39" y="3"/>
                  </a:moveTo>
                  <a:cubicBezTo>
                    <a:pt x="38" y="2"/>
                    <a:pt x="36" y="1"/>
                    <a:pt x="34" y="1"/>
                  </a:cubicBezTo>
                  <a:cubicBezTo>
                    <a:pt x="34" y="0"/>
                    <a:pt x="33" y="0"/>
                    <a:pt x="33" y="0"/>
                  </a:cubicBezTo>
                  <a:cubicBezTo>
                    <a:pt x="31" y="0"/>
                    <a:pt x="31" y="0"/>
                    <a:pt x="31" y="0"/>
                  </a:cubicBezTo>
                  <a:cubicBezTo>
                    <a:pt x="31" y="0"/>
                    <a:pt x="31" y="0"/>
                    <a:pt x="31" y="0"/>
                  </a:cubicBezTo>
                  <a:cubicBezTo>
                    <a:pt x="29" y="0"/>
                    <a:pt x="29" y="0"/>
                    <a:pt x="29" y="0"/>
                  </a:cubicBezTo>
                  <a:cubicBezTo>
                    <a:pt x="8" y="0"/>
                    <a:pt x="8" y="0"/>
                    <a:pt x="8" y="0"/>
                  </a:cubicBezTo>
                  <a:cubicBezTo>
                    <a:pt x="8" y="0"/>
                    <a:pt x="8" y="0"/>
                    <a:pt x="8" y="0"/>
                  </a:cubicBezTo>
                  <a:cubicBezTo>
                    <a:pt x="8" y="0"/>
                    <a:pt x="8" y="0"/>
                    <a:pt x="8" y="0"/>
                  </a:cubicBezTo>
                  <a:cubicBezTo>
                    <a:pt x="8" y="0"/>
                    <a:pt x="8" y="0"/>
                    <a:pt x="8" y="0"/>
                  </a:cubicBezTo>
                  <a:cubicBezTo>
                    <a:pt x="7" y="0"/>
                    <a:pt x="6" y="0"/>
                    <a:pt x="5" y="1"/>
                  </a:cubicBezTo>
                  <a:cubicBezTo>
                    <a:pt x="3" y="1"/>
                    <a:pt x="0" y="2"/>
                    <a:pt x="0" y="6"/>
                  </a:cubicBezTo>
                  <a:cubicBezTo>
                    <a:pt x="0" y="6"/>
                    <a:pt x="0" y="6"/>
                    <a:pt x="0" y="6"/>
                  </a:cubicBezTo>
                  <a:cubicBezTo>
                    <a:pt x="0" y="6"/>
                    <a:pt x="0" y="6"/>
                    <a:pt x="0" y="6"/>
                  </a:cubicBezTo>
                  <a:cubicBezTo>
                    <a:pt x="0" y="30"/>
                    <a:pt x="0" y="30"/>
                    <a:pt x="0" y="30"/>
                  </a:cubicBezTo>
                  <a:cubicBezTo>
                    <a:pt x="0" y="32"/>
                    <a:pt x="2" y="34"/>
                    <a:pt x="4" y="34"/>
                  </a:cubicBezTo>
                  <a:cubicBezTo>
                    <a:pt x="6" y="34"/>
                    <a:pt x="7" y="32"/>
                    <a:pt x="7" y="30"/>
                  </a:cubicBezTo>
                  <a:cubicBezTo>
                    <a:pt x="7" y="8"/>
                    <a:pt x="7" y="8"/>
                    <a:pt x="7" y="8"/>
                  </a:cubicBezTo>
                  <a:cubicBezTo>
                    <a:pt x="8" y="8"/>
                    <a:pt x="8" y="8"/>
                    <a:pt x="8" y="8"/>
                  </a:cubicBezTo>
                  <a:cubicBezTo>
                    <a:pt x="8" y="37"/>
                    <a:pt x="8" y="37"/>
                    <a:pt x="8" y="37"/>
                  </a:cubicBezTo>
                  <a:cubicBezTo>
                    <a:pt x="8" y="37"/>
                    <a:pt x="8" y="37"/>
                    <a:pt x="8" y="37"/>
                  </a:cubicBezTo>
                  <a:cubicBezTo>
                    <a:pt x="8" y="37"/>
                    <a:pt x="8" y="37"/>
                    <a:pt x="8" y="37"/>
                  </a:cubicBezTo>
                  <a:cubicBezTo>
                    <a:pt x="8" y="69"/>
                    <a:pt x="8" y="69"/>
                    <a:pt x="8" y="69"/>
                  </a:cubicBezTo>
                  <a:cubicBezTo>
                    <a:pt x="8" y="72"/>
                    <a:pt x="10" y="74"/>
                    <a:pt x="13" y="74"/>
                  </a:cubicBezTo>
                  <a:cubicBezTo>
                    <a:pt x="15" y="74"/>
                    <a:pt x="17" y="72"/>
                    <a:pt x="17" y="69"/>
                  </a:cubicBezTo>
                  <a:cubicBezTo>
                    <a:pt x="17" y="37"/>
                    <a:pt x="17" y="37"/>
                    <a:pt x="17" y="37"/>
                  </a:cubicBezTo>
                  <a:cubicBezTo>
                    <a:pt x="17" y="37"/>
                    <a:pt x="17" y="37"/>
                    <a:pt x="17" y="37"/>
                  </a:cubicBezTo>
                  <a:cubicBezTo>
                    <a:pt x="17" y="37"/>
                    <a:pt x="17" y="37"/>
                    <a:pt x="17" y="37"/>
                  </a:cubicBezTo>
                  <a:cubicBezTo>
                    <a:pt x="17" y="37"/>
                    <a:pt x="17" y="37"/>
                    <a:pt x="17" y="37"/>
                  </a:cubicBezTo>
                  <a:cubicBezTo>
                    <a:pt x="17" y="36"/>
                    <a:pt x="18" y="34"/>
                    <a:pt x="20" y="34"/>
                  </a:cubicBezTo>
                  <a:cubicBezTo>
                    <a:pt x="21" y="34"/>
                    <a:pt x="22" y="36"/>
                    <a:pt x="22" y="37"/>
                  </a:cubicBezTo>
                  <a:cubicBezTo>
                    <a:pt x="22" y="37"/>
                    <a:pt x="22" y="37"/>
                    <a:pt x="22" y="37"/>
                  </a:cubicBezTo>
                  <a:cubicBezTo>
                    <a:pt x="22" y="37"/>
                    <a:pt x="22" y="37"/>
                    <a:pt x="22" y="37"/>
                  </a:cubicBezTo>
                  <a:cubicBezTo>
                    <a:pt x="22" y="37"/>
                    <a:pt x="22" y="37"/>
                    <a:pt x="22" y="37"/>
                  </a:cubicBezTo>
                  <a:cubicBezTo>
                    <a:pt x="22" y="69"/>
                    <a:pt x="22" y="69"/>
                    <a:pt x="22" y="69"/>
                  </a:cubicBezTo>
                  <a:cubicBezTo>
                    <a:pt x="22" y="72"/>
                    <a:pt x="24" y="74"/>
                    <a:pt x="27" y="74"/>
                  </a:cubicBezTo>
                  <a:cubicBezTo>
                    <a:pt x="29" y="74"/>
                    <a:pt x="31" y="72"/>
                    <a:pt x="31" y="69"/>
                  </a:cubicBezTo>
                  <a:cubicBezTo>
                    <a:pt x="31" y="37"/>
                    <a:pt x="31" y="37"/>
                    <a:pt x="31" y="37"/>
                  </a:cubicBezTo>
                  <a:cubicBezTo>
                    <a:pt x="31" y="37"/>
                    <a:pt x="31" y="37"/>
                    <a:pt x="31" y="37"/>
                  </a:cubicBezTo>
                  <a:cubicBezTo>
                    <a:pt x="31" y="37"/>
                    <a:pt x="31" y="37"/>
                    <a:pt x="31" y="37"/>
                  </a:cubicBezTo>
                  <a:cubicBezTo>
                    <a:pt x="31" y="8"/>
                    <a:pt x="31" y="8"/>
                    <a:pt x="31" y="8"/>
                  </a:cubicBezTo>
                  <a:cubicBezTo>
                    <a:pt x="32" y="8"/>
                    <a:pt x="32" y="8"/>
                    <a:pt x="32" y="8"/>
                  </a:cubicBezTo>
                  <a:cubicBezTo>
                    <a:pt x="32" y="30"/>
                    <a:pt x="32" y="30"/>
                    <a:pt x="32" y="30"/>
                  </a:cubicBezTo>
                  <a:cubicBezTo>
                    <a:pt x="32" y="32"/>
                    <a:pt x="34" y="34"/>
                    <a:pt x="36" y="34"/>
                  </a:cubicBezTo>
                  <a:cubicBezTo>
                    <a:pt x="38" y="34"/>
                    <a:pt x="39" y="32"/>
                    <a:pt x="39" y="30"/>
                  </a:cubicBezTo>
                  <a:cubicBezTo>
                    <a:pt x="39" y="6"/>
                    <a:pt x="39" y="6"/>
                    <a:pt x="39" y="6"/>
                  </a:cubicBezTo>
                  <a:cubicBezTo>
                    <a:pt x="39" y="5"/>
                    <a:pt x="39" y="4"/>
                    <a:pt x="39" y="3"/>
                  </a:cubicBezTo>
                  <a:close/>
                </a:path>
              </a:pathLst>
            </a:cu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537" name="Oval 67"/>
            <p:cNvSpPr>
              <a:spLocks noChangeArrowheads="1"/>
            </p:cNvSpPr>
            <p:nvPr/>
          </p:nvSpPr>
          <p:spPr bwMode="auto">
            <a:xfrm>
              <a:off x="5954597" y="1939190"/>
              <a:ext cx="157385" cy="149233"/>
            </a:xfrm>
            <a:prstGeom prst="ellipse">
              <a:avLst/>
            </a:pr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538" name="Freeform 68"/>
            <p:cNvSpPr>
              <a:spLocks/>
            </p:cNvSpPr>
            <p:nvPr/>
          </p:nvSpPr>
          <p:spPr bwMode="auto">
            <a:xfrm>
              <a:off x="6140973" y="2096277"/>
              <a:ext cx="20708" cy="3928"/>
            </a:xfrm>
            <a:custGeom>
              <a:avLst/>
              <a:gdLst/>
              <a:ahLst/>
              <a:cxnLst>
                <a:cxn ang="0">
                  <a:pos x="0" y="0"/>
                </a:cxn>
                <a:cxn ang="0">
                  <a:pos x="2" y="0"/>
                </a:cxn>
                <a:cxn ang="0">
                  <a:pos x="0" y="0"/>
                </a:cxn>
              </a:cxnLst>
              <a:rect l="0" t="0" r="r" b="b"/>
              <a:pathLst>
                <a:path w="2">
                  <a:moveTo>
                    <a:pt x="0" y="0"/>
                  </a:moveTo>
                  <a:cubicBezTo>
                    <a:pt x="2" y="0"/>
                    <a:pt x="2" y="0"/>
                    <a:pt x="2" y="0"/>
                  </a:cubicBezTo>
                  <a:cubicBezTo>
                    <a:pt x="1" y="0"/>
                    <a:pt x="1" y="0"/>
                    <a:pt x="0" y="0"/>
                  </a:cubicBezTo>
                  <a:close/>
                </a:path>
              </a:pathLst>
            </a:cu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539" name="Freeform 69"/>
            <p:cNvSpPr>
              <a:spLocks/>
            </p:cNvSpPr>
            <p:nvPr/>
          </p:nvSpPr>
          <p:spPr bwMode="auto">
            <a:xfrm>
              <a:off x="5846913" y="2096278"/>
              <a:ext cx="381035" cy="687256"/>
            </a:xfrm>
            <a:custGeom>
              <a:avLst/>
              <a:gdLst/>
              <a:ahLst/>
              <a:cxnLst>
                <a:cxn ang="0">
                  <a:pos x="38" y="3"/>
                </a:cxn>
                <a:cxn ang="0">
                  <a:pos x="34" y="1"/>
                </a:cxn>
                <a:cxn ang="0">
                  <a:pos x="32" y="0"/>
                </a:cxn>
                <a:cxn ang="0">
                  <a:pos x="31" y="0"/>
                </a:cxn>
                <a:cxn ang="0">
                  <a:pos x="31" y="0"/>
                </a:cxn>
                <a:cxn ang="0">
                  <a:pos x="29" y="0"/>
                </a:cxn>
                <a:cxn ang="0">
                  <a:pos x="8" y="0"/>
                </a:cxn>
                <a:cxn ang="0">
                  <a:pos x="8" y="0"/>
                </a:cxn>
                <a:cxn ang="0">
                  <a:pos x="8" y="0"/>
                </a:cxn>
                <a:cxn ang="0">
                  <a:pos x="8" y="0"/>
                </a:cxn>
                <a:cxn ang="0">
                  <a:pos x="5" y="1"/>
                </a:cxn>
                <a:cxn ang="0">
                  <a:pos x="0" y="6"/>
                </a:cxn>
                <a:cxn ang="0">
                  <a:pos x="0" y="6"/>
                </a:cxn>
                <a:cxn ang="0">
                  <a:pos x="0" y="6"/>
                </a:cxn>
                <a:cxn ang="0">
                  <a:pos x="0" y="30"/>
                </a:cxn>
                <a:cxn ang="0">
                  <a:pos x="3" y="34"/>
                </a:cxn>
                <a:cxn ang="0">
                  <a:pos x="7" y="30"/>
                </a:cxn>
                <a:cxn ang="0">
                  <a:pos x="7" y="8"/>
                </a:cxn>
                <a:cxn ang="0">
                  <a:pos x="8" y="8"/>
                </a:cxn>
                <a:cxn ang="0">
                  <a:pos x="8" y="37"/>
                </a:cxn>
                <a:cxn ang="0">
                  <a:pos x="8" y="37"/>
                </a:cxn>
                <a:cxn ang="0">
                  <a:pos x="8" y="37"/>
                </a:cxn>
                <a:cxn ang="0">
                  <a:pos x="8" y="69"/>
                </a:cxn>
                <a:cxn ang="0">
                  <a:pos x="12" y="74"/>
                </a:cxn>
                <a:cxn ang="0">
                  <a:pos x="17" y="69"/>
                </a:cxn>
                <a:cxn ang="0">
                  <a:pos x="17" y="37"/>
                </a:cxn>
                <a:cxn ang="0">
                  <a:pos x="17" y="37"/>
                </a:cxn>
                <a:cxn ang="0">
                  <a:pos x="17" y="37"/>
                </a:cxn>
                <a:cxn ang="0">
                  <a:pos x="17" y="37"/>
                </a:cxn>
                <a:cxn ang="0">
                  <a:pos x="19" y="34"/>
                </a:cxn>
                <a:cxn ang="0">
                  <a:pos x="22" y="37"/>
                </a:cxn>
                <a:cxn ang="0">
                  <a:pos x="22" y="37"/>
                </a:cxn>
                <a:cxn ang="0">
                  <a:pos x="22" y="37"/>
                </a:cxn>
                <a:cxn ang="0">
                  <a:pos x="22" y="37"/>
                </a:cxn>
                <a:cxn ang="0">
                  <a:pos x="22" y="69"/>
                </a:cxn>
                <a:cxn ang="0">
                  <a:pos x="26" y="74"/>
                </a:cxn>
                <a:cxn ang="0">
                  <a:pos x="31" y="69"/>
                </a:cxn>
                <a:cxn ang="0">
                  <a:pos x="31" y="37"/>
                </a:cxn>
                <a:cxn ang="0">
                  <a:pos x="31" y="37"/>
                </a:cxn>
                <a:cxn ang="0">
                  <a:pos x="31" y="37"/>
                </a:cxn>
                <a:cxn ang="0">
                  <a:pos x="31" y="8"/>
                </a:cxn>
                <a:cxn ang="0">
                  <a:pos x="32" y="8"/>
                </a:cxn>
                <a:cxn ang="0">
                  <a:pos x="32" y="30"/>
                </a:cxn>
                <a:cxn ang="0">
                  <a:pos x="35" y="34"/>
                </a:cxn>
                <a:cxn ang="0">
                  <a:pos x="39" y="30"/>
                </a:cxn>
                <a:cxn ang="0">
                  <a:pos x="39" y="6"/>
                </a:cxn>
                <a:cxn ang="0">
                  <a:pos x="38" y="3"/>
                </a:cxn>
              </a:cxnLst>
              <a:rect l="0" t="0" r="r" b="b"/>
              <a:pathLst>
                <a:path w="39" h="74">
                  <a:moveTo>
                    <a:pt x="38" y="3"/>
                  </a:moveTo>
                  <a:cubicBezTo>
                    <a:pt x="37" y="2"/>
                    <a:pt x="36" y="1"/>
                    <a:pt x="34" y="1"/>
                  </a:cubicBezTo>
                  <a:cubicBezTo>
                    <a:pt x="33" y="0"/>
                    <a:pt x="33" y="0"/>
                    <a:pt x="32" y="0"/>
                  </a:cubicBezTo>
                  <a:cubicBezTo>
                    <a:pt x="31" y="0"/>
                    <a:pt x="31" y="0"/>
                    <a:pt x="31" y="0"/>
                  </a:cubicBezTo>
                  <a:cubicBezTo>
                    <a:pt x="31" y="0"/>
                    <a:pt x="31" y="0"/>
                    <a:pt x="31" y="0"/>
                  </a:cubicBezTo>
                  <a:cubicBezTo>
                    <a:pt x="29" y="0"/>
                    <a:pt x="29" y="0"/>
                    <a:pt x="29" y="0"/>
                  </a:cubicBezTo>
                  <a:cubicBezTo>
                    <a:pt x="8" y="0"/>
                    <a:pt x="8" y="0"/>
                    <a:pt x="8" y="0"/>
                  </a:cubicBezTo>
                  <a:cubicBezTo>
                    <a:pt x="8" y="0"/>
                    <a:pt x="8" y="0"/>
                    <a:pt x="8" y="0"/>
                  </a:cubicBezTo>
                  <a:cubicBezTo>
                    <a:pt x="8" y="0"/>
                    <a:pt x="8" y="0"/>
                    <a:pt x="8" y="0"/>
                  </a:cubicBezTo>
                  <a:cubicBezTo>
                    <a:pt x="8" y="0"/>
                    <a:pt x="8" y="0"/>
                    <a:pt x="8" y="0"/>
                  </a:cubicBezTo>
                  <a:cubicBezTo>
                    <a:pt x="7" y="0"/>
                    <a:pt x="6" y="0"/>
                    <a:pt x="5" y="1"/>
                  </a:cubicBezTo>
                  <a:cubicBezTo>
                    <a:pt x="2" y="1"/>
                    <a:pt x="0" y="2"/>
                    <a:pt x="0" y="6"/>
                  </a:cubicBezTo>
                  <a:cubicBezTo>
                    <a:pt x="0" y="6"/>
                    <a:pt x="0" y="6"/>
                    <a:pt x="0" y="6"/>
                  </a:cubicBezTo>
                  <a:cubicBezTo>
                    <a:pt x="0" y="6"/>
                    <a:pt x="0" y="6"/>
                    <a:pt x="0" y="6"/>
                  </a:cubicBezTo>
                  <a:cubicBezTo>
                    <a:pt x="0" y="30"/>
                    <a:pt x="0" y="30"/>
                    <a:pt x="0" y="30"/>
                  </a:cubicBezTo>
                  <a:cubicBezTo>
                    <a:pt x="0" y="32"/>
                    <a:pt x="1" y="34"/>
                    <a:pt x="3" y="34"/>
                  </a:cubicBezTo>
                  <a:cubicBezTo>
                    <a:pt x="5" y="34"/>
                    <a:pt x="7" y="32"/>
                    <a:pt x="7" y="30"/>
                  </a:cubicBezTo>
                  <a:cubicBezTo>
                    <a:pt x="7" y="8"/>
                    <a:pt x="7" y="8"/>
                    <a:pt x="7" y="8"/>
                  </a:cubicBezTo>
                  <a:cubicBezTo>
                    <a:pt x="8" y="8"/>
                    <a:pt x="8" y="8"/>
                    <a:pt x="8" y="8"/>
                  </a:cubicBezTo>
                  <a:cubicBezTo>
                    <a:pt x="8" y="37"/>
                    <a:pt x="8" y="37"/>
                    <a:pt x="8" y="37"/>
                  </a:cubicBezTo>
                  <a:cubicBezTo>
                    <a:pt x="8" y="37"/>
                    <a:pt x="8" y="37"/>
                    <a:pt x="8" y="37"/>
                  </a:cubicBezTo>
                  <a:cubicBezTo>
                    <a:pt x="8" y="37"/>
                    <a:pt x="8" y="37"/>
                    <a:pt x="8" y="37"/>
                  </a:cubicBezTo>
                  <a:cubicBezTo>
                    <a:pt x="8" y="69"/>
                    <a:pt x="8" y="69"/>
                    <a:pt x="8" y="69"/>
                  </a:cubicBezTo>
                  <a:cubicBezTo>
                    <a:pt x="8" y="72"/>
                    <a:pt x="10" y="74"/>
                    <a:pt x="12" y="74"/>
                  </a:cubicBezTo>
                  <a:cubicBezTo>
                    <a:pt x="15" y="74"/>
                    <a:pt x="17" y="72"/>
                    <a:pt x="17" y="69"/>
                  </a:cubicBezTo>
                  <a:cubicBezTo>
                    <a:pt x="17" y="37"/>
                    <a:pt x="17" y="37"/>
                    <a:pt x="17" y="37"/>
                  </a:cubicBezTo>
                  <a:cubicBezTo>
                    <a:pt x="17" y="37"/>
                    <a:pt x="17" y="37"/>
                    <a:pt x="17" y="37"/>
                  </a:cubicBezTo>
                  <a:cubicBezTo>
                    <a:pt x="17" y="37"/>
                    <a:pt x="17" y="37"/>
                    <a:pt x="17" y="37"/>
                  </a:cubicBezTo>
                  <a:cubicBezTo>
                    <a:pt x="17" y="37"/>
                    <a:pt x="17" y="37"/>
                    <a:pt x="17" y="37"/>
                  </a:cubicBezTo>
                  <a:cubicBezTo>
                    <a:pt x="17" y="36"/>
                    <a:pt x="18" y="34"/>
                    <a:pt x="19" y="34"/>
                  </a:cubicBezTo>
                  <a:cubicBezTo>
                    <a:pt x="21" y="34"/>
                    <a:pt x="22" y="36"/>
                    <a:pt x="22" y="37"/>
                  </a:cubicBezTo>
                  <a:cubicBezTo>
                    <a:pt x="22" y="37"/>
                    <a:pt x="22" y="37"/>
                    <a:pt x="22" y="37"/>
                  </a:cubicBezTo>
                  <a:cubicBezTo>
                    <a:pt x="22" y="37"/>
                    <a:pt x="22" y="37"/>
                    <a:pt x="22" y="37"/>
                  </a:cubicBezTo>
                  <a:cubicBezTo>
                    <a:pt x="22" y="37"/>
                    <a:pt x="22" y="37"/>
                    <a:pt x="22" y="37"/>
                  </a:cubicBezTo>
                  <a:cubicBezTo>
                    <a:pt x="22" y="69"/>
                    <a:pt x="22" y="69"/>
                    <a:pt x="22" y="69"/>
                  </a:cubicBezTo>
                  <a:cubicBezTo>
                    <a:pt x="22" y="72"/>
                    <a:pt x="24" y="74"/>
                    <a:pt x="26" y="74"/>
                  </a:cubicBezTo>
                  <a:cubicBezTo>
                    <a:pt x="29" y="74"/>
                    <a:pt x="31" y="72"/>
                    <a:pt x="31" y="69"/>
                  </a:cubicBezTo>
                  <a:cubicBezTo>
                    <a:pt x="31" y="37"/>
                    <a:pt x="31" y="37"/>
                    <a:pt x="31" y="37"/>
                  </a:cubicBezTo>
                  <a:cubicBezTo>
                    <a:pt x="31" y="37"/>
                    <a:pt x="31" y="37"/>
                    <a:pt x="31" y="37"/>
                  </a:cubicBezTo>
                  <a:cubicBezTo>
                    <a:pt x="31" y="37"/>
                    <a:pt x="31" y="37"/>
                    <a:pt x="31" y="37"/>
                  </a:cubicBezTo>
                  <a:cubicBezTo>
                    <a:pt x="31" y="8"/>
                    <a:pt x="31" y="8"/>
                    <a:pt x="31" y="8"/>
                  </a:cubicBezTo>
                  <a:cubicBezTo>
                    <a:pt x="32" y="8"/>
                    <a:pt x="32" y="8"/>
                    <a:pt x="32" y="8"/>
                  </a:cubicBezTo>
                  <a:cubicBezTo>
                    <a:pt x="32" y="30"/>
                    <a:pt x="32" y="30"/>
                    <a:pt x="32" y="30"/>
                  </a:cubicBezTo>
                  <a:cubicBezTo>
                    <a:pt x="32" y="32"/>
                    <a:pt x="33" y="34"/>
                    <a:pt x="35" y="34"/>
                  </a:cubicBezTo>
                  <a:cubicBezTo>
                    <a:pt x="37" y="34"/>
                    <a:pt x="39" y="32"/>
                    <a:pt x="39" y="30"/>
                  </a:cubicBezTo>
                  <a:cubicBezTo>
                    <a:pt x="39" y="6"/>
                    <a:pt x="39" y="6"/>
                    <a:pt x="39" y="6"/>
                  </a:cubicBezTo>
                  <a:cubicBezTo>
                    <a:pt x="39" y="5"/>
                    <a:pt x="39" y="4"/>
                    <a:pt x="38" y="3"/>
                  </a:cubicBezTo>
                  <a:close/>
                </a:path>
              </a:pathLst>
            </a:cu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grpSp>
      <p:grpSp>
        <p:nvGrpSpPr>
          <p:cNvPr id="540" name="组合 539"/>
          <p:cNvGrpSpPr/>
          <p:nvPr/>
        </p:nvGrpSpPr>
        <p:grpSpPr>
          <a:xfrm>
            <a:off x="992276" y="1855845"/>
            <a:ext cx="3859578" cy="801542"/>
            <a:chOff x="1054982" y="1939190"/>
            <a:chExt cx="4103482" cy="852195"/>
          </a:xfrm>
          <a:solidFill>
            <a:srgbClr val="D9AA27"/>
          </a:solidFill>
        </p:grpSpPr>
        <p:sp>
          <p:nvSpPr>
            <p:cNvPr id="541" name="Oval 40"/>
            <p:cNvSpPr>
              <a:spLocks noChangeArrowheads="1"/>
            </p:cNvSpPr>
            <p:nvPr/>
          </p:nvSpPr>
          <p:spPr bwMode="auto">
            <a:xfrm>
              <a:off x="1170950" y="1954899"/>
              <a:ext cx="157385" cy="149233"/>
            </a:xfrm>
            <a:prstGeom prst="ellipse">
              <a:avLst/>
            </a:pr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542" name="Freeform 41"/>
            <p:cNvSpPr>
              <a:spLocks/>
            </p:cNvSpPr>
            <p:nvPr/>
          </p:nvSpPr>
          <p:spPr bwMode="auto">
            <a:xfrm>
              <a:off x="1357324" y="2115912"/>
              <a:ext cx="20708" cy="3928"/>
            </a:xfrm>
            <a:custGeom>
              <a:avLst/>
              <a:gdLst/>
              <a:ahLst/>
              <a:cxnLst>
                <a:cxn ang="0">
                  <a:pos x="0" y="0"/>
                </a:cxn>
                <a:cxn ang="0">
                  <a:pos x="2" y="0"/>
                </a:cxn>
                <a:cxn ang="0">
                  <a:pos x="0" y="0"/>
                </a:cxn>
              </a:cxnLst>
              <a:rect l="0" t="0" r="r" b="b"/>
              <a:pathLst>
                <a:path w="2">
                  <a:moveTo>
                    <a:pt x="0" y="0"/>
                  </a:moveTo>
                  <a:cubicBezTo>
                    <a:pt x="2" y="0"/>
                    <a:pt x="2" y="0"/>
                    <a:pt x="2" y="0"/>
                  </a:cubicBezTo>
                  <a:cubicBezTo>
                    <a:pt x="1" y="0"/>
                    <a:pt x="0" y="0"/>
                    <a:pt x="0" y="0"/>
                  </a:cubicBezTo>
                  <a:close/>
                </a:path>
              </a:pathLst>
            </a:cu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543" name="Freeform 42"/>
            <p:cNvSpPr>
              <a:spLocks/>
            </p:cNvSpPr>
            <p:nvPr/>
          </p:nvSpPr>
          <p:spPr bwMode="auto">
            <a:xfrm>
              <a:off x="1054982" y="2115912"/>
              <a:ext cx="381035" cy="675473"/>
            </a:xfrm>
            <a:custGeom>
              <a:avLst/>
              <a:gdLst/>
              <a:ahLst/>
              <a:cxnLst>
                <a:cxn ang="0">
                  <a:pos x="39" y="3"/>
                </a:cxn>
                <a:cxn ang="0">
                  <a:pos x="34" y="1"/>
                </a:cxn>
                <a:cxn ang="0">
                  <a:pos x="33" y="0"/>
                </a:cxn>
                <a:cxn ang="0">
                  <a:pos x="31" y="0"/>
                </a:cxn>
                <a:cxn ang="0">
                  <a:pos x="31" y="0"/>
                </a:cxn>
                <a:cxn ang="0">
                  <a:pos x="29" y="0"/>
                </a:cxn>
                <a:cxn ang="0">
                  <a:pos x="8" y="0"/>
                </a:cxn>
                <a:cxn ang="0">
                  <a:pos x="8" y="0"/>
                </a:cxn>
                <a:cxn ang="0">
                  <a:pos x="8" y="0"/>
                </a:cxn>
                <a:cxn ang="0">
                  <a:pos x="8" y="0"/>
                </a:cxn>
                <a:cxn ang="0">
                  <a:pos x="5" y="1"/>
                </a:cxn>
                <a:cxn ang="0">
                  <a:pos x="0" y="6"/>
                </a:cxn>
                <a:cxn ang="0">
                  <a:pos x="0" y="6"/>
                </a:cxn>
                <a:cxn ang="0">
                  <a:pos x="0" y="6"/>
                </a:cxn>
                <a:cxn ang="0">
                  <a:pos x="0" y="30"/>
                </a:cxn>
                <a:cxn ang="0">
                  <a:pos x="4" y="34"/>
                </a:cxn>
                <a:cxn ang="0">
                  <a:pos x="7" y="30"/>
                </a:cxn>
                <a:cxn ang="0">
                  <a:pos x="7" y="7"/>
                </a:cxn>
                <a:cxn ang="0">
                  <a:pos x="8" y="7"/>
                </a:cxn>
                <a:cxn ang="0">
                  <a:pos x="8" y="37"/>
                </a:cxn>
                <a:cxn ang="0">
                  <a:pos x="8" y="37"/>
                </a:cxn>
                <a:cxn ang="0">
                  <a:pos x="8" y="37"/>
                </a:cxn>
                <a:cxn ang="0">
                  <a:pos x="8" y="69"/>
                </a:cxn>
                <a:cxn ang="0">
                  <a:pos x="13" y="73"/>
                </a:cxn>
                <a:cxn ang="0">
                  <a:pos x="17" y="69"/>
                </a:cxn>
                <a:cxn ang="0">
                  <a:pos x="17" y="37"/>
                </a:cxn>
                <a:cxn ang="0">
                  <a:pos x="17" y="37"/>
                </a:cxn>
                <a:cxn ang="0">
                  <a:pos x="17" y="37"/>
                </a:cxn>
                <a:cxn ang="0">
                  <a:pos x="17" y="37"/>
                </a:cxn>
                <a:cxn ang="0">
                  <a:pos x="20" y="34"/>
                </a:cxn>
                <a:cxn ang="0">
                  <a:pos x="22" y="37"/>
                </a:cxn>
                <a:cxn ang="0">
                  <a:pos x="22" y="37"/>
                </a:cxn>
                <a:cxn ang="0">
                  <a:pos x="22" y="37"/>
                </a:cxn>
                <a:cxn ang="0">
                  <a:pos x="22" y="37"/>
                </a:cxn>
                <a:cxn ang="0">
                  <a:pos x="22" y="69"/>
                </a:cxn>
                <a:cxn ang="0">
                  <a:pos x="27" y="73"/>
                </a:cxn>
                <a:cxn ang="0">
                  <a:pos x="31" y="69"/>
                </a:cxn>
                <a:cxn ang="0">
                  <a:pos x="31" y="37"/>
                </a:cxn>
                <a:cxn ang="0">
                  <a:pos x="31" y="37"/>
                </a:cxn>
                <a:cxn ang="0">
                  <a:pos x="31" y="37"/>
                </a:cxn>
                <a:cxn ang="0">
                  <a:pos x="31" y="7"/>
                </a:cxn>
                <a:cxn ang="0">
                  <a:pos x="32" y="7"/>
                </a:cxn>
                <a:cxn ang="0">
                  <a:pos x="32" y="30"/>
                </a:cxn>
                <a:cxn ang="0">
                  <a:pos x="36" y="34"/>
                </a:cxn>
                <a:cxn ang="0">
                  <a:pos x="39" y="30"/>
                </a:cxn>
                <a:cxn ang="0">
                  <a:pos x="39" y="6"/>
                </a:cxn>
                <a:cxn ang="0">
                  <a:pos x="39" y="3"/>
                </a:cxn>
              </a:cxnLst>
              <a:rect l="0" t="0" r="r" b="b"/>
              <a:pathLst>
                <a:path w="39" h="73">
                  <a:moveTo>
                    <a:pt x="39" y="3"/>
                  </a:moveTo>
                  <a:cubicBezTo>
                    <a:pt x="38" y="2"/>
                    <a:pt x="36" y="1"/>
                    <a:pt x="34" y="1"/>
                  </a:cubicBezTo>
                  <a:cubicBezTo>
                    <a:pt x="34" y="0"/>
                    <a:pt x="33" y="0"/>
                    <a:pt x="33" y="0"/>
                  </a:cubicBezTo>
                  <a:cubicBezTo>
                    <a:pt x="31" y="0"/>
                    <a:pt x="31" y="0"/>
                    <a:pt x="31" y="0"/>
                  </a:cubicBezTo>
                  <a:cubicBezTo>
                    <a:pt x="31" y="0"/>
                    <a:pt x="31" y="0"/>
                    <a:pt x="31" y="0"/>
                  </a:cubicBezTo>
                  <a:cubicBezTo>
                    <a:pt x="29" y="0"/>
                    <a:pt x="29" y="0"/>
                    <a:pt x="29" y="0"/>
                  </a:cubicBezTo>
                  <a:cubicBezTo>
                    <a:pt x="8" y="0"/>
                    <a:pt x="8" y="0"/>
                    <a:pt x="8" y="0"/>
                  </a:cubicBezTo>
                  <a:cubicBezTo>
                    <a:pt x="8" y="0"/>
                    <a:pt x="8" y="0"/>
                    <a:pt x="8" y="0"/>
                  </a:cubicBezTo>
                  <a:cubicBezTo>
                    <a:pt x="8" y="0"/>
                    <a:pt x="8" y="0"/>
                    <a:pt x="8" y="0"/>
                  </a:cubicBezTo>
                  <a:cubicBezTo>
                    <a:pt x="8" y="0"/>
                    <a:pt x="8" y="0"/>
                    <a:pt x="8" y="0"/>
                  </a:cubicBezTo>
                  <a:cubicBezTo>
                    <a:pt x="7" y="0"/>
                    <a:pt x="6" y="0"/>
                    <a:pt x="5" y="1"/>
                  </a:cubicBezTo>
                  <a:cubicBezTo>
                    <a:pt x="3" y="1"/>
                    <a:pt x="0" y="2"/>
                    <a:pt x="0" y="6"/>
                  </a:cubicBezTo>
                  <a:cubicBezTo>
                    <a:pt x="0" y="6"/>
                    <a:pt x="0" y="6"/>
                    <a:pt x="0" y="6"/>
                  </a:cubicBezTo>
                  <a:cubicBezTo>
                    <a:pt x="0" y="6"/>
                    <a:pt x="0" y="6"/>
                    <a:pt x="0" y="6"/>
                  </a:cubicBezTo>
                  <a:cubicBezTo>
                    <a:pt x="0" y="30"/>
                    <a:pt x="0" y="30"/>
                    <a:pt x="0" y="30"/>
                  </a:cubicBezTo>
                  <a:cubicBezTo>
                    <a:pt x="0" y="32"/>
                    <a:pt x="2" y="34"/>
                    <a:pt x="4" y="34"/>
                  </a:cubicBezTo>
                  <a:cubicBezTo>
                    <a:pt x="6" y="34"/>
                    <a:pt x="7" y="32"/>
                    <a:pt x="7" y="30"/>
                  </a:cubicBezTo>
                  <a:cubicBezTo>
                    <a:pt x="7" y="7"/>
                    <a:pt x="7" y="7"/>
                    <a:pt x="7" y="7"/>
                  </a:cubicBezTo>
                  <a:cubicBezTo>
                    <a:pt x="8" y="7"/>
                    <a:pt x="8" y="7"/>
                    <a:pt x="8" y="7"/>
                  </a:cubicBezTo>
                  <a:cubicBezTo>
                    <a:pt x="8" y="37"/>
                    <a:pt x="8" y="37"/>
                    <a:pt x="8" y="37"/>
                  </a:cubicBezTo>
                  <a:cubicBezTo>
                    <a:pt x="8" y="37"/>
                    <a:pt x="8" y="37"/>
                    <a:pt x="8" y="37"/>
                  </a:cubicBezTo>
                  <a:cubicBezTo>
                    <a:pt x="8" y="37"/>
                    <a:pt x="8" y="37"/>
                    <a:pt x="8" y="37"/>
                  </a:cubicBezTo>
                  <a:cubicBezTo>
                    <a:pt x="8" y="69"/>
                    <a:pt x="8" y="69"/>
                    <a:pt x="8" y="69"/>
                  </a:cubicBezTo>
                  <a:cubicBezTo>
                    <a:pt x="8" y="71"/>
                    <a:pt x="10" y="73"/>
                    <a:pt x="13" y="73"/>
                  </a:cubicBezTo>
                  <a:cubicBezTo>
                    <a:pt x="15" y="73"/>
                    <a:pt x="17" y="71"/>
                    <a:pt x="17" y="69"/>
                  </a:cubicBezTo>
                  <a:cubicBezTo>
                    <a:pt x="17" y="37"/>
                    <a:pt x="17" y="37"/>
                    <a:pt x="17" y="37"/>
                  </a:cubicBezTo>
                  <a:cubicBezTo>
                    <a:pt x="17" y="37"/>
                    <a:pt x="17" y="37"/>
                    <a:pt x="17" y="37"/>
                  </a:cubicBezTo>
                  <a:cubicBezTo>
                    <a:pt x="17" y="37"/>
                    <a:pt x="17" y="37"/>
                    <a:pt x="17" y="37"/>
                  </a:cubicBezTo>
                  <a:cubicBezTo>
                    <a:pt x="17" y="37"/>
                    <a:pt x="17" y="37"/>
                    <a:pt x="17" y="37"/>
                  </a:cubicBezTo>
                  <a:cubicBezTo>
                    <a:pt x="17" y="36"/>
                    <a:pt x="18" y="34"/>
                    <a:pt x="20" y="34"/>
                  </a:cubicBezTo>
                  <a:cubicBezTo>
                    <a:pt x="21" y="34"/>
                    <a:pt x="22" y="36"/>
                    <a:pt x="22" y="37"/>
                  </a:cubicBezTo>
                  <a:cubicBezTo>
                    <a:pt x="22" y="37"/>
                    <a:pt x="22" y="37"/>
                    <a:pt x="22" y="37"/>
                  </a:cubicBezTo>
                  <a:cubicBezTo>
                    <a:pt x="22" y="37"/>
                    <a:pt x="22" y="37"/>
                    <a:pt x="22" y="37"/>
                  </a:cubicBezTo>
                  <a:cubicBezTo>
                    <a:pt x="22" y="37"/>
                    <a:pt x="22" y="37"/>
                    <a:pt x="22" y="37"/>
                  </a:cubicBezTo>
                  <a:cubicBezTo>
                    <a:pt x="22" y="69"/>
                    <a:pt x="22" y="69"/>
                    <a:pt x="22" y="69"/>
                  </a:cubicBezTo>
                  <a:cubicBezTo>
                    <a:pt x="22" y="71"/>
                    <a:pt x="24" y="73"/>
                    <a:pt x="27" y="73"/>
                  </a:cubicBezTo>
                  <a:cubicBezTo>
                    <a:pt x="29" y="73"/>
                    <a:pt x="31" y="71"/>
                    <a:pt x="31" y="69"/>
                  </a:cubicBezTo>
                  <a:cubicBezTo>
                    <a:pt x="31" y="37"/>
                    <a:pt x="31" y="37"/>
                    <a:pt x="31" y="37"/>
                  </a:cubicBezTo>
                  <a:cubicBezTo>
                    <a:pt x="31" y="37"/>
                    <a:pt x="31" y="37"/>
                    <a:pt x="31" y="37"/>
                  </a:cubicBezTo>
                  <a:cubicBezTo>
                    <a:pt x="31" y="37"/>
                    <a:pt x="31" y="37"/>
                    <a:pt x="31" y="37"/>
                  </a:cubicBezTo>
                  <a:cubicBezTo>
                    <a:pt x="31" y="7"/>
                    <a:pt x="31" y="7"/>
                    <a:pt x="31" y="7"/>
                  </a:cubicBezTo>
                  <a:cubicBezTo>
                    <a:pt x="32" y="7"/>
                    <a:pt x="32" y="7"/>
                    <a:pt x="32" y="7"/>
                  </a:cubicBezTo>
                  <a:cubicBezTo>
                    <a:pt x="32" y="30"/>
                    <a:pt x="32" y="30"/>
                    <a:pt x="32" y="30"/>
                  </a:cubicBezTo>
                  <a:cubicBezTo>
                    <a:pt x="32" y="32"/>
                    <a:pt x="34" y="34"/>
                    <a:pt x="36" y="34"/>
                  </a:cubicBezTo>
                  <a:cubicBezTo>
                    <a:pt x="38" y="34"/>
                    <a:pt x="39" y="32"/>
                    <a:pt x="39" y="30"/>
                  </a:cubicBezTo>
                  <a:cubicBezTo>
                    <a:pt x="39" y="6"/>
                    <a:pt x="39" y="6"/>
                    <a:pt x="39" y="6"/>
                  </a:cubicBezTo>
                  <a:cubicBezTo>
                    <a:pt x="39" y="5"/>
                    <a:pt x="39" y="4"/>
                    <a:pt x="39" y="3"/>
                  </a:cubicBezTo>
                  <a:close/>
                </a:path>
              </a:pathLst>
            </a:cu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544" name="Oval 43"/>
            <p:cNvSpPr>
              <a:spLocks noChangeArrowheads="1"/>
            </p:cNvSpPr>
            <p:nvPr/>
          </p:nvSpPr>
          <p:spPr bwMode="auto">
            <a:xfrm>
              <a:off x="1709369" y="1954899"/>
              <a:ext cx="157385" cy="149233"/>
            </a:xfrm>
            <a:prstGeom prst="ellipse">
              <a:avLst/>
            </a:pr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545" name="Freeform 44"/>
            <p:cNvSpPr>
              <a:spLocks/>
            </p:cNvSpPr>
            <p:nvPr/>
          </p:nvSpPr>
          <p:spPr bwMode="auto">
            <a:xfrm>
              <a:off x="1895744" y="2115912"/>
              <a:ext cx="20708" cy="3928"/>
            </a:xfrm>
            <a:custGeom>
              <a:avLst/>
              <a:gdLst/>
              <a:ahLst/>
              <a:cxnLst>
                <a:cxn ang="0">
                  <a:pos x="0" y="0"/>
                </a:cxn>
                <a:cxn ang="0">
                  <a:pos x="2" y="0"/>
                </a:cxn>
                <a:cxn ang="0">
                  <a:pos x="0" y="0"/>
                </a:cxn>
              </a:cxnLst>
              <a:rect l="0" t="0" r="r" b="b"/>
              <a:pathLst>
                <a:path w="2">
                  <a:moveTo>
                    <a:pt x="0" y="0"/>
                  </a:moveTo>
                  <a:cubicBezTo>
                    <a:pt x="2" y="0"/>
                    <a:pt x="2" y="0"/>
                    <a:pt x="2" y="0"/>
                  </a:cubicBezTo>
                  <a:cubicBezTo>
                    <a:pt x="1" y="0"/>
                    <a:pt x="0" y="0"/>
                    <a:pt x="0" y="0"/>
                  </a:cubicBezTo>
                  <a:close/>
                </a:path>
              </a:pathLst>
            </a:cu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546" name="Freeform 45"/>
            <p:cNvSpPr>
              <a:spLocks/>
            </p:cNvSpPr>
            <p:nvPr/>
          </p:nvSpPr>
          <p:spPr bwMode="auto">
            <a:xfrm>
              <a:off x="1593401" y="2115912"/>
              <a:ext cx="381035" cy="675473"/>
            </a:xfrm>
            <a:custGeom>
              <a:avLst/>
              <a:gdLst/>
              <a:ahLst/>
              <a:cxnLst>
                <a:cxn ang="0">
                  <a:pos x="39" y="3"/>
                </a:cxn>
                <a:cxn ang="0">
                  <a:pos x="34" y="1"/>
                </a:cxn>
                <a:cxn ang="0">
                  <a:pos x="33" y="0"/>
                </a:cxn>
                <a:cxn ang="0">
                  <a:pos x="31" y="0"/>
                </a:cxn>
                <a:cxn ang="0">
                  <a:pos x="31" y="0"/>
                </a:cxn>
                <a:cxn ang="0">
                  <a:pos x="29" y="0"/>
                </a:cxn>
                <a:cxn ang="0">
                  <a:pos x="8" y="0"/>
                </a:cxn>
                <a:cxn ang="0">
                  <a:pos x="8" y="0"/>
                </a:cxn>
                <a:cxn ang="0">
                  <a:pos x="8" y="0"/>
                </a:cxn>
                <a:cxn ang="0">
                  <a:pos x="8" y="0"/>
                </a:cxn>
                <a:cxn ang="0">
                  <a:pos x="5" y="1"/>
                </a:cxn>
                <a:cxn ang="0">
                  <a:pos x="0" y="6"/>
                </a:cxn>
                <a:cxn ang="0">
                  <a:pos x="0" y="6"/>
                </a:cxn>
                <a:cxn ang="0">
                  <a:pos x="0" y="6"/>
                </a:cxn>
                <a:cxn ang="0">
                  <a:pos x="0" y="30"/>
                </a:cxn>
                <a:cxn ang="0">
                  <a:pos x="4" y="34"/>
                </a:cxn>
                <a:cxn ang="0">
                  <a:pos x="7" y="30"/>
                </a:cxn>
                <a:cxn ang="0">
                  <a:pos x="7" y="7"/>
                </a:cxn>
                <a:cxn ang="0">
                  <a:pos x="8" y="7"/>
                </a:cxn>
                <a:cxn ang="0">
                  <a:pos x="8" y="37"/>
                </a:cxn>
                <a:cxn ang="0">
                  <a:pos x="8" y="37"/>
                </a:cxn>
                <a:cxn ang="0">
                  <a:pos x="8" y="37"/>
                </a:cxn>
                <a:cxn ang="0">
                  <a:pos x="8" y="69"/>
                </a:cxn>
                <a:cxn ang="0">
                  <a:pos x="13" y="73"/>
                </a:cxn>
                <a:cxn ang="0">
                  <a:pos x="17" y="69"/>
                </a:cxn>
                <a:cxn ang="0">
                  <a:pos x="17" y="37"/>
                </a:cxn>
                <a:cxn ang="0">
                  <a:pos x="17" y="37"/>
                </a:cxn>
                <a:cxn ang="0">
                  <a:pos x="17" y="37"/>
                </a:cxn>
                <a:cxn ang="0">
                  <a:pos x="17" y="37"/>
                </a:cxn>
                <a:cxn ang="0">
                  <a:pos x="20" y="34"/>
                </a:cxn>
                <a:cxn ang="0">
                  <a:pos x="22" y="37"/>
                </a:cxn>
                <a:cxn ang="0">
                  <a:pos x="22" y="37"/>
                </a:cxn>
                <a:cxn ang="0">
                  <a:pos x="22" y="37"/>
                </a:cxn>
                <a:cxn ang="0">
                  <a:pos x="22" y="37"/>
                </a:cxn>
                <a:cxn ang="0">
                  <a:pos x="22" y="69"/>
                </a:cxn>
                <a:cxn ang="0">
                  <a:pos x="27" y="73"/>
                </a:cxn>
                <a:cxn ang="0">
                  <a:pos x="31" y="69"/>
                </a:cxn>
                <a:cxn ang="0">
                  <a:pos x="31" y="37"/>
                </a:cxn>
                <a:cxn ang="0">
                  <a:pos x="31" y="37"/>
                </a:cxn>
                <a:cxn ang="0">
                  <a:pos x="31" y="37"/>
                </a:cxn>
                <a:cxn ang="0">
                  <a:pos x="31" y="7"/>
                </a:cxn>
                <a:cxn ang="0">
                  <a:pos x="32" y="7"/>
                </a:cxn>
                <a:cxn ang="0">
                  <a:pos x="32" y="30"/>
                </a:cxn>
                <a:cxn ang="0">
                  <a:pos x="36" y="34"/>
                </a:cxn>
                <a:cxn ang="0">
                  <a:pos x="39" y="30"/>
                </a:cxn>
                <a:cxn ang="0">
                  <a:pos x="39" y="6"/>
                </a:cxn>
                <a:cxn ang="0">
                  <a:pos x="39" y="3"/>
                </a:cxn>
              </a:cxnLst>
              <a:rect l="0" t="0" r="r" b="b"/>
              <a:pathLst>
                <a:path w="39" h="73">
                  <a:moveTo>
                    <a:pt x="39" y="3"/>
                  </a:moveTo>
                  <a:cubicBezTo>
                    <a:pt x="38" y="2"/>
                    <a:pt x="36" y="1"/>
                    <a:pt x="34" y="1"/>
                  </a:cubicBezTo>
                  <a:cubicBezTo>
                    <a:pt x="34" y="0"/>
                    <a:pt x="33" y="0"/>
                    <a:pt x="33" y="0"/>
                  </a:cubicBezTo>
                  <a:cubicBezTo>
                    <a:pt x="31" y="0"/>
                    <a:pt x="31" y="0"/>
                    <a:pt x="31" y="0"/>
                  </a:cubicBezTo>
                  <a:cubicBezTo>
                    <a:pt x="31" y="0"/>
                    <a:pt x="31" y="0"/>
                    <a:pt x="31" y="0"/>
                  </a:cubicBezTo>
                  <a:cubicBezTo>
                    <a:pt x="29" y="0"/>
                    <a:pt x="29" y="0"/>
                    <a:pt x="29" y="0"/>
                  </a:cubicBezTo>
                  <a:cubicBezTo>
                    <a:pt x="8" y="0"/>
                    <a:pt x="8" y="0"/>
                    <a:pt x="8" y="0"/>
                  </a:cubicBezTo>
                  <a:cubicBezTo>
                    <a:pt x="8" y="0"/>
                    <a:pt x="8" y="0"/>
                    <a:pt x="8" y="0"/>
                  </a:cubicBezTo>
                  <a:cubicBezTo>
                    <a:pt x="8" y="0"/>
                    <a:pt x="8" y="0"/>
                    <a:pt x="8" y="0"/>
                  </a:cubicBezTo>
                  <a:cubicBezTo>
                    <a:pt x="8" y="0"/>
                    <a:pt x="8" y="0"/>
                    <a:pt x="8" y="0"/>
                  </a:cubicBezTo>
                  <a:cubicBezTo>
                    <a:pt x="7" y="0"/>
                    <a:pt x="6" y="0"/>
                    <a:pt x="5" y="1"/>
                  </a:cubicBezTo>
                  <a:cubicBezTo>
                    <a:pt x="3" y="1"/>
                    <a:pt x="0" y="2"/>
                    <a:pt x="0" y="6"/>
                  </a:cubicBezTo>
                  <a:cubicBezTo>
                    <a:pt x="0" y="6"/>
                    <a:pt x="0" y="6"/>
                    <a:pt x="0" y="6"/>
                  </a:cubicBezTo>
                  <a:cubicBezTo>
                    <a:pt x="0" y="6"/>
                    <a:pt x="0" y="6"/>
                    <a:pt x="0" y="6"/>
                  </a:cubicBezTo>
                  <a:cubicBezTo>
                    <a:pt x="0" y="30"/>
                    <a:pt x="0" y="30"/>
                    <a:pt x="0" y="30"/>
                  </a:cubicBezTo>
                  <a:cubicBezTo>
                    <a:pt x="0" y="32"/>
                    <a:pt x="2" y="34"/>
                    <a:pt x="4" y="34"/>
                  </a:cubicBezTo>
                  <a:cubicBezTo>
                    <a:pt x="6" y="34"/>
                    <a:pt x="7" y="32"/>
                    <a:pt x="7" y="30"/>
                  </a:cubicBezTo>
                  <a:cubicBezTo>
                    <a:pt x="7" y="7"/>
                    <a:pt x="7" y="7"/>
                    <a:pt x="7" y="7"/>
                  </a:cubicBezTo>
                  <a:cubicBezTo>
                    <a:pt x="8" y="7"/>
                    <a:pt x="8" y="7"/>
                    <a:pt x="8" y="7"/>
                  </a:cubicBezTo>
                  <a:cubicBezTo>
                    <a:pt x="8" y="37"/>
                    <a:pt x="8" y="37"/>
                    <a:pt x="8" y="37"/>
                  </a:cubicBezTo>
                  <a:cubicBezTo>
                    <a:pt x="8" y="37"/>
                    <a:pt x="8" y="37"/>
                    <a:pt x="8" y="37"/>
                  </a:cubicBezTo>
                  <a:cubicBezTo>
                    <a:pt x="8" y="37"/>
                    <a:pt x="8" y="37"/>
                    <a:pt x="8" y="37"/>
                  </a:cubicBezTo>
                  <a:cubicBezTo>
                    <a:pt x="8" y="69"/>
                    <a:pt x="8" y="69"/>
                    <a:pt x="8" y="69"/>
                  </a:cubicBezTo>
                  <a:cubicBezTo>
                    <a:pt x="8" y="71"/>
                    <a:pt x="10" y="73"/>
                    <a:pt x="13" y="73"/>
                  </a:cubicBezTo>
                  <a:cubicBezTo>
                    <a:pt x="15" y="73"/>
                    <a:pt x="17" y="71"/>
                    <a:pt x="17" y="69"/>
                  </a:cubicBezTo>
                  <a:cubicBezTo>
                    <a:pt x="17" y="37"/>
                    <a:pt x="17" y="37"/>
                    <a:pt x="17" y="37"/>
                  </a:cubicBezTo>
                  <a:cubicBezTo>
                    <a:pt x="17" y="37"/>
                    <a:pt x="17" y="37"/>
                    <a:pt x="17" y="37"/>
                  </a:cubicBezTo>
                  <a:cubicBezTo>
                    <a:pt x="17" y="37"/>
                    <a:pt x="17" y="37"/>
                    <a:pt x="17" y="37"/>
                  </a:cubicBezTo>
                  <a:cubicBezTo>
                    <a:pt x="17" y="37"/>
                    <a:pt x="17" y="37"/>
                    <a:pt x="17" y="37"/>
                  </a:cubicBezTo>
                  <a:cubicBezTo>
                    <a:pt x="17" y="36"/>
                    <a:pt x="18" y="34"/>
                    <a:pt x="20" y="34"/>
                  </a:cubicBezTo>
                  <a:cubicBezTo>
                    <a:pt x="21" y="34"/>
                    <a:pt x="22" y="36"/>
                    <a:pt x="22" y="37"/>
                  </a:cubicBezTo>
                  <a:cubicBezTo>
                    <a:pt x="22" y="37"/>
                    <a:pt x="22" y="37"/>
                    <a:pt x="22" y="37"/>
                  </a:cubicBezTo>
                  <a:cubicBezTo>
                    <a:pt x="22" y="37"/>
                    <a:pt x="22" y="37"/>
                    <a:pt x="22" y="37"/>
                  </a:cubicBezTo>
                  <a:cubicBezTo>
                    <a:pt x="22" y="37"/>
                    <a:pt x="22" y="37"/>
                    <a:pt x="22" y="37"/>
                  </a:cubicBezTo>
                  <a:cubicBezTo>
                    <a:pt x="22" y="69"/>
                    <a:pt x="22" y="69"/>
                    <a:pt x="22" y="69"/>
                  </a:cubicBezTo>
                  <a:cubicBezTo>
                    <a:pt x="22" y="71"/>
                    <a:pt x="24" y="73"/>
                    <a:pt x="27" y="73"/>
                  </a:cubicBezTo>
                  <a:cubicBezTo>
                    <a:pt x="29" y="73"/>
                    <a:pt x="31" y="71"/>
                    <a:pt x="31" y="69"/>
                  </a:cubicBezTo>
                  <a:cubicBezTo>
                    <a:pt x="31" y="37"/>
                    <a:pt x="31" y="37"/>
                    <a:pt x="31" y="37"/>
                  </a:cubicBezTo>
                  <a:cubicBezTo>
                    <a:pt x="31" y="37"/>
                    <a:pt x="31" y="37"/>
                    <a:pt x="31" y="37"/>
                  </a:cubicBezTo>
                  <a:cubicBezTo>
                    <a:pt x="31" y="37"/>
                    <a:pt x="31" y="37"/>
                    <a:pt x="31" y="37"/>
                  </a:cubicBezTo>
                  <a:cubicBezTo>
                    <a:pt x="31" y="7"/>
                    <a:pt x="31" y="7"/>
                    <a:pt x="31" y="7"/>
                  </a:cubicBezTo>
                  <a:cubicBezTo>
                    <a:pt x="32" y="7"/>
                    <a:pt x="32" y="7"/>
                    <a:pt x="32" y="7"/>
                  </a:cubicBezTo>
                  <a:cubicBezTo>
                    <a:pt x="32" y="30"/>
                    <a:pt x="32" y="30"/>
                    <a:pt x="32" y="30"/>
                  </a:cubicBezTo>
                  <a:cubicBezTo>
                    <a:pt x="32" y="32"/>
                    <a:pt x="34" y="34"/>
                    <a:pt x="36" y="34"/>
                  </a:cubicBezTo>
                  <a:cubicBezTo>
                    <a:pt x="38" y="34"/>
                    <a:pt x="39" y="32"/>
                    <a:pt x="39" y="30"/>
                  </a:cubicBezTo>
                  <a:cubicBezTo>
                    <a:pt x="39" y="6"/>
                    <a:pt x="39" y="6"/>
                    <a:pt x="39" y="6"/>
                  </a:cubicBezTo>
                  <a:cubicBezTo>
                    <a:pt x="39" y="5"/>
                    <a:pt x="39" y="4"/>
                    <a:pt x="39" y="3"/>
                  </a:cubicBezTo>
                  <a:close/>
                </a:path>
              </a:pathLst>
            </a:cu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547" name="Oval 46"/>
            <p:cNvSpPr>
              <a:spLocks noChangeArrowheads="1"/>
            </p:cNvSpPr>
            <p:nvPr/>
          </p:nvSpPr>
          <p:spPr bwMode="auto">
            <a:xfrm>
              <a:off x="2239506" y="1954899"/>
              <a:ext cx="153242" cy="149233"/>
            </a:xfrm>
            <a:prstGeom prst="ellipse">
              <a:avLst/>
            </a:pr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548" name="Freeform 47"/>
            <p:cNvSpPr>
              <a:spLocks/>
            </p:cNvSpPr>
            <p:nvPr/>
          </p:nvSpPr>
          <p:spPr bwMode="auto">
            <a:xfrm>
              <a:off x="2421736" y="2115912"/>
              <a:ext cx="20708" cy="3928"/>
            </a:xfrm>
            <a:custGeom>
              <a:avLst/>
              <a:gdLst/>
              <a:ahLst/>
              <a:cxnLst>
                <a:cxn ang="0">
                  <a:pos x="0" y="0"/>
                </a:cxn>
                <a:cxn ang="0">
                  <a:pos x="2" y="0"/>
                </a:cxn>
                <a:cxn ang="0">
                  <a:pos x="0" y="0"/>
                </a:cxn>
              </a:cxnLst>
              <a:rect l="0" t="0" r="r" b="b"/>
              <a:pathLst>
                <a:path w="2">
                  <a:moveTo>
                    <a:pt x="0" y="0"/>
                  </a:moveTo>
                  <a:cubicBezTo>
                    <a:pt x="2" y="0"/>
                    <a:pt x="2" y="0"/>
                    <a:pt x="2" y="0"/>
                  </a:cubicBezTo>
                  <a:cubicBezTo>
                    <a:pt x="1" y="0"/>
                    <a:pt x="1" y="0"/>
                    <a:pt x="0" y="0"/>
                  </a:cubicBezTo>
                  <a:close/>
                </a:path>
              </a:pathLst>
            </a:cu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549" name="Freeform 48"/>
            <p:cNvSpPr>
              <a:spLocks/>
            </p:cNvSpPr>
            <p:nvPr/>
          </p:nvSpPr>
          <p:spPr bwMode="auto">
            <a:xfrm>
              <a:off x="2131821" y="2115912"/>
              <a:ext cx="381035" cy="675473"/>
            </a:xfrm>
            <a:custGeom>
              <a:avLst/>
              <a:gdLst/>
              <a:ahLst/>
              <a:cxnLst>
                <a:cxn ang="0">
                  <a:pos x="38" y="3"/>
                </a:cxn>
                <a:cxn ang="0">
                  <a:pos x="34" y="1"/>
                </a:cxn>
                <a:cxn ang="0">
                  <a:pos x="32" y="0"/>
                </a:cxn>
                <a:cxn ang="0">
                  <a:pos x="31" y="0"/>
                </a:cxn>
                <a:cxn ang="0">
                  <a:pos x="31" y="0"/>
                </a:cxn>
                <a:cxn ang="0">
                  <a:pos x="29" y="0"/>
                </a:cxn>
                <a:cxn ang="0">
                  <a:pos x="8" y="0"/>
                </a:cxn>
                <a:cxn ang="0">
                  <a:pos x="8" y="0"/>
                </a:cxn>
                <a:cxn ang="0">
                  <a:pos x="8" y="0"/>
                </a:cxn>
                <a:cxn ang="0">
                  <a:pos x="8" y="0"/>
                </a:cxn>
                <a:cxn ang="0">
                  <a:pos x="5" y="1"/>
                </a:cxn>
                <a:cxn ang="0">
                  <a:pos x="0" y="6"/>
                </a:cxn>
                <a:cxn ang="0">
                  <a:pos x="0" y="6"/>
                </a:cxn>
                <a:cxn ang="0">
                  <a:pos x="0" y="6"/>
                </a:cxn>
                <a:cxn ang="0">
                  <a:pos x="0" y="30"/>
                </a:cxn>
                <a:cxn ang="0">
                  <a:pos x="3" y="34"/>
                </a:cxn>
                <a:cxn ang="0">
                  <a:pos x="7" y="30"/>
                </a:cxn>
                <a:cxn ang="0">
                  <a:pos x="7" y="7"/>
                </a:cxn>
                <a:cxn ang="0">
                  <a:pos x="8" y="7"/>
                </a:cxn>
                <a:cxn ang="0">
                  <a:pos x="8" y="37"/>
                </a:cxn>
                <a:cxn ang="0">
                  <a:pos x="8" y="37"/>
                </a:cxn>
                <a:cxn ang="0">
                  <a:pos x="8" y="37"/>
                </a:cxn>
                <a:cxn ang="0">
                  <a:pos x="8" y="69"/>
                </a:cxn>
                <a:cxn ang="0">
                  <a:pos x="12" y="73"/>
                </a:cxn>
                <a:cxn ang="0">
                  <a:pos x="17" y="69"/>
                </a:cxn>
                <a:cxn ang="0">
                  <a:pos x="17" y="37"/>
                </a:cxn>
                <a:cxn ang="0">
                  <a:pos x="17" y="37"/>
                </a:cxn>
                <a:cxn ang="0">
                  <a:pos x="17" y="37"/>
                </a:cxn>
                <a:cxn ang="0">
                  <a:pos x="17" y="37"/>
                </a:cxn>
                <a:cxn ang="0">
                  <a:pos x="19" y="34"/>
                </a:cxn>
                <a:cxn ang="0">
                  <a:pos x="22" y="37"/>
                </a:cxn>
                <a:cxn ang="0">
                  <a:pos x="22" y="37"/>
                </a:cxn>
                <a:cxn ang="0">
                  <a:pos x="22" y="37"/>
                </a:cxn>
                <a:cxn ang="0">
                  <a:pos x="22" y="37"/>
                </a:cxn>
                <a:cxn ang="0">
                  <a:pos x="22" y="69"/>
                </a:cxn>
                <a:cxn ang="0">
                  <a:pos x="26" y="73"/>
                </a:cxn>
                <a:cxn ang="0">
                  <a:pos x="31" y="69"/>
                </a:cxn>
                <a:cxn ang="0">
                  <a:pos x="31" y="37"/>
                </a:cxn>
                <a:cxn ang="0">
                  <a:pos x="31" y="37"/>
                </a:cxn>
                <a:cxn ang="0">
                  <a:pos x="31" y="37"/>
                </a:cxn>
                <a:cxn ang="0">
                  <a:pos x="31" y="7"/>
                </a:cxn>
                <a:cxn ang="0">
                  <a:pos x="32" y="7"/>
                </a:cxn>
                <a:cxn ang="0">
                  <a:pos x="32" y="30"/>
                </a:cxn>
                <a:cxn ang="0">
                  <a:pos x="35" y="34"/>
                </a:cxn>
                <a:cxn ang="0">
                  <a:pos x="39" y="30"/>
                </a:cxn>
                <a:cxn ang="0">
                  <a:pos x="39" y="6"/>
                </a:cxn>
                <a:cxn ang="0">
                  <a:pos x="38" y="3"/>
                </a:cxn>
              </a:cxnLst>
              <a:rect l="0" t="0" r="r" b="b"/>
              <a:pathLst>
                <a:path w="39" h="73">
                  <a:moveTo>
                    <a:pt x="38" y="3"/>
                  </a:moveTo>
                  <a:cubicBezTo>
                    <a:pt x="37" y="2"/>
                    <a:pt x="36" y="1"/>
                    <a:pt x="34" y="1"/>
                  </a:cubicBezTo>
                  <a:cubicBezTo>
                    <a:pt x="33" y="0"/>
                    <a:pt x="33" y="0"/>
                    <a:pt x="32" y="0"/>
                  </a:cubicBezTo>
                  <a:cubicBezTo>
                    <a:pt x="31" y="0"/>
                    <a:pt x="31" y="0"/>
                    <a:pt x="31" y="0"/>
                  </a:cubicBezTo>
                  <a:cubicBezTo>
                    <a:pt x="31" y="0"/>
                    <a:pt x="31" y="0"/>
                    <a:pt x="31" y="0"/>
                  </a:cubicBezTo>
                  <a:cubicBezTo>
                    <a:pt x="29" y="0"/>
                    <a:pt x="29" y="0"/>
                    <a:pt x="29" y="0"/>
                  </a:cubicBezTo>
                  <a:cubicBezTo>
                    <a:pt x="8" y="0"/>
                    <a:pt x="8" y="0"/>
                    <a:pt x="8" y="0"/>
                  </a:cubicBezTo>
                  <a:cubicBezTo>
                    <a:pt x="8" y="0"/>
                    <a:pt x="8" y="0"/>
                    <a:pt x="8" y="0"/>
                  </a:cubicBezTo>
                  <a:cubicBezTo>
                    <a:pt x="8" y="0"/>
                    <a:pt x="8" y="0"/>
                    <a:pt x="8" y="0"/>
                  </a:cubicBezTo>
                  <a:cubicBezTo>
                    <a:pt x="8" y="0"/>
                    <a:pt x="8" y="0"/>
                    <a:pt x="8" y="0"/>
                  </a:cubicBezTo>
                  <a:cubicBezTo>
                    <a:pt x="7" y="0"/>
                    <a:pt x="6" y="0"/>
                    <a:pt x="5" y="1"/>
                  </a:cubicBezTo>
                  <a:cubicBezTo>
                    <a:pt x="2" y="1"/>
                    <a:pt x="0" y="2"/>
                    <a:pt x="0" y="6"/>
                  </a:cubicBezTo>
                  <a:cubicBezTo>
                    <a:pt x="0" y="6"/>
                    <a:pt x="0" y="6"/>
                    <a:pt x="0" y="6"/>
                  </a:cubicBezTo>
                  <a:cubicBezTo>
                    <a:pt x="0" y="6"/>
                    <a:pt x="0" y="6"/>
                    <a:pt x="0" y="6"/>
                  </a:cubicBezTo>
                  <a:cubicBezTo>
                    <a:pt x="0" y="30"/>
                    <a:pt x="0" y="30"/>
                    <a:pt x="0" y="30"/>
                  </a:cubicBezTo>
                  <a:cubicBezTo>
                    <a:pt x="0" y="32"/>
                    <a:pt x="1" y="34"/>
                    <a:pt x="3" y="34"/>
                  </a:cubicBezTo>
                  <a:cubicBezTo>
                    <a:pt x="5" y="34"/>
                    <a:pt x="7" y="32"/>
                    <a:pt x="7" y="30"/>
                  </a:cubicBezTo>
                  <a:cubicBezTo>
                    <a:pt x="7" y="7"/>
                    <a:pt x="7" y="7"/>
                    <a:pt x="7" y="7"/>
                  </a:cubicBezTo>
                  <a:cubicBezTo>
                    <a:pt x="8" y="7"/>
                    <a:pt x="8" y="7"/>
                    <a:pt x="8" y="7"/>
                  </a:cubicBezTo>
                  <a:cubicBezTo>
                    <a:pt x="8" y="37"/>
                    <a:pt x="8" y="37"/>
                    <a:pt x="8" y="37"/>
                  </a:cubicBezTo>
                  <a:cubicBezTo>
                    <a:pt x="8" y="37"/>
                    <a:pt x="8" y="37"/>
                    <a:pt x="8" y="37"/>
                  </a:cubicBezTo>
                  <a:cubicBezTo>
                    <a:pt x="8" y="37"/>
                    <a:pt x="8" y="37"/>
                    <a:pt x="8" y="37"/>
                  </a:cubicBezTo>
                  <a:cubicBezTo>
                    <a:pt x="8" y="69"/>
                    <a:pt x="8" y="69"/>
                    <a:pt x="8" y="69"/>
                  </a:cubicBezTo>
                  <a:cubicBezTo>
                    <a:pt x="8" y="71"/>
                    <a:pt x="10" y="73"/>
                    <a:pt x="12" y="73"/>
                  </a:cubicBezTo>
                  <a:cubicBezTo>
                    <a:pt x="15" y="73"/>
                    <a:pt x="17" y="71"/>
                    <a:pt x="17" y="69"/>
                  </a:cubicBezTo>
                  <a:cubicBezTo>
                    <a:pt x="17" y="37"/>
                    <a:pt x="17" y="37"/>
                    <a:pt x="17" y="37"/>
                  </a:cubicBezTo>
                  <a:cubicBezTo>
                    <a:pt x="17" y="37"/>
                    <a:pt x="17" y="37"/>
                    <a:pt x="17" y="37"/>
                  </a:cubicBezTo>
                  <a:cubicBezTo>
                    <a:pt x="17" y="37"/>
                    <a:pt x="17" y="37"/>
                    <a:pt x="17" y="37"/>
                  </a:cubicBezTo>
                  <a:cubicBezTo>
                    <a:pt x="17" y="37"/>
                    <a:pt x="17" y="37"/>
                    <a:pt x="17" y="37"/>
                  </a:cubicBezTo>
                  <a:cubicBezTo>
                    <a:pt x="17" y="36"/>
                    <a:pt x="18" y="34"/>
                    <a:pt x="19" y="34"/>
                  </a:cubicBezTo>
                  <a:cubicBezTo>
                    <a:pt x="21" y="34"/>
                    <a:pt x="22" y="36"/>
                    <a:pt x="22" y="37"/>
                  </a:cubicBezTo>
                  <a:cubicBezTo>
                    <a:pt x="22" y="37"/>
                    <a:pt x="22" y="37"/>
                    <a:pt x="22" y="37"/>
                  </a:cubicBezTo>
                  <a:cubicBezTo>
                    <a:pt x="22" y="37"/>
                    <a:pt x="22" y="37"/>
                    <a:pt x="22" y="37"/>
                  </a:cubicBezTo>
                  <a:cubicBezTo>
                    <a:pt x="22" y="37"/>
                    <a:pt x="22" y="37"/>
                    <a:pt x="22" y="37"/>
                  </a:cubicBezTo>
                  <a:cubicBezTo>
                    <a:pt x="22" y="69"/>
                    <a:pt x="22" y="69"/>
                    <a:pt x="22" y="69"/>
                  </a:cubicBezTo>
                  <a:cubicBezTo>
                    <a:pt x="22" y="71"/>
                    <a:pt x="24" y="73"/>
                    <a:pt x="26" y="73"/>
                  </a:cubicBezTo>
                  <a:cubicBezTo>
                    <a:pt x="29" y="73"/>
                    <a:pt x="31" y="71"/>
                    <a:pt x="31" y="69"/>
                  </a:cubicBezTo>
                  <a:cubicBezTo>
                    <a:pt x="31" y="37"/>
                    <a:pt x="31" y="37"/>
                    <a:pt x="31" y="37"/>
                  </a:cubicBezTo>
                  <a:cubicBezTo>
                    <a:pt x="31" y="37"/>
                    <a:pt x="31" y="37"/>
                    <a:pt x="31" y="37"/>
                  </a:cubicBezTo>
                  <a:cubicBezTo>
                    <a:pt x="31" y="37"/>
                    <a:pt x="31" y="37"/>
                    <a:pt x="31" y="37"/>
                  </a:cubicBezTo>
                  <a:cubicBezTo>
                    <a:pt x="31" y="7"/>
                    <a:pt x="31" y="7"/>
                    <a:pt x="31" y="7"/>
                  </a:cubicBezTo>
                  <a:cubicBezTo>
                    <a:pt x="32" y="7"/>
                    <a:pt x="32" y="7"/>
                    <a:pt x="32" y="7"/>
                  </a:cubicBezTo>
                  <a:cubicBezTo>
                    <a:pt x="32" y="30"/>
                    <a:pt x="32" y="30"/>
                    <a:pt x="32" y="30"/>
                  </a:cubicBezTo>
                  <a:cubicBezTo>
                    <a:pt x="32" y="32"/>
                    <a:pt x="33" y="34"/>
                    <a:pt x="35" y="34"/>
                  </a:cubicBezTo>
                  <a:cubicBezTo>
                    <a:pt x="37" y="34"/>
                    <a:pt x="39" y="32"/>
                    <a:pt x="39" y="30"/>
                  </a:cubicBezTo>
                  <a:cubicBezTo>
                    <a:pt x="39" y="6"/>
                    <a:pt x="39" y="6"/>
                    <a:pt x="39" y="6"/>
                  </a:cubicBezTo>
                  <a:cubicBezTo>
                    <a:pt x="39" y="5"/>
                    <a:pt x="39" y="4"/>
                    <a:pt x="38" y="3"/>
                  </a:cubicBezTo>
                  <a:close/>
                </a:path>
              </a:pathLst>
            </a:cu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550" name="Oval 49"/>
            <p:cNvSpPr>
              <a:spLocks noChangeArrowheads="1"/>
            </p:cNvSpPr>
            <p:nvPr/>
          </p:nvSpPr>
          <p:spPr bwMode="auto">
            <a:xfrm>
              <a:off x="2765498" y="1954899"/>
              <a:ext cx="157385" cy="149233"/>
            </a:xfrm>
            <a:prstGeom prst="ellipse">
              <a:avLst/>
            </a:pr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551" name="Freeform 50"/>
            <p:cNvSpPr>
              <a:spLocks/>
            </p:cNvSpPr>
            <p:nvPr/>
          </p:nvSpPr>
          <p:spPr bwMode="auto">
            <a:xfrm>
              <a:off x="2951872" y="2115912"/>
              <a:ext cx="20708" cy="3928"/>
            </a:xfrm>
            <a:custGeom>
              <a:avLst/>
              <a:gdLst/>
              <a:ahLst/>
              <a:cxnLst>
                <a:cxn ang="0">
                  <a:pos x="0" y="0"/>
                </a:cxn>
                <a:cxn ang="0">
                  <a:pos x="2" y="0"/>
                </a:cxn>
                <a:cxn ang="0">
                  <a:pos x="0" y="0"/>
                </a:cxn>
              </a:cxnLst>
              <a:rect l="0" t="0" r="r" b="b"/>
              <a:pathLst>
                <a:path w="2">
                  <a:moveTo>
                    <a:pt x="0" y="0"/>
                  </a:moveTo>
                  <a:cubicBezTo>
                    <a:pt x="2" y="0"/>
                    <a:pt x="2" y="0"/>
                    <a:pt x="2" y="0"/>
                  </a:cubicBezTo>
                  <a:cubicBezTo>
                    <a:pt x="1" y="0"/>
                    <a:pt x="1" y="0"/>
                    <a:pt x="0" y="0"/>
                  </a:cubicBezTo>
                  <a:close/>
                </a:path>
              </a:pathLst>
            </a:cu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552" name="Freeform 51"/>
            <p:cNvSpPr>
              <a:spLocks/>
            </p:cNvSpPr>
            <p:nvPr/>
          </p:nvSpPr>
          <p:spPr bwMode="auto">
            <a:xfrm>
              <a:off x="2657813" y="2115912"/>
              <a:ext cx="381035" cy="675473"/>
            </a:xfrm>
            <a:custGeom>
              <a:avLst/>
              <a:gdLst/>
              <a:ahLst/>
              <a:cxnLst>
                <a:cxn ang="0">
                  <a:pos x="38" y="3"/>
                </a:cxn>
                <a:cxn ang="0">
                  <a:pos x="34" y="1"/>
                </a:cxn>
                <a:cxn ang="0">
                  <a:pos x="32" y="0"/>
                </a:cxn>
                <a:cxn ang="0">
                  <a:pos x="31" y="0"/>
                </a:cxn>
                <a:cxn ang="0">
                  <a:pos x="31" y="0"/>
                </a:cxn>
                <a:cxn ang="0">
                  <a:pos x="29" y="0"/>
                </a:cxn>
                <a:cxn ang="0">
                  <a:pos x="8" y="0"/>
                </a:cxn>
                <a:cxn ang="0">
                  <a:pos x="8" y="0"/>
                </a:cxn>
                <a:cxn ang="0">
                  <a:pos x="8" y="0"/>
                </a:cxn>
                <a:cxn ang="0">
                  <a:pos x="8" y="0"/>
                </a:cxn>
                <a:cxn ang="0">
                  <a:pos x="5" y="1"/>
                </a:cxn>
                <a:cxn ang="0">
                  <a:pos x="0" y="6"/>
                </a:cxn>
                <a:cxn ang="0">
                  <a:pos x="0" y="6"/>
                </a:cxn>
                <a:cxn ang="0">
                  <a:pos x="0" y="6"/>
                </a:cxn>
                <a:cxn ang="0">
                  <a:pos x="0" y="30"/>
                </a:cxn>
                <a:cxn ang="0">
                  <a:pos x="3" y="34"/>
                </a:cxn>
                <a:cxn ang="0">
                  <a:pos x="7" y="30"/>
                </a:cxn>
                <a:cxn ang="0">
                  <a:pos x="7" y="7"/>
                </a:cxn>
                <a:cxn ang="0">
                  <a:pos x="8" y="7"/>
                </a:cxn>
                <a:cxn ang="0">
                  <a:pos x="8" y="37"/>
                </a:cxn>
                <a:cxn ang="0">
                  <a:pos x="8" y="37"/>
                </a:cxn>
                <a:cxn ang="0">
                  <a:pos x="8" y="37"/>
                </a:cxn>
                <a:cxn ang="0">
                  <a:pos x="8" y="69"/>
                </a:cxn>
                <a:cxn ang="0">
                  <a:pos x="12" y="73"/>
                </a:cxn>
                <a:cxn ang="0">
                  <a:pos x="17" y="69"/>
                </a:cxn>
                <a:cxn ang="0">
                  <a:pos x="17" y="37"/>
                </a:cxn>
                <a:cxn ang="0">
                  <a:pos x="17" y="37"/>
                </a:cxn>
                <a:cxn ang="0">
                  <a:pos x="17" y="37"/>
                </a:cxn>
                <a:cxn ang="0">
                  <a:pos x="17" y="37"/>
                </a:cxn>
                <a:cxn ang="0">
                  <a:pos x="19" y="34"/>
                </a:cxn>
                <a:cxn ang="0">
                  <a:pos x="22" y="37"/>
                </a:cxn>
                <a:cxn ang="0">
                  <a:pos x="22" y="37"/>
                </a:cxn>
                <a:cxn ang="0">
                  <a:pos x="22" y="37"/>
                </a:cxn>
                <a:cxn ang="0">
                  <a:pos x="22" y="37"/>
                </a:cxn>
                <a:cxn ang="0">
                  <a:pos x="22" y="69"/>
                </a:cxn>
                <a:cxn ang="0">
                  <a:pos x="26" y="73"/>
                </a:cxn>
                <a:cxn ang="0">
                  <a:pos x="31" y="69"/>
                </a:cxn>
                <a:cxn ang="0">
                  <a:pos x="31" y="37"/>
                </a:cxn>
                <a:cxn ang="0">
                  <a:pos x="31" y="37"/>
                </a:cxn>
                <a:cxn ang="0">
                  <a:pos x="31" y="37"/>
                </a:cxn>
                <a:cxn ang="0">
                  <a:pos x="31" y="7"/>
                </a:cxn>
                <a:cxn ang="0">
                  <a:pos x="32" y="7"/>
                </a:cxn>
                <a:cxn ang="0">
                  <a:pos x="32" y="30"/>
                </a:cxn>
                <a:cxn ang="0">
                  <a:pos x="35" y="34"/>
                </a:cxn>
                <a:cxn ang="0">
                  <a:pos x="39" y="30"/>
                </a:cxn>
                <a:cxn ang="0">
                  <a:pos x="39" y="6"/>
                </a:cxn>
                <a:cxn ang="0">
                  <a:pos x="38" y="3"/>
                </a:cxn>
              </a:cxnLst>
              <a:rect l="0" t="0" r="r" b="b"/>
              <a:pathLst>
                <a:path w="39" h="73">
                  <a:moveTo>
                    <a:pt x="38" y="3"/>
                  </a:moveTo>
                  <a:cubicBezTo>
                    <a:pt x="37" y="2"/>
                    <a:pt x="35" y="1"/>
                    <a:pt x="34" y="1"/>
                  </a:cubicBezTo>
                  <a:cubicBezTo>
                    <a:pt x="33" y="0"/>
                    <a:pt x="33" y="0"/>
                    <a:pt x="32" y="0"/>
                  </a:cubicBezTo>
                  <a:cubicBezTo>
                    <a:pt x="31" y="0"/>
                    <a:pt x="31" y="0"/>
                    <a:pt x="31" y="0"/>
                  </a:cubicBezTo>
                  <a:cubicBezTo>
                    <a:pt x="31" y="0"/>
                    <a:pt x="31" y="0"/>
                    <a:pt x="31" y="0"/>
                  </a:cubicBezTo>
                  <a:cubicBezTo>
                    <a:pt x="29" y="0"/>
                    <a:pt x="29" y="0"/>
                    <a:pt x="29" y="0"/>
                  </a:cubicBezTo>
                  <a:cubicBezTo>
                    <a:pt x="8" y="0"/>
                    <a:pt x="8" y="0"/>
                    <a:pt x="8" y="0"/>
                  </a:cubicBezTo>
                  <a:cubicBezTo>
                    <a:pt x="8" y="0"/>
                    <a:pt x="8" y="0"/>
                    <a:pt x="8" y="0"/>
                  </a:cubicBezTo>
                  <a:cubicBezTo>
                    <a:pt x="8" y="0"/>
                    <a:pt x="8" y="0"/>
                    <a:pt x="8" y="0"/>
                  </a:cubicBezTo>
                  <a:cubicBezTo>
                    <a:pt x="8" y="0"/>
                    <a:pt x="8" y="0"/>
                    <a:pt x="8" y="0"/>
                  </a:cubicBezTo>
                  <a:cubicBezTo>
                    <a:pt x="7" y="0"/>
                    <a:pt x="6" y="0"/>
                    <a:pt x="5" y="1"/>
                  </a:cubicBezTo>
                  <a:cubicBezTo>
                    <a:pt x="2" y="1"/>
                    <a:pt x="0" y="2"/>
                    <a:pt x="0" y="6"/>
                  </a:cubicBezTo>
                  <a:cubicBezTo>
                    <a:pt x="0" y="6"/>
                    <a:pt x="0" y="6"/>
                    <a:pt x="0" y="6"/>
                  </a:cubicBezTo>
                  <a:cubicBezTo>
                    <a:pt x="0" y="6"/>
                    <a:pt x="0" y="6"/>
                    <a:pt x="0" y="6"/>
                  </a:cubicBezTo>
                  <a:cubicBezTo>
                    <a:pt x="0" y="30"/>
                    <a:pt x="0" y="30"/>
                    <a:pt x="0" y="30"/>
                  </a:cubicBezTo>
                  <a:cubicBezTo>
                    <a:pt x="0" y="32"/>
                    <a:pt x="1" y="34"/>
                    <a:pt x="3" y="34"/>
                  </a:cubicBezTo>
                  <a:cubicBezTo>
                    <a:pt x="5" y="34"/>
                    <a:pt x="7" y="32"/>
                    <a:pt x="7" y="30"/>
                  </a:cubicBezTo>
                  <a:cubicBezTo>
                    <a:pt x="7" y="7"/>
                    <a:pt x="7" y="7"/>
                    <a:pt x="7" y="7"/>
                  </a:cubicBezTo>
                  <a:cubicBezTo>
                    <a:pt x="8" y="7"/>
                    <a:pt x="8" y="7"/>
                    <a:pt x="8" y="7"/>
                  </a:cubicBezTo>
                  <a:cubicBezTo>
                    <a:pt x="8" y="37"/>
                    <a:pt x="8" y="37"/>
                    <a:pt x="8" y="37"/>
                  </a:cubicBezTo>
                  <a:cubicBezTo>
                    <a:pt x="8" y="37"/>
                    <a:pt x="8" y="37"/>
                    <a:pt x="8" y="37"/>
                  </a:cubicBezTo>
                  <a:cubicBezTo>
                    <a:pt x="8" y="37"/>
                    <a:pt x="8" y="37"/>
                    <a:pt x="8" y="37"/>
                  </a:cubicBezTo>
                  <a:cubicBezTo>
                    <a:pt x="8" y="69"/>
                    <a:pt x="8" y="69"/>
                    <a:pt x="8" y="69"/>
                  </a:cubicBezTo>
                  <a:cubicBezTo>
                    <a:pt x="8" y="71"/>
                    <a:pt x="10" y="73"/>
                    <a:pt x="12" y="73"/>
                  </a:cubicBezTo>
                  <a:cubicBezTo>
                    <a:pt x="15" y="73"/>
                    <a:pt x="17" y="71"/>
                    <a:pt x="17" y="69"/>
                  </a:cubicBezTo>
                  <a:cubicBezTo>
                    <a:pt x="17" y="37"/>
                    <a:pt x="17" y="37"/>
                    <a:pt x="17" y="37"/>
                  </a:cubicBezTo>
                  <a:cubicBezTo>
                    <a:pt x="17" y="37"/>
                    <a:pt x="17" y="37"/>
                    <a:pt x="17" y="37"/>
                  </a:cubicBezTo>
                  <a:cubicBezTo>
                    <a:pt x="17" y="37"/>
                    <a:pt x="17" y="37"/>
                    <a:pt x="17" y="37"/>
                  </a:cubicBezTo>
                  <a:cubicBezTo>
                    <a:pt x="17" y="37"/>
                    <a:pt x="17" y="37"/>
                    <a:pt x="17" y="37"/>
                  </a:cubicBezTo>
                  <a:cubicBezTo>
                    <a:pt x="17" y="36"/>
                    <a:pt x="18" y="34"/>
                    <a:pt x="19" y="34"/>
                  </a:cubicBezTo>
                  <a:cubicBezTo>
                    <a:pt x="21" y="34"/>
                    <a:pt x="22" y="36"/>
                    <a:pt x="22" y="37"/>
                  </a:cubicBezTo>
                  <a:cubicBezTo>
                    <a:pt x="22" y="37"/>
                    <a:pt x="22" y="37"/>
                    <a:pt x="22" y="37"/>
                  </a:cubicBezTo>
                  <a:cubicBezTo>
                    <a:pt x="22" y="37"/>
                    <a:pt x="22" y="37"/>
                    <a:pt x="22" y="37"/>
                  </a:cubicBezTo>
                  <a:cubicBezTo>
                    <a:pt x="22" y="37"/>
                    <a:pt x="22" y="37"/>
                    <a:pt x="22" y="37"/>
                  </a:cubicBezTo>
                  <a:cubicBezTo>
                    <a:pt x="22" y="69"/>
                    <a:pt x="22" y="69"/>
                    <a:pt x="22" y="69"/>
                  </a:cubicBezTo>
                  <a:cubicBezTo>
                    <a:pt x="22" y="71"/>
                    <a:pt x="24" y="73"/>
                    <a:pt x="26" y="73"/>
                  </a:cubicBezTo>
                  <a:cubicBezTo>
                    <a:pt x="29" y="73"/>
                    <a:pt x="31" y="71"/>
                    <a:pt x="31" y="69"/>
                  </a:cubicBezTo>
                  <a:cubicBezTo>
                    <a:pt x="31" y="37"/>
                    <a:pt x="31" y="37"/>
                    <a:pt x="31" y="37"/>
                  </a:cubicBezTo>
                  <a:cubicBezTo>
                    <a:pt x="31" y="37"/>
                    <a:pt x="31" y="37"/>
                    <a:pt x="31" y="37"/>
                  </a:cubicBezTo>
                  <a:cubicBezTo>
                    <a:pt x="31" y="37"/>
                    <a:pt x="31" y="37"/>
                    <a:pt x="31" y="37"/>
                  </a:cubicBezTo>
                  <a:cubicBezTo>
                    <a:pt x="31" y="7"/>
                    <a:pt x="31" y="7"/>
                    <a:pt x="31" y="7"/>
                  </a:cubicBezTo>
                  <a:cubicBezTo>
                    <a:pt x="32" y="7"/>
                    <a:pt x="32" y="7"/>
                    <a:pt x="32" y="7"/>
                  </a:cubicBezTo>
                  <a:cubicBezTo>
                    <a:pt x="32" y="30"/>
                    <a:pt x="32" y="30"/>
                    <a:pt x="32" y="30"/>
                  </a:cubicBezTo>
                  <a:cubicBezTo>
                    <a:pt x="32" y="32"/>
                    <a:pt x="33" y="34"/>
                    <a:pt x="35" y="34"/>
                  </a:cubicBezTo>
                  <a:cubicBezTo>
                    <a:pt x="37" y="34"/>
                    <a:pt x="39" y="32"/>
                    <a:pt x="39" y="30"/>
                  </a:cubicBezTo>
                  <a:cubicBezTo>
                    <a:pt x="39" y="6"/>
                    <a:pt x="39" y="6"/>
                    <a:pt x="39" y="6"/>
                  </a:cubicBezTo>
                  <a:cubicBezTo>
                    <a:pt x="39" y="5"/>
                    <a:pt x="38" y="4"/>
                    <a:pt x="38" y="3"/>
                  </a:cubicBezTo>
                  <a:close/>
                </a:path>
              </a:pathLst>
            </a:cu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553" name="Oval 52"/>
            <p:cNvSpPr>
              <a:spLocks noChangeArrowheads="1"/>
            </p:cNvSpPr>
            <p:nvPr/>
          </p:nvSpPr>
          <p:spPr bwMode="auto">
            <a:xfrm>
              <a:off x="3303917" y="1954899"/>
              <a:ext cx="157385" cy="149233"/>
            </a:xfrm>
            <a:prstGeom prst="ellipse">
              <a:avLst/>
            </a:pr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554" name="Freeform 53"/>
            <p:cNvSpPr>
              <a:spLocks/>
            </p:cNvSpPr>
            <p:nvPr/>
          </p:nvSpPr>
          <p:spPr bwMode="auto">
            <a:xfrm>
              <a:off x="3490292" y="2115912"/>
              <a:ext cx="20708" cy="3928"/>
            </a:xfrm>
            <a:custGeom>
              <a:avLst/>
              <a:gdLst/>
              <a:ahLst/>
              <a:cxnLst>
                <a:cxn ang="0">
                  <a:pos x="0" y="0"/>
                </a:cxn>
                <a:cxn ang="0">
                  <a:pos x="2" y="0"/>
                </a:cxn>
                <a:cxn ang="0">
                  <a:pos x="0" y="0"/>
                </a:cxn>
              </a:cxnLst>
              <a:rect l="0" t="0" r="r" b="b"/>
              <a:pathLst>
                <a:path w="2">
                  <a:moveTo>
                    <a:pt x="0" y="0"/>
                  </a:moveTo>
                  <a:cubicBezTo>
                    <a:pt x="2" y="0"/>
                    <a:pt x="2" y="0"/>
                    <a:pt x="2" y="0"/>
                  </a:cubicBezTo>
                  <a:cubicBezTo>
                    <a:pt x="1" y="0"/>
                    <a:pt x="0" y="0"/>
                    <a:pt x="0" y="0"/>
                  </a:cubicBezTo>
                  <a:close/>
                </a:path>
              </a:pathLst>
            </a:cu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555" name="Freeform 54"/>
            <p:cNvSpPr>
              <a:spLocks/>
            </p:cNvSpPr>
            <p:nvPr/>
          </p:nvSpPr>
          <p:spPr bwMode="auto">
            <a:xfrm>
              <a:off x="3187949" y="2115912"/>
              <a:ext cx="381035" cy="675473"/>
            </a:xfrm>
            <a:custGeom>
              <a:avLst/>
              <a:gdLst/>
              <a:ahLst/>
              <a:cxnLst>
                <a:cxn ang="0">
                  <a:pos x="39" y="3"/>
                </a:cxn>
                <a:cxn ang="0">
                  <a:pos x="35" y="1"/>
                </a:cxn>
                <a:cxn ang="0">
                  <a:pos x="33" y="0"/>
                </a:cxn>
                <a:cxn ang="0">
                  <a:pos x="31" y="0"/>
                </a:cxn>
                <a:cxn ang="0">
                  <a:pos x="31" y="0"/>
                </a:cxn>
                <a:cxn ang="0">
                  <a:pos x="29" y="0"/>
                </a:cxn>
                <a:cxn ang="0">
                  <a:pos x="8" y="0"/>
                </a:cxn>
                <a:cxn ang="0">
                  <a:pos x="8" y="0"/>
                </a:cxn>
                <a:cxn ang="0">
                  <a:pos x="8" y="0"/>
                </a:cxn>
                <a:cxn ang="0">
                  <a:pos x="8" y="0"/>
                </a:cxn>
                <a:cxn ang="0">
                  <a:pos x="5" y="1"/>
                </a:cxn>
                <a:cxn ang="0">
                  <a:pos x="0" y="6"/>
                </a:cxn>
                <a:cxn ang="0">
                  <a:pos x="0" y="6"/>
                </a:cxn>
                <a:cxn ang="0">
                  <a:pos x="0" y="6"/>
                </a:cxn>
                <a:cxn ang="0">
                  <a:pos x="0" y="30"/>
                </a:cxn>
                <a:cxn ang="0">
                  <a:pos x="4" y="34"/>
                </a:cxn>
                <a:cxn ang="0">
                  <a:pos x="7" y="30"/>
                </a:cxn>
                <a:cxn ang="0">
                  <a:pos x="7" y="7"/>
                </a:cxn>
                <a:cxn ang="0">
                  <a:pos x="8" y="7"/>
                </a:cxn>
                <a:cxn ang="0">
                  <a:pos x="8" y="37"/>
                </a:cxn>
                <a:cxn ang="0">
                  <a:pos x="8" y="37"/>
                </a:cxn>
                <a:cxn ang="0">
                  <a:pos x="8" y="37"/>
                </a:cxn>
                <a:cxn ang="0">
                  <a:pos x="8" y="69"/>
                </a:cxn>
                <a:cxn ang="0">
                  <a:pos x="13" y="73"/>
                </a:cxn>
                <a:cxn ang="0">
                  <a:pos x="17" y="69"/>
                </a:cxn>
                <a:cxn ang="0">
                  <a:pos x="17" y="37"/>
                </a:cxn>
                <a:cxn ang="0">
                  <a:pos x="17" y="37"/>
                </a:cxn>
                <a:cxn ang="0">
                  <a:pos x="17" y="37"/>
                </a:cxn>
                <a:cxn ang="0">
                  <a:pos x="17" y="37"/>
                </a:cxn>
                <a:cxn ang="0">
                  <a:pos x="20" y="34"/>
                </a:cxn>
                <a:cxn ang="0">
                  <a:pos x="22" y="37"/>
                </a:cxn>
                <a:cxn ang="0">
                  <a:pos x="22" y="37"/>
                </a:cxn>
                <a:cxn ang="0">
                  <a:pos x="22" y="37"/>
                </a:cxn>
                <a:cxn ang="0">
                  <a:pos x="22" y="37"/>
                </a:cxn>
                <a:cxn ang="0">
                  <a:pos x="22" y="69"/>
                </a:cxn>
                <a:cxn ang="0">
                  <a:pos x="27" y="73"/>
                </a:cxn>
                <a:cxn ang="0">
                  <a:pos x="31" y="69"/>
                </a:cxn>
                <a:cxn ang="0">
                  <a:pos x="31" y="37"/>
                </a:cxn>
                <a:cxn ang="0">
                  <a:pos x="31" y="37"/>
                </a:cxn>
                <a:cxn ang="0">
                  <a:pos x="31" y="37"/>
                </a:cxn>
                <a:cxn ang="0">
                  <a:pos x="31" y="7"/>
                </a:cxn>
                <a:cxn ang="0">
                  <a:pos x="32" y="7"/>
                </a:cxn>
                <a:cxn ang="0">
                  <a:pos x="32" y="30"/>
                </a:cxn>
                <a:cxn ang="0">
                  <a:pos x="36" y="34"/>
                </a:cxn>
                <a:cxn ang="0">
                  <a:pos x="39" y="30"/>
                </a:cxn>
                <a:cxn ang="0">
                  <a:pos x="39" y="6"/>
                </a:cxn>
                <a:cxn ang="0">
                  <a:pos x="39" y="3"/>
                </a:cxn>
              </a:cxnLst>
              <a:rect l="0" t="0" r="r" b="b"/>
              <a:pathLst>
                <a:path w="39" h="73">
                  <a:moveTo>
                    <a:pt x="39" y="3"/>
                  </a:moveTo>
                  <a:cubicBezTo>
                    <a:pt x="38" y="2"/>
                    <a:pt x="36" y="1"/>
                    <a:pt x="35" y="1"/>
                  </a:cubicBezTo>
                  <a:cubicBezTo>
                    <a:pt x="34" y="0"/>
                    <a:pt x="33" y="0"/>
                    <a:pt x="33" y="0"/>
                  </a:cubicBezTo>
                  <a:cubicBezTo>
                    <a:pt x="31" y="0"/>
                    <a:pt x="31" y="0"/>
                    <a:pt x="31" y="0"/>
                  </a:cubicBezTo>
                  <a:cubicBezTo>
                    <a:pt x="31" y="0"/>
                    <a:pt x="31" y="0"/>
                    <a:pt x="31" y="0"/>
                  </a:cubicBezTo>
                  <a:cubicBezTo>
                    <a:pt x="29" y="0"/>
                    <a:pt x="29" y="0"/>
                    <a:pt x="29" y="0"/>
                  </a:cubicBezTo>
                  <a:cubicBezTo>
                    <a:pt x="8" y="0"/>
                    <a:pt x="8" y="0"/>
                    <a:pt x="8" y="0"/>
                  </a:cubicBezTo>
                  <a:cubicBezTo>
                    <a:pt x="8" y="0"/>
                    <a:pt x="8" y="0"/>
                    <a:pt x="8" y="0"/>
                  </a:cubicBezTo>
                  <a:cubicBezTo>
                    <a:pt x="8" y="0"/>
                    <a:pt x="8" y="0"/>
                    <a:pt x="8" y="0"/>
                  </a:cubicBezTo>
                  <a:cubicBezTo>
                    <a:pt x="8" y="0"/>
                    <a:pt x="8" y="0"/>
                    <a:pt x="8" y="0"/>
                  </a:cubicBezTo>
                  <a:cubicBezTo>
                    <a:pt x="7" y="0"/>
                    <a:pt x="6" y="0"/>
                    <a:pt x="5" y="1"/>
                  </a:cubicBezTo>
                  <a:cubicBezTo>
                    <a:pt x="3" y="1"/>
                    <a:pt x="0" y="2"/>
                    <a:pt x="0" y="6"/>
                  </a:cubicBezTo>
                  <a:cubicBezTo>
                    <a:pt x="0" y="6"/>
                    <a:pt x="0" y="6"/>
                    <a:pt x="0" y="6"/>
                  </a:cubicBezTo>
                  <a:cubicBezTo>
                    <a:pt x="0" y="6"/>
                    <a:pt x="0" y="6"/>
                    <a:pt x="0" y="6"/>
                  </a:cubicBezTo>
                  <a:cubicBezTo>
                    <a:pt x="0" y="30"/>
                    <a:pt x="0" y="30"/>
                    <a:pt x="0" y="30"/>
                  </a:cubicBezTo>
                  <a:cubicBezTo>
                    <a:pt x="0" y="32"/>
                    <a:pt x="2" y="34"/>
                    <a:pt x="4" y="34"/>
                  </a:cubicBezTo>
                  <a:cubicBezTo>
                    <a:pt x="6" y="34"/>
                    <a:pt x="7" y="32"/>
                    <a:pt x="7" y="30"/>
                  </a:cubicBezTo>
                  <a:cubicBezTo>
                    <a:pt x="7" y="7"/>
                    <a:pt x="7" y="7"/>
                    <a:pt x="7" y="7"/>
                  </a:cubicBezTo>
                  <a:cubicBezTo>
                    <a:pt x="8" y="7"/>
                    <a:pt x="8" y="7"/>
                    <a:pt x="8" y="7"/>
                  </a:cubicBezTo>
                  <a:cubicBezTo>
                    <a:pt x="8" y="37"/>
                    <a:pt x="8" y="37"/>
                    <a:pt x="8" y="37"/>
                  </a:cubicBezTo>
                  <a:cubicBezTo>
                    <a:pt x="8" y="37"/>
                    <a:pt x="8" y="37"/>
                    <a:pt x="8" y="37"/>
                  </a:cubicBezTo>
                  <a:cubicBezTo>
                    <a:pt x="8" y="37"/>
                    <a:pt x="8" y="37"/>
                    <a:pt x="8" y="37"/>
                  </a:cubicBezTo>
                  <a:cubicBezTo>
                    <a:pt x="8" y="69"/>
                    <a:pt x="8" y="69"/>
                    <a:pt x="8" y="69"/>
                  </a:cubicBezTo>
                  <a:cubicBezTo>
                    <a:pt x="8" y="71"/>
                    <a:pt x="10" y="73"/>
                    <a:pt x="13" y="73"/>
                  </a:cubicBezTo>
                  <a:cubicBezTo>
                    <a:pt x="15" y="73"/>
                    <a:pt x="17" y="71"/>
                    <a:pt x="17" y="69"/>
                  </a:cubicBezTo>
                  <a:cubicBezTo>
                    <a:pt x="17" y="37"/>
                    <a:pt x="17" y="37"/>
                    <a:pt x="17" y="37"/>
                  </a:cubicBezTo>
                  <a:cubicBezTo>
                    <a:pt x="17" y="37"/>
                    <a:pt x="17" y="37"/>
                    <a:pt x="17" y="37"/>
                  </a:cubicBezTo>
                  <a:cubicBezTo>
                    <a:pt x="17" y="37"/>
                    <a:pt x="17" y="37"/>
                    <a:pt x="17" y="37"/>
                  </a:cubicBezTo>
                  <a:cubicBezTo>
                    <a:pt x="17" y="37"/>
                    <a:pt x="17" y="37"/>
                    <a:pt x="17" y="37"/>
                  </a:cubicBezTo>
                  <a:cubicBezTo>
                    <a:pt x="17" y="36"/>
                    <a:pt x="18" y="34"/>
                    <a:pt x="20" y="34"/>
                  </a:cubicBezTo>
                  <a:cubicBezTo>
                    <a:pt x="21" y="34"/>
                    <a:pt x="22" y="36"/>
                    <a:pt x="22" y="37"/>
                  </a:cubicBezTo>
                  <a:cubicBezTo>
                    <a:pt x="22" y="37"/>
                    <a:pt x="22" y="37"/>
                    <a:pt x="22" y="37"/>
                  </a:cubicBezTo>
                  <a:cubicBezTo>
                    <a:pt x="22" y="37"/>
                    <a:pt x="22" y="37"/>
                    <a:pt x="22" y="37"/>
                  </a:cubicBezTo>
                  <a:cubicBezTo>
                    <a:pt x="22" y="37"/>
                    <a:pt x="22" y="37"/>
                    <a:pt x="22" y="37"/>
                  </a:cubicBezTo>
                  <a:cubicBezTo>
                    <a:pt x="22" y="69"/>
                    <a:pt x="22" y="69"/>
                    <a:pt x="22" y="69"/>
                  </a:cubicBezTo>
                  <a:cubicBezTo>
                    <a:pt x="22" y="71"/>
                    <a:pt x="24" y="73"/>
                    <a:pt x="27" y="73"/>
                  </a:cubicBezTo>
                  <a:cubicBezTo>
                    <a:pt x="29" y="73"/>
                    <a:pt x="31" y="71"/>
                    <a:pt x="31" y="69"/>
                  </a:cubicBezTo>
                  <a:cubicBezTo>
                    <a:pt x="31" y="37"/>
                    <a:pt x="31" y="37"/>
                    <a:pt x="31" y="37"/>
                  </a:cubicBezTo>
                  <a:cubicBezTo>
                    <a:pt x="31" y="37"/>
                    <a:pt x="31" y="37"/>
                    <a:pt x="31" y="37"/>
                  </a:cubicBezTo>
                  <a:cubicBezTo>
                    <a:pt x="31" y="37"/>
                    <a:pt x="31" y="37"/>
                    <a:pt x="31" y="37"/>
                  </a:cubicBezTo>
                  <a:cubicBezTo>
                    <a:pt x="31" y="7"/>
                    <a:pt x="31" y="7"/>
                    <a:pt x="31" y="7"/>
                  </a:cubicBezTo>
                  <a:cubicBezTo>
                    <a:pt x="32" y="7"/>
                    <a:pt x="32" y="7"/>
                    <a:pt x="32" y="7"/>
                  </a:cubicBezTo>
                  <a:cubicBezTo>
                    <a:pt x="32" y="30"/>
                    <a:pt x="32" y="30"/>
                    <a:pt x="32" y="30"/>
                  </a:cubicBezTo>
                  <a:cubicBezTo>
                    <a:pt x="32" y="32"/>
                    <a:pt x="34" y="34"/>
                    <a:pt x="36" y="34"/>
                  </a:cubicBezTo>
                  <a:cubicBezTo>
                    <a:pt x="38" y="34"/>
                    <a:pt x="39" y="32"/>
                    <a:pt x="39" y="30"/>
                  </a:cubicBezTo>
                  <a:cubicBezTo>
                    <a:pt x="39" y="6"/>
                    <a:pt x="39" y="6"/>
                    <a:pt x="39" y="6"/>
                  </a:cubicBezTo>
                  <a:cubicBezTo>
                    <a:pt x="39" y="5"/>
                    <a:pt x="39" y="4"/>
                    <a:pt x="39" y="3"/>
                  </a:cubicBezTo>
                  <a:close/>
                </a:path>
              </a:pathLst>
            </a:cu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556" name="Oval 55"/>
            <p:cNvSpPr>
              <a:spLocks noChangeArrowheads="1"/>
            </p:cNvSpPr>
            <p:nvPr/>
          </p:nvSpPr>
          <p:spPr bwMode="auto">
            <a:xfrm>
              <a:off x="3821626" y="1939190"/>
              <a:ext cx="157385" cy="149233"/>
            </a:xfrm>
            <a:prstGeom prst="ellipse">
              <a:avLst/>
            </a:pr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557" name="Freeform 56"/>
            <p:cNvSpPr>
              <a:spLocks/>
            </p:cNvSpPr>
            <p:nvPr/>
          </p:nvSpPr>
          <p:spPr bwMode="auto">
            <a:xfrm>
              <a:off x="4008004" y="2096277"/>
              <a:ext cx="20708" cy="3928"/>
            </a:xfrm>
            <a:custGeom>
              <a:avLst/>
              <a:gdLst/>
              <a:ahLst/>
              <a:cxnLst>
                <a:cxn ang="0">
                  <a:pos x="0" y="0"/>
                </a:cxn>
                <a:cxn ang="0">
                  <a:pos x="2" y="0"/>
                </a:cxn>
                <a:cxn ang="0">
                  <a:pos x="0" y="0"/>
                </a:cxn>
              </a:cxnLst>
              <a:rect l="0" t="0" r="r" b="b"/>
              <a:pathLst>
                <a:path w="2">
                  <a:moveTo>
                    <a:pt x="0" y="0"/>
                  </a:moveTo>
                  <a:cubicBezTo>
                    <a:pt x="2" y="0"/>
                    <a:pt x="2" y="0"/>
                    <a:pt x="2" y="0"/>
                  </a:cubicBezTo>
                  <a:cubicBezTo>
                    <a:pt x="1" y="0"/>
                    <a:pt x="1" y="0"/>
                    <a:pt x="0" y="0"/>
                  </a:cubicBezTo>
                  <a:close/>
                </a:path>
              </a:pathLst>
            </a:cu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558" name="Freeform 57"/>
            <p:cNvSpPr>
              <a:spLocks/>
            </p:cNvSpPr>
            <p:nvPr/>
          </p:nvSpPr>
          <p:spPr bwMode="auto">
            <a:xfrm>
              <a:off x="3713946" y="2096278"/>
              <a:ext cx="381035" cy="687256"/>
            </a:xfrm>
            <a:custGeom>
              <a:avLst/>
              <a:gdLst/>
              <a:ahLst/>
              <a:cxnLst>
                <a:cxn ang="0">
                  <a:pos x="38" y="3"/>
                </a:cxn>
                <a:cxn ang="0">
                  <a:pos x="34" y="1"/>
                </a:cxn>
                <a:cxn ang="0">
                  <a:pos x="32" y="0"/>
                </a:cxn>
                <a:cxn ang="0">
                  <a:pos x="31" y="0"/>
                </a:cxn>
                <a:cxn ang="0">
                  <a:pos x="31" y="0"/>
                </a:cxn>
                <a:cxn ang="0">
                  <a:pos x="29" y="0"/>
                </a:cxn>
                <a:cxn ang="0">
                  <a:pos x="8" y="0"/>
                </a:cxn>
                <a:cxn ang="0">
                  <a:pos x="8" y="0"/>
                </a:cxn>
                <a:cxn ang="0">
                  <a:pos x="8" y="0"/>
                </a:cxn>
                <a:cxn ang="0">
                  <a:pos x="8" y="0"/>
                </a:cxn>
                <a:cxn ang="0">
                  <a:pos x="5" y="1"/>
                </a:cxn>
                <a:cxn ang="0">
                  <a:pos x="0" y="6"/>
                </a:cxn>
                <a:cxn ang="0">
                  <a:pos x="0" y="6"/>
                </a:cxn>
                <a:cxn ang="0">
                  <a:pos x="0" y="6"/>
                </a:cxn>
                <a:cxn ang="0">
                  <a:pos x="0" y="30"/>
                </a:cxn>
                <a:cxn ang="0">
                  <a:pos x="3" y="34"/>
                </a:cxn>
                <a:cxn ang="0">
                  <a:pos x="7" y="30"/>
                </a:cxn>
                <a:cxn ang="0">
                  <a:pos x="7" y="8"/>
                </a:cxn>
                <a:cxn ang="0">
                  <a:pos x="8" y="8"/>
                </a:cxn>
                <a:cxn ang="0">
                  <a:pos x="8" y="37"/>
                </a:cxn>
                <a:cxn ang="0">
                  <a:pos x="8" y="37"/>
                </a:cxn>
                <a:cxn ang="0">
                  <a:pos x="8" y="37"/>
                </a:cxn>
                <a:cxn ang="0">
                  <a:pos x="8" y="69"/>
                </a:cxn>
                <a:cxn ang="0">
                  <a:pos x="12" y="74"/>
                </a:cxn>
                <a:cxn ang="0">
                  <a:pos x="17" y="69"/>
                </a:cxn>
                <a:cxn ang="0">
                  <a:pos x="17" y="37"/>
                </a:cxn>
                <a:cxn ang="0">
                  <a:pos x="17" y="37"/>
                </a:cxn>
                <a:cxn ang="0">
                  <a:pos x="17" y="37"/>
                </a:cxn>
                <a:cxn ang="0">
                  <a:pos x="17" y="37"/>
                </a:cxn>
                <a:cxn ang="0">
                  <a:pos x="19" y="34"/>
                </a:cxn>
                <a:cxn ang="0">
                  <a:pos x="22" y="37"/>
                </a:cxn>
                <a:cxn ang="0">
                  <a:pos x="22" y="37"/>
                </a:cxn>
                <a:cxn ang="0">
                  <a:pos x="22" y="37"/>
                </a:cxn>
                <a:cxn ang="0">
                  <a:pos x="22" y="37"/>
                </a:cxn>
                <a:cxn ang="0">
                  <a:pos x="22" y="69"/>
                </a:cxn>
                <a:cxn ang="0">
                  <a:pos x="26" y="74"/>
                </a:cxn>
                <a:cxn ang="0">
                  <a:pos x="31" y="69"/>
                </a:cxn>
                <a:cxn ang="0">
                  <a:pos x="31" y="37"/>
                </a:cxn>
                <a:cxn ang="0">
                  <a:pos x="31" y="37"/>
                </a:cxn>
                <a:cxn ang="0">
                  <a:pos x="31" y="37"/>
                </a:cxn>
                <a:cxn ang="0">
                  <a:pos x="31" y="8"/>
                </a:cxn>
                <a:cxn ang="0">
                  <a:pos x="32" y="8"/>
                </a:cxn>
                <a:cxn ang="0">
                  <a:pos x="32" y="30"/>
                </a:cxn>
                <a:cxn ang="0">
                  <a:pos x="35" y="34"/>
                </a:cxn>
                <a:cxn ang="0">
                  <a:pos x="39" y="30"/>
                </a:cxn>
                <a:cxn ang="0">
                  <a:pos x="39" y="6"/>
                </a:cxn>
                <a:cxn ang="0">
                  <a:pos x="38" y="3"/>
                </a:cxn>
              </a:cxnLst>
              <a:rect l="0" t="0" r="r" b="b"/>
              <a:pathLst>
                <a:path w="39" h="74">
                  <a:moveTo>
                    <a:pt x="38" y="3"/>
                  </a:moveTo>
                  <a:cubicBezTo>
                    <a:pt x="37" y="2"/>
                    <a:pt x="36" y="1"/>
                    <a:pt x="34" y="1"/>
                  </a:cubicBezTo>
                  <a:cubicBezTo>
                    <a:pt x="33" y="0"/>
                    <a:pt x="33" y="0"/>
                    <a:pt x="32" y="0"/>
                  </a:cubicBezTo>
                  <a:cubicBezTo>
                    <a:pt x="31" y="0"/>
                    <a:pt x="31" y="0"/>
                    <a:pt x="31" y="0"/>
                  </a:cubicBezTo>
                  <a:cubicBezTo>
                    <a:pt x="31" y="0"/>
                    <a:pt x="31" y="0"/>
                    <a:pt x="31" y="0"/>
                  </a:cubicBezTo>
                  <a:cubicBezTo>
                    <a:pt x="29" y="0"/>
                    <a:pt x="29" y="0"/>
                    <a:pt x="29" y="0"/>
                  </a:cubicBezTo>
                  <a:cubicBezTo>
                    <a:pt x="8" y="0"/>
                    <a:pt x="8" y="0"/>
                    <a:pt x="8" y="0"/>
                  </a:cubicBezTo>
                  <a:cubicBezTo>
                    <a:pt x="8" y="0"/>
                    <a:pt x="8" y="0"/>
                    <a:pt x="8" y="0"/>
                  </a:cubicBezTo>
                  <a:cubicBezTo>
                    <a:pt x="8" y="0"/>
                    <a:pt x="8" y="0"/>
                    <a:pt x="8" y="0"/>
                  </a:cubicBezTo>
                  <a:cubicBezTo>
                    <a:pt x="8" y="0"/>
                    <a:pt x="8" y="0"/>
                    <a:pt x="8" y="0"/>
                  </a:cubicBezTo>
                  <a:cubicBezTo>
                    <a:pt x="7" y="0"/>
                    <a:pt x="6" y="0"/>
                    <a:pt x="5" y="1"/>
                  </a:cubicBezTo>
                  <a:cubicBezTo>
                    <a:pt x="2" y="1"/>
                    <a:pt x="0" y="2"/>
                    <a:pt x="0" y="6"/>
                  </a:cubicBezTo>
                  <a:cubicBezTo>
                    <a:pt x="0" y="6"/>
                    <a:pt x="0" y="6"/>
                    <a:pt x="0" y="6"/>
                  </a:cubicBezTo>
                  <a:cubicBezTo>
                    <a:pt x="0" y="6"/>
                    <a:pt x="0" y="6"/>
                    <a:pt x="0" y="6"/>
                  </a:cubicBezTo>
                  <a:cubicBezTo>
                    <a:pt x="0" y="30"/>
                    <a:pt x="0" y="30"/>
                    <a:pt x="0" y="30"/>
                  </a:cubicBezTo>
                  <a:cubicBezTo>
                    <a:pt x="0" y="32"/>
                    <a:pt x="1" y="34"/>
                    <a:pt x="3" y="34"/>
                  </a:cubicBezTo>
                  <a:cubicBezTo>
                    <a:pt x="5" y="34"/>
                    <a:pt x="7" y="32"/>
                    <a:pt x="7" y="30"/>
                  </a:cubicBezTo>
                  <a:cubicBezTo>
                    <a:pt x="7" y="8"/>
                    <a:pt x="7" y="8"/>
                    <a:pt x="7" y="8"/>
                  </a:cubicBezTo>
                  <a:cubicBezTo>
                    <a:pt x="8" y="8"/>
                    <a:pt x="8" y="8"/>
                    <a:pt x="8" y="8"/>
                  </a:cubicBezTo>
                  <a:cubicBezTo>
                    <a:pt x="8" y="37"/>
                    <a:pt x="8" y="37"/>
                    <a:pt x="8" y="37"/>
                  </a:cubicBezTo>
                  <a:cubicBezTo>
                    <a:pt x="8" y="37"/>
                    <a:pt x="8" y="37"/>
                    <a:pt x="8" y="37"/>
                  </a:cubicBezTo>
                  <a:cubicBezTo>
                    <a:pt x="8" y="37"/>
                    <a:pt x="8" y="37"/>
                    <a:pt x="8" y="37"/>
                  </a:cubicBezTo>
                  <a:cubicBezTo>
                    <a:pt x="8" y="69"/>
                    <a:pt x="8" y="69"/>
                    <a:pt x="8" y="69"/>
                  </a:cubicBezTo>
                  <a:cubicBezTo>
                    <a:pt x="8" y="72"/>
                    <a:pt x="10" y="74"/>
                    <a:pt x="12" y="74"/>
                  </a:cubicBezTo>
                  <a:cubicBezTo>
                    <a:pt x="15" y="74"/>
                    <a:pt x="17" y="72"/>
                    <a:pt x="17" y="69"/>
                  </a:cubicBezTo>
                  <a:cubicBezTo>
                    <a:pt x="17" y="37"/>
                    <a:pt x="17" y="37"/>
                    <a:pt x="17" y="37"/>
                  </a:cubicBezTo>
                  <a:cubicBezTo>
                    <a:pt x="17" y="37"/>
                    <a:pt x="17" y="37"/>
                    <a:pt x="17" y="37"/>
                  </a:cubicBezTo>
                  <a:cubicBezTo>
                    <a:pt x="17" y="37"/>
                    <a:pt x="17" y="37"/>
                    <a:pt x="17" y="37"/>
                  </a:cubicBezTo>
                  <a:cubicBezTo>
                    <a:pt x="17" y="37"/>
                    <a:pt x="17" y="37"/>
                    <a:pt x="17" y="37"/>
                  </a:cubicBezTo>
                  <a:cubicBezTo>
                    <a:pt x="17" y="36"/>
                    <a:pt x="18" y="34"/>
                    <a:pt x="19" y="34"/>
                  </a:cubicBezTo>
                  <a:cubicBezTo>
                    <a:pt x="21" y="34"/>
                    <a:pt x="22" y="36"/>
                    <a:pt x="22" y="37"/>
                  </a:cubicBezTo>
                  <a:cubicBezTo>
                    <a:pt x="22" y="37"/>
                    <a:pt x="22" y="37"/>
                    <a:pt x="22" y="37"/>
                  </a:cubicBezTo>
                  <a:cubicBezTo>
                    <a:pt x="22" y="37"/>
                    <a:pt x="22" y="37"/>
                    <a:pt x="22" y="37"/>
                  </a:cubicBezTo>
                  <a:cubicBezTo>
                    <a:pt x="22" y="37"/>
                    <a:pt x="22" y="37"/>
                    <a:pt x="22" y="37"/>
                  </a:cubicBezTo>
                  <a:cubicBezTo>
                    <a:pt x="22" y="69"/>
                    <a:pt x="22" y="69"/>
                    <a:pt x="22" y="69"/>
                  </a:cubicBezTo>
                  <a:cubicBezTo>
                    <a:pt x="22" y="72"/>
                    <a:pt x="24" y="74"/>
                    <a:pt x="26" y="74"/>
                  </a:cubicBezTo>
                  <a:cubicBezTo>
                    <a:pt x="29" y="74"/>
                    <a:pt x="31" y="72"/>
                    <a:pt x="31" y="69"/>
                  </a:cubicBezTo>
                  <a:cubicBezTo>
                    <a:pt x="31" y="37"/>
                    <a:pt x="31" y="37"/>
                    <a:pt x="31" y="37"/>
                  </a:cubicBezTo>
                  <a:cubicBezTo>
                    <a:pt x="31" y="37"/>
                    <a:pt x="31" y="37"/>
                    <a:pt x="31" y="37"/>
                  </a:cubicBezTo>
                  <a:cubicBezTo>
                    <a:pt x="31" y="37"/>
                    <a:pt x="31" y="37"/>
                    <a:pt x="31" y="37"/>
                  </a:cubicBezTo>
                  <a:cubicBezTo>
                    <a:pt x="31" y="8"/>
                    <a:pt x="31" y="8"/>
                    <a:pt x="31" y="8"/>
                  </a:cubicBezTo>
                  <a:cubicBezTo>
                    <a:pt x="32" y="8"/>
                    <a:pt x="32" y="8"/>
                    <a:pt x="32" y="8"/>
                  </a:cubicBezTo>
                  <a:cubicBezTo>
                    <a:pt x="32" y="30"/>
                    <a:pt x="32" y="30"/>
                    <a:pt x="32" y="30"/>
                  </a:cubicBezTo>
                  <a:cubicBezTo>
                    <a:pt x="32" y="32"/>
                    <a:pt x="33" y="34"/>
                    <a:pt x="35" y="34"/>
                  </a:cubicBezTo>
                  <a:cubicBezTo>
                    <a:pt x="37" y="34"/>
                    <a:pt x="39" y="32"/>
                    <a:pt x="39" y="30"/>
                  </a:cubicBezTo>
                  <a:cubicBezTo>
                    <a:pt x="39" y="6"/>
                    <a:pt x="39" y="6"/>
                    <a:pt x="39" y="6"/>
                  </a:cubicBezTo>
                  <a:cubicBezTo>
                    <a:pt x="39" y="5"/>
                    <a:pt x="39" y="4"/>
                    <a:pt x="38" y="3"/>
                  </a:cubicBezTo>
                  <a:close/>
                </a:path>
              </a:pathLst>
            </a:cu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559" name="Oval 58"/>
            <p:cNvSpPr>
              <a:spLocks noChangeArrowheads="1"/>
            </p:cNvSpPr>
            <p:nvPr/>
          </p:nvSpPr>
          <p:spPr bwMode="auto">
            <a:xfrm>
              <a:off x="4360047" y="1939190"/>
              <a:ext cx="157385" cy="149233"/>
            </a:xfrm>
            <a:prstGeom prst="ellipse">
              <a:avLst/>
            </a:pr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560" name="Freeform 59"/>
            <p:cNvSpPr>
              <a:spLocks/>
            </p:cNvSpPr>
            <p:nvPr/>
          </p:nvSpPr>
          <p:spPr bwMode="auto">
            <a:xfrm>
              <a:off x="4546424" y="2096277"/>
              <a:ext cx="20708" cy="3928"/>
            </a:xfrm>
            <a:custGeom>
              <a:avLst/>
              <a:gdLst/>
              <a:ahLst/>
              <a:cxnLst>
                <a:cxn ang="0">
                  <a:pos x="0" y="0"/>
                </a:cxn>
                <a:cxn ang="0">
                  <a:pos x="2" y="0"/>
                </a:cxn>
                <a:cxn ang="0">
                  <a:pos x="0" y="0"/>
                </a:cxn>
              </a:cxnLst>
              <a:rect l="0" t="0" r="r" b="b"/>
              <a:pathLst>
                <a:path w="2">
                  <a:moveTo>
                    <a:pt x="0" y="0"/>
                  </a:moveTo>
                  <a:cubicBezTo>
                    <a:pt x="2" y="0"/>
                    <a:pt x="2" y="0"/>
                    <a:pt x="2" y="0"/>
                  </a:cubicBezTo>
                  <a:cubicBezTo>
                    <a:pt x="1" y="0"/>
                    <a:pt x="1" y="0"/>
                    <a:pt x="0" y="0"/>
                  </a:cubicBezTo>
                  <a:close/>
                </a:path>
              </a:pathLst>
            </a:cu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561" name="Freeform 60"/>
            <p:cNvSpPr>
              <a:spLocks/>
            </p:cNvSpPr>
            <p:nvPr/>
          </p:nvSpPr>
          <p:spPr bwMode="auto">
            <a:xfrm>
              <a:off x="4252364" y="2096278"/>
              <a:ext cx="381035" cy="687256"/>
            </a:xfrm>
            <a:custGeom>
              <a:avLst/>
              <a:gdLst/>
              <a:ahLst/>
              <a:cxnLst>
                <a:cxn ang="0">
                  <a:pos x="38" y="3"/>
                </a:cxn>
                <a:cxn ang="0">
                  <a:pos x="34" y="1"/>
                </a:cxn>
                <a:cxn ang="0">
                  <a:pos x="32" y="0"/>
                </a:cxn>
                <a:cxn ang="0">
                  <a:pos x="31" y="0"/>
                </a:cxn>
                <a:cxn ang="0">
                  <a:pos x="31" y="0"/>
                </a:cxn>
                <a:cxn ang="0">
                  <a:pos x="29" y="0"/>
                </a:cxn>
                <a:cxn ang="0">
                  <a:pos x="8" y="0"/>
                </a:cxn>
                <a:cxn ang="0">
                  <a:pos x="8" y="0"/>
                </a:cxn>
                <a:cxn ang="0">
                  <a:pos x="8" y="0"/>
                </a:cxn>
                <a:cxn ang="0">
                  <a:pos x="8" y="0"/>
                </a:cxn>
                <a:cxn ang="0">
                  <a:pos x="5" y="1"/>
                </a:cxn>
                <a:cxn ang="0">
                  <a:pos x="0" y="6"/>
                </a:cxn>
                <a:cxn ang="0">
                  <a:pos x="0" y="6"/>
                </a:cxn>
                <a:cxn ang="0">
                  <a:pos x="0" y="6"/>
                </a:cxn>
                <a:cxn ang="0">
                  <a:pos x="0" y="30"/>
                </a:cxn>
                <a:cxn ang="0">
                  <a:pos x="3" y="34"/>
                </a:cxn>
                <a:cxn ang="0">
                  <a:pos x="7" y="30"/>
                </a:cxn>
                <a:cxn ang="0">
                  <a:pos x="7" y="8"/>
                </a:cxn>
                <a:cxn ang="0">
                  <a:pos x="8" y="8"/>
                </a:cxn>
                <a:cxn ang="0">
                  <a:pos x="8" y="37"/>
                </a:cxn>
                <a:cxn ang="0">
                  <a:pos x="8" y="37"/>
                </a:cxn>
                <a:cxn ang="0">
                  <a:pos x="8" y="37"/>
                </a:cxn>
                <a:cxn ang="0">
                  <a:pos x="8" y="69"/>
                </a:cxn>
                <a:cxn ang="0">
                  <a:pos x="12" y="74"/>
                </a:cxn>
                <a:cxn ang="0">
                  <a:pos x="17" y="69"/>
                </a:cxn>
                <a:cxn ang="0">
                  <a:pos x="17" y="37"/>
                </a:cxn>
                <a:cxn ang="0">
                  <a:pos x="17" y="37"/>
                </a:cxn>
                <a:cxn ang="0">
                  <a:pos x="17" y="37"/>
                </a:cxn>
                <a:cxn ang="0">
                  <a:pos x="17" y="37"/>
                </a:cxn>
                <a:cxn ang="0">
                  <a:pos x="19" y="34"/>
                </a:cxn>
                <a:cxn ang="0">
                  <a:pos x="22" y="37"/>
                </a:cxn>
                <a:cxn ang="0">
                  <a:pos x="22" y="37"/>
                </a:cxn>
                <a:cxn ang="0">
                  <a:pos x="22" y="37"/>
                </a:cxn>
                <a:cxn ang="0">
                  <a:pos x="22" y="37"/>
                </a:cxn>
                <a:cxn ang="0">
                  <a:pos x="22" y="69"/>
                </a:cxn>
                <a:cxn ang="0">
                  <a:pos x="26" y="74"/>
                </a:cxn>
                <a:cxn ang="0">
                  <a:pos x="31" y="69"/>
                </a:cxn>
                <a:cxn ang="0">
                  <a:pos x="31" y="37"/>
                </a:cxn>
                <a:cxn ang="0">
                  <a:pos x="31" y="37"/>
                </a:cxn>
                <a:cxn ang="0">
                  <a:pos x="31" y="37"/>
                </a:cxn>
                <a:cxn ang="0">
                  <a:pos x="31" y="8"/>
                </a:cxn>
                <a:cxn ang="0">
                  <a:pos x="32" y="8"/>
                </a:cxn>
                <a:cxn ang="0">
                  <a:pos x="32" y="30"/>
                </a:cxn>
                <a:cxn ang="0">
                  <a:pos x="35" y="34"/>
                </a:cxn>
                <a:cxn ang="0">
                  <a:pos x="39" y="30"/>
                </a:cxn>
                <a:cxn ang="0">
                  <a:pos x="39" y="6"/>
                </a:cxn>
                <a:cxn ang="0">
                  <a:pos x="38" y="3"/>
                </a:cxn>
              </a:cxnLst>
              <a:rect l="0" t="0" r="r" b="b"/>
              <a:pathLst>
                <a:path w="39" h="74">
                  <a:moveTo>
                    <a:pt x="38" y="3"/>
                  </a:moveTo>
                  <a:cubicBezTo>
                    <a:pt x="37" y="2"/>
                    <a:pt x="36" y="1"/>
                    <a:pt x="34" y="1"/>
                  </a:cubicBezTo>
                  <a:cubicBezTo>
                    <a:pt x="33" y="0"/>
                    <a:pt x="33" y="0"/>
                    <a:pt x="32" y="0"/>
                  </a:cubicBezTo>
                  <a:cubicBezTo>
                    <a:pt x="31" y="0"/>
                    <a:pt x="31" y="0"/>
                    <a:pt x="31" y="0"/>
                  </a:cubicBezTo>
                  <a:cubicBezTo>
                    <a:pt x="31" y="0"/>
                    <a:pt x="31" y="0"/>
                    <a:pt x="31" y="0"/>
                  </a:cubicBezTo>
                  <a:cubicBezTo>
                    <a:pt x="29" y="0"/>
                    <a:pt x="29" y="0"/>
                    <a:pt x="29" y="0"/>
                  </a:cubicBezTo>
                  <a:cubicBezTo>
                    <a:pt x="8" y="0"/>
                    <a:pt x="8" y="0"/>
                    <a:pt x="8" y="0"/>
                  </a:cubicBezTo>
                  <a:cubicBezTo>
                    <a:pt x="8" y="0"/>
                    <a:pt x="8" y="0"/>
                    <a:pt x="8" y="0"/>
                  </a:cubicBezTo>
                  <a:cubicBezTo>
                    <a:pt x="8" y="0"/>
                    <a:pt x="8" y="0"/>
                    <a:pt x="8" y="0"/>
                  </a:cubicBezTo>
                  <a:cubicBezTo>
                    <a:pt x="8" y="0"/>
                    <a:pt x="8" y="0"/>
                    <a:pt x="8" y="0"/>
                  </a:cubicBezTo>
                  <a:cubicBezTo>
                    <a:pt x="7" y="0"/>
                    <a:pt x="6" y="0"/>
                    <a:pt x="5" y="1"/>
                  </a:cubicBezTo>
                  <a:cubicBezTo>
                    <a:pt x="2" y="1"/>
                    <a:pt x="0" y="2"/>
                    <a:pt x="0" y="6"/>
                  </a:cubicBezTo>
                  <a:cubicBezTo>
                    <a:pt x="0" y="6"/>
                    <a:pt x="0" y="6"/>
                    <a:pt x="0" y="6"/>
                  </a:cubicBezTo>
                  <a:cubicBezTo>
                    <a:pt x="0" y="6"/>
                    <a:pt x="0" y="6"/>
                    <a:pt x="0" y="6"/>
                  </a:cubicBezTo>
                  <a:cubicBezTo>
                    <a:pt x="0" y="30"/>
                    <a:pt x="0" y="30"/>
                    <a:pt x="0" y="30"/>
                  </a:cubicBezTo>
                  <a:cubicBezTo>
                    <a:pt x="0" y="32"/>
                    <a:pt x="1" y="34"/>
                    <a:pt x="3" y="34"/>
                  </a:cubicBezTo>
                  <a:cubicBezTo>
                    <a:pt x="5" y="34"/>
                    <a:pt x="7" y="32"/>
                    <a:pt x="7" y="30"/>
                  </a:cubicBezTo>
                  <a:cubicBezTo>
                    <a:pt x="7" y="8"/>
                    <a:pt x="7" y="8"/>
                    <a:pt x="7" y="8"/>
                  </a:cubicBezTo>
                  <a:cubicBezTo>
                    <a:pt x="8" y="8"/>
                    <a:pt x="8" y="8"/>
                    <a:pt x="8" y="8"/>
                  </a:cubicBezTo>
                  <a:cubicBezTo>
                    <a:pt x="8" y="37"/>
                    <a:pt x="8" y="37"/>
                    <a:pt x="8" y="37"/>
                  </a:cubicBezTo>
                  <a:cubicBezTo>
                    <a:pt x="8" y="37"/>
                    <a:pt x="8" y="37"/>
                    <a:pt x="8" y="37"/>
                  </a:cubicBezTo>
                  <a:cubicBezTo>
                    <a:pt x="8" y="37"/>
                    <a:pt x="8" y="37"/>
                    <a:pt x="8" y="37"/>
                  </a:cubicBezTo>
                  <a:cubicBezTo>
                    <a:pt x="8" y="69"/>
                    <a:pt x="8" y="69"/>
                    <a:pt x="8" y="69"/>
                  </a:cubicBezTo>
                  <a:cubicBezTo>
                    <a:pt x="8" y="72"/>
                    <a:pt x="10" y="74"/>
                    <a:pt x="12" y="74"/>
                  </a:cubicBezTo>
                  <a:cubicBezTo>
                    <a:pt x="15" y="74"/>
                    <a:pt x="17" y="72"/>
                    <a:pt x="17" y="69"/>
                  </a:cubicBezTo>
                  <a:cubicBezTo>
                    <a:pt x="17" y="37"/>
                    <a:pt x="17" y="37"/>
                    <a:pt x="17" y="37"/>
                  </a:cubicBezTo>
                  <a:cubicBezTo>
                    <a:pt x="17" y="37"/>
                    <a:pt x="17" y="37"/>
                    <a:pt x="17" y="37"/>
                  </a:cubicBezTo>
                  <a:cubicBezTo>
                    <a:pt x="17" y="37"/>
                    <a:pt x="17" y="37"/>
                    <a:pt x="17" y="37"/>
                  </a:cubicBezTo>
                  <a:cubicBezTo>
                    <a:pt x="17" y="37"/>
                    <a:pt x="17" y="37"/>
                    <a:pt x="17" y="37"/>
                  </a:cubicBezTo>
                  <a:cubicBezTo>
                    <a:pt x="17" y="36"/>
                    <a:pt x="18" y="34"/>
                    <a:pt x="19" y="34"/>
                  </a:cubicBezTo>
                  <a:cubicBezTo>
                    <a:pt x="21" y="34"/>
                    <a:pt x="22" y="36"/>
                    <a:pt x="22" y="37"/>
                  </a:cubicBezTo>
                  <a:cubicBezTo>
                    <a:pt x="22" y="37"/>
                    <a:pt x="22" y="37"/>
                    <a:pt x="22" y="37"/>
                  </a:cubicBezTo>
                  <a:cubicBezTo>
                    <a:pt x="22" y="37"/>
                    <a:pt x="22" y="37"/>
                    <a:pt x="22" y="37"/>
                  </a:cubicBezTo>
                  <a:cubicBezTo>
                    <a:pt x="22" y="37"/>
                    <a:pt x="22" y="37"/>
                    <a:pt x="22" y="37"/>
                  </a:cubicBezTo>
                  <a:cubicBezTo>
                    <a:pt x="22" y="69"/>
                    <a:pt x="22" y="69"/>
                    <a:pt x="22" y="69"/>
                  </a:cubicBezTo>
                  <a:cubicBezTo>
                    <a:pt x="22" y="72"/>
                    <a:pt x="24" y="74"/>
                    <a:pt x="26" y="74"/>
                  </a:cubicBezTo>
                  <a:cubicBezTo>
                    <a:pt x="29" y="74"/>
                    <a:pt x="31" y="72"/>
                    <a:pt x="31" y="69"/>
                  </a:cubicBezTo>
                  <a:cubicBezTo>
                    <a:pt x="31" y="37"/>
                    <a:pt x="31" y="37"/>
                    <a:pt x="31" y="37"/>
                  </a:cubicBezTo>
                  <a:cubicBezTo>
                    <a:pt x="31" y="37"/>
                    <a:pt x="31" y="37"/>
                    <a:pt x="31" y="37"/>
                  </a:cubicBezTo>
                  <a:cubicBezTo>
                    <a:pt x="31" y="37"/>
                    <a:pt x="31" y="37"/>
                    <a:pt x="31" y="37"/>
                  </a:cubicBezTo>
                  <a:cubicBezTo>
                    <a:pt x="31" y="8"/>
                    <a:pt x="31" y="8"/>
                    <a:pt x="31" y="8"/>
                  </a:cubicBezTo>
                  <a:cubicBezTo>
                    <a:pt x="32" y="8"/>
                    <a:pt x="32" y="8"/>
                    <a:pt x="32" y="8"/>
                  </a:cubicBezTo>
                  <a:cubicBezTo>
                    <a:pt x="32" y="30"/>
                    <a:pt x="32" y="30"/>
                    <a:pt x="32" y="30"/>
                  </a:cubicBezTo>
                  <a:cubicBezTo>
                    <a:pt x="32" y="32"/>
                    <a:pt x="33" y="34"/>
                    <a:pt x="35" y="34"/>
                  </a:cubicBezTo>
                  <a:cubicBezTo>
                    <a:pt x="37" y="34"/>
                    <a:pt x="39" y="32"/>
                    <a:pt x="39" y="30"/>
                  </a:cubicBezTo>
                  <a:cubicBezTo>
                    <a:pt x="39" y="6"/>
                    <a:pt x="39" y="6"/>
                    <a:pt x="39" y="6"/>
                  </a:cubicBezTo>
                  <a:cubicBezTo>
                    <a:pt x="39" y="5"/>
                    <a:pt x="39" y="4"/>
                    <a:pt x="38" y="3"/>
                  </a:cubicBezTo>
                  <a:close/>
                </a:path>
              </a:pathLst>
            </a:cu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562" name="Oval 61"/>
            <p:cNvSpPr>
              <a:spLocks noChangeArrowheads="1"/>
            </p:cNvSpPr>
            <p:nvPr/>
          </p:nvSpPr>
          <p:spPr bwMode="auto">
            <a:xfrm>
              <a:off x="4898466" y="1939190"/>
              <a:ext cx="157385" cy="149233"/>
            </a:xfrm>
            <a:prstGeom prst="ellipse">
              <a:avLst/>
            </a:pr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563" name="Freeform 62"/>
            <p:cNvSpPr>
              <a:spLocks/>
            </p:cNvSpPr>
            <p:nvPr/>
          </p:nvSpPr>
          <p:spPr bwMode="auto">
            <a:xfrm>
              <a:off x="5084844" y="2096277"/>
              <a:ext cx="20708" cy="3928"/>
            </a:xfrm>
            <a:custGeom>
              <a:avLst/>
              <a:gdLst/>
              <a:ahLst/>
              <a:cxnLst>
                <a:cxn ang="0">
                  <a:pos x="0" y="0"/>
                </a:cxn>
                <a:cxn ang="0">
                  <a:pos x="2" y="0"/>
                </a:cxn>
                <a:cxn ang="0">
                  <a:pos x="0" y="0"/>
                </a:cxn>
              </a:cxnLst>
              <a:rect l="0" t="0" r="r" b="b"/>
              <a:pathLst>
                <a:path w="2">
                  <a:moveTo>
                    <a:pt x="0" y="0"/>
                  </a:moveTo>
                  <a:cubicBezTo>
                    <a:pt x="2" y="0"/>
                    <a:pt x="2" y="0"/>
                    <a:pt x="2" y="0"/>
                  </a:cubicBezTo>
                  <a:cubicBezTo>
                    <a:pt x="1" y="0"/>
                    <a:pt x="0" y="0"/>
                    <a:pt x="0" y="0"/>
                  </a:cubicBezTo>
                  <a:close/>
                </a:path>
              </a:pathLst>
            </a:cu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sp>
          <p:nvSpPr>
            <p:cNvPr id="564" name="Freeform 60"/>
            <p:cNvSpPr>
              <a:spLocks/>
            </p:cNvSpPr>
            <p:nvPr/>
          </p:nvSpPr>
          <p:spPr bwMode="auto">
            <a:xfrm>
              <a:off x="4777429" y="2096278"/>
              <a:ext cx="381035" cy="687256"/>
            </a:xfrm>
            <a:custGeom>
              <a:avLst/>
              <a:gdLst/>
              <a:ahLst/>
              <a:cxnLst>
                <a:cxn ang="0">
                  <a:pos x="38" y="3"/>
                </a:cxn>
                <a:cxn ang="0">
                  <a:pos x="34" y="1"/>
                </a:cxn>
                <a:cxn ang="0">
                  <a:pos x="32" y="0"/>
                </a:cxn>
                <a:cxn ang="0">
                  <a:pos x="31" y="0"/>
                </a:cxn>
                <a:cxn ang="0">
                  <a:pos x="31" y="0"/>
                </a:cxn>
                <a:cxn ang="0">
                  <a:pos x="29" y="0"/>
                </a:cxn>
                <a:cxn ang="0">
                  <a:pos x="8" y="0"/>
                </a:cxn>
                <a:cxn ang="0">
                  <a:pos x="8" y="0"/>
                </a:cxn>
                <a:cxn ang="0">
                  <a:pos x="8" y="0"/>
                </a:cxn>
                <a:cxn ang="0">
                  <a:pos x="8" y="0"/>
                </a:cxn>
                <a:cxn ang="0">
                  <a:pos x="5" y="1"/>
                </a:cxn>
                <a:cxn ang="0">
                  <a:pos x="0" y="6"/>
                </a:cxn>
                <a:cxn ang="0">
                  <a:pos x="0" y="6"/>
                </a:cxn>
                <a:cxn ang="0">
                  <a:pos x="0" y="6"/>
                </a:cxn>
                <a:cxn ang="0">
                  <a:pos x="0" y="30"/>
                </a:cxn>
                <a:cxn ang="0">
                  <a:pos x="3" y="34"/>
                </a:cxn>
                <a:cxn ang="0">
                  <a:pos x="7" y="30"/>
                </a:cxn>
                <a:cxn ang="0">
                  <a:pos x="7" y="8"/>
                </a:cxn>
                <a:cxn ang="0">
                  <a:pos x="8" y="8"/>
                </a:cxn>
                <a:cxn ang="0">
                  <a:pos x="8" y="37"/>
                </a:cxn>
                <a:cxn ang="0">
                  <a:pos x="8" y="37"/>
                </a:cxn>
                <a:cxn ang="0">
                  <a:pos x="8" y="37"/>
                </a:cxn>
                <a:cxn ang="0">
                  <a:pos x="8" y="69"/>
                </a:cxn>
                <a:cxn ang="0">
                  <a:pos x="12" y="74"/>
                </a:cxn>
                <a:cxn ang="0">
                  <a:pos x="17" y="69"/>
                </a:cxn>
                <a:cxn ang="0">
                  <a:pos x="17" y="37"/>
                </a:cxn>
                <a:cxn ang="0">
                  <a:pos x="17" y="37"/>
                </a:cxn>
                <a:cxn ang="0">
                  <a:pos x="17" y="37"/>
                </a:cxn>
                <a:cxn ang="0">
                  <a:pos x="17" y="37"/>
                </a:cxn>
                <a:cxn ang="0">
                  <a:pos x="19" y="34"/>
                </a:cxn>
                <a:cxn ang="0">
                  <a:pos x="22" y="37"/>
                </a:cxn>
                <a:cxn ang="0">
                  <a:pos x="22" y="37"/>
                </a:cxn>
                <a:cxn ang="0">
                  <a:pos x="22" y="37"/>
                </a:cxn>
                <a:cxn ang="0">
                  <a:pos x="22" y="37"/>
                </a:cxn>
                <a:cxn ang="0">
                  <a:pos x="22" y="69"/>
                </a:cxn>
                <a:cxn ang="0">
                  <a:pos x="26" y="74"/>
                </a:cxn>
                <a:cxn ang="0">
                  <a:pos x="31" y="69"/>
                </a:cxn>
                <a:cxn ang="0">
                  <a:pos x="31" y="37"/>
                </a:cxn>
                <a:cxn ang="0">
                  <a:pos x="31" y="37"/>
                </a:cxn>
                <a:cxn ang="0">
                  <a:pos x="31" y="37"/>
                </a:cxn>
                <a:cxn ang="0">
                  <a:pos x="31" y="8"/>
                </a:cxn>
                <a:cxn ang="0">
                  <a:pos x="32" y="8"/>
                </a:cxn>
                <a:cxn ang="0">
                  <a:pos x="32" y="30"/>
                </a:cxn>
                <a:cxn ang="0">
                  <a:pos x="35" y="34"/>
                </a:cxn>
                <a:cxn ang="0">
                  <a:pos x="39" y="30"/>
                </a:cxn>
                <a:cxn ang="0">
                  <a:pos x="39" y="6"/>
                </a:cxn>
                <a:cxn ang="0">
                  <a:pos x="38" y="3"/>
                </a:cxn>
              </a:cxnLst>
              <a:rect l="0" t="0" r="r" b="b"/>
              <a:pathLst>
                <a:path w="39" h="74">
                  <a:moveTo>
                    <a:pt x="38" y="3"/>
                  </a:moveTo>
                  <a:cubicBezTo>
                    <a:pt x="37" y="2"/>
                    <a:pt x="36" y="1"/>
                    <a:pt x="34" y="1"/>
                  </a:cubicBezTo>
                  <a:cubicBezTo>
                    <a:pt x="33" y="0"/>
                    <a:pt x="33" y="0"/>
                    <a:pt x="32" y="0"/>
                  </a:cubicBezTo>
                  <a:cubicBezTo>
                    <a:pt x="31" y="0"/>
                    <a:pt x="31" y="0"/>
                    <a:pt x="31" y="0"/>
                  </a:cubicBezTo>
                  <a:cubicBezTo>
                    <a:pt x="31" y="0"/>
                    <a:pt x="31" y="0"/>
                    <a:pt x="31" y="0"/>
                  </a:cubicBezTo>
                  <a:cubicBezTo>
                    <a:pt x="29" y="0"/>
                    <a:pt x="29" y="0"/>
                    <a:pt x="29" y="0"/>
                  </a:cubicBezTo>
                  <a:cubicBezTo>
                    <a:pt x="8" y="0"/>
                    <a:pt x="8" y="0"/>
                    <a:pt x="8" y="0"/>
                  </a:cubicBezTo>
                  <a:cubicBezTo>
                    <a:pt x="8" y="0"/>
                    <a:pt x="8" y="0"/>
                    <a:pt x="8" y="0"/>
                  </a:cubicBezTo>
                  <a:cubicBezTo>
                    <a:pt x="8" y="0"/>
                    <a:pt x="8" y="0"/>
                    <a:pt x="8" y="0"/>
                  </a:cubicBezTo>
                  <a:cubicBezTo>
                    <a:pt x="8" y="0"/>
                    <a:pt x="8" y="0"/>
                    <a:pt x="8" y="0"/>
                  </a:cubicBezTo>
                  <a:cubicBezTo>
                    <a:pt x="7" y="0"/>
                    <a:pt x="6" y="0"/>
                    <a:pt x="5" y="1"/>
                  </a:cubicBezTo>
                  <a:cubicBezTo>
                    <a:pt x="2" y="1"/>
                    <a:pt x="0" y="2"/>
                    <a:pt x="0" y="6"/>
                  </a:cubicBezTo>
                  <a:cubicBezTo>
                    <a:pt x="0" y="6"/>
                    <a:pt x="0" y="6"/>
                    <a:pt x="0" y="6"/>
                  </a:cubicBezTo>
                  <a:cubicBezTo>
                    <a:pt x="0" y="6"/>
                    <a:pt x="0" y="6"/>
                    <a:pt x="0" y="6"/>
                  </a:cubicBezTo>
                  <a:cubicBezTo>
                    <a:pt x="0" y="30"/>
                    <a:pt x="0" y="30"/>
                    <a:pt x="0" y="30"/>
                  </a:cubicBezTo>
                  <a:cubicBezTo>
                    <a:pt x="0" y="32"/>
                    <a:pt x="1" y="34"/>
                    <a:pt x="3" y="34"/>
                  </a:cubicBezTo>
                  <a:cubicBezTo>
                    <a:pt x="5" y="34"/>
                    <a:pt x="7" y="32"/>
                    <a:pt x="7" y="30"/>
                  </a:cubicBezTo>
                  <a:cubicBezTo>
                    <a:pt x="7" y="8"/>
                    <a:pt x="7" y="8"/>
                    <a:pt x="7" y="8"/>
                  </a:cubicBezTo>
                  <a:cubicBezTo>
                    <a:pt x="8" y="8"/>
                    <a:pt x="8" y="8"/>
                    <a:pt x="8" y="8"/>
                  </a:cubicBezTo>
                  <a:cubicBezTo>
                    <a:pt x="8" y="37"/>
                    <a:pt x="8" y="37"/>
                    <a:pt x="8" y="37"/>
                  </a:cubicBezTo>
                  <a:cubicBezTo>
                    <a:pt x="8" y="37"/>
                    <a:pt x="8" y="37"/>
                    <a:pt x="8" y="37"/>
                  </a:cubicBezTo>
                  <a:cubicBezTo>
                    <a:pt x="8" y="37"/>
                    <a:pt x="8" y="37"/>
                    <a:pt x="8" y="37"/>
                  </a:cubicBezTo>
                  <a:cubicBezTo>
                    <a:pt x="8" y="69"/>
                    <a:pt x="8" y="69"/>
                    <a:pt x="8" y="69"/>
                  </a:cubicBezTo>
                  <a:cubicBezTo>
                    <a:pt x="8" y="72"/>
                    <a:pt x="10" y="74"/>
                    <a:pt x="12" y="74"/>
                  </a:cubicBezTo>
                  <a:cubicBezTo>
                    <a:pt x="15" y="74"/>
                    <a:pt x="17" y="72"/>
                    <a:pt x="17" y="69"/>
                  </a:cubicBezTo>
                  <a:cubicBezTo>
                    <a:pt x="17" y="37"/>
                    <a:pt x="17" y="37"/>
                    <a:pt x="17" y="37"/>
                  </a:cubicBezTo>
                  <a:cubicBezTo>
                    <a:pt x="17" y="37"/>
                    <a:pt x="17" y="37"/>
                    <a:pt x="17" y="37"/>
                  </a:cubicBezTo>
                  <a:cubicBezTo>
                    <a:pt x="17" y="37"/>
                    <a:pt x="17" y="37"/>
                    <a:pt x="17" y="37"/>
                  </a:cubicBezTo>
                  <a:cubicBezTo>
                    <a:pt x="17" y="37"/>
                    <a:pt x="17" y="37"/>
                    <a:pt x="17" y="37"/>
                  </a:cubicBezTo>
                  <a:cubicBezTo>
                    <a:pt x="17" y="36"/>
                    <a:pt x="18" y="34"/>
                    <a:pt x="19" y="34"/>
                  </a:cubicBezTo>
                  <a:cubicBezTo>
                    <a:pt x="21" y="34"/>
                    <a:pt x="22" y="36"/>
                    <a:pt x="22" y="37"/>
                  </a:cubicBezTo>
                  <a:cubicBezTo>
                    <a:pt x="22" y="37"/>
                    <a:pt x="22" y="37"/>
                    <a:pt x="22" y="37"/>
                  </a:cubicBezTo>
                  <a:cubicBezTo>
                    <a:pt x="22" y="37"/>
                    <a:pt x="22" y="37"/>
                    <a:pt x="22" y="37"/>
                  </a:cubicBezTo>
                  <a:cubicBezTo>
                    <a:pt x="22" y="37"/>
                    <a:pt x="22" y="37"/>
                    <a:pt x="22" y="37"/>
                  </a:cubicBezTo>
                  <a:cubicBezTo>
                    <a:pt x="22" y="69"/>
                    <a:pt x="22" y="69"/>
                    <a:pt x="22" y="69"/>
                  </a:cubicBezTo>
                  <a:cubicBezTo>
                    <a:pt x="22" y="72"/>
                    <a:pt x="24" y="74"/>
                    <a:pt x="26" y="74"/>
                  </a:cubicBezTo>
                  <a:cubicBezTo>
                    <a:pt x="29" y="74"/>
                    <a:pt x="31" y="72"/>
                    <a:pt x="31" y="69"/>
                  </a:cubicBezTo>
                  <a:cubicBezTo>
                    <a:pt x="31" y="37"/>
                    <a:pt x="31" y="37"/>
                    <a:pt x="31" y="37"/>
                  </a:cubicBezTo>
                  <a:cubicBezTo>
                    <a:pt x="31" y="37"/>
                    <a:pt x="31" y="37"/>
                    <a:pt x="31" y="37"/>
                  </a:cubicBezTo>
                  <a:cubicBezTo>
                    <a:pt x="31" y="37"/>
                    <a:pt x="31" y="37"/>
                    <a:pt x="31" y="37"/>
                  </a:cubicBezTo>
                  <a:cubicBezTo>
                    <a:pt x="31" y="8"/>
                    <a:pt x="31" y="8"/>
                    <a:pt x="31" y="8"/>
                  </a:cubicBezTo>
                  <a:cubicBezTo>
                    <a:pt x="32" y="8"/>
                    <a:pt x="32" y="8"/>
                    <a:pt x="32" y="8"/>
                  </a:cubicBezTo>
                  <a:cubicBezTo>
                    <a:pt x="32" y="30"/>
                    <a:pt x="32" y="30"/>
                    <a:pt x="32" y="30"/>
                  </a:cubicBezTo>
                  <a:cubicBezTo>
                    <a:pt x="32" y="32"/>
                    <a:pt x="33" y="34"/>
                    <a:pt x="35" y="34"/>
                  </a:cubicBezTo>
                  <a:cubicBezTo>
                    <a:pt x="37" y="34"/>
                    <a:pt x="39" y="32"/>
                    <a:pt x="39" y="30"/>
                  </a:cubicBezTo>
                  <a:cubicBezTo>
                    <a:pt x="39" y="6"/>
                    <a:pt x="39" y="6"/>
                    <a:pt x="39" y="6"/>
                  </a:cubicBezTo>
                  <a:cubicBezTo>
                    <a:pt x="39" y="5"/>
                    <a:pt x="39" y="4"/>
                    <a:pt x="38" y="3"/>
                  </a:cubicBezTo>
                  <a:close/>
                </a:path>
              </a:pathLst>
            </a:custGeom>
            <a:grpFill/>
            <a:ln w="9525">
              <a:noFill/>
              <a:round/>
              <a:headEnd/>
              <a:tailEnd/>
            </a:ln>
          </p:spPr>
          <p:txBody>
            <a:bodyPr vert="horz" wrap="square" lIns="99693" tIns="49847" rIns="99693" bIns="49847" numCol="1" anchor="t" anchorCtr="0" compatLnSpc="1">
              <a:prstTxWarp prst="textNoShape">
                <a:avLst/>
              </a:prstTxWarp>
            </a:bodyPr>
            <a:lstStyle/>
            <a:p>
              <a:pPr marL="0" marR="0" lvl="0" indent="0" algn="l" defTabSz="860085" rtl="0" eaLnBrk="1" fontAlgn="auto" latinLnBrk="0" hangingPunct="1">
                <a:lnSpc>
                  <a:spcPct val="100000"/>
                </a:lnSpc>
                <a:spcBef>
                  <a:spcPts val="0"/>
                </a:spcBef>
                <a:spcAft>
                  <a:spcPts val="0"/>
                </a:spcAft>
                <a:buClrTx/>
                <a:buSzTx/>
                <a:buFontTx/>
                <a:buNone/>
                <a:tabLst/>
                <a:defRPr/>
              </a:pPr>
              <a:endParaRPr kumimoji="0" lang="zh-CN" altLang="en-US" sz="1693" b="0" i="0" u="none" strike="noStrike" kern="0" cap="none" spc="0" normalizeH="0" baseline="0" noProof="0">
                <a:ln>
                  <a:noFill/>
                </a:ln>
                <a:solidFill>
                  <a:sysClr val="windowText" lastClr="000000"/>
                </a:solidFill>
                <a:effectLst/>
                <a:uLnTx/>
                <a:uFillTx/>
                <a:cs typeface="+mn-ea"/>
                <a:sym typeface="+mn-lt"/>
              </a:endParaRPr>
            </a:p>
          </p:txBody>
        </p:sp>
      </p:grpSp>
    </p:spTree>
    <p:extLst>
      <p:ext uri="{BB962C8B-B14F-4D97-AF65-F5344CB8AC3E}">
        <p14:creationId xmlns:p14="http://schemas.microsoft.com/office/powerpoint/2010/main" val="1811130162"/>
      </p:ext>
    </p:extLst>
  </p:cSld>
  <p:clrMapOvr>
    <a:masterClrMapping/>
  </p:clrMapOvr>
  <p:transition spd="med" advClick="0"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429"/>
                                        </p:tgtEl>
                                        <p:attrNameLst>
                                          <p:attrName>style.visibility</p:attrName>
                                        </p:attrNameLst>
                                      </p:cBhvr>
                                      <p:to>
                                        <p:strVal val="visible"/>
                                      </p:to>
                                    </p:set>
                                    <p:animEffect transition="in" filter="barn(inVertical)">
                                      <p:cBhvr>
                                        <p:cTn id="7" dur="500"/>
                                        <p:tgtEl>
                                          <p:spTgt spid="429"/>
                                        </p:tgtEl>
                                      </p:cBhvr>
                                    </p:animEffect>
                                  </p:childTnLst>
                                </p:cTn>
                              </p:par>
                            </p:childTnLst>
                          </p:cTn>
                        </p:par>
                        <p:par>
                          <p:cTn id="8" fill="hold">
                            <p:stCondLst>
                              <p:cond delay="500"/>
                            </p:stCondLst>
                            <p:childTnLst>
                              <p:par>
                                <p:cTn id="9" presetID="14" presetClass="entr" presetSubtype="10" fill="hold" nodeType="afterEffect">
                                  <p:stCondLst>
                                    <p:cond delay="0"/>
                                  </p:stCondLst>
                                  <p:childTnLst>
                                    <p:set>
                                      <p:cBhvr>
                                        <p:cTn id="10" dur="1" fill="hold">
                                          <p:stCondLst>
                                            <p:cond delay="0"/>
                                          </p:stCondLst>
                                        </p:cTn>
                                        <p:tgtEl>
                                          <p:spTgt spid="533"/>
                                        </p:tgtEl>
                                        <p:attrNameLst>
                                          <p:attrName>style.visibility</p:attrName>
                                        </p:attrNameLst>
                                      </p:cBhvr>
                                      <p:to>
                                        <p:strVal val="visible"/>
                                      </p:to>
                                    </p:set>
                                    <p:animEffect transition="in" filter="randombar(horizontal)">
                                      <p:cBhvr>
                                        <p:cTn id="11" dur="500"/>
                                        <p:tgtEl>
                                          <p:spTgt spid="533"/>
                                        </p:tgtEl>
                                      </p:cBhvr>
                                    </p:animEffect>
                                  </p:childTnLst>
                                </p:cTn>
                              </p:par>
                              <p:par>
                                <p:cTn id="12" presetID="14" presetClass="entr" presetSubtype="10" fill="hold" nodeType="withEffect">
                                  <p:stCondLst>
                                    <p:cond delay="0"/>
                                  </p:stCondLst>
                                  <p:childTnLst>
                                    <p:set>
                                      <p:cBhvr>
                                        <p:cTn id="13" dur="1" fill="hold">
                                          <p:stCondLst>
                                            <p:cond delay="0"/>
                                          </p:stCondLst>
                                        </p:cTn>
                                        <p:tgtEl>
                                          <p:spTgt spid="540"/>
                                        </p:tgtEl>
                                        <p:attrNameLst>
                                          <p:attrName>style.visibility</p:attrName>
                                        </p:attrNameLst>
                                      </p:cBhvr>
                                      <p:to>
                                        <p:strVal val="visible"/>
                                      </p:to>
                                    </p:set>
                                    <p:animEffect transition="in" filter="randombar(horizontal)">
                                      <p:cBhvr>
                                        <p:cTn id="14" dur="500"/>
                                        <p:tgtEl>
                                          <p:spTgt spid="540"/>
                                        </p:tgtEl>
                                      </p:cBhvr>
                                    </p:animEffect>
                                  </p:childTnLst>
                                </p:cTn>
                              </p:par>
                            </p:childTnLst>
                          </p:cTn>
                        </p:par>
                        <p:par>
                          <p:cTn id="15" fill="hold">
                            <p:stCondLst>
                              <p:cond delay="1000"/>
                            </p:stCondLst>
                            <p:childTnLst>
                              <p:par>
                                <p:cTn id="16" presetID="14" presetClass="entr" presetSubtype="10" fill="hold" nodeType="afterEffect">
                                  <p:stCondLst>
                                    <p:cond delay="0"/>
                                  </p:stCondLst>
                                  <p:childTnLst>
                                    <p:set>
                                      <p:cBhvr>
                                        <p:cTn id="17" dur="1" fill="hold">
                                          <p:stCondLst>
                                            <p:cond delay="0"/>
                                          </p:stCondLst>
                                        </p:cTn>
                                        <p:tgtEl>
                                          <p:spTgt spid="298"/>
                                        </p:tgtEl>
                                        <p:attrNameLst>
                                          <p:attrName>style.visibility</p:attrName>
                                        </p:attrNameLst>
                                      </p:cBhvr>
                                      <p:to>
                                        <p:strVal val="visible"/>
                                      </p:to>
                                    </p:set>
                                    <p:animEffect transition="in" filter="randombar(horizontal)">
                                      <p:cBhvr>
                                        <p:cTn id="18" dur="500"/>
                                        <p:tgtEl>
                                          <p:spTgt spid="298"/>
                                        </p:tgtEl>
                                      </p:cBhvr>
                                    </p:animEffect>
                                  </p:childTnLst>
                                </p:cTn>
                              </p:par>
                              <p:par>
                                <p:cTn id="19" presetID="14" presetClass="entr" presetSubtype="10" fill="hold" nodeType="withEffect">
                                  <p:stCondLst>
                                    <p:cond delay="0"/>
                                  </p:stCondLst>
                                  <p:childTnLst>
                                    <p:set>
                                      <p:cBhvr>
                                        <p:cTn id="20" dur="1" fill="hold">
                                          <p:stCondLst>
                                            <p:cond delay="0"/>
                                          </p:stCondLst>
                                        </p:cTn>
                                        <p:tgtEl>
                                          <p:spTgt spid="472"/>
                                        </p:tgtEl>
                                        <p:attrNameLst>
                                          <p:attrName>style.visibility</p:attrName>
                                        </p:attrNameLst>
                                      </p:cBhvr>
                                      <p:to>
                                        <p:strVal val="visible"/>
                                      </p:to>
                                    </p:set>
                                    <p:animEffect transition="in" filter="randombar(horizontal)">
                                      <p:cBhvr>
                                        <p:cTn id="21" dur="500"/>
                                        <p:tgtEl>
                                          <p:spTgt spid="472"/>
                                        </p:tgtEl>
                                      </p:cBhvr>
                                    </p:animEffect>
                                  </p:childTnLst>
                                </p:cTn>
                              </p:par>
                            </p:childTnLst>
                          </p:cTn>
                        </p:par>
                        <p:par>
                          <p:cTn id="22" fill="hold">
                            <p:stCondLst>
                              <p:cond delay="1500"/>
                            </p:stCondLst>
                            <p:childTnLst>
                              <p:par>
                                <p:cTn id="23" presetID="14" presetClass="entr" presetSubtype="10" fill="hold" nodeType="afterEffect">
                                  <p:stCondLst>
                                    <p:cond delay="0"/>
                                  </p:stCondLst>
                                  <p:childTnLst>
                                    <p:set>
                                      <p:cBhvr>
                                        <p:cTn id="24" dur="1" fill="hold">
                                          <p:stCondLst>
                                            <p:cond delay="0"/>
                                          </p:stCondLst>
                                        </p:cTn>
                                        <p:tgtEl>
                                          <p:spTgt spid="443"/>
                                        </p:tgtEl>
                                        <p:attrNameLst>
                                          <p:attrName>style.visibility</p:attrName>
                                        </p:attrNameLst>
                                      </p:cBhvr>
                                      <p:to>
                                        <p:strVal val="visible"/>
                                      </p:to>
                                    </p:set>
                                    <p:animEffect transition="in" filter="randombar(horizontal)">
                                      <p:cBhvr>
                                        <p:cTn id="25" dur="500"/>
                                        <p:tgtEl>
                                          <p:spTgt spid="443"/>
                                        </p:tgtEl>
                                      </p:cBhvr>
                                    </p:animEffect>
                                  </p:childTnLst>
                                </p:cTn>
                              </p:par>
                              <p:par>
                                <p:cTn id="26" presetID="14" presetClass="entr" presetSubtype="10" fill="hold" nodeType="withEffect">
                                  <p:stCondLst>
                                    <p:cond delay="0"/>
                                  </p:stCondLst>
                                  <p:childTnLst>
                                    <p:set>
                                      <p:cBhvr>
                                        <p:cTn id="27" dur="1" fill="hold">
                                          <p:stCondLst>
                                            <p:cond delay="0"/>
                                          </p:stCondLst>
                                        </p:cTn>
                                        <p:tgtEl>
                                          <p:spTgt spid="493"/>
                                        </p:tgtEl>
                                        <p:attrNameLst>
                                          <p:attrName>style.visibility</p:attrName>
                                        </p:attrNameLst>
                                      </p:cBhvr>
                                      <p:to>
                                        <p:strVal val="visible"/>
                                      </p:to>
                                    </p:set>
                                    <p:animEffect transition="in" filter="randombar(horizontal)">
                                      <p:cBhvr>
                                        <p:cTn id="28" dur="500"/>
                                        <p:tgtEl>
                                          <p:spTgt spid="493"/>
                                        </p:tgtEl>
                                      </p:cBhvr>
                                    </p:animEffect>
                                  </p:childTnLst>
                                </p:cTn>
                              </p:par>
                            </p:childTnLst>
                          </p:cTn>
                        </p:par>
                        <p:par>
                          <p:cTn id="29" fill="hold">
                            <p:stCondLst>
                              <p:cond delay="2000"/>
                            </p:stCondLst>
                            <p:childTnLst>
                              <p:par>
                                <p:cTn id="30" presetID="22" presetClass="entr" presetSubtype="8" fill="hold" grpId="0" nodeType="afterEffect">
                                  <p:stCondLst>
                                    <p:cond delay="0"/>
                                  </p:stCondLst>
                                  <p:childTnLst>
                                    <p:set>
                                      <p:cBhvr>
                                        <p:cTn id="31" dur="1" fill="hold">
                                          <p:stCondLst>
                                            <p:cond delay="0"/>
                                          </p:stCondLst>
                                        </p:cTn>
                                        <p:tgtEl>
                                          <p:spTgt spid="297"/>
                                        </p:tgtEl>
                                        <p:attrNameLst>
                                          <p:attrName>style.visibility</p:attrName>
                                        </p:attrNameLst>
                                      </p:cBhvr>
                                      <p:to>
                                        <p:strVal val="visible"/>
                                      </p:to>
                                    </p:set>
                                    <p:animEffect transition="in" filter="wipe(left)">
                                      <p:cBhvr>
                                        <p:cTn id="32" dur="500"/>
                                        <p:tgtEl>
                                          <p:spTgt spid="297"/>
                                        </p:tgtEl>
                                      </p:cBhvr>
                                    </p:animEffect>
                                  </p:childTnLst>
                                </p:cTn>
                              </p:par>
                              <p:par>
                                <p:cTn id="33" presetID="22" presetClass="entr" presetSubtype="8" fill="hold" grpId="0" nodeType="withEffect">
                                  <p:stCondLst>
                                    <p:cond delay="0"/>
                                  </p:stCondLst>
                                  <p:childTnLst>
                                    <p:set>
                                      <p:cBhvr>
                                        <p:cTn id="34" dur="1" fill="hold">
                                          <p:stCondLst>
                                            <p:cond delay="0"/>
                                          </p:stCondLst>
                                        </p:cTn>
                                        <p:tgtEl>
                                          <p:spTgt spid="531"/>
                                        </p:tgtEl>
                                        <p:attrNameLst>
                                          <p:attrName>style.visibility</p:attrName>
                                        </p:attrNameLst>
                                      </p:cBhvr>
                                      <p:to>
                                        <p:strVal val="visible"/>
                                      </p:to>
                                    </p:set>
                                    <p:animEffect transition="in" filter="wipe(left)">
                                      <p:cBhvr>
                                        <p:cTn id="35" dur="500"/>
                                        <p:tgtEl>
                                          <p:spTgt spid="531"/>
                                        </p:tgtEl>
                                      </p:cBhvr>
                                    </p:animEffect>
                                  </p:childTnLst>
                                </p:cTn>
                              </p:par>
                              <p:par>
                                <p:cTn id="36" presetID="22" presetClass="entr" presetSubtype="8" fill="hold" grpId="0" nodeType="withEffect">
                                  <p:stCondLst>
                                    <p:cond delay="0"/>
                                  </p:stCondLst>
                                  <p:childTnLst>
                                    <p:set>
                                      <p:cBhvr>
                                        <p:cTn id="37" dur="1" fill="hold">
                                          <p:stCondLst>
                                            <p:cond delay="0"/>
                                          </p:stCondLst>
                                        </p:cTn>
                                        <p:tgtEl>
                                          <p:spTgt spid="532"/>
                                        </p:tgtEl>
                                        <p:attrNameLst>
                                          <p:attrName>style.visibility</p:attrName>
                                        </p:attrNameLst>
                                      </p:cBhvr>
                                      <p:to>
                                        <p:strVal val="visible"/>
                                      </p:to>
                                    </p:set>
                                    <p:animEffect transition="in" filter="wipe(left)">
                                      <p:cBhvr>
                                        <p:cTn id="38" dur="500"/>
                                        <p:tgtEl>
                                          <p:spTgt spid="532"/>
                                        </p:tgtEl>
                                      </p:cBhvr>
                                    </p:animEffect>
                                  </p:childTnLst>
                                </p:cTn>
                              </p:par>
                            </p:childTnLst>
                          </p:cTn>
                        </p:par>
                        <p:par>
                          <p:cTn id="39" fill="hold">
                            <p:stCondLst>
                              <p:cond delay="2500"/>
                            </p:stCondLst>
                            <p:childTnLst>
                              <p:par>
                                <p:cTn id="40" presetID="31" presetClass="entr" presetSubtype="0" fill="hold" nodeType="afterEffect">
                                  <p:stCondLst>
                                    <p:cond delay="0"/>
                                  </p:stCondLst>
                                  <p:childTnLst>
                                    <p:set>
                                      <p:cBhvr>
                                        <p:cTn id="41" dur="1" fill="hold">
                                          <p:stCondLst>
                                            <p:cond delay="0"/>
                                          </p:stCondLst>
                                        </p:cTn>
                                        <p:tgtEl>
                                          <p:spTgt spid="522"/>
                                        </p:tgtEl>
                                        <p:attrNameLst>
                                          <p:attrName>style.visibility</p:attrName>
                                        </p:attrNameLst>
                                      </p:cBhvr>
                                      <p:to>
                                        <p:strVal val="visible"/>
                                      </p:to>
                                    </p:set>
                                    <p:anim calcmode="lin" valueType="num">
                                      <p:cBhvr>
                                        <p:cTn id="42" dur="1000" fill="hold"/>
                                        <p:tgtEl>
                                          <p:spTgt spid="522"/>
                                        </p:tgtEl>
                                        <p:attrNameLst>
                                          <p:attrName>ppt_w</p:attrName>
                                        </p:attrNameLst>
                                      </p:cBhvr>
                                      <p:tavLst>
                                        <p:tav tm="0">
                                          <p:val>
                                            <p:fltVal val="0"/>
                                          </p:val>
                                        </p:tav>
                                        <p:tav tm="100000">
                                          <p:val>
                                            <p:strVal val="#ppt_w"/>
                                          </p:val>
                                        </p:tav>
                                      </p:tavLst>
                                    </p:anim>
                                    <p:anim calcmode="lin" valueType="num">
                                      <p:cBhvr>
                                        <p:cTn id="43" dur="1000" fill="hold"/>
                                        <p:tgtEl>
                                          <p:spTgt spid="522"/>
                                        </p:tgtEl>
                                        <p:attrNameLst>
                                          <p:attrName>ppt_h</p:attrName>
                                        </p:attrNameLst>
                                      </p:cBhvr>
                                      <p:tavLst>
                                        <p:tav tm="0">
                                          <p:val>
                                            <p:fltVal val="0"/>
                                          </p:val>
                                        </p:tav>
                                        <p:tav tm="100000">
                                          <p:val>
                                            <p:strVal val="#ppt_h"/>
                                          </p:val>
                                        </p:tav>
                                      </p:tavLst>
                                    </p:anim>
                                    <p:anim calcmode="lin" valueType="num">
                                      <p:cBhvr>
                                        <p:cTn id="44" dur="1000" fill="hold"/>
                                        <p:tgtEl>
                                          <p:spTgt spid="522"/>
                                        </p:tgtEl>
                                        <p:attrNameLst>
                                          <p:attrName>style.rotation</p:attrName>
                                        </p:attrNameLst>
                                      </p:cBhvr>
                                      <p:tavLst>
                                        <p:tav tm="0">
                                          <p:val>
                                            <p:fltVal val="90"/>
                                          </p:val>
                                        </p:tav>
                                        <p:tav tm="100000">
                                          <p:val>
                                            <p:fltVal val="0"/>
                                          </p:val>
                                        </p:tav>
                                      </p:tavLst>
                                    </p:anim>
                                    <p:animEffect transition="in" filter="fade">
                                      <p:cBhvr>
                                        <p:cTn id="45" dur="1000"/>
                                        <p:tgtEl>
                                          <p:spTgt spid="522"/>
                                        </p:tgtEl>
                                      </p:cBhvr>
                                    </p:animEffect>
                                  </p:childTnLst>
                                </p:cTn>
                              </p:par>
                              <p:par>
                                <p:cTn id="46" presetID="31" presetClass="entr" presetSubtype="0" fill="hold" nodeType="withEffect">
                                  <p:stCondLst>
                                    <p:cond delay="0"/>
                                  </p:stCondLst>
                                  <p:childTnLst>
                                    <p:set>
                                      <p:cBhvr>
                                        <p:cTn id="47" dur="1" fill="hold">
                                          <p:stCondLst>
                                            <p:cond delay="0"/>
                                          </p:stCondLst>
                                        </p:cTn>
                                        <p:tgtEl>
                                          <p:spTgt spid="525"/>
                                        </p:tgtEl>
                                        <p:attrNameLst>
                                          <p:attrName>style.visibility</p:attrName>
                                        </p:attrNameLst>
                                      </p:cBhvr>
                                      <p:to>
                                        <p:strVal val="visible"/>
                                      </p:to>
                                    </p:set>
                                    <p:anim calcmode="lin" valueType="num">
                                      <p:cBhvr>
                                        <p:cTn id="48" dur="1000" fill="hold"/>
                                        <p:tgtEl>
                                          <p:spTgt spid="525"/>
                                        </p:tgtEl>
                                        <p:attrNameLst>
                                          <p:attrName>ppt_w</p:attrName>
                                        </p:attrNameLst>
                                      </p:cBhvr>
                                      <p:tavLst>
                                        <p:tav tm="0">
                                          <p:val>
                                            <p:fltVal val="0"/>
                                          </p:val>
                                        </p:tav>
                                        <p:tav tm="100000">
                                          <p:val>
                                            <p:strVal val="#ppt_w"/>
                                          </p:val>
                                        </p:tav>
                                      </p:tavLst>
                                    </p:anim>
                                    <p:anim calcmode="lin" valueType="num">
                                      <p:cBhvr>
                                        <p:cTn id="49" dur="1000" fill="hold"/>
                                        <p:tgtEl>
                                          <p:spTgt spid="525"/>
                                        </p:tgtEl>
                                        <p:attrNameLst>
                                          <p:attrName>ppt_h</p:attrName>
                                        </p:attrNameLst>
                                      </p:cBhvr>
                                      <p:tavLst>
                                        <p:tav tm="0">
                                          <p:val>
                                            <p:fltVal val="0"/>
                                          </p:val>
                                        </p:tav>
                                        <p:tav tm="100000">
                                          <p:val>
                                            <p:strVal val="#ppt_h"/>
                                          </p:val>
                                        </p:tav>
                                      </p:tavLst>
                                    </p:anim>
                                    <p:anim calcmode="lin" valueType="num">
                                      <p:cBhvr>
                                        <p:cTn id="50" dur="1000" fill="hold"/>
                                        <p:tgtEl>
                                          <p:spTgt spid="525"/>
                                        </p:tgtEl>
                                        <p:attrNameLst>
                                          <p:attrName>style.rotation</p:attrName>
                                        </p:attrNameLst>
                                      </p:cBhvr>
                                      <p:tavLst>
                                        <p:tav tm="0">
                                          <p:val>
                                            <p:fltVal val="90"/>
                                          </p:val>
                                        </p:tav>
                                        <p:tav tm="100000">
                                          <p:val>
                                            <p:fltVal val="0"/>
                                          </p:val>
                                        </p:tav>
                                      </p:tavLst>
                                    </p:anim>
                                    <p:animEffect transition="in" filter="fade">
                                      <p:cBhvr>
                                        <p:cTn id="51" dur="1000"/>
                                        <p:tgtEl>
                                          <p:spTgt spid="525"/>
                                        </p:tgtEl>
                                      </p:cBhvr>
                                    </p:animEffect>
                                  </p:childTnLst>
                                </p:cTn>
                              </p:par>
                              <p:par>
                                <p:cTn id="52" presetID="31" presetClass="entr" presetSubtype="0" fill="hold" nodeType="withEffect">
                                  <p:stCondLst>
                                    <p:cond delay="0"/>
                                  </p:stCondLst>
                                  <p:childTnLst>
                                    <p:set>
                                      <p:cBhvr>
                                        <p:cTn id="53" dur="1" fill="hold">
                                          <p:stCondLst>
                                            <p:cond delay="0"/>
                                          </p:stCondLst>
                                        </p:cTn>
                                        <p:tgtEl>
                                          <p:spTgt spid="528"/>
                                        </p:tgtEl>
                                        <p:attrNameLst>
                                          <p:attrName>style.visibility</p:attrName>
                                        </p:attrNameLst>
                                      </p:cBhvr>
                                      <p:to>
                                        <p:strVal val="visible"/>
                                      </p:to>
                                    </p:set>
                                    <p:anim calcmode="lin" valueType="num">
                                      <p:cBhvr>
                                        <p:cTn id="54" dur="1000" fill="hold"/>
                                        <p:tgtEl>
                                          <p:spTgt spid="528"/>
                                        </p:tgtEl>
                                        <p:attrNameLst>
                                          <p:attrName>ppt_w</p:attrName>
                                        </p:attrNameLst>
                                      </p:cBhvr>
                                      <p:tavLst>
                                        <p:tav tm="0">
                                          <p:val>
                                            <p:fltVal val="0"/>
                                          </p:val>
                                        </p:tav>
                                        <p:tav tm="100000">
                                          <p:val>
                                            <p:strVal val="#ppt_w"/>
                                          </p:val>
                                        </p:tav>
                                      </p:tavLst>
                                    </p:anim>
                                    <p:anim calcmode="lin" valueType="num">
                                      <p:cBhvr>
                                        <p:cTn id="55" dur="1000" fill="hold"/>
                                        <p:tgtEl>
                                          <p:spTgt spid="528"/>
                                        </p:tgtEl>
                                        <p:attrNameLst>
                                          <p:attrName>ppt_h</p:attrName>
                                        </p:attrNameLst>
                                      </p:cBhvr>
                                      <p:tavLst>
                                        <p:tav tm="0">
                                          <p:val>
                                            <p:fltVal val="0"/>
                                          </p:val>
                                        </p:tav>
                                        <p:tav tm="100000">
                                          <p:val>
                                            <p:strVal val="#ppt_h"/>
                                          </p:val>
                                        </p:tav>
                                      </p:tavLst>
                                    </p:anim>
                                    <p:anim calcmode="lin" valueType="num">
                                      <p:cBhvr>
                                        <p:cTn id="56" dur="1000" fill="hold"/>
                                        <p:tgtEl>
                                          <p:spTgt spid="528"/>
                                        </p:tgtEl>
                                        <p:attrNameLst>
                                          <p:attrName>style.rotation</p:attrName>
                                        </p:attrNameLst>
                                      </p:cBhvr>
                                      <p:tavLst>
                                        <p:tav tm="0">
                                          <p:val>
                                            <p:fltVal val="90"/>
                                          </p:val>
                                        </p:tav>
                                        <p:tav tm="100000">
                                          <p:val>
                                            <p:fltVal val="0"/>
                                          </p:val>
                                        </p:tav>
                                      </p:tavLst>
                                    </p:anim>
                                    <p:animEffect transition="in" filter="fade">
                                      <p:cBhvr>
                                        <p:cTn id="57" dur="1000"/>
                                        <p:tgtEl>
                                          <p:spTgt spid="5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9" grpId="0"/>
      <p:bldP spid="297" grpId="0" animBg="1"/>
      <p:bldP spid="531" grpId="0" animBg="1"/>
      <p:bldP spid="532"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六边形 98"/>
          <p:cNvSpPr/>
          <p:nvPr/>
        </p:nvSpPr>
        <p:spPr>
          <a:xfrm rot="5400000">
            <a:off x="3512616" y="3032385"/>
            <a:ext cx="794351" cy="685352"/>
          </a:xfrm>
          <a:prstGeom prst="hexagon">
            <a:avLst>
              <a:gd name="adj" fmla="val 30879"/>
              <a:gd name="vf" fmla="val 115470"/>
            </a:avLst>
          </a:prstGeom>
          <a:solidFill>
            <a:srgbClr val="D9AA27"/>
          </a:solidFill>
          <a:ln w="38100" cap="flat" cmpd="sng" algn="ctr">
            <a:noFill/>
            <a:prstDash val="solid"/>
          </a:ln>
          <a:effectLst>
            <a:outerShdw blurRad="393700" dist="38100" dir="5400000" algn="t" rotWithShape="0">
              <a:schemeClr val="tx1">
                <a:alpha val="37000"/>
              </a:schemeClr>
            </a:outerShdw>
          </a:effectLst>
        </p:spPr>
        <p:txBody>
          <a:bodyPr anchor="ctr"/>
          <a:lstStyle/>
          <a:p>
            <a:pPr marL="0" marR="0" lvl="0" indent="0" algn="ctr" defTabSz="910314" rtl="0" eaLnBrk="1" fontAlgn="auto" latinLnBrk="0" hangingPunct="1">
              <a:lnSpc>
                <a:spcPct val="100000"/>
              </a:lnSpc>
              <a:spcBef>
                <a:spcPts val="0"/>
              </a:spcBef>
              <a:spcAft>
                <a:spcPts val="0"/>
              </a:spcAft>
              <a:buClrTx/>
              <a:buSzTx/>
              <a:buFontTx/>
              <a:buNone/>
              <a:tabLst/>
              <a:defRPr/>
            </a:pPr>
            <a:endParaRPr kumimoji="0" lang="zh-CN" altLang="en-US" sz="1270" b="0" i="0" u="none" strike="noStrike" kern="0" cap="none" spc="0" normalizeH="0" baseline="0" noProof="0">
              <a:ln>
                <a:noFill/>
              </a:ln>
              <a:solidFill>
                <a:srgbClr val="4472C4">
                  <a:lumMod val="50000"/>
                </a:srgbClr>
              </a:solidFill>
              <a:effectLst/>
              <a:uLnTx/>
              <a:uFillTx/>
              <a:cs typeface="+mn-ea"/>
              <a:sym typeface="+mn-lt"/>
            </a:endParaRPr>
          </a:p>
        </p:txBody>
      </p:sp>
      <p:sp>
        <p:nvSpPr>
          <p:cNvPr id="100" name="六边形 99"/>
          <p:cNvSpPr/>
          <p:nvPr/>
        </p:nvSpPr>
        <p:spPr>
          <a:xfrm rot="5400000">
            <a:off x="1423711" y="1279437"/>
            <a:ext cx="1113884" cy="960090"/>
          </a:xfrm>
          <a:prstGeom prst="hexagon">
            <a:avLst>
              <a:gd name="adj" fmla="val 30879"/>
              <a:gd name="vf" fmla="val 115470"/>
            </a:avLst>
          </a:prstGeom>
          <a:solidFill>
            <a:schemeClr val="accent2">
              <a:lumMod val="75000"/>
            </a:schemeClr>
          </a:solidFill>
          <a:ln w="38100" cap="flat" cmpd="sng" algn="ctr">
            <a:noFill/>
            <a:prstDash val="solid"/>
          </a:ln>
          <a:effectLst>
            <a:outerShdw blurRad="393700" dist="38100" dir="5400000" algn="t" rotWithShape="0">
              <a:schemeClr val="tx1">
                <a:alpha val="37000"/>
              </a:schemeClr>
            </a:outerShdw>
          </a:effectLst>
        </p:spPr>
        <p:txBody>
          <a:bodyPr anchor="ctr"/>
          <a:lstStyle/>
          <a:p>
            <a:pPr marL="0" marR="0" lvl="0" indent="0" algn="ctr" defTabSz="910314" rtl="0" eaLnBrk="1" fontAlgn="auto" latinLnBrk="0" hangingPunct="1">
              <a:lnSpc>
                <a:spcPct val="100000"/>
              </a:lnSpc>
              <a:spcBef>
                <a:spcPts val="0"/>
              </a:spcBef>
              <a:spcAft>
                <a:spcPts val="0"/>
              </a:spcAft>
              <a:buClrTx/>
              <a:buSzTx/>
              <a:buFontTx/>
              <a:buNone/>
              <a:tabLst/>
              <a:defRPr/>
            </a:pPr>
            <a:endParaRPr kumimoji="0" lang="zh-CN" altLang="en-US" sz="1270" b="0" i="0" u="none" strike="noStrike" kern="0" cap="none" spc="0" normalizeH="0" baseline="0" noProof="0">
              <a:ln>
                <a:noFill/>
              </a:ln>
              <a:solidFill>
                <a:srgbClr val="4472C4">
                  <a:lumMod val="50000"/>
                </a:srgbClr>
              </a:solidFill>
              <a:effectLst/>
              <a:uLnTx/>
              <a:uFillTx/>
              <a:cs typeface="+mn-ea"/>
              <a:sym typeface="+mn-lt"/>
            </a:endParaRPr>
          </a:p>
        </p:txBody>
      </p:sp>
      <p:sp>
        <p:nvSpPr>
          <p:cNvPr id="101" name="六边形 100"/>
          <p:cNvSpPr/>
          <p:nvPr/>
        </p:nvSpPr>
        <p:spPr>
          <a:xfrm rot="5400000">
            <a:off x="482286" y="2467231"/>
            <a:ext cx="867515" cy="748064"/>
          </a:xfrm>
          <a:prstGeom prst="hexagon">
            <a:avLst>
              <a:gd name="adj" fmla="val 30879"/>
              <a:gd name="vf" fmla="val 115470"/>
            </a:avLst>
          </a:prstGeom>
          <a:solidFill>
            <a:srgbClr val="D9AA27"/>
          </a:solidFill>
          <a:ln w="38100" cap="flat" cmpd="sng" algn="ctr">
            <a:noFill/>
            <a:prstDash val="solid"/>
          </a:ln>
          <a:effectLst>
            <a:outerShdw blurRad="393700" dist="38100" dir="5400000" algn="t" rotWithShape="0">
              <a:schemeClr val="tx1">
                <a:alpha val="37000"/>
              </a:schemeClr>
            </a:outerShdw>
          </a:effectLst>
        </p:spPr>
        <p:txBody>
          <a:bodyPr anchor="ctr"/>
          <a:lstStyle/>
          <a:p>
            <a:pPr marL="0" marR="0" lvl="0" indent="0" algn="ctr" defTabSz="910314" rtl="0" eaLnBrk="1" fontAlgn="auto" latinLnBrk="0" hangingPunct="1">
              <a:lnSpc>
                <a:spcPct val="100000"/>
              </a:lnSpc>
              <a:spcBef>
                <a:spcPts val="0"/>
              </a:spcBef>
              <a:spcAft>
                <a:spcPts val="0"/>
              </a:spcAft>
              <a:buClrTx/>
              <a:buSzTx/>
              <a:buFontTx/>
              <a:buNone/>
              <a:tabLst/>
              <a:defRPr/>
            </a:pPr>
            <a:endParaRPr kumimoji="0" lang="zh-CN" altLang="en-US" sz="1270" b="0" i="0" u="none" strike="noStrike" kern="0" cap="none" spc="0" normalizeH="0" baseline="0" noProof="0">
              <a:ln>
                <a:noFill/>
              </a:ln>
              <a:solidFill>
                <a:srgbClr val="4472C4">
                  <a:lumMod val="50000"/>
                </a:srgbClr>
              </a:solidFill>
              <a:effectLst/>
              <a:uLnTx/>
              <a:uFillTx/>
              <a:cs typeface="+mn-ea"/>
              <a:sym typeface="+mn-lt"/>
            </a:endParaRPr>
          </a:p>
        </p:txBody>
      </p:sp>
      <p:grpSp>
        <p:nvGrpSpPr>
          <p:cNvPr id="2" name="组合 101"/>
          <p:cNvGrpSpPr>
            <a:grpSpLocks/>
          </p:cNvGrpSpPr>
          <p:nvPr/>
        </p:nvGrpSpPr>
        <p:grpSpPr bwMode="auto">
          <a:xfrm>
            <a:off x="2636890" y="811337"/>
            <a:ext cx="1167637" cy="1354280"/>
            <a:chOff x="2803653" y="1116161"/>
            <a:chExt cx="1241260" cy="1439861"/>
          </a:xfrm>
        </p:grpSpPr>
        <p:sp>
          <p:nvSpPr>
            <p:cNvPr id="103" name="六边形 102"/>
            <p:cNvSpPr/>
            <p:nvPr/>
          </p:nvSpPr>
          <p:spPr>
            <a:xfrm rot="5400000">
              <a:off x="2704352" y="1215462"/>
              <a:ext cx="1439861" cy="1241260"/>
            </a:xfrm>
            <a:prstGeom prst="hexagon">
              <a:avLst>
                <a:gd name="adj" fmla="val 30879"/>
                <a:gd name="vf" fmla="val 115470"/>
              </a:avLst>
            </a:prstGeom>
            <a:solidFill>
              <a:schemeClr val="accent2">
                <a:lumMod val="75000"/>
              </a:schemeClr>
            </a:solidFill>
            <a:ln w="19050" cap="flat" cmpd="sng" algn="ctr">
              <a:noFill/>
              <a:prstDash val="solid"/>
            </a:ln>
            <a:effectLst>
              <a:outerShdw blurRad="393700" dist="38100" dir="5400000" algn="t" rotWithShape="0">
                <a:schemeClr val="tx1">
                  <a:alpha val="37000"/>
                </a:schemeClr>
              </a:outerShdw>
            </a:effectLst>
          </p:spPr>
          <p:txBody>
            <a:bodyPr anchor="ctr"/>
            <a:lstStyle/>
            <a:p>
              <a:pPr marL="0" marR="0" lvl="0" indent="0" algn="ctr" defTabSz="910314" rtl="0" eaLnBrk="1" fontAlgn="auto" latinLnBrk="0" hangingPunct="1">
                <a:lnSpc>
                  <a:spcPct val="100000"/>
                </a:lnSpc>
                <a:spcBef>
                  <a:spcPts val="0"/>
                </a:spcBef>
                <a:spcAft>
                  <a:spcPts val="0"/>
                </a:spcAft>
                <a:buClrTx/>
                <a:buSzTx/>
                <a:buFontTx/>
                <a:buNone/>
                <a:tabLst/>
                <a:defRPr/>
              </a:pPr>
              <a:endParaRPr kumimoji="0" lang="zh-CN" altLang="en-US" sz="1270" b="0" i="0" u="none" strike="noStrike" kern="0" cap="none" spc="0" normalizeH="0" baseline="0" noProof="0">
                <a:ln>
                  <a:noFill/>
                </a:ln>
                <a:solidFill>
                  <a:srgbClr val="005A9E"/>
                </a:solidFill>
                <a:effectLst/>
                <a:uLnTx/>
                <a:uFillTx/>
                <a:cs typeface="+mn-ea"/>
                <a:sym typeface="+mn-lt"/>
              </a:endParaRPr>
            </a:p>
          </p:txBody>
        </p:sp>
        <p:sp>
          <p:nvSpPr>
            <p:cNvPr id="104" name="Title 3"/>
            <p:cNvSpPr txBox="1">
              <a:spLocks/>
            </p:cNvSpPr>
            <p:nvPr/>
          </p:nvSpPr>
          <p:spPr>
            <a:xfrm>
              <a:off x="3056114" y="1517664"/>
              <a:ext cx="796699" cy="827219"/>
            </a:xfrm>
            <a:prstGeom prst="rect">
              <a:avLst/>
            </a:prstGeom>
          </p:spPr>
          <p:txBody>
            <a:bodyPr/>
            <a:lstStyle>
              <a:lvl1pPr algn="ctr" defTabSz="967801" rtl="0" eaLnBrk="1" latinLnBrk="0" hangingPunct="1">
                <a:spcBef>
                  <a:spcPct val="0"/>
                </a:spcBef>
                <a:buNone/>
                <a:defRPr sz="4700" kern="1200">
                  <a:solidFill>
                    <a:schemeClr val="tx1"/>
                  </a:solidFill>
                  <a:latin typeface="+mj-lt"/>
                  <a:ea typeface="+mj-ea"/>
                  <a:cs typeface="+mj-cs"/>
                </a:defRPr>
              </a:lvl1pPr>
            </a:lstStyle>
            <a:p>
              <a:pPr marL="0" marR="0" lvl="0" indent="0" algn="l" defTabSz="967801" rtl="0" eaLnBrk="1" fontAlgn="auto" latinLnBrk="0" hangingPunct="1">
                <a:lnSpc>
                  <a:spcPct val="100000"/>
                </a:lnSpc>
                <a:spcBef>
                  <a:spcPct val="0"/>
                </a:spcBef>
                <a:spcAft>
                  <a:spcPts val="0"/>
                </a:spcAft>
                <a:buClrTx/>
                <a:buSzTx/>
                <a:buFontTx/>
                <a:buNone/>
                <a:tabLst/>
                <a:defRPr/>
              </a:pPr>
              <a:r>
                <a:rPr kumimoji="0" lang="en-US" altLang="zh-CN" sz="3386" b="1" i="0" u="none" strike="noStrike" kern="1200" cap="none" spc="0" normalizeH="0" baseline="0" noProof="0" dirty="0">
                  <a:ln>
                    <a:noFill/>
                  </a:ln>
                  <a:solidFill>
                    <a:prstClr val="white"/>
                  </a:solidFill>
                  <a:effectLst>
                    <a:innerShdw blurRad="63500" dist="50800" dir="13500000">
                      <a:prstClr val="black">
                        <a:alpha val="50000"/>
                      </a:prstClr>
                    </a:innerShdw>
                  </a:effectLst>
                  <a:uLnTx/>
                  <a:uFillTx/>
                  <a:latin typeface="+mn-lt"/>
                  <a:ea typeface="+mn-ea"/>
                  <a:cs typeface="+mn-ea"/>
                  <a:sym typeface="+mn-lt"/>
                </a:rPr>
                <a:t>01</a:t>
              </a:r>
              <a:endParaRPr kumimoji="0" lang="en-US" sz="3386" b="1" i="0" u="none" strike="noStrike" kern="1200" cap="none" spc="0" normalizeH="0" baseline="0" noProof="0" dirty="0">
                <a:ln>
                  <a:noFill/>
                </a:ln>
                <a:solidFill>
                  <a:prstClr val="white"/>
                </a:solidFill>
                <a:effectLst>
                  <a:innerShdw blurRad="63500" dist="50800" dir="13500000">
                    <a:prstClr val="black">
                      <a:alpha val="50000"/>
                    </a:prstClr>
                  </a:innerShdw>
                </a:effectLst>
                <a:uLnTx/>
                <a:uFillTx/>
                <a:latin typeface="+mn-lt"/>
                <a:ea typeface="+mn-ea"/>
                <a:cs typeface="+mn-ea"/>
                <a:sym typeface="+mn-lt"/>
              </a:endParaRPr>
            </a:p>
          </p:txBody>
        </p:sp>
      </p:grpSp>
      <p:grpSp>
        <p:nvGrpSpPr>
          <p:cNvPr id="3" name="组合 104"/>
          <p:cNvGrpSpPr>
            <a:grpSpLocks/>
          </p:cNvGrpSpPr>
          <p:nvPr/>
        </p:nvGrpSpPr>
        <p:grpSpPr bwMode="auto">
          <a:xfrm>
            <a:off x="1979906" y="1967028"/>
            <a:ext cx="1167637" cy="1354280"/>
            <a:chOff x="2105727" y="2344987"/>
            <a:chExt cx="1241260" cy="1439861"/>
          </a:xfrm>
        </p:grpSpPr>
        <p:sp>
          <p:nvSpPr>
            <p:cNvPr id="106" name="六边形 105"/>
            <p:cNvSpPr/>
            <p:nvPr/>
          </p:nvSpPr>
          <p:spPr>
            <a:xfrm rot="5400000">
              <a:off x="2006426" y="2444288"/>
              <a:ext cx="1439861" cy="1241260"/>
            </a:xfrm>
            <a:prstGeom prst="hexagon">
              <a:avLst>
                <a:gd name="adj" fmla="val 30879"/>
                <a:gd name="vf" fmla="val 115470"/>
              </a:avLst>
            </a:prstGeom>
            <a:solidFill>
              <a:srgbClr val="D9AA27"/>
            </a:solidFill>
            <a:ln w="19050" cap="flat" cmpd="sng" algn="ctr">
              <a:noFill/>
              <a:prstDash val="solid"/>
            </a:ln>
            <a:effectLst>
              <a:outerShdw blurRad="393700" dist="38100" dir="5400000" algn="t" rotWithShape="0">
                <a:schemeClr val="tx1">
                  <a:alpha val="37000"/>
                </a:schemeClr>
              </a:outerShdw>
            </a:effectLst>
          </p:spPr>
          <p:txBody>
            <a:bodyPr anchor="ctr"/>
            <a:lstStyle/>
            <a:p>
              <a:pPr marL="0" marR="0" lvl="0" indent="0" algn="ctr" defTabSz="910314" rtl="0" eaLnBrk="1" fontAlgn="auto" latinLnBrk="0" hangingPunct="1">
                <a:lnSpc>
                  <a:spcPct val="100000"/>
                </a:lnSpc>
                <a:spcBef>
                  <a:spcPts val="0"/>
                </a:spcBef>
                <a:spcAft>
                  <a:spcPts val="0"/>
                </a:spcAft>
                <a:buClrTx/>
                <a:buSzTx/>
                <a:buFontTx/>
                <a:buNone/>
                <a:tabLst/>
                <a:defRPr/>
              </a:pPr>
              <a:endParaRPr kumimoji="0" lang="zh-CN" altLang="en-US" sz="1270" b="0" i="0" u="none" strike="noStrike" kern="0" cap="none" spc="0" normalizeH="0" baseline="0" noProof="0">
                <a:ln>
                  <a:noFill/>
                </a:ln>
                <a:solidFill>
                  <a:srgbClr val="4472C4">
                    <a:lumMod val="50000"/>
                  </a:srgbClr>
                </a:solidFill>
                <a:effectLst/>
                <a:uLnTx/>
                <a:uFillTx/>
                <a:cs typeface="+mn-ea"/>
                <a:sym typeface="+mn-lt"/>
              </a:endParaRPr>
            </a:p>
          </p:txBody>
        </p:sp>
        <p:sp>
          <p:nvSpPr>
            <p:cNvPr id="107" name="Title 3"/>
            <p:cNvSpPr txBox="1">
              <a:spLocks/>
            </p:cNvSpPr>
            <p:nvPr/>
          </p:nvSpPr>
          <p:spPr>
            <a:xfrm>
              <a:off x="2343729" y="2746341"/>
              <a:ext cx="796699" cy="555114"/>
            </a:xfrm>
            <a:prstGeom prst="rect">
              <a:avLst/>
            </a:prstGeom>
          </p:spPr>
          <p:txBody>
            <a:bodyPr/>
            <a:lstStyle>
              <a:lvl1pPr algn="ctr" defTabSz="967801" rtl="0" eaLnBrk="1" latinLnBrk="0" hangingPunct="1">
                <a:spcBef>
                  <a:spcPct val="0"/>
                </a:spcBef>
                <a:buNone/>
                <a:defRPr sz="4700" kern="1200">
                  <a:solidFill>
                    <a:schemeClr val="tx1"/>
                  </a:solidFill>
                  <a:latin typeface="+mj-lt"/>
                  <a:ea typeface="+mj-ea"/>
                  <a:cs typeface="+mj-cs"/>
                </a:defRPr>
              </a:lvl1pPr>
            </a:lstStyle>
            <a:p>
              <a:pPr marL="0" marR="0" lvl="0" indent="0" algn="l" defTabSz="967801" rtl="0" eaLnBrk="1" fontAlgn="auto" latinLnBrk="0" hangingPunct="1">
                <a:lnSpc>
                  <a:spcPct val="100000"/>
                </a:lnSpc>
                <a:spcBef>
                  <a:spcPct val="0"/>
                </a:spcBef>
                <a:spcAft>
                  <a:spcPts val="0"/>
                </a:spcAft>
                <a:buClrTx/>
                <a:buSzTx/>
                <a:buFontTx/>
                <a:buNone/>
                <a:tabLst/>
                <a:defRPr/>
              </a:pPr>
              <a:r>
                <a:rPr kumimoji="0" lang="en-US" altLang="zh-CN" sz="3386" b="1" i="0" u="none" strike="noStrike" kern="1200" cap="none" spc="0" normalizeH="0" baseline="0" noProof="0" dirty="0">
                  <a:ln>
                    <a:noFill/>
                  </a:ln>
                  <a:solidFill>
                    <a:prstClr val="white"/>
                  </a:solidFill>
                  <a:effectLst>
                    <a:innerShdw blurRad="63500" dist="50800" dir="13500000">
                      <a:prstClr val="black">
                        <a:alpha val="50000"/>
                      </a:prstClr>
                    </a:innerShdw>
                  </a:effectLst>
                  <a:uLnTx/>
                  <a:uFillTx/>
                  <a:latin typeface="+mn-lt"/>
                  <a:ea typeface="+mn-ea"/>
                  <a:cs typeface="+mn-ea"/>
                  <a:sym typeface="+mn-lt"/>
                </a:rPr>
                <a:t>02</a:t>
              </a:r>
              <a:endParaRPr kumimoji="0" lang="en-US" sz="3386" b="1" i="0" u="none" strike="noStrike" kern="1200" cap="none" spc="0" normalizeH="0" baseline="0" noProof="0" dirty="0">
                <a:ln>
                  <a:noFill/>
                </a:ln>
                <a:solidFill>
                  <a:prstClr val="white"/>
                </a:solidFill>
                <a:effectLst>
                  <a:innerShdw blurRad="63500" dist="50800" dir="13500000">
                    <a:prstClr val="black">
                      <a:alpha val="50000"/>
                    </a:prstClr>
                  </a:innerShdw>
                </a:effectLst>
                <a:uLnTx/>
                <a:uFillTx/>
                <a:latin typeface="+mn-lt"/>
                <a:ea typeface="+mn-ea"/>
                <a:cs typeface="+mn-ea"/>
                <a:sym typeface="+mn-lt"/>
              </a:endParaRPr>
            </a:p>
          </p:txBody>
        </p:sp>
      </p:grpSp>
      <p:grpSp>
        <p:nvGrpSpPr>
          <p:cNvPr id="4" name="组合 107"/>
          <p:cNvGrpSpPr>
            <a:grpSpLocks/>
          </p:cNvGrpSpPr>
          <p:nvPr/>
        </p:nvGrpSpPr>
        <p:grpSpPr bwMode="auto">
          <a:xfrm>
            <a:off x="2636890" y="3095844"/>
            <a:ext cx="1167637" cy="1354280"/>
            <a:chOff x="2803653" y="3545528"/>
            <a:chExt cx="1241260" cy="1439861"/>
          </a:xfrm>
        </p:grpSpPr>
        <p:sp>
          <p:nvSpPr>
            <p:cNvPr id="109" name="六边形 108"/>
            <p:cNvSpPr/>
            <p:nvPr/>
          </p:nvSpPr>
          <p:spPr>
            <a:xfrm rot="5400000">
              <a:off x="2704352" y="3644829"/>
              <a:ext cx="1439861" cy="1241260"/>
            </a:xfrm>
            <a:prstGeom prst="hexagon">
              <a:avLst>
                <a:gd name="adj" fmla="val 30879"/>
                <a:gd name="vf" fmla="val 115470"/>
              </a:avLst>
            </a:prstGeom>
            <a:solidFill>
              <a:srgbClr val="A27802"/>
            </a:solidFill>
            <a:ln w="19050" cap="flat" cmpd="sng" algn="ctr">
              <a:noFill/>
              <a:prstDash val="solid"/>
            </a:ln>
            <a:effectLst>
              <a:outerShdw blurRad="393700" dist="38100" dir="5400000" algn="t" rotWithShape="0">
                <a:schemeClr val="tx1">
                  <a:alpha val="37000"/>
                </a:schemeClr>
              </a:outerShdw>
            </a:effectLst>
          </p:spPr>
          <p:txBody>
            <a:bodyPr anchor="ctr"/>
            <a:lstStyle/>
            <a:p>
              <a:pPr marL="0" marR="0" lvl="0" indent="0" algn="ctr" defTabSz="910314" rtl="0" eaLnBrk="1" fontAlgn="auto" latinLnBrk="0" hangingPunct="1">
                <a:lnSpc>
                  <a:spcPct val="100000"/>
                </a:lnSpc>
                <a:spcBef>
                  <a:spcPts val="0"/>
                </a:spcBef>
                <a:spcAft>
                  <a:spcPts val="0"/>
                </a:spcAft>
                <a:buClrTx/>
                <a:buSzTx/>
                <a:buFontTx/>
                <a:buNone/>
                <a:tabLst/>
                <a:defRPr/>
              </a:pPr>
              <a:endParaRPr kumimoji="0" lang="zh-CN" altLang="en-US" sz="1270" b="0" i="0" u="none" strike="noStrike" kern="0" cap="none" spc="0" normalizeH="0" baseline="0" noProof="0">
                <a:ln>
                  <a:noFill/>
                </a:ln>
                <a:solidFill>
                  <a:srgbClr val="4472C4">
                    <a:lumMod val="50000"/>
                  </a:srgbClr>
                </a:solidFill>
                <a:effectLst/>
                <a:uLnTx/>
                <a:uFillTx/>
                <a:cs typeface="+mn-ea"/>
                <a:sym typeface="+mn-lt"/>
              </a:endParaRPr>
            </a:p>
          </p:txBody>
        </p:sp>
        <p:sp>
          <p:nvSpPr>
            <p:cNvPr id="110" name="Title 3"/>
            <p:cNvSpPr txBox="1">
              <a:spLocks/>
            </p:cNvSpPr>
            <p:nvPr/>
          </p:nvSpPr>
          <p:spPr>
            <a:xfrm>
              <a:off x="3025931" y="3946882"/>
              <a:ext cx="796699" cy="599563"/>
            </a:xfrm>
            <a:prstGeom prst="rect">
              <a:avLst/>
            </a:prstGeom>
          </p:spPr>
          <p:txBody>
            <a:bodyPr/>
            <a:lstStyle>
              <a:lvl1pPr algn="ctr" defTabSz="967801" rtl="0" eaLnBrk="1" latinLnBrk="0" hangingPunct="1">
                <a:spcBef>
                  <a:spcPct val="0"/>
                </a:spcBef>
                <a:buNone/>
                <a:defRPr sz="4700" kern="1200">
                  <a:solidFill>
                    <a:schemeClr val="tx1"/>
                  </a:solidFill>
                  <a:latin typeface="+mj-lt"/>
                  <a:ea typeface="+mj-ea"/>
                  <a:cs typeface="+mj-cs"/>
                </a:defRPr>
              </a:lvl1pPr>
            </a:lstStyle>
            <a:p>
              <a:pPr marL="0" marR="0" lvl="0" indent="0" algn="l" defTabSz="967801" rtl="0" eaLnBrk="1" fontAlgn="auto" latinLnBrk="0" hangingPunct="1">
                <a:lnSpc>
                  <a:spcPct val="100000"/>
                </a:lnSpc>
                <a:spcBef>
                  <a:spcPct val="0"/>
                </a:spcBef>
                <a:spcAft>
                  <a:spcPts val="0"/>
                </a:spcAft>
                <a:buClrTx/>
                <a:buSzTx/>
                <a:buFontTx/>
                <a:buNone/>
                <a:tabLst/>
                <a:defRPr/>
              </a:pPr>
              <a:r>
                <a:rPr kumimoji="0" lang="en-US" altLang="zh-CN" sz="3386" b="1" i="0" u="none" strike="noStrike" kern="1200" cap="none" spc="0" normalizeH="0" baseline="0" noProof="0" dirty="0">
                  <a:ln>
                    <a:noFill/>
                  </a:ln>
                  <a:solidFill>
                    <a:prstClr val="white"/>
                  </a:solidFill>
                  <a:effectLst>
                    <a:innerShdw blurRad="63500" dist="50800" dir="13500000">
                      <a:prstClr val="black">
                        <a:alpha val="50000"/>
                      </a:prstClr>
                    </a:innerShdw>
                  </a:effectLst>
                  <a:uLnTx/>
                  <a:uFillTx/>
                  <a:latin typeface="+mn-lt"/>
                  <a:ea typeface="+mn-ea"/>
                  <a:cs typeface="+mn-ea"/>
                  <a:sym typeface="+mn-lt"/>
                </a:rPr>
                <a:t>03</a:t>
              </a:r>
              <a:endParaRPr kumimoji="0" lang="en-US" sz="3386" b="1" i="0" u="none" strike="noStrike" kern="1200" cap="none" spc="0" normalizeH="0" baseline="0" noProof="0" dirty="0">
                <a:ln>
                  <a:noFill/>
                </a:ln>
                <a:solidFill>
                  <a:prstClr val="white"/>
                </a:solidFill>
                <a:effectLst>
                  <a:innerShdw blurRad="63500" dist="50800" dir="13500000">
                    <a:prstClr val="black">
                      <a:alpha val="50000"/>
                    </a:prstClr>
                  </a:innerShdw>
                </a:effectLst>
                <a:uLnTx/>
                <a:uFillTx/>
                <a:latin typeface="+mn-lt"/>
                <a:ea typeface="+mn-ea"/>
                <a:cs typeface="+mn-ea"/>
                <a:sym typeface="+mn-lt"/>
              </a:endParaRPr>
            </a:p>
          </p:txBody>
        </p:sp>
      </p:grpSp>
      <p:grpSp>
        <p:nvGrpSpPr>
          <p:cNvPr id="5" name="组合 110"/>
          <p:cNvGrpSpPr>
            <a:grpSpLocks/>
          </p:cNvGrpSpPr>
          <p:nvPr/>
        </p:nvGrpSpPr>
        <p:grpSpPr bwMode="auto">
          <a:xfrm>
            <a:off x="4798958" y="1044267"/>
            <a:ext cx="2184467" cy="347902"/>
            <a:chOff x="1574602" y="3235045"/>
            <a:chExt cx="2322150" cy="370957"/>
          </a:xfrm>
          <a:solidFill>
            <a:schemeClr val="accent2">
              <a:lumMod val="75000"/>
            </a:schemeClr>
          </a:solidFill>
        </p:grpSpPr>
        <p:sp>
          <p:nvSpPr>
            <p:cNvPr id="112" name="五边形 111"/>
            <p:cNvSpPr/>
            <p:nvPr/>
          </p:nvSpPr>
          <p:spPr>
            <a:xfrm>
              <a:off x="1574602" y="3235045"/>
              <a:ext cx="2322150" cy="370957"/>
            </a:xfrm>
            <a:prstGeom prst="homePlate">
              <a:avLst/>
            </a:prstGeom>
            <a:gr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0314" rtl="0" eaLnBrk="1" fontAlgn="auto" latinLnBrk="0" hangingPunct="1">
                <a:lnSpc>
                  <a:spcPct val="100000"/>
                </a:lnSpc>
                <a:spcBef>
                  <a:spcPts val="0"/>
                </a:spcBef>
                <a:spcAft>
                  <a:spcPts val="0"/>
                </a:spcAft>
                <a:buClrTx/>
                <a:buSzTx/>
                <a:buFontTx/>
                <a:buNone/>
                <a:tabLst/>
                <a:defRPr/>
              </a:pPr>
              <a:endParaRPr kumimoji="0" lang="zh-CN" altLang="en-US" sz="1270" b="0" i="0" u="none" strike="noStrike" kern="1200" cap="none" spc="0" normalizeH="0" baseline="0" noProof="0">
                <a:ln>
                  <a:noFill/>
                </a:ln>
                <a:solidFill>
                  <a:prstClr val="white"/>
                </a:solidFill>
                <a:effectLst/>
                <a:uLnTx/>
                <a:uFillTx/>
                <a:cs typeface="+mn-ea"/>
                <a:sym typeface="+mn-lt"/>
              </a:endParaRPr>
            </a:p>
          </p:txBody>
        </p:sp>
        <p:sp>
          <p:nvSpPr>
            <p:cNvPr id="13331" name="Title 3"/>
            <p:cNvSpPr txBox="1">
              <a:spLocks/>
            </p:cNvSpPr>
            <p:nvPr/>
          </p:nvSpPr>
          <p:spPr bwMode="auto">
            <a:xfrm>
              <a:off x="1805999" y="3245856"/>
              <a:ext cx="1947614" cy="31857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1900">
                  <a:solidFill>
                    <a:schemeClr val="tx1"/>
                  </a:solidFill>
                  <a:latin typeface="Arial" pitchFamily="34" charset="0"/>
                  <a:ea typeface="微软雅黑" pitchFamily="34" charset="-122"/>
                </a:defRPr>
              </a:lvl1pPr>
              <a:lvl2pPr marL="742950" indent="-285750">
                <a:defRPr sz="1900">
                  <a:solidFill>
                    <a:schemeClr val="tx1"/>
                  </a:solidFill>
                  <a:latin typeface="Arial" pitchFamily="34" charset="0"/>
                  <a:ea typeface="微软雅黑" pitchFamily="34" charset="-122"/>
                </a:defRPr>
              </a:lvl2pPr>
              <a:lvl3pPr marL="1143000" indent="-228600">
                <a:defRPr sz="1900">
                  <a:solidFill>
                    <a:schemeClr val="tx1"/>
                  </a:solidFill>
                  <a:latin typeface="Arial" pitchFamily="34" charset="0"/>
                  <a:ea typeface="微软雅黑" pitchFamily="34" charset="-122"/>
                </a:defRPr>
              </a:lvl3pPr>
              <a:lvl4pPr marL="1600200" indent="-228600">
                <a:defRPr sz="1900">
                  <a:solidFill>
                    <a:schemeClr val="tx1"/>
                  </a:solidFill>
                  <a:latin typeface="Arial" pitchFamily="34" charset="0"/>
                  <a:ea typeface="微软雅黑" pitchFamily="34" charset="-122"/>
                </a:defRPr>
              </a:lvl4pPr>
              <a:lvl5pPr marL="2057400" indent="-228600">
                <a:defRPr sz="1900">
                  <a:solidFill>
                    <a:schemeClr val="tx1"/>
                  </a:solidFill>
                  <a:latin typeface="Arial" pitchFamily="34" charset="0"/>
                  <a:ea typeface="微软雅黑" pitchFamily="34" charset="-122"/>
                </a:defRPr>
              </a:lvl5pPr>
              <a:lvl6pPr marL="2514600" indent="-228600" defTabSz="966788" fontAlgn="base">
                <a:spcBef>
                  <a:spcPct val="0"/>
                </a:spcBef>
                <a:spcAft>
                  <a:spcPct val="0"/>
                </a:spcAft>
                <a:defRPr sz="1900">
                  <a:solidFill>
                    <a:schemeClr val="tx1"/>
                  </a:solidFill>
                  <a:latin typeface="Arial" pitchFamily="34" charset="0"/>
                  <a:ea typeface="微软雅黑" pitchFamily="34" charset="-122"/>
                </a:defRPr>
              </a:lvl6pPr>
              <a:lvl7pPr marL="2971800" indent="-228600" defTabSz="966788" fontAlgn="base">
                <a:spcBef>
                  <a:spcPct val="0"/>
                </a:spcBef>
                <a:spcAft>
                  <a:spcPct val="0"/>
                </a:spcAft>
                <a:defRPr sz="1900">
                  <a:solidFill>
                    <a:schemeClr val="tx1"/>
                  </a:solidFill>
                  <a:latin typeface="Arial" pitchFamily="34" charset="0"/>
                  <a:ea typeface="微软雅黑" pitchFamily="34" charset="-122"/>
                </a:defRPr>
              </a:lvl7pPr>
              <a:lvl8pPr marL="3429000" indent="-228600" defTabSz="966788" fontAlgn="base">
                <a:spcBef>
                  <a:spcPct val="0"/>
                </a:spcBef>
                <a:spcAft>
                  <a:spcPct val="0"/>
                </a:spcAft>
                <a:defRPr sz="1900">
                  <a:solidFill>
                    <a:schemeClr val="tx1"/>
                  </a:solidFill>
                  <a:latin typeface="Arial" pitchFamily="34" charset="0"/>
                  <a:ea typeface="微软雅黑" pitchFamily="34" charset="-122"/>
                </a:defRPr>
              </a:lvl8pPr>
              <a:lvl9pPr marL="3886200" indent="-228600" defTabSz="966788" fontAlgn="base">
                <a:spcBef>
                  <a:spcPct val="0"/>
                </a:spcBef>
                <a:spcAft>
                  <a:spcPct val="0"/>
                </a:spcAft>
                <a:defRPr sz="1900">
                  <a:solidFill>
                    <a:schemeClr val="tx1"/>
                  </a:solidFill>
                  <a:latin typeface="Arial" pitchFamily="34" charset="0"/>
                  <a:ea typeface="微软雅黑" pitchFamily="34" charset="-122"/>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altLang="zh-CN" sz="1693" b="1" i="0" u="none" strike="noStrike" kern="1200" cap="none" spc="0" normalizeH="0" baseline="0" noProof="0" dirty="0">
                  <a:ln>
                    <a:noFill/>
                  </a:ln>
                  <a:solidFill>
                    <a:prstClr val="white"/>
                  </a:solidFill>
                  <a:effectLst/>
                  <a:uLnTx/>
                  <a:uFillTx/>
                  <a:latin typeface="+mn-lt"/>
                  <a:ea typeface="+mn-ea"/>
                  <a:cs typeface="+mn-ea"/>
                  <a:sym typeface="+mn-lt"/>
                </a:rPr>
                <a:t>01</a:t>
              </a:r>
              <a:r>
                <a:rPr kumimoji="0" lang="zh-CN" altLang="en-US" sz="1693" b="1" i="0" u="none" strike="noStrike" kern="1200" cap="none" spc="0" normalizeH="0" baseline="0" noProof="0" dirty="0">
                  <a:ln>
                    <a:noFill/>
                  </a:ln>
                  <a:solidFill>
                    <a:prstClr val="white"/>
                  </a:solidFill>
                  <a:effectLst/>
                  <a:uLnTx/>
                  <a:uFillTx/>
                  <a:latin typeface="+mn-lt"/>
                  <a:ea typeface="+mn-ea"/>
                  <a:cs typeface="+mn-ea"/>
                  <a:sym typeface="+mn-lt"/>
                </a:rPr>
                <a:t>单击填加标题</a:t>
              </a:r>
              <a:endParaRPr kumimoji="0" lang="en-US" sz="1693" b="1" i="0" u="none" strike="noStrike" kern="1200" cap="none" spc="0" normalizeH="0" baseline="0" noProof="0" dirty="0">
                <a:ln>
                  <a:noFill/>
                </a:ln>
                <a:solidFill>
                  <a:prstClr val="white"/>
                </a:solidFill>
                <a:effectLst/>
                <a:uLnTx/>
                <a:uFillTx/>
                <a:latin typeface="+mn-lt"/>
                <a:ea typeface="+mn-ea"/>
                <a:cs typeface="+mn-ea"/>
                <a:sym typeface="+mn-lt"/>
              </a:endParaRPr>
            </a:p>
          </p:txBody>
        </p:sp>
      </p:grpSp>
      <p:sp>
        <p:nvSpPr>
          <p:cNvPr id="114" name="TextBox 113"/>
          <p:cNvSpPr txBox="1"/>
          <p:nvPr/>
        </p:nvSpPr>
        <p:spPr>
          <a:xfrm>
            <a:off x="4775068" y="1450402"/>
            <a:ext cx="3319255" cy="590205"/>
          </a:xfrm>
          <a:prstGeom prst="rect">
            <a:avLst/>
          </a:prstGeom>
          <a:noFill/>
        </p:spPr>
        <p:txBody>
          <a:bodyPr lIns="68243" tIns="34121" rIns="68243" bIns="34121">
            <a:spAutoFit/>
          </a:bodyPr>
          <a:lstStyle/>
          <a:p>
            <a:pPr marL="0" marR="0" lvl="0" indent="0" algn="l" defTabSz="910314" rtl="0" eaLnBrk="1" fontAlgn="auto" latinLnBrk="0" hangingPunct="1">
              <a:lnSpc>
                <a:spcPct val="150000"/>
              </a:lnSpc>
              <a:spcBef>
                <a:spcPts val="0"/>
              </a:spcBef>
              <a:spcAft>
                <a:spcPts val="0"/>
              </a:spcAft>
              <a:buClrTx/>
              <a:buSzTx/>
              <a:buFontTx/>
              <a:buNone/>
              <a:tabLst/>
              <a:defRPr/>
            </a:pPr>
            <a:r>
              <a:rPr kumimoji="0" lang="zh-CN" altLang="en-US" sz="1129" b="0" i="0" u="none" strike="noStrike" kern="1200" cap="none" spc="0" normalizeH="0" baseline="0" noProof="0" dirty="0">
                <a:ln>
                  <a:noFill/>
                </a:ln>
                <a:solidFill>
                  <a:schemeClr val="tx1">
                    <a:lumMod val="85000"/>
                    <a:lumOff val="15000"/>
                  </a:schemeClr>
                </a:solidFill>
                <a:effectLst/>
                <a:uLnTx/>
                <a:uFillTx/>
                <a:cs typeface="+mn-ea"/>
                <a:sym typeface="+mn-lt"/>
              </a:rPr>
              <a:t>请输入您的文字  请输入您的文字 请输入您的文字</a:t>
            </a:r>
            <a:endParaRPr kumimoji="0" lang="en-US" altLang="zh-CN" sz="1129" b="0" i="0" u="none" strike="noStrike" kern="1200" cap="none" spc="0" normalizeH="0" baseline="0" noProof="0" dirty="0">
              <a:ln>
                <a:noFill/>
              </a:ln>
              <a:solidFill>
                <a:schemeClr val="tx1">
                  <a:lumMod val="85000"/>
                  <a:lumOff val="15000"/>
                </a:schemeClr>
              </a:solidFill>
              <a:effectLst/>
              <a:uLnTx/>
              <a:uFillTx/>
              <a:cs typeface="+mn-ea"/>
              <a:sym typeface="+mn-lt"/>
            </a:endParaRPr>
          </a:p>
          <a:p>
            <a:pPr marL="0" marR="0" lvl="0" indent="0" algn="l" defTabSz="910314" rtl="0" eaLnBrk="1" fontAlgn="auto" latinLnBrk="0" hangingPunct="1">
              <a:lnSpc>
                <a:spcPct val="150000"/>
              </a:lnSpc>
              <a:spcBef>
                <a:spcPts val="0"/>
              </a:spcBef>
              <a:spcAft>
                <a:spcPts val="0"/>
              </a:spcAft>
              <a:buClrTx/>
              <a:buSzTx/>
              <a:buFontTx/>
              <a:buNone/>
              <a:tabLst/>
              <a:defRPr/>
            </a:pPr>
            <a:r>
              <a:rPr kumimoji="0" lang="zh-CN" altLang="en-US" sz="1129" b="0" i="0" u="none" strike="noStrike" kern="1200" cap="none" spc="0" normalizeH="0" baseline="0" noProof="0" dirty="0">
                <a:ln>
                  <a:noFill/>
                </a:ln>
                <a:solidFill>
                  <a:schemeClr val="tx1">
                    <a:lumMod val="85000"/>
                    <a:lumOff val="15000"/>
                  </a:schemeClr>
                </a:solidFill>
                <a:effectLst/>
                <a:uLnTx/>
                <a:uFillTx/>
                <a:cs typeface="+mn-ea"/>
                <a:sym typeface="+mn-lt"/>
              </a:rPr>
              <a:t>请输入您的文字  请输入您的文字 请输入您的文字</a:t>
            </a:r>
            <a:endParaRPr kumimoji="0" lang="en-US" altLang="zh-CN" sz="1129" b="0" i="0" u="none" strike="noStrike" kern="1200" cap="none" spc="0" normalizeH="0" baseline="0" noProof="0" dirty="0">
              <a:ln>
                <a:noFill/>
              </a:ln>
              <a:solidFill>
                <a:schemeClr val="tx1">
                  <a:lumMod val="85000"/>
                  <a:lumOff val="15000"/>
                </a:schemeClr>
              </a:solidFill>
              <a:effectLst/>
              <a:uLnTx/>
              <a:uFillTx/>
              <a:cs typeface="+mn-ea"/>
              <a:sym typeface="+mn-lt"/>
            </a:endParaRPr>
          </a:p>
        </p:txBody>
      </p:sp>
      <p:grpSp>
        <p:nvGrpSpPr>
          <p:cNvPr id="6" name="组合 114"/>
          <p:cNvGrpSpPr>
            <a:grpSpLocks/>
          </p:cNvGrpSpPr>
          <p:nvPr/>
        </p:nvGrpSpPr>
        <p:grpSpPr bwMode="auto">
          <a:xfrm>
            <a:off x="4798958" y="2165617"/>
            <a:ext cx="2184467" cy="347902"/>
            <a:chOff x="1574602" y="3235045"/>
            <a:chExt cx="2322150" cy="370957"/>
          </a:xfrm>
          <a:solidFill>
            <a:srgbClr val="D9AA27"/>
          </a:solidFill>
        </p:grpSpPr>
        <p:sp>
          <p:nvSpPr>
            <p:cNvPr id="116" name="五边形 115"/>
            <p:cNvSpPr/>
            <p:nvPr/>
          </p:nvSpPr>
          <p:spPr>
            <a:xfrm>
              <a:off x="1574602" y="3235045"/>
              <a:ext cx="2322150" cy="370957"/>
            </a:xfrm>
            <a:prstGeom prst="homePlate">
              <a:avLst/>
            </a:prstGeom>
            <a:gr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0314" rtl="0" eaLnBrk="1" fontAlgn="auto" latinLnBrk="0" hangingPunct="1">
                <a:lnSpc>
                  <a:spcPct val="100000"/>
                </a:lnSpc>
                <a:spcBef>
                  <a:spcPts val="0"/>
                </a:spcBef>
                <a:spcAft>
                  <a:spcPts val="0"/>
                </a:spcAft>
                <a:buClrTx/>
                <a:buSzTx/>
                <a:buFontTx/>
                <a:buNone/>
                <a:tabLst/>
                <a:defRPr/>
              </a:pPr>
              <a:endParaRPr kumimoji="0" lang="zh-CN" altLang="en-US" sz="1270" b="0" i="0" u="none" strike="noStrike" kern="1200" cap="none" spc="0" normalizeH="0" baseline="0" noProof="0">
                <a:ln>
                  <a:noFill/>
                </a:ln>
                <a:solidFill>
                  <a:prstClr val="white"/>
                </a:solidFill>
                <a:effectLst/>
                <a:uLnTx/>
                <a:uFillTx/>
                <a:cs typeface="+mn-ea"/>
                <a:sym typeface="+mn-lt"/>
              </a:endParaRPr>
            </a:p>
          </p:txBody>
        </p:sp>
        <p:sp>
          <p:nvSpPr>
            <p:cNvPr id="13329" name="Title 3"/>
            <p:cNvSpPr txBox="1">
              <a:spLocks/>
            </p:cNvSpPr>
            <p:nvPr/>
          </p:nvSpPr>
          <p:spPr bwMode="auto">
            <a:xfrm>
              <a:off x="1805999" y="3245856"/>
              <a:ext cx="1947614" cy="31857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1900">
                  <a:solidFill>
                    <a:schemeClr val="tx1"/>
                  </a:solidFill>
                  <a:latin typeface="Arial" pitchFamily="34" charset="0"/>
                  <a:ea typeface="微软雅黑" pitchFamily="34" charset="-122"/>
                </a:defRPr>
              </a:lvl1pPr>
              <a:lvl2pPr marL="742950" indent="-285750">
                <a:defRPr sz="1900">
                  <a:solidFill>
                    <a:schemeClr val="tx1"/>
                  </a:solidFill>
                  <a:latin typeface="Arial" pitchFamily="34" charset="0"/>
                  <a:ea typeface="微软雅黑" pitchFamily="34" charset="-122"/>
                </a:defRPr>
              </a:lvl2pPr>
              <a:lvl3pPr marL="1143000" indent="-228600">
                <a:defRPr sz="1900">
                  <a:solidFill>
                    <a:schemeClr val="tx1"/>
                  </a:solidFill>
                  <a:latin typeface="Arial" pitchFamily="34" charset="0"/>
                  <a:ea typeface="微软雅黑" pitchFamily="34" charset="-122"/>
                </a:defRPr>
              </a:lvl3pPr>
              <a:lvl4pPr marL="1600200" indent="-228600">
                <a:defRPr sz="1900">
                  <a:solidFill>
                    <a:schemeClr val="tx1"/>
                  </a:solidFill>
                  <a:latin typeface="Arial" pitchFamily="34" charset="0"/>
                  <a:ea typeface="微软雅黑" pitchFamily="34" charset="-122"/>
                </a:defRPr>
              </a:lvl4pPr>
              <a:lvl5pPr marL="2057400" indent="-228600">
                <a:defRPr sz="1900">
                  <a:solidFill>
                    <a:schemeClr val="tx1"/>
                  </a:solidFill>
                  <a:latin typeface="Arial" pitchFamily="34" charset="0"/>
                  <a:ea typeface="微软雅黑" pitchFamily="34" charset="-122"/>
                </a:defRPr>
              </a:lvl5pPr>
              <a:lvl6pPr marL="2514600" indent="-228600" defTabSz="966788" fontAlgn="base">
                <a:spcBef>
                  <a:spcPct val="0"/>
                </a:spcBef>
                <a:spcAft>
                  <a:spcPct val="0"/>
                </a:spcAft>
                <a:defRPr sz="1900">
                  <a:solidFill>
                    <a:schemeClr val="tx1"/>
                  </a:solidFill>
                  <a:latin typeface="Arial" pitchFamily="34" charset="0"/>
                  <a:ea typeface="微软雅黑" pitchFamily="34" charset="-122"/>
                </a:defRPr>
              </a:lvl6pPr>
              <a:lvl7pPr marL="2971800" indent="-228600" defTabSz="966788" fontAlgn="base">
                <a:spcBef>
                  <a:spcPct val="0"/>
                </a:spcBef>
                <a:spcAft>
                  <a:spcPct val="0"/>
                </a:spcAft>
                <a:defRPr sz="1900">
                  <a:solidFill>
                    <a:schemeClr val="tx1"/>
                  </a:solidFill>
                  <a:latin typeface="Arial" pitchFamily="34" charset="0"/>
                  <a:ea typeface="微软雅黑" pitchFamily="34" charset="-122"/>
                </a:defRPr>
              </a:lvl7pPr>
              <a:lvl8pPr marL="3429000" indent="-228600" defTabSz="966788" fontAlgn="base">
                <a:spcBef>
                  <a:spcPct val="0"/>
                </a:spcBef>
                <a:spcAft>
                  <a:spcPct val="0"/>
                </a:spcAft>
                <a:defRPr sz="1900">
                  <a:solidFill>
                    <a:schemeClr val="tx1"/>
                  </a:solidFill>
                  <a:latin typeface="Arial" pitchFamily="34" charset="0"/>
                  <a:ea typeface="微软雅黑" pitchFamily="34" charset="-122"/>
                </a:defRPr>
              </a:lvl8pPr>
              <a:lvl9pPr marL="3886200" indent="-228600" defTabSz="966788" fontAlgn="base">
                <a:spcBef>
                  <a:spcPct val="0"/>
                </a:spcBef>
                <a:spcAft>
                  <a:spcPct val="0"/>
                </a:spcAft>
                <a:defRPr sz="1900">
                  <a:solidFill>
                    <a:schemeClr val="tx1"/>
                  </a:solidFill>
                  <a:latin typeface="Arial" pitchFamily="34" charset="0"/>
                  <a:ea typeface="微软雅黑" pitchFamily="34" charset="-122"/>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altLang="zh-CN" sz="1693" b="1" i="0" u="none" strike="noStrike" kern="1200" cap="none" spc="0" normalizeH="0" baseline="0" noProof="0">
                  <a:ln>
                    <a:noFill/>
                  </a:ln>
                  <a:solidFill>
                    <a:prstClr val="white"/>
                  </a:solidFill>
                  <a:effectLst/>
                  <a:uLnTx/>
                  <a:uFillTx/>
                  <a:latin typeface="+mn-lt"/>
                  <a:ea typeface="+mn-ea"/>
                  <a:cs typeface="+mn-ea"/>
                  <a:sym typeface="+mn-lt"/>
                </a:rPr>
                <a:t>02</a:t>
              </a:r>
              <a:r>
                <a:rPr kumimoji="0" lang="zh-CN" altLang="en-US" sz="1693" b="1" i="0" u="none" strike="noStrike" kern="1200" cap="none" spc="0" normalizeH="0" baseline="0" noProof="0">
                  <a:ln>
                    <a:noFill/>
                  </a:ln>
                  <a:solidFill>
                    <a:prstClr val="white"/>
                  </a:solidFill>
                  <a:effectLst/>
                  <a:uLnTx/>
                  <a:uFillTx/>
                  <a:latin typeface="+mn-lt"/>
                  <a:ea typeface="+mn-ea"/>
                  <a:cs typeface="+mn-ea"/>
                  <a:sym typeface="+mn-lt"/>
                </a:rPr>
                <a:t>单击填加标题</a:t>
              </a:r>
              <a:endParaRPr kumimoji="0" lang="en-US" sz="1693" b="1" i="0" u="none" strike="noStrike" kern="1200" cap="none" spc="0" normalizeH="0" baseline="0" noProof="0">
                <a:ln>
                  <a:noFill/>
                </a:ln>
                <a:solidFill>
                  <a:prstClr val="white"/>
                </a:solidFill>
                <a:effectLst/>
                <a:uLnTx/>
                <a:uFillTx/>
                <a:latin typeface="+mn-lt"/>
                <a:ea typeface="+mn-ea"/>
                <a:cs typeface="+mn-ea"/>
                <a:sym typeface="+mn-lt"/>
              </a:endParaRPr>
            </a:p>
          </p:txBody>
        </p:sp>
      </p:grpSp>
      <p:sp>
        <p:nvSpPr>
          <p:cNvPr id="118" name="TextBox 117"/>
          <p:cNvSpPr txBox="1"/>
          <p:nvPr/>
        </p:nvSpPr>
        <p:spPr>
          <a:xfrm>
            <a:off x="4775068" y="2571752"/>
            <a:ext cx="3319255" cy="590205"/>
          </a:xfrm>
          <a:prstGeom prst="rect">
            <a:avLst/>
          </a:prstGeom>
          <a:noFill/>
        </p:spPr>
        <p:txBody>
          <a:bodyPr lIns="68243" tIns="34121" rIns="68243" bIns="34121">
            <a:spAutoFit/>
          </a:bodyPr>
          <a:lstStyle/>
          <a:p>
            <a:pPr marL="0" marR="0" lvl="0" indent="0" algn="l" defTabSz="910314" rtl="0" eaLnBrk="1" fontAlgn="auto" latinLnBrk="0" hangingPunct="1">
              <a:lnSpc>
                <a:spcPct val="150000"/>
              </a:lnSpc>
              <a:spcBef>
                <a:spcPts val="0"/>
              </a:spcBef>
              <a:spcAft>
                <a:spcPts val="0"/>
              </a:spcAft>
              <a:buClrTx/>
              <a:buSzTx/>
              <a:buFontTx/>
              <a:buNone/>
              <a:tabLst/>
              <a:defRPr/>
            </a:pPr>
            <a:r>
              <a:rPr kumimoji="0" lang="zh-CN" altLang="en-US" sz="1129" b="0" i="0" u="none" strike="noStrike" kern="1200" cap="none" spc="0" normalizeH="0" baseline="0" noProof="0" dirty="0">
                <a:ln>
                  <a:noFill/>
                </a:ln>
                <a:solidFill>
                  <a:schemeClr val="tx1">
                    <a:lumMod val="85000"/>
                    <a:lumOff val="15000"/>
                  </a:schemeClr>
                </a:solidFill>
                <a:effectLst/>
                <a:uLnTx/>
                <a:uFillTx/>
                <a:cs typeface="+mn-ea"/>
                <a:sym typeface="+mn-lt"/>
              </a:rPr>
              <a:t>请输入您的文字  请输入您的文字 请输入您的文字</a:t>
            </a:r>
            <a:endParaRPr kumimoji="0" lang="en-US" altLang="zh-CN" sz="1129" b="0" i="0" u="none" strike="noStrike" kern="1200" cap="none" spc="0" normalizeH="0" baseline="0" noProof="0" dirty="0">
              <a:ln>
                <a:noFill/>
              </a:ln>
              <a:solidFill>
                <a:schemeClr val="tx1">
                  <a:lumMod val="85000"/>
                  <a:lumOff val="15000"/>
                </a:schemeClr>
              </a:solidFill>
              <a:effectLst/>
              <a:uLnTx/>
              <a:uFillTx/>
              <a:cs typeface="+mn-ea"/>
              <a:sym typeface="+mn-lt"/>
            </a:endParaRPr>
          </a:p>
          <a:p>
            <a:pPr marL="0" marR="0" lvl="0" indent="0" algn="l" defTabSz="910314" rtl="0" eaLnBrk="1" fontAlgn="auto" latinLnBrk="0" hangingPunct="1">
              <a:lnSpc>
                <a:spcPct val="150000"/>
              </a:lnSpc>
              <a:spcBef>
                <a:spcPts val="0"/>
              </a:spcBef>
              <a:spcAft>
                <a:spcPts val="0"/>
              </a:spcAft>
              <a:buClrTx/>
              <a:buSzTx/>
              <a:buFontTx/>
              <a:buNone/>
              <a:tabLst/>
              <a:defRPr/>
            </a:pPr>
            <a:r>
              <a:rPr kumimoji="0" lang="zh-CN" altLang="en-US" sz="1129" b="0" i="0" u="none" strike="noStrike" kern="1200" cap="none" spc="0" normalizeH="0" baseline="0" noProof="0" dirty="0">
                <a:ln>
                  <a:noFill/>
                </a:ln>
                <a:solidFill>
                  <a:schemeClr val="tx1">
                    <a:lumMod val="85000"/>
                    <a:lumOff val="15000"/>
                  </a:schemeClr>
                </a:solidFill>
                <a:effectLst/>
                <a:uLnTx/>
                <a:uFillTx/>
                <a:cs typeface="+mn-ea"/>
                <a:sym typeface="+mn-lt"/>
              </a:rPr>
              <a:t>请输入您的文字  请输入您的文字 请输入您的文字</a:t>
            </a:r>
            <a:endParaRPr kumimoji="0" lang="en-US" altLang="zh-CN" sz="1129" b="0" i="0" u="none" strike="noStrike" kern="1200" cap="none" spc="0" normalizeH="0" baseline="0" noProof="0" dirty="0">
              <a:ln>
                <a:noFill/>
              </a:ln>
              <a:solidFill>
                <a:schemeClr val="tx1">
                  <a:lumMod val="85000"/>
                  <a:lumOff val="15000"/>
                </a:schemeClr>
              </a:solidFill>
              <a:effectLst/>
              <a:uLnTx/>
              <a:uFillTx/>
              <a:cs typeface="+mn-ea"/>
              <a:sym typeface="+mn-lt"/>
            </a:endParaRPr>
          </a:p>
        </p:txBody>
      </p:sp>
      <p:grpSp>
        <p:nvGrpSpPr>
          <p:cNvPr id="7" name="组合 118"/>
          <p:cNvGrpSpPr>
            <a:grpSpLocks/>
          </p:cNvGrpSpPr>
          <p:nvPr/>
        </p:nvGrpSpPr>
        <p:grpSpPr bwMode="auto">
          <a:xfrm>
            <a:off x="4798958" y="3336240"/>
            <a:ext cx="2184467" cy="349395"/>
            <a:chOff x="1574602" y="3235045"/>
            <a:chExt cx="2322150" cy="370957"/>
          </a:xfrm>
          <a:solidFill>
            <a:srgbClr val="AE8102"/>
          </a:solidFill>
        </p:grpSpPr>
        <p:sp>
          <p:nvSpPr>
            <p:cNvPr id="120" name="五边形 119"/>
            <p:cNvSpPr/>
            <p:nvPr/>
          </p:nvSpPr>
          <p:spPr>
            <a:xfrm>
              <a:off x="1574602" y="3235045"/>
              <a:ext cx="2322150" cy="370957"/>
            </a:xfrm>
            <a:prstGeom prst="homePlate">
              <a:avLst/>
            </a:prstGeom>
            <a:gr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0314" rtl="0" eaLnBrk="1" fontAlgn="auto" latinLnBrk="0" hangingPunct="1">
                <a:lnSpc>
                  <a:spcPct val="100000"/>
                </a:lnSpc>
                <a:spcBef>
                  <a:spcPts val="0"/>
                </a:spcBef>
                <a:spcAft>
                  <a:spcPts val="0"/>
                </a:spcAft>
                <a:buClrTx/>
                <a:buSzTx/>
                <a:buFontTx/>
                <a:buNone/>
                <a:tabLst/>
                <a:defRPr/>
              </a:pPr>
              <a:endParaRPr kumimoji="0" lang="zh-CN" altLang="en-US" sz="1270" b="0" i="0" u="none" strike="noStrike" kern="1200" cap="none" spc="0" normalizeH="0" baseline="0" noProof="0">
                <a:ln>
                  <a:noFill/>
                </a:ln>
                <a:solidFill>
                  <a:prstClr val="white"/>
                </a:solidFill>
                <a:effectLst/>
                <a:uLnTx/>
                <a:uFillTx/>
                <a:cs typeface="+mn-ea"/>
                <a:sym typeface="+mn-lt"/>
              </a:endParaRPr>
            </a:p>
          </p:txBody>
        </p:sp>
        <p:sp>
          <p:nvSpPr>
            <p:cNvPr id="13327" name="Title 3"/>
            <p:cNvSpPr txBox="1">
              <a:spLocks/>
            </p:cNvSpPr>
            <p:nvPr/>
          </p:nvSpPr>
          <p:spPr bwMode="auto">
            <a:xfrm>
              <a:off x="1805999" y="3245856"/>
              <a:ext cx="1947614" cy="31857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1900">
                  <a:solidFill>
                    <a:schemeClr val="tx1"/>
                  </a:solidFill>
                  <a:latin typeface="Arial" pitchFamily="34" charset="0"/>
                  <a:ea typeface="微软雅黑" pitchFamily="34" charset="-122"/>
                </a:defRPr>
              </a:lvl1pPr>
              <a:lvl2pPr marL="742950" indent="-285750">
                <a:defRPr sz="1900">
                  <a:solidFill>
                    <a:schemeClr val="tx1"/>
                  </a:solidFill>
                  <a:latin typeface="Arial" pitchFamily="34" charset="0"/>
                  <a:ea typeface="微软雅黑" pitchFamily="34" charset="-122"/>
                </a:defRPr>
              </a:lvl2pPr>
              <a:lvl3pPr marL="1143000" indent="-228600">
                <a:defRPr sz="1900">
                  <a:solidFill>
                    <a:schemeClr val="tx1"/>
                  </a:solidFill>
                  <a:latin typeface="Arial" pitchFamily="34" charset="0"/>
                  <a:ea typeface="微软雅黑" pitchFamily="34" charset="-122"/>
                </a:defRPr>
              </a:lvl3pPr>
              <a:lvl4pPr marL="1600200" indent="-228600">
                <a:defRPr sz="1900">
                  <a:solidFill>
                    <a:schemeClr val="tx1"/>
                  </a:solidFill>
                  <a:latin typeface="Arial" pitchFamily="34" charset="0"/>
                  <a:ea typeface="微软雅黑" pitchFamily="34" charset="-122"/>
                </a:defRPr>
              </a:lvl4pPr>
              <a:lvl5pPr marL="2057400" indent="-228600">
                <a:defRPr sz="1900">
                  <a:solidFill>
                    <a:schemeClr val="tx1"/>
                  </a:solidFill>
                  <a:latin typeface="Arial" pitchFamily="34" charset="0"/>
                  <a:ea typeface="微软雅黑" pitchFamily="34" charset="-122"/>
                </a:defRPr>
              </a:lvl5pPr>
              <a:lvl6pPr marL="2514600" indent="-228600" defTabSz="966788" fontAlgn="base">
                <a:spcBef>
                  <a:spcPct val="0"/>
                </a:spcBef>
                <a:spcAft>
                  <a:spcPct val="0"/>
                </a:spcAft>
                <a:defRPr sz="1900">
                  <a:solidFill>
                    <a:schemeClr val="tx1"/>
                  </a:solidFill>
                  <a:latin typeface="Arial" pitchFamily="34" charset="0"/>
                  <a:ea typeface="微软雅黑" pitchFamily="34" charset="-122"/>
                </a:defRPr>
              </a:lvl6pPr>
              <a:lvl7pPr marL="2971800" indent="-228600" defTabSz="966788" fontAlgn="base">
                <a:spcBef>
                  <a:spcPct val="0"/>
                </a:spcBef>
                <a:spcAft>
                  <a:spcPct val="0"/>
                </a:spcAft>
                <a:defRPr sz="1900">
                  <a:solidFill>
                    <a:schemeClr val="tx1"/>
                  </a:solidFill>
                  <a:latin typeface="Arial" pitchFamily="34" charset="0"/>
                  <a:ea typeface="微软雅黑" pitchFamily="34" charset="-122"/>
                </a:defRPr>
              </a:lvl7pPr>
              <a:lvl8pPr marL="3429000" indent="-228600" defTabSz="966788" fontAlgn="base">
                <a:spcBef>
                  <a:spcPct val="0"/>
                </a:spcBef>
                <a:spcAft>
                  <a:spcPct val="0"/>
                </a:spcAft>
                <a:defRPr sz="1900">
                  <a:solidFill>
                    <a:schemeClr val="tx1"/>
                  </a:solidFill>
                  <a:latin typeface="Arial" pitchFamily="34" charset="0"/>
                  <a:ea typeface="微软雅黑" pitchFamily="34" charset="-122"/>
                </a:defRPr>
              </a:lvl8pPr>
              <a:lvl9pPr marL="3886200" indent="-228600" defTabSz="966788" fontAlgn="base">
                <a:spcBef>
                  <a:spcPct val="0"/>
                </a:spcBef>
                <a:spcAft>
                  <a:spcPct val="0"/>
                </a:spcAft>
                <a:defRPr sz="1900">
                  <a:solidFill>
                    <a:schemeClr val="tx1"/>
                  </a:solidFill>
                  <a:latin typeface="Arial" pitchFamily="34" charset="0"/>
                  <a:ea typeface="微软雅黑" pitchFamily="34" charset="-122"/>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altLang="zh-CN" sz="1693" b="1" i="0" u="none" strike="noStrike" kern="1200" cap="none" spc="0" normalizeH="0" baseline="0" noProof="0">
                  <a:ln>
                    <a:noFill/>
                  </a:ln>
                  <a:solidFill>
                    <a:prstClr val="white"/>
                  </a:solidFill>
                  <a:effectLst/>
                  <a:uLnTx/>
                  <a:uFillTx/>
                  <a:latin typeface="+mn-lt"/>
                  <a:ea typeface="+mn-ea"/>
                  <a:cs typeface="+mn-ea"/>
                  <a:sym typeface="+mn-lt"/>
                </a:rPr>
                <a:t>03</a:t>
              </a:r>
              <a:r>
                <a:rPr kumimoji="0" lang="zh-CN" altLang="en-US" sz="1693" b="1" i="0" u="none" strike="noStrike" kern="1200" cap="none" spc="0" normalizeH="0" baseline="0" noProof="0">
                  <a:ln>
                    <a:noFill/>
                  </a:ln>
                  <a:solidFill>
                    <a:prstClr val="white"/>
                  </a:solidFill>
                  <a:effectLst/>
                  <a:uLnTx/>
                  <a:uFillTx/>
                  <a:latin typeface="+mn-lt"/>
                  <a:ea typeface="+mn-ea"/>
                  <a:cs typeface="+mn-ea"/>
                  <a:sym typeface="+mn-lt"/>
                </a:rPr>
                <a:t>单击填加标题</a:t>
              </a:r>
              <a:endParaRPr kumimoji="0" lang="en-US" sz="1693" b="1" i="0" u="none" strike="noStrike" kern="1200" cap="none" spc="0" normalizeH="0" baseline="0" noProof="0">
                <a:ln>
                  <a:noFill/>
                </a:ln>
                <a:solidFill>
                  <a:prstClr val="white"/>
                </a:solidFill>
                <a:effectLst/>
                <a:uLnTx/>
                <a:uFillTx/>
                <a:latin typeface="+mn-lt"/>
                <a:ea typeface="+mn-ea"/>
                <a:cs typeface="+mn-ea"/>
                <a:sym typeface="+mn-lt"/>
              </a:endParaRPr>
            </a:p>
          </p:txBody>
        </p:sp>
      </p:grpSp>
      <p:sp>
        <p:nvSpPr>
          <p:cNvPr id="122" name="TextBox 121"/>
          <p:cNvSpPr txBox="1"/>
          <p:nvPr/>
        </p:nvSpPr>
        <p:spPr>
          <a:xfrm>
            <a:off x="4775068" y="3742375"/>
            <a:ext cx="3319255" cy="590205"/>
          </a:xfrm>
          <a:prstGeom prst="rect">
            <a:avLst/>
          </a:prstGeom>
          <a:noFill/>
        </p:spPr>
        <p:txBody>
          <a:bodyPr lIns="68243" tIns="34121" rIns="68243" bIns="34121">
            <a:spAutoFit/>
          </a:bodyPr>
          <a:lstStyle/>
          <a:p>
            <a:pPr marL="0" marR="0" lvl="0" indent="0" algn="l" defTabSz="910314" rtl="0" eaLnBrk="1" fontAlgn="auto" latinLnBrk="0" hangingPunct="1">
              <a:lnSpc>
                <a:spcPct val="150000"/>
              </a:lnSpc>
              <a:spcBef>
                <a:spcPts val="0"/>
              </a:spcBef>
              <a:spcAft>
                <a:spcPts val="0"/>
              </a:spcAft>
              <a:buClrTx/>
              <a:buSzTx/>
              <a:buFontTx/>
              <a:buNone/>
              <a:tabLst/>
              <a:defRPr/>
            </a:pPr>
            <a:r>
              <a:rPr kumimoji="0" lang="zh-CN" altLang="en-US" sz="1129" b="0" i="0" u="none" strike="noStrike" kern="1200" cap="none" spc="0" normalizeH="0" baseline="0" noProof="0" dirty="0">
                <a:ln>
                  <a:noFill/>
                </a:ln>
                <a:solidFill>
                  <a:schemeClr val="tx1">
                    <a:lumMod val="85000"/>
                    <a:lumOff val="15000"/>
                  </a:schemeClr>
                </a:solidFill>
                <a:effectLst/>
                <a:uLnTx/>
                <a:uFillTx/>
                <a:cs typeface="+mn-ea"/>
                <a:sym typeface="+mn-lt"/>
              </a:rPr>
              <a:t>请输入您的文字  请输入您的文字 请输入您的文字</a:t>
            </a:r>
            <a:endParaRPr kumimoji="0" lang="en-US" altLang="zh-CN" sz="1129" b="0" i="0" u="none" strike="noStrike" kern="1200" cap="none" spc="0" normalizeH="0" baseline="0" noProof="0" dirty="0">
              <a:ln>
                <a:noFill/>
              </a:ln>
              <a:solidFill>
                <a:schemeClr val="tx1">
                  <a:lumMod val="85000"/>
                  <a:lumOff val="15000"/>
                </a:schemeClr>
              </a:solidFill>
              <a:effectLst/>
              <a:uLnTx/>
              <a:uFillTx/>
              <a:cs typeface="+mn-ea"/>
              <a:sym typeface="+mn-lt"/>
            </a:endParaRPr>
          </a:p>
          <a:p>
            <a:pPr marL="0" marR="0" lvl="0" indent="0" algn="l" defTabSz="910314" rtl="0" eaLnBrk="1" fontAlgn="auto" latinLnBrk="0" hangingPunct="1">
              <a:lnSpc>
                <a:spcPct val="150000"/>
              </a:lnSpc>
              <a:spcBef>
                <a:spcPts val="0"/>
              </a:spcBef>
              <a:spcAft>
                <a:spcPts val="0"/>
              </a:spcAft>
              <a:buClrTx/>
              <a:buSzTx/>
              <a:buFontTx/>
              <a:buNone/>
              <a:tabLst/>
              <a:defRPr/>
            </a:pPr>
            <a:r>
              <a:rPr kumimoji="0" lang="zh-CN" altLang="en-US" sz="1129" b="0" i="0" u="none" strike="noStrike" kern="1200" cap="none" spc="0" normalizeH="0" baseline="0" noProof="0" dirty="0">
                <a:ln>
                  <a:noFill/>
                </a:ln>
                <a:solidFill>
                  <a:schemeClr val="tx1">
                    <a:lumMod val="85000"/>
                    <a:lumOff val="15000"/>
                  </a:schemeClr>
                </a:solidFill>
                <a:effectLst/>
                <a:uLnTx/>
                <a:uFillTx/>
                <a:cs typeface="+mn-ea"/>
                <a:sym typeface="+mn-lt"/>
              </a:rPr>
              <a:t>请输入您的文字  请输入您的文字 请输入您的文字</a:t>
            </a:r>
            <a:endParaRPr kumimoji="0" lang="en-US" altLang="zh-CN" sz="1129" b="0" i="0" u="none" strike="noStrike" kern="1200" cap="none" spc="0" normalizeH="0" baseline="0" noProof="0" dirty="0">
              <a:ln>
                <a:noFill/>
              </a:ln>
              <a:solidFill>
                <a:schemeClr val="tx1">
                  <a:lumMod val="85000"/>
                  <a:lumOff val="15000"/>
                </a:schemeClr>
              </a:solidFill>
              <a:effectLst/>
              <a:uLnTx/>
              <a:uFillTx/>
              <a:cs typeface="+mn-ea"/>
              <a:sym typeface="+mn-lt"/>
            </a:endParaRPr>
          </a:p>
        </p:txBody>
      </p:sp>
    </p:spTree>
    <p:extLst>
      <p:ext uri="{BB962C8B-B14F-4D97-AF65-F5344CB8AC3E}">
        <p14:creationId xmlns:p14="http://schemas.microsoft.com/office/powerpoint/2010/main" val="2696876584"/>
      </p:ext>
    </p:extLst>
  </p:cSld>
  <p:clrMapOvr>
    <a:masterClrMapping/>
  </p:clrMapOvr>
  <p:transition spd="med" advClick="0" advTm="0">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style.rotation</p:attrName>
                                        </p:attrNameLst>
                                      </p:cBhvr>
                                      <p:tavLst>
                                        <p:tav tm="0">
                                          <p:val>
                                            <p:fltVal val="90"/>
                                          </p:val>
                                        </p:tav>
                                        <p:tav tm="100000">
                                          <p:val>
                                            <p:fltVal val="0"/>
                                          </p:val>
                                        </p:tav>
                                      </p:tavLst>
                                    </p:anim>
                                    <p:animEffect transition="in" filter="fade">
                                      <p:cBhvr>
                                        <p:cTn id="10" dur="500"/>
                                        <p:tgtEl>
                                          <p:spTgt spid="2"/>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3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p:cTn id="15" dur="500" fill="hold"/>
                                        <p:tgtEl>
                                          <p:spTgt spid="3"/>
                                        </p:tgtEl>
                                        <p:attrNameLst>
                                          <p:attrName>ppt_w</p:attrName>
                                        </p:attrNameLst>
                                      </p:cBhvr>
                                      <p:tavLst>
                                        <p:tav tm="0">
                                          <p:val>
                                            <p:fltVal val="0"/>
                                          </p:val>
                                        </p:tav>
                                        <p:tav tm="100000">
                                          <p:val>
                                            <p:strVal val="#ppt_w"/>
                                          </p:val>
                                        </p:tav>
                                      </p:tavLst>
                                    </p:anim>
                                    <p:anim calcmode="lin" valueType="num">
                                      <p:cBhvr>
                                        <p:cTn id="16" dur="500" fill="hold"/>
                                        <p:tgtEl>
                                          <p:spTgt spid="3"/>
                                        </p:tgtEl>
                                        <p:attrNameLst>
                                          <p:attrName>ppt_h</p:attrName>
                                        </p:attrNameLst>
                                      </p:cBhvr>
                                      <p:tavLst>
                                        <p:tav tm="0">
                                          <p:val>
                                            <p:fltVal val="0"/>
                                          </p:val>
                                        </p:tav>
                                        <p:tav tm="100000">
                                          <p:val>
                                            <p:strVal val="#ppt_h"/>
                                          </p:val>
                                        </p:tav>
                                      </p:tavLst>
                                    </p:anim>
                                    <p:anim calcmode="lin" valueType="num">
                                      <p:cBhvr>
                                        <p:cTn id="17" dur="500" fill="hold"/>
                                        <p:tgtEl>
                                          <p:spTgt spid="3"/>
                                        </p:tgtEl>
                                        <p:attrNameLst>
                                          <p:attrName>style.rotation</p:attrName>
                                        </p:attrNameLst>
                                      </p:cBhvr>
                                      <p:tavLst>
                                        <p:tav tm="0">
                                          <p:val>
                                            <p:fltVal val="90"/>
                                          </p:val>
                                        </p:tav>
                                        <p:tav tm="100000">
                                          <p:val>
                                            <p:fltVal val="0"/>
                                          </p:val>
                                        </p:tav>
                                      </p:tavLst>
                                    </p:anim>
                                    <p:animEffect transition="in" filter="fade">
                                      <p:cBhvr>
                                        <p:cTn id="18" dur="500"/>
                                        <p:tgtEl>
                                          <p:spTgt spid="3"/>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31" presetClass="entr" presetSubtype="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p:cTn id="23" dur="500" fill="hold"/>
                                        <p:tgtEl>
                                          <p:spTgt spid="4"/>
                                        </p:tgtEl>
                                        <p:attrNameLst>
                                          <p:attrName>ppt_w</p:attrName>
                                        </p:attrNameLst>
                                      </p:cBhvr>
                                      <p:tavLst>
                                        <p:tav tm="0">
                                          <p:val>
                                            <p:fltVal val="0"/>
                                          </p:val>
                                        </p:tav>
                                        <p:tav tm="100000">
                                          <p:val>
                                            <p:strVal val="#ppt_w"/>
                                          </p:val>
                                        </p:tav>
                                      </p:tavLst>
                                    </p:anim>
                                    <p:anim calcmode="lin" valueType="num">
                                      <p:cBhvr>
                                        <p:cTn id="24" dur="500" fill="hold"/>
                                        <p:tgtEl>
                                          <p:spTgt spid="4"/>
                                        </p:tgtEl>
                                        <p:attrNameLst>
                                          <p:attrName>ppt_h</p:attrName>
                                        </p:attrNameLst>
                                      </p:cBhvr>
                                      <p:tavLst>
                                        <p:tav tm="0">
                                          <p:val>
                                            <p:fltVal val="0"/>
                                          </p:val>
                                        </p:tav>
                                        <p:tav tm="100000">
                                          <p:val>
                                            <p:strVal val="#ppt_h"/>
                                          </p:val>
                                        </p:tav>
                                      </p:tavLst>
                                    </p:anim>
                                    <p:anim calcmode="lin" valueType="num">
                                      <p:cBhvr>
                                        <p:cTn id="25" dur="500" fill="hold"/>
                                        <p:tgtEl>
                                          <p:spTgt spid="4"/>
                                        </p:tgtEl>
                                        <p:attrNameLst>
                                          <p:attrName>style.rotation</p:attrName>
                                        </p:attrNameLst>
                                      </p:cBhvr>
                                      <p:tavLst>
                                        <p:tav tm="0">
                                          <p:val>
                                            <p:fltVal val="90"/>
                                          </p:val>
                                        </p:tav>
                                        <p:tav tm="100000">
                                          <p:val>
                                            <p:fltVal val="0"/>
                                          </p:val>
                                        </p:tav>
                                      </p:tavLst>
                                    </p:anim>
                                    <p:animEffect transition="in" filter="fade">
                                      <p:cBhvr>
                                        <p:cTn id="26" dur="500"/>
                                        <p:tgtEl>
                                          <p:spTgt spid="4"/>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100"/>
                                        </p:tgtEl>
                                        <p:attrNameLst>
                                          <p:attrName>style.visibility</p:attrName>
                                        </p:attrNameLst>
                                      </p:cBhvr>
                                      <p:to>
                                        <p:strVal val="visible"/>
                                      </p:to>
                                    </p:set>
                                    <p:anim calcmode="lin" valueType="num">
                                      <p:cBhvr>
                                        <p:cTn id="31" dur="500" fill="hold"/>
                                        <p:tgtEl>
                                          <p:spTgt spid="100"/>
                                        </p:tgtEl>
                                        <p:attrNameLst>
                                          <p:attrName>ppt_w</p:attrName>
                                        </p:attrNameLst>
                                      </p:cBhvr>
                                      <p:tavLst>
                                        <p:tav tm="0">
                                          <p:val>
                                            <p:fltVal val="0"/>
                                          </p:val>
                                        </p:tav>
                                        <p:tav tm="100000">
                                          <p:val>
                                            <p:strVal val="#ppt_w"/>
                                          </p:val>
                                        </p:tav>
                                      </p:tavLst>
                                    </p:anim>
                                    <p:anim calcmode="lin" valueType="num">
                                      <p:cBhvr>
                                        <p:cTn id="32" dur="500" fill="hold"/>
                                        <p:tgtEl>
                                          <p:spTgt spid="100"/>
                                        </p:tgtEl>
                                        <p:attrNameLst>
                                          <p:attrName>ppt_h</p:attrName>
                                        </p:attrNameLst>
                                      </p:cBhvr>
                                      <p:tavLst>
                                        <p:tav tm="0">
                                          <p:val>
                                            <p:fltVal val="0"/>
                                          </p:val>
                                        </p:tav>
                                        <p:tav tm="100000">
                                          <p:val>
                                            <p:strVal val="#ppt_h"/>
                                          </p:val>
                                        </p:tav>
                                      </p:tavLst>
                                    </p:anim>
                                    <p:anim calcmode="lin" valueType="num">
                                      <p:cBhvr>
                                        <p:cTn id="33" dur="500" fill="hold"/>
                                        <p:tgtEl>
                                          <p:spTgt spid="100"/>
                                        </p:tgtEl>
                                        <p:attrNameLst>
                                          <p:attrName>style.rotation</p:attrName>
                                        </p:attrNameLst>
                                      </p:cBhvr>
                                      <p:tavLst>
                                        <p:tav tm="0">
                                          <p:val>
                                            <p:fltVal val="90"/>
                                          </p:val>
                                        </p:tav>
                                        <p:tav tm="100000">
                                          <p:val>
                                            <p:fltVal val="0"/>
                                          </p:val>
                                        </p:tav>
                                      </p:tavLst>
                                    </p:anim>
                                    <p:animEffect transition="in" filter="fade">
                                      <p:cBhvr>
                                        <p:cTn id="34" dur="500"/>
                                        <p:tgtEl>
                                          <p:spTgt spid="100"/>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101"/>
                                        </p:tgtEl>
                                        <p:attrNameLst>
                                          <p:attrName>style.visibility</p:attrName>
                                        </p:attrNameLst>
                                      </p:cBhvr>
                                      <p:to>
                                        <p:strVal val="visible"/>
                                      </p:to>
                                    </p:set>
                                    <p:anim calcmode="lin" valueType="num">
                                      <p:cBhvr>
                                        <p:cTn id="39" dur="500" fill="hold"/>
                                        <p:tgtEl>
                                          <p:spTgt spid="101"/>
                                        </p:tgtEl>
                                        <p:attrNameLst>
                                          <p:attrName>ppt_w</p:attrName>
                                        </p:attrNameLst>
                                      </p:cBhvr>
                                      <p:tavLst>
                                        <p:tav tm="0">
                                          <p:val>
                                            <p:fltVal val="0"/>
                                          </p:val>
                                        </p:tav>
                                        <p:tav tm="100000">
                                          <p:val>
                                            <p:strVal val="#ppt_w"/>
                                          </p:val>
                                        </p:tav>
                                      </p:tavLst>
                                    </p:anim>
                                    <p:anim calcmode="lin" valueType="num">
                                      <p:cBhvr>
                                        <p:cTn id="40" dur="500" fill="hold"/>
                                        <p:tgtEl>
                                          <p:spTgt spid="101"/>
                                        </p:tgtEl>
                                        <p:attrNameLst>
                                          <p:attrName>ppt_h</p:attrName>
                                        </p:attrNameLst>
                                      </p:cBhvr>
                                      <p:tavLst>
                                        <p:tav tm="0">
                                          <p:val>
                                            <p:fltVal val="0"/>
                                          </p:val>
                                        </p:tav>
                                        <p:tav tm="100000">
                                          <p:val>
                                            <p:strVal val="#ppt_h"/>
                                          </p:val>
                                        </p:tav>
                                      </p:tavLst>
                                    </p:anim>
                                    <p:anim calcmode="lin" valueType="num">
                                      <p:cBhvr>
                                        <p:cTn id="41" dur="500" fill="hold"/>
                                        <p:tgtEl>
                                          <p:spTgt spid="101"/>
                                        </p:tgtEl>
                                        <p:attrNameLst>
                                          <p:attrName>style.rotation</p:attrName>
                                        </p:attrNameLst>
                                      </p:cBhvr>
                                      <p:tavLst>
                                        <p:tav tm="0">
                                          <p:val>
                                            <p:fltVal val="90"/>
                                          </p:val>
                                        </p:tav>
                                        <p:tav tm="100000">
                                          <p:val>
                                            <p:fltVal val="0"/>
                                          </p:val>
                                        </p:tav>
                                      </p:tavLst>
                                    </p:anim>
                                    <p:animEffect transition="in" filter="fade">
                                      <p:cBhvr>
                                        <p:cTn id="42" dur="500"/>
                                        <p:tgtEl>
                                          <p:spTgt spid="101"/>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99"/>
                                        </p:tgtEl>
                                        <p:attrNameLst>
                                          <p:attrName>style.visibility</p:attrName>
                                        </p:attrNameLst>
                                      </p:cBhvr>
                                      <p:to>
                                        <p:strVal val="visible"/>
                                      </p:to>
                                    </p:set>
                                    <p:anim calcmode="lin" valueType="num">
                                      <p:cBhvr>
                                        <p:cTn id="47" dur="500" fill="hold"/>
                                        <p:tgtEl>
                                          <p:spTgt spid="99"/>
                                        </p:tgtEl>
                                        <p:attrNameLst>
                                          <p:attrName>ppt_w</p:attrName>
                                        </p:attrNameLst>
                                      </p:cBhvr>
                                      <p:tavLst>
                                        <p:tav tm="0">
                                          <p:val>
                                            <p:fltVal val="0"/>
                                          </p:val>
                                        </p:tav>
                                        <p:tav tm="100000">
                                          <p:val>
                                            <p:strVal val="#ppt_w"/>
                                          </p:val>
                                        </p:tav>
                                      </p:tavLst>
                                    </p:anim>
                                    <p:anim calcmode="lin" valueType="num">
                                      <p:cBhvr>
                                        <p:cTn id="48" dur="500" fill="hold"/>
                                        <p:tgtEl>
                                          <p:spTgt spid="99"/>
                                        </p:tgtEl>
                                        <p:attrNameLst>
                                          <p:attrName>ppt_h</p:attrName>
                                        </p:attrNameLst>
                                      </p:cBhvr>
                                      <p:tavLst>
                                        <p:tav tm="0">
                                          <p:val>
                                            <p:fltVal val="0"/>
                                          </p:val>
                                        </p:tav>
                                        <p:tav tm="100000">
                                          <p:val>
                                            <p:strVal val="#ppt_h"/>
                                          </p:val>
                                        </p:tav>
                                      </p:tavLst>
                                    </p:anim>
                                    <p:anim calcmode="lin" valueType="num">
                                      <p:cBhvr>
                                        <p:cTn id="49" dur="500" fill="hold"/>
                                        <p:tgtEl>
                                          <p:spTgt spid="99"/>
                                        </p:tgtEl>
                                        <p:attrNameLst>
                                          <p:attrName>style.rotation</p:attrName>
                                        </p:attrNameLst>
                                      </p:cBhvr>
                                      <p:tavLst>
                                        <p:tav tm="0">
                                          <p:val>
                                            <p:fltVal val="90"/>
                                          </p:val>
                                        </p:tav>
                                        <p:tav tm="100000">
                                          <p:val>
                                            <p:fltVal val="0"/>
                                          </p:val>
                                        </p:tav>
                                      </p:tavLst>
                                    </p:anim>
                                    <p:animEffect transition="in" filter="fade">
                                      <p:cBhvr>
                                        <p:cTn id="50" dur="500"/>
                                        <p:tgtEl>
                                          <p:spTgt spid="99"/>
                                        </p:tgtEl>
                                      </p:cBhvr>
                                    </p:animEffect>
                                  </p:childTnLst>
                                </p:cTn>
                              </p:par>
                            </p:childTnLst>
                          </p:cTn>
                        </p:par>
                        <p:par>
                          <p:cTn id="51" fill="hold" nodeType="afterGroup">
                            <p:stCondLst>
                              <p:cond delay="500"/>
                            </p:stCondLst>
                            <p:childTnLst>
                              <p:par>
                                <p:cTn id="52" presetID="22" presetClass="entr" presetSubtype="8" fill="hold" nodeType="afterEffect">
                                  <p:stCondLst>
                                    <p:cond delay="0"/>
                                  </p:stCondLst>
                                  <p:childTnLst>
                                    <p:set>
                                      <p:cBhvr>
                                        <p:cTn id="53" dur="1" fill="hold">
                                          <p:stCondLst>
                                            <p:cond delay="0"/>
                                          </p:stCondLst>
                                        </p:cTn>
                                        <p:tgtEl>
                                          <p:spTgt spid="5"/>
                                        </p:tgtEl>
                                        <p:attrNameLst>
                                          <p:attrName>style.visibility</p:attrName>
                                        </p:attrNameLst>
                                      </p:cBhvr>
                                      <p:to>
                                        <p:strVal val="visible"/>
                                      </p:to>
                                    </p:set>
                                    <p:animEffect transition="in" filter="wipe(left)">
                                      <p:cBhvr>
                                        <p:cTn id="54" dur="500"/>
                                        <p:tgtEl>
                                          <p:spTgt spid="5"/>
                                        </p:tgtEl>
                                      </p:cBhvr>
                                    </p:animEffect>
                                  </p:childTnLst>
                                </p:cTn>
                              </p:par>
                            </p:childTnLst>
                          </p:cTn>
                        </p:par>
                        <p:par>
                          <p:cTn id="55" fill="hold" nodeType="afterGroup">
                            <p:stCondLst>
                              <p:cond delay="1000"/>
                            </p:stCondLst>
                            <p:childTnLst>
                              <p:par>
                                <p:cTn id="56" presetID="22" presetClass="entr" presetSubtype="8" fill="hold" grpId="0" nodeType="afterEffect">
                                  <p:stCondLst>
                                    <p:cond delay="0"/>
                                  </p:stCondLst>
                                  <p:childTnLst>
                                    <p:set>
                                      <p:cBhvr>
                                        <p:cTn id="57" dur="1" fill="hold">
                                          <p:stCondLst>
                                            <p:cond delay="0"/>
                                          </p:stCondLst>
                                        </p:cTn>
                                        <p:tgtEl>
                                          <p:spTgt spid="114"/>
                                        </p:tgtEl>
                                        <p:attrNameLst>
                                          <p:attrName>style.visibility</p:attrName>
                                        </p:attrNameLst>
                                      </p:cBhvr>
                                      <p:to>
                                        <p:strVal val="visible"/>
                                      </p:to>
                                    </p:set>
                                    <p:animEffect transition="in" filter="wipe(left)">
                                      <p:cBhvr>
                                        <p:cTn id="58" dur="500"/>
                                        <p:tgtEl>
                                          <p:spTgt spid="114"/>
                                        </p:tgtEl>
                                      </p:cBhvr>
                                    </p:animEffect>
                                  </p:childTnLst>
                                </p:cTn>
                              </p:par>
                            </p:childTnLst>
                          </p:cTn>
                        </p:par>
                        <p:par>
                          <p:cTn id="59" fill="hold" nodeType="afterGroup">
                            <p:stCondLst>
                              <p:cond delay="1500"/>
                            </p:stCondLst>
                            <p:childTnLst>
                              <p:par>
                                <p:cTn id="60" presetID="22" presetClass="entr" presetSubtype="8" fill="hold" nodeType="afterEffect">
                                  <p:stCondLst>
                                    <p:cond delay="0"/>
                                  </p:stCondLst>
                                  <p:childTnLst>
                                    <p:set>
                                      <p:cBhvr>
                                        <p:cTn id="61" dur="1" fill="hold">
                                          <p:stCondLst>
                                            <p:cond delay="0"/>
                                          </p:stCondLst>
                                        </p:cTn>
                                        <p:tgtEl>
                                          <p:spTgt spid="6"/>
                                        </p:tgtEl>
                                        <p:attrNameLst>
                                          <p:attrName>style.visibility</p:attrName>
                                        </p:attrNameLst>
                                      </p:cBhvr>
                                      <p:to>
                                        <p:strVal val="visible"/>
                                      </p:to>
                                    </p:set>
                                    <p:animEffect transition="in" filter="wipe(left)">
                                      <p:cBhvr>
                                        <p:cTn id="62" dur="500"/>
                                        <p:tgtEl>
                                          <p:spTgt spid="6"/>
                                        </p:tgtEl>
                                      </p:cBhvr>
                                    </p:animEffect>
                                  </p:childTnLst>
                                </p:cTn>
                              </p:par>
                            </p:childTnLst>
                          </p:cTn>
                        </p:par>
                        <p:par>
                          <p:cTn id="63" fill="hold" nodeType="afterGroup">
                            <p:stCondLst>
                              <p:cond delay="2000"/>
                            </p:stCondLst>
                            <p:childTnLst>
                              <p:par>
                                <p:cTn id="64" presetID="22" presetClass="entr" presetSubtype="8" fill="hold" grpId="0" nodeType="afterEffect">
                                  <p:stCondLst>
                                    <p:cond delay="0"/>
                                  </p:stCondLst>
                                  <p:childTnLst>
                                    <p:set>
                                      <p:cBhvr>
                                        <p:cTn id="65" dur="1" fill="hold">
                                          <p:stCondLst>
                                            <p:cond delay="0"/>
                                          </p:stCondLst>
                                        </p:cTn>
                                        <p:tgtEl>
                                          <p:spTgt spid="118"/>
                                        </p:tgtEl>
                                        <p:attrNameLst>
                                          <p:attrName>style.visibility</p:attrName>
                                        </p:attrNameLst>
                                      </p:cBhvr>
                                      <p:to>
                                        <p:strVal val="visible"/>
                                      </p:to>
                                    </p:set>
                                    <p:animEffect transition="in" filter="wipe(left)">
                                      <p:cBhvr>
                                        <p:cTn id="66" dur="500"/>
                                        <p:tgtEl>
                                          <p:spTgt spid="118"/>
                                        </p:tgtEl>
                                      </p:cBhvr>
                                    </p:animEffect>
                                  </p:childTnLst>
                                </p:cTn>
                              </p:par>
                            </p:childTnLst>
                          </p:cTn>
                        </p:par>
                        <p:par>
                          <p:cTn id="67" fill="hold" nodeType="afterGroup">
                            <p:stCondLst>
                              <p:cond delay="2500"/>
                            </p:stCondLst>
                            <p:childTnLst>
                              <p:par>
                                <p:cTn id="68" presetID="22" presetClass="entr" presetSubtype="8" fill="hold" nodeType="afterEffect">
                                  <p:stCondLst>
                                    <p:cond delay="0"/>
                                  </p:stCondLst>
                                  <p:childTnLst>
                                    <p:set>
                                      <p:cBhvr>
                                        <p:cTn id="69" dur="1" fill="hold">
                                          <p:stCondLst>
                                            <p:cond delay="0"/>
                                          </p:stCondLst>
                                        </p:cTn>
                                        <p:tgtEl>
                                          <p:spTgt spid="7"/>
                                        </p:tgtEl>
                                        <p:attrNameLst>
                                          <p:attrName>style.visibility</p:attrName>
                                        </p:attrNameLst>
                                      </p:cBhvr>
                                      <p:to>
                                        <p:strVal val="visible"/>
                                      </p:to>
                                    </p:set>
                                    <p:animEffect transition="in" filter="wipe(left)">
                                      <p:cBhvr>
                                        <p:cTn id="70" dur="500"/>
                                        <p:tgtEl>
                                          <p:spTgt spid="7"/>
                                        </p:tgtEl>
                                      </p:cBhvr>
                                    </p:animEffect>
                                  </p:childTnLst>
                                </p:cTn>
                              </p:par>
                            </p:childTnLst>
                          </p:cTn>
                        </p:par>
                        <p:par>
                          <p:cTn id="71" fill="hold" nodeType="afterGroup">
                            <p:stCondLst>
                              <p:cond delay="3000"/>
                            </p:stCondLst>
                            <p:childTnLst>
                              <p:par>
                                <p:cTn id="72" presetID="22" presetClass="entr" presetSubtype="8" fill="hold" grpId="0" nodeType="afterEffect">
                                  <p:stCondLst>
                                    <p:cond delay="0"/>
                                  </p:stCondLst>
                                  <p:childTnLst>
                                    <p:set>
                                      <p:cBhvr>
                                        <p:cTn id="73" dur="1" fill="hold">
                                          <p:stCondLst>
                                            <p:cond delay="0"/>
                                          </p:stCondLst>
                                        </p:cTn>
                                        <p:tgtEl>
                                          <p:spTgt spid="122"/>
                                        </p:tgtEl>
                                        <p:attrNameLst>
                                          <p:attrName>style.visibility</p:attrName>
                                        </p:attrNameLst>
                                      </p:cBhvr>
                                      <p:to>
                                        <p:strVal val="visible"/>
                                      </p:to>
                                    </p:set>
                                    <p:animEffect transition="in" filter="wipe(left)">
                                      <p:cBhvr>
                                        <p:cTn id="74" dur="500"/>
                                        <p:tgtEl>
                                          <p:spTgt spid="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animBg="1"/>
      <p:bldP spid="100" grpId="0" animBg="1"/>
      <p:bldP spid="101" grpId="0" animBg="1"/>
      <p:bldP spid="114" grpId="0"/>
      <p:bldP spid="118" grpId="0"/>
      <p:bldP spid="12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Freeform 105"/>
          <p:cNvSpPr>
            <a:spLocks/>
          </p:cNvSpPr>
          <p:nvPr/>
        </p:nvSpPr>
        <p:spPr bwMode="auto">
          <a:xfrm>
            <a:off x="4638888" y="3350824"/>
            <a:ext cx="863600" cy="926570"/>
          </a:xfrm>
          <a:custGeom>
            <a:avLst/>
            <a:gdLst>
              <a:gd name="T0" fmla="*/ 0 w 876"/>
              <a:gd name="T1" fmla="*/ 29138806 h 952"/>
              <a:gd name="T2" fmla="*/ 0 w 876"/>
              <a:gd name="T3" fmla="*/ 477871696 h 952"/>
              <a:gd name="T4" fmla="*/ 851127092 w 876"/>
              <a:gd name="T5" fmla="*/ 924662129 h 952"/>
              <a:gd name="T6" fmla="*/ 691784020 w 876"/>
              <a:gd name="T7" fmla="*/ 0 h 952"/>
              <a:gd name="T8" fmla="*/ 367267589 w 876"/>
              <a:gd name="T9" fmla="*/ 0 h 952"/>
              <a:gd name="T10" fmla="*/ 410017760 w 876"/>
              <a:gd name="T11" fmla="*/ 244763215 h 952"/>
              <a:gd name="T12" fmla="*/ 0 w 876"/>
              <a:gd name="T13" fmla="*/ 29138806 h 95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76" h="952">
                <a:moveTo>
                  <a:pt x="0" y="30"/>
                </a:moveTo>
                <a:lnTo>
                  <a:pt x="0" y="492"/>
                </a:lnTo>
                <a:lnTo>
                  <a:pt x="876" y="952"/>
                </a:lnTo>
                <a:lnTo>
                  <a:pt x="712" y="0"/>
                </a:lnTo>
                <a:lnTo>
                  <a:pt x="378" y="0"/>
                </a:lnTo>
                <a:lnTo>
                  <a:pt x="422" y="252"/>
                </a:lnTo>
                <a:lnTo>
                  <a:pt x="0" y="3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1023" tIns="45512" rIns="91023" bIns="45512"/>
          <a:lstStyle/>
          <a:p>
            <a:pPr marL="0" marR="0" lvl="0" indent="0" algn="l" defTabSz="910268" rtl="0" eaLnBrk="1" fontAlgn="auto" latinLnBrk="0" hangingPunct="1">
              <a:lnSpc>
                <a:spcPct val="100000"/>
              </a:lnSpc>
              <a:spcBef>
                <a:spcPts val="0"/>
              </a:spcBef>
              <a:spcAft>
                <a:spcPts val="0"/>
              </a:spcAft>
              <a:buClrTx/>
              <a:buSzTx/>
              <a:buFontTx/>
              <a:buNone/>
              <a:tabLst/>
              <a:defRPr/>
            </a:pPr>
            <a:endParaRPr kumimoji="0" lang="zh-CN" altLang="en-US" sz="1787" b="0" i="0" u="none" strike="noStrike" kern="0" cap="none" spc="0" normalizeH="0" baseline="0" noProof="0">
              <a:ln>
                <a:noFill/>
              </a:ln>
              <a:solidFill>
                <a:sysClr val="windowText" lastClr="000000"/>
              </a:solidFill>
              <a:effectLst/>
              <a:uLnTx/>
              <a:uFillTx/>
              <a:cs typeface="+mn-ea"/>
              <a:sym typeface="+mn-lt"/>
            </a:endParaRPr>
          </a:p>
        </p:txBody>
      </p:sp>
      <p:sp>
        <p:nvSpPr>
          <p:cNvPr id="117" name="Freeform 107"/>
          <p:cNvSpPr>
            <a:spLocks/>
          </p:cNvSpPr>
          <p:nvPr/>
        </p:nvSpPr>
        <p:spPr bwMode="auto">
          <a:xfrm>
            <a:off x="3632413" y="3350824"/>
            <a:ext cx="866775" cy="926570"/>
          </a:xfrm>
          <a:custGeom>
            <a:avLst/>
            <a:gdLst>
              <a:gd name="T0" fmla="*/ 878 w 878"/>
              <a:gd name="T1" fmla="*/ 30 h 952"/>
              <a:gd name="T2" fmla="*/ 456 w 878"/>
              <a:gd name="T3" fmla="*/ 252 h 952"/>
              <a:gd name="T4" fmla="*/ 498 w 878"/>
              <a:gd name="T5" fmla="*/ 0 h 952"/>
              <a:gd name="T6" fmla="*/ 164 w 878"/>
              <a:gd name="T7" fmla="*/ 0 h 952"/>
              <a:gd name="T8" fmla="*/ 0 w 878"/>
              <a:gd name="T9" fmla="*/ 952 h 952"/>
              <a:gd name="T10" fmla="*/ 878 w 878"/>
              <a:gd name="T11" fmla="*/ 492 h 952"/>
              <a:gd name="T12" fmla="*/ 878 w 878"/>
              <a:gd name="T13" fmla="*/ 30 h 952"/>
            </a:gdLst>
            <a:ahLst/>
            <a:cxnLst>
              <a:cxn ang="0">
                <a:pos x="T0" y="T1"/>
              </a:cxn>
              <a:cxn ang="0">
                <a:pos x="T2" y="T3"/>
              </a:cxn>
              <a:cxn ang="0">
                <a:pos x="T4" y="T5"/>
              </a:cxn>
              <a:cxn ang="0">
                <a:pos x="T6" y="T7"/>
              </a:cxn>
              <a:cxn ang="0">
                <a:pos x="T8" y="T9"/>
              </a:cxn>
              <a:cxn ang="0">
                <a:pos x="T10" y="T11"/>
              </a:cxn>
              <a:cxn ang="0">
                <a:pos x="T12" y="T13"/>
              </a:cxn>
            </a:cxnLst>
            <a:rect l="0" t="0" r="r" b="b"/>
            <a:pathLst>
              <a:path w="878" h="952">
                <a:moveTo>
                  <a:pt x="878" y="30"/>
                </a:moveTo>
                <a:lnTo>
                  <a:pt x="456" y="252"/>
                </a:lnTo>
                <a:lnTo>
                  <a:pt x="498" y="0"/>
                </a:lnTo>
                <a:lnTo>
                  <a:pt x="164" y="0"/>
                </a:lnTo>
                <a:lnTo>
                  <a:pt x="0" y="952"/>
                </a:lnTo>
                <a:lnTo>
                  <a:pt x="878" y="492"/>
                </a:lnTo>
                <a:lnTo>
                  <a:pt x="878" y="3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1023" tIns="45512" rIns="91023" bIns="45512"/>
          <a:lstStyle/>
          <a:p>
            <a:pPr marL="0" marR="0" lvl="0" indent="0" algn="l" defTabSz="910291" rtl="0" eaLnBrk="1" fontAlgn="base" latinLnBrk="0" hangingPunct="1">
              <a:lnSpc>
                <a:spcPct val="100000"/>
              </a:lnSpc>
              <a:spcBef>
                <a:spcPct val="0"/>
              </a:spcBef>
              <a:spcAft>
                <a:spcPct val="0"/>
              </a:spcAft>
              <a:buClrTx/>
              <a:buSzTx/>
              <a:buFontTx/>
              <a:buNone/>
              <a:tabLst/>
              <a:defRPr/>
            </a:pPr>
            <a:endParaRPr kumimoji="0" lang="zh-CN" altLang="en-US" sz="1787" b="0" i="0" u="none" strike="noStrike" kern="1200" cap="none" spc="0" normalizeH="0" baseline="0" noProof="0">
              <a:ln>
                <a:noFill/>
              </a:ln>
              <a:solidFill>
                <a:prstClr val="black"/>
              </a:solidFill>
              <a:effectLst>
                <a:outerShdw blurRad="60007" dist="310007" dir="7680000" sy="30000" kx="1300200" algn="ctr" rotWithShape="0">
                  <a:prstClr val="black">
                    <a:alpha val="32000"/>
                  </a:prstClr>
                </a:outerShdw>
              </a:effectLst>
              <a:uLnTx/>
              <a:uFillTx/>
              <a:cs typeface="+mn-ea"/>
              <a:sym typeface="+mn-lt"/>
            </a:endParaRPr>
          </a:p>
        </p:txBody>
      </p:sp>
      <p:grpSp>
        <p:nvGrpSpPr>
          <p:cNvPr id="5" name="组合 4"/>
          <p:cNvGrpSpPr/>
          <p:nvPr/>
        </p:nvGrpSpPr>
        <p:grpSpPr>
          <a:xfrm>
            <a:off x="3056150" y="1438108"/>
            <a:ext cx="3022601" cy="2839286"/>
            <a:chOff x="3249281" y="1495055"/>
            <a:chExt cx="3213613" cy="3018713"/>
          </a:xfrm>
        </p:grpSpPr>
        <p:sp>
          <p:nvSpPr>
            <p:cNvPr id="114" name="Freeform 104"/>
            <p:cNvSpPr>
              <a:spLocks/>
            </p:cNvSpPr>
            <p:nvPr/>
          </p:nvSpPr>
          <p:spPr bwMode="auto">
            <a:xfrm>
              <a:off x="4932039" y="3528644"/>
              <a:ext cx="918175" cy="985124"/>
            </a:xfrm>
            <a:custGeom>
              <a:avLst/>
              <a:gdLst>
                <a:gd name="T0" fmla="*/ 0 w 876"/>
                <a:gd name="T1" fmla="*/ 29138806 h 952"/>
                <a:gd name="T2" fmla="*/ 0 w 876"/>
                <a:gd name="T3" fmla="*/ 477871696 h 952"/>
                <a:gd name="T4" fmla="*/ 851127092 w 876"/>
                <a:gd name="T5" fmla="*/ 924662129 h 952"/>
                <a:gd name="T6" fmla="*/ 691784020 w 876"/>
                <a:gd name="T7" fmla="*/ 0 h 952"/>
                <a:gd name="T8" fmla="*/ 367267589 w 876"/>
                <a:gd name="T9" fmla="*/ 0 h 952"/>
                <a:gd name="T10" fmla="*/ 410017760 w 876"/>
                <a:gd name="T11" fmla="*/ 244763215 h 952"/>
                <a:gd name="T12" fmla="*/ 0 w 876"/>
                <a:gd name="T13" fmla="*/ 29138806 h 95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76" h="952">
                  <a:moveTo>
                    <a:pt x="0" y="30"/>
                  </a:moveTo>
                  <a:lnTo>
                    <a:pt x="0" y="492"/>
                  </a:lnTo>
                  <a:lnTo>
                    <a:pt x="876" y="952"/>
                  </a:lnTo>
                  <a:lnTo>
                    <a:pt x="712" y="0"/>
                  </a:lnTo>
                  <a:lnTo>
                    <a:pt x="378" y="0"/>
                  </a:lnTo>
                  <a:lnTo>
                    <a:pt x="422" y="252"/>
                  </a:lnTo>
                  <a:lnTo>
                    <a:pt x="0" y="30"/>
                  </a:lnTo>
                  <a:close/>
                </a:path>
              </a:pathLst>
            </a:custGeom>
            <a:solidFill>
              <a:srgbClr val="D9AA27"/>
            </a:solidFill>
            <a:ln>
              <a:noFill/>
            </a:ln>
            <a:extLst/>
          </p:spPr>
          <p:txBody>
            <a:bodyPr lIns="91023" tIns="45512" rIns="91023" bIns="45512"/>
            <a:lstStyle/>
            <a:p>
              <a:pPr marL="0" marR="0" lvl="0" indent="0" algn="l" defTabSz="910268" rtl="0" eaLnBrk="1" fontAlgn="auto" latinLnBrk="0" hangingPunct="1">
                <a:lnSpc>
                  <a:spcPct val="100000"/>
                </a:lnSpc>
                <a:spcBef>
                  <a:spcPts val="0"/>
                </a:spcBef>
                <a:spcAft>
                  <a:spcPts val="0"/>
                </a:spcAft>
                <a:buClrTx/>
                <a:buSzTx/>
                <a:buFontTx/>
                <a:buNone/>
                <a:tabLst/>
                <a:defRPr/>
              </a:pPr>
              <a:endParaRPr kumimoji="0" lang="zh-CN" altLang="en-US" sz="1787" b="0" i="0" u="none" strike="noStrike" kern="0" cap="none" spc="0" normalizeH="0" baseline="0" noProof="0">
                <a:ln>
                  <a:noFill/>
                </a:ln>
                <a:solidFill>
                  <a:sysClr val="windowText" lastClr="000000"/>
                </a:solidFill>
                <a:effectLst/>
                <a:uLnTx/>
                <a:uFillTx/>
                <a:cs typeface="+mn-ea"/>
                <a:sym typeface="+mn-lt"/>
              </a:endParaRPr>
            </a:p>
          </p:txBody>
        </p:sp>
        <p:sp>
          <p:nvSpPr>
            <p:cNvPr id="116" name="Freeform 106"/>
            <p:cNvSpPr>
              <a:spLocks/>
            </p:cNvSpPr>
            <p:nvPr/>
          </p:nvSpPr>
          <p:spPr bwMode="auto">
            <a:xfrm>
              <a:off x="3861962" y="3528644"/>
              <a:ext cx="921550" cy="985124"/>
            </a:xfrm>
            <a:custGeom>
              <a:avLst/>
              <a:gdLst>
                <a:gd name="T0" fmla="*/ 854256123 w 878"/>
                <a:gd name="T1" fmla="*/ 29138806 h 952"/>
                <a:gd name="T2" fmla="*/ 443668360 w 878"/>
                <a:gd name="T3" fmla="*/ 244763215 h 952"/>
                <a:gd name="T4" fmla="*/ 484532161 w 878"/>
                <a:gd name="T5" fmla="*/ 0 h 952"/>
                <a:gd name="T6" fmla="*/ 159564590 w 878"/>
                <a:gd name="T7" fmla="*/ 0 h 952"/>
                <a:gd name="T8" fmla="*/ 0 w 878"/>
                <a:gd name="T9" fmla="*/ 924662129 h 952"/>
                <a:gd name="T10" fmla="*/ 854256123 w 878"/>
                <a:gd name="T11" fmla="*/ 477871696 h 952"/>
                <a:gd name="T12" fmla="*/ 854256123 w 878"/>
                <a:gd name="T13" fmla="*/ 29138806 h 95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78" h="952">
                  <a:moveTo>
                    <a:pt x="878" y="30"/>
                  </a:moveTo>
                  <a:lnTo>
                    <a:pt x="456" y="252"/>
                  </a:lnTo>
                  <a:lnTo>
                    <a:pt x="498" y="0"/>
                  </a:lnTo>
                  <a:lnTo>
                    <a:pt x="164" y="0"/>
                  </a:lnTo>
                  <a:lnTo>
                    <a:pt x="0" y="952"/>
                  </a:lnTo>
                  <a:lnTo>
                    <a:pt x="878" y="492"/>
                  </a:lnTo>
                  <a:lnTo>
                    <a:pt x="878" y="30"/>
                  </a:lnTo>
                  <a:close/>
                </a:path>
              </a:pathLst>
            </a:custGeom>
            <a:solidFill>
              <a:schemeClr val="accent2">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lIns="91023" tIns="45512" rIns="91023" bIns="45512"/>
            <a:lstStyle/>
            <a:p>
              <a:pPr marL="0" marR="0" lvl="0" indent="0" algn="l" defTabSz="910268" rtl="0" eaLnBrk="1" fontAlgn="auto" latinLnBrk="0" hangingPunct="1">
                <a:lnSpc>
                  <a:spcPct val="100000"/>
                </a:lnSpc>
                <a:spcBef>
                  <a:spcPts val="0"/>
                </a:spcBef>
                <a:spcAft>
                  <a:spcPts val="0"/>
                </a:spcAft>
                <a:buClrTx/>
                <a:buSzTx/>
                <a:buFontTx/>
                <a:buNone/>
                <a:tabLst/>
                <a:defRPr/>
              </a:pPr>
              <a:endParaRPr kumimoji="0" lang="zh-CN" altLang="en-US" sz="1787" b="0" i="0" u="none" strike="noStrike" kern="0" cap="none" spc="0" normalizeH="0" baseline="0" noProof="0">
                <a:ln>
                  <a:noFill/>
                </a:ln>
                <a:solidFill>
                  <a:sysClr val="windowText" lastClr="000000"/>
                </a:solidFill>
                <a:effectLst/>
                <a:uLnTx/>
                <a:uFillTx/>
                <a:cs typeface="+mn-ea"/>
                <a:sym typeface="+mn-lt"/>
              </a:endParaRPr>
            </a:p>
          </p:txBody>
        </p:sp>
        <p:sp>
          <p:nvSpPr>
            <p:cNvPr id="118" name="Freeform 108"/>
            <p:cNvSpPr>
              <a:spLocks/>
            </p:cNvSpPr>
            <p:nvPr/>
          </p:nvSpPr>
          <p:spPr bwMode="auto">
            <a:xfrm>
              <a:off x="4856088" y="1495055"/>
              <a:ext cx="1606806" cy="1866900"/>
            </a:xfrm>
            <a:custGeom>
              <a:avLst/>
              <a:gdLst>
                <a:gd name="T0" fmla="*/ 460241095 w 1534"/>
                <a:gd name="T1" fmla="*/ 934440516 h 1804"/>
                <a:gd name="T2" fmla="*/ 0 w 1534"/>
                <a:gd name="T3" fmla="*/ 0 h 1804"/>
                <a:gd name="T4" fmla="*/ 0 w 1534"/>
                <a:gd name="T5" fmla="*/ 679947018 h 1804"/>
                <a:gd name="T6" fmla="*/ 238859290 w 1534"/>
                <a:gd name="T7" fmla="*/ 1165622896 h 1804"/>
                <a:gd name="T8" fmla="*/ 774835825 w 1534"/>
                <a:gd name="T9" fmla="*/ 1243330563 h 1804"/>
                <a:gd name="T10" fmla="*/ 388389322 w 1534"/>
                <a:gd name="T11" fmla="*/ 1622157906 h 1804"/>
                <a:gd name="T12" fmla="*/ 409750474 w 1534"/>
                <a:gd name="T13" fmla="*/ 1752319530 h 1804"/>
                <a:gd name="T14" fmla="*/ 802023462 w 1534"/>
                <a:gd name="T15" fmla="*/ 1752319530 h 1804"/>
                <a:gd name="T16" fmla="*/ 1489471863 w 1534"/>
                <a:gd name="T17" fmla="*/ 1084029057 h 1804"/>
                <a:gd name="T18" fmla="*/ 460241095 w 1534"/>
                <a:gd name="T19" fmla="*/ 934440516 h 180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34" h="1804">
                  <a:moveTo>
                    <a:pt x="474" y="962"/>
                  </a:moveTo>
                  <a:lnTo>
                    <a:pt x="0" y="0"/>
                  </a:lnTo>
                  <a:lnTo>
                    <a:pt x="0" y="700"/>
                  </a:lnTo>
                  <a:lnTo>
                    <a:pt x="246" y="1200"/>
                  </a:lnTo>
                  <a:lnTo>
                    <a:pt x="798" y="1280"/>
                  </a:lnTo>
                  <a:lnTo>
                    <a:pt x="400" y="1670"/>
                  </a:lnTo>
                  <a:lnTo>
                    <a:pt x="422" y="1804"/>
                  </a:lnTo>
                  <a:lnTo>
                    <a:pt x="826" y="1804"/>
                  </a:lnTo>
                  <a:lnTo>
                    <a:pt x="1534" y="1116"/>
                  </a:lnTo>
                  <a:lnTo>
                    <a:pt x="474" y="962"/>
                  </a:lnTo>
                  <a:close/>
                </a:path>
              </a:pathLst>
            </a:custGeom>
            <a:solidFill>
              <a:schemeClr val="accent2">
                <a:lumMod val="75000"/>
              </a:schemeClr>
            </a:solidFill>
            <a:ln>
              <a:noFill/>
            </a:ln>
            <a:extLst/>
          </p:spPr>
          <p:txBody>
            <a:bodyPr lIns="91023" tIns="45512" rIns="91023" bIns="45512"/>
            <a:lstStyle/>
            <a:p>
              <a:pPr marL="0" marR="0" lvl="0" indent="0" algn="l" defTabSz="910268" rtl="0" eaLnBrk="1" fontAlgn="auto" latinLnBrk="0" hangingPunct="1">
                <a:lnSpc>
                  <a:spcPct val="100000"/>
                </a:lnSpc>
                <a:spcBef>
                  <a:spcPts val="0"/>
                </a:spcBef>
                <a:spcAft>
                  <a:spcPts val="0"/>
                </a:spcAft>
                <a:buClrTx/>
                <a:buSzTx/>
                <a:buFontTx/>
                <a:buNone/>
                <a:tabLst/>
                <a:defRPr/>
              </a:pPr>
              <a:endParaRPr kumimoji="0" lang="zh-CN" altLang="en-US" sz="1787" b="0" i="0" u="none" strike="noStrike" kern="0" cap="none" spc="0" normalizeH="0" baseline="0" noProof="0">
                <a:ln>
                  <a:noFill/>
                </a:ln>
                <a:solidFill>
                  <a:sysClr val="windowText" lastClr="000000"/>
                </a:solidFill>
                <a:effectLst/>
                <a:uLnTx/>
                <a:uFillTx/>
                <a:cs typeface="+mn-ea"/>
                <a:sym typeface="+mn-lt"/>
              </a:endParaRPr>
            </a:p>
          </p:txBody>
        </p:sp>
        <p:sp>
          <p:nvSpPr>
            <p:cNvPr id="119" name="Freeform 109"/>
            <p:cNvSpPr>
              <a:spLocks/>
            </p:cNvSpPr>
            <p:nvPr/>
          </p:nvSpPr>
          <p:spPr bwMode="auto">
            <a:xfrm>
              <a:off x="3249281" y="1495055"/>
              <a:ext cx="1606806" cy="1866900"/>
            </a:xfrm>
            <a:custGeom>
              <a:avLst/>
              <a:gdLst>
                <a:gd name="T0" fmla="*/ 1029230767 w 1534"/>
                <a:gd name="T1" fmla="*/ 934440516 h 1804"/>
                <a:gd name="T2" fmla="*/ 0 w 1534"/>
                <a:gd name="T3" fmla="*/ 1084029057 h 1804"/>
                <a:gd name="T4" fmla="*/ 687448400 w 1534"/>
                <a:gd name="T5" fmla="*/ 1752319530 h 1804"/>
                <a:gd name="T6" fmla="*/ 1079721389 w 1534"/>
                <a:gd name="T7" fmla="*/ 1752319530 h 1804"/>
                <a:gd name="T8" fmla="*/ 1103024374 w 1534"/>
                <a:gd name="T9" fmla="*/ 1622157906 h 1804"/>
                <a:gd name="T10" fmla="*/ 714636037 w 1534"/>
                <a:gd name="T11" fmla="*/ 1243330563 h 1804"/>
                <a:gd name="T12" fmla="*/ 1250612572 w 1534"/>
                <a:gd name="T13" fmla="*/ 1165622896 h 1804"/>
                <a:gd name="T14" fmla="*/ 1489471863 w 1534"/>
                <a:gd name="T15" fmla="*/ 679947018 h 1804"/>
                <a:gd name="T16" fmla="*/ 1489471863 w 1534"/>
                <a:gd name="T17" fmla="*/ 0 h 1804"/>
                <a:gd name="T18" fmla="*/ 1029230767 w 1534"/>
                <a:gd name="T19" fmla="*/ 934440516 h 180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34" h="1804">
                  <a:moveTo>
                    <a:pt x="1060" y="962"/>
                  </a:moveTo>
                  <a:lnTo>
                    <a:pt x="0" y="1116"/>
                  </a:lnTo>
                  <a:lnTo>
                    <a:pt x="708" y="1804"/>
                  </a:lnTo>
                  <a:lnTo>
                    <a:pt x="1112" y="1804"/>
                  </a:lnTo>
                  <a:lnTo>
                    <a:pt x="1136" y="1670"/>
                  </a:lnTo>
                  <a:lnTo>
                    <a:pt x="736" y="1280"/>
                  </a:lnTo>
                  <a:lnTo>
                    <a:pt x="1288" y="1200"/>
                  </a:lnTo>
                  <a:lnTo>
                    <a:pt x="1534" y="700"/>
                  </a:lnTo>
                  <a:lnTo>
                    <a:pt x="1534" y="0"/>
                  </a:lnTo>
                  <a:lnTo>
                    <a:pt x="1060" y="962"/>
                  </a:lnTo>
                  <a:close/>
                </a:path>
              </a:pathLst>
            </a:custGeom>
            <a:solidFill>
              <a:srgbClr val="D9AA27"/>
            </a:solidFill>
            <a:ln>
              <a:noFill/>
            </a:ln>
            <a:extLst>
              <a:ext uri="{91240B29-F687-4F45-9708-019B960494DF}">
                <a14:hiddenLine xmlns:a14="http://schemas.microsoft.com/office/drawing/2010/main" w="9525">
                  <a:solidFill>
                    <a:srgbClr val="000000"/>
                  </a:solidFill>
                  <a:round/>
                  <a:headEnd/>
                  <a:tailEnd/>
                </a14:hiddenLine>
              </a:ext>
            </a:extLst>
          </p:spPr>
          <p:txBody>
            <a:bodyPr lIns="91023" tIns="45512" rIns="91023" bIns="45512"/>
            <a:lstStyle/>
            <a:p>
              <a:pPr marL="0" marR="0" lvl="0" indent="0" algn="l" defTabSz="910268" rtl="0" eaLnBrk="1" fontAlgn="auto" latinLnBrk="0" hangingPunct="1">
                <a:lnSpc>
                  <a:spcPct val="100000"/>
                </a:lnSpc>
                <a:spcBef>
                  <a:spcPts val="0"/>
                </a:spcBef>
                <a:spcAft>
                  <a:spcPts val="0"/>
                </a:spcAft>
                <a:buClrTx/>
                <a:buSzTx/>
                <a:buFontTx/>
                <a:buNone/>
                <a:tabLst/>
                <a:defRPr/>
              </a:pPr>
              <a:endParaRPr kumimoji="0" lang="zh-CN" altLang="en-US" sz="1787" b="0" i="0" u="none" strike="noStrike" kern="0" cap="none" spc="0" normalizeH="0" baseline="0" noProof="0">
                <a:ln>
                  <a:noFill/>
                </a:ln>
                <a:solidFill>
                  <a:sysClr val="windowText" lastClr="000000"/>
                </a:solidFill>
                <a:effectLst/>
                <a:uLnTx/>
                <a:uFillTx/>
                <a:cs typeface="+mn-ea"/>
                <a:sym typeface="+mn-lt"/>
              </a:endParaRPr>
            </a:p>
          </p:txBody>
        </p:sp>
        <p:sp>
          <p:nvSpPr>
            <p:cNvPr id="120" name="Freeform 121"/>
            <p:cNvSpPr>
              <a:spLocks/>
            </p:cNvSpPr>
            <p:nvPr/>
          </p:nvSpPr>
          <p:spPr bwMode="auto">
            <a:xfrm>
              <a:off x="4616415" y="2941904"/>
              <a:ext cx="202539" cy="198359"/>
            </a:xfrm>
            <a:custGeom>
              <a:avLst/>
              <a:gdLst>
                <a:gd name="T0" fmla="*/ 187748664 w 192"/>
                <a:gd name="T1" fmla="*/ 93092784 h 192"/>
                <a:gd name="T2" fmla="*/ 187748664 w 192"/>
                <a:gd name="T3" fmla="*/ 93092784 h 192"/>
                <a:gd name="T4" fmla="*/ 185793063 w 192"/>
                <a:gd name="T5" fmla="*/ 112486868 h 192"/>
                <a:gd name="T6" fmla="*/ 179926258 w 192"/>
                <a:gd name="T7" fmla="*/ 129941642 h 192"/>
                <a:gd name="T8" fmla="*/ 170147258 w 192"/>
                <a:gd name="T9" fmla="*/ 145457106 h 192"/>
                <a:gd name="T10" fmla="*/ 160368258 w 192"/>
                <a:gd name="T11" fmla="*/ 159032277 h 192"/>
                <a:gd name="T12" fmla="*/ 146679047 w 192"/>
                <a:gd name="T13" fmla="*/ 170669121 h 192"/>
                <a:gd name="T14" fmla="*/ 129077641 w 192"/>
                <a:gd name="T15" fmla="*/ 178427345 h 192"/>
                <a:gd name="T16" fmla="*/ 113431836 w 192"/>
                <a:gd name="T17" fmla="*/ 184245275 h 192"/>
                <a:gd name="T18" fmla="*/ 93874828 w 192"/>
                <a:gd name="T19" fmla="*/ 186184585 h 192"/>
                <a:gd name="T20" fmla="*/ 93874828 w 192"/>
                <a:gd name="T21" fmla="*/ 186184585 h 192"/>
                <a:gd name="T22" fmla="*/ 74316828 w 192"/>
                <a:gd name="T23" fmla="*/ 184245275 h 192"/>
                <a:gd name="T24" fmla="*/ 56715422 w 192"/>
                <a:gd name="T25" fmla="*/ 178427345 h 192"/>
                <a:gd name="T26" fmla="*/ 41069617 w 192"/>
                <a:gd name="T27" fmla="*/ 170669121 h 192"/>
                <a:gd name="T28" fmla="*/ 27380406 w 192"/>
                <a:gd name="T29" fmla="*/ 159032277 h 192"/>
                <a:gd name="T30" fmla="*/ 15645805 w 192"/>
                <a:gd name="T31" fmla="*/ 145457106 h 192"/>
                <a:gd name="T32" fmla="*/ 7822406 w 192"/>
                <a:gd name="T33" fmla="*/ 129941642 h 192"/>
                <a:gd name="T34" fmla="*/ 1955602 w 192"/>
                <a:gd name="T35" fmla="*/ 112486868 h 192"/>
                <a:gd name="T36" fmla="*/ 0 w 192"/>
                <a:gd name="T37" fmla="*/ 93092784 h 192"/>
                <a:gd name="T38" fmla="*/ 0 w 192"/>
                <a:gd name="T39" fmla="*/ 93092784 h 192"/>
                <a:gd name="T40" fmla="*/ 1955602 w 192"/>
                <a:gd name="T41" fmla="*/ 73697716 h 192"/>
                <a:gd name="T42" fmla="*/ 7822406 w 192"/>
                <a:gd name="T43" fmla="*/ 56242942 h 192"/>
                <a:gd name="T44" fmla="*/ 15645805 w 192"/>
                <a:gd name="T45" fmla="*/ 40727478 h 192"/>
                <a:gd name="T46" fmla="*/ 27380406 w 192"/>
                <a:gd name="T47" fmla="*/ 27152308 h 192"/>
                <a:gd name="T48" fmla="*/ 41069617 w 192"/>
                <a:gd name="T49" fmla="*/ 17454774 h 192"/>
                <a:gd name="T50" fmla="*/ 56715422 w 192"/>
                <a:gd name="T51" fmla="*/ 7757240 h 192"/>
                <a:gd name="T52" fmla="*/ 74316828 w 192"/>
                <a:gd name="T53" fmla="*/ 1939310 h 192"/>
                <a:gd name="T54" fmla="*/ 93874828 w 192"/>
                <a:gd name="T55" fmla="*/ 0 h 192"/>
                <a:gd name="T56" fmla="*/ 93874828 w 192"/>
                <a:gd name="T57" fmla="*/ 0 h 192"/>
                <a:gd name="T58" fmla="*/ 113431836 w 192"/>
                <a:gd name="T59" fmla="*/ 1939310 h 192"/>
                <a:gd name="T60" fmla="*/ 129077641 w 192"/>
                <a:gd name="T61" fmla="*/ 7757240 h 192"/>
                <a:gd name="T62" fmla="*/ 146679047 w 192"/>
                <a:gd name="T63" fmla="*/ 17454774 h 192"/>
                <a:gd name="T64" fmla="*/ 160368258 w 192"/>
                <a:gd name="T65" fmla="*/ 27152308 h 192"/>
                <a:gd name="T66" fmla="*/ 170147258 w 192"/>
                <a:gd name="T67" fmla="*/ 40727478 h 192"/>
                <a:gd name="T68" fmla="*/ 179926258 w 192"/>
                <a:gd name="T69" fmla="*/ 56242942 h 192"/>
                <a:gd name="T70" fmla="*/ 185793063 w 192"/>
                <a:gd name="T71" fmla="*/ 73697716 h 192"/>
                <a:gd name="T72" fmla="*/ 187748664 w 192"/>
                <a:gd name="T73" fmla="*/ 93092784 h 192"/>
                <a:gd name="T74" fmla="*/ 187748664 w 192"/>
                <a:gd name="T75" fmla="*/ 93092784 h 19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92" h="192">
                  <a:moveTo>
                    <a:pt x="192" y="96"/>
                  </a:moveTo>
                  <a:lnTo>
                    <a:pt x="192" y="96"/>
                  </a:lnTo>
                  <a:lnTo>
                    <a:pt x="190" y="116"/>
                  </a:lnTo>
                  <a:lnTo>
                    <a:pt x="184" y="134"/>
                  </a:lnTo>
                  <a:lnTo>
                    <a:pt x="174" y="150"/>
                  </a:lnTo>
                  <a:lnTo>
                    <a:pt x="164" y="164"/>
                  </a:lnTo>
                  <a:lnTo>
                    <a:pt x="150" y="176"/>
                  </a:lnTo>
                  <a:lnTo>
                    <a:pt x="132" y="184"/>
                  </a:lnTo>
                  <a:lnTo>
                    <a:pt x="116" y="190"/>
                  </a:lnTo>
                  <a:lnTo>
                    <a:pt x="96" y="192"/>
                  </a:lnTo>
                  <a:lnTo>
                    <a:pt x="76" y="190"/>
                  </a:lnTo>
                  <a:lnTo>
                    <a:pt x="58" y="184"/>
                  </a:lnTo>
                  <a:lnTo>
                    <a:pt x="42" y="176"/>
                  </a:lnTo>
                  <a:lnTo>
                    <a:pt x="28" y="164"/>
                  </a:lnTo>
                  <a:lnTo>
                    <a:pt x="16" y="150"/>
                  </a:lnTo>
                  <a:lnTo>
                    <a:pt x="8" y="134"/>
                  </a:lnTo>
                  <a:lnTo>
                    <a:pt x="2" y="116"/>
                  </a:lnTo>
                  <a:lnTo>
                    <a:pt x="0" y="96"/>
                  </a:lnTo>
                  <a:lnTo>
                    <a:pt x="2" y="76"/>
                  </a:lnTo>
                  <a:lnTo>
                    <a:pt x="8" y="58"/>
                  </a:lnTo>
                  <a:lnTo>
                    <a:pt x="16" y="42"/>
                  </a:lnTo>
                  <a:lnTo>
                    <a:pt x="28" y="28"/>
                  </a:lnTo>
                  <a:lnTo>
                    <a:pt x="42" y="18"/>
                  </a:lnTo>
                  <a:lnTo>
                    <a:pt x="58" y="8"/>
                  </a:lnTo>
                  <a:lnTo>
                    <a:pt x="76" y="2"/>
                  </a:lnTo>
                  <a:lnTo>
                    <a:pt x="96" y="0"/>
                  </a:lnTo>
                  <a:lnTo>
                    <a:pt x="116" y="2"/>
                  </a:lnTo>
                  <a:lnTo>
                    <a:pt x="132" y="8"/>
                  </a:lnTo>
                  <a:lnTo>
                    <a:pt x="150" y="18"/>
                  </a:lnTo>
                  <a:lnTo>
                    <a:pt x="164" y="28"/>
                  </a:lnTo>
                  <a:lnTo>
                    <a:pt x="174" y="42"/>
                  </a:lnTo>
                  <a:lnTo>
                    <a:pt x="184" y="58"/>
                  </a:lnTo>
                  <a:lnTo>
                    <a:pt x="190" y="76"/>
                  </a:lnTo>
                  <a:lnTo>
                    <a:pt x="192" y="96"/>
                  </a:lnTo>
                  <a:close/>
                </a:path>
              </a:pathLst>
            </a:custGeom>
            <a:solidFill>
              <a:srgbClr val="D9AA27"/>
            </a:solidFill>
            <a:ln>
              <a:noFill/>
            </a:ln>
            <a:extLst/>
          </p:spPr>
          <p:txBody>
            <a:bodyPr lIns="91023" tIns="45512" rIns="91023" bIns="45512"/>
            <a:lstStyle/>
            <a:p>
              <a:pPr marL="0" marR="0" lvl="0" indent="0" algn="l" defTabSz="910268" rtl="0" eaLnBrk="1" fontAlgn="auto" latinLnBrk="0" hangingPunct="1">
                <a:lnSpc>
                  <a:spcPct val="100000"/>
                </a:lnSpc>
                <a:spcBef>
                  <a:spcPts val="0"/>
                </a:spcBef>
                <a:spcAft>
                  <a:spcPts val="0"/>
                </a:spcAft>
                <a:buClrTx/>
                <a:buSzTx/>
                <a:buFontTx/>
                <a:buNone/>
                <a:tabLst/>
                <a:defRPr/>
              </a:pPr>
              <a:endParaRPr kumimoji="0" lang="zh-CN" altLang="en-US" sz="1787" b="0" i="0" u="none" strike="noStrike" kern="0" cap="none" spc="0" normalizeH="0" baseline="0" noProof="0">
                <a:ln>
                  <a:noFill/>
                </a:ln>
                <a:solidFill>
                  <a:sysClr val="windowText" lastClr="000000"/>
                </a:solidFill>
                <a:effectLst/>
                <a:uLnTx/>
                <a:uFillTx/>
                <a:cs typeface="+mn-ea"/>
                <a:sym typeface="+mn-lt"/>
              </a:endParaRPr>
            </a:p>
          </p:txBody>
        </p:sp>
        <p:sp>
          <p:nvSpPr>
            <p:cNvPr id="121" name="Freeform 122"/>
            <p:cNvSpPr>
              <a:spLocks/>
            </p:cNvSpPr>
            <p:nvPr/>
          </p:nvSpPr>
          <p:spPr bwMode="auto">
            <a:xfrm>
              <a:off x="4857777" y="2891896"/>
              <a:ext cx="251485" cy="248365"/>
            </a:xfrm>
            <a:custGeom>
              <a:avLst/>
              <a:gdLst>
                <a:gd name="T0" fmla="*/ 233121011 w 240"/>
                <a:gd name="T1" fmla="*/ 116560999 h 240"/>
                <a:gd name="T2" fmla="*/ 233121011 w 240"/>
                <a:gd name="T3" fmla="*/ 116560999 h 240"/>
                <a:gd name="T4" fmla="*/ 231178451 w 240"/>
                <a:gd name="T5" fmla="*/ 128217394 h 240"/>
                <a:gd name="T6" fmla="*/ 231178451 w 240"/>
                <a:gd name="T7" fmla="*/ 139872804 h 240"/>
                <a:gd name="T8" fmla="*/ 223407225 w 240"/>
                <a:gd name="T9" fmla="*/ 161243027 h 240"/>
                <a:gd name="T10" fmla="*/ 211751865 w 240"/>
                <a:gd name="T11" fmla="*/ 180669696 h 240"/>
                <a:gd name="T12" fmla="*/ 198152958 w 240"/>
                <a:gd name="T13" fmla="*/ 198153796 h 240"/>
                <a:gd name="T14" fmla="*/ 180668932 w 240"/>
                <a:gd name="T15" fmla="*/ 211752760 h 240"/>
                <a:gd name="T16" fmla="*/ 161242345 w 240"/>
                <a:gd name="T17" fmla="*/ 223408170 h 240"/>
                <a:gd name="T18" fmla="*/ 139872213 w 240"/>
                <a:gd name="T19" fmla="*/ 229236860 h 240"/>
                <a:gd name="T20" fmla="*/ 128216852 w 240"/>
                <a:gd name="T21" fmla="*/ 231179429 h 240"/>
                <a:gd name="T22" fmla="*/ 116560506 w 240"/>
                <a:gd name="T23" fmla="*/ 233121997 h 240"/>
                <a:gd name="T24" fmla="*/ 116560506 w 240"/>
                <a:gd name="T25" fmla="*/ 233121997 h 240"/>
                <a:gd name="T26" fmla="*/ 104904160 w 240"/>
                <a:gd name="T27" fmla="*/ 231179429 h 240"/>
                <a:gd name="T28" fmla="*/ 93248799 w 240"/>
                <a:gd name="T29" fmla="*/ 229236860 h 240"/>
                <a:gd name="T30" fmla="*/ 69936106 w 240"/>
                <a:gd name="T31" fmla="*/ 223408170 h 240"/>
                <a:gd name="T32" fmla="*/ 50509520 w 240"/>
                <a:gd name="T33" fmla="*/ 211752760 h 240"/>
                <a:gd name="T34" fmla="*/ 33025493 w 240"/>
                <a:gd name="T35" fmla="*/ 198153796 h 240"/>
                <a:gd name="T36" fmla="*/ 19426587 w 240"/>
                <a:gd name="T37" fmla="*/ 180669696 h 240"/>
                <a:gd name="T38" fmla="*/ 7770240 w 240"/>
                <a:gd name="T39" fmla="*/ 161243027 h 240"/>
                <a:gd name="T40" fmla="*/ 1942560 w 240"/>
                <a:gd name="T41" fmla="*/ 139872804 h 240"/>
                <a:gd name="T42" fmla="*/ 0 w 240"/>
                <a:gd name="T43" fmla="*/ 128217394 h 240"/>
                <a:gd name="T44" fmla="*/ 0 w 240"/>
                <a:gd name="T45" fmla="*/ 116560999 h 240"/>
                <a:gd name="T46" fmla="*/ 0 w 240"/>
                <a:gd name="T47" fmla="*/ 116560999 h 240"/>
                <a:gd name="T48" fmla="*/ 0 w 240"/>
                <a:gd name="T49" fmla="*/ 104904603 h 240"/>
                <a:gd name="T50" fmla="*/ 1942560 w 240"/>
                <a:gd name="T51" fmla="*/ 93249193 h 240"/>
                <a:gd name="T52" fmla="*/ 7770240 w 240"/>
                <a:gd name="T53" fmla="*/ 69936402 h 240"/>
                <a:gd name="T54" fmla="*/ 19426587 w 240"/>
                <a:gd name="T55" fmla="*/ 50509733 h 240"/>
                <a:gd name="T56" fmla="*/ 33025493 w 240"/>
                <a:gd name="T57" fmla="*/ 33025633 h 240"/>
                <a:gd name="T58" fmla="*/ 50509520 w 240"/>
                <a:gd name="T59" fmla="*/ 19426669 h 240"/>
                <a:gd name="T60" fmla="*/ 69936106 w 240"/>
                <a:gd name="T61" fmla="*/ 7770273 h 240"/>
                <a:gd name="T62" fmla="*/ 93248799 w 240"/>
                <a:gd name="T63" fmla="*/ 1942568 h 240"/>
                <a:gd name="T64" fmla="*/ 104904160 w 240"/>
                <a:gd name="T65" fmla="*/ 0 h 240"/>
                <a:gd name="T66" fmla="*/ 116560506 w 240"/>
                <a:gd name="T67" fmla="*/ 0 h 240"/>
                <a:gd name="T68" fmla="*/ 116560506 w 240"/>
                <a:gd name="T69" fmla="*/ 0 h 240"/>
                <a:gd name="T70" fmla="*/ 128216852 w 240"/>
                <a:gd name="T71" fmla="*/ 0 h 240"/>
                <a:gd name="T72" fmla="*/ 139872213 w 240"/>
                <a:gd name="T73" fmla="*/ 1942568 h 240"/>
                <a:gd name="T74" fmla="*/ 161242345 w 240"/>
                <a:gd name="T75" fmla="*/ 7770273 h 240"/>
                <a:gd name="T76" fmla="*/ 180668932 w 240"/>
                <a:gd name="T77" fmla="*/ 19426669 h 240"/>
                <a:gd name="T78" fmla="*/ 198152958 w 240"/>
                <a:gd name="T79" fmla="*/ 33025633 h 240"/>
                <a:gd name="T80" fmla="*/ 211751865 w 240"/>
                <a:gd name="T81" fmla="*/ 50509733 h 240"/>
                <a:gd name="T82" fmla="*/ 223407225 w 240"/>
                <a:gd name="T83" fmla="*/ 69936402 h 240"/>
                <a:gd name="T84" fmla="*/ 231178451 w 240"/>
                <a:gd name="T85" fmla="*/ 93249193 h 240"/>
                <a:gd name="T86" fmla="*/ 231178451 w 240"/>
                <a:gd name="T87" fmla="*/ 104904603 h 240"/>
                <a:gd name="T88" fmla="*/ 233121011 w 240"/>
                <a:gd name="T89" fmla="*/ 116560999 h 240"/>
                <a:gd name="T90" fmla="*/ 233121011 w 240"/>
                <a:gd name="T91" fmla="*/ 116560999 h 240"/>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240" h="240">
                  <a:moveTo>
                    <a:pt x="240" y="120"/>
                  </a:moveTo>
                  <a:lnTo>
                    <a:pt x="240" y="120"/>
                  </a:lnTo>
                  <a:lnTo>
                    <a:pt x="238" y="132"/>
                  </a:lnTo>
                  <a:lnTo>
                    <a:pt x="238" y="144"/>
                  </a:lnTo>
                  <a:lnTo>
                    <a:pt x="230" y="166"/>
                  </a:lnTo>
                  <a:lnTo>
                    <a:pt x="218" y="186"/>
                  </a:lnTo>
                  <a:lnTo>
                    <a:pt x="204" y="204"/>
                  </a:lnTo>
                  <a:lnTo>
                    <a:pt x="186" y="218"/>
                  </a:lnTo>
                  <a:lnTo>
                    <a:pt x="166" y="230"/>
                  </a:lnTo>
                  <a:lnTo>
                    <a:pt x="144" y="236"/>
                  </a:lnTo>
                  <a:lnTo>
                    <a:pt x="132" y="238"/>
                  </a:lnTo>
                  <a:lnTo>
                    <a:pt x="120" y="240"/>
                  </a:lnTo>
                  <a:lnTo>
                    <a:pt x="108" y="238"/>
                  </a:lnTo>
                  <a:lnTo>
                    <a:pt x="96" y="236"/>
                  </a:lnTo>
                  <a:lnTo>
                    <a:pt x="72" y="230"/>
                  </a:lnTo>
                  <a:lnTo>
                    <a:pt x="52" y="218"/>
                  </a:lnTo>
                  <a:lnTo>
                    <a:pt x="34" y="204"/>
                  </a:lnTo>
                  <a:lnTo>
                    <a:pt x="20" y="186"/>
                  </a:lnTo>
                  <a:lnTo>
                    <a:pt x="8" y="166"/>
                  </a:lnTo>
                  <a:lnTo>
                    <a:pt x="2" y="144"/>
                  </a:lnTo>
                  <a:lnTo>
                    <a:pt x="0" y="132"/>
                  </a:lnTo>
                  <a:lnTo>
                    <a:pt x="0" y="120"/>
                  </a:lnTo>
                  <a:lnTo>
                    <a:pt x="0" y="108"/>
                  </a:lnTo>
                  <a:lnTo>
                    <a:pt x="2" y="96"/>
                  </a:lnTo>
                  <a:lnTo>
                    <a:pt x="8" y="72"/>
                  </a:lnTo>
                  <a:lnTo>
                    <a:pt x="20" y="52"/>
                  </a:lnTo>
                  <a:lnTo>
                    <a:pt x="34" y="34"/>
                  </a:lnTo>
                  <a:lnTo>
                    <a:pt x="52" y="20"/>
                  </a:lnTo>
                  <a:lnTo>
                    <a:pt x="72" y="8"/>
                  </a:lnTo>
                  <a:lnTo>
                    <a:pt x="96" y="2"/>
                  </a:lnTo>
                  <a:lnTo>
                    <a:pt x="108" y="0"/>
                  </a:lnTo>
                  <a:lnTo>
                    <a:pt x="120" y="0"/>
                  </a:lnTo>
                  <a:lnTo>
                    <a:pt x="132" y="0"/>
                  </a:lnTo>
                  <a:lnTo>
                    <a:pt x="144" y="2"/>
                  </a:lnTo>
                  <a:lnTo>
                    <a:pt x="166" y="8"/>
                  </a:lnTo>
                  <a:lnTo>
                    <a:pt x="186" y="20"/>
                  </a:lnTo>
                  <a:lnTo>
                    <a:pt x="204" y="34"/>
                  </a:lnTo>
                  <a:lnTo>
                    <a:pt x="218" y="52"/>
                  </a:lnTo>
                  <a:lnTo>
                    <a:pt x="230" y="72"/>
                  </a:lnTo>
                  <a:lnTo>
                    <a:pt x="238" y="96"/>
                  </a:lnTo>
                  <a:lnTo>
                    <a:pt x="238" y="108"/>
                  </a:lnTo>
                  <a:lnTo>
                    <a:pt x="240" y="120"/>
                  </a:lnTo>
                  <a:close/>
                </a:path>
              </a:pathLst>
            </a:custGeom>
            <a:solidFill>
              <a:schemeClr val="accent2">
                <a:lumMod val="75000"/>
              </a:schemeClr>
            </a:solidFill>
            <a:ln>
              <a:noFill/>
            </a:ln>
            <a:extLst/>
          </p:spPr>
          <p:txBody>
            <a:bodyPr lIns="91023" tIns="45512" rIns="91023" bIns="45512"/>
            <a:lstStyle/>
            <a:p>
              <a:pPr marL="0" marR="0" lvl="0" indent="0" algn="l" defTabSz="910268" rtl="0" eaLnBrk="1" fontAlgn="auto" latinLnBrk="0" hangingPunct="1">
                <a:lnSpc>
                  <a:spcPct val="100000"/>
                </a:lnSpc>
                <a:spcBef>
                  <a:spcPts val="0"/>
                </a:spcBef>
                <a:spcAft>
                  <a:spcPts val="0"/>
                </a:spcAft>
                <a:buClrTx/>
                <a:buSzTx/>
                <a:buFontTx/>
                <a:buNone/>
                <a:tabLst/>
                <a:defRPr/>
              </a:pPr>
              <a:endParaRPr kumimoji="0" lang="zh-CN" altLang="en-US" sz="1787" b="0" i="0" u="none" strike="noStrike" kern="0" cap="none" spc="0" normalizeH="0" baseline="0" noProof="0">
                <a:ln>
                  <a:noFill/>
                </a:ln>
                <a:solidFill>
                  <a:sysClr val="windowText" lastClr="000000"/>
                </a:solidFill>
                <a:effectLst/>
                <a:uLnTx/>
                <a:uFillTx/>
                <a:cs typeface="+mn-ea"/>
                <a:sym typeface="+mn-lt"/>
              </a:endParaRPr>
            </a:p>
          </p:txBody>
        </p:sp>
        <p:sp>
          <p:nvSpPr>
            <p:cNvPr id="122" name="Freeform 123"/>
            <p:cNvSpPr>
              <a:spLocks/>
            </p:cNvSpPr>
            <p:nvPr/>
          </p:nvSpPr>
          <p:spPr bwMode="auto">
            <a:xfrm>
              <a:off x="4616415" y="3181934"/>
              <a:ext cx="202539" cy="195025"/>
            </a:xfrm>
            <a:custGeom>
              <a:avLst/>
              <a:gdLst>
                <a:gd name="T0" fmla="*/ 187748664 w 192"/>
                <a:gd name="T1" fmla="*/ 90563894 h 190"/>
                <a:gd name="T2" fmla="*/ 187748664 w 192"/>
                <a:gd name="T3" fmla="*/ 90563894 h 190"/>
                <a:gd name="T4" fmla="*/ 185793063 w 192"/>
                <a:gd name="T5" fmla="*/ 109833722 h 190"/>
                <a:gd name="T6" fmla="*/ 179926258 w 192"/>
                <a:gd name="T7" fmla="*/ 127175786 h 190"/>
                <a:gd name="T8" fmla="*/ 170147258 w 192"/>
                <a:gd name="T9" fmla="*/ 142591063 h 190"/>
                <a:gd name="T10" fmla="*/ 160368258 w 192"/>
                <a:gd name="T11" fmla="*/ 156078574 h 190"/>
                <a:gd name="T12" fmla="*/ 146679047 w 192"/>
                <a:gd name="T13" fmla="*/ 167640276 h 190"/>
                <a:gd name="T14" fmla="*/ 129077641 w 192"/>
                <a:gd name="T15" fmla="*/ 175348403 h 190"/>
                <a:gd name="T16" fmla="*/ 113431836 w 192"/>
                <a:gd name="T17" fmla="*/ 181128765 h 190"/>
                <a:gd name="T18" fmla="*/ 93874828 w 192"/>
                <a:gd name="T19" fmla="*/ 183055552 h 190"/>
                <a:gd name="T20" fmla="*/ 93874828 w 192"/>
                <a:gd name="T21" fmla="*/ 183055552 h 190"/>
                <a:gd name="T22" fmla="*/ 74316828 w 192"/>
                <a:gd name="T23" fmla="*/ 181128765 h 190"/>
                <a:gd name="T24" fmla="*/ 56715422 w 192"/>
                <a:gd name="T25" fmla="*/ 175348403 h 190"/>
                <a:gd name="T26" fmla="*/ 41069617 w 192"/>
                <a:gd name="T27" fmla="*/ 167640276 h 190"/>
                <a:gd name="T28" fmla="*/ 27380406 w 192"/>
                <a:gd name="T29" fmla="*/ 156078574 h 190"/>
                <a:gd name="T30" fmla="*/ 15645805 w 192"/>
                <a:gd name="T31" fmla="*/ 142591063 h 190"/>
                <a:gd name="T32" fmla="*/ 7822406 w 192"/>
                <a:gd name="T33" fmla="*/ 127175786 h 190"/>
                <a:gd name="T34" fmla="*/ 1955602 w 192"/>
                <a:gd name="T35" fmla="*/ 109833722 h 190"/>
                <a:gd name="T36" fmla="*/ 0 w 192"/>
                <a:gd name="T37" fmla="*/ 90563894 h 190"/>
                <a:gd name="T38" fmla="*/ 0 w 192"/>
                <a:gd name="T39" fmla="*/ 90563894 h 190"/>
                <a:gd name="T40" fmla="*/ 1955602 w 192"/>
                <a:gd name="T41" fmla="*/ 73221830 h 190"/>
                <a:gd name="T42" fmla="*/ 7822406 w 192"/>
                <a:gd name="T43" fmla="*/ 55879766 h 190"/>
                <a:gd name="T44" fmla="*/ 15645805 w 192"/>
                <a:gd name="T45" fmla="*/ 40464490 h 190"/>
                <a:gd name="T46" fmla="*/ 27380406 w 192"/>
                <a:gd name="T47" fmla="*/ 26976978 h 190"/>
                <a:gd name="T48" fmla="*/ 41069617 w 192"/>
                <a:gd name="T49" fmla="*/ 15415276 h 190"/>
                <a:gd name="T50" fmla="*/ 56715422 w 192"/>
                <a:gd name="T51" fmla="*/ 7707149 h 190"/>
                <a:gd name="T52" fmla="*/ 74316828 w 192"/>
                <a:gd name="T53" fmla="*/ 1926787 h 190"/>
                <a:gd name="T54" fmla="*/ 93874828 w 192"/>
                <a:gd name="T55" fmla="*/ 0 h 190"/>
                <a:gd name="T56" fmla="*/ 93874828 w 192"/>
                <a:gd name="T57" fmla="*/ 0 h 190"/>
                <a:gd name="T58" fmla="*/ 113431836 w 192"/>
                <a:gd name="T59" fmla="*/ 1926787 h 190"/>
                <a:gd name="T60" fmla="*/ 129077641 w 192"/>
                <a:gd name="T61" fmla="*/ 7707149 h 190"/>
                <a:gd name="T62" fmla="*/ 146679047 w 192"/>
                <a:gd name="T63" fmla="*/ 15415276 h 190"/>
                <a:gd name="T64" fmla="*/ 160368258 w 192"/>
                <a:gd name="T65" fmla="*/ 26976978 h 190"/>
                <a:gd name="T66" fmla="*/ 170147258 w 192"/>
                <a:gd name="T67" fmla="*/ 40464490 h 190"/>
                <a:gd name="T68" fmla="*/ 179926258 w 192"/>
                <a:gd name="T69" fmla="*/ 55879766 h 190"/>
                <a:gd name="T70" fmla="*/ 185793063 w 192"/>
                <a:gd name="T71" fmla="*/ 73221830 h 190"/>
                <a:gd name="T72" fmla="*/ 187748664 w 192"/>
                <a:gd name="T73" fmla="*/ 90563894 h 190"/>
                <a:gd name="T74" fmla="*/ 187748664 w 192"/>
                <a:gd name="T75" fmla="*/ 90563894 h 19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92" h="190">
                  <a:moveTo>
                    <a:pt x="192" y="94"/>
                  </a:moveTo>
                  <a:lnTo>
                    <a:pt x="192" y="94"/>
                  </a:lnTo>
                  <a:lnTo>
                    <a:pt x="190" y="114"/>
                  </a:lnTo>
                  <a:lnTo>
                    <a:pt x="184" y="132"/>
                  </a:lnTo>
                  <a:lnTo>
                    <a:pt x="174" y="148"/>
                  </a:lnTo>
                  <a:lnTo>
                    <a:pt x="164" y="162"/>
                  </a:lnTo>
                  <a:lnTo>
                    <a:pt x="150" y="174"/>
                  </a:lnTo>
                  <a:lnTo>
                    <a:pt x="132" y="182"/>
                  </a:lnTo>
                  <a:lnTo>
                    <a:pt x="116" y="188"/>
                  </a:lnTo>
                  <a:lnTo>
                    <a:pt x="96" y="190"/>
                  </a:lnTo>
                  <a:lnTo>
                    <a:pt x="76" y="188"/>
                  </a:lnTo>
                  <a:lnTo>
                    <a:pt x="58" y="182"/>
                  </a:lnTo>
                  <a:lnTo>
                    <a:pt x="42" y="174"/>
                  </a:lnTo>
                  <a:lnTo>
                    <a:pt x="28" y="162"/>
                  </a:lnTo>
                  <a:lnTo>
                    <a:pt x="16" y="148"/>
                  </a:lnTo>
                  <a:lnTo>
                    <a:pt x="8" y="132"/>
                  </a:lnTo>
                  <a:lnTo>
                    <a:pt x="2" y="114"/>
                  </a:lnTo>
                  <a:lnTo>
                    <a:pt x="0" y="94"/>
                  </a:lnTo>
                  <a:lnTo>
                    <a:pt x="2" y="76"/>
                  </a:lnTo>
                  <a:lnTo>
                    <a:pt x="8" y="58"/>
                  </a:lnTo>
                  <a:lnTo>
                    <a:pt x="16" y="42"/>
                  </a:lnTo>
                  <a:lnTo>
                    <a:pt x="28" y="28"/>
                  </a:lnTo>
                  <a:lnTo>
                    <a:pt x="42" y="16"/>
                  </a:lnTo>
                  <a:lnTo>
                    <a:pt x="58" y="8"/>
                  </a:lnTo>
                  <a:lnTo>
                    <a:pt x="76" y="2"/>
                  </a:lnTo>
                  <a:lnTo>
                    <a:pt x="96" y="0"/>
                  </a:lnTo>
                  <a:lnTo>
                    <a:pt x="116" y="2"/>
                  </a:lnTo>
                  <a:lnTo>
                    <a:pt x="132" y="8"/>
                  </a:lnTo>
                  <a:lnTo>
                    <a:pt x="150" y="16"/>
                  </a:lnTo>
                  <a:lnTo>
                    <a:pt x="164" y="28"/>
                  </a:lnTo>
                  <a:lnTo>
                    <a:pt x="174" y="42"/>
                  </a:lnTo>
                  <a:lnTo>
                    <a:pt x="184" y="58"/>
                  </a:lnTo>
                  <a:lnTo>
                    <a:pt x="190" y="76"/>
                  </a:lnTo>
                  <a:lnTo>
                    <a:pt x="192" y="94"/>
                  </a:lnTo>
                  <a:close/>
                </a:path>
              </a:pathLst>
            </a:custGeom>
            <a:solidFill>
              <a:schemeClr val="accent2">
                <a:lumMod val="75000"/>
              </a:schemeClr>
            </a:solidFill>
            <a:ln>
              <a:noFill/>
            </a:ln>
            <a:extLst/>
          </p:spPr>
          <p:txBody>
            <a:bodyPr lIns="91023" tIns="45512" rIns="91023" bIns="45512"/>
            <a:lstStyle/>
            <a:p>
              <a:pPr marL="0" marR="0" lvl="0" indent="0" algn="l" defTabSz="910268" rtl="0" eaLnBrk="1" fontAlgn="auto" latinLnBrk="0" hangingPunct="1">
                <a:lnSpc>
                  <a:spcPct val="100000"/>
                </a:lnSpc>
                <a:spcBef>
                  <a:spcPts val="0"/>
                </a:spcBef>
                <a:spcAft>
                  <a:spcPts val="0"/>
                </a:spcAft>
                <a:buClrTx/>
                <a:buSzTx/>
                <a:buFontTx/>
                <a:buNone/>
                <a:tabLst/>
                <a:defRPr/>
              </a:pPr>
              <a:endParaRPr kumimoji="0" lang="zh-CN" altLang="en-US" sz="1787" b="0" i="0" u="none" strike="noStrike" kern="0" cap="none" spc="0" normalizeH="0" baseline="0" noProof="0">
                <a:ln>
                  <a:noFill/>
                </a:ln>
                <a:solidFill>
                  <a:sysClr val="windowText" lastClr="000000"/>
                </a:solidFill>
                <a:effectLst/>
                <a:uLnTx/>
                <a:uFillTx/>
                <a:cs typeface="+mn-ea"/>
                <a:sym typeface="+mn-lt"/>
              </a:endParaRPr>
            </a:p>
          </p:txBody>
        </p:sp>
        <p:sp>
          <p:nvSpPr>
            <p:cNvPr id="123" name="Freeform 124"/>
            <p:cNvSpPr>
              <a:spLocks/>
            </p:cNvSpPr>
            <p:nvPr/>
          </p:nvSpPr>
          <p:spPr bwMode="auto">
            <a:xfrm>
              <a:off x="4857777" y="3181934"/>
              <a:ext cx="199163" cy="195025"/>
            </a:xfrm>
            <a:custGeom>
              <a:avLst/>
              <a:gdLst>
                <a:gd name="T0" fmla="*/ 184619633 w 190"/>
                <a:gd name="T1" fmla="*/ 90563894 h 190"/>
                <a:gd name="T2" fmla="*/ 184619633 w 190"/>
                <a:gd name="T3" fmla="*/ 90563894 h 190"/>
                <a:gd name="T4" fmla="*/ 182676382 w 190"/>
                <a:gd name="T5" fmla="*/ 109833722 h 190"/>
                <a:gd name="T6" fmla="*/ 176846631 w 190"/>
                <a:gd name="T7" fmla="*/ 127175786 h 190"/>
                <a:gd name="T8" fmla="*/ 169072644 w 190"/>
                <a:gd name="T9" fmla="*/ 142591063 h 190"/>
                <a:gd name="T10" fmla="*/ 157412155 w 190"/>
                <a:gd name="T11" fmla="*/ 156078574 h 190"/>
                <a:gd name="T12" fmla="*/ 143809403 w 190"/>
                <a:gd name="T13" fmla="*/ 167640276 h 190"/>
                <a:gd name="T14" fmla="*/ 128262413 w 190"/>
                <a:gd name="T15" fmla="*/ 175348403 h 190"/>
                <a:gd name="T16" fmla="*/ 110772174 w 190"/>
                <a:gd name="T17" fmla="*/ 181128765 h 190"/>
                <a:gd name="T18" fmla="*/ 91337698 w 190"/>
                <a:gd name="T19" fmla="*/ 183055552 h 190"/>
                <a:gd name="T20" fmla="*/ 91337698 w 190"/>
                <a:gd name="T21" fmla="*/ 183055552 h 190"/>
                <a:gd name="T22" fmla="*/ 73847459 w 190"/>
                <a:gd name="T23" fmla="*/ 181128765 h 190"/>
                <a:gd name="T24" fmla="*/ 56357219 w 190"/>
                <a:gd name="T25" fmla="*/ 175348403 h 190"/>
                <a:gd name="T26" fmla="*/ 40810230 w 190"/>
                <a:gd name="T27" fmla="*/ 167640276 h 190"/>
                <a:gd name="T28" fmla="*/ 27207477 w 190"/>
                <a:gd name="T29" fmla="*/ 156078574 h 190"/>
                <a:gd name="T30" fmla="*/ 15546989 w 190"/>
                <a:gd name="T31" fmla="*/ 142591063 h 190"/>
                <a:gd name="T32" fmla="*/ 7773002 w 190"/>
                <a:gd name="T33" fmla="*/ 127175786 h 190"/>
                <a:gd name="T34" fmla="*/ 1943250 w 190"/>
                <a:gd name="T35" fmla="*/ 109833722 h 190"/>
                <a:gd name="T36" fmla="*/ 0 w 190"/>
                <a:gd name="T37" fmla="*/ 90563894 h 190"/>
                <a:gd name="T38" fmla="*/ 0 w 190"/>
                <a:gd name="T39" fmla="*/ 90563894 h 190"/>
                <a:gd name="T40" fmla="*/ 1943250 w 190"/>
                <a:gd name="T41" fmla="*/ 73221830 h 190"/>
                <a:gd name="T42" fmla="*/ 7773002 w 190"/>
                <a:gd name="T43" fmla="*/ 55879766 h 190"/>
                <a:gd name="T44" fmla="*/ 15546989 w 190"/>
                <a:gd name="T45" fmla="*/ 40464490 h 190"/>
                <a:gd name="T46" fmla="*/ 27207477 w 190"/>
                <a:gd name="T47" fmla="*/ 26976978 h 190"/>
                <a:gd name="T48" fmla="*/ 40810230 w 190"/>
                <a:gd name="T49" fmla="*/ 15415276 h 190"/>
                <a:gd name="T50" fmla="*/ 56357219 w 190"/>
                <a:gd name="T51" fmla="*/ 7707149 h 190"/>
                <a:gd name="T52" fmla="*/ 73847459 w 190"/>
                <a:gd name="T53" fmla="*/ 1926787 h 190"/>
                <a:gd name="T54" fmla="*/ 91337698 w 190"/>
                <a:gd name="T55" fmla="*/ 0 h 190"/>
                <a:gd name="T56" fmla="*/ 91337698 w 190"/>
                <a:gd name="T57" fmla="*/ 0 h 190"/>
                <a:gd name="T58" fmla="*/ 110772174 w 190"/>
                <a:gd name="T59" fmla="*/ 1926787 h 190"/>
                <a:gd name="T60" fmla="*/ 128262413 w 190"/>
                <a:gd name="T61" fmla="*/ 7707149 h 190"/>
                <a:gd name="T62" fmla="*/ 143809403 w 190"/>
                <a:gd name="T63" fmla="*/ 15415276 h 190"/>
                <a:gd name="T64" fmla="*/ 157412155 w 190"/>
                <a:gd name="T65" fmla="*/ 26976978 h 190"/>
                <a:gd name="T66" fmla="*/ 169072644 w 190"/>
                <a:gd name="T67" fmla="*/ 40464490 h 190"/>
                <a:gd name="T68" fmla="*/ 176846631 w 190"/>
                <a:gd name="T69" fmla="*/ 55879766 h 190"/>
                <a:gd name="T70" fmla="*/ 182676382 w 190"/>
                <a:gd name="T71" fmla="*/ 73221830 h 190"/>
                <a:gd name="T72" fmla="*/ 184619633 w 190"/>
                <a:gd name="T73" fmla="*/ 90563894 h 190"/>
                <a:gd name="T74" fmla="*/ 184619633 w 190"/>
                <a:gd name="T75" fmla="*/ 90563894 h 19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90" h="190">
                  <a:moveTo>
                    <a:pt x="190" y="94"/>
                  </a:moveTo>
                  <a:lnTo>
                    <a:pt x="190" y="94"/>
                  </a:lnTo>
                  <a:lnTo>
                    <a:pt x="188" y="114"/>
                  </a:lnTo>
                  <a:lnTo>
                    <a:pt x="182" y="132"/>
                  </a:lnTo>
                  <a:lnTo>
                    <a:pt x="174" y="148"/>
                  </a:lnTo>
                  <a:lnTo>
                    <a:pt x="162" y="162"/>
                  </a:lnTo>
                  <a:lnTo>
                    <a:pt x="148" y="174"/>
                  </a:lnTo>
                  <a:lnTo>
                    <a:pt x="132" y="182"/>
                  </a:lnTo>
                  <a:lnTo>
                    <a:pt x="114" y="188"/>
                  </a:lnTo>
                  <a:lnTo>
                    <a:pt x="94" y="190"/>
                  </a:lnTo>
                  <a:lnTo>
                    <a:pt x="76" y="188"/>
                  </a:lnTo>
                  <a:lnTo>
                    <a:pt x="58" y="182"/>
                  </a:lnTo>
                  <a:lnTo>
                    <a:pt x="42" y="174"/>
                  </a:lnTo>
                  <a:lnTo>
                    <a:pt x="28" y="162"/>
                  </a:lnTo>
                  <a:lnTo>
                    <a:pt x="16" y="148"/>
                  </a:lnTo>
                  <a:lnTo>
                    <a:pt x="8" y="132"/>
                  </a:lnTo>
                  <a:lnTo>
                    <a:pt x="2" y="114"/>
                  </a:lnTo>
                  <a:lnTo>
                    <a:pt x="0" y="94"/>
                  </a:lnTo>
                  <a:lnTo>
                    <a:pt x="2" y="76"/>
                  </a:lnTo>
                  <a:lnTo>
                    <a:pt x="8" y="58"/>
                  </a:lnTo>
                  <a:lnTo>
                    <a:pt x="16" y="42"/>
                  </a:lnTo>
                  <a:lnTo>
                    <a:pt x="28" y="28"/>
                  </a:lnTo>
                  <a:lnTo>
                    <a:pt x="42" y="16"/>
                  </a:lnTo>
                  <a:lnTo>
                    <a:pt x="58" y="8"/>
                  </a:lnTo>
                  <a:lnTo>
                    <a:pt x="76" y="2"/>
                  </a:lnTo>
                  <a:lnTo>
                    <a:pt x="94" y="0"/>
                  </a:lnTo>
                  <a:lnTo>
                    <a:pt x="114" y="2"/>
                  </a:lnTo>
                  <a:lnTo>
                    <a:pt x="132" y="8"/>
                  </a:lnTo>
                  <a:lnTo>
                    <a:pt x="148" y="16"/>
                  </a:lnTo>
                  <a:lnTo>
                    <a:pt x="162" y="28"/>
                  </a:lnTo>
                  <a:lnTo>
                    <a:pt x="174" y="42"/>
                  </a:lnTo>
                  <a:lnTo>
                    <a:pt x="182" y="58"/>
                  </a:lnTo>
                  <a:lnTo>
                    <a:pt x="188" y="76"/>
                  </a:lnTo>
                  <a:lnTo>
                    <a:pt x="190" y="94"/>
                  </a:lnTo>
                  <a:close/>
                </a:path>
              </a:pathLst>
            </a:custGeom>
            <a:solidFill>
              <a:srgbClr val="D9AA27"/>
            </a:solidFill>
            <a:ln>
              <a:noFill/>
            </a:ln>
            <a:extLst/>
          </p:spPr>
          <p:txBody>
            <a:bodyPr lIns="91023" tIns="45512" rIns="91023" bIns="45512"/>
            <a:lstStyle/>
            <a:p>
              <a:pPr marL="0" marR="0" lvl="0" indent="0" algn="l" defTabSz="910268" rtl="0" eaLnBrk="1" fontAlgn="auto" latinLnBrk="0" hangingPunct="1">
                <a:lnSpc>
                  <a:spcPct val="100000"/>
                </a:lnSpc>
                <a:spcBef>
                  <a:spcPts val="0"/>
                </a:spcBef>
                <a:spcAft>
                  <a:spcPts val="0"/>
                </a:spcAft>
                <a:buClrTx/>
                <a:buSzTx/>
                <a:buFontTx/>
                <a:buNone/>
                <a:tabLst/>
                <a:defRPr/>
              </a:pPr>
              <a:endParaRPr kumimoji="0" lang="zh-CN" altLang="en-US" sz="1787" b="0" i="0" u="none" strike="noStrike" kern="0" cap="none" spc="0" normalizeH="0" baseline="0" noProof="0">
                <a:ln>
                  <a:noFill/>
                </a:ln>
                <a:solidFill>
                  <a:sysClr val="windowText" lastClr="000000"/>
                </a:solidFill>
                <a:effectLst/>
                <a:uLnTx/>
                <a:uFillTx/>
                <a:cs typeface="+mn-ea"/>
                <a:sym typeface="+mn-lt"/>
              </a:endParaRPr>
            </a:p>
          </p:txBody>
        </p:sp>
      </p:grpSp>
      <p:grpSp>
        <p:nvGrpSpPr>
          <p:cNvPr id="15" name="组合 14"/>
          <p:cNvGrpSpPr/>
          <p:nvPr/>
        </p:nvGrpSpPr>
        <p:grpSpPr>
          <a:xfrm>
            <a:off x="6199400" y="1460058"/>
            <a:ext cx="1957388" cy="1481524"/>
            <a:chOff x="6591168" y="1518392"/>
            <a:chExt cx="2081084" cy="1575148"/>
          </a:xfrm>
        </p:grpSpPr>
        <p:sp>
          <p:nvSpPr>
            <p:cNvPr id="124" name="矩形 1"/>
            <p:cNvSpPr>
              <a:spLocks noChangeArrowheads="1"/>
            </p:cNvSpPr>
            <p:nvPr/>
          </p:nvSpPr>
          <p:spPr bwMode="auto">
            <a:xfrm>
              <a:off x="6839278" y="1518392"/>
              <a:ext cx="1832974" cy="1575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023" tIns="45512" rIns="91023" bIns="45512">
              <a:spAutoFit/>
            </a:bodyPr>
            <a:lstStyle/>
            <a:p>
              <a:pPr marL="0" marR="0" lvl="0" indent="0" algn="just" defTabSz="910291" rtl="0" eaLnBrk="1" fontAlgn="base" latinLnBrk="0" hangingPunct="1">
                <a:lnSpc>
                  <a:spcPct val="150000"/>
                </a:lnSpc>
                <a:spcBef>
                  <a:spcPct val="0"/>
                </a:spcBef>
                <a:spcAft>
                  <a:spcPct val="0"/>
                </a:spcAft>
                <a:buClrTx/>
                <a:buSzTx/>
                <a:buFontTx/>
                <a:buNone/>
                <a:tabLst/>
                <a:defRPr/>
              </a:pPr>
              <a:r>
                <a:rPr kumimoji="0" lang="zh-CN" altLang="en-US" sz="1505" b="1" i="0" u="none" strike="noStrike" kern="1200" cap="none" spc="0" normalizeH="0" baseline="0" noProof="0" dirty="0">
                  <a:ln>
                    <a:noFill/>
                  </a:ln>
                  <a:solidFill>
                    <a:srgbClr val="595959"/>
                  </a:solidFill>
                  <a:effectLst/>
                  <a:uLnTx/>
                  <a:uFillTx/>
                  <a:cs typeface="+mn-ea"/>
                  <a:sym typeface="+mn-lt"/>
                </a:rPr>
                <a:t>此处添加标题内容</a:t>
              </a:r>
              <a:endParaRPr kumimoji="0" lang="en-US" altLang="zh-CN" sz="1505" b="1" i="0" u="none" strike="noStrike" kern="1200" cap="none" spc="0" normalizeH="0" baseline="0" noProof="0" dirty="0">
                <a:ln>
                  <a:noFill/>
                </a:ln>
                <a:solidFill>
                  <a:srgbClr val="595959"/>
                </a:solidFill>
                <a:effectLst/>
                <a:uLnTx/>
                <a:uFillTx/>
                <a:cs typeface="+mn-ea"/>
                <a:sym typeface="+mn-lt"/>
              </a:endParaRPr>
            </a:p>
            <a:p>
              <a:pPr marL="0" marR="0" lvl="0" indent="0" algn="just" defTabSz="910291" rtl="0" eaLnBrk="1" fontAlgn="base" latinLnBrk="0" hangingPunct="1">
                <a:lnSpc>
                  <a:spcPct val="150000"/>
                </a:lnSpc>
                <a:spcBef>
                  <a:spcPct val="0"/>
                </a:spcBef>
                <a:spcAft>
                  <a:spcPct val="0"/>
                </a:spcAft>
                <a:buClrTx/>
                <a:buSzTx/>
                <a:buFontTx/>
                <a:buNone/>
                <a:tabLst/>
                <a:defRPr/>
              </a:pPr>
              <a:r>
                <a:rPr kumimoji="0" lang="zh-CN" altLang="en-US" sz="1505" b="0" i="0" u="none" strike="noStrike" kern="1200" cap="none" spc="0" normalizeH="0" baseline="0" noProof="0" dirty="0">
                  <a:ln>
                    <a:noFill/>
                  </a:ln>
                  <a:solidFill>
                    <a:srgbClr val="595959"/>
                  </a:solidFill>
                  <a:effectLst/>
                  <a:uLnTx/>
                  <a:uFillTx/>
                  <a:cs typeface="+mn-ea"/>
                  <a:sym typeface="+mn-lt"/>
                </a:rPr>
                <a:t>点击此处添加内容</a:t>
              </a:r>
              <a:endParaRPr kumimoji="0" lang="en-US" altLang="zh-CN" sz="1505" b="0" i="0" u="none" strike="noStrike" kern="1200" cap="none" spc="0" normalizeH="0" baseline="0" noProof="0" dirty="0">
                <a:ln>
                  <a:noFill/>
                </a:ln>
                <a:solidFill>
                  <a:srgbClr val="595959"/>
                </a:solidFill>
                <a:effectLst/>
                <a:uLnTx/>
                <a:uFillTx/>
                <a:cs typeface="+mn-ea"/>
                <a:sym typeface="+mn-lt"/>
              </a:endParaRPr>
            </a:p>
            <a:p>
              <a:pPr marL="0" marR="0" lvl="0" indent="0" algn="just" defTabSz="910291" rtl="0" eaLnBrk="1" fontAlgn="base" latinLnBrk="0" hangingPunct="1">
                <a:lnSpc>
                  <a:spcPct val="150000"/>
                </a:lnSpc>
                <a:spcBef>
                  <a:spcPct val="0"/>
                </a:spcBef>
                <a:spcAft>
                  <a:spcPct val="0"/>
                </a:spcAft>
                <a:buClrTx/>
                <a:buSzTx/>
                <a:buFontTx/>
                <a:buNone/>
                <a:tabLst/>
                <a:defRPr/>
              </a:pPr>
              <a:r>
                <a:rPr kumimoji="0" lang="zh-CN" altLang="en-US" sz="1505" b="0" i="0" u="none" strike="noStrike" kern="1200" cap="none" spc="0" normalizeH="0" baseline="0" noProof="0" dirty="0">
                  <a:ln>
                    <a:noFill/>
                  </a:ln>
                  <a:solidFill>
                    <a:srgbClr val="595959"/>
                  </a:solidFill>
                  <a:effectLst/>
                  <a:uLnTx/>
                  <a:uFillTx/>
                  <a:cs typeface="+mn-ea"/>
                  <a:sym typeface="+mn-lt"/>
                </a:rPr>
                <a:t>点击此处添加内容</a:t>
              </a:r>
              <a:endParaRPr kumimoji="0" lang="zh-CN" altLang="zh-CN" sz="1505" b="0" i="0" u="none" strike="noStrike" kern="1200" cap="none" spc="0" normalizeH="0" baseline="0" noProof="0" dirty="0">
                <a:ln>
                  <a:noFill/>
                </a:ln>
                <a:solidFill>
                  <a:srgbClr val="595959"/>
                </a:solidFill>
                <a:effectLst/>
                <a:uLnTx/>
                <a:uFillTx/>
                <a:cs typeface="+mn-ea"/>
                <a:sym typeface="+mn-lt"/>
              </a:endParaRPr>
            </a:p>
            <a:p>
              <a:pPr marL="0" marR="0" lvl="0" indent="0" algn="just" defTabSz="910291" rtl="0" eaLnBrk="1" fontAlgn="base" latinLnBrk="0" hangingPunct="1">
                <a:lnSpc>
                  <a:spcPct val="150000"/>
                </a:lnSpc>
                <a:spcBef>
                  <a:spcPct val="0"/>
                </a:spcBef>
                <a:spcAft>
                  <a:spcPct val="0"/>
                </a:spcAft>
                <a:buClrTx/>
                <a:buSzTx/>
                <a:buFontTx/>
                <a:buNone/>
                <a:tabLst/>
                <a:defRPr/>
              </a:pPr>
              <a:endParaRPr kumimoji="0" lang="zh-CN" altLang="zh-CN" sz="1505" b="1" i="0" u="none" strike="noStrike" kern="1200" cap="none" spc="0" normalizeH="0" baseline="0" noProof="0" dirty="0">
                <a:ln>
                  <a:noFill/>
                </a:ln>
                <a:solidFill>
                  <a:srgbClr val="595959"/>
                </a:solidFill>
                <a:effectLst/>
                <a:uLnTx/>
                <a:uFillTx/>
                <a:cs typeface="+mn-ea"/>
                <a:sym typeface="+mn-lt"/>
              </a:endParaRPr>
            </a:p>
          </p:txBody>
        </p:sp>
        <p:sp>
          <p:nvSpPr>
            <p:cNvPr id="130" name="Freeform 11"/>
            <p:cNvSpPr>
              <a:spLocks/>
            </p:cNvSpPr>
            <p:nvPr/>
          </p:nvSpPr>
          <p:spPr bwMode="auto">
            <a:xfrm>
              <a:off x="6591168" y="1623405"/>
              <a:ext cx="285242" cy="246698"/>
            </a:xfrm>
            <a:custGeom>
              <a:avLst/>
              <a:gdLst>
                <a:gd name="T0" fmla="*/ 150135761 w 478"/>
                <a:gd name="T1" fmla="*/ 22539537 h 420"/>
                <a:gd name="T2" fmla="*/ 148879634 w 478"/>
                <a:gd name="T3" fmla="*/ 13774223 h 420"/>
                <a:gd name="T4" fmla="*/ 143854005 w 478"/>
                <a:gd name="T5" fmla="*/ 6260858 h 420"/>
                <a:gd name="T6" fmla="*/ 136315561 w 478"/>
                <a:gd name="T7" fmla="*/ 1251948 h 420"/>
                <a:gd name="T8" fmla="*/ 127520991 w 478"/>
                <a:gd name="T9" fmla="*/ 0 h 420"/>
                <a:gd name="T10" fmla="*/ 123123986 w 478"/>
                <a:gd name="T11" fmla="*/ 0 h 420"/>
                <a:gd name="T12" fmla="*/ 114957479 w 478"/>
                <a:gd name="T13" fmla="*/ 3756403 h 420"/>
                <a:gd name="T14" fmla="*/ 109303787 w 478"/>
                <a:gd name="T15" fmla="*/ 9391287 h 420"/>
                <a:gd name="T16" fmla="*/ 105534845 w 478"/>
                <a:gd name="T17" fmla="*/ 17530626 h 420"/>
                <a:gd name="T18" fmla="*/ 105534845 w 478"/>
                <a:gd name="T19" fmla="*/ 22539537 h 420"/>
                <a:gd name="T20" fmla="*/ 107419035 w 478"/>
                <a:gd name="T21" fmla="*/ 31304850 h 420"/>
                <a:gd name="T22" fmla="*/ 112444665 w 478"/>
                <a:gd name="T23" fmla="*/ 38818215 h 420"/>
                <a:gd name="T24" fmla="*/ 65330934 w 478"/>
                <a:gd name="T25" fmla="*/ 52591879 h 420"/>
                <a:gd name="T26" fmla="*/ 30152653 w 478"/>
                <a:gd name="T27" fmla="*/ 70749039 h 420"/>
                <a:gd name="T28" fmla="*/ 26383711 w 478"/>
                <a:gd name="T29" fmla="*/ 69496532 h 420"/>
                <a:gd name="T30" fmla="*/ 22614770 w 478"/>
                <a:gd name="T31" fmla="*/ 69496532 h 420"/>
                <a:gd name="T32" fmla="*/ 13820200 w 478"/>
                <a:gd name="T33" fmla="*/ 70749039 h 420"/>
                <a:gd name="T34" fmla="*/ 6909819 w 478"/>
                <a:gd name="T35" fmla="*/ 75757949 h 420"/>
                <a:gd name="T36" fmla="*/ 1884751 w 478"/>
                <a:gd name="T37" fmla="*/ 82644781 h 420"/>
                <a:gd name="T38" fmla="*/ 0 w 478"/>
                <a:gd name="T39" fmla="*/ 91410095 h 420"/>
                <a:gd name="T40" fmla="*/ 628063 w 478"/>
                <a:gd name="T41" fmla="*/ 96419005 h 420"/>
                <a:gd name="T42" fmla="*/ 4397005 w 478"/>
                <a:gd name="T43" fmla="*/ 104558344 h 420"/>
                <a:gd name="T44" fmla="*/ 10050697 w 478"/>
                <a:gd name="T45" fmla="*/ 110193228 h 420"/>
                <a:gd name="T46" fmla="*/ 18217204 w 478"/>
                <a:gd name="T47" fmla="*/ 113949631 h 420"/>
                <a:gd name="T48" fmla="*/ 22614770 w 478"/>
                <a:gd name="T49" fmla="*/ 113949631 h 420"/>
                <a:gd name="T50" fmla="*/ 31409341 w 478"/>
                <a:gd name="T51" fmla="*/ 112697124 h 420"/>
                <a:gd name="T52" fmla="*/ 38947223 w 478"/>
                <a:gd name="T53" fmla="*/ 107688773 h 420"/>
                <a:gd name="T54" fmla="*/ 43344789 w 478"/>
                <a:gd name="T55" fmla="*/ 100175408 h 420"/>
                <a:gd name="T56" fmla="*/ 45228979 w 478"/>
                <a:gd name="T57" fmla="*/ 91410095 h 420"/>
                <a:gd name="T58" fmla="*/ 45228979 w 478"/>
                <a:gd name="T59" fmla="*/ 87027158 h 420"/>
                <a:gd name="T60" fmla="*/ 76638319 w 478"/>
                <a:gd name="T61" fmla="*/ 131480258 h 420"/>
                <a:gd name="T62" fmla="*/ 133802747 w 478"/>
                <a:gd name="T63" fmla="*/ 43826566 h 420"/>
                <a:gd name="T64" fmla="*/ 136944186 w 478"/>
                <a:gd name="T65" fmla="*/ 42574618 h 420"/>
                <a:gd name="T66" fmla="*/ 143225942 w 478"/>
                <a:gd name="T67" fmla="*/ 38818215 h 420"/>
                <a:gd name="T68" fmla="*/ 147622946 w 478"/>
                <a:gd name="T69" fmla="*/ 33183331 h 420"/>
                <a:gd name="T70" fmla="*/ 150135761 w 478"/>
                <a:gd name="T71" fmla="*/ 26295940 h 420"/>
                <a:gd name="T72" fmla="*/ 150135761 w 478"/>
                <a:gd name="T73" fmla="*/ 22539537 h 42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478" h="420">
                  <a:moveTo>
                    <a:pt x="478" y="72"/>
                  </a:moveTo>
                  <a:lnTo>
                    <a:pt x="478" y="72"/>
                  </a:lnTo>
                  <a:lnTo>
                    <a:pt x="478" y="56"/>
                  </a:lnTo>
                  <a:lnTo>
                    <a:pt x="474" y="44"/>
                  </a:lnTo>
                  <a:lnTo>
                    <a:pt x="466" y="30"/>
                  </a:lnTo>
                  <a:lnTo>
                    <a:pt x="458" y="20"/>
                  </a:lnTo>
                  <a:lnTo>
                    <a:pt x="448" y="12"/>
                  </a:lnTo>
                  <a:lnTo>
                    <a:pt x="434" y="4"/>
                  </a:lnTo>
                  <a:lnTo>
                    <a:pt x="422" y="0"/>
                  </a:lnTo>
                  <a:lnTo>
                    <a:pt x="406" y="0"/>
                  </a:lnTo>
                  <a:lnTo>
                    <a:pt x="392" y="0"/>
                  </a:lnTo>
                  <a:lnTo>
                    <a:pt x="378" y="4"/>
                  </a:lnTo>
                  <a:lnTo>
                    <a:pt x="366" y="12"/>
                  </a:lnTo>
                  <a:lnTo>
                    <a:pt x="356" y="20"/>
                  </a:lnTo>
                  <a:lnTo>
                    <a:pt x="348" y="30"/>
                  </a:lnTo>
                  <a:lnTo>
                    <a:pt x="340" y="44"/>
                  </a:lnTo>
                  <a:lnTo>
                    <a:pt x="336" y="56"/>
                  </a:lnTo>
                  <a:lnTo>
                    <a:pt x="336" y="72"/>
                  </a:lnTo>
                  <a:lnTo>
                    <a:pt x="336" y="86"/>
                  </a:lnTo>
                  <a:lnTo>
                    <a:pt x="342" y="100"/>
                  </a:lnTo>
                  <a:lnTo>
                    <a:pt x="348" y="112"/>
                  </a:lnTo>
                  <a:lnTo>
                    <a:pt x="358" y="124"/>
                  </a:lnTo>
                  <a:lnTo>
                    <a:pt x="276" y="318"/>
                  </a:lnTo>
                  <a:lnTo>
                    <a:pt x="208" y="168"/>
                  </a:lnTo>
                  <a:lnTo>
                    <a:pt x="148" y="160"/>
                  </a:lnTo>
                  <a:lnTo>
                    <a:pt x="96" y="226"/>
                  </a:lnTo>
                  <a:lnTo>
                    <a:pt x="84" y="222"/>
                  </a:lnTo>
                  <a:lnTo>
                    <a:pt x="72" y="222"/>
                  </a:lnTo>
                  <a:lnTo>
                    <a:pt x="58" y="222"/>
                  </a:lnTo>
                  <a:lnTo>
                    <a:pt x="44" y="226"/>
                  </a:lnTo>
                  <a:lnTo>
                    <a:pt x="32" y="234"/>
                  </a:lnTo>
                  <a:lnTo>
                    <a:pt x="22" y="242"/>
                  </a:lnTo>
                  <a:lnTo>
                    <a:pt x="14" y="252"/>
                  </a:lnTo>
                  <a:lnTo>
                    <a:pt x="6" y="264"/>
                  </a:lnTo>
                  <a:lnTo>
                    <a:pt x="2" y="278"/>
                  </a:lnTo>
                  <a:lnTo>
                    <a:pt x="0" y="292"/>
                  </a:lnTo>
                  <a:lnTo>
                    <a:pt x="2" y="308"/>
                  </a:lnTo>
                  <a:lnTo>
                    <a:pt x="6" y="320"/>
                  </a:lnTo>
                  <a:lnTo>
                    <a:pt x="14" y="334"/>
                  </a:lnTo>
                  <a:lnTo>
                    <a:pt x="22" y="344"/>
                  </a:lnTo>
                  <a:lnTo>
                    <a:pt x="32" y="352"/>
                  </a:lnTo>
                  <a:lnTo>
                    <a:pt x="44" y="360"/>
                  </a:lnTo>
                  <a:lnTo>
                    <a:pt x="58" y="364"/>
                  </a:lnTo>
                  <a:lnTo>
                    <a:pt x="72" y="364"/>
                  </a:lnTo>
                  <a:lnTo>
                    <a:pt x="88" y="364"/>
                  </a:lnTo>
                  <a:lnTo>
                    <a:pt x="100" y="360"/>
                  </a:lnTo>
                  <a:lnTo>
                    <a:pt x="112" y="352"/>
                  </a:lnTo>
                  <a:lnTo>
                    <a:pt x="124" y="344"/>
                  </a:lnTo>
                  <a:lnTo>
                    <a:pt x="132" y="334"/>
                  </a:lnTo>
                  <a:lnTo>
                    <a:pt x="138" y="320"/>
                  </a:lnTo>
                  <a:lnTo>
                    <a:pt x="144" y="308"/>
                  </a:lnTo>
                  <a:lnTo>
                    <a:pt x="144" y="292"/>
                  </a:lnTo>
                  <a:lnTo>
                    <a:pt x="144" y="278"/>
                  </a:lnTo>
                  <a:lnTo>
                    <a:pt x="168" y="248"/>
                  </a:lnTo>
                  <a:lnTo>
                    <a:pt x="244" y="420"/>
                  </a:lnTo>
                  <a:lnTo>
                    <a:pt x="308" y="418"/>
                  </a:lnTo>
                  <a:lnTo>
                    <a:pt x="426" y="140"/>
                  </a:lnTo>
                  <a:lnTo>
                    <a:pt x="436" y="136"/>
                  </a:lnTo>
                  <a:lnTo>
                    <a:pt x="448" y="130"/>
                  </a:lnTo>
                  <a:lnTo>
                    <a:pt x="456" y="124"/>
                  </a:lnTo>
                  <a:lnTo>
                    <a:pt x="464" y="114"/>
                  </a:lnTo>
                  <a:lnTo>
                    <a:pt x="470" y="106"/>
                  </a:lnTo>
                  <a:lnTo>
                    <a:pt x="474" y="94"/>
                  </a:lnTo>
                  <a:lnTo>
                    <a:pt x="478" y="84"/>
                  </a:lnTo>
                  <a:lnTo>
                    <a:pt x="478" y="72"/>
                  </a:lnTo>
                  <a:close/>
                </a:path>
              </a:pathLst>
            </a:custGeom>
            <a:solidFill>
              <a:srgbClr val="797770"/>
            </a:solidFill>
            <a:ln>
              <a:noFill/>
            </a:ln>
            <a:extLst>
              <a:ext uri="{91240B29-F687-4F45-9708-019B960494DF}">
                <a14:hiddenLine xmlns:a14="http://schemas.microsoft.com/office/drawing/2010/main" w="9525">
                  <a:solidFill>
                    <a:srgbClr val="000000"/>
                  </a:solidFill>
                  <a:round/>
                  <a:headEnd/>
                  <a:tailEnd/>
                </a14:hiddenLine>
              </a:ext>
            </a:extLst>
          </p:spPr>
          <p:txBody>
            <a:bodyPr lIns="91023" tIns="45512" rIns="91023" bIns="45512"/>
            <a:lstStyle/>
            <a:p>
              <a:pPr marL="0" marR="0" lvl="0" indent="0" algn="l" defTabSz="910268" rtl="0" eaLnBrk="1" fontAlgn="auto" latinLnBrk="0" hangingPunct="1">
                <a:lnSpc>
                  <a:spcPct val="100000"/>
                </a:lnSpc>
                <a:spcBef>
                  <a:spcPts val="0"/>
                </a:spcBef>
                <a:spcAft>
                  <a:spcPts val="0"/>
                </a:spcAft>
                <a:buClrTx/>
                <a:buSzTx/>
                <a:buFontTx/>
                <a:buNone/>
                <a:tabLst/>
                <a:defRPr/>
              </a:pPr>
              <a:endParaRPr kumimoji="0" lang="zh-CN" altLang="en-US" sz="1787" b="0" i="0" u="none" strike="noStrike" kern="0" cap="none" spc="0" normalizeH="0" baseline="0" noProof="0">
                <a:ln>
                  <a:noFill/>
                </a:ln>
                <a:solidFill>
                  <a:sysClr val="windowText" lastClr="000000"/>
                </a:solidFill>
                <a:effectLst/>
                <a:uLnTx/>
                <a:uFillTx/>
                <a:cs typeface="+mn-ea"/>
                <a:sym typeface="+mn-lt"/>
              </a:endParaRPr>
            </a:p>
          </p:txBody>
        </p:sp>
      </p:grpSp>
      <p:grpSp>
        <p:nvGrpSpPr>
          <p:cNvPr id="11" name="组合 10"/>
          <p:cNvGrpSpPr/>
          <p:nvPr/>
        </p:nvGrpSpPr>
        <p:grpSpPr>
          <a:xfrm>
            <a:off x="1422614" y="1460058"/>
            <a:ext cx="1987549" cy="1481524"/>
            <a:chOff x="1512515" y="1518392"/>
            <a:chExt cx="2113151" cy="1575148"/>
          </a:xfrm>
        </p:grpSpPr>
        <p:sp>
          <p:nvSpPr>
            <p:cNvPr id="126" name="矩形 1"/>
            <p:cNvSpPr>
              <a:spLocks noChangeArrowheads="1"/>
            </p:cNvSpPr>
            <p:nvPr/>
          </p:nvSpPr>
          <p:spPr bwMode="auto">
            <a:xfrm>
              <a:off x="1792692" y="1518392"/>
              <a:ext cx="1832974" cy="1575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023" tIns="45512" rIns="91023" bIns="45512">
              <a:spAutoFit/>
            </a:bodyPr>
            <a:lstStyle/>
            <a:p>
              <a:pPr marL="0" marR="0" lvl="0" indent="0" algn="just" defTabSz="910291" rtl="0" eaLnBrk="1" fontAlgn="base" latinLnBrk="0" hangingPunct="1">
                <a:lnSpc>
                  <a:spcPct val="150000"/>
                </a:lnSpc>
                <a:spcBef>
                  <a:spcPct val="0"/>
                </a:spcBef>
                <a:spcAft>
                  <a:spcPct val="0"/>
                </a:spcAft>
                <a:buClrTx/>
                <a:buSzTx/>
                <a:buFontTx/>
                <a:buNone/>
                <a:tabLst/>
                <a:defRPr/>
              </a:pPr>
              <a:r>
                <a:rPr kumimoji="0" lang="zh-CN" altLang="en-US" sz="1505" b="1" i="0" u="none" strike="noStrike" kern="1200" cap="none" spc="0" normalizeH="0" baseline="0" noProof="0" dirty="0">
                  <a:ln>
                    <a:noFill/>
                  </a:ln>
                  <a:solidFill>
                    <a:srgbClr val="595959"/>
                  </a:solidFill>
                  <a:effectLst/>
                  <a:uLnTx/>
                  <a:uFillTx/>
                  <a:cs typeface="+mn-ea"/>
                  <a:sym typeface="+mn-lt"/>
                </a:rPr>
                <a:t>此处添加标题内容</a:t>
              </a:r>
              <a:endParaRPr kumimoji="0" lang="en-US" altLang="zh-CN" sz="1505" b="1" i="0" u="none" strike="noStrike" kern="1200" cap="none" spc="0" normalizeH="0" baseline="0" noProof="0" dirty="0">
                <a:ln>
                  <a:noFill/>
                </a:ln>
                <a:solidFill>
                  <a:srgbClr val="595959"/>
                </a:solidFill>
                <a:effectLst/>
                <a:uLnTx/>
                <a:uFillTx/>
                <a:cs typeface="+mn-ea"/>
                <a:sym typeface="+mn-lt"/>
              </a:endParaRPr>
            </a:p>
            <a:p>
              <a:pPr marL="0" marR="0" lvl="0" indent="0" algn="just" defTabSz="910291" rtl="0" eaLnBrk="1" fontAlgn="base" latinLnBrk="0" hangingPunct="1">
                <a:lnSpc>
                  <a:spcPct val="150000"/>
                </a:lnSpc>
                <a:spcBef>
                  <a:spcPct val="0"/>
                </a:spcBef>
                <a:spcAft>
                  <a:spcPct val="0"/>
                </a:spcAft>
                <a:buClrTx/>
                <a:buSzTx/>
                <a:buFontTx/>
                <a:buNone/>
                <a:tabLst/>
                <a:defRPr/>
              </a:pPr>
              <a:r>
                <a:rPr kumimoji="0" lang="zh-CN" altLang="en-US" sz="1505" b="0" i="0" u="none" strike="noStrike" kern="1200" cap="none" spc="0" normalizeH="0" baseline="0" noProof="0" dirty="0">
                  <a:ln>
                    <a:noFill/>
                  </a:ln>
                  <a:solidFill>
                    <a:srgbClr val="595959"/>
                  </a:solidFill>
                  <a:effectLst/>
                  <a:uLnTx/>
                  <a:uFillTx/>
                  <a:cs typeface="+mn-ea"/>
                  <a:sym typeface="+mn-lt"/>
                </a:rPr>
                <a:t>点击此处添加内容</a:t>
              </a:r>
              <a:endParaRPr kumimoji="0" lang="en-US" altLang="zh-CN" sz="1505" b="0" i="0" u="none" strike="noStrike" kern="1200" cap="none" spc="0" normalizeH="0" baseline="0" noProof="0" dirty="0">
                <a:ln>
                  <a:noFill/>
                </a:ln>
                <a:solidFill>
                  <a:srgbClr val="595959"/>
                </a:solidFill>
                <a:effectLst/>
                <a:uLnTx/>
                <a:uFillTx/>
                <a:cs typeface="+mn-ea"/>
                <a:sym typeface="+mn-lt"/>
              </a:endParaRPr>
            </a:p>
            <a:p>
              <a:pPr marL="0" marR="0" lvl="0" indent="0" algn="just" defTabSz="910291" rtl="0" eaLnBrk="1" fontAlgn="base" latinLnBrk="0" hangingPunct="1">
                <a:lnSpc>
                  <a:spcPct val="150000"/>
                </a:lnSpc>
                <a:spcBef>
                  <a:spcPct val="0"/>
                </a:spcBef>
                <a:spcAft>
                  <a:spcPct val="0"/>
                </a:spcAft>
                <a:buClrTx/>
                <a:buSzTx/>
                <a:buFontTx/>
                <a:buNone/>
                <a:tabLst/>
                <a:defRPr/>
              </a:pPr>
              <a:r>
                <a:rPr kumimoji="0" lang="zh-CN" altLang="en-US" sz="1505" b="0" i="0" u="none" strike="noStrike" kern="1200" cap="none" spc="0" normalizeH="0" baseline="0" noProof="0" dirty="0">
                  <a:ln>
                    <a:noFill/>
                  </a:ln>
                  <a:solidFill>
                    <a:srgbClr val="595959"/>
                  </a:solidFill>
                  <a:effectLst/>
                  <a:uLnTx/>
                  <a:uFillTx/>
                  <a:cs typeface="+mn-ea"/>
                  <a:sym typeface="+mn-lt"/>
                </a:rPr>
                <a:t>点击此处添加内容</a:t>
              </a:r>
              <a:endParaRPr kumimoji="0" lang="zh-CN" altLang="zh-CN" sz="1505" b="0" i="0" u="none" strike="noStrike" kern="1200" cap="none" spc="0" normalizeH="0" baseline="0" noProof="0" dirty="0">
                <a:ln>
                  <a:noFill/>
                </a:ln>
                <a:solidFill>
                  <a:srgbClr val="595959"/>
                </a:solidFill>
                <a:effectLst/>
                <a:uLnTx/>
                <a:uFillTx/>
                <a:cs typeface="+mn-ea"/>
                <a:sym typeface="+mn-lt"/>
              </a:endParaRPr>
            </a:p>
            <a:p>
              <a:pPr marL="0" marR="0" lvl="0" indent="0" algn="just" defTabSz="910291" rtl="0" eaLnBrk="1" fontAlgn="base" latinLnBrk="0" hangingPunct="1">
                <a:lnSpc>
                  <a:spcPct val="150000"/>
                </a:lnSpc>
                <a:spcBef>
                  <a:spcPct val="0"/>
                </a:spcBef>
                <a:spcAft>
                  <a:spcPct val="0"/>
                </a:spcAft>
                <a:buClrTx/>
                <a:buSzTx/>
                <a:buFontTx/>
                <a:buNone/>
                <a:tabLst/>
                <a:defRPr/>
              </a:pPr>
              <a:endParaRPr kumimoji="0" lang="zh-CN" altLang="zh-CN" sz="1505" b="1" i="0" u="none" strike="noStrike" kern="1200" cap="none" spc="0" normalizeH="0" baseline="0" noProof="0" dirty="0">
                <a:ln>
                  <a:noFill/>
                </a:ln>
                <a:solidFill>
                  <a:srgbClr val="595959"/>
                </a:solidFill>
                <a:effectLst/>
                <a:uLnTx/>
                <a:uFillTx/>
                <a:cs typeface="+mn-ea"/>
                <a:sym typeface="+mn-lt"/>
              </a:endParaRPr>
            </a:p>
          </p:txBody>
        </p:sp>
        <p:grpSp>
          <p:nvGrpSpPr>
            <p:cNvPr id="131" name="组合 122"/>
            <p:cNvGrpSpPr>
              <a:grpSpLocks/>
            </p:cNvGrpSpPr>
            <p:nvPr/>
          </p:nvGrpSpPr>
          <p:grpSpPr bwMode="auto">
            <a:xfrm>
              <a:off x="1512515" y="1635075"/>
              <a:ext cx="204226" cy="203358"/>
              <a:chOff x="3889445" y="2973091"/>
              <a:chExt cx="319708" cy="324921"/>
            </a:xfrm>
          </p:grpSpPr>
          <p:sp>
            <p:nvSpPr>
              <p:cNvPr id="132" name="Rectangle 12"/>
              <p:cNvSpPr>
                <a:spLocks noChangeArrowheads="1"/>
              </p:cNvSpPr>
              <p:nvPr/>
            </p:nvSpPr>
            <p:spPr bwMode="auto">
              <a:xfrm>
                <a:off x="3889445" y="3006104"/>
                <a:ext cx="128578" cy="126841"/>
              </a:xfrm>
              <a:prstGeom prst="rect">
                <a:avLst/>
              </a:prstGeom>
              <a:solidFill>
                <a:srgbClr val="79777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0268" rtl="0" eaLnBrk="1" fontAlgn="auto" latinLnBrk="0" hangingPunct="1">
                  <a:lnSpc>
                    <a:spcPct val="100000"/>
                  </a:lnSpc>
                  <a:spcBef>
                    <a:spcPts val="0"/>
                  </a:spcBef>
                  <a:spcAft>
                    <a:spcPts val="0"/>
                  </a:spcAft>
                  <a:buClrTx/>
                  <a:buSzTx/>
                  <a:buFontTx/>
                  <a:buNone/>
                  <a:tabLst/>
                  <a:defRPr/>
                </a:pPr>
                <a:endParaRPr kumimoji="0" lang="zh-CN" altLang="en-US" sz="1787" b="0" i="0" u="none" strike="noStrike" kern="0" cap="none" spc="0" normalizeH="0" baseline="0" noProof="0">
                  <a:ln>
                    <a:noFill/>
                  </a:ln>
                  <a:solidFill>
                    <a:sysClr val="windowText" lastClr="000000"/>
                  </a:solidFill>
                  <a:effectLst/>
                  <a:uLnTx/>
                  <a:uFillTx/>
                  <a:cs typeface="+mn-ea"/>
                  <a:sym typeface="+mn-lt"/>
                </a:endParaRPr>
              </a:p>
            </p:txBody>
          </p:sp>
          <p:sp>
            <p:nvSpPr>
              <p:cNvPr id="133" name="Rectangle 13"/>
              <p:cNvSpPr>
                <a:spLocks noChangeArrowheads="1"/>
              </p:cNvSpPr>
              <p:nvPr/>
            </p:nvSpPr>
            <p:spPr bwMode="auto">
              <a:xfrm>
                <a:off x="4049299" y="2973091"/>
                <a:ext cx="159854" cy="159854"/>
              </a:xfrm>
              <a:prstGeom prst="rect">
                <a:avLst/>
              </a:prstGeom>
              <a:solidFill>
                <a:srgbClr val="79777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0268" rtl="0" eaLnBrk="1" fontAlgn="auto" latinLnBrk="0" hangingPunct="1">
                  <a:lnSpc>
                    <a:spcPct val="100000"/>
                  </a:lnSpc>
                  <a:spcBef>
                    <a:spcPts val="0"/>
                  </a:spcBef>
                  <a:spcAft>
                    <a:spcPts val="0"/>
                  </a:spcAft>
                  <a:buClrTx/>
                  <a:buSzTx/>
                  <a:buFontTx/>
                  <a:buNone/>
                  <a:tabLst/>
                  <a:defRPr/>
                </a:pPr>
                <a:endParaRPr kumimoji="0" lang="zh-CN" altLang="en-US" sz="1787" b="0" i="0" u="none" strike="noStrike" kern="0" cap="none" spc="0" normalizeH="0" baseline="0" noProof="0">
                  <a:ln>
                    <a:noFill/>
                  </a:ln>
                  <a:solidFill>
                    <a:sysClr val="windowText" lastClr="000000"/>
                  </a:solidFill>
                  <a:effectLst/>
                  <a:uLnTx/>
                  <a:uFillTx/>
                  <a:cs typeface="+mn-ea"/>
                  <a:sym typeface="+mn-lt"/>
                </a:endParaRPr>
              </a:p>
            </p:txBody>
          </p:sp>
          <p:sp>
            <p:nvSpPr>
              <p:cNvPr id="134" name="Rectangle 14"/>
              <p:cNvSpPr>
                <a:spLocks noChangeArrowheads="1"/>
              </p:cNvSpPr>
              <p:nvPr/>
            </p:nvSpPr>
            <p:spPr bwMode="auto">
              <a:xfrm>
                <a:off x="3889445" y="3171171"/>
                <a:ext cx="128578" cy="126841"/>
              </a:xfrm>
              <a:prstGeom prst="rect">
                <a:avLst/>
              </a:prstGeom>
              <a:solidFill>
                <a:srgbClr val="79777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0268" rtl="0" eaLnBrk="1" fontAlgn="auto" latinLnBrk="0" hangingPunct="1">
                  <a:lnSpc>
                    <a:spcPct val="100000"/>
                  </a:lnSpc>
                  <a:spcBef>
                    <a:spcPts val="0"/>
                  </a:spcBef>
                  <a:spcAft>
                    <a:spcPts val="0"/>
                  </a:spcAft>
                  <a:buClrTx/>
                  <a:buSzTx/>
                  <a:buFontTx/>
                  <a:buNone/>
                  <a:tabLst/>
                  <a:defRPr/>
                </a:pPr>
                <a:endParaRPr kumimoji="0" lang="zh-CN" altLang="en-US" sz="1787" b="0" i="0" u="none" strike="noStrike" kern="0" cap="none" spc="0" normalizeH="0" baseline="0" noProof="0">
                  <a:ln>
                    <a:noFill/>
                  </a:ln>
                  <a:solidFill>
                    <a:sysClr val="windowText" lastClr="000000"/>
                  </a:solidFill>
                  <a:effectLst/>
                  <a:uLnTx/>
                  <a:uFillTx/>
                  <a:cs typeface="+mn-ea"/>
                  <a:sym typeface="+mn-lt"/>
                </a:endParaRPr>
              </a:p>
            </p:txBody>
          </p:sp>
          <p:sp>
            <p:nvSpPr>
              <p:cNvPr id="135" name="Rectangle 15"/>
              <p:cNvSpPr>
                <a:spLocks noChangeArrowheads="1"/>
              </p:cNvSpPr>
              <p:nvPr/>
            </p:nvSpPr>
            <p:spPr bwMode="auto">
              <a:xfrm>
                <a:off x="4049299" y="3171171"/>
                <a:ext cx="126841" cy="126841"/>
              </a:xfrm>
              <a:prstGeom prst="rect">
                <a:avLst/>
              </a:prstGeom>
              <a:solidFill>
                <a:srgbClr val="79777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0268" rtl="0" eaLnBrk="1" fontAlgn="auto" latinLnBrk="0" hangingPunct="1">
                  <a:lnSpc>
                    <a:spcPct val="100000"/>
                  </a:lnSpc>
                  <a:spcBef>
                    <a:spcPts val="0"/>
                  </a:spcBef>
                  <a:spcAft>
                    <a:spcPts val="0"/>
                  </a:spcAft>
                  <a:buClrTx/>
                  <a:buSzTx/>
                  <a:buFontTx/>
                  <a:buNone/>
                  <a:tabLst/>
                  <a:defRPr/>
                </a:pPr>
                <a:endParaRPr kumimoji="0" lang="zh-CN" altLang="en-US" sz="1787" b="0" i="0" u="none" strike="noStrike" kern="0" cap="none" spc="0" normalizeH="0" baseline="0" noProof="0">
                  <a:ln>
                    <a:noFill/>
                  </a:ln>
                  <a:solidFill>
                    <a:sysClr val="windowText" lastClr="000000"/>
                  </a:solidFill>
                  <a:effectLst/>
                  <a:uLnTx/>
                  <a:uFillTx/>
                  <a:cs typeface="+mn-ea"/>
                  <a:sym typeface="+mn-lt"/>
                </a:endParaRPr>
              </a:p>
            </p:txBody>
          </p:sp>
        </p:grpSp>
      </p:grpSp>
      <p:grpSp>
        <p:nvGrpSpPr>
          <p:cNvPr id="16" name="组合 15"/>
          <p:cNvGrpSpPr/>
          <p:nvPr/>
        </p:nvGrpSpPr>
        <p:grpSpPr>
          <a:xfrm>
            <a:off x="6227976" y="2960440"/>
            <a:ext cx="1928813" cy="1481524"/>
            <a:chOff x="6621549" y="3113591"/>
            <a:chExt cx="2050703" cy="1575148"/>
          </a:xfrm>
        </p:grpSpPr>
        <p:sp>
          <p:nvSpPr>
            <p:cNvPr id="129" name="矩形 1"/>
            <p:cNvSpPr>
              <a:spLocks noChangeArrowheads="1"/>
            </p:cNvSpPr>
            <p:nvPr/>
          </p:nvSpPr>
          <p:spPr bwMode="auto">
            <a:xfrm>
              <a:off x="6839278" y="3113591"/>
              <a:ext cx="1832974" cy="1575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023" tIns="45512" rIns="91023" bIns="45512">
              <a:spAutoFit/>
            </a:bodyPr>
            <a:lstStyle/>
            <a:p>
              <a:pPr marL="0" marR="0" lvl="0" indent="0" algn="just" defTabSz="910268" rtl="0" eaLnBrk="1" fontAlgn="auto" latinLnBrk="0" hangingPunct="1">
                <a:lnSpc>
                  <a:spcPct val="150000"/>
                </a:lnSpc>
                <a:spcBef>
                  <a:spcPts val="0"/>
                </a:spcBef>
                <a:spcAft>
                  <a:spcPts val="0"/>
                </a:spcAft>
                <a:buClrTx/>
                <a:buSzTx/>
                <a:buFontTx/>
                <a:buNone/>
                <a:tabLst/>
                <a:defRPr/>
              </a:pPr>
              <a:r>
                <a:rPr kumimoji="0" lang="zh-CN" altLang="en-US" sz="1505" b="1" i="0" u="none" strike="noStrike" kern="0" cap="none" spc="0" normalizeH="0" baseline="0" noProof="0" dirty="0">
                  <a:ln>
                    <a:noFill/>
                  </a:ln>
                  <a:solidFill>
                    <a:srgbClr val="595959"/>
                  </a:solidFill>
                  <a:effectLst/>
                  <a:uLnTx/>
                  <a:uFillTx/>
                  <a:cs typeface="+mn-ea"/>
                  <a:sym typeface="+mn-lt"/>
                </a:rPr>
                <a:t>此处添加标题内容</a:t>
              </a:r>
              <a:endParaRPr kumimoji="0" lang="en-US" altLang="zh-CN" sz="1505" b="1" i="0" u="none" strike="noStrike" kern="0" cap="none" spc="0" normalizeH="0" baseline="0" noProof="0" dirty="0">
                <a:ln>
                  <a:noFill/>
                </a:ln>
                <a:solidFill>
                  <a:srgbClr val="595959"/>
                </a:solidFill>
                <a:effectLst/>
                <a:uLnTx/>
                <a:uFillTx/>
                <a:cs typeface="+mn-ea"/>
                <a:sym typeface="+mn-lt"/>
              </a:endParaRPr>
            </a:p>
            <a:p>
              <a:pPr marL="0" marR="0" lvl="0" indent="0" algn="just" defTabSz="910268" rtl="0" eaLnBrk="1" fontAlgn="auto" latinLnBrk="0" hangingPunct="1">
                <a:lnSpc>
                  <a:spcPct val="150000"/>
                </a:lnSpc>
                <a:spcBef>
                  <a:spcPts val="0"/>
                </a:spcBef>
                <a:spcAft>
                  <a:spcPts val="0"/>
                </a:spcAft>
                <a:buClrTx/>
                <a:buSzTx/>
                <a:buFontTx/>
                <a:buNone/>
                <a:tabLst/>
                <a:defRPr/>
              </a:pPr>
              <a:r>
                <a:rPr kumimoji="0" lang="zh-CN" altLang="en-US" sz="1505" b="0" i="0" u="none" strike="noStrike" kern="0" cap="none" spc="0" normalizeH="0" baseline="0" noProof="0" dirty="0">
                  <a:ln>
                    <a:noFill/>
                  </a:ln>
                  <a:solidFill>
                    <a:srgbClr val="595959"/>
                  </a:solidFill>
                  <a:effectLst/>
                  <a:uLnTx/>
                  <a:uFillTx/>
                  <a:cs typeface="+mn-ea"/>
                  <a:sym typeface="+mn-lt"/>
                </a:rPr>
                <a:t>点击此处添加内容</a:t>
              </a:r>
              <a:endParaRPr kumimoji="0" lang="en-US" altLang="zh-CN" sz="1505" b="0" i="0" u="none" strike="noStrike" kern="0" cap="none" spc="0" normalizeH="0" baseline="0" noProof="0" dirty="0">
                <a:ln>
                  <a:noFill/>
                </a:ln>
                <a:solidFill>
                  <a:srgbClr val="595959"/>
                </a:solidFill>
                <a:effectLst/>
                <a:uLnTx/>
                <a:uFillTx/>
                <a:cs typeface="+mn-ea"/>
                <a:sym typeface="+mn-lt"/>
              </a:endParaRPr>
            </a:p>
            <a:p>
              <a:pPr marL="0" marR="0" lvl="0" indent="0" algn="just" defTabSz="910268" rtl="0" eaLnBrk="1" fontAlgn="auto" latinLnBrk="0" hangingPunct="1">
                <a:lnSpc>
                  <a:spcPct val="150000"/>
                </a:lnSpc>
                <a:spcBef>
                  <a:spcPts val="0"/>
                </a:spcBef>
                <a:spcAft>
                  <a:spcPts val="0"/>
                </a:spcAft>
                <a:buClrTx/>
                <a:buSzTx/>
                <a:buFontTx/>
                <a:buNone/>
                <a:tabLst/>
                <a:defRPr/>
              </a:pPr>
              <a:r>
                <a:rPr kumimoji="0" lang="zh-CN" altLang="en-US" sz="1505" b="0" i="0" u="none" strike="noStrike" kern="0" cap="none" spc="0" normalizeH="0" baseline="0" noProof="0" dirty="0">
                  <a:ln>
                    <a:noFill/>
                  </a:ln>
                  <a:solidFill>
                    <a:srgbClr val="595959"/>
                  </a:solidFill>
                  <a:effectLst/>
                  <a:uLnTx/>
                  <a:uFillTx/>
                  <a:cs typeface="+mn-ea"/>
                  <a:sym typeface="+mn-lt"/>
                </a:rPr>
                <a:t>点击此处添加内容</a:t>
              </a:r>
              <a:endParaRPr kumimoji="0" lang="zh-CN" altLang="zh-CN" sz="1505" b="0" i="0" u="none" strike="noStrike" kern="0" cap="none" spc="0" normalizeH="0" baseline="0" noProof="0" dirty="0">
                <a:ln>
                  <a:noFill/>
                </a:ln>
                <a:solidFill>
                  <a:srgbClr val="595959"/>
                </a:solidFill>
                <a:effectLst/>
                <a:uLnTx/>
                <a:uFillTx/>
                <a:cs typeface="+mn-ea"/>
                <a:sym typeface="+mn-lt"/>
              </a:endParaRPr>
            </a:p>
            <a:p>
              <a:pPr marL="0" marR="0" lvl="0" indent="0" algn="just" defTabSz="910268" rtl="0" eaLnBrk="1" fontAlgn="auto" latinLnBrk="0" hangingPunct="1">
                <a:lnSpc>
                  <a:spcPct val="150000"/>
                </a:lnSpc>
                <a:spcBef>
                  <a:spcPts val="0"/>
                </a:spcBef>
                <a:spcAft>
                  <a:spcPts val="0"/>
                </a:spcAft>
                <a:buClrTx/>
                <a:buSzTx/>
                <a:buFontTx/>
                <a:buNone/>
                <a:tabLst/>
                <a:defRPr/>
              </a:pPr>
              <a:endParaRPr kumimoji="0" lang="zh-CN" altLang="zh-CN" sz="1505" b="0" i="0" u="none" strike="noStrike" kern="0" cap="none" spc="0" normalizeH="0" baseline="0" noProof="0" dirty="0">
                <a:ln>
                  <a:noFill/>
                </a:ln>
                <a:solidFill>
                  <a:sysClr val="windowText" lastClr="000000"/>
                </a:solidFill>
                <a:effectLst/>
                <a:uLnTx/>
                <a:uFillTx/>
                <a:cs typeface="+mn-ea"/>
                <a:sym typeface="+mn-lt"/>
              </a:endParaRPr>
            </a:p>
          </p:txBody>
        </p:sp>
        <p:grpSp>
          <p:nvGrpSpPr>
            <p:cNvPr id="136" name="组合 13321"/>
            <p:cNvGrpSpPr>
              <a:grpSpLocks/>
            </p:cNvGrpSpPr>
            <p:nvPr/>
          </p:nvGrpSpPr>
          <p:grpSpPr bwMode="auto">
            <a:xfrm>
              <a:off x="6621549" y="3253608"/>
              <a:ext cx="224480" cy="220028"/>
              <a:chOff x="1057275" y="3008313"/>
              <a:chExt cx="368300" cy="368300"/>
            </a:xfrm>
          </p:grpSpPr>
          <p:sp>
            <p:nvSpPr>
              <p:cNvPr id="137" name="Freeform 11"/>
              <p:cNvSpPr>
                <a:spLocks/>
              </p:cNvSpPr>
              <p:nvPr/>
            </p:nvSpPr>
            <p:spPr bwMode="auto">
              <a:xfrm>
                <a:off x="1057275" y="3033713"/>
                <a:ext cx="342900" cy="342900"/>
              </a:xfrm>
              <a:custGeom>
                <a:avLst/>
                <a:gdLst>
                  <a:gd name="T0" fmla="*/ 252015625 w 216"/>
                  <a:gd name="T1" fmla="*/ 0 h 216"/>
                  <a:gd name="T2" fmla="*/ 252015625 w 216"/>
                  <a:gd name="T3" fmla="*/ 0 h 216"/>
                  <a:gd name="T4" fmla="*/ 201612500 w 216"/>
                  <a:gd name="T5" fmla="*/ 5040313 h 216"/>
                  <a:gd name="T6" fmla="*/ 156249688 w 216"/>
                  <a:gd name="T7" fmla="*/ 25201563 h 216"/>
                  <a:gd name="T8" fmla="*/ 115927188 w 216"/>
                  <a:gd name="T9" fmla="*/ 45362813 h 216"/>
                  <a:gd name="T10" fmla="*/ 75604688 w 216"/>
                  <a:gd name="T11" fmla="*/ 80645000 h 216"/>
                  <a:gd name="T12" fmla="*/ 75604688 w 216"/>
                  <a:gd name="T13" fmla="*/ 80645000 h 216"/>
                  <a:gd name="T14" fmla="*/ 40322500 w 216"/>
                  <a:gd name="T15" fmla="*/ 120967500 h 216"/>
                  <a:gd name="T16" fmla="*/ 15120938 w 216"/>
                  <a:gd name="T17" fmla="*/ 171370625 h 216"/>
                  <a:gd name="T18" fmla="*/ 0 w 216"/>
                  <a:gd name="T19" fmla="*/ 221773750 h 216"/>
                  <a:gd name="T20" fmla="*/ 0 w 216"/>
                  <a:gd name="T21" fmla="*/ 272176875 h 216"/>
                  <a:gd name="T22" fmla="*/ 0 w 216"/>
                  <a:gd name="T23" fmla="*/ 322580000 h 216"/>
                  <a:gd name="T24" fmla="*/ 15120938 w 216"/>
                  <a:gd name="T25" fmla="*/ 372983125 h 216"/>
                  <a:gd name="T26" fmla="*/ 40322500 w 216"/>
                  <a:gd name="T27" fmla="*/ 423386250 h 216"/>
                  <a:gd name="T28" fmla="*/ 75604688 w 216"/>
                  <a:gd name="T29" fmla="*/ 463708750 h 216"/>
                  <a:gd name="T30" fmla="*/ 75604688 w 216"/>
                  <a:gd name="T31" fmla="*/ 463708750 h 216"/>
                  <a:gd name="T32" fmla="*/ 120967500 w 216"/>
                  <a:gd name="T33" fmla="*/ 498990938 h 216"/>
                  <a:gd name="T34" fmla="*/ 166330313 w 216"/>
                  <a:gd name="T35" fmla="*/ 524192500 h 216"/>
                  <a:gd name="T36" fmla="*/ 216733438 w 216"/>
                  <a:gd name="T37" fmla="*/ 539313438 h 216"/>
                  <a:gd name="T38" fmla="*/ 272176875 w 216"/>
                  <a:gd name="T39" fmla="*/ 544353750 h 216"/>
                  <a:gd name="T40" fmla="*/ 322580000 w 216"/>
                  <a:gd name="T41" fmla="*/ 539313438 h 216"/>
                  <a:gd name="T42" fmla="*/ 372983125 w 216"/>
                  <a:gd name="T43" fmla="*/ 524192500 h 216"/>
                  <a:gd name="T44" fmla="*/ 423386250 w 216"/>
                  <a:gd name="T45" fmla="*/ 498990938 h 216"/>
                  <a:gd name="T46" fmla="*/ 463708750 w 216"/>
                  <a:gd name="T47" fmla="*/ 463708750 h 216"/>
                  <a:gd name="T48" fmla="*/ 463708750 w 216"/>
                  <a:gd name="T49" fmla="*/ 463708750 h 216"/>
                  <a:gd name="T50" fmla="*/ 498990938 w 216"/>
                  <a:gd name="T51" fmla="*/ 428426563 h 216"/>
                  <a:gd name="T52" fmla="*/ 519152188 w 216"/>
                  <a:gd name="T53" fmla="*/ 383063750 h 216"/>
                  <a:gd name="T54" fmla="*/ 534273125 w 216"/>
                  <a:gd name="T55" fmla="*/ 337700938 h 216"/>
                  <a:gd name="T56" fmla="*/ 544353750 w 216"/>
                  <a:gd name="T57" fmla="*/ 292338125 h 216"/>
                  <a:gd name="T58" fmla="*/ 252015625 w 216"/>
                  <a:gd name="T59" fmla="*/ 292338125 h 216"/>
                  <a:gd name="T60" fmla="*/ 252015625 w 216"/>
                  <a:gd name="T61" fmla="*/ 0 h 21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16" h="216">
                    <a:moveTo>
                      <a:pt x="100" y="0"/>
                    </a:moveTo>
                    <a:lnTo>
                      <a:pt x="100" y="0"/>
                    </a:lnTo>
                    <a:lnTo>
                      <a:pt x="80" y="2"/>
                    </a:lnTo>
                    <a:lnTo>
                      <a:pt x="62" y="10"/>
                    </a:lnTo>
                    <a:lnTo>
                      <a:pt x="46" y="18"/>
                    </a:lnTo>
                    <a:lnTo>
                      <a:pt x="30" y="32"/>
                    </a:lnTo>
                    <a:lnTo>
                      <a:pt x="16" y="48"/>
                    </a:lnTo>
                    <a:lnTo>
                      <a:pt x="6" y="68"/>
                    </a:lnTo>
                    <a:lnTo>
                      <a:pt x="0" y="88"/>
                    </a:lnTo>
                    <a:lnTo>
                      <a:pt x="0" y="108"/>
                    </a:lnTo>
                    <a:lnTo>
                      <a:pt x="0" y="128"/>
                    </a:lnTo>
                    <a:lnTo>
                      <a:pt x="6" y="148"/>
                    </a:lnTo>
                    <a:lnTo>
                      <a:pt x="16" y="168"/>
                    </a:lnTo>
                    <a:lnTo>
                      <a:pt x="30" y="184"/>
                    </a:lnTo>
                    <a:lnTo>
                      <a:pt x="48" y="198"/>
                    </a:lnTo>
                    <a:lnTo>
                      <a:pt x="66" y="208"/>
                    </a:lnTo>
                    <a:lnTo>
                      <a:pt x="86" y="214"/>
                    </a:lnTo>
                    <a:lnTo>
                      <a:pt x="108" y="216"/>
                    </a:lnTo>
                    <a:lnTo>
                      <a:pt x="128" y="214"/>
                    </a:lnTo>
                    <a:lnTo>
                      <a:pt x="148" y="208"/>
                    </a:lnTo>
                    <a:lnTo>
                      <a:pt x="168" y="198"/>
                    </a:lnTo>
                    <a:lnTo>
                      <a:pt x="184" y="184"/>
                    </a:lnTo>
                    <a:lnTo>
                      <a:pt x="198" y="170"/>
                    </a:lnTo>
                    <a:lnTo>
                      <a:pt x="206" y="152"/>
                    </a:lnTo>
                    <a:lnTo>
                      <a:pt x="212" y="134"/>
                    </a:lnTo>
                    <a:lnTo>
                      <a:pt x="216" y="116"/>
                    </a:lnTo>
                    <a:lnTo>
                      <a:pt x="100" y="116"/>
                    </a:lnTo>
                    <a:lnTo>
                      <a:pt x="100" y="0"/>
                    </a:lnTo>
                    <a:close/>
                  </a:path>
                </a:pathLst>
              </a:custGeom>
              <a:solidFill>
                <a:srgbClr val="79777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0268" rtl="0" eaLnBrk="1" fontAlgn="auto" latinLnBrk="0" hangingPunct="1">
                  <a:lnSpc>
                    <a:spcPct val="100000"/>
                  </a:lnSpc>
                  <a:spcBef>
                    <a:spcPts val="0"/>
                  </a:spcBef>
                  <a:spcAft>
                    <a:spcPts val="0"/>
                  </a:spcAft>
                  <a:buClrTx/>
                  <a:buSzTx/>
                  <a:buFontTx/>
                  <a:buNone/>
                  <a:tabLst/>
                  <a:defRPr/>
                </a:pPr>
                <a:endParaRPr kumimoji="0" lang="zh-CN" altLang="en-US" sz="1787" b="0" i="0" u="none" strike="noStrike" kern="0" cap="none" spc="0" normalizeH="0" baseline="0" noProof="0">
                  <a:ln>
                    <a:noFill/>
                  </a:ln>
                  <a:solidFill>
                    <a:sysClr val="windowText" lastClr="000000"/>
                  </a:solidFill>
                  <a:effectLst/>
                  <a:uLnTx/>
                  <a:uFillTx/>
                  <a:cs typeface="+mn-ea"/>
                  <a:sym typeface="+mn-lt"/>
                </a:endParaRPr>
              </a:p>
            </p:txBody>
          </p:sp>
          <p:sp>
            <p:nvSpPr>
              <p:cNvPr id="138" name="Freeform 12"/>
              <p:cNvSpPr>
                <a:spLocks/>
              </p:cNvSpPr>
              <p:nvPr/>
            </p:nvSpPr>
            <p:spPr bwMode="auto">
              <a:xfrm>
                <a:off x="1238250" y="3008313"/>
                <a:ext cx="187325" cy="184150"/>
              </a:xfrm>
              <a:custGeom>
                <a:avLst/>
                <a:gdLst>
                  <a:gd name="T0" fmla="*/ 216733438 w 118"/>
                  <a:gd name="T1" fmla="*/ 80645000 h 116"/>
                  <a:gd name="T2" fmla="*/ 216733438 w 118"/>
                  <a:gd name="T3" fmla="*/ 80645000 h 116"/>
                  <a:gd name="T4" fmla="*/ 196572188 w 118"/>
                  <a:gd name="T5" fmla="*/ 60483750 h 116"/>
                  <a:gd name="T6" fmla="*/ 171370625 w 118"/>
                  <a:gd name="T7" fmla="*/ 40322500 h 116"/>
                  <a:gd name="T8" fmla="*/ 141128750 w 118"/>
                  <a:gd name="T9" fmla="*/ 25201563 h 116"/>
                  <a:gd name="T10" fmla="*/ 115927188 w 118"/>
                  <a:gd name="T11" fmla="*/ 15120938 h 116"/>
                  <a:gd name="T12" fmla="*/ 90725625 w 118"/>
                  <a:gd name="T13" fmla="*/ 5040313 h 116"/>
                  <a:gd name="T14" fmla="*/ 60483750 w 118"/>
                  <a:gd name="T15" fmla="*/ 0 h 116"/>
                  <a:gd name="T16" fmla="*/ 30241875 w 118"/>
                  <a:gd name="T17" fmla="*/ 0 h 116"/>
                  <a:gd name="T18" fmla="*/ 0 w 118"/>
                  <a:gd name="T19" fmla="*/ 0 h 116"/>
                  <a:gd name="T20" fmla="*/ 0 w 118"/>
                  <a:gd name="T21" fmla="*/ 292338125 h 116"/>
                  <a:gd name="T22" fmla="*/ 297378438 w 118"/>
                  <a:gd name="T23" fmla="*/ 292338125 h 116"/>
                  <a:gd name="T24" fmla="*/ 297378438 w 118"/>
                  <a:gd name="T25" fmla="*/ 292338125 h 116"/>
                  <a:gd name="T26" fmla="*/ 297378438 w 118"/>
                  <a:gd name="T27" fmla="*/ 267136563 h 116"/>
                  <a:gd name="T28" fmla="*/ 297378438 w 118"/>
                  <a:gd name="T29" fmla="*/ 236894688 h 116"/>
                  <a:gd name="T30" fmla="*/ 287297813 w 118"/>
                  <a:gd name="T31" fmla="*/ 206652813 h 116"/>
                  <a:gd name="T32" fmla="*/ 282257500 w 118"/>
                  <a:gd name="T33" fmla="*/ 181451250 h 116"/>
                  <a:gd name="T34" fmla="*/ 272176875 w 118"/>
                  <a:gd name="T35" fmla="*/ 151209375 h 116"/>
                  <a:gd name="T36" fmla="*/ 257055938 w 118"/>
                  <a:gd name="T37" fmla="*/ 126007813 h 116"/>
                  <a:gd name="T38" fmla="*/ 236894688 w 118"/>
                  <a:gd name="T39" fmla="*/ 100806250 h 116"/>
                  <a:gd name="T40" fmla="*/ 216733438 w 118"/>
                  <a:gd name="T41" fmla="*/ 80645000 h 116"/>
                  <a:gd name="T42" fmla="*/ 216733438 w 118"/>
                  <a:gd name="T43" fmla="*/ 80645000 h 11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18" h="116">
                    <a:moveTo>
                      <a:pt x="86" y="32"/>
                    </a:moveTo>
                    <a:lnTo>
                      <a:pt x="86" y="32"/>
                    </a:lnTo>
                    <a:lnTo>
                      <a:pt x="78" y="24"/>
                    </a:lnTo>
                    <a:lnTo>
                      <a:pt x="68" y="16"/>
                    </a:lnTo>
                    <a:lnTo>
                      <a:pt x="56" y="10"/>
                    </a:lnTo>
                    <a:lnTo>
                      <a:pt x="46" y="6"/>
                    </a:lnTo>
                    <a:lnTo>
                      <a:pt x="36" y="2"/>
                    </a:lnTo>
                    <a:lnTo>
                      <a:pt x="24" y="0"/>
                    </a:lnTo>
                    <a:lnTo>
                      <a:pt x="12" y="0"/>
                    </a:lnTo>
                    <a:lnTo>
                      <a:pt x="0" y="0"/>
                    </a:lnTo>
                    <a:lnTo>
                      <a:pt x="0" y="116"/>
                    </a:lnTo>
                    <a:lnTo>
                      <a:pt x="118" y="116"/>
                    </a:lnTo>
                    <a:lnTo>
                      <a:pt x="118" y="106"/>
                    </a:lnTo>
                    <a:lnTo>
                      <a:pt x="118" y="94"/>
                    </a:lnTo>
                    <a:lnTo>
                      <a:pt x="114" y="82"/>
                    </a:lnTo>
                    <a:lnTo>
                      <a:pt x="112" y="72"/>
                    </a:lnTo>
                    <a:lnTo>
                      <a:pt x="108" y="60"/>
                    </a:lnTo>
                    <a:lnTo>
                      <a:pt x="102" y="50"/>
                    </a:lnTo>
                    <a:lnTo>
                      <a:pt x="94" y="40"/>
                    </a:lnTo>
                    <a:lnTo>
                      <a:pt x="86" y="32"/>
                    </a:lnTo>
                    <a:close/>
                  </a:path>
                </a:pathLst>
              </a:custGeom>
              <a:solidFill>
                <a:srgbClr val="79777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0268" rtl="0" eaLnBrk="1" fontAlgn="auto" latinLnBrk="0" hangingPunct="1">
                  <a:lnSpc>
                    <a:spcPct val="100000"/>
                  </a:lnSpc>
                  <a:spcBef>
                    <a:spcPts val="0"/>
                  </a:spcBef>
                  <a:spcAft>
                    <a:spcPts val="0"/>
                  </a:spcAft>
                  <a:buClrTx/>
                  <a:buSzTx/>
                  <a:buFontTx/>
                  <a:buNone/>
                  <a:tabLst/>
                  <a:defRPr/>
                </a:pPr>
                <a:endParaRPr kumimoji="0" lang="zh-CN" altLang="en-US" sz="1787" b="0" i="0" u="none" strike="noStrike" kern="0" cap="none" spc="0" normalizeH="0" baseline="0" noProof="0">
                  <a:ln>
                    <a:noFill/>
                  </a:ln>
                  <a:solidFill>
                    <a:sysClr val="windowText" lastClr="000000"/>
                  </a:solidFill>
                  <a:effectLst/>
                  <a:uLnTx/>
                  <a:uFillTx/>
                  <a:cs typeface="+mn-ea"/>
                  <a:sym typeface="+mn-lt"/>
                </a:endParaRPr>
              </a:p>
            </p:txBody>
          </p:sp>
        </p:grpSp>
      </p:grpSp>
      <p:grpSp>
        <p:nvGrpSpPr>
          <p:cNvPr id="14" name="组合 13"/>
          <p:cNvGrpSpPr/>
          <p:nvPr/>
        </p:nvGrpSpPr>
        <p:grpSpPr>
          <a:xfrm>
            <a:off x="1457538" y="2962009"/>
            <a:ext cx="1952625" cy="1134121"/>
            <a:chOff x="1549646" y="3115259"/>
            <a:chExt cx="2076020" cy="1205791"/>
          </a:xfrm>
        </p:grpSpPr>
        <p:sp>
          <p:nvSpPr>
            <p:cNvPr id="128" name="矩形 1"/>
            <p:cNvSpPr>
              <a:spLocks noChangeArrowheads="1"/>
            </p:cNvSpPr>
            <p:nvPr/>
          </p:nvSpPr>
          <p:spPr bwMode="auto">
            <a:xfrm>
              <a:off x="1792692" y="3115259"/>
              <a:ext cx="1832974" cy="12057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023" tIns="45512" rIns="91023" bIns="45512">
              <a:spAutoFit/>
            </a:bodyPr>
            <a:lstStyle/>
            <a:p>
              <a:pPr marL="0" marR="0" lvl="0" indent="0" algn="just" defTabSz="910291" rtl="0" eaLnBrk="1" fontAlgn="base" latinLnBrk="0" hangingPunct="1">
                <a:lnSpc>
                  <a:spcPct val="150000"/>
                </a:lnSpc>
                <a:spcBef>
                  <a:spcPct val="0"/>
                </a:spcBef>
                <a:spcAft>
                  <a:spcPct val="0"/>
                </a:spcAft>
                <a:buClrTx/>
                <a:buSzTx/>
                <a:buFontTx/>
                <a:buNone/>
                <a:tabLst/>
                <a:defRPr/>
              </a:pPr>
              <a:r>
                <a:rPr kumimoji="0" lang="zh-CN" altLang="en-US" sz="1505" b="1" i="0" u="none" strike="noStrike" kern="1200" cap="none" spc="0" normalizeH="0" baseline="0" noProof="0" dirty="0">
                  <a:ln>
                    <a:noFill/>
                  </a:ln>
                  <a:solidFill>
                    <a:srgbClr val="595959"/>
                  </a:solidFill>
                  <a:effectLst/>
                  <a:uLnTx/>
                  <a:uFillTx/>
                  <a:cs typeface="+mn-ea"/>
                  <a:sym typeface="+mn-lt"/>
                </a:rPr>
                <a:t>此处添加标题内容</a:t>
              </a:r>
              <a:endParaRPr kumimoji="0" lang="en-US" altLang="zh-CN" sz="1505" b="1" i="0" u="none" strike="noStrike" kern="1200" cap="none" spc="0" normalizeH="0" baseline="0" noProof="0" dirty="0">
                <a:ln>
                  <a:noFill/>
                </a:ln>
                <a:solidFill>
                  <a:srgbClr val="595959"/>
                </a:solidFill>
                <a:effectLst/>
                <a:uLnTx/>
                <a:uFillTx/>
                <a:cs typeface="+mn-ea"/>
                <a:sym typeface="+mn-lt"/>
              </a:endParaRPr>
            </a:p>
            <a:p>
              <a:pPr marL="0" marR="0" lvl="0" indent="0" algn="just" defTabSz="910291" rtl="0" eaLnBrk="1" fontAlgn="base" latinLnBrk="0" hangingPunct="1">
                <a:lnSpc>
                  <a:spcPct val="150000"/>
                </a:lnSpc>
                <a:spcBef>
                  <a:spcPct val="0"/>
                </a:spcBef>
                <a:spcAft>
                  <a:spcPct val="0"/>
                </a:spcAft>
                <a:buClrTx/>
                <a:buSzTx/>
                <a:buFontTx/>
                <a:buNone/>
                <a:tabLst/>
                <a:defRPr/>
              </a:pPr>
              <a:r>
                <a:rPr kumimoji="0" lang="zh-CN" altLang="en-US" sz="1505" b="0" i="0" u="none" strike="noStrike" kern="1200" cap="none" spc="0" normalizeH="0" baseline="0" noProof="0" dirty="0">
                  <a:ln>
                    <a:noFill/>
                  </a:ln>
                  <a:solidFill>
                    <a:srgbClr val="595959"/>
                  </a:solidFill>
                  <a:effectLst/>
                  <a:uLnTx/>
                  <a:uFillTx/>
                  <a:cs typeface="+mn-ea"/>
                  <a:sym typeface="+mn-lt"/>
                </a:rPr>
                <a:t>点击此处添加内容</a:t>
              </a:r>
              <a:endParaRPr kumimoji="0" lang="en-US" altLang="zh-CN" sz="1505" b="0" i="0" u="none" strike="noStrike" kern="1200" cap="none" spc="0" normalizeH="0" baseline="0" noProof="0" dirty="0">
                <a:ln>
                  <a:noFill/>
                </a:ln>
                <a:solidFill>
                  <a:srgbClr val="595959"/>
                </a:solidFill>
                <a:effectLst/>
                <a:uLnTx/>
                <a:uFillTx/>
                <a:cs typeface="+mn-ea"/>
                <a:sym typeface="+mn-lt"/>
              </a:endParaRPr>
            </a:p>
            <a:p>
              <a:pPr marL="0" marR="0" lvl="0" indent="0" algn="just" defTabSz="910291" rtl="0" eaLnBrk="1" fontAlgn="base" latinLnBrk="0" hangingPunct="1">
                <a:lnSpc>
                  <a:spcPct val="150000"/>
                </a:lnSpc>
                <a:spcBef>
                  <a:spcPct val="0"/>
                </a:spcBef>
                <a:spcAft>
                  <a:spcPct val="0"/>
                </a:spcAft>
                <a:buClrTx/>
                <a:buSzTx/>
                <a:buFontTx/>
                <a:buNone/>
                <a:tabLst/>
                <a:defRPr/>
              </a:pPr>
              <a:r>
                <a:rPr kumimoji="0" lang="zh-CN" altLang="en-US" sz="1505" b="0" i="0" u="none" strike="noStrike" kern="1200" cap="none" spc="0" normalizeH="0" baseline="0" noProof="0" dirty="0">
                  <a:ln>
                    <a:noFill/>
                  </a:ln>
                  <a:solidFill>
                    <a:srgbClr val="595959"/>
                  </a:solidFill>
                  <a:effectLst/>
                  <a:uLnTx/>
                  <a:uFillTx/>
                  <a:cs typeface="+mn-ea"/>
                  <a:sym typeface="+mn-lt"/>
                </a:rPr>
                <a:t>点击此处添加内容</a:t>
              </a:r>
              <a:endParaRPr kumimoji="0" lang="zh-CN" altLang="zh-CN" sz="1505" b="0" i="0" u="none" strike="noStrike" kern="1200" cap="none" spc="0" normalizeH="0" baseline="0" noProof="0" dirty="0">
                <a:ln>
                  <a:noFill/>
                </a:ln>
                <a:solidFill>
                  <a:srgbClr val="595959"/>
                </a:solidFill>
                <a:effectLst/>
                <a:uLnTx/>
                <a:uFillTx/>
                <a:cs typeface="+mn-ea"/>
                <a:sym typeface="+mn-lt"/>
              </a:endParaRPr>
            </a:p>
          </p:txBody>
        </p:sp>
        <p:grpSp>
          <p:nvGrpSpPr>
            <p:cNvPr id="139" name="组合 13322"/>
            <p:cNvGrpSpPr>
              <a:grpSpLocks/>
            </p:cNvGrpSpPr>
            <p:nvPr/>
          </p:nvGrpSpPr>
          <p:grpSpPr bwMode="auto">
            <a:xfrm>
              <a:off x="1549646" y="3215270"/>
              <a:ext cx="222792" cy="235030"/>
              <a:chOff x="1946500" y="2659080"/>
              <a:chExt cx="249236" cy="264850"/>
            </a:xfrm>
          </p:grpSpPr>
          <p:sp>
            <p:nvSpPr>
              <p:cNvPr id="140" name="Rectangle 13"/>
              <p:cNvSpPr>
                <a:spLocks noChangeArrowheads="1"/>
              </p:cNvSpPr>
              <p:nvPr/>
            </p:nvSpPr>
            <p:spPr bwMode="auto">
              <a:xfrm>
                <a:off x="1946500" y="2712050"/>
                <a:ext cx="40474" cy="211880"/>
              </a:xfrm>
              <a:prstGeom prst="rect">
                <a:avLst/>
              </a:prstGeom>
              <a:solidFill>
                <a:srgbClr val="79777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0268" rtl="0" eaLnBrk="1" fontAlgn="auto" latinLnBrk="0" hangingPunct="1">
                  <a:lnSpc>
                    <a:spcPct val="100000"/>
                  </a:lnSpc>
                  <a:spcBef>
                    <a:spcPts val="0"/>
                  </a:spcBef>
                  <a:spcAft>
                    <a:spcPts val="0"/>
                  </a:spcAft>
                  <a:buClrTx/>
                  <a:buSzTx/>
                  <a:buFontTx/>
                  <a:buNone/>
                  <a:tabLst/>
                  <a:defRPr/>
                </a:pPr>
                <a:endParaRPr kumimoji="0" lang="zh-CN" altLang="en-US" sz="1787" b="0" i="0" u="none" strike="noStrike" kern="0" cap="none" spc="0" normalizeH="0" baseline="0" noProof="0">
                  <a:ln>
                    <a:noFill/>
                  </a:ln>
                  <a:solidFill>
                    <a:sysClr val="windowText" lastClr="000000"/>
                  </a:solidFill>
                  <a:effectLst/>
                  <a:uLnTx/>
                  <a:uFillTx/>
                  <a:cs typeface="+mn-ea"/>
                  <a:sym typeface="+mn-lt"/>
                </a:endParaRPr>
              </a:p>
            </p:txBody>
          </p:sp>
          <p:sp>
            <p:nvSpPr>
              <p:cNvPr id="141" name="Rectangle 14"/>
              <p:cNvSpPr>
                <a:spLocks noChangeArrowheads="1"/>
              </p:cNvSpPr>
              <p:nvPr/>
            </p:nvSpPr>
            <p:spPr bwMode="auto">
              <a:xfrm>
                <a:off x="2016797" y="2679947"/>
                <a:ext cx="40474" cy="243983"/>
              </a:xfrm>
              <a:prstGeom prst="rect">
                <a:avLst/>
              </a:prstGeom>
              <a:solidFill>
                <a:srgbClr val="79777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0268" rtl="0" eaLnBrk="1" fontAlgn="auto" latinLnBrk="0" hangingPunct="1">
                  <a:lnSpc>
                    <a:spcPct val="100000"/>
                  </a:lnSpc>
                  <a:spcBef>
                    <a:spcPts val="0"/>
                  </a:spcBef>
                  <a:spcAft>
                    <a:spcPts val="0"/>
                  </a:spcAft>
                  <a:buClrTx/>
                  <a:buSzTx/>
                  <a:buFontTx/>
                  <a:buNone/>
                  <a:tabLst/>
                  <a:defRPr/>
                </a:pPr>
                <a:endParaRPr kumimoji="0" lang="zh-CN" altLang="en-US" sz="1787" b="0" i="0" u="none" strike="noStrike" kern="0" cap="none" spc="0" normalizeH="0" baseline="0" noProof="0">
                  <a:ln>
                    <a:noFill/>
                  </a:ln>
                  <a:solidFill>
                    <a:sysClr val="windowText" lastClr="000000"/>
                  </a:solidFill>
                  <a:effectLst/>
                  <a:uLnTx/>
                  <a:uFillTx/>
                  <a:cs typeface="+mn-ea"/>
                  <a:sym typeface="+mn-lt"/>
                </a:endParaRPr>
              </a:p>
            </p:txBody>
          </p:sp>
          <p:sp>
            <p:nvSpPr>
              <p:cNvPr id="142" name="Rectangle 15"/>
              <p:cNvSpPr>
                <a:spLocks noChangeArrowheads="1"/>
              </p:cNvSpPr>
              <p:nvPr/>
            </p:nvSpPr>
            <p:spPr bwMode="auto">
              <a:xfrm>
                <a:off x="2084964" y="2659080"/>
                <a:ext cx="42604" cy="264850"/>
              </a:xfrm>
              <a:prstGeom prst="rect">
                <a:avLst/>
              </a:prstGeom>
              <a:solidFill>
                <a:srgbClr val="79777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0268" rtl="0" eaLnBrk="1" fontAlgn="auto" latinLnBrk="0" hangingPunct="1">
                  <a:lnSpc>
                    <a:spcPct val="100000"/>
                  </a:lnSpc>
                  <a:spcBef>
                    <a:spcPts val="0"/>
                  </a:spcBef>
                  <a:spcAft>
                    <a:spcPts val="0"/>
                  </a:spcAft>
                  <a:buClrTx/>
                  <a:buSzTx/>
                  <a:buFontTx/>
                  <a:buNone/>
                  <a:tabLst/>
                  <a:defRPr/>
                </a:pPr>
                <a:endParaRPr kumimoji="0" lang="zh-CN" altLang="en-US" sz="1787" b="0" i="0" u="none" strike="noStrike" kern="0" cap="none" spc="0" normalizeH="0" baseline="0" noProof="0">
                  <a:ln>
                    <a:noFill/>
                  </a:ln>
                  <a:solidFill>
                    <a:sysClr val="windowText" lastClr="000000"/>
                  </a:solidFill>
                  <a:effectLst/>
                  <a:uLnTx/>
                  <a:uFillTx/>
                  <a:cs typeface="+mn-ea"/>
                  <a:sym typeface="+mn-lt"/>
                </a:endParaRPr>
              </a:p>
            </p:txBody>
          </p:sp>
          <p:sp>
            <p:nvSpPr>
              <p:cNvPr id="143" name="Rectangle 16"/>
              <p:cNvSpPr>
                <a:spLocks noChangeArrowheads="1"/>
              </p:cNvSpPr>
              <p:nvPr/>
            </p:nvSpPr>
            <p:spPr bwMode="auto">
              <a:xfrm>
                <a:off x="2155262" y="2790702"/>
                <a:ext cx="40474" cy="133228"/>
              </a:xfrm>
              <a:prstGeom prst="rect">
                <a:avLst/>
              </a:prstGeom>
              <a:solidFill>
                <a:srgbClr val="79777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0268" rtl="0" eaLnBrk="1" fontAlgn="auto" latinLnBrk="0" hangingPunct="1">
                  <a:lnSpc>
                    <a:spcPct val="100000"/>
                  </a:lnSpc>
                  <a:spcBef>
                    <a:spcPts val="0"/>
                  </a:spcBef>
                  <a:spcAft>
                    <a:spcPts val="0"/>
                  </a:spcAft>
                  <a:buClrTx/>
                  <a:buSzTx/>
                  <a:buFontTx/>
                  <a:buNone/>
                  <a:tabLst/>
                  <a:defRPr/>
                </a:pPr>
                <a:endParaRPr kumimoji="0" lang="zh-CN" altLang="en-US" sz="1787" b="0" i="0" u="none" strike="noStrike" kern="0" cap="none" spc="0" normalizeH="0" baseline="0" noProof="0">
                  <a:ln>
                    <a:noFill/>
                  </a:ln>
                  <a:solidFill>
                    <a:sysClr val="windowText" lastClr="000000"/>
                  </a:solidFill>
                  <a:effectLst/>
                  <a:uLnTx/>
                  <a:uFillTx/>
                  <a:cs typeface="+mn-ea"/>
                  <a:sym typeface="+mn-lt"/>
                </a:endParaRPr>
              </a:p>
            </p:txBody>
          </p:sp>
        </p:grpSp>
      </p:grpSp>
      <p:grpSp>
        <p:nvGrpSpPr>
          <p:cNvPr id="10" name="组合 9"/>
          <p:cNvGrpSpPr/>
          <p:nvPr/>
        </p:nvGrpSpPr>
        <p:grpSpPr>
          <a:xfrm>
            <a:off x="1365462" y="1837898"/>
            <a:ext cx="6607175" cy="2160428"/>
            <a:chOff x="1451752" y="1920109"/>
            <a:chExt cx="7024712" cy="2296955"/>
          </a:xfrm>
        </p:grpSpPr>
        <p:sp>
          <p:nvSpPr>
            <p:cNvPr id="125" name="任意多边形 124"/>
            <p:cNvSpPr/>
            <p:nvPr/>
          </p:nvSpPr>
          <p:spPr>
            <a:xfrm flipH="1">
              <a:off x="1451752" y="1920109"/>
              <a:ext cx="2909803" cy="646748"/>
            </a:xfrm>
            <a:custGeom>
              <a:avLst/>
              <a:gdLst>
                <a:gd name="connsiteX0" fmla="*/ 0 w 1495425"/>
                <a:gd name="connsiteY0" fmla="*/ 581025 h 581025"/>
                <a:gd name="connsiteX1" fmla="*/ 333375 w 1495425"/>
                <a:gd name="connsiteY1" fmla="*/ 0 h 581025"/>
                <a:gd name="connsiteX2" fmla="*/ 1238250 w 1495425"/>
                <a:gd name="connsiteY2" fmla="*/ 0 h 581025"/>
                <a:gd name="connsiteX3" fmla="*/ 1495425 w 1495425"/>
                <a:gd name="connsiteY3" fmla="*/ 0 h 581025"/>
                <a:gd name="connsiteX0" fmla="*/ 0 w 1238249"/>
                <a:gd name="connsiteY0" fmla="*/ 581025 h 581025"/>
                <a:gd name="connsiteX1" fmla="*/ 333375 w 1238249"/>
                <a:gd name="connsiteY1" fmla="*/ 0 h 581025"/>
                <a:gd name="connsiteX2" fmla="*/ 1238250 w 1238249"/>
                <a:gd name="connsiteY2" fmla="*/ 0 h 581025"/>
                <a:gd name="connsiteX0" fmla="*/ 0 w 2896333"/>
                <a:gd name="connsiteY0" fmla="*/ 581025 h 581025"/>
                <a:gd name="connsiteX1" fmla="*/ 333375 w 2896333"/>
                <a:gd name="connsiteY1" fmla="*/ 0 h 581025"/>
                <a:gd name="connsiteX2" fmla="*/ 2896333 w 2896333"/>
                <a:gd name="connsiteY2" fmla="*/ 0 h 581025"/>
              </a:gdLst>
              <a:ahLst/>
              <a:cxnLst>
                <a:cxn ang="0">
                  <a:pos x="connsiteX0" y="connsiteY0"/>
                </a:cxn>
                <a:cxn ang="0">
                  <a:pos x="connsiteX1" y="connsiteY1"/>
                </a:cxn>
                <a:cxn ang="0">
                  <a:pos x="connsiteX2" y="connsiteY2"/>
                </a:cxn>
              </a:cxnLst>
              <a:rect l="l" t="t" r="r" b="b"/>
              <a:pathLst>
                <a:path w="2896333" h="581025">
                  <a:moveTo>
                    <a:pt x="0" y="581025"/>
                  </a:moveTo>
                  <a:lnTo>
                    <a:pt x="333375" y="0"/>
                  </a:lnTo>
                  <a:lnTo>
                    <a:pt x="2896333" y="0"/>
                  </a:lnTo>
                </a:path>
              </a:pathLst>
            </a:custGeom>
            <a:noFill/>
            <a:ln w="12700" cap="flat" cmpd="sng" algn="ctr">
              <a:solidFill>
                <a:sysClr val="window" lastClr="FFFFFF">
                  <a:lumMod val="75000"/>
                </a:sysClr>
              </a:solidFill>
              <a:prstDash val="dash"/>
              <a:headEnd type="oval" w="med" len="med"/>
            </a:ln>
            <a:effectLst/>
          </p:spPr>
          <p:txBody>
            <a:bodyPr lIns="91023" tIns="45512" rIns="91023" bIns="45512" anchor="ctr"/>
            <a:lstStyle/>
            <a:p>
              <a:pPr marL="0" marR="0" lvl="0" indent="0" algn="ctr" defTabSz="910268" rtl="0" eaLnBrk="1" fontAlgn="auto" latinLnBrk="0" hangingPunct="1">
                <a:lnSpc>
                  <a:spcPct val="100000"/>
                </a:lnSpc>
                <a:spcBef>
                  <a:spcPts val="0"/>
                </a:spcBef>
                <a:spcAft>
                  <a:spcPts val="0"/>
                </a:spcAft>
                <a:buClrTx/>
                <a:buSzTx/>
                <a:buFontTx/>
                <a:buNone/>
                <a:tabLst/>
                <a:defRPr/>
              </a:pPr>
              <a:endParaRPr kumimoji="0" lang="zh-CN" altLang="en-US" sz="1787" b="0" i="0" u="none" strike="noStrike" kern="0" cap="none" spc="0" normalizeH="0" baseline="0" noProof="0">
                <a:ln>
                  <a:noFill/>
                </a:ln>
                <a:solidFill>
                  <a:sysClr val="window" lastClr="FFFFFF"/>
                </a:solidFill>
                <a:effectLst/>
                <a:uLnTx/>
                <a:uFillTx/>
                <a:cs typeface="+mn-ea"/>
                <a:sym typeface="+mn-lt"/>
              </a:endParaRPr>
            </a:p>
          </p:txBody>
        </p:sp>
        <p:sp>
          <p:nvSpPr>
            <p:cNvPr id="127" name="任意多边形 126"/>
            <p:cNvSpPr/>
            <p:nvPr/>
          </p:nvSpPr>
          <p:spPr>
            <a:xfrm flipH="1">
              <a:off x="1461881" y="3521977"/>
              <a:ext cx="2587429" cy="651748"/>
            </a:xfrm>
            <a:custGeom>
              <a:avLst/>
              <a:gdLst>
                <a:gd name="connsiteX0" fmla="*/ 0 w 1495425"/>
                <a:gd name="connsiteY0" fmla="*/ 581025 h 581025"/>
                <a:gd name="connsiteX1" fmla="*/ 333375 w 1495425"/>
                <a:gd name="connsiteY1" fmla="*/ 0 h 581025"/>
                <a:gd name="connsiteX2" fmla="*/ 1238250 w 1495425"/>
                <a:gd name="connsiteY2" fmla="*/ 0 h 581025"/>
                <a:gd name="connsiteX3" fmla="*/ 1495425 w 1495425"/>
                <a:gd name="connsiteY3" fmla="*/ 0 h 581025"/>
                <a:gd name="connsiteX0" fmla="*/ 0 w 1238249"/>
                <a:gd name="connsiteY0" fmla="*/ 581025 h 581025"/>
                <a:gd name="connsiteX1" fmla="*/ 333375 w 1238249"/>
                <a:gd name="connsiteY1" fmla="*/ 0 h 581025"/>
                <a:gd name="connsiteX2" fmla="*/ 1238250 w 1238249"/>
                <a:gd name="connsiteY2" fmla="*/ 0 h 581025"/>
                <a:gd name="connsiteX0" fmla="*/ 0 w 2528430"/>
                <a:gd name="connsiteY0" fmla="*/ 587027 h 587027"/>
                <a:gd name="connsiteX1" fmla="*/ 333375 w 2528430"/>
                <a:gd name="connsiteY1" fmla="*/ 6002 h 587027"/>
                <a:gd name="connsiteX2" fmla="*/ 2528430 w 2528430"/>
                <a:gd name="connsiteY2" fmla="*/ 0 h 587027"/>
              </a:gdLst>
              <a:ahLst/>
              <a:cxnLst>
                <a:cxn ang="0">
                  <a:pos x="connsiteX0" y="connsiteY0"/>
                </a:cxn>
                <a:cxn ang="0">
                  <a:pos x="connsiteX1" y="connsiteY1"/>
                </a:cxn>
                <a:cxn ang="0">
                  <a:pos x="connsiteX2" y="connsiteY2"/>
                </a:cxn>
              </a:cxnLst>
              <a:rect l="l" t="t" r="r" b="b"/>
              <a:pathLst>
                <a:path w="2528430" h="587027">
                  <a:moveTo>
                    <a:pt x="0" y="587027"/>
                  </a:moveTo>
                  <a:lnTo>
                    <a:pt x="333375" y="6002"/>
                  </a:lnTo>
                  <a:lnTo>
                    <a:pt x="2528430" y="0"/>
                  </a:lnTo>
                </a:path>
              </a:pathLst>
            </a:custGeom>
            <a:noFill/>
            <a:ln w="12700" cap="flat" cmpd="sng" algn="ctr">
              <a:solidFill>
                <a:sysClr val="window" lastClr="FFFFFF">
                  <a:lumMod val="75000"/>
                </a:sysClr>
              </a:solidFill>
              <a:prstDash val="dash"/>
              <a:headEnd type="oval" w="med" len="med"/>
            </a:ln>
            <a:effectLst/>
          </p:spPr>
          <p:txBody>
            <a:bodyPr lIns="91023" tIns="45512" rIns="91023" bIns="45512" anchor="ctr"/>
            <a:lstStyle/>
            <a:p>
              <a:pPr marL="0" marR="0" lvl="0" indent="0" algn="ctr" defTabSz="910268" rtl="0" eaLnBrk="1" fontAlgn="auto" latinLnBrk="0" hangingPunct="1">
                <a:lnSpc>
                  <a:spcPct val="100000"/>
                </a:lnSpc>
                <a:spcBef>
                  <a:spcPts val="0"/>
                </a:spcBef>
                <a:spcAft>
                  <a:spcPts val="0"/>
                </a:spcAft>
                <a:buClrTx/>
                <a:buSzTx/>
                <a:buFontTx/>
                <a:buNone/>
                <a:tabLst/>
                <a:defRPr/>
              </a:pPr>
              <a:endParaRPr kumimoji="0" lang="zh-CN" altLang="en-US" sz="1787" b="0" i="0" u="none" strike="noStrike" kern="0" cap="none" spc="0" normalizeH="0" baseline="0" noProof="0">
                <a:ln>
                  <a:noFill/>
                </a:ln>
                <a:solidFill>
                  <a:sysClr val="window" lastClr="FFFFFF"/>
                </a:solidFill>
                <a:effectLst/>
                <a:uLnTx/>
                <a:uFillTx/>
                <a:cs typeface="+mn-ea"/>
                <a:sym typeface="+mn-lt"/>
              </a:endParaRPr>
            </a:p>
          </p:txBody>
        </p:sp>
        <p:sp>
          <p:nvSpPr>
            <p:cNvPr id="144" name="任意多边形 143"/>
            <p:cNvSpPr/>
            <p:nvPr/>
          </p:nvSpPr>
          <p:spPr>
            <a:xfrm>
              <a:off x="5544718" y="1930110"/>
              <a:ext cx="2909803" cy="646748"/>
            </a:xfrm>
            <a:custGeom>
              <a:avLst/>
              <a:gdLst>
                <a:gd name="connsiteX0" fmla="*/ 0 w 1495425"/>
                <a:gd name="connsiteY0" fmla="*/ 581025 h 581025"/>
                <a:gd name="connsiteX1" fmla="*/ 333375 w 1495425"/>
                <a:gd name="connsiteY1" fmla="*/ 0 h 581025"/>
                <a:gd name="connsiteX2" fmla="*/ 1238250 w 1495425"/>
                <a:gd name="connsiteY2" fmla="*/ 0 h 581025"/>
                <a:gd name="connsiteX3" fmla="*/ 1495425 w 1495425"/>
                <a:gd name="connsiteY3" fmla="*/ 0 h 581025"/>
                <a:gd name="connsiteX0" fmla="*/ 0 w 1238249"/>
                <a:gd name="connsiteY0" fmla="*/ 581025 h 581025"/>
                <a:gd name="connsiteX1" fmla="*/ 333375 w 1238249"/>
                <a:gd name="connsiteY1" fmla="*/ 0 h 581025"/>
                <a:gd name="connsiteX2" fmla="*/ 1238250 w 1238249"/>
                <a:gd name="connsiteY2" fmla="*/ 0 h 581025"/>
                <a:gd name="connsiteX0" fmla="*/ 0 w 2896333"/>
                <a:gd name="connsiteY0" fmla="*/ 581025 h 581025"/>
                <a:gd name="connsiteX1" fmla="*/ 333375 w 2896333"/>
                <a:gd name="connsiteY1" fmla="*/ 0 h 581025"/>
                <a:gd name="connsiteX2" fmla="*/ 2896333 w 2896333"/>
                <a:gd name="connsiteY2" fmla="*/ 0 h 581025"/>
              </a:gdLst>
              <a:ahLst/>
              <a:cxnLst>
                <a:cxn ang="0">
                  <a:pos x="connsiteX0" y="connsiteY0"/>
                </a:cxn>
                <a:cxn ang="0">
                  <a:pos x="connsiteX1" y="connsiteY1"/>
                </a:cxn>
                <a:cxn ang="0">
                  <a:pos x="connsiteX2" y="connsiteY2"/>
                </a:cxn>
              </a:cxnLst>
              <a:rect l="l" t="t" r="r" b="b"/>
              <a:pathLst>
                <a:path w="2896333" h="581025">
                  <a:moveTo>
                    <a:pt x="0" y="581025"/>
                  </a:moveTo>
                  <a:lnTo>
                    <a:pt x="333375" y="0"/>
                  </a:lnTo>
                  <a:lnTo>
                    <a:pt x="2896333" y="0"/>
                  </a:lnTo>
                </a:path>
              </a:pathLst>
            </a:custGeom>
            <a:noFill/>
            <a:ln w="12700" cap="flat" cmpd="sng" algn="ctr">
              <a:solidFill>
                <a:sysClr val="window" lastClr="FFFFFF">
                  <a:lumMod val="75000"/>
                </a:sysClr>
              </a:solidFill>
              <a:prstDash val="dash"/>
              <a:headEnd type="oval" w="med" len="med"/>
            </a:ln>
            <a:effectLst/>
          </p:spPr>
          <p:txBody>
            <a:bodyPr lIns="91023" tIns="45512" rIns="91023" bIns="45512" anchor="ctr"/>
            <a:lstStyle/>
            <a:p>
              <a:pPr marL="0" marR="0" lvl="0" indent="0" algn="ctr" defTabSz="910268" rtl="0" eaLnBrk="1" fontAlgn="auto" latinLnBrk="0" hangingPunct="1">
                <a:lnSpc>
                  <a:spcPct val="100000"/>
                </a:lnSpc>
                <a:spcBef>
                  <a:spcPts val="0"/>
                </a:spcBef>
                <a:spcAft>
                  <a:spcPts val="0"/>
                </a:spcAft>
                <a:buClrTx/>
                <a:buSzTx/>
                <a:buFontTx/>
                <a:buNone/>
                <a:tabLst/>
                <a:defRPr/>
              </a:pPr>
              <a:endParaRPr kumimoji="0" lang="zh-CN" altLang="en-US" sz="1787" b="0" i="0" u="none" strike="noStrike" kern="0" cap="none" spc="0" normalizeH="0" baseline="0" noProof="0">
                <a:ln>
                  <a:noFill/>
                </a:ln>
                <a:solidFill>
                  <a:sysClr val="window" lastClr="FFFFFF"/>
                </a:solidFill>
                <a:effectLst/>
                <a:uLnTx/>
                <a:uFillTx/>
                <a:cs typeface="+mn-ea"/>
                <a:sym typeface="+mn-lt"/>
              </a:endParaRPr>
            </a:p>
          </p:txBody>
        </p:sp>
        <p:sp>
          <p:nvSpPr>
            <p:cNvPr id="145" name="任意多边形 144"/>
            <p:cNvSpPr/>
            <p:nvPr/>
          </p:nvSpPr>
          <p:spPr>
            <a:xfrm>
              <a:off x="5591977" y="3521977"/>
              <a:ext cx="2884487" cy="651748"/>
            </a:xfrm>
            <a:custGeom>
              <a:avLst/>
              <a:gdLst>
                <a:gd name="connsiteX0" fmla="*/ 0 w 1495425"/>
                <a:gd name="connsiteY0" fmla="*/ 581025 h 581025"/>
                <a:gd name="connsiteX1" fmla="*/ 333375 w 1495425"/>
                <a:gd name="connsiteY1" fmla="*/ 0 h 581025"/>
                <a:gd name="connsiteX2" fmla="*/ 1238250 w 1495425"/>
                <a:gd name="connsiteY2" fmla="*/ 0 h 581025"/>
                <a:gd name="connsiteX3" fmla="*/ 1495425 w 1495425"/>
                <a:gd name="connsiteY3" fmla="*/ 0 h 581025"/>
                <a:gd name="connsiteX0" fmla="*/ 0 w 1238249"/>
                <a:gd name="connsiteY0" fmla="*/ 581025 h 581025"/>
                <a:gd name="connsiteX1" fmla="*/ 333375 w 1238249"/>
                <a:gd name="connsiteY1" fmla="*/ 0 h 581025"/>
                <a:gd name="connsiteX2" fmla="*/ 1238250 w 1238249"/>
                <a:gd name="connsiteY2" fmla="*/ 0 h 581025"/>
                <a:gd name="connsiteX0" fmla="*/ 0 w 2528430"/>
                <a:gd name="connsiteY0" fmla="*/ 587027 h 587027"/>
                <a:gd name="connsiteX1" fmla="*/ 333375 w 2528430"/>
                <a:gd name="connsiteY1" fmla="*/ 6002 h 587027"/>
                <a:gd name="connsiteX2" fmla="*/ 2528430 w 2528430"/>
                <a:gd name="connsiteY2" fmla="*/ 0 h 587027"/>
              </a:gdLst>
              <a:ahLst/>
              <a:cxnLst>
                <a:cxn ang="0">
                  <a:pos x="connsiteX0" y="connsiteY0"/>
                </a:cxn>
                <a:cxn ang="0">
                  <a:pos x="connsiteX1" y="connsiteY1"/>
                </a:cxn>
                <a:cxn ang="0">
                  <a:pos x="connsiteX2" y="connsiteY2"/>
                </a:cxn>
              </a:cxnLst>
              <a:rect l="l" t="t" r="r" b="b"/>
              <a:pathLst>
                <a:path w="2528430" h="587027">
                  <a:moveTo>
                    <a:pt x="0" y="587027"/>
                  </a:moveTo>
                  <a:lnTo>
                    <a:pt x="333375" y="6002"/>
                  </a:lnTo>
                  <a:lnTo>
                    <a:pt x="2528430" y="0"/>
                  </a:lnTo>
                </a:path>
              </a:pathLst>
            </a:custGeom>
            <a:noFill/>
            <a:ln w="12700" cap="flat" cmpd="sng" algn="ctr">
              <a:solidFill>
                <a:sysClr val="window" lastClr="FFFFFF">
                  <a:lumMod val="75000"/>
                </a:sysClr>
              </a:solidFill>
              <a:prstDash val="dash"/>
              <a:headEnd type="oval" w="med" len="med"/>
            </a:ln>
            <a:effectLst/>
          </p:spPr>
          <p:txBody>
            <a:bodyPr lIns="91023" tIns="45512" rIns="91023" bIns="45512" anchor="ctr"/>
            <a:lstStyle/>
            <a:p>
              <a:pPr marL="0" marR="0" lvl="0" indent="0" algn="ctr" defTabSz="910268" rtl="0" eaLnBrk="1" fontAlgn="auto" latinLnBrk="0" hangingPunct="1">
                <a:lnSpc>
                  <a:spcPct val="100000"/>
                </a:lnSpc>
                <a:spcBef>
                  <a:spcPts val="0"/>
                </a:spcBef>
                <a:spcAft>
                  <a:spcPts val="0"/>
                </a:spcAft>
                <a:buClrTx/>
                <a:buSzTx/>
                <a:buFontTx/>
                <a:buNone/>
                <a:tabLst/>
                <a:defRPr/>
              </a:pPr>
              <a:endParaRPr kumimoji="0" lang="zh-CN" altLang="en-US" sz="1787" b="0" i="0" u="none" strike="noStrike" kern="0" cap="none" spc="0" normalizeH="0" baseline="0" noProof="0">
                <a:ln>
                  <a:noFill/>
                </a:ln>
                <a:solidFill>
                  <a:sysClr val="window" lastClr="FFFFFF"/>
                </a:solidFill>
                <a:effectLst/>
                <a:uLnTx/>
                <a:uFillTx/>
                <a:cs typeface="+mn-ea"/>
                <a:sym typeface="+mn-lt"/>
              </a:endParaRPr>
            </a:p>
          </p:txBody>
        </p:sp>
        <p:sp>
          <p:nvSpPr>
            <p:cNvPr id="146" name="Oval 54"/>
            <p:cNvSpPr>
              <a:spLocks noChangeArrowheads="1"/>
            </p:cNvSpPr>
            <p:nvPr/>
          </p:nvSpPr>
          <p:spPr bwMode="auto">
            <a:xfrm>
              <a:off x="4315985" y="2528519"/>
              <a:ext cx="87767" cy="86678"/>
            </a:xfrm>
            <a:prstGeom prst="ellipse">
              <a:avLst/>
            </a:prstGeom>
            <a:gradFill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lin ang="16200000" scaled="1"/>
            </a:gradFill>
            <a:ln w="9525" cap="flat" cmpd="sng" algn="ctr">
              <a:noFill/>
              <a:prstDash val="solid"/>
              <a:headEnd/>
              <a:tailEnd/>
            </a:ln>
            <a:effectLst>
              <a:outerShdw blurRad="63500" sx="102000" sy="102000" algn="ctr" rotWithShape="0">
                <a:prstClr val="black">
                  <a:alpha val="40000"/>
                </a:prstClr>
              </a:outerShdw>
            </a:effectLst>
          </p:spPr>
          <p:txBody>
            <a:bodyPr lIns="91023" tIns="45512" rIns="91023" bIns="45512"/>
            <a:lstStyle/>
            <a:p>
              <a:pPr marL="0" marR="0" lvl="0" indent="0" algn="l" defTabSz="910268" rtl="0" eaLnBrk="1" fontAlgn="auto" latinLnBrk="0" hangingPunct="1">
                <a:lnSpc>
                  <a:spcPct val="100000"/>
                </a:lnSpc>
                <a:spcBef>
                  <a:spcPts val="0"/>
                </a:spcBef>
                <a:spcAft>
                  <a:spcPts val="0"/>
                </a:spcAft>
                <a:buClrTx/>
                <a:buSzTx/>
                <a:buFontTx/>
                <a:buNone/>
                <a:tabLst/>
                <a:defRPr/>
              </a:pPr>
              <a:endParaRPr kumimoji="0" lang="zh-CN" altLang="en-US" sz="1787" b="0" i="0" u="none" strike="noStrike" kern="0" cap="none" spc="0" normalizeH="0" baseline="0" noProof="0">
                <a:ln>
                  <a:noFill/>
                </a:ln>
                <a:solidFill>
                  <a:sysClr val="windowText" lastClr="000000"/>
                </a:solidFill>
                <a:effectLst/>
                <a:uLnTx/>
                <a:uFillTx/>
                <a:cs typeface="+mn-ea"/>
                <a:sym typeface="+mn-lt"/>
              </a:endParaRPr>
            </a:p>
          </p:txBody>
        </p:sp>
        <p:sp>
          <p:nvSpPr>
            <p:cNvPr id="147" name="Oval 54"/>
            <p:cNvSpPr>
              <a:spLocks noChangeArrowheads="1"/>
            </p:cNvSpPr>
            <p:nvPr/>
          </p:nvSpPr>
          <p:spPr bwMode="auto">
            <a:xfrm>
              <a:off x="5494084" y="2535185"/>
              <a:ext cx="87767" cy="86678"/>
            </a:xfrm>
            <a:prstGeom prst="ellipse">
              <a:avLst/>
            </a:prstGeom>
            <a:gradFill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lin ang="16200000" scaled="1"/>
            </a:gradFill>
            <a:ln w="9525" cap="flat" cmpd="sng" algn="ctr">
              <a:noFill/>
              <a:prstDash val="solid"/>
              <a:headEnd/>
              <a:tailEnd/>
            </a:ln>
            <a:effectLst>
              <a:outerShdw blurRad="63500" sx="102000" sy="102000" algn="ctr" rotWithShape="0">
                <a:prstClr val="black">
                  <a:alpha val="40000"/>
                </a:prstClr>
              </a:outerShdw>
            </a:effectLst>
          </p:spPr>
          <p:txBody>
            <a:bodyPr lIns="91023" tIns="45512" rIns="91023" bIns="45512"/>
            <a:lstStyle/>
            <a:p>
              <a:pPr marL="0" marR="0" lvl="0" indent="0" algn="l" defTabSz="910268" rtl="0" eaLnBrk="1" fontAlgn="auto" latinLnBrk="0" hangingPunct="1">
                <a:lnSpc>
                  <a:spcPct val="100000"/>
                </a:lnSpc>
                <a:spcBef>
                  <a:spcPts val="0"/>
                </a:spcBef>
                <a:spcAft>
                  <a:spcPts val="0"/>
                </a:spcAft>
                <a:buClrTx/>
                <a:buSzTx/>
                <a:buFontTx/>
                <a:buNone/>
                <a:tabLst/>
                <a:defRPr/>
              </a:pPr>
              <a:endParaRPr kumimoji="0" lang="zh-CN" altLang="en-US" sz="1787" b="0" i="0" u="none" strike="noStrike" kern="0" cap="none" spc="0" normalizeH="0" baseline="0" noProof="0">
                <a:ln>
                  <a:noFill/>
                </a:ln>
                <a:solidFill>
                  <a:sysClr val="windowText" lastClr="000000"/>
                </a:solidFill>
                <a:effectLst/>
                <a:uLnTx/>
                <a:uFillTx/>
                <a:cs typeface="+mn-ea"/>
                <a:sym typeface="+mn-lt"/>
              </a:endParaRPr>
            </a:p>
          </p:txBody>
        </p:sp>
        <p:sp>
          <p:nvSpPr>
            <p:cNvPr id="148" name="Oval 54"/>
            <p:cNvSpPr>
              <a:spLocks noChangeArrowheads="1"/>
            </p:cNvSpPr>
            <p:nvPr/>
          </p:nvSpPr>
          <p:spPr bwMode="auto">
            <a:xfrm>
              <a:off x="5544719" y="4130386"/>
              <a:ext cx="87767" cy="86678"/>
            </a:xfrm>
            <a:prstGeom prst="ellipse">
              <a:avLst/>
            </a:prstGeom>
            <a:gradFill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lin ang="16200000" scaled="1"/>
            </a:gradFill>
            <a:ln w="9525" cap="flat" cmpd="sng" algn="ctr">
              <a:noFill/>
              <a:prstDash val="solid"/>
              <a:headEnd/>
              <a:tailEnd/>
            </a:ln>
            <a:effectLst>
              <a:outerShdw blurRad="63500" sx="102000" sy="102000" algn="ctr" rotWithShape="0">
                <a:prstClr val="black">
                  <a:alpha val="40000"/>
                </a:prstClr>
              </a:outerShdw>
            </a:effectLst>
          </p:spPr>
          <p:txBody>
            <a:bodyPr lIns="91023" tIns="45512" rIns="91023" bIns="45512"/>
            <a:lstStyle/>
            <a:p>
              <a:pPr marL="0" marR="0" lvl="0" indent="0" algn="l" defTabSz="910268" rtl="0" eaLnBrk="1" fontAlgn="auto" latinLnBrk="0" hangingPunct="1">
                <a:lnSpc>
                  <a:spcPct val="100000"/>
                </a:lnSpc>
                <a:spcBef>
                  <a:spcPts val="0"/>
                </a:spcBef>
                <a:spcAft>
                  <a:spcPts val="0"/>
                </a:spcAft>
                <a:buClrTx/>
                <a:buSzTx/>
                <a:buFontTx/>
                <a:buNone/>
                <a:tabLst/>
                <a:defRPr/>
              </a:pPr>
              <a:endParaRPr kumimoji="0" lang="zh-CN" altLang="en-US" sz="1787" b="0" i="0" u="none" strike="noStrike" kern="0" cap="none" spc="0" normalizeH="0" baseline="0" noProof="0">
                <a:ln>
                  <a:noFill/>
                </a:ln>
                <a:solidFill>
                  <a:sysClr val="windowText" lastClr="000000"/>
                </a:solidFill>
                <a:effectLst/>
                <a:uLnTx/>
                <a:uFillTx/>
                <a:cs typeface="+mn-ea"/>
                <a:sym typeface="+mn-lt"/>
              </a:endParaRPr>
            </a:p>
          </p:txBody>
        </p:sp>
        <p:sp>
          <p:nvSpPr>
            <p:cNvPr id="149" name="Oval 54"/>
            <p:cNvSpPr>
              <a:spLocks noChangeArrowheads="1"/>
            </p:cNvSpPr>
            <p:nvPr/>
          </p:nvSpPr>
          <p:spPr bwMode="auto">
            <a:xfrm>
              <a:off x="4013865" y="4130386"/>
              <a:ext cx="87767" cy="86678"/>
            </a:xfrm>
            <a:prstGeom prst="ellipse">
              <a:avLst/>
            </a:prstGeom>
            <a:gradFill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lin ang="16200000" scaled="1"/>
            </a:gradFill>
            <a:ln w="9525" cap="flat" cmpd="sng" algn="ctr">
              <a:noFill/>
              <a:prstDash val="solid"/>
              <a:headEnd/>
              <a:tailEnd/>
            </a:ln>
            <a:effectLst>
              <a:outerShdw blurRad="63500" sx="102000" sy="102000" algn="ctr" rotWithShape="0">
                <a:prstClr val="black">
                  <a:alpha val="40000"/>
                </a:prstClr>
              </a:outerShdw>
            </a:effectLst>
          </p:spPr>
          <p:txBody>
            <a:bodyPr lIns="91023" tIns="45512" rIns="91023" bIns="45512"/>
            <a:lstStyle/>
            <a:p>
              <a:pPr marL="0" marR="0" lvl="0" indent="0" algn="l" defTabSz="910268" rtl="0" eaLnBrk="1" fontAlgn="auto" latinLnBrk="0" hangingPunct="1">
                <a:lnSpc>
                  <a:spcPct val="100000"/>
                </a:lnSpc>
                <a:spcBef>
                  <a:spcPts val="0"/>
                </a:spcBef>
                <a:spcAft>
                  <a:spcPts val="0"/>
                </a:spcAft>
                <a:buClrTx/>
                <a:buSzTx/>
                <a:buFontTx/>
                <a:buNone/>
                <a:tabLst/>
                <a:defRPr/>
              </a:pPr>
              <a:endParaRPr kumimoji="0" lang="zh-CN" altLang="en-US" sz="1787" b="0" i="0" u="none" strike="noStrike" kern="0" cap="none" spc="0" normalizeH="0" baseline="0" noProof="0">
                <a:ln>
                  <a:noFill/>
                </a:ln>
                <a:solidFill>
                  <a:sysClr val="windowText" lastClr="000000"/>
                </a:solidFill>
                <a:effectLst/>
                <a:uLnTx/>
                <a:uFillTx/>
                <a:cs typeface="+mn-ea"/>
                <a:sym typeface="+mn-lt"/>
              </a:endParaRPr>
            </a:p>
          </p:txBody>
        </p:sp>
      </p:grpSp>
    </p:spTree>
    <p:extLst>
      <p:ext uri="{BB962C8B-B14F-4D97-AF65-F5344CB8AC3E}">
        <p14:creationId xmlns:p14="http://schemas.microsoft.com/office/powerpoint/2010/main" val="237595106"/>
      </p:ext>
    </p:extLst>
  </p:cSld>
  <p:clrMapOvr>
    <a:masterClrMapping/>
  </p:clrMapOvr>
  <p:transition spd="med" advClick="0"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Effect transition="in" filter="fade">
                                      <p:cBhvr>
                                        <p:cTn id="9" dur="1000"/>
                                        <p:tgtEl>
                                          <p:spTgt spid="5"/>
                                        </p:tgtEl>
                                      </p:cBhvr>
                                    </p:animEffect>
                                  </p:childTnLst>
                                </p:cTn>
                              </p:par>
                            </p:childTnLst>
                          </p:cTn>
                        </p:par>
                        <p:par>
                          <p:cTn id="10" fill="hold">
                            <p:stCondLst>
                              <p:cond delay="1000"/>
                            </p:stCondLst>
                            <p:childTnLst>
                              <p:par>
                                <p:cTn id="11" presetID="26" presetClass="emph" presetSubtype="0" fill="hold" nodeType="afterEffect">
                                  <p:stCondLst>
                                    <p:cond delay="0"/>
                                  </p:stCondLst>
                                  <p:childTnLst>
                                    <p:animEffect transition="out" filter="fade">
                                      <p:cBhvr>
                                        <p:cTn id="12" dur="500" tmFilter="0, 0; .2, .5; .8, .5; 1, 0"/>
                                        <p:tgtEl>
                                          <p:spTgt spid="5"/>
                                        </p:tgtEl>
                                      </p:cBhvr>
                                    </p:animEffect>
                                    <p:animScale>
                                      <p:cBhvr>
                                        <p:cTn id="13" dur="250" autoRev="1" fill="hold"/>
                                        <p:tgtEl>
                                          <p:spTgt spid="5"/>
                                        </p:tgtEl>
                                      </p:cBhvr>
                                      <p:by x="105000" y="105000"/>
                                    </p:animScale>
                                  </p:childTnLst>
                                </p:cTn>
                              </p:par>
                            </p:childTnLst>
                          </p:cTn>
                        </p:par>
                        <p:par>
                          <p:cTn id="14" fill="hold">
                            <p:stCondLst>
                              <p:cond delay="1500"/>
                            </p:stCondLst>
                            <p:childTnLst>
                              <p:par>
                                <p:cTn id="15" presetID="16" presetClass="entr" presetSubtype="21" fill="hold" nodeType="after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arn(inVertical)">
                                      <p:cBhvr>
                                        <p:cTn id="17" dur="500"/>
                                        <p:tgtEl>
                                          <p:spTgt spid="10"/>
                                        </p:tgtEl>
                                      </p:cBhvr>
                                    </p:animEffect>
                                  </p:childTnLst>
                                </p:cTn>
                              </p:par>
                            </p:childTnLst>
                          </p:cTn>
                        </p:par>
                        <p:par>
                          <p:cTn id="18" fill="hold">
                            <p:stCondLst>
                              <p:cond delay="2000"/>
                            </p:stCondLst>
                            <p:childTnLst>
                              <p:par>
                                <p:cTn id="19" presetID="22" presetClass="entr" presetSubtype="8" fill="hold" nodeType="after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wipe(left)">
                                      <p:cBhvr>
                                        <p:cTn id="21" dur="500"/>
                                        <p:tgtEl>
                                          <p:spTgt spid="11"/>
                                        </p:tgtEl>
                                      </p:cBhvr>
                                    </p:animEffect>
                                  </p:childTnLst>
                                </p:cTn>
                              </p:par>
                            </p:childTnLst>
                          </p:cTn>
                        </p:par>
                        <p:par>
                          <p:cTn id="22" fill="hold">
                            <p:stCondLst>
                              <p:cond delay="2500"/>
                            </p:stCondLst>
                            <p:childTnLst>
                              <p:par>
                                <p:cTn id="23" presetID="22" presetClass="entr" presetSubtype="8" fill="hold" nodeType="after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wipe(left)">
                                      <p:cBhvr>
                                        <p:cTn id="25" dur="500"/>
                                        <p:tgtEl>
                                          <p:spTgt spid="15"/>
                                        </p:tgtEl>
                                      </p:cBhvr>
                                    </p:animEffect>
                                  </p:childTnLst>
                                </p:cTn>
                              </p:par>
                            </p:childTnLst>
                          </p:cTn>
                        </p:par>
                        <p:par>
                          <p:cTn id="26" fill="hold">
                            <p:stCondLst>
                              <p:cond delay="3000"/>
                            </p:stCondLst>
                            <p:childTnLst>
                              <p:par>
                                <p:cTn id="27" presetID="22" presetClass="entr" presetSubtype="8" fill="hold" nodeType="after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wipe(left)">
                                      <p:cBhvr>
                                        <p:cTn id="29" dur="500"/>
                                        <p:tgtEl>
                                          <p:spTgt spid="14"/>
                                        </p:tgtEl>
                                      </p:cBhvr>
                                    </p:animEffect>
                                  </p:childTnLst>
                                </p:cTn>
                              </p:par>
                            </p:childTnLst>
                          </p:cTn>
                        </p:par>
                        <p:par>
                          <p:cTn id="30" fill="hold">
                            <p:stCondLst>
                              <p:cond delay="3500"/>
                            </p:stCondLst>
                            <p:childTnLst>
                              <p:par>
                                <p:cTn id="31" presetID="22" presetClass="entr" presetSubtype="8" fill="hold" nodeType="afterEffect">
                                  <p:stCondLst>
                                    <p:cond delay="0"/>
                                  </p:stCondLst>
                                  <p:childTnLst>
                                    <p:set>
                                      <p:cBhvr>
                                        <p:cTn id="32" dur="1" fill="hold">
                                          <p:stCondLst>
                                            <p:cond delay="0"/>
                                          </p:stCondLst>
                                        </p:cTn>
                                        <p:tgtEl>
                                          <p:spTgt spid="16"/>
                                        </p:tgtEl>
                                        <p:attrNameLst>
                                          <p:attrName>style.visibility</p:attrName>
                                        </p:attrNameLst>
                                      </p:cBhvr>
                                      <p:to>
                                        <p:strVal val="visible"/>
                                      </p:to>
                                    </p:set>
                                    <p:animEffect transition="in" filter="wipe(left)">
                                      <p:cBhvr>
                                        <p:cTn id="33"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372"/>
            <a:ext cx="9144000" cy="5140757"/>
          </a:xfrm>
          <a:prstGeom prst="rect">
            <a:avLst/>
          </a:prstGeom>
        </p:spPr>
      </p:pic>
      <p:sp>
        <p:nvSpPr>
          <p:cNvPr id="2" name="TextBox 1"/>
          <p:cNvSpPr txBox="1">
            <a:spLocks noChangeArrowheads="1"/>
          </p:cNvSpPr>
          <p:nvPr/>
        </p:nvSpPr>
        <p:spPr bwMode="auto">
          <a:xfrm>
            <a:off x="179512" y="1485240"/>
            <a:ext cx="3528392" cy="169277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6000" b="1" i="0" u="none" strike="noStrike" kern="1200" cap="none" spc="0" normalizeH="0" baseline="0" noProof="0" dirty="0">
                <a:ln>
                  <a:noFill/>
                </a:ln>
                <a:solidFill>
                  <a:srgbClr val="DFA20B"/>
                </a:solidFill>
                <a:effectLst/>
                <a:uLnTx/>
                <a:uFillTx/>
                <a:latin typeface="+mn-lt"/>
                <a:cs typeface="+mn-ea"/>
                <a:sym typeface="+mn-lt"/>
              </a:rPr>
              <a:t>感谢观看</a:t>
            </a:r>
            <a:r>
              <a:rPr kumimoji="0" lang="zh-CN" altLang="en-US" sz="4400" b="1" i="0" u="none" strike="noStrike" kern="1200" cap="none" spc="0" normalizeH="0" baseline="0" noProof="0" dirty="0">
                <a:ln>
                  <a:noFill/>
                </a:ln>
                <a:solidFill>
                  <a:srgbClr val="DFA20B"/>
                </a:solidFill>
                <a:effectLst/>
                <a:uLnTx/>
                <a:uFillTx/>
                <a:latin typeface="+mn-lt"/>
                <a:cs typeface="+mn-ea"/>
                <a:sym typeface="+mn-lt"/>
              </a:rPr>
              <a:t> </a:t>
            </a:r>
            <a:endParaRPr kumimoji="0" lang="en-US" altLang="zh-CN" sz="4400" b="1" i="0" u="none" strike="noStrike" kern="1200" cap="none" spc="0" normalizeH="0" baseline="0" noProof="0" dirty="0" smtClean="0">
              <a:ln>
                <a:noFill/>
              </a:ln>
              <a:solidFill>
                <a:srgbClr val="DFA20B"/>
              </a:solidFill>
              <a:effectLst/>
              <a:uLnTx/>
              <a:uFillTx/>
              <a:latin typeface="+mn-lt"/>
              <a:cs typeface="+mn-ea"/>
              <a:sym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smtClean="0">
                <a:ln>
                  <a:noFill/>
                </a:ln>
                <a:solidFill>
                  <a:srgbClr val="DFA20B"/>
                </a:solidFill>
                <a:effectLst/>
                <a:uLnTx/>
                <a:uFillTx/>
                <a:latin typeface="+mn-lt"/>
                <a:cs typeface="+mn-ea"/>
                <a:sym typeface="+mn-lt"/>
              </a:rPr>
              <a:t>THANKS</a:t>
            </a:r>
            <a:endParaRPr kumimoji="0" lang="zh-CN" altLang="en-US" sz="4400" b="1" i="0" u="none" strike="noStrike" kern="1200" cap="none" spc="0" normalizeH="0" baseline="0" noProof="0" dirty="0">
              <a:ln>
                <a:noFill/>
              </a:ln>
              <a:solidFill>
                <a:srgbClr val="DFA20B"/>
              </a:solidFill>
              <a:effectLst/>
              <a:uLnTx/>
              <a:uFillTx/>
              <a:latin typeface="+mn-lt"/>
              <a:cs typeface="+mn-ea"/>
              <a:sym typeface="+mn-lt"/>
            </a:endParaRPr>
          </a:p>
        </p:txBody>
      </p:sp>
    </p:spTree>
    <p:extLst>
      <p:ext uri="{BB962C8B-B14F-4D97-AF65-F5344CB8AC3E}">
        <p14:creationId xmlns:p14="http://schemas.microsoft.com/office/powerpoint/2010/main" val="2642365211"/>
      </p:ext>
    </p:extLst>
  </p:cSld>
  <p:clrMapOvr>
    <a:masterClrMapping/>
  </p:clrMapOvr>
  <p:transition spd="med" advClick="0"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1250"/>
                                        <p:tgtEl>
                                          <p:spTgt spid="4"/>
                                        </p:tgtEl>
                                      </p:cBhvr>
                                    </p:animEffect>
                                  </p:childTnLst>
                                </p:cTn>
                              </p:par>
                            </p:childTnLst>
                          </p:cTn>
                        </p:par>
                        <p:par>
                          <p:cTn id="8" fill="hold">
                            <p:stCondLst>
                              <p:cond delay="1250"/>
                            </p:stCondLst>
                            <p:childTnLst>
                              <p:par>
                                <p:cTn id="9" presetID="2" presetClass="entr" presetSubtype="2" fill="hold" grpId="0" nodeType="afterEffect">
                                  <p:stCondLst>
                                    <p:cond delay="0"/>
                                  </p:stCondLst>
                                  <p:iterate type="lt">
                                    <p:tmPct val="20000"/>
                                  </p:iterate>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1+#ppt_w/2"/>
                                          </p:val>
                                        </p:tav>
                                        <p:tav tm="100000">
                                          <p:val>
                                            <p:strVal val="#ppt_x"/>
                                          </p:val>
                                        </p:tav>
                                      </p:tavLst>
                                    </p:anim>
                                    <p:anim calcmode="lin" valueType="num">
                                      <p:cBhvr additive="base">
                                        <p:cTn id="12"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212399"/>
            <a:ext cx="9143999" cy="49291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35000" tIns="0" rIns="135000" bIns="0" anchor="ctr"/>
          <a:lstStyle/>
          <a:p>
            <a:pPr algn="ctr">
              <a:defRPr/>
            </a:pPr>
            <a:r>
              <a:rPr lang="en-US" altLang="zh-CN" sz="2100" dirty="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1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1" y="1636569"/>
            <a:ext cx="9143999" cy="58145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更多精品</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1936373" y="2940767"/>
            <a:ext cx="5179807" cy="1269578"/>
          </a:xfrm>
          <a:prstGeom prst="rect">
            <a:avLst/>
          </a:prstGeom>
          <a:noFill/>
          <a:ln w="25400" cap="flat" cmpd="sng" algn="ctr">
            <a:noFill/>
            <a:prstDash val="solid"/>
          </a:ln>
          <a:effectLst/>
        </p:spPr>
        <p:txBody>
          <a:bodyPr rtlCol="0" anchor="ctr"/>
          <a:lstStyle/>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模板下载：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节日</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字体下载：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课件：</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1343264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图片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0" y="2743"/>
            <a:ext cx="9144000" cy="5140757"/>
          </a:xfrm>
          <a:prstGeom prst="rect">
            <a:avLst/>
          </a:prstGeom>
        </p:spPr>
      </p:pic>
      <p:sp>
        <p:nvSpPr>
          <p:cNvPr id="8" name="MH_Entry_1">
            <a:hlinkClick r:id="rId7" action="ppaction://hlinksldjump"/>
          </p:cNvPr>
          <p:cNvSpPr/>
          <p:nvPr>
            <p:custDataLst>
              <p:tags r:id="rId1"/>
            </p:custDataLst>
          </p:nvPr>
        </p:nvSpPr>
        <p:spPr>
          <a:xfrm>
            <a:off x="0" y="2859782"/>
            <a:ext cx="5169238" cy="464551"/>
          </a:xfrm>
          <a:prstGeom prst="rect">
            <a:avLst/>
          </a:prstGeom>
          <a:solidFill>
            <a:srgbClr val="E69D0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08000" tIns="0" rIns="0" bIns="0" anchor="ctr">
            <a:norm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zh-CN" altLang="en-US" sz="2400" b="1" i="0" u="none" strike="noStrike" kern="1200" cap="none" spc="150" normalizeH="0" baseline="0" noProof="0" dirty="0">
                <a:ln>
                  <a:noFill/>
                </a:ln>
                <a:solidFill>
                  <a:srgbClr val="FFFFFF"/>
                </a:solidFill>
                <a:effectLst/>
                <a:uLnTx/>
                <a:uFillTx/>
                <a:cs typeface="+mn-ea"/>
                <a:sym typeface="+mn-lt"/>
              </a:rPr>
              <a:t>输入您的标题或复制标题到此处</a:t>
            </a:r>
          </a:p>
        </p:txBody>
      </p:sp>
      <p:cxnSp>
        <p:nvCxnSpPr>
          <p:cNvPr id="9" name="MH_Others_1"/>
          <p:cNvCxnSpPr/>
          <p:nvPr>
            <p:custDataLst>
              <p:tags r:id="rId2"/>
            </p:custDataLst>
          </p:nvPr>
        </p:nvCxnSpPr>
        <p:spPr>
          <a:xfrm>
            <a:off x="-1116" y="3460431"/>
            <a:ext cx="5170354" cy="0"/>
          </a:xfrm>
          <a:prstGeom prst="line">
            <a:avLst/>
          </a:prstGeom>
          <a:ln w="3175">
            <a:solidFill>
              <a:srgbClr val="E69D00"/>
            </a:solidFill>
          </a:ln>
        </p:spPr>
        <p:style>
          <a:lnRef idx="1">
            <a:schemeClr val="accent1"/>
          </a:lnRef>
          <a:fillRef idx="0">
            <a:schemeClr val="accent1"/>
          </a:fillRef>
          <a:effectRef idx="0">
            <a:schemeClr val="accent1"/>
          </a:effectRef>
          <a:fontRef idx="minor">
            <a:schemeClr val="tx1"/>
          </a:fontRef>
        </p:style>
      </p:cxnSp>
      <p:sp>
        <p:nvSpPr>
          <p:cNvPr id="20" name="MH_Number_1">
            <a:hlinkClick r:id="rId7" action="ppaction://hlinksldjump"/>
          </p:cNvPr>
          <p:cNvSpPr txBox="1">
            <a:spLocks noChangeArrowheads="1"/>
          </p:cNvSpPr>
          <p:nvPr>
            <p:custDataLst>
              <p:tags r:id="rId3"/>
            </p:custDataLst>
          </p:nvPr>
        </p:nvSpPr>
        <p:spPr bwMode="auto">
          <a:xfrm>
            <a:off x="1115616" y="2090976"/>
            <a:ext cx="2555253" cy="5338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no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9pPr>
          </a:lstStyle>
          <a:p>
            <a:pPr marL="0" marR="0" lvl="0" indent="0" algn="ctr" defTabSz="685800" rtl="0" eaLnBrk="1" fontAlgn="auto" latinLnBrk="0" hangingPunct="1">
              <a:lnSpc>
                <a:spcPct val="100000"/>
              </a:lnSpc>
              <a:spcBef>
                <a:spcPct val="0"/>
              </a:spcBef>
              <a:spcAft>
                <a:spcPts val="0"/>
              </a:spcAft>
              <a:buClrTx/>
              <a:buSzTx/>
              <a:buFontTx/>
              <a:buNone/>
              <a:tabLst/>
              <a:defRPr/>
            </a:pPr>
            <a:r>
              <a:rPr kumimoji="0" lang="zh-CN" altLang="en-US" sz="4000" b="1" i="0" u="none" strike="noStrike" kern="1200" cap="none" spc="0" normalizeH="0" baseline="0" noProof="0" dirty="0">
                <a:ln>
                  <a:noFill/>
                </a:ln>
                <a:solidFill>
                  <a:srgbClr val="E69D00"/>
                </a:solidFill>
                <a:effectLst/>
                <a:uLnTx/>
                <a:uFillTx/>
                <a:latin typeface="+mn-lt"/>
                <a:ea typeface="+mn-ea"/>
                <a:cs typeface="+mn-ea"/>
                <a:sym typeface="+mn-lt"/>
              </a:rPr>
              <a:t>第一部分</a:t>
            </a:r>
          </a:p>
        </p:txBody>
      </p:sp>
    </p:spTree>
    <p:extLst>
      <p:ext uri="{BB962C8B-B14F-4D97-AF65-F5344CB8AC3E}">
        <p14:creationId xmlns:p14="http://schemas.microsoft.com/office/powerpoint/2010/main" val="742801444"/>
      </p:ext>
    </p:extLst>
  </p:cSld>
  <p:clrMapOvr>
    <a:masterClrMapping/>
  </p:clrMapOvr>
  <p:transition spd="med" advClick="0"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750"/>
                                        <p:tgtEl>
                                          <p:spTgt spid="20"/>
                                        </p:tgtEl>
                                      </p:cBhvr>
                                    </p:animEffect>
                                  </p:childTnLst>
                                </p:cTn>
                              </p:par>
                            </p:childTnLst>
                          </p:cTn>
                        </p:par>
                        <p:par>
                          <p:cTn id="8" fill="hold">
                            <p:stCondLst>
                              <p:cond delay="750"/>
                            </p:stCondLst>
                            <p:childTnLst>
                              <p:par>
                                <p:cTn id="9" presetID="22" presetClass="entr" presetSubtype="8"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left)">
                                      <p:cBhvr>
                                        <p:cTn id="11" dur="500"/>
                                        <p:tgtEl>
                                          <p:spTgt spid="9"/>
                                        </p:tgtEl>
                                      </p:cBhvr>
                                    </p:animEffect>
                                  </p:childTnLst>
                                </p:cTn>
                              </p:par>
                            </p:childTnLst>
                          </p:cTn>
                        </p:par>
                        <p:par>
                          <p:cTn id="12" fill="hold">
                            <p:stCondLst>
                              <p:cond delay="1250"/>
                            </p:stCondLst>
                            <p:childTnLst>
                              <p:par>
                                <p:cTn id="13" presetID="22" presetClass="entr" presetSubtype="4" fill="hold" grpId="0"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down)">
                                      <p:cBhvr>
                                        <p:cTn id="15" dur="75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8" name="组合 47"/>
          <p:cNvGrpSpPr/>
          <p:nvPr/>
        </p:nvGrpSpPr>
        <p:grpSpPr>
          <a:xfrm>
            <a:off x="0" y="5057776"/>
            <a:ext cx="9144000" cy="96440"/>
            <a:chOff x="0" y="6672263"/>
            <a:chExt cx="10844214" cy="185737"/>
          </a:xfrm>
        </p:grpSpPr>
        <p:sp>
          <p:nvSpPr>
            <p:cNvPr id="49" name="矩形 48"/>
            <p:cNvSpPr/>
            <p:nvPr/>
          </p:nvSpPr>
          <p:spPr>
            <a:xfrm>
              <a:off x="0" y="6672263"/>
              <a:ext cx="3614738" cy="185737"/>
            </a:xfrm>
            <a:prstGeom prst="rect">
              <a:avLst/>
            </a:prstGeom>
            <a:solidFill>
              <a:srgbClr val="934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1013" b="0" i="0" u="none" strike="noStrike" kern="1200" cap="none" spc="0" normalizeH="0" baseline="0" noProof="0">
                <a:ln>
                  <a:noFill/>
                </a:ln>
                <a:solidFill>
                  <a:prstClr val="white"/>
                </a:solidFill>
                <a:effectLst/>
                <a:uLnTx/>
                <a:uFillTx/>
                <a:cs typeface="+mn-ea"/>
                <a:sym typeface="+mn-lt"/>
              </a:endParaRPr>
            </a:p>
          </p:txBody>
        </p:sp>
        <p:sp>
          <p:nvSpPr>
            <p:cNvPr id="50" name="矩形 49"/>
            <p:cNvSpPr/>
            <p:nvPr/>
          </p:nvSpPr>
          <p:spPr>
            <a:xfrm>
              <a:off x="3614738" y="6672263"/>
              <a:ext cx="3614738" cy="185737"/>
            </a:xfrm>
            <a:prstGeom prst="rect">
              <a:avLst/>
            </a:prstGeom>
            <a:solidFill>
              <a:srgbClr val="B477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1013" b="0" i="0" u="none" strike="noStrike" kern="1200" cap="none" spc="0" normalizeH="0" baseline="0" noProof="0">
                <a:ln>
                  <a:noFill/>
                </a:ln>
                <a:solidFill>
                  <a:prstClr val="white"/>
                </a:solidFill>
                <a:effectLst/>
                <a:uLnTx/>
                <a:uFillTx/>
                <a:cs typeface="+mn-ea"/>
                <a:sym typeface="+mn-lt"/>
              </a:endParaRPr>
            </a:p>
          </p:txBody>
        </p:sp>
        <p:sp>
          <p:nvSpPr>
            <p:cNvPr id="51" name="矩形 50"/>
            <p:cNvSpPr/>
            <p:nvPr/>
          </p:nvSpPr>
          <p:spPr>
            <a:xfrm>
              <a:off x="7229476" y="6672263"/>
              <a:ext cx="3614738" cy="185737"/>
            </a:xfrm>
            <a:prstGeom prst="rect">
              <a:avLst/>
            </a:prstGeom>
            <a:solidFill>
              <a:srgbClr val="FCAF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1013" b="0" i="0" u="none" strike="noStrike" kern="1200" cap="none" spc="0" normalizeH="0" baseline="0" noProof="0">
                <a:ln>
                  <a:noFill/>
                </a:ln>
                <a:solidFill>
                  <a:prstClr val="white"/>
                </a:solidFill>
                <a:effectLst/>
                <a:uLnTx/>
                <a:uFillTx/>
                <a:cs typeface="+mn-ea"/>
                <a:sym typeface="+mn-lt"/>
              </a:endParaRPr>
            </a:p>
          </p:txBody>
        </p:sp>
      </p:grpSp>
      <p:pic>
        <p:nvPicPr>
          <p:cNvPr id="12" name="Picture 45" descr="iMac.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72001" y="1025906"/>
            <a:ext cx="4431138" cy="3883256"/>
          </a:xfrm>
          <a:prstGeom prst="rect">
            <a:avLst/>
          </a:prstGeom>
        </p:spPr>
      </p:pic>
      <p:sp>
        <p:nvSpPr>
          <p:cNvPr id="13" name="Oval 20"/>
          <p:cNvSpPr/>
          <p:nvPr/>
        </p:nvSpPr>
        <p:spPr>
          <a:xfrm>
            <a:off x="780633" y="1496468"/>
            <a:ext cx="692870" cy="692780"/>
          </a:xfrm>
          <a:prstGeom prst="ellipse">
            <a:avLst/>
          </a:prstGeom>
          <a:solidFill>
            <a:srgbClr val="9345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75" tIns="34288" rIns="68575" bIns="34288" rtlCol="0" anchor="ctr"/>
          <a:lstStyle/>
          <a:p>
            <a:pPr marL="0" marR="0" lvl="0" indent="0" algn="ctr" defTabSz="408158" rtl="0" eaLnBrk="1" fontAlgn="auto" latinLnBrk="0" hangingPunct="1">
              <a:lnSpc>
                <a:spcPct val="100000"/>
              </a:lnSpc>
              <a:spcBef>
                <a:spcPts val="0"/>
              </a:spcBef>
              <a:spcAft>
                <a:spcPts val="0"/>
              </a:spcAft>
              <a:buClrTx/>
              <a:buSzTx/>
              <a:buFontTx/>
              <a:buNone/>
              <a:tabLst/>
              <a:defRPr/>
            </a:pPr>
            <a:r>
              <a:rPr kumimoji="0" lang="en-US" sz="1613" b="0" i="0" u="none" strike="noStrike" kern="1200" cap="none" spc="0" normalizeH="0" baseline="0" noProof="0" dirty="0">
                <a:ln>
                  <a:noFill/>
                </a:ln>
                <a:solidFill>
                  <a:prstClr val="white"/>
                </a:solidFill>
                <a:effectLst/>
                <a:uLnTx/>
                <a:uFillTx/>
                <a:cs typeface="+mn-ea"/>
                <a:sym typeface="+mn-lt"/>
              </a:rPr>
              <a:t>1</a:t>
            </a:r>
            <a:endParaRPr kumimoji="0" lang="id-ID" sz="1613" b="0" i="0" u="none" strike="noStrike" kern="1200" cap="none" spc="0" normalizeH="0" baseline="0" noProof="0" dirty="0">
              <a:ln>
                <a:noFill/>
              </a:ln>
              <a:solidFill>
                <a:prstClr val="white"/>
              </a:solidFill>
              <a:effectLst/>
              <a:uLnTx/>
              <a:uFillTx/>
              <a:cs typeface="+mn-ea"/>
              <a:sym typeface="+mn-lt"/>
            </a:endParaRPr>
          </a:p>
        </p:txBody>
      </p:sp>
      <p:sp>
        <p:nvSpPr>
          <p:cNvPr id="14" name="Oval 25"/>
          <p:cNvSpPr/>
          <p:nvPr/>
        </p:nvSpPr>
        <p:spPr>
          <a:xfrm>
            <a:off x="780633" y="2477068"/>
            <a:ext cx="692870" cy="692780"/>
          </a:xfrm>
          <a:prstGeom prst="ellipse">
            <a:avLst/>
          </a:prstGeom>
          <a:solidFill>
            <a:srgbClr val="B47730"/>
          </a:solidFill>
          <a:ln>
            <a:noFill/>
          </a:ln>
        </p:spPr>
        <p:style>
          <a:lnRef idx="2">
            <a:schemeClr val="accent1">
              <a:shade val="50000"/>
            </a:schemeClr>
          </a:lnRef>
          <a:fillRef idx="1">
            <a:schemeClr val="accent1"/>
          </a:fillRef>
          <a:effectRef idx="0">
            <a:schemeClr val="accent1"/>
          </a:effectRef>
          <a:fontRef idx="minor">
            <a:schemeClr val="lt1"/>
          </a:fontRef>
        </p:style>
        <p:txBody>
          <a:bodyPr lIns="68575" tIns="34288" rIns="68575" bIns="34288" rtlCol="0" anchor="ctr"/>
          <a:lstStyle/>
          <a:p>
            <a:pPr marL="0" marR="0" lvl="0" indent="0" algn="ctr" defTabSz="408158" rtl="0" eaLnBrk="1" fontAlgn="auto" latinLnBrk="0" hangingPunct="1">
              <a:lnSpc>
                <a:spcPct val="100000"/>
              </a:lnSpc>
              <a:spcBef>
                <a:spcPts val="0"/>
              </a:spcBef>
              <a:spcAft>
                <a:spcPts val="0"/>
              </a:spcAft>
              <a:buClrTx/>
              <a:buSzTx/>
              <a:buFontTx/>
              <a:buNone/>
              <a:tabLst/>
              <a:defRPr/>
            </a:pPr>
            <a:endParaRPr kumimoji="0" lang="id-ID" sz="1613" b="0" i="0" u="none" strike="noStrike" kern="1200" cap="none" spc="0" normalizeH="0" baseline="0" noProof="0" dirty="0">
              <a:ln>
                <a:noFill/>
              </a:ln>
              <a:solidFill>
                <a:prstClr val="white"/>
              </a:solidFill>
              <a:effectLst/>
              <a:uLnTx/>
              <a:uFillTx/>
              <a:cs typeface="+mn-ea"/>
              <a:sym typeface="+mn-lt"/>
            </a:endParaRPr>
          </a:p>
        </p:txBody>
      </p:sp>
      <p:sp>
        <p:nvSpPr>
          <p:cNvPr id="15" name="Oval 26"/>
          <p:cNvSpPr/>
          <p:nvPr/>
        </p:nvSpPr>
        <p:spPr>
          <a:xfrm>
            <a:off x="780633" y="3456697"/>
            <a:ext cx="692870" cy="692780"/>
          </a:xfrm>
          <a:prstGeom prst="ellipse">
            <a:avLst/>
          </a:prstGeom>
          <a:solidFill>
            <a:srgbClr val="FCAF26"/>
          </a:solidFill>
          <a:ln>
            <a:noFill/>
          </a:ln>
        </p:spPr>
        <p:style>
          <a:lnRef idx="2">
            <a:schemeClr val="accent1">
              <a:shade val="50000"/>
            </a:schemeClr>
          </a:lnRef>
          <a:fillRef idx="1">
            <a:schemeClr val="accent1"/>
          </a:fillRef>
          <a:effectRef idx="0">
            <a:schemeClr val="accent1"/>
          </a:effectRef>
          <a:fontRef idx="minor">
            <a:schemeClr val="lt1"/>
          </a:fontRef>
        </p:style>
        <p:txBody>
          <a:bodyPr lIns="68575" tIns="34288" rIns="68575" bIns="34288" rtlCol="0" anchor="ctr"/>
          <a:lstStyle/>
          <a:p>
            <a:pPr marL="0" marR="0" lvl="0" indent="0" algn="ctr" defTabSz="408158" rtl="0" eaLnBrk="1" fontAlgn="auto" latinLnBrk="0" hangingPunct="1">
              <a:lnSpc>
                <a:spcPct val="100000"/>
              </a:lnSpc>
              <a:spcBef>
                <a:spcPts val="0"/>
              </a:spcBef>
              <a:spcAft>
                <a:spcPts val="0"/>
              </a:spcAft>
              <a:buClrTx/>
              <a:buSzTx/>
              <a:buFontTx/>
              <a:buNone/>
              <a:tabLst/>
              <a:defRPr/>
            </a:pPr>
            <a:endParaRPr kumimoji="0" lang="id-ID" sz="1613" b="0" i="0" u="none" strike="noStrike" kern="1200" cap="none" spc="0" normalizeH="0" baseline="0" noProof="0" dirty="0">
              <a:ln>
                <a:noFill/>
              </a:ln>
              <a:solidFill>
                <a:prstClr val="white"/>
              </a:solidFill>
              <a:effectLst/>
              <a:uLnTx/>
              <a:uFillTx/>
              <a:cs typeface="+mn-ea"/>
              <a:sym typeface="+mn-lt"/>
            </a:endParaRPr>
          </a:p>
        </p:txBody>
      </p:sp>
      <p:sp>
        <p:nvSpPr>
          <p:cNvPr id="16" name="Freeform 67"/>
          <p:cNvSpPr>
            <a:spLocks noChangeArrowheads="1"/>
          </p:cNvSpPr>
          <p:nvPr/>
        </p:nvSpPr>
        <p:spPr bwMode="auto">
          <a:xfrm>
            <a:off x="970151" y="1608027"/>
            <a:ext cx="360877" cy="423940"/>
          </a:xfrm>
          <a:custGeom>
            <a:avLst/>
            <a:gdLst>
              <a:gd name="T0" fmla="*/ 434 w 453"/>
              <a:gd name="T1" fmla="*/ 186 h 533"/>
              <a:gd name="T2" fmla="*/ 434 w 453"/>
              <a:gd name="T3" fmla="*/ 186 h 533"/>
              <a:gd name="T4" fmla="*/ 44 w 453"/>
              <a:gd name="T5" fmla="*/ 160 h 533"/>
              <a:gd name="T6" fmla="*/ 0 w 453"/>
              <a:gd name="T7" fmla="*/ 178 h 533"/>
              <a:gd name="T8" fmla="*/ 88 w 453"/>
              <a:gd name="T9" fmla="*/ 532 h 533"/>
              <a:gd name="T10" fmla="*/ 141 w 453"/>
              <a:gd name="T11" fmla="*/ 532 h 533"/>
              <a:gd name="T12" fmla="*/ 97 w 453"/>
              <a:gd name="T13" fmla="*/ 355 h 533"/>
              <a:gd name="T14" fmla="*/ 443 w 453"/>
              <a:gd name="T15" fmla="*/ 195 h 533"/>
              <a:gd name="T16" fmla="*/ 434 w 453"/>
              <a:gd name="T17" fmla="*/ 186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3" h="533">
                <a:moveTo>
                  <a:pt x="434" y="186"/>
                </a:moveTo>
                <a:lnTo>
                  <a:pt x="434" y="186"/>
                </a:lnTo>
                <a:cubicBezTo>
                  <a:pt x="151" y="301"/>
                  <a:pt x="266" y="0"/>
                  <a:pt x="44" y="160"/>
                </a:cubicBezTo>
                <a:cubicBezTo>
                  <a:pt x="0" y="178"/>
                  <a:pt x="0" y="178"/>
                  <a:pt x="0" y="178"/>
                </a:cubicBezTo>
                <a:cubicBezTo>
                  <a:pt x="88" y="532"/>
                  <a:pt x="88" y="532"/>
                  <a:pt x="88" y="532"/>
                </a:cubicBezTo>
                <a:cubicBezTo>
                  <a:pt x="141" y="532"/>
                  <a:pt x="141" y="532"/>
                  <a:pt x="141" y="532"/>
                </a:cubicBezTo>
                <a:cubicBezTo>
                  <a:pt x="97" y="355"/>
                  <a:pt x="97" y="355"/>
                  <a:pt x="97" y="355"/>
                </a:cubicBezTo>
                <a:cubicBezTo>
                  <a:pt x="293" y="195"/>
                  <a:pt x="213" y="532"/>
                  <a:pt x="443" y="195"/>
                </a:cubicBezTo>
                <a:cubicBezTo>
                  <a:pt x="452" y="195"/>
                  <a:pt x="443" y="186"/>
                  <a:pt x="434" y="186"/>
                </a:cubicBezTo>
              </a:path>
            </a:pathLst>
          </a:custGeom>
          <a:solidFill>
            <a:schemeClr val="bg1"/>
          </a:solidFill>
          <a:ln>
            <a:noFill/>
          </a:ln>
          <a:effectLst/>
          <a:extLst/>
        </p:spPr>
        <p:txBody>
          <a:bodyPr wrap="none" anchor="ctr"/>
          <a:lstStyle/>
          <a:p>
            <a:pPr marL="0" marR="0" lvl="0" indent="0" algn="l" defTabSz="408158" rtl="0" eaLnBrk="1" fontAlgn="auto" latinLnBrk="0" hangingPunct="1">
              <a:lnSpc>
                <a:spcPct val="100000"/>
              </a:lnSpc>
              <a:spcBef>
                <a:spcPts val="0"/>
              </a:spcBef>
              <a:spcAft>
                <a:spcPts val="0"/>
              </a:spcAft>
              <a:buClrTx/>
              <a:buSzTx/>
              <a:buFontTx/>
              <a:buNone/>
              <a:tabLst/>
              <a:defRPr/>
            </a:pPr>
            <a:endParaRPr kumimoji="0" lang="en-US" sz="1613" b="0" i="0" u="none" strike="noStrike" kern="1200" cap="none" spc="0" normalizeH="0" baseline="0" noProof="0">
              <a:ln>
                <a:noFill/>
              </a:ln>
              <a:solidFill>
                <a:srgbClr val="E2E3E9"/>
              </a:solidFill>
              <a:effectLst/>
              <a:uLnTx/>
              <a:uFillTx/>
              <a:cs typeface="+mn-ea"/>
              <a:sym typeface="+mn-lt"/>
            </a:endParaRPr>
          </a:p>
        </p:txBody>
      </p:sp>
      <p:sp>
        <p:nvSpPr>
          <p:cNvPr id="17" name="Freeform 82"/>
          <p:cNvSpPr>
            <a:spLocks noChangeArrowheads="1"/>
          </p:cNvSpPr>
          <p:nvPr/>
        </p:nvSpPr>
        <p:spPr bwMode="auto">
          <a:xfrm>
            <a:off x="935357" y="3636588"/>
            <a:ext cx="395910" cy="353870"/>
          </a:xfrm>
          <a:custGeom>
            <a:avLst/>
            <a:gdLst>
              <a:gd name="T0" fmla="*/ 443 w 497"/>
              <a:gd name="T1" fmla="*/ 0 h 444"/>
              <a:gd name="T2" fmla="*/ 443 w 497"/>
              <a:gd name="T3" fmla="*/ 0 h 444"/>
              <a:gd name="T4" fmla="*/ 53 w 497"/>
              <a:gd name="T5" fmla="*/ 0 h 444"/>
              <a:gd name="T6" fmla="*/ 0 w 497"/>
              <a:gd name="T7" fmla="*/ 53 h 444"/>
              <a:gd name="T8" fmla="*/ 0 w 497"/>
              <a:gd name="T9" fmla="*/ 345 h 444"/>
              <a:gd name="T10" fmla="*/ 53 w 497"/>
              <a:gd name="T11" fmla="*/ 399 h 444"/>
              <a:gd name="T12" fmla="*/ 151 w 497"/>
              <a:gd name="T13" fmla="*/ 399 h 444"/>
              <a:gd name="T14" fmla="*/ 151 w 497"/>
              <a:gd name="T15" fmla="*/ 345 h 444"/>
              <a:gd name="T16" fmla="*/ 44 w 497"/>
              <a:gd name="T17" fmla="*/ 345 h 444"/>
              <a:gd name="T18" fmla="*/ 44 w 497"/>
              <a:gd name="T19" fmla="*/ 124 h 444"/>
              <a:gd name="T20" fmla="*/ 443 w 497"/>
              <a:gd name="T21" fmla="*/ 124 h 444"/>
              <a:gd name="T22" fmla="*/ 443 w 497"/>
              <a:gd name="T23" fmla="*/ 345 h 444"/>
              <a:gd name="T24" fmla="*/ 345 w 497"/>
              <a:gd name="T25" fmla="*/ 345 h 444"/>
              <a:gd name="T26" fmla="*/ 345 w 497"/>
              <a:gd name="T27" fmla="*/ 399 h 444"/>
              <a:gd name="T28" fmla="*/ 443 w 497"/>
              <a:gd name="T29" fmla="*/ 399 h 444"/>
              <a:gd name="T30" fmla="*/ 496 w 497"/>
              <a:gd name="T31" fmla="*/ 345 h 444"/>
              <a:gd name="T32" fmla="*/ 496 w 497"/>
              <a:gd name="T33" fmla="*/ 53 h 444"/>
              <a:gd name="T34" fmla="*/ 443 w 497"/>
              <a:gd name="T35" fmla="*/ 0 h 444"/>
              <a:gd name="T36" fmla="*/ 62 w 497"/>
              <a:gd name="T37" fmla="*/ 80 h 444"/>
              <a:gd name="T38" fmla="*/ 62 w 497"/>
              <a:gd name="T39" fmla="*/ 80 h 444"/>
              <a:gd name="T40" fmla="*/ 44 w 497"/>
              <a:gd name="T41" fmla="*/ 62 h 444"/>
              <a:gd name="T42" fmla="*/ 62 w 497"/>
              <a:gd name="T43" fmla="*/ 45 h 444"/>
              <a:gd name="T44" fmla="*/ 79 w 497"/>
              <a:gd name="T45" fmla="*/ 62 h 444"/>
              <a:gd name="T46" fmla="*/ 62 w 497"/>
              <a:gd name="T47" fmla="*/ 80 h 444"/>
              <a:gd name="T48" fmla="*/ 116 w 497"/>
              <a:gd name="T49" fmla="*/ 80 h 444"/>
              <a:gd name="T50" fmla="*/ 116 w 497"/>
              <a:gd name="T51" fmla="*/ 80 h 444"/>
              <a:gd name="T52" fmla="*/ 97 w 497"/>
              <a:gd name="T53" fmla="*/ 62 h 444"/>
              <a:gd name="T54" fmla="*/ 116 w 497"/>
              <a:gd name="T55" fmla="*/ 45 h 444"/>
              <a:gd name="T56" fmla="*/ 132 w 497"/>
              <a:gd name="T57" fmla="*/ 62 h 444"/>
              <a:gd name="T58" fmla="*/ 116 w 497"/>
              <a:gd name="T59" fmla="*/ 80 h 444"/>
              <a:gd name="T60" fmla="*/ 443 w 497"/>
              <a:gd name="T61" fmla="*/ 80 h 444"/>
              <a:gd name="T62" fmla="*/ 443 w 497"/>
              <a:gd name="T63" fmla="*/ 80 h 444"/>
              <a:gd name="T64" fmla="*/ 151 w 497"/>
              <a:gd name="T65" fmla="*/ 80 h 444"/>
              <a:gd name="T66" fmla="*/ 151 w 497"/>
              <a:gd name="T67" fmla="*/ 53 h 444"/>
              <a:gd name="T68" fmla="*/ 443 w 497"/>
              <a:gd name="T69" fmla="*/ 53 h 444"/>
              <a:gd name="T70" fmla="*/ 443 w 497"/>
              <a:gd name="T71" fmla="*/ 80 h 444"/>
              <a:gd name="T72" fmla="*/ 248 w 497"/>
              <a:gd name="T73" fmla="*/ 177 h 444"/>
              <a:gd name="T74" fmla="*/ 248 w 497"/>
              <a:gd name="T75" fmla="*/ 177 h 444"/>
              <a:gd name="T76" fmla="*/ 124 w 497"/>
              <a:gd name="T77" fmla="*/ 301 h 444"/>
              <a:gd name="T78" fmla="*/ 204 w 497"/>
              <a:gd name="T79" fmla="*/ 301 h 444"/>
              <a:gd name="T80" fmla="*/ 204 w 497"/>
              <a:gd name="T81" fmla="*/ 443 h 444"/>
              <a:gd name="T82" fmla="*/ 292 w 497"/>
              <a:gd name="T83" fmla="*/ 443 h 444"/>
              <a:gd name="T84" fmla="*/ 292 w 497"/>
              <a:gd name="T85" fmla="*/ 301 h 444"/>
              <a:gd name="T86" fmla="*/ 363 w 497"/>
              <a:gd name="T87" fmla="*/ 301 h 444"/>
              <a:gd name="T88" fmla="*/ 248 w 497"/>
              <a:gd name="T89" fmla="*/ 177 h 4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97" h="444">
                <a:moveTo>
                  <a:pt x="443" y="0"/>
                </a:moveTo>
                <a:lnTo>
                  <a:pt x="443" y="0"/>
                </a:lnTo>
                <a:cubicBezTo>
                  <a:pt x="53" y="0"/>
                  <a:pt x="53" y="0"/>
                  <a:pt x="53" y="0"/>
                </a:cubicBezTo>
                <a:cubicBezTo>
                  <a:pt x="17" y="0"/>
                  <a:pt x="0" y="26"/>
                  <a:pt x="0" y="53"/>
                </a:cubicBezTo>
                <a:cubicBezTo>
                  <a:pt x="0" y="345"/>
                  <a:pt x="0" y="345"/>
                  <a:pt x="0" y="345"/>
                </a:cubicBezTo>
                <a:cubicBezTo>
                  <a:pt x="0" y="373"/>
                  <a:pt x="17" y="399"/>
                  <a:pt x="53" y="399"/>
                </a:cubicBezTo>
                <a:cubicBezTo>
                  <a:pt x="151" y="399"/>
                  <a:pt x="151" y="399"/>
                  <a:pt x="151" y="399"/>
                </a:cubicBezTo>
                <a:cubicBezTo>
                  <a:pt x="151" y="345"/>
                  <a:pt x="151" y="345"/>
                  <a:pt x="151" y="345"/>
                </a:cubicBezTo>
                <a:cubicBezTo>
                  <a:pt x="44" y="345"/>
                  <a:pt x="44" y="345"/>
                  <a:pt x="44" y="345"/>
                </a:cubicBezTo>
                <a:cubicBezTo>
                  <a:pt x="44" y="124"/>
                  <a:pt x="44" y="124"/>
                  <a:pt x="44" y="124"/>
                </a:cubicBezTo>
                <a:cubicBezTo>
                  <a:pt x="443" y="124"/>
                  <a:pt x="443" y="124"/>
                  <a:pt x="443" y="124"/>
                </a:cubicBezTo>
                <a:cubicBezTo>
                  <a:pt x="443" y="345"/>
                  <a:pt x="443" y="345"/>
                  <a:pt x="443" y="345"/>
                </a:cubicBezTo>
                <a:cubicBezTo>
                  <a:pt x="345" y="345"/>
                  <a:pt x="345" y="345"/>
                  <a:pt x="345" y="345"/>
                </a:cubicBezTo>
                <a:cubicBezTo>
                  <a:pt x="345" y="399"/>
                  <a:pt x="345" y="399"/>
                  <a:pt x="345" y="399"/>
                </a:cubicBezTo>
                <a:cubicBezTo>
                  <a:pt x="443" y="399"/>
                  <a:pt x="443" y="399"/>
                  <a:pt x="443" y="399"/>
                </a:cubicBezTo>
                <a:cubicBezTo>
                  <a:pt x="470" y="399"/>
                  <a:pt x="496" y="373"/>
                  <a:pt x="496" y="345"/>
                </a:cubicBezTo>
                <a:cubicBezTo>
                  <a:pt x="496" y="53"/>
                  <a:pt x="496" y="53"/>
                  <a:pt x="496" y="53"/>
                </a:cubicBezTo>
                <a:cubicBezTo>
                  <a:pt x="496" y="26"/>
                  <a:pt x="470" y="0"/>
                  <a:pt x="443" y="0"/>
                </a:cubicBezTo>
                <a:close/>
                <a:moveTo>
                  <a:pt x="62" y="80"/>
                </a:moveTo>
                <a:lnTo>
                  <a:pt x="62" y="80"/>
                </a:lnTo>
                <a:cubicBezTo>
                  <a:pt x="53" y="80"/>
                  <a:pt x="44" y="71"/>
                  <a:pt x="44" y="62"/>
                </a:cubicBezTo>
                <a:cubicBezTo>
                  <a:pt x="44" y="53"/>
                  <a:pt x="53" y="45"/>
                  <a:pt x="62" y="45"/>
                </a:cubicBezTo>
                <a:cubicBezTo>
                  <a:pt x="71" y="45"/>
                  <a:pt x="79" y="53"/>
                  <a:pt x="79" y="62"/>
                </a:cubicBezTo>
                <a:cubicBezTo>
                  <a:pt x="79" y="71"/>
                  <a:pt x="71" y="80"/>
                  <a:pt x="62" y="80"/>
                </a:cubicBezTo>
                <a:close/>
                <a:moveTo>
                  <a:pt x="116" y="80"/>
                </a:moveTo>
                <a:lnTo>
                  <a:pt x="116" y="80"/>
                </a:lnTo>
                <a:cubicBezTo>
                  <a:pt x="107" y="80"/>
                  <a:pt x="97" y="71"/>
                  <a:pt x="97" y="62"/>
                </a:cubicBezTo>
                <a:cubicBezTo>
                  <a:pt x="97" y="53"/>
                  <a:pt x="107" y="45"/>
                  <a:pt x="116" y="45"/>
                </a:cubicBezTo>
                <a:cubicBezTo>
                  <a:pt x="124" y="45"/>
                  <a:pt x="132" y="53"/>
                  <a:pt x="132" y="62"/>
                </a:cubicBezTo>
                <a:cubicBezTo>
                  <a:pt x="132" y="71"/>
                  <a:pt x="124" y="80"/>
                  <a:pt x="116" y="80"/>
                </a:cubicBezTo>
                <a:close/>
                <a:moveTo>
                  <a:pt x="443" y="80"/>
                </a:moveTo>
                <a:lnTo>
                  <a:pt x="443" y="80"/>
                </a:lnTo>
                <a:cubicBezTo>
                  <a:pt x="151" y="80"/>
                  <a:pt x="151" y="80"/>
                  <a:pt x="151" y="80"/>
                </a:cubicBezTo>
                <a:cubicBezTo>
                  <a:pt x="151" y="53"/>
                  <a:pt x="151" y="53"/>
                  <a:pt x="151" y="53"/>
                </a:cubicBezTo>
                <a:cubicBezTo>
                  <a:pt x="443" y="53"/>
                  <a:pt x="443" y="53"/>
                  <a:pt x="443" y="53"/>
                </a:cubicBezTo>
                <a:lnTo>
                  <a:pt x="443" y="80"/>
                </a:lnTo>
                <a:close/>
                <a:moveTo>
                  <a:pt x="248" y="177"/>
                </a:moveTo>
                <a:lnTo>
                  <a:pt x="248" y="177"/>
                </a:lnTo>
                <a:cubicBezTo>
                  <a:pt x="124" y="301"/>
                  <a:pt x="124" y="301"/>
                  <a:pt x="124" y="301"/>
                </a:cubicBezTo>
                <a:cubicBezTo>
                  <a:pt x="204" y="301"/>
                  <a:pt x="204" y="301"/>
                  <a:pt x="204" y="301"/>
                </a:cubicBezTo>
                <a:cubicBezTo>
                  <a:pt x="204" y="443"/>
                  <a:pt x="204" y="443"/>
                  <a:pt x="204" y="443"/>
                </a:cubicBezTo>
                <a:cubicBezTo>
                  <a:pt x="292" y="443"/>
                  <a:pt x="292" y="443"/>
                  <a:pt x="292" y="443"/>
                </a:cubicBezTo>
                <a:cubicBezTo>
                  <a:pt x="292" y="301"/>
                  <a:pt x="292" y="301"/>
                  <a:pt x="292" y="301"/>
                </a:cubicBezTo>
                <a:cubicBezTo>
                  <a:pt x="363" y="301"/>
                  <a:pt x="363" y="301"/>
                  <a:pt x="363" y="301"/>
                </a:cubicBezTo>
                <a:lnTo>
                  <a:pt x="248" y="177"/>
                </a:lnTo>
                <a:close/>
              </a:path>
            </a:pathLst>
          </a:custGeom>
          <a:solidFill>
            <a:schemeClr val="bg1"/>
          </a:solidFill>
          <a:ln>
            <a:noFill/>
          </a:ln>
          <a:effectLst/>
          <a:extLst/>
        </p:spPr>
        <p:txBody>
          <a:bodyPr wrap="none" anchor="ctr"/>
          <a:lstStyle/>
          <a:p>
            <a:pPr marL="0" marR="0" lvl="0" indent="0" algn="l" defTabSz="408158" rtl="0" eaLnBrk="1" fontAlgn="auto" latinLnBrk="0" hangingPunct="1">
              <a:lnSpc>
                <a:spcPct val="100000"/>
              </a:lnSpc>
              <a:spcBef>
                <a:spcPts val="0"/>
              </a:spcBef>
              <a:spcAft>
                <a:spcPts val="0"/>
              </a:spcAft>
              <a:buClrTx/>
              <a:buSzTx/>
              <a:buFontTx/>
              <a:buNone/>
              <a:tabLst/>
              <a:defRPr/>
            </a:pPr>
            <a:endParaRPr kumimoji="0" lang="en-US" sz="1613" b="0" i="0" u="none" strike="noStrike" kern="1200" cap="none" spc="0" normalizeH="0" baseline="0" noProof="0">
              <a:ln>
                <a:noFill/>
              </a:ln>
              <a:solidFill>
                <a:srgbClr val="E2E3E9"/>
              </a:solidFill>
              <a:effectLst/>
              <a:uLnTx/>
              <a:uFillTx/>
              <a:cs typeface="+mn-ea"/>
              <a:sym typeface="+mn-lt"/>
            </a:endParaRPr>
          </a:p>
        </p:txBody>
      </p:sp>
      <p:sp>
        <p:nvSpPr>
          <p:cNvPr id="18" name="Freeform 102"/>
          <p:cNvSpPr>
            <a:spLocks noChangeArrowheads="1"/>
          </p:cNvSpPr>
          <p:nvPr/>
        </p:nvSpPr>
        <p:spPr bwMode="auto">
          <a:xfrm>
            <a:off x="931269" y="2654153"/>
            <a:ext cx="395913" cy="353867"/>
          </a:xfrm>
          <a:custGeom>
            <a:avLst/>
            <a:gdLst>
              <a:gd name="T0" fmla="*/ 80 w 498"/>
              <a:gd name="T1" fmla="*/ 151 h 445"/>
              <a:gd name="T2" fmla="*/ 80 w 498"/>
              <a:gd name="T3" fmla="*/ 151 h 445"/>
              <a:gd name="T4" fmla="*/ 142 w 498"/>
              <a:gd name="T5" fmla="*/ 169 h 445"/>
              <a:gd name="T6" fmla="*/ 151 w 498"/>
              <a:gd name="T7" fmla="*/ 169 h 445"/>
              <a:gd name="T8" fmla="*/ 195 w 498"/>
              <a:gd name="T9" fmla="*/ 134 h 445"/>
              <a:gd name="T10" fmla="*/ 195 w 498"/>
              <a:gd name="T11" fmla="*/ 125 h 445"/>
              <a:gd name="T12" fmla="*/ 178 w 498"/>
              <a:gd name="T13" fmla="*/ 107 h 445"/>
              <a:gd name="T14" fmla="*/ 275 w 498"/>
              <a:gd name="T15" fmla="*/ 10 h 445"/>
              <a:gd name="T16" fmla="*/ 195 w 498"/>
              <a:gd name="T17" fmla="*/ 0 h 445"/>
              <a:gd name="T18" fmla="*/ 107 w 498"/>
              <a:gd name="T19" fmla="*/ 54 h 445"/>
              <a:gd name="T20" fmla="*/ 72 w 498"/>
              <a:gd name="T21" fmla="*/ 81 h 445"/>
              <a:gd name="T22" fmla="*/ 53 w 498"/>
              <a:gd name="T23" fmla="*/ 116 h 445"/>
              <a:gd name="T24" fmla="*/ 18 w 498"/>
              <a:gd name="T25" fmla="*/ 125 h 445"/>
              <a:gd name="T26" fmla="*/ 0 w 498"/>
              <a:gd name="T27" fmla="*/ 143 h 445"/>
              <a:gd name="T28" fmla="*/ 0 w 498"/>
              <a:gd name="T29" fmla="*/ 151 h 445"/>
              <a:gd name="T30" fmla="*/ 36 w 498"/>
              <a:gd name="T31" fmla="*/ 187 h 445"/>
              <a:gd name="T32" fmla="*/ 53 w 498"/>
              <a:gd name="T33" fmla="*/ 196 h 445"/>
              <a:gd name="T34" fmla="*/ 72 w 498"/>
              <a:gd name="T35" fmla="*/ 178 h 445"/>
              <a:gd name="T36" fmla="*/ 80 w 498"/>
              <a:gd name="T37" fmla="*/ 151 h 445"/>
              <a:gd name="T38" fmla="*/ 222 w 498"/>
              <a:gd name="T39" fmla="*/ 160 h 445"/>
              <a:gd name="T40" fmla="*/ 222 w 498"/>
              <a:gd name="T41" fmla="*/ 160 h 445"/>
              <a:gd name="T42" fmla="*/ 213 w 498"/>
              <a:gd name="T43" fmla="*/ 160 h 445"/>
              <a:gd name="T44" fmla="*/ 178 w 498"/>
              <a:gd name="T45" fmla="*/ 187 h 445"/>
              <a:gd name="T46" fmla="*/ 169 w 498"/>
              <a:gd name="T47" fmla="*/ 204 h 445"/>
              <a:gd name="T48" fmla="*/ 381 w 498"/>
              <a:gd name="T49" fmla="*/ 435 h 445"/>
              <a:gd name="T50" fmla="*/ 399 w 498"/>
              <a:gd name="T51" fmla="*/ 435 h 445"/>
              <a:gd name="T52" fmla="*/ 426 w 498"/>
              <a:gd name="T53" fmla="*/ 417 h 445"/>
              <a:gd name="T54" fmla="*/ 426 w 498"/>
              <a:gd name="T55" fmla="*/ 400 h 445"/>
              <a:gd name="T56" fmla="*/ 222 w 498"/>
              <a:gd name="T57" fmla="*/ 160 h 445"/>
              <a:gd name="T58" fmla="*/ 497 w 498"/>
              <a:gd name="T59" fmla="*/ 63 h 445"/>
              <a:gd name="T60" fmla="*/ 497 w 498"/>
              <a:gd name="T61" fmla="*/ 63 h 445"/>
              <a:gd name="T62" fmla="*/ 479 w 498"/>
              <a:gd name="T63" fmla="*/ 54 h 445"/>
              <a:gd name="T64" fmla="*/ 461 w 498"/>
              <a:gd name="T65" fmla="*/ 89 h 445"/>
              <a:gd name="T66" fmla="*/ 408 w 498"/>
              <a:gd name="T67" fmla="*/ 107 h 445"/>
              <a:gd name="T68" fmla="*/ 399 w 498"/>
              <a:gd name="T69" fmla="*/ 63 h 445"/>
              <a:gd name="T70" fmla="*/ 417 w 498"/>
              <a:gd name="T71" fmla="*/ 19 h 445"/>
              <a:gd name="T72" fmla="*/ 408 w 498"/>
              <a:gd name="T73" fmla="*/ 10 h 445"/>
              <a:gd name="T74" fmla="*/ 337 w 498"/>
              <a:gd name="T75" fmla="*/ 72 h 445"/>
              <a:gd name="T76" fmla="*/ 319 w 498"/>
              <a:gd name="T77" fmla="*/ 151 h 445"/>
              <a:gd name="T78" fmla="*/ 284 w 498"/>
              <a:gd name="T79" fmla="*/ 187 h 445"/>
              <a:gd name="T80" fmla="*/ 319 w 498"/>
              <a:gd name="T81" fmla="*/ 231 h 445"/>
              <a:gd name="T82" fmla="*/ 364 w 498"/>
              <a:gd name="T83" fmla="*/ 187 h 445"/>
              <a:gd name="T84" fmla="*/ 408 w 498"/>
              <a:gd name="T85" fmla="*/ 178 h 445"/>
              <a:gd name="T86" fmla="*/ 488 w 498"/>
              <a:gd name="T87" fmla="*/ 143 h 445"/>
              <a:gd name="T88" fmla="*/ 497 w 498"/>
              <a:gd name="T89" fmla="*/ 63 h 445"/>
              <a:gd name="T90" fmla="*/ 72 w 498"/>
              <a:gd name="T91" fmla="*/ 400 h 445"/>
              <a:gd name="T92" fmla="*/ 72 w 498"/>
              <a:gd name="T93" fmla="*/ 400 h 445"/>
              <a:gd name="T94" fmla="*/ 72 w 498"/>
              <a:gd name="T95" fmla="*/ 417 h 445"/>
              <a:gd name="T96" fmla="*/ 89 w 498"/>
              <a:gd name="T97" fmla="*/ 444 h 445"/>
              <a:gd name="T98" fmla="*/ 107 w 498"/>
              <a:gd name="T99" fmla="*/ 435 h 445"/>
              <a:gd name="T100" fmla="*/ 231 w 498"/>
              <a:gd name="T101" fmla="*/ 320 h 445"/>
              <a:gd name="T102" fmla="*/ 195 w 498"/>
              <a:gd name="T103" fmla="*/ 275 h 445"/>
              <a:gd name="T104" fmla="*/ 72 w 498"/>
              <a:gd name="T105" fmla="*/ 400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98" h="445">
                <a:moveTo>
                  <a:pt x="80" y="151"/>
                </a:moveTo>
                <a:lnTo>
                  <a:pt x="80" y="151"/>
                </a:lnTo>
                <a:cubicBezTo>
                  <a:pt x="97" y="134"/>
                  <a:pt x="116" y="143"/>
                  <a:pt x="142" y="169"/>
                </a:cubicBezTo>
                <a:cubicBezTo>
                  <a:pt x="151" y="178"/>
                  <a:pt x="151" y="169"/>
                  <a:pt x="151" y="169"/>
                </a:cubicBezTo>
                <a:cubicBezTo>
                  <a:pt x="160" y="169"/>
                  <a:pt x="186" y="134"/>
                  <a:pt x="195" y="134"/>
                </a:cubicBezTo>
                <a:cubicBezTo>
                  <a:pt x="195" y="134"/>
                  <a:pt x="195" y="134"/>
                  <a:pt x="195" y="125"/>
                </a:cubicBezTo>
                <a:cubicBezTo>
                  <a:pt x="186" y="125"/>
                  <a:pt x="178" y="116"/>
                  <a:pt x="178" y="107"/>
                </a:cubicBezTo>
                <a:cubicBezTo>
                  <a:pt x="133" y="45"/>
                  <a:pt x="301" y="10"/>
                  <a:pt x="275" y="10"/>
                </a:cubicBezTo>
                <a:cubicBezTo>
                  <a:pt x="257" y="0"/>
                  <a:pt x="204" y="0"/>
                  <a:pt x="195" y="0"/>
                </a:cubicBezTo>
                <a:cubicBezTo>
                  <a:pt x="169" y="10"/>
                  <a:pt x="125" y="36"/>
                  <a:pt x="107" y="54"/>
                </a:cubicBezTo>
                <a:cubicBezTo>
                  <a:pt x="80" y="72"/>
                  <a:pt x="72" y="81"/>
                  <a:pt x="72" y="81"/>
                </a:cubicBezTo>
                <a:cubicBezTo>
                  <a:pt x="62" y="89"/>
                  <a:pt x="72" y="107"/>
                  <a:pt x="53" y="116"/>
                </a:cubicBezTo>
                <a:cubicBezTo>
                  <a:pt x="36" y="125"/>
                  <a:pt x="27" y="116"/>
                  <a:pt x="18" y="125"/>
                </a:cubicBezTo>
                <a:cubicBezTo>
                  <a:pt x="18" y="134"/>
                  <a:pt x="9" y="134"/>
                  <a:pt x="0" y="143"/>
                </a:cubicBezTo>
                <a:lnTo>
                  <a:pt x="0" y="151"/>
                </a:lnTo>
                <a:lnTo>
                  <a:pt x="36" y="187"/>
                </a:lnTo>
                <a:cubicBezTo>
                  <a:pt x="36" y="196"/>
                  <a:pt x="44" y="196"/>
                  <a:pt x="53" y="196"/>
                </a:cubicBezTo>
                <a:cubicBezTo>
                  <a:pt x="53" y="187"/>
                  <a:pt x="62" y="178"/>
                  <a:pt x="72" y="178"/>
                </a:cubicBezTo>
                <a:cubicBezTo>
                  <a:pt x="72" y="178"/>
                  <a:pt x="72" y="151"/>
                  <a:pt x="80" y="151"/>
                </a:cubicBezTo>
                <a:close/>
                <a:moveTo>
                  <a:pt x="222" y="160"/>
                </a:moveTo>
                <a:lnTo>
                  <a:pt x="222" y="160"/>
                </a:lnTo>
                <a:cubicBezTo>
                  <a:pt x="213" y="160"/>
                  <a:pt x="213" y="160"/>
                  <a:pt x="213" y="160"/>
                </a:cubicBezTo>
                <a:cubicBezTo>
                  <a:pt x="178" y="187"/>
                  <a:pt x="178" y="187"/>
                  <a:pt x="178" y="187"/>
                </a:cubicBezTo>
                <a:cubicBezTo>
                  <a:pt x="169" y="196"/>
                  <a:pt x="169" y="196"/>
                  <a:pt x="169" y="204"/>
                </a:cubicBezTo>
                <a:cubicBezTo>
                  <a:pt x="381" y="435"/>
                  <a:pt x="381" y="435"/>
                  <a:pt x="381" y="435"/>
                </a:cubicBezTo>
                <a:cubicBezTo>
                  <a:pt x="381" y="444"/>
                  <a:pt x="391" y="444"/>
                  <a:pt x="399" y="435"/>
                </a:cubicBezTo>
                <a:cubicBezTo>
                  <a:pt x="426" y="417"/>
                  <a:pt x="426" y="417"/>
                  <a:pt x="426" y="417"/>
                </a:cubicBezTo>
                <a:cubicBezTo>
                  <a:pt x="426" y="408"/>
                  <a:pt x="426" y="400"/>
                  <a:pt x="426" y="400"/>
                </a:cubicBezTo>
                <a:lnTo>
                  <a:pt x="222" y="160"/>
                </a:lnTo>
                <a:close/>
                <a:moveTo>
                  <a:pt x="497" y="63"/>
                </a:moveTo>
                <a:lnTo>
                  <a:pt x="497" y="63"/>
                </a:lnTo>
                <a:cubicBezTo>
                  <a:pt x="488" y="45"/>
                  <a:pt x="488" y="54"/>
                  <a:pt x="479" y="54"/>
                </a:cubicBezTo>
                <a:cubicBezTo>
                  <a:pt x="479" y="63"/>
                  <a:pt x="461" y="81"/>
                  <a:pt x="461" y="89"/>
                </a:cubicBezTo>
                <a:cubicBezTo>
                  <a:pt x="452" y="107"/>
                  <a:pt x="435" y="125"/>
                  <a:pt x="408" y="107"/>
                </a:cubicBezTo>
                <a:cubicBezTo>
                  <a:pt x="381" y="81"/>
                  <a:pt x="391" y="72"/>
                  <a:pt x="399" y="63"/>
                </a:cubicBezTo>
                <a:cubicBezTo>
                  <a:pt x="399" y="54"/>
                  <a:pt x="417" y="28"/>
                  <a:pt x="417" y="19"/>
                </a:cubicBezTo>
                <a:cubicBezTo>
                  <a:pt x="426" y="19"/>
                  <a:pt x="417" y="10"/>
                  <a:pt x="408" y="10"/>
                </a:cubicBezTo>
                <a:cubicBezTo>
                  <a:pt x="399" y="19"/>
                  <a:pt x="346" y="36"/>
                  <a:pt x="337" y="72"/>
                </a:cubicBezTo>
                <a:cubicBezTo>
                  <a:pt x="328" y="98"/>
                  <a:pt x="346" y="125"/>
                  <a:pt x="319" y="151"/>
                </a:cubicBezTo>
                <a:cubicBezTo>
                  <a:pt x="284" y="187"/>
                  <a:pt x="284" y="187"/>
                  <a:pt x="284" y="187"/>
                </a:cubicBezTo>
                <a:cubicBezTo>
                  <a:pt x="319" y="231"/>
                  <a:pt x="319" y="231"/>
                  <a:pt x="319" y="231"/>
                </a:cubicBezTo>
                <a:cubicBezTo>
                  <a:pt x="364" y="187"/>
                  <a:pt x="364" y="187"/>
                  <a:pt x="364" y="187"/>
                </a:cubicBezTo>
                <a:cubicBezTo>
                  <a:pt x="372" y="178"/>
                  <a:pt x="391" y="169"/>
                  <a:pt x="408" y="178"/>
                </a:cubicBezTo>
                <a:cubicBezTo>
                  <a:pt x="452" y="187"/>
                  <a:pt x="470" y="169"/>
                  <a:pt x="488" y="143"/>
                </a:cubicBezTo>
                <a:cubicBezTo>
                  <a:pt x="497" y="116"/>
                  <a:pt x="497" y="72"/>
                  <a:pt x="497" y="63"/>
                </a:cubicBezTo>
                <a:close/>
                <a:moveTo>
                  <a:pt x="72" y="400"/>
                </a:moveTo>
                <a:lnTo>
                  <a:pt x="72" y="400"/>
                </a:lnTo>
                <a:cubicBezTo>
                  <a:pt x="62" y="408"/>
                  <a:pt x="62" y="417"/>
                  <a:pt x="72" y="417"/>
                </a:cubicBezTo>
                <a:cubicBezTo>
                  <a:pt x="89" y="444"/>
                  <a:pt x="89" y="444"/>
                  <a:pt x="89" y="444"/>
                </a:cubicBezTo>
                <a:cubicBezTo>
                  <a:pt x="97" y="444"/>
                  <a:pt x="107" y="444"/>
                  <a:pt x="107" y="435"/>
                </a:cubicBezTo>
                <a:cubicBezTo>
                  <a:pt x="231" y="320"/>
                  <a:pt x="231" y="320"/>
                  <a:pt x="231" y="320"/>
                </a:cubicBezTo>
                <a:cubicBezTo>
                  <a:pt x="195" y="275"/>
                  <a:pt x="195" y="275"/>
                  <a:pt x="195" y="275"/>
                </a:cubicBezTo>
                <a:lnTo>
                  <a:pt x="72" y="400"/>
                </a:lnTo>
                <a:close/>
              </a:path>
            </a:pathLst>
          </a:custGeom>
          <a:solidFill>
            <a:schemeClr val="bg1"/>
          </a:solidFill>
          <a:ln>
            <a:noFill/>
          </a:ln>
          <a:effectLst/>
          <a:extLst/>
        </p:spPr>
        <p:txBody>
          <a:bodyPr wrap="none" anchor="ctr"/>
          <a:lstStyle/>
          <a:p>
            <a:pPr marL="0" marR="0" lvl="0" indent="0" algn="l" defTabSz="408158" rtl="0" eaLnBrk="1" fontAlgn="auto" latinLnBrk="0" hangingPunct="1">
              <a:lnSpc>
                <a:spcPct val="100000"/>
              </a:lnSpc>
              <a:spcBef>
                <a:spcPts val="0"/>
              </a:spcBef>
              <a:spcAft>
                <a:spcPts val="0"/>
              </a:spcAft>
              <a:buClrTx/>
              <a:buSzTx/>
              <a:buFontTx/>
              <a:buNone/>
              <a:tabLst/>
              <a:defRPr/>
            </a:pPr>
            <a:endParaRPr kumimoji="0" lang="en-US" sz="1613" b="0" i="0" u="none" strike="noStrike" kern="1200" cap="none" spc="0" normalizeH="0" baseline="0" noProof="0">
              <a:ln>
                <a:noFill/>
              </a:ln>
              <a:solidFill>
                <a:srgbClr val="E2E3E9"/>
              </a:solidFill>
              <a:effectLst/>
              <a:uLnTx/>
              <a:uFillTx/>
              <a:cs typeface="+mn-ea"/>
              <a:sym typeface="+mn-lt"/>
            </a:endParaRPr>
          </a:p>
        </p:txBody>
      </p:sp>
      <p:pic>
        <p:nvPicPr>
          <p:cNvPr id="19" name="图片 1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932040" y="1551894"/>
            <a:ext cx="3312368" cy="1899889"/>
          </a:xfrm>
          <a:prstGeom prst="rect">
            <a:avLst/>
          </a:prstGeom>
        </p:spPr>
      </p:pic>
      <p:sp>
        <p:nvSpPr>
          <p:cNvPr id="20" name="TextBox 13"/>
          <p:cNvSpPr txBox="1"/>
          <p:nvPr/>
        </p:nvSpPr>
        <p:spPr>
          <a:xfrm>
            <a:off x="1663021" y="1648744"/>
            <a:ext cx="1464746" cy="184666"/>
          </a:xfrm>
          <a:prstGeom prst="rect">
            <a:avLst/>
          </a:prstGeom>
          <a:noFill/>
        </p:spPr>
        <p:txBody>
          <a:bodyPr wrap="square" lIns="0" tIns="0" rIns="0" bIns="0" rtlCol="0" anchor="t" anchorCtr="0">
            <a:spAutoFit/>
          </a:bodyPr>
          <a:lstStyle/>
          <a:p>
            <a:pPr marL="0" marR="0" lvl="0" indent="0" algn="l" defTabSz="912613" rtl="0" eaLnBrk="1" fontAlgn="auto" latinLnBrk="0" hangingPunct="1">
              <a:lnSpc>
                <a:spcPct val="100000"/>
              </a:lnSpc>
              <a:spcBef>
                <a:spcPct val="20000"/>
              </a:spcBef>
              <a:spcAft>
                <a:spcPts val="0"/>
              </a:spcAft>
              <a:buClrTx/>
              <a:buSzTx/>
              <a:buFontTx/>
              <a:buNone/>
              <a:tabLst/>
              <a:defRPr/>
            </a:pPr>
            <a:r>
              <a:rPr kumimoji="0" lang="zh-CN" altLang="en-US" sz="1200" b="1" i="0" u="none" strike="noStrike" kern="1200" cap="none" spc="0" normalizeH="0" baseline="0" noProof="0" dirty="0">
                <a:ln>
                  <a:noFill/>
                </a:ln>
                <a:solidFill>
                  <a:srgbClr val="000000"/>
                </a:solidFill>
                <a:effectLst/>
                <a:uLnTx/>
                <a:uFillTx/>
                <a:cs typeface="+mn-ea"/>
                <a:sym typeface="+mn-lt"/>
              </a:rPr>
              <a:t>单击编辑标题</a:t>
            </a:r>
            <a:endParaRPr kumimoji="0" lang="en-US" sz="1200" b="1" i="0" u="none" strike="noStrike" kern="1200" cap="none" spc="0" normalizeH="0" baseline="0" noProof="0" dirty="0">
              <a:ln>
                <a:noFill/>
              </a:ln>
              <a:solidFill>
                <a:srgbClr val="000000"/>
              </a:solidFill>
              <a:effectLst/>
              <a:uLnTx/>
              <a:uFillTx/>
              <a:cs typeface="+mn-ea"/>
              <a:sym typeface="+mn-lt"/>
            </a:endParaRPr>
          </a:p>
        </p:txBody>
      </p:sp>
      <p:sp>
        <p:nvSpPr>
          <p:cNvPr id="21" name="TextBox 13"/>
          <p:cNvSpPr txBox="1"/>
          <p:nvPr/>
        </p:nvSpPr>
        <p:spPr>
          <a:xfrm>
            <a:off x="1666082" y="1863174"/>
            <a:ext cx="1750499" cy="276999"/>
          </a:xfrm>
          <a:prstGeom prst="rect">
            <a:avLst/>
          </a:prstGeom>
          <a:noFill/>
        </p:spPr>
        <p:txBody>
          <a:bodyPr wrap="square" lIns="0" tIns="0" rIns="0" bIns="0" rtlCol="0" anchor="t" anchorCtr="0">
            <a:spAutoFit/>
          </a:bodyPr>
          <a:lstStyle/>
          <a:p>
            <a:pPr marL="0" marR="0" lvl="0" indent="0" algn="l" defTabSz="912613" rtl="0" eaLnBrk="1" fontAlgn="auto" latinLnBrk="0" hangingPunct="1">
              <a:lnSpc>
                <a:spcPct val="100000"/>
              </a:lnSpc>
              <a:spcBef>
                <a:spcPct val="20000"/>
              </a:spcBef>
              <a:spcAft>
                <a:spcPts val="0"/>
              </a:spcAft>
              <a:buClrTx/>
              <a:buSzTx/>
              <a:buFontTx/>
              <a:buNone/>
              <a:tabLst/>
              <a:defRPr/>
            </a:pPr>
            <a:r>
              <a:rPr kumimoji="0" lang="zh-CN" altLang="en-US" sz="900" b="0" i="0" u="none" strike="noStrike" kern="1200" cap="none" spc="0" normalizeH="0" baseline="0" noProof="0" dirty="0">
                <a:ln>
                  <a:noFill/>
                </a:ln>
                <a:solidFill>
                  <a:srgbClr val="000000"/>
                </a:solidFill>
                <a:effectLst/>
                <a:uLnTx/>
                <a:uFillTx/>
                <a:cs typeface="+mn-ea"/>
                <a:sym typeface="+mn-lt"/>
              </a:rPr>
              <a:t>单击此处可编辑内容，根据您的需要自由拉伸文本框大小</a:t>
            </a:r>
            <a:endParaRPr kumimoji="0" lang="en-US" altLang="zh-CN" sz="900" b="0" i="0" u="none" strike="noStrike" kern="1200" cap="none" spc="0" normalizeH="0" baseline="0" noProof="0" dirty="0">
              <a:ln>
                <a:noFill/>
              </a:ln>
              <a:solidFill>
                <a:srgbClr val="000000"/>
              </a:solidFill>
              <a:effectLst/>
              <a:uLnTx/>
              <a:uFillTx/>
              <a:cs typeface="+mn-ea"/>
              <a:sym typeface="+mn-lt"/>
            </a:endParaRPr>
          </a:p>
        </p:txBody>
      </p:sp>
      <p:sp>
        <p:nvSpPr>
          <p:cNvPr id="22" name="TextBox 13"/>
          <p:cNvSpPr txBox="1"/>
          <p:nvPr/>
        </p:nvSpPr>
        <p:spPr>
          <a:xfrm>
            <a:off x="1663021" y="2638515"/>
            <a:ext cx="1464746" cy="184666"/>
          </a:xfrm>
          <a:prstGeom prst="rect">
            <a:avLst/>
          </a:prstGeom>
          <a:noFill/>
        </p:spPr>
        <p:txBody>
          <a:bodyPr wrap="square" lIns="0" tIns="0" rIns="0" bIns="0" rtlCol="0" anchor="t" anchorCtr="0">
            <a:spAutoFit/>
          </a:bodyPr>
          <a:lstStyle/>
          <a:p>
            <a:pPr marL="0" marR="0" lvl="0" indent="0" algn="l" defTabSz="912613" rtl="0" eaLnBrk="1" fontAlgn="auto" latinLnBrk="0" hangingPunct="1">
              <a:lnSpc>
                <a:spcPct val="100000"/>
              </a:lnSpc>
              <a:spcBef>
                <a:spcPct val="20000"/>
              </a:spcBef>
              <a:spcAft>
                <a:spcPts val="0"/>
              </a:spcAft>
              <a:buClrTx/>
              <a:buSzTx/>
              <a:buFontTx/>
              <a:buNone/>
              <a:tabLst/>
              <a:defRPr/>
            </a:pPr>
            <a:r>
              <a:rPr kumimoji="0" lang="zh-CN" altLang="en-US" sz="1200" b="1" i="0" u="none" strike="noStrike" kern="1200" cap="none" spc="0" normalizeH="0" baseline="0" noProof="0" dirty="0">
                <a:ln>
                  <a:noFill/>
                </a:ln>
                <a:solidFill>
                  <a:srgbClr val="000000"/>
                </a:solidFill>
                <a:effectLst/>
                <a:uLnTx/>
                <a:uFillTx/>
                <a:cs typeface="+mn-ea"/>
                <a:sym typeface="+mn-lt"/>
              </a:rPr>
              <a:t>单击编辑标题</a:t>
            </a:r>
            <a:endParaRPr kumimoji="0" lang="en-US" sz="1200" b="1" i="0" u="none" strike="noStrike" kern="1200" cap="none" spc="0" normalizeH="0" baseline="0" noProof="0" dirty="0">
              <a:ln>
                <a:noFill/>
              </a:ln>
              <a:solidFill>
                <a:srgbClr val="000000"/>
              </a:solidFill>
              <a:effectLst/>
              <a:uLnTx/>
              <a:uFillTx/>
              <a:cs typeface="+mn-ea"/>
              <a:sym typeface="+mn-lt"/>
            </a:endParaRPr>
          </a:p>
        </p:txBody>
      </p:sp>
      <p:sp>
        <p:nvSpPr>
          <p:cNvPr id="23" name="TextBox 13"/>
          <p:cNvSpPr txBox="1"/>
          <p:nvPr/>
        </p:nvSpPr>
        <p:spPr>
          <a:xfrm>
            <a:off x="1666082" y="2852944"/>
            <a:ext cx="1750499" cy="276999"/>
          </a:xfrm>
          <a:prstGeom prst="rect">
            <a:avLst/>
          </a:prstGeom>
          <a:noFill/>
        </p:spPr>
        <p:txBody>
          <a:bodyPr wrap="square" lIns="0" tIns="0" rIns="0" bIns="0" rtlCol="0" anchor="t" anchorCtr="0">
            <a:spAutoFit/>
          </a:bodyPr>
          <a:lstStyle/>
          <a:p>
            <a:pPr marL="0" marR="0" lvl="0" indent="0" algn="l" defTabSz="912613" rtl="0" eaLnBrk="1" fontAlgn="auto" latinLnBrk="0" hangingPunct="1">
              <a:lnSpc>
                <a:spcPct val="100000"/>
              </a:lnSpc>
              <a:spcBef>
                <a:spcPct val="20000"/>
              </a:spcBef>
              <a:spcAft>
                <a:spcPts val="0"/>
              </a:spcAft>
              <a:buClrTx/>
              <a:buSzTx/>
              <a:buFontTx/>
              <a:buNone/>
              <a:tabLst/>
              <a:defRPr/>
            </a:pPr>
            <a:r>
              <a:rPr kumimoji="0" lang="zh-CN" altLang="en-US" sz="900" b="0" i="0" u="none" strike="noStrike" kern="1200" cap="none" spc="0" normalizeH="0" baseline="0" noProof="0" dirty="0">
                <a:ln>
                  <a:noFill/>
                </a:ln>
                <a:solidFill>
                  <a:srgbClr val="000000"/>
                </a:solidFill>
                <a:effectLst/>
                <a:uLnTx/>
                <a:uFillTx/>
                <a:cs typeface="+mn-ea"/>
                <a:sym typeface="+mn-lt"/>
              </a:rPr>
              <a:t>单击此处可编辑内容，根据您的需要自由拉伸文本框大小</a:t>
            </a:r>
            <a:endParaRPr kumimoji="0" lang="en-US" altLang="zh-CN" sz="900" b="0" i="0" u="none" strike="noStrike" kern="1200" cap="none" spc="0" normalizeH="0" baseline="0" noProof="0" dirty="0">
              <a:ln>
                <a:noFill/>
              </a:ln>
              <a:solidFill>
                <a:srgbClr val="000000"/>
              </a:solidFill>
              <a:effectLst/>
              <a:uLnTx/>
              <a:uFillTx/>
              <a:cs typeface="+mn-ea"/>
              <a:sym typeface="+mn-lt"/>
            </a:endParaRPr>
          </a:p>
        </p:txBody>
      </p:sp>
      <p:sp>
        <p:nvSpPr>
          <p:cNvPr id="24" name="TextBox 13"/>
          <p:cNvSpPr txBox="1"/>
          <p:nvPr/>
        </p:nvSpPr>
        <p:spPr>
          <a:xfrm>
            <a:off x="1663021" y="3658048"/>
            <a:ext cx="1464746" cy="184666"/>
          </a:xfrm>
          <a:prstGeom prst="rect">
            <a:avLst/>
          </a:prstGeom>
          <a:noFill/>
        </p:spPr>
        <p:txBody>
          <a:bodyPr wrap="square" lIns="0" tIns="0" rIns="0" bIns="0" rtlCol="0" anchor="t" anchorCtr="0">
            <a:spAutoFit/>
          </a:bodyPr>
          <a:lstStyle/>
          <a:p>
            <a:pPr marL="0" marR="0" lvl="0" indent="0" algn="l" defTabSz="912613" rtl="0" eaLnBrk="1" fontAlgn="auto" latinLnBrk="0" hangingPunct="1">
              <a:lnSpc>
                <a:spcPct val="100000"/>
              </a:lnSpc>
              <a:spcBef>
                <a:spcPct val="20000"/>
              </a:spcBef>
              <a:spcAft>
                <a:spcPts val="0"/>
              </a:spcAft>
              <a:buClrTx/>
              <a:buSzTx/>
              <a:buFontTx/>
              <a:buNone/>
              <a:tabLst/>
              <a:defRPr/>
            </a:pPr>
            <a:r>
              <a:rPr kumimoji="0" lang="zh-CN" altLang="en-US" sz="1200" b="1" i="0" u="none" strike="noStrike" kern="1200" cap="none" spc="0" normalizeH="0" baseline="0" noProof="0" dirty="0">
                <a:ln>
                  <a:noFill/>
                </a:ln>
                <a:solidFill>
                  <a:srgbClr val="000000"/>
                </a:solidFill>
                <a:effectLst/>
                <a:uLnTx/>
                <a:uFillTx/>
                <a:cs typeface="+mn-ea"/>
                <a:sym typeface="+mn-lt"/>
              </a:rPr>
              <a:t>单击编辑标题</a:t>
            </a:r>
            <a:endParaRPr kumimoji="0" lang="en-US" sz="1200" b="1" i="0" u="none" strike="noStrike" kern="1200" cap="none" spc="0" normalizeH="0" baseline="0" noProof="0" dirty="0">
              <a:ln>
                <a:noFill/>
              </a:ln>
              <a:solidFill>
                <a:srgbClr val="000000"/>
              </a:solidFill>
              <a:effectLst/>
              <a:uLnTx/>
              <a:uFillTx/>
              <a:cs typeface="+mn-ea"/>
              <a:sym typeface="+mn-lt"/>
            </a:endParaRPr>
          </a:p>
        </p:txBody>
      </p:sp>
      <p:sp>
        <p:nvSpPr>
          <p:cNvPr id="25" name="TextBox 13"/>
          <p:cNvSpPr txBox="1"/>
          <p:nvPr/>
        </p:nvSpPr>
        <p:spPr>
          <a:xfrm>
            <a:off x="1666082" y="3872478"/>
            <a:ext cx="1750499" cy="276999"/>
          </a:xfrm>
          <a:prstGeom prst="rect">
            <a:avLst/>
          </a:prstGeom>
          <a:noFill/>
        </p:spPr>
        <p:txBody>
          <a:bodyPr wrap="square" lIns="0" tIns="0" rIns="0" bIns="0" rtlCol="0" anchor="t" anchorCtr="0">
            <a:spAutoFit/>
          </a:bodyPr>
          <a:lstStyle/>
          <a:p>
            <a:pPr marL="0" marR="0" lvl="0" indent="0" algn="l" defTabSz="912613" rtl="0" eaLnBrk="1" fontAlgn="auto" latinLnBrk="0" hangingPunct="1">
              <a:lnSpc>
                <a:spcPct val="100000"/>
              </a:lnSpc>
              <a:spcBef>
                <a:spcPct val="20000"/>
              </a:spcBef>
              <a:spcAft>
                <a:spcPts val="0"/>
              </a:spcAft>
              <a:buClrTx/>
              <a:buSzTx/>
              <a:buFontTx/>
              <a:buNone/>
              <a:tabLst/>
              <a:defRPr/>
            </a:pPr>
            <a:r>
              <a:rPr kumimoji="0" lang="zh-CN" altLang="en-US" sz="900" b="0" i="0" u="none" strike="noStrike" kern="1200" cap="none" spc="0" normalizeH="0" baseline="0" noProof="0" dirty="0">
                <a:ln>
                  <a:noFill/>
                </a:ln>
                <a:solidFill>
                  <a:srgbClr val="000000"/>
                </a:solidFill>
                <a:effectLst/>
                <a:uLnTx/>
                <a:uFillTx/>
                <a:cs typeface="+mn-ea"/>
                <a:sym typeface="+mn-lt"/>
              </a:rPr>
              <a:t>单击此处可编辑内容，根据您的需要自由拉伸文本框大小</a:t>
            </a:r>
            <a:endParaRPr kumimoji="0" lang="en-US" altLang="zh-CN" sz="900" b="0" i="0" u="none" strike="noStrike" kern="1200" cap="none" spc="0" normalizeH="0" baseline="0" noProof="0" dirty="0">
              <a:ln>
                <a:noFill/>
              </a:ln>
              <a:solidFill>
                <a:srgbClr val="000000"/>
              </a:solidFill>
              <a:effectLst/>
              <a:uLnTx/>
              <a:uFillTx/>
              <a:cs typeface="+mn-ea"/>
              <a:sym typeface="+mn-lt"/>
            </a:endParaRPr>
          </a:p>
        </p:txBody>
      </p:sp>
      <p:sp>
        <p:nvSpPr>
          <p:cNvPr id="2" name="文本框 1"/>
          <p:cNvSpPr txBox="1"/>
          <p:nvPr/>
        </p:nvSpPr>
        <p:spPr>
          <a:xfrm>
            <a:off x="2051720" y="915566"/>
            <a:ext cx="1364861" cy="200055"/>
          </a:xfrm>
          <a:prstGeom prst="rect">
            <a:avLst/>
          </a:prstGeom>
          <a:noFill/>
        </p:spPr>
        <p:txBody>
          <a:bodyPr wrap="square" rtlCol="0">
            <a:spAutoFit/>
          </a:bodyPr>
          <a:lstStyle/>
          <a:p>
            <a:r>
              <a:rPr lang="en-US" altLang="zh-CN" sz="700" dirty="0">
                <a:solidFill>
                  <a:srgbClr val="FFFFFF"/>
                </a:solidFill>
              </a:rPr>
              <a:t>https://www.ypppt.com/</a:t>
            </a:r>
            <a:endParaRPr lang="zh-CN" altLang="en-US" sz="700" dirty="0">
              <a:solidFill>
                <a:srgbClr val="FFFFFF"/>
              </a:solidFill>
            </a:endParaRPr>
          </a:p>
        </p:txBody>
      </p:sp>
    </p:spTree>
    <p:extLst>
      <p:ext uri="{BB962C8B-B14F-4D97-AF65-F5344CB8AC3E}">
        <p14:creationId xmlns:p14="http://schemas.microsoft.com/office/powerpoint/2010/main" val="1477602612"/>
      </p:ext>
    </p:extLst>
  </p:cSld>
  <p:clrMapOvr>
    <a:masterClrMapping/>
  </p:clrMapOvr>
  <p:transition spd="med" advClick="0" advTm="0">
    <p:pull/>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 name="AutoShape 2"/>
          <p:cNvSpPr>
            <a:spLocks/>
          </p:cNvSpPr>
          <p:nvPr/>
        </p:nvSpPr>
        <p:spPr bwMode="auto">
          <a:xfrm>
            <a:off x="3309938" y="1446608"/>
            <a:ext cx="1201341" cy="1026319"/>
          </a:xfrm>
          <a:custGeom>
            <a:avLst/>
            <a:gdLst>
              <a:gd name="T0" fmla="*/ 211170617 w 21600"/>
              <a:gd name="T1" fmla="*/ 346775367 h 21600"/>
              <a:gd name="T2" fmla="*/ 0 w 21600"/>
              <a:gd name="T3" fmla="*/ 235598565 h 21600"/>
              <a:gd name="T4" fmla="*/ 459604150 w 21600"/>
              <a:gd name="T5" fmla="*/ 0 h 21600"/>
              <a:gd name="T6" fmla="*/ 475133925 w 21600"/>
              <a:gd name="T7" fmla="*/ 211773779 h 21600"/>
              <a:gd name="T8" fmla="*/ 211170617 w 21600"/>
              <a:gd name="T9" fmla="*/ 346775367 h 21600"/>
              <a:gd name="T10" fmla="*/ 211170617 w 21600"/>
              <a:gd name="T11" fmla="*/ 346775367 h 216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1600" h="21600">
                <a:moveTo>
                  <a:pt x="9600" y="21600"/>
                </a:moveTo>
                <a:cubicBezTo>
                  <a:pt x="0" y="14675"/>
                  <a:pt x="0" y="14675"/>
                  <a:pt x="0" y="14675"/>
                </a:cubicBezTo>
                <a:cubicBezTo>
                  <a:pt x="4518" y="6101"/>
                  <a:pt x="12282" y="577"/>
                  <a:pt x="20894" y="0"/>
                </a:cubicBezTo>
                <a:cubicBezTo>
                  <a:pt x="21600" y="13191"/>
                  <a:pt x="21600" y="13191"/>
                  <a:pt x="21600" y="13191"/>
                </a:cubicBezTo>
                <a:cubicBezTo>
                  <a:pt x="16518" y="13521"/>
                  <a:pt x="12141" y="16818"/>
                  <a:pt x="9600" y="21600"/>
                </a:cubicBezTo>
                <a:close/>
                <a:moveTo>
                  <a:pt x="9600" y="21600"/>
                </a:moveTo>
              </a:path>
            </a:pathLst>
          </a:custGeom>
          <a:solidFill>
            <a:srgbClr val="B47730"/>
          </a:solidFill>
          <a:ln>
            <a:noFill/>
          </a:ln>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1013" b="0" i="0" u="none" strike="noStrike" kern="1200" cap="none" spc="0" normalizeH="0" baseline="0" noProof="0">
              <a:ln>
                <a:noFill/>
              </a:ln>
              <a:solidFill>
                <a:prstClr val="white"/>
              </a:solidFill>
              <a:effectLst/>
              <a:uLnTx/>
              <a:uFillTx/>
              <a:cs typeface="+mn-ea"/>
              <a:sym typeface="+mn-lt"/>
            </a:endParaRPr>
          </a:p>
        </p:txBody>
      </p:sp>
      <p:sp>
        <p:nvSpPr>
          <p:cNvPr id="313" name="AutoShape 3"/>
          <p:cNvSpPr>
            <a:spLocks/>
          </p:cNvSpPr>
          <p:nvPr/>
        </p:nvSpPr>
        <p:spPr bwMode="auto">
          <a:xfrm>
            <a:off x="5311379" y="2235992"/>
            <a:ext cx="723900" cy="1356122"/>
          </a:xfrm>
          <a:custGeom>
            <a:avLst/>
            <a:gdLst>
              <a:gd name="T0" fmla="*/ 0 w 20053"/>
              <a:gd name="T1" fmla="*/ 129499929 h 21600"/>
              <a:gd name="T2" fmla="*/ 143066176 w 20053"/>
              <a:gd name="T3" fmla="*/ 0 h 21600"/>
              <a:gd name="T4" fmla="*/ 143066176 w 20053"/>
              <a:gd name="T5" fmla="*/ 605454005 h 21600"/>
              <a:gd name="T6" fmla="*/ 0 w 20053"/>
              <a:gd name="T7" fmla="*/ 475954076 h 21600"/>
              <a:gd name="T8" fmla="*/ 24180041 w 20053"/>
              <a:gd name="T9" fmla="*/ 302727086 h 21600"/>
              <a:gd name="T10" fmla="*/ 0 w 20053"/>
              <a:gd name="T11" fmla="*/ 129499929 h 21600"/>
              <a:gd name="T12" fmla="*/ 0 w 20053"/>
              <a:gd name="T13" fmla="*/ 129499929 h 2160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053" h="21600">
                <a:moveTo>
                  <a:pt x="0" y="4620"/>
                </a:moveTo>
                <a:cubicBezTo>
                  <a:pt x="15413" y="0"/>
                  <a:pt x="15413" y="0"/>
                  <a:pt x="15413" y="0"/>
                </a:cubicBezTo>
                <a:cubicBezTo>
                  <a:pt x="21600" y="6742"/>
                  <a:pt x="21600" y="14858"/>
                  <a:pt x="15413" y="21600"/>
                </a:cubicBezTo>
                <a:cubicBezTo>
                  <a:pt x="0" y="16980"/>
                  <a:pt x="0" y="16980"/>
                  <a:pt x="0" y="16980"/>
                </a:cubicBezTo>
                <a:cubicBezTo>
                  <a:pt x="1737" y="15170"/>
                  <a:pt x="2605" y="13047"/>
                  <a:pt x="2605" y="10800"/>
                </a:cubicBezTo>
                <a:cubicBezTo>
                  <a:pt x="2605" y="8553"/>
                  <a:pt x="1737" y="6492"/>
                  <a:pt x="0" y="4620"/>
                </a:cubicBezTo>
                <a:close/>
                <a:moveTo>
                  <a:pt x="0" y="4620"/>
                </a:moveTo>
              </a:path>
            </a:pathLst>
          </a:custGeom>
          <a:solidFill>
            <a:srgbClr val="B47730"/>
          </a:solidFill>
          <a:ln>
            <a:noFill/>
          </a:ln>
          <a:extLst/>
        </p:spPr>
        <p:txBody>
          <a:bodyPr lIns="0" tIns="0" rIns="0" bIns="0"/>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1088" b="0" i="0" u="none" strike="noStrike" kern="1200" cap="none" spc="0" normalizeH="0" baseline="0" noProof="0">
              <a:ln>
                <a:noFill/>
              </a:ln>
              <a:solidFill>
                <a:srgbClr val="000000"/>
              </a:solidFill>
              <a:effectLst/>
              <a:uLnTx/>
              <a:uFillTx/>
              <a:cs typeface="+mn-ea"/>
              <a:sym typeface="+mn-lt"/>
            </a:endParaRPr>
          </a:p>
        </p:txBody>
      </p:sp>
      <p:sp>
        <p:nvSpPr>
          <p:cNvPr id="314" name="AutoShape 4"/>
          <p:cNvSpPr>
            <a:spLocks/>
          </p:cNvSpPr>
          <p:nvPr/>
        </p:nvSpPr>
        <p:spPr bwMode="auto">
          <a:xfrm>
            <a:off x="4617244" y="3352798"/>
            <a:ext cx="1203722" cy="1027510"/>
          </a:xfrm>
          <a:custGeom>
            <a:avLst/>
            <a:gdLst>
              <a:gd name="T0" fmla="*/ 264410771 w 21600"/>
              <a:gd name="T1" fmla="*/ 0 h 21600"/>
              <a:gd name="T2" fmla="*/ 477491173 w 21600"/>
              <a:gd name="T3" fmla="*/ 111564062 h 21600"/>
              <a:gd name="T4" fmla="*/ 15562749 w 21600"/>
              <a:gd name="T5" fmla="*/ 347983165 h 21600"/>
              <a:gd name="T6" fmla="*/ 0 w 21600"/>
              <a:gd name="T7" fmla="*/ 136808977 h 21600"/>
              <a:gd name="T8" fmla="*/ 264410771 w 21600"/>
              <a:gd name="T9" fmla="*/ 0 h 21600"/>
              <a:gd name="T10" fmla="*/ 264410771 w 21600"/>
              <a:gd name="T11" fmla="*/ 0 h 216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1600" h="21600">
                <a:moveTo>
                  <a:pt x="11961" y="0"/>
                </a:moveTo>
                <a:cubicBezTo>
                  <a:pt x="21600" y="6925"/>
                  <a:pt x="21600" y="6925"/>
                  <a:pt x="21600" y="6925"/>
                </a:cubicBezTo>
                <a:cubicBezTo>
                  <a:pt x="17097" y="15499"/>
                  <a:pt x="9287" y="21023"/>
                  <a:pt x="704" y="21600"/>
                </a:cubicBezTo>
                <a:cubicBezTo>
                  <a:pt x="0" y="8492"/>
                  <a:pt x="0" y="8492"/>
                  <a:pt x="0" y="8492"/>
                </a:cubicBezTo>
                <a:cubicBezTo>
                  <a:pt x="5066" y="8079"/>
                  <a:pt x="9498" y="4782"/>
                  <a:pt x="11961" y="0"/>
                </a:cubicBezTo>
                <a:close/>
                <a:moveTo>
                  <a:pt x="11961" y="0"/>
                </a:moveTo>
              </a:path>
            </a:pathLst>
          </a:custGeom>
          <a:solidFill>
            <a:srgbClr val="FCAF26"/>
          </a:solidFill>
          <a:ln>
            <a:noFill/>
          </a:ln>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1013" b="0" i="0" u="none" strike="noStrike" kern="1200" cap="none" spc="0" normalizeH="0" baseline="0" noProof="0">
              <a:ln>
                <a:noFill/>
              </a:ln>
              <a:solidFill>
                <a:prstClr val="white"/>
              </a:solidFill>
              <a:effectLst/>
              <a:uLnTx/>
              <a:uFillTx/>
              <a:cs typeface="+mn-ea"/>
              <a:sym typeface="+mn-lt"/>
            </a:endParaRPr>
          </a:p>
        </p:txBody>
      </p:sp>
      <p:sp>
        <p:nvSpPr>
          <p:cNvPr id="315" name="AutoShape 5"/>
          <p:cNvSpPr>
            <a:spLocks/>
          </p:cNvSpPr>
          <p:nvPr/>
        </p:nvSpPr>
        <p:spPr bwMode="auto">
          <a:xfrm>
            <a:off x="4987528" y="3699270"/>
            <a:ext cx="355997" cy="376238"/>
          </a:xfrm>
          <a:custGeom>
            <a:avLst/>
            <a:gdLst>
              <a:gd name="T0" fmla="*/ 27662239 w 21104"/>
              <a:gd name="T1" fmla="*/ 32097254 h 21600"/>
              <a:gd name="T2" fmla="*/ 42842497 w 21104"/>
              <a:gd name="T3" fmla="*/ 9070780 h 21600"/>
              <a:gd name="T4" fmla="*/ 42842497 w 21104"/>
              <a:gd name="T5" fmla="*/ 7326324 h 21600"/>
              <a:gd name="T6" fmla="*/ 39468210 w 21104"/>
              <a:gd name="T7" fmla="*/ 3488912 h 21600"/>
              <a:gd name="T8" fmla="*/ 37444052 w 21104"/>
              <a:gd name="T9" fmla="*/ 3488912 h 21600"/>
              <a:gd name="T10" fmla="*/ 35756887 w 21104"/>
              <a:gd name="T11" fmla="*/ 5233414 h 21600"/>
              <a:gd name="T12" fmla="*/ 33734757 w 21104"/>
              <a:gd name="T13" fmla="*/ 5581868 h 21600"/>
              <a:gd name="T14" fmla="*/ 34071793 w 21104"/>
              <a:gd name="T15" fmla="*/ 0 h 21600"/>
              <a:gd name="T16" fmla="*/ 9107740 w 21104"/>
              <a:gd name="T17" fmla="*/ 0 h 21600"/>
              <a:gd name="T18" fmla="*/ 9107740 w 21104"/>
              <a:gd name="T19" fmla="*/ 5581868 h 21600"/>
              <a:gd name="T20" fmla="*/ 7422602 w 21104"/>
              <a:gd name="T21" fmla="*/ 5233414 h 21600"/>
              <a:gd name="T22" fmla="*/ 5735481 w 21104"/>
              <a:gd name="T23" fmla="*/ 3488912 h 21600"/>
              <a:gd name="T24" fmla="*/ 3711323 w 21104"/>
              <a:gd name="T25" fmla="*/ 3488912 h 21600"/>
              <a:gd name="T26" fmla="*/ 0 w 21104"/>
              <a:gd name="T27" fmla="*/ 7326324 h 21600"/>
              <a:gd name="T28" fmla="*/ 0 w 21104"/>
              <a:gd name="T29" fmla="*/ 9070780 h 21600"/>
              <a:gd name="T30" fmla="*/ 15517249 w 21104"/>
              <a:gd name="T31" fmla="*/ 32097254 h 21600"/>
              <a:gd name="T32" fmla="*/ 19565609 w 21104"/>
              <a:gd name="T33" fmla="*/ 33841756 h 21600"/>
              <a:gd name="T34" fmla="*/ 19565609 w 21104"/>
              <a:gd name="T35" fmla="*/ 35934666 h 21600"/>
              <a:gd name="T36" fmla="*/ 17878443 w 21104"/>
              <a:gd name="T37" fmla="*/ 36631574 h 21600"/>
              <a:gd name="T38" fmla="*/ 19565609 w 21104"/>
              <a:gd name="T39" fmla="*/ 37679122 h 21600"/>
              <a:gd name="T40" fmla="*/ 19565609 w 21104"/>
              <a:gd name="T41" fmla="*/ 39772032 h 21600"/>
              <a:gd name="T42" fmla="*/ 18215480 w 21104"/>
              <a:gd name="T43" fmla="*/ 41516488 h 21600"/>
              <a:gd name="T44" fmla="*/ 16193350 w 21104"/>
              <a:gd name="T45" fmla="*/ 43260990 h 21600"/>
              <a:gd name="T46" fmla="*/ 14506184 w 21104"/>
              <a:gd name="T47" fmla="*/ 45005446 h 21600"/>
              <a:gd name="T48" fmla="*/ 16193350 w 21104"/>
              <a:gd name="T49" fmla="*/ 46749902 h 21600"/>
              <a:gd name="T50" fmla="*/ 26649147 w 21104"/>
              <a:gd name="T51" fmla="*/ 46749902 h 21600"/>
              <a:gd name="T52" fmla="*/ 28673304 w 21104"/>
              <a:gd name="T53" fmla="*/ 45005446 h 21600"/>
              <a:gd name="T54" fmla="*/ 26649147 w 21104"/>
              <a:gd name="T55" fmla="*/ 43260990 h 21600"/>
              <a:gd name="T56" fmla="*/ 24964053 w 21104"/>
              <a:gd name="T57" fmla="*/ 41168034 h 21600"/>
              <a:gd name="T58" fmla="*/ 23276887 w 21104"/>
              <a:gd name="T59" fmla="*/ 39772032 h 21600"/>
              <a:gd name="T60" fmla="*/ 23276887 w 21104"/>
              <a:gd name="T61" fmla="*/ 37679122 h 21600"/>
              <a:gd name="T62" fmla="*/ 24964053 w 21104"/>
              <a:gd name="T63" fmla="*/ 36631574 h 21600"/>
              <a:gd name="T64" fmla="*/ 23276887 w 21104"/>
              <a:gd name="T65" fmla="*/ 35934666 h 21600"/>
              <a:gd name="T66" fmla="*/ 23276887 w 21104"/>
              <a:gd name="T67" fmla="*/ 33841756 h 21600"/>
              <a:gd name="T68" fmla="*/ 27662239 w 21104"/>
              <a:gd name="T69" fmla="*/ 32097254 h 21600"/>
              <a:gd name="T70" fmla="*/ 34071793 w 21104"/>
              <a:gd name="T71" fmla="*/ 7326324 h 21600"/>
              <a:gd name="T72" fmla="*/ 35756887 w 21104"/>
              <a:gd name="T73" fmla="*/ 7326324 h 21600"/>
              <a:gd name="T74" fmla="*/ 37781044 w 21104"/>
              <a:gd name="T75" fmla="*/ 5581868 h 21600"/>
              <a:gd name="T76" fmla="*/ 39468210 w 21104"/>
              <a:gd name="T77" fmla="*/ 7326324 h 21600"/>
              <a:gd name="T78" fmla="*/ 39468210 w 21104"/>
              <a:gd name="T79" fmla="*/ 9070780 h 21600"/>
              <a:gd name="T80" fmla="*/ 30360470 w 21104"/>
              <a:gd name="T81" fmla="*/ 24770976 h 21600"/>
              <a:gd name="T82" fmla="*/ 34071793 w 21104"/>
              <a:gd name="T83" fmla="*/ 7326324 h 21600"/>
              <a:gd name="T84" fmla="*/ 12144990 w 21104"/>
              <a:gd name="T85" fmla="*/ 25119430 h 21600"/>
              <a:gd name="T86" fmla="*/ 3037250 w 21104"/>
              <a:gd name="T87" fmla="*/ 9419234 h 21600"/>
              <a:gd name="T88" fmla="*/ 3037250 w 21104"/>
              <a:gd name="T89" fmla="*/ 7674778 h 21600"/>
              <a:gd name="T90" fmla="*/ 4722388 w 21104"/>
              <a:gd name="T91" fmla="*/ 5581868 h 21600"/>
              <a:gd name="T92" fmla="*/ 6746546 w 21104"/>
              <a:gd name="T93" fmla="*/ 7674778 h 21600"/>
              <a:gd name="T94" fmla="*/ 8433712 w 21104"/>
              <a:gd name="T95" fmla="*/ 7674778 h 21600"/>
              <a:gd name="T96" fmla="*/ 12144990 w 21104"/>
              <a:gd name="T97" fmla="*/ 25119430 h 21600"/>
              <a:gd name="T98" fmla="*/ 12144990 w 21104"/>
              <a:gd name="T99" fmla="*/ 25119430 h 2160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1104" h="21600">
                <a:moveTo>
                  <a:pt x="13625" y="14830"/>
                </a:moveTo>
                <a:cubicBezTo>
                  <a:pt x="21434" y="10155"/>
                  <a:pt x="21102" y="4191"/>
                  <a:pt x="21102" y="4191"/>
                </a:cubicBezTo>
                <a:cubicBezTo>
                  <a:pt x="21102" y="3385"/>
                  <a:pt x="21102" y="3385"/>
                  <a:pt x="21102" y="3385"/>
                </a:cubicBezTo>
                <a:cubicBezTo>
                  <a:pt x="21102" y="3385"/>
                  <a:pt x="21102" y="1612"/>
                  <a:pt x="19440" y="1612"/>
                </a:cubicBezTo>
                <a:cubicBezTo>
                  <a:pt x="18942" y="1612"/>
                  <a:pt x="18443" y="1612"/>
                  <a:pt x="18443" y="1612"/>
                </a:cubicBezTo>
                <a:cubicBezTo>
                  <a:pt x="17612" y="1612"/>
                  <a:pt x="17612" y="2418"/>
                  <a:pt x="17612" y="2418"/>
                </a:cubicBezTo>
                <a:cubicBezTo>
                  <a:pt x="17612" y="2418"/>
                  <a:pt x="17280" y="2579"/>
                  <a:pt x="16616" y="2579"/>
                </a:cubicBezTo>
                <a:cubicBezTo>
                  <a:pt x="16616" y="1934"/>
                  <a:pt x="16782" y="0"/>
                  <a:pt x="16782" y="0"/>
                </a:cubicBezTo>
                <a:cubicBezTo>
                  <a:pt x="9139" y="967"/>
                  <a:pt x="4486" y="0"/>
                  <a:pt x="4486" y="0"/>
                </a:cubicBezTo>
                <a:cubicBezTo>
                  <a:pt x="4486" y="2579"/>
                  <a:pt x="4486" y="2579"/>
                  <a:pt x="4486" y="2579"/>
                </a:cubicBezTo>
                <a:cubicBezTo>
                  <a:pt x="3822" y="2579"/>
                  <a:pt x="3656" y="2418"/>
                  <a:pt x="3656" y="2418"/>
                </a:cubicBezTo>
                <a:cubicBezTo>
                  <a:pt x="3656" y="2418"/>
                  <a:pt x="3489" y="1612"/>
                  <a:pt x="2825" y="1612"/>
                </a:cubicBezTo>
                <a:cubicBezTo>
                  <a:pt x="2825" y="1612"/>
                  <a:pt x="2326" y="1612"/>
                  <a:pt x="1828" y="1612"/>
                </a:cubicBezTo>
                <a:cubicBezTo>
                  <a:pt x="166" y="1612"/>
                  <a:pt x="0" y="3385"/>
                  <a:pt x="0" y="3385"/>
                </a:cubicBezTo>
                <a:cubicBezTo>
                  <a:pt x="0" y="4191"/>
                  <a:pt x="0" y="4191"/>
                  <a:pt x="0" y="4191"/>
                </a:cubicBezTo>
                <a:cubicBezTo>
                  <a:pt x="0" y="4191"/>
                  <a:pt x="-166" y="10155"/>
                  <a:pt x="7643" y="14830"/>
                </a:cubicBezTo>
                <a:cubicBezTo>
                  <a:pt x="7643" y="14830"/>
                  <a:pt x="8474" y="15636"/>
                  <a:pt x="9637" y="15636"/>
                </a:cubicBezTo>
                <a:cubicBezTo>
                  <a:pt x="9637" y="16603"/>
                  <a:pt x="9637" y="16603"/>
                  <a:pt x="9637" y="16603"/>
                </a:cubicBezTo>
                <a:cubicBezTo>
                  <a:pt x="9637" y="16603"/>
                  <a:pt x="8806" y="16442"/>
                  <a:pt x="8806" y="16925"/>
                </a:cubicBezTo>
                <a:cubicBezTo>
                  <a:pt x="8806" y="17570"/>
                  <a:pt x="9637" y="17409"/>
                  <a:pt x="9637" y="17409"/>
                </a:cubicBezTo>
                <a:cubicBezTo>
                  <a:pt x="9637" y="18376"/>
                  <a:pt x="9637" y="18376"/>
                  <a:pt x="9637" y="18376"/>
                </a:cubicBezTo>
                <a:cubicBezTo>
                  <a:pt x="9637" y="18376"/>
                  <a:pt x="9471" y="19182"/>
                  <a:pt x="8972" y="19182"/>
                </a:cubicBezTo>
                <a:cubicBezTo>
                  <a:pt x="8972" y="19988"/>
                  <a:pt x="7976" y="19988"/>
                  <a:pt x="7976" y="19988"/>
                </a:cubicBezTo>
                <a:cubicBezTo>
                  <a:pt x="7976" y="19988"/>
                  <a:pt x="7145" y="20149"/>
                  <a:pt x="7145" y="20794"/>
                </a:cubicBezTo>
                <a:cubicBezTo>
                  <a:pt x="7145" y="20794"/>
                  <a:pt x="6979" y="21600"/>
                  <a:pt x="7976" y="21600"/>
                </a:cubicBezTo>
                <a:cubicBezTo>
                  <a:pt x="9305" y="21600"/>
                  <a:pt x="13126" y="21600"/>
                  <a:pt x="13126" y="21600"/>
                </a:cubicBezTo>
                <a:cubicBezTo>
                  <a:pt x="13957" y="21600"/>
                  <a:pt x="14123" y="20794"/>
                  <a:pt x="14123" y="20794"/>
                </a:cubicBezTo>
                <a:cubicBezTo>
                  <a:pt x="14123" y="20794"/>
                  <a:pt x="14123" y="19988"/>
                  <a:pt x="13126" y="19988"/>
                </a:cubicBezTo>
                <a:cubicBezTo>
                  <a:pt x="12296" y="19988"/>
                  <a:pt x="12296" y="19021"/>
                  <a:pt x="12296" y="19021"/>
                </a:cubicBezTo>
                <a:cubicBezTo>
                  <a:pt x="12296" y="19021"/>
                  <a:pt x="11465" y="19182"/>
                  <a:pt x="11465" y="18376"/>
                </a:cubicBezTo>
                <a:cubicBezTo>
                  <a:pt x="11465" y="17409"/>
                  <a:pt x="11465" y="17409"/>
                  <a:pt x="11465" y="17409"/>
                </a:cubicBezTo>
                <a:cubicBezTo>
                  <a:pt x="11465" y="17409"/>
                  <a:pt x="12296" y="17570"/>
                  <a:pt x="12296" y="16925"/>
                </a:cubicBezTo>
                <a:cubicBezTo>
                  <a:pt x="12296" y="16442"/>
                  <a:pt x="11465" y="16603"/>
                  <a:pt x="11465" y="16603"/>
                </a:cubicBezTo>
                <a:cubicBezTo>
                  <a:pt x="11465" y="15636"/>
                  <a:pt x="11465" y="15636"/>
                  <a:pt x="11465" y="15636"/>
                </a:cubicBezTo>
                <a:cubicBezTo>
                  <a:pt x="12296" y="15636"/>
                  <a:pt x="12960" y="15313"/>
                  <a:pt x="13625" y="14830"/>
                </a:cubicBezTo>
                <a:close/>
                <a:moveTo>
                  <a:pt x="16782" y="3385"/>
                </a:moveTo>
                <a:cubicBezTo>
                  <a:pt x="16948" y="3385"/>
                  <a:pt x="17612" y="3385"/>
                  <a:pt x="17612" y="3385"/>
                </a:cubicBezTo>
                <a:cubicBezTo>
                  <a:pt x="18443" y="3385"/>
                  <a:pt x="18609" y="2579"/>
                  <a:pt x="18609" y="2579"/>
                </a:cubicBezTo>
                <a:cubicBezTo>
                  <a:pt x="19440" y="2579"/>
                  <a:pt x="19440" y="3385"/>
                  <a:pt x="19440" y="3385"/>
                </a:cubicBezTo>
                <a:cubicBezTo>
                  <a:pt x="19440" y="4191"/>
                  <a:pt x="19440" y="4191"/>
                  <a:pt x="19440" y="4191"/>
                </a:cubicBezTo>
                <a:cubicBezTo>
                  <a:pt x="19440" y="4191"/>
                  <a:pt x="19108" y="7576"/>
                  <a:pt x="14954" y="11445"/>
                </a:cubicBezTo>
                <a:cubicBezTo>
                  <a:pt x="15951" y="9833"/>
                  <a:pt x="16782" y="6125"/>
                  <a:pt x="16782" y="3385"/>
                </a:cubicBezTo>
                <a:close/>
                <a:moveTo>
                  <a:pt x="5982" y="11606"/>
                </a:moveTo>
                <a:cubicBezTo>
                  <a:pt x="1662" y="7737"/>
                  <a:pt x="1496" y="4352"/>
                  <a:pt x="1496" y="4352"/>
                </a:cubicBezTo>
                <a:cubicBezTo>
                  <a:pt x="1496" y="3546"/>
                  <a:pt x="1496" y="3546"/>
                  <a:pt x="1496" y="3546"/>
                </a:cubicBezTo>
                <a:cubicBezTo>
                  <a:pt x="1496" y="3546"/>
                  <a:pt x="1496" y="2579"/>
                  <a:pt x="2326" y="2579"/>
                </a:cubicBezTo>
                <a:cubicBezTo>
                  <a:pt x="2326" y="2579"/>
                  <a:pt x="2326" y="3546"/>
                  <a:pt x="3323" y="3546"/>
                </a:cubicBezTo>
                <a:cubicBezTo>
                  <a:pt x="3323" y="3546"/>
                  <a:pt x="3988" y="3546"/>
                  <a:pt x="4154" y="3546"/>
                </a:cubicBezTo>
                <a:cubicBezTo>
                  <a:pt x="4154" y="6287"/>
                  <a:pt x="4985" y="9994"/>
                  <a:pt x="5982" y="11606"/>
                </a:cubicBezTo>
                <a:close/>
                <a:moveTo>
                  <a:pt x="5982" y="11606"/>
                </a:moveTo>
              </a:path>
            </a:pathLst>
          </a:custGeom>
          <a:solidFill>
            <a:srgbClr val="FFFEFE"/>
          </a:solidFill>
          <a:ln>
            <a:noFill/>
          </a:ln>
          <a:extLs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0" bIns="0"/>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1088" b="0" i="0" u="none" strike="noStrike" kern="1200" cap="none" spc="0" normalizeH="0" baseline="0" noProof="0">
              <a:ln>
                <a:noFill/>
              </a:ln>
              <a:solidFill>
                <a:srgbClr val="000000"/>
              </a:solidFill>
              <a:effectLst/>
              <a:uLnTx/>
              <a:uFillTx/>
              <a:cs typeface="+mn-ea"/>
              <a:sym typeface="+mn-lt"/>
            </a:endParaRPr>
          </a:p>
        </p:txBody>
      </p:sp>
      <p:sp>
        <p:nvSpPr>
          <p:cNvPr id="316" name="AutoShape 6"/>
          <p:cNvSpPr>
            <a:spLocks/>
          </p:cNvSpPr>
          <p:nvPr/>
        </p:nvSpPr>
        <p:spPr bwMode="auto">
          <a:xfrm>
            <a:off x="4608910" y="1446608"/>
            <a:ext cx="1203722" cy="1020365"/>
          </a:xfrm>
          <a:custGeom>
            <a:avLst/>
            <a:gdLst>
              <a:gd name="T0" fmla="*/ 0 w 21600"/>
              <a:gd name="T1" fmla="*/ 210680934 h 21600"/>
              <a:gd name="T2" fmla="*/ 12445650 w 21600"/>
              <a:gd name="T3" fmla="*/ 0 h 21600"/>
              <a:gd name="T4" fmla="*/ 477491173 w 21600"/>
              <a:gd name="T5" fmla="*/ 230430238 h 21600"/>
              <a:gd name="T6" fmla="*/ 265958095 w 21600"/>
              <a:gd name="T7" fmla="*/ 342364403 h 21600"/>
              <a:gd name="T8" fmla="*/ 0 w 21600"/>
              <a:gd name="T9" fmla="*/ 210680934 h 21600"/>
              <a:gd name="T10" fmla="*/ 0 w 21600"/>
              <a:gd name="T11" fmla="*/ 210680934 h 216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1600" h="21600">
                <a:moveTo>
                  <a:pt x="0" y="13292"/>
                </a:moveTo>
                <a:cubicBezTo>
                  <a:pt x="563" y="0"/>
                  <a:pt x="563" y="0"/>
                  <a:pt x="563" y="0"/>
                </a:cubicBezTo>
                <a:cubicBezTo>
                  <a:pt x="9217" y="498"/>
                  <a:pt x="17027" y="5982"/>
                  <a:pt x="21600" y="14538"/>
                </a:cubicBezTo>
                <a:cubicBezTo>
                  <a:pt x="12031" y="21600"/>
                  <a:pt x="12031" y="21600"/>
                  <a:pt x="12031" y="21600"/>
                </a:cubicBezTo>
                <a:cubicBezTo>
                  <a:pt x="9498" y="16865"/>
                  <a:pt x="5066" y="13625"/>
                  <a:pt x="0" y="13292"/>
                </a:cubicBezTo>
                <a:close/>
                <a:moveTo>
                  <a:pt x="0" y="13292"/>
                </a:moveTo>
              </a:path>
            </a:pathLst>
          </a:custGeom>
          <a:solidFill>
            <a:srgbClr val="FCAF26"/>
          </a:solidFill>
          <a:ln>
            <a:noFill/>
          </a:ln>
          <a:extLst/>
        </p:spPr>
        <p:txBody>
          <a:bodyPr lIns="0" tIns="0" rIns="0" bIns="0"/>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1088" b="0" i="0" u="none" strike="noStrike" kern="1200" cap="none" spc="0" normalizeH="0" baseline="0" noProof="0">
              <a:ln>
                <a:noFill/>
              </a:ln>
              <a:solidFill>
                <a:srgbClr val="000000"/>
              </a:solidFill>
              <a:effectLst/>
              <a:uLnTx/>
              <a:uFillTx/>
              <a:cs typeface="+mn-ea"/>
              <a:sym typeface="+mn-lt"/>
            </a:endParaRPr>
          </a:p>
        </p:txBody>
      </p:sp>
      <p:sp>
        <p:nvSpPr>
          <p:cNvPr id="317" name="AutoShape 7"/>
          <p:cNvSpPr>
            <a:spLocks/>
          </p:cNvSpPr>
          <p:nvPr/>
        </p:nvSpPr>
        <p:spPr bwMode="auto">
          <a:xfrm>
            <a:off x="3338513" y="3376611"/>
            <a:ext cx="1203722" cy="1008460"/>
          </a:xfrm>
          <a:custGeom>
            <a:avLst/>
            <a:gdLst>
              <a:gd name="T0" fmla="*/ 477491173 w 21600"/>
              <a:gd name="T1" fmla="*/ 126525095 h 21600"/>
              <a:gd name="T2" fmla="*/ 469709798 w 21600"/>
              <a:gd name="T3" fmla="*/ 335206908 h 21600"/>
              <a:gd name="T4" fmla="*/ 0 w 21600"/>
              <a:gd name="T5" fmla="*/ 116080882 h 21600"/>
              <a:gd name="T6" fmla="*/ 206868653 w 21600"/>
              <a:gd name="T7" fmla="*/ 0 h 21600"/>
              <a:gd name="T8" fmla="*/ 477491173 w 21600"/>
              <a:gd name="T9" fmla="*/ 126525095 h 21600"/>
              <a:gd name="T10" fmla="*/ 477491173 w 21600"/>
              <a:gd name="T11" fmla="*/ 126525095 h 216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1600" h="21600">
                <a:moveTo>
                  <a:pt x="21600" y="8153"/>
                </a:moveTo>
                <a:cubicBezTo>
                  <a:pt x="21248" y="21600"/>
                  <a:pt x="21248" y="21600"/>
                  <a:pt x="21248" y="21600"/>
                </a:cubicBezTo>
                <a:cubicBezTo>
                  <a:pt x="12664" y="21348"/>
                  <a:pt x="4714" y="16053"/>
                  <a:pt x="0" y="7480"/>
                </a:cubicBezTo>
                <a:cubicBezTo>
                  <a:pt x="9358" y="0"/>
                  <a:pt x="9358" y="0"/>
                  <a:pt x="9358" y="0"/>
                </a:cubicBezTo>
                <a:cubicBezTo>
                  <a:pt x="12031" y="4791"/>
                  <a:pt x="16464" y="7984"/>
                  <a:pt x="21600" y="8153"/>
                </a:cubicBezTo>
                <a:close/>
                <a:moveTo>
                  <a:pt x="21600" y="8153"/>
                </a:moveTo>
              </a:path>
            </a:pathLst>
          </a:custGeom>
          <a:solidFill>
            <a:srgbClr val="B47730"/>
          </a:solidFill>
          <a:ln>
            <a:noFill/>
          </a:ln>
          <a:extLst/>
        </p:spPr>
        <p:txBody>
          <a:bodyPr lIns="0" tIns="0" rIns="0" bIns="0"/>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1088" b="0" i="0" u="none" strike="noStrike" kern="1200" cap="none" spc="0" normalizeH="0" baseline="0" noProof="0">
              <a:ln>
                <a:noFill/>
              </a:ln>
              <a:solidFill>
                <a:srgbClr val="000000"/>
              </a:solidFill>
              <a:effectLst/>
              <a:uLnTx/>
              <a:uFillTx/>
              <a:cs typeface="+mn-ea"/>
              <a:sym typeface="+mn-lt"/>
            </a:endParaRPr>
          </a:p>
        </p:txBody>
      </p:sp>
      <p:sp>
        <p:nvSpPr>
          <p:cNvPr id="318" name="AutoShape 8"/>
          <p:cNvSpPr>
            <a:spLocks/>
          </p:cNvSpPr>
          <p:nvPr/>
        </p:nvSpPr>
        <p:spPr bwMode="auto">
          <a:xfrm>
            <a:off x="3799285" y="1763314"/>
            <a:ext cx="326231" cy="323850"/>
          </a:xfrm>
          <a:custGeom>
            <a:avLst/>
            <a:gdLst>
              <a:gd name="T0" fmla="*/ 0 w 21600"/>
              <a:gd name="T1" fmla="*/ 17264004 h 21600"/>
              <a:gd name="T2" fmla="*/ 35037639 w 21600"/>
              <a:gd name="T3" fmla="*/ 17264004 h 21600"/>
              <a:gd name="T4" fmla="*/ 24234350 w 21600"/>
              <a:gd name="T5" fmla="*/ 6905601 h 21600"/>
              <a:gd name="T6" fmla="*/ 25110301 w 21600"/>
              <a:gd name="T7" fmla="*/ 4028254 h 21600"/>
              <a:gd name="T8" fmla="*/ 25110301 w 21600"/>
              <a:gd name="T9" fmla="*/ 8056548 h 21600"/>
              <a:gd name="T10" fmla="*/ 13723058 w 21600"/>
              <a:gd name="T11" fmla="*/ 22155458 h 21600"/>
              <a:gd name="T12" fmla="*/ 11971197 w 21600"/>
              <a:gd name="T13" fmla="*/ 25320552 h 21600"/>
              <a:gd name="T14" fmla="*/ 11095246 w 21600"/>
              <a:gd name="T15" fmla="*/ 27334659 h 21600"/>
              <a:gd name="T16" fmla="*/ 10803289 w 21600"/>
              <a:gd name="T17" fmla="*/ 31650660 h 21600"/>
              <a:gd name="T18" fmla="*/ 9051387 w 21600"/>
              <a:gd name="T19" fmla="*/ 28485606 h 21600"/>
              <a:gd name="T20" fmla="*/ 7591482 w 21600"/>
              <a:gd name="T21" fmla="*/ 25608259 h 21600"/>
              <a:gd name="T22" fmla="*/ 4963669 w 21600"/>
              <a:gd name="T23" fmla="*/ 23594152 h 21600"/>
              <a:gd name="T24" fmla="*/ 4671672 w 21600"/>
              <a:gd name="T25" fmla="*/ 19565858 h 21600"/>
              <a:gd name="T26" fmla="*/ 4379715 w 21600"/>
              <a:gd name="T27" fmla="*/ 17264004 h 21600"/>
              <a:gd name="T28" fmla="*/ 2919810 w 21600"/>
              <a:gd name="T29" fmla="*/ 15537603 h 21600"/>
              <a:gd name="T30" fmla="*/ 2919810 w 21600"/>
              <a:gd name="T31" fmla="*/ 12948003 h 21600"/>
              <a:gd name="T32" fmla="*/ 11095246 w 21600"/>
              <a:gd name="T33" fmla="*/ 5754655 h 21600"/>
              <a:gd name="T34" fmla="*/ 9051387 w 21600"/>
              <a:gd name="T35" fmla="*/ 5754655 h 21600"/>
              <a:gd name="T36" fmla="*/ 8175436 w 21600"/>
              <a:gd name="T37" fmla="*/ 7481055 h 21600"/>
              <a:gd name="T38" fmla="*/ 9343384 w 21600"/>
              <a:gd name="T39" fmla="*/ 8056548 h 21600"/>
              <a:gd name="T40" fmla="*/ 9051387 w 21600"/>
              <a:gd name="T41" fmla="*/ 6905601 h 21600"/>
              <a:gd name="T42" fmla="*/ 13723058 w 21600"/>
              <a:gd name="T43" fmla="*/ 8632002 h 21600"/>
              <a:gd name="T44" fmla="*/ 11971197 w 21600"/>
              <a:gd name="T45" fmla="*/ 9782949 h 21600"/>
              <a:gd name="T46" fmla="*/ 10803289 w 21600"/>
              <a:gd name="T47" fmla="*/ 10358402 h 21600"/>
              <a:gd name="T48" fmla="*/ 11095246 w 21600"/>
              <a:gd name="T49" fmla="*/ 12372549 h 21600"/>
              <a:gd name="T50" fmla="*/ 9635341 w 21600"/>
              <a:gd name="T51" fmla="*/ 14098950 h 21600"/>
              <a:gd name="T52" fmla="*/ 8467433 w 21600"/>
              <a:gd name="T53" fmla="*/ 14674403 h 21600"/>
              <a:gd name="T54" fmla="*/ 6131577 w 21600"/>
              <a:gd name="T55" fmla="*/ 14098950 h 21600"/>
              <a:gd name="T56" fmla="*/ 4379715 w 21600"/>
              <a:gd name="T57" fmla="*/ 15537603 h 21600"/>
              <a:gd name="T58" fmla="*/ 4671672 w 21600"/>
              <a:gd name="T59" fmla="*/ 16688550 h 21600"/>
              <a:gd name="T60" fmla="*/ 7883479 w 21600"/>
              <a:gd name="T61" fmla="*/ 17839457 h 21600"/>
              <a:gd name="T62" fmla="*/ 11971197 w 21600"/>
              <a:gd name="T63" fmla="*/ 18990404 h 21600"/>
              <a:gd name="T64" fmla="*/ 13723058 w 21600"/>
              <a:gd name="T65" fmla="*/ 22155458 h 21600"/>
              <a:gd name="T66" fmla="*/ 16058915 w 21600"/>
              <a:gd name="T67" fmla="*/ 6042401 h 21600"/>
              <a:gd name="T68" fmla="*/ 12847148 w 21600"/>
              <a:gd name="T69" fmla="*/ 4316001 h 21600"/>
              <a:gd name="T70" fmla="*/ 18394771 w 21600"/>
              <a:gd name="T71" fmla="*/ 2877347 h 21600"/>
              <a:gd name="T72" fmla="*/ 31241878 w 21600"/>
              <a:gd name="T73" fmla="*/ 17839457 h 21600"/>
              <a:gd name="T74" fmla="*/ 26862203 w 21600"/>
              <a:gd name="T75" fmla="*/ 29348806 h 21600"/>
              <a:gd name="T76" fmla="*/ 26570206 w 21600"/>
              <a:gd name="T77" fmla="*/ 26471459 h 21600"/>
              <a:gd name="T78" fmla="*/ 24526347 w 21600"/>
              <a:gd name="T79" fmla="*/ 23306405 h 21600"/>
              <a:gd name="T80" fmla="*/ 19270722 w 21600"/>
              <a:gd name="T81" fmla="*/ 19278151 h 21600"/>
              <a:gd name="T82" fmla="*/ 28322108 w 21600"/>
              <a:gd name="T83" fmla="*/ 16113057 h 21600"/>
              <a:gd name="T84" fmla="*/ 30657924 w 21600"/>
              <a:gd name="T85" fmla="*/ 14098950 h 21600"/>
              <a:gd name="T86" fmla="*/ 27154160 w 21600"/>
              <a:gd name="T87" fmla="*/ 11221602 h 21600"/>
              <a:gd name="T88" fmla="*/ 26570206 w 21600"/>
              <a:gd name="T89" fmla="*/ 14962150 h 21600"/>
              <a:gd name="T90" fmla="*/ 23066442 w 21600"/>
              <a:gd name="T91" fmla="*/ 14098950 h 21600"/>
              <a:gd name="T92" fmla="*/ 21314581 w 21600"/>
              <a:gd name="T93" fmla="*/ 12660256 h 21600"/>
              <a:gd name="T94" fmla="*/ 22190491 w 21600"/>
              <a:gd name="T95" fmla="*/ 10070656 h 21600"/>
              <a:gd name="T96" fmla="*/ 26278249 w 21600"/>
              <a:gd name="T97" fmla="*/ 10358402 h 21600"/>
              <a:gd name="T98" fmla="*/ 29198019 w 21600"/>
              <a:gd name="T99" fmla="*/ 10358402 h 21600"/>
              <a:gd name="T100" fmla="*/ 30657924 w 21600"/>
              <a:gd name="T101" fmla="*/ 9207455 h 21600"/>
              <a:gd name="T102" fmla="*/ 32117829 w 21600"/>
              <a:gd name="T103" fmla="*/ 16400804 h 21600"/>
              <a:gd name="T104" fmla="*/ 31241878 w 21600"/>
              <a:gd name="T105" fmla="*/ 17839457 h 2160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1600" h="21600">
                <a:moveTo>
                  <a:pt x="10800" y="0"/>
                </a:moveTo>
                <a:cubicBezTo>
                  <a:pt x="4860" y="0"/>
                  <a:pt x="0" y="4860"/>
                  <a:pt x="0" y="10800"/>
                </a:cubicBezTo>
                <a:cubicBezTo>
                  <a:pt x="0" y="16740"/>
                  <a:pt x="4860" y="21600"/>
                  <a:pt x="10800" y="21600"/>
                </a:cubicBezTo>
                <a:cubicBezTo>
                  <a:pt x="16740" y="21600"/>
                  <a:pt x="21600" y="16740"/>
                  <a:pt x="21600" y="10800"/>
                </a:cubicBezTo>
                <a:cubicBezTo>
                  <a:pt x="21600" y="4860"/>
                  <a:pt x="16740" y="0"/>
                  <a:pt x="10800" y="0"/>
                </a:cubicBezTo>
                <a:close/>
                <a:moveTo>
                  <a:pt x="14940" y="4320"/>
                </a:moveTo>
                <a:cubicBezTo>
                  <a:pt x="15660" y="3780"/>
                  <a:pt x="15660" y="3780"/>
                  <a:pt x="15660" y="3780"/>
                </a:cubicBezTo>
                <a:cubicBezTo>
                  <a:pt x="15660" y="3780"/>
                  <a:pt x="15300" y="3060"/>
                  <a:pt x="15480" y="2520"/>
                </a:cubicBezTo>
                <a:cubicBezTo>
                  <a:pt x="15660" y="2520"/>
                  <a:pt x="16380" y="2880"/>
                  <a:pt x="16920" y="3600"/>
                </a:cubicBezTo>
                <a:cubicBezTo>
                  <a:pt x="16560" y="5220"/>
                  <a:pt x="15480" y="5040"/>
                  <a:pt x="15480" y="5040"/>
                </a:cubicBezTo>
                <a:cubicBezTo>
                  <a:pt x="15480" y="5040"/>
                  <a:pt x="14760" y="5040"/>
                  <a:pt x="14940" y="4320"/>
                </a:cubicBezTo>
                <a:close/>
                <a:moveTo>
                  <a:pt x="8460" y="13860"/>
                </a:moveTo>
                <a:cubicBezTo>
                  <a:pt x="8280" y="14040"/>
                  <a:pt x="8100" y="14580"/>
                  <a:pt x="7920" y="15120"/>
                </a:cubicBezTo>
                <a:cubicBezTo>
                  <a:pt x="7740" y="15480"/>
                  <a:pt x="7560" y="15660"/>
                  <a:pt x="7380" y="15840"/>
                </a:cubicBezTo>
                <a:cubicBezTo>
                  <a:pt x="7020" y="16020"/>
                  <a:pt x="7020" y="16380"/>
                  <a:pt x="7020" y="16380"/>
                </a:cubicBezTo>
                <a:cubicBezTo>
                  <a:pt x="6840" y="17100"/>
                  <a:pt x="6840" y="17100"/>
                  <a:pt x="6840" y="17100"/>
                </a:cubicBezTo>
                <a:cubicBezTo>
                  <a:pt x="6840" y="17100"/>
                  <a:pt x="7020" y="17820"/>
                  <a:pt x="7200" y="18000"/>
                </a:cubicBezTo>
                <a:cubicBezTo>
                  <a:pt x="7200" y="18360"/>
                  <a:pt x="6660" y="19800"/>
                  <a:pt x="6660" y="19800"/>
                </a:cubicBezTo>
                <a:cubicBezTo>
                  <a:pt x="6120" y="19620"/>
                  <a:pt x="5940" y="19080"/>
                  <a:pt x="5760" y="18720"/>
                </a:cubicBezTo>
                <a:cubicBezTo>
                  <a:pt x="5760" y="18360"/>
                  <a:pt x="5400" y="18180"/>
                  <a:pt x="5580" y="17820"/>
                </a:cubicBezTo>
                <a:cubicBezTo>
                  <a:pt x="5580" y="17280"/>
                  <a:pt x="5220" y="17100"/>
                  <a:pt x="5040" y="16920"/>
                </a:cubicBezTo>
                <a:cubicBezTo>
                  <a:pt x="4860" y="16560"/>
                  <a:pt x="4680" y="16200"/>
                  <a:pt x="4680" y="16020"/>
                </a:cubicBezTo>
                <a:cubicBezTo>
                  <a:pt x="4680" y="15840"/>
                  <a:pt x="4140" y="15480"/>
                  <a:pt x="4140" y="15480"/>
                </a:cubicBezTo>
                <a:cubicBezTo>
                  <a:pt x="4140" y="15480"/>
                  <a:pt x="3240" y="14940"/>
                  <a:pt x="3060" y="14760"/>
                </a:cubicBezTo>
                <a:cubicBezTo>
                  <a:pt x="2880" y="14580"/>
                  <a:pt x="2700" y="13860"/>
                  <a:pt x="2700" y="13500"/>
                </a:cubicBezTo>
                <a:cubicBezTo>
                  <a:pt x="2700" y="13140"/>
                  <a:pt x="2880" y="12240"/>
                  <a:pt x="2880" y="12240"/>
                </a:cubicBezTo>
                <a:cubicBezTo>
                  <a:pt x="2880" y="12240"/>
                  <a:pt x="3240" y="11880"/>
                  <a:pt x="3060" y="11700"/>
                </a:cubicBezTo>
                <a:cubicBezTo>
                  <a:pt x="2700" y="11520"/>
                  <a:pt x="2700" y="10800"/>
                  <a:pt x="2700" y="10800"/>
                </a:cubicBezTo>
                <a:cubicBezTo>
                  <a:pt x="2340" y="10440"/>
                  <a:pt x="2340" y="10440"/>
                  <a:pt x="2340" y="10440"/>
                </a:cubicBezTo>
                <a:cubicBezTo>
                  <a:pt x="2340" y="10440"/>
                  <a:pt x="1980" y="9900"/>
                  <a:pt x="1800" y="9720"/>
                </a:cubicBezTo>
                <a:cubicBezTo>
                  <a:pt x="1800" y="9360"/>
                  <a:pt x="1800" y="9180"/>
                  <a:pt x="1980" y="9000"/>
                </a:cubicBezTo>
                <a:cubicBezTo>
                  <a:pt x="1980" y="8820"/>
                  <a:pt x="1800" y="8280"/>
                  <a:pt x="1800" y="8100"/>
                </a:cubicBezTo>
                <a:cubicBezTo>
                  <a:pt x="3600" y="3600"/>
                  <a:pt x="6660" y="2700"/>
                  <a:pt x="6660" y="2700"/>
                </a:cubicBezTo>
                <a:cubicBezTo>
                  <a:pt x="6840" y="3600"/>
                  <a:pt x="6840" y="3600"/>
                  <a:pt x="6840" y="3600"/>
                </a:cubicBezTo>
                <a:cubicBezTo>
                  <a:pt x="6840" y="3600"/>
                  <a:pt x="6300" y="3780"/>
                  <a:pt x="6120" y="3780"/>
                </a:cubicBezTo>
                <a:cubicBezTo>
                  <a:pt x="5760" y="3600"/>
                  <a:pt x="5580" y="3600"/>
                  <a:pt x="5580" y="3600"/>
                </a:cubicBezTo>
                <a:cubicBezTo>
                  <a:pt x="5220" y="4140"/>
                  <a:pt x="5220" y="4140"/>
                  <a:pt x="5220" y="4140"/>
                </a:cubicBezTo>
                <a:cubicBezTo>
                  <a:pt x="5220" y="4140"/>
                  <a:pt x="5040" y="4500"/>
                  <a:pt x="5040" y="4680"/>
                </a:cubicBezTo>
                <a:cubicBezTo>
                  <a:pt x="5040" y="4860"/>
                  <a:pt x="5220" y="5220"/>
                  <a:pt x="5220" y="5220"/>
                </a:cubicBezTo>
                <a:cubicBezTo>
                  <a:pt x="5220" y="5220"/>
                  <a:pt x="5760" y="5220"/>
                  <a:pt x="5760" y="5040"/>
                </a:cubicBezTo>
                <a:cubicBezTo>
                  <a:pt x="5760" y="4860"/>
                  <a:pt x="5760" y="4680"/>
                  <a:pt x="5760" y="4680"/>
                </a:cubicBezTo>
                <a:cubicBezTo>
                  <a:pt x="5580" y="4320"/>
                  <a:pt x="5580" y="4320"/>
                  <a:pt x="5580" y="4320"/>
                </a:cubicBezTo>
                <a:cubicBezTo>
                  <a:pt x="5580" y="4320"/>
                  <a:pt x="6120" y="4140"/>
                  <a:pt x="7200" y="4320"/>
                </a:cubicBezTo>
                <a:cubicBezTo>
                  <a:pt x="8460" y="4320"/>
                  <a:pt x="7920" y="5220"/>
                  <a:pt x="8460" y="5400"/>
                </a:cubicBezTo>
                <a:cubicBezTo>
                  <a:pt x="9000" y="5580"/>
                  <a:pt x="8100" y="6300"/>
                  <a:pt x="7920" y="6660"/>
                </a:cubicBezTo>
                <a:cubicBezTo>
                  <a:pt x="7740" y="7020"/>
                  <a:pt x="7380" y="6120"/>
                  <a:pt x="7380" y="6120"/>
                </a:cubicBezTo>
                <a:cubicBezTo>
                  <a:pt x="7380" y="6120"/>
                  <a:pt x="7740" y="5760"/>
                  <a:pt x="7200" y="5760"/>
                </a:cubicBezTo>
                <a:cubicBezTo>
                  <a:pt x="6660" y="5580"/>
                  <a:pt x="6300" y="6480"/>
                  <a:pt x="6660" y="6480"/>
                </a:cubicBezTo>
                <a:cubicBezTo>
                  <a:pt x="6840" y="6480"/>
                  <a:pt x="7200" y="6840"/>
                  <a:pt x="7020" y="7020"/>
                </a:cubicBezTo>
                <a:cubicBezTo>
                  <a:pt x="7020" y="7200"/>
                  <a:pt x="7020" y="7200"/>
                  <a:pt x="6840" y="7740"/>
                </a:cubicBezTo>
                <a:cubicBezTo>
                  <a:pt x="6480" y="8280"/>
                  <a:pt x="6120" y="8640"/>
                  <a:pt x="6120" y="8640"/>
                </a:cubicBezTo>
                <a:cubicBezTo>
                  <a:pt x="6120" y="8640"/>
                  <a:pt x="5760" y="8460"/>
                  <a:pt x="5940" y="8820"/>
                </a:cubicBezTo>
                <a:cubicBezTo>
                  <a:pt x="6120" y="9180"/>
                  <a:pt x="5940" y="9720"/>
                  <a:pt x="5940" y="9900"/>
                </a:cubicBezTo>
                <a:cubicBezTo>
                  <a:pt x="5940" y="10260"/>
                  <a:pt x="5220" y="9720"/>
                  <a:pt x="5220" y="9180"/>
                </a:cubicBezTo>
                <a:cubicBezTo>
                  <a:pt x="5040" y="8640"/>
                  <a:pt x="4500" y="9180"/>
                  <a:pt x="4320" y="9180"/>
                </a:cubicBezTo>
                <a:cubicBezTo>
                  <a:pt x="4140" y="9180"/>
                  <a:pt x="3780" y="9000"/>
                  <a:pt x="3780" y="8820"/>
                </a:cubicBezTo>
                <a:cubicBezTo>
                  <a:pt x="3600" y="8640"/>
                  <a:pt x="2700" y="9360"/>
                  <a:pt x="2520" y="9360"/>
                </a:cubicBezTo>
                <a:cubicBezTo>
                  <a:pt x="2340" y="9540"/>
                  <a:pt x="2340" y="9900"/>
                  <a:pt x="2700" y="9720"/>
                </a:cubicBezTo>
                <a:cubicBezTo>
                  <a:pt x="3060" y="9540"/>
                  <a:pt x="3420" y="9720"/>
                  <a:pt x="3420" y="10080"/>
                </a:cubicBezTo>
                <a:cubicBezTo>
                  <a:pt x="3240" y="10440"/>
                  <a:pt x="2880" y="10260"/>
                  <a:pt x="2880" y="10440"/>
                </a:cubicBezTo>
                <a:cubicBezTo>
                  <a:pt x="3060" y="10800"/>
                  <a:pt x="3420" y="10980"/>
                  <a:pt x="3420" y="11340"/>
                </a:cubicBezTo>
                <a:cubicBezTo>
                  <a:pt x="3600" y="11700"/>
                  <a:pt x="4500" y="11340"/>
                  <a:pt x="4860" y="11160"/>
                </a:cubicBezTo>
                <a:cubicBezTo>
                  <a:pt x="5040" y="11160"/>
                  <a:pt x="5940" y="10980"/>
                  <a:pt x="5940" y="11340"/>
                </a:cubicBezTo>
                <a:cubicBezTo>
                  <a:pt x="6120" y="11700"/>
                  <a:pt x="7020" y="11880"/>
                  <a:pt x="7380" y="11880"/>
                </a:cubicBezTo>
                <a:cubicBezTo>
                  <a:pt x="7740" y="12060"/>
                  <a:pt x="8280" y="12060"/>
                  <a:pt x="8820" y="12420"/>
                </a:cubicBezTo>
                <a:cubicBezTo>
                  <a:pt x="9180" y="12960"/>
                  <a:pt x="8460" y="13680"/>
                  <a:pt x="8460" y="13860"/>
                </a:cubicBezTo>
                <a:close/>
                <a:moveTo>
                  <a:pt x="10620" y="2520"/>
                </a:moveTo>
                <a:cubicBezTo>
                  <a:pt x="10440" y="3060"/>
                  <a:pt x="9720" y="3600"/>
                  <a:pt x="9900" y="3780"/>
                </a:cubicBezTo>
                <a:cubicBezTo>
                  <a:pt x="9900" y="3960"/>
                  <a:pt x="9900" y="4860"/>
                  <a:pt x="9180" y="4140"/>
                </a:cubicBezTo>
                <a:cubicBezTo>
                  <a:pt x="8460" y="3420"/>
                  <a:pt x="7740" y="3240"/>
                  <a:pt x="7920" y="2700"/>
                </a:cubicBezTo>
                <a:cubicBezTo>
                  <a:pt x="7920" y="2520"/>
                  <a:pt x="8640" y="2520"/>
                  <a:pt x="8640" y="2340"/>
                </a:cubicBezTo>
                <a:cubicBezTo>
                  <a:pt x="9540" y="1260"/>
                  <a:pt x="11160" y="1440"/>
                  <a:pt x="11340" y="1800"/>
                </a:cubicBezTo>
                <a:cubicBezTo>
                  <a:pt x="10980" y="2160"/>
                  <a:pt x="10620" y="1980"/>
                  <a:pt x="10620" y="2520"/>
                </a:cubicBezTo>
                <a:close/>
                <a:moveTo>
                  <a:pt x="19260" y="11160"/>
                </a:moveTo>
                <a:cubicBezTo>
                  <a:pt x="19260" y="11160"/>
                  <a:pt x="19620" y="11700"/>
                  <a:pt x="20160" y="11700"/>
                </a:cubicBezTo>
                <a:cubicBezTo>
                  <a:pt x="19800" y="15660"/>
                  <a:pt x="16560" y="18360"/>
                  <a:pt x="16560" y="18360"/>
                </a:cubicBezTo>
                <a:cubicBezTo>
                  <a:pt x="16020" y="17820"/>
                  <a:pt x="16200" y="17280"/>
                  <a:pt x="16200" y="17280"/>
                </a:cubicBezTo>
                <a:cubicBezTo>
                  <a:pt x="16380" y="16560"/>
                  <a:pt x="16380" y="16560"/>
                  <a:pt x="16380" y="16560"/>
                </a:cubicBezTo>
                <a:cubicBezTo>
                  <a:pt x="16380" y="15300"/>
                  <a:pt x="16380" y="15300"/>
                  <a:pt x="16380" y="15300"/>
                </a:cubicBezTo>
                <a:cubicBezTo>
                  <a:pt x="16380" y="15300"/>
                  <a:pt x="16380" y="13860"/>
                  <a:pt x="15120" y="14580"/>
                </a:cubicBezTo>
                <a:cubicBezTo>
                  <a:pt x="13860" y="14940"/>
                  <a:pt x="14400" y="14940"/>
                  <a:pt x="12960" y="14940"/>
                </a:cubicBezTo>
                <a:cubicBezTo>
                  <a:pt x="11520" y="15120"/>
                  <a:pt x="11880" y="12060"/>
                  <a:pt x="11880" y="12060"/>
                </a:cubicBezTo>
                <a:cubicBezTo>
                  <a:pt x="11880" y="7740"/>
                  <a:pt x="15120" y="10980"/>
                  <a:pt x="15120" y="10980"/>
                </a:cubicBezTo>
                <a:cubicBezTo>
                  <a:pt x="17100" y="12420"/>
                  <a:pt x="17460" y="10080"/>
                  <a:pt x="17460" y="10080"/>
                </a:cubicBezTo>
                <a:cubicBezTo>
                  <a:pt x="18720" y="9540"/>
                  <a:pt x="18720" y="9540"/>
                  <a:pt x="18720" y="9540"/>
                </a:cubicBezTo>
                <a:cubicBezTo>
                  <a:pt x="18900" y="8820"/>
                  <a:pt x="18900" y="8820"/>
                  <a:pt x="18900" y="8820"/>
                </a:cubicBezTo>
                <a:cubicBezTo>
                  <a:pt x="18720" y="7920"/>
                  <a:pt x="18720" y="7920"/>
                  <a:pt x="18720" y="7920"/>
                </a:cubicBezTo>
                <a:cubicBezTo>
                  <a:pt x="16740" y="7020"/>
                  <a:pt x="16740" y="7020"/>
                  <a:pt x="16740" y="7020"/>
                </a:cubicBezTo>
                <a:cubicBezTo>
                  <a:pt x="16740" y="7020"/>
                  <a:pt x="16380" y="7740"/>
                  <a:pt x="16920" y="8640"/>
                </a:cubicBezTo>
                <a:cubicBezTo>
                  <a:pt x="16920" y="8640"/>
                  <a:pt x="16740" y="9540"/>
                  <a:pt x="16380" y="9360"/>
                </a:cubicBezTo>
                <a:cubicBezTo>
                  <a:pt x="15120" y="8640"/>
                  <a:pt x="15120" y="8640"/>
                  <a:pt x="15120" y="8640"/>
                </a:cubicBezTo>
                <a:cubicBezTo>
                  <a:pt x="15120" y="8640"/>
                  <a:pt x="14760" y="8460"/>
                  <a:pt x="14220" y="8820"/>
                </a:cubicBezTo>
                <a:cubicBezTo>
                  <a:pt x="13500" y="9360"/>
                  <a:pt x="12420" y="8820"/>
                  <a:pt x="12420" y="8820"/>
                </a:cubicBezTo>
                <a:cubicBezTo>
                  <a:pt x="12420" y="8820"/>
                  <a:pt x="12420" y="8280"/>
                  <a:pt x="13140" y="7920"/>
                </a:cubicBezTo>
                <a:cubicBezTo>
                  <a:pt x="13680" y="7560"/>
                  <a:pt x="13680" y="7560"/>
                  <a:pt x="13680" y="7560"/>
                </a:cubicBezTo>
                <a:cubicBezTo>
                  <a:pt x="13680" y="7560"/>
                  <a:pt x="13500" y="6840"/>
                  <a:pt x="13680" y="6300"/>
                </a:cubicBezTo>
                <a:cubicBezTo>
                  <a:pt x="13860" y="5760"/>
                  <a:pt x="14040" y="6300"/>
                  <a:pt x="14580" y="5940"/>
                </a:cubicBezTo>
                <a:cubicBezTo>
                  <a:pt x="15120" y="5580"/>
                  <a:pt x="15480" y="6660"/>
                  <a:pt x="16200" y="6480"/>
                </a:cubicBezTo>
                <a:cubicBezTo>
                  <a:pt x="16920" y="6480"/>
                  <a:pt x="16560" y="6300"/>
                  <a:pt x="17100" y="5940"/>
                </a:cubicBezTo>
                <a:cubicBezTo>
                  <a:pt x="17640" y="5760"/>
                  <a:pt x="18000" y="6480"/>
                  <a:pt x="18000" y="6480"/>
                </a:cubicBezTo>
                <a:cubicBezTo>
                  <a:pt x="19080" y="6660"/>
                  <a:pt x="19080" y="6660"/>
                  <a:pt x="19080" y="6660"/>
                </a:cubicBezTo>
                <a:cubicBezTo>
                  <a:pt x="19080" y="6660"/>
                  <a:pt x="18900" y="5400"/>
                  <a:pt x="18900" y="5760"/>
                </a:cubicBezTo>
                <a:cubicBezTo>
                  <a:pt x="19620" y="6840"/>
                  <a:pt x="20520" y="9900"/>
                  <a:pt x="20160" y="10440"/>
                </a:cubicBezTo>
                <a:cubicBezTo>
                  <a:pt x="19980" y="10260"/>
                  <a:pt x="19800" y="10260"/>
                  <a:pt x="19800" y="10260"/>
                </a:cubicBezTo>
                <a:cubicBezTo>
                  <a:pt x="18540" y="10260"/>
                  <a:pt x="18540" y="10260"/>
                  <a:pt x="18540" y="10260"/>
                </a:cubicBezTo>
                <a:lnTo>
                  <a:pt x="19260" y="11160"/>
                </a:lnTo>
                <a:close/>
                <a:moveTo>
                  <a:pt x="19260" y="11160"/>
                </a:moveTo>
              </a:path>
            </a:pathLst>
          </a:custGeom>
          <a:solidFill>
            <a:srgbClr val="FFFEFE"/>
          </a:solidFill>
          <a:ln>
            <a:noFill/>
          </a:ln>
          <a:extLs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0" bIns="0"/>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1088" b="0" i="0" u="none" strike="noStrike" kern="1200" cap="none" spc="0" normalizeH="0" baseline="0" noProof="0">
              <a:ln>
                <a:noFill/>
              </a:ln>
              <a:solidFill>
                <a:srgbClr val="000000"/>
              </a:solidFill>
              <a:effectLst/>
              <a:uLnTx/>
              <a:uFillTx/>
              <a:cs typeface="+mn-ea"/>
              <a:sym typeface="+mn-lt"/>
            </a:endParaRPr>
          </a:p>
        </p:txBody>
      </p:sp>
      <p:sp>
        <p:nvSpPr>
          <p:cNvPr id="319" name="AutoShape 9"/>
          <p:cNvSpPr>
            <a:spLocks/>
          </p:cNvSpPr>
          <p:nvPr/>
        </p:nvSpPr>
        <p:spPr bwMode="auto">
          <a:xfrm>
            <a:off x="3092053" y="2251470"/>
            <a:ext cx="727472" cy="1356122"/>
          </a:xfrm>
          <a:custGeom>
            <a:avLst/>
            <a:gdLst>
              <a:gd name="T0" fmla="*/ 187949309 w 20023"/>
              <a:gd name="T1" fmla="*/ 472450259 h 21600"/>
              <a:gd name="T2" fmla="*/ 45009108 w 20023"/>
              <a:gd name="T3" fmla="*/ 605454005 h 21600"/>
              <a:gd name="T4" fmla="*/ 40954091 w 20023"/>
              <a:gd name="T5" fmla="*/ 0 h 21600"/>
              <a:gd name="T6" fmla="*/ 185921800 w 20023"/>
              <a:gd name="T7" fmla="*/ 125996111 h 21600"/>
              <a:gd name="T8" fmla="*/ 162605302 w 20023"/>
              <a:gd name="T9" fmla="*/ 295719452 h 21600"/>
              <a:gd name="T10" fmla="*/ 187949309 w 20023"/>
              <a:gd name="T11" fmla="*/ 472450259 h 21600"/>
              <a:gd name="T12" fmla="*/ 187949309 w 20023"/>
              <a:gd name="T13" fmla="*/ 472450259 h 2160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023" h="21600">
                <a:moveTo>
                  <a:pt x="20023" y="16855"/>
                </a:moveTo>
                <a:cubicBezTo>
                  <a:pt x="4795" y="21600"/>
                  <a:pt x="4795" y="21600"/>
                  <a:pt x="4795" y="21600"/>
                </a:cubicBezTo>
                <a:cubicBezTo>
                  <a:pt x="-1469" y="14858"/>
                  <a:pt x="-1577" y="6805"/>
                  <a:pt x="4363" y="0"/>
                </a:cubicBezTo>
                <a:cubicBezTo>
                  <a:pt x="19807" y="4495"/>
                  <a:pt x="19807" y="4495"/>
                  <a:pt x="19807" y="4495"/>
                </a:cubicBezTo>
                <a:cubicBezTo>
                  <a:pt x="18187" y="6305"/>
                  <a:pt x="17323" y="8365"/>
                  <a:pt x="17323" y="10550"/>
                </a:cubicBezTo>
                <a:cubicBezTo>
                  <a:pt x="17323" y="12860"/>
                  <a:pt x="18295" y="14983"/>
                  <a:pt x="20023" y="16855"/>
                </a:cubicBezTo>
                <a:close/>
                <a:moveTo>
                  <a:pt x="20023" y="16855"/>
                </a:moveTo>
              </a:path>
            </a:pathLst>
          </a:custGeom>
          <a:solidFill>
            <a:srgbClr val="FCAF26"/>
          </a:solidFill>
          <a:ln>
            <a:noFill/>
          </a:ln>
          <a:extLst/>
        </p:spPr>
        <p:txBody>
          <a:bodyPr lIns="0" tIns="0" rIns="0" bIns="0"/>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1088" b="0" i="0" u="none" strike="noStrike" kern="1200" cap="none" spc="0" normalizeH="0" baseline="0" noProof="0">
              <a:ln>
                <a:noFill/>
              </a:ln>
              <a:solidFill>
                <a:srgbClr val="000000"/>
              </a:solidFill>
              <a:effectLst/>
              <a:uLnTx/>
              <a:uFillTx/>
              <a:cs typeface="+mn-ea"/>
              <a:sym typeface="+mn-lt"/>
            </a:endParaRPr>
          </a:p>
        </p:txBody>
      </p:sp>
      <p:sp>
        <p:nvSpPr>
          <p:cNvPr id="320" name="AutoShape 10"/>
          <p:cNvSpPr>
            <a:spLocks/>
          </p:cNvSpPr>
          <p:nvPr/>
        </p:nvSpPr>
        <p:spPr bwMode="auto">
          <a:xfrm>
            <a:off x="3801667" y="2152648"/>
            <a:ext cx="1525190" cy="1526381"/>
          </a:xfrm>
          <a:custGeom>
            <a:avLst/>
            <a:gdLst>
              <a:gd name="T0" fmla="*/ 717439832 w 19679"/>
              <a:gd name="T1" fmla="*/ 123392789 h 19679"/>
              <a:gd name="T2" fmla="*/ 717439832 w 19679"/>
              <a:gd name="T3" fmla="*/ 719120959 h 19679"/>
              <a:gd name="T4" fmla="*/ 123104432 w 19679"/>
              <a:gd name="T5" fmla="*/ 719120959 h 19679"/>
              <a:gd name="T6" fmla="*/ 123104432 w 19679"/>
              <a:gd name="T7" fmla="*/ 123392789 h 19679"/>
              <a:gd name="T8" fmla="*/ 717439832 w 19679"/>
              <a:gd name="T9" fmla="*/ 123392789 h 19679"/>
              <a:gd name="T10" fmla="*/ 717439832 w 19679"/>
              <a:gd name="T11" fmla="*/ 123392789 h 1967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9679" h="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moveTo>
                  <a:pt x="16796" y="2882"/>
                </a:moveTo>
              </a:path>
            </a:pathLst>
          </a:custGeom>
          <a:solidFill>
            <a:srgbClr val="FFFFFF"/>
          </a:solidFill>
          <a:ln>
            <a:noFill/>
          </a:ln>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1013" b="0" i="0" u="none" strike="noStrike" kern="1200" cap="none" spc="0" normalizeH="0" baseline="0" noProof="0">
              <a:ln>
                <a:noFill/>
              </a:ln>
              <a:solidFill>
                <a:prstClr val="white"/>
              </a:solidFill>
              <a:effectLst/>
              <a:uLnTx/>
              <a:uFillTx/>
              <a:cs typeface="+mn-ea"/>
              <a:sym typeface="+mn-lt"/>
            </a:endParaRPr>
          </a:p>
        </p:txBody>
      </p:sp>
      <p:sp>
        <p:nvSpPr>
          <p:cNvPr id="321" name="AutoShape 11"/>
          <p:cNvSpPr>
            <a:spLocks/>
          </p:cNvSpPr>
          <p:nvPr/>
        </p:nvSpPr>
        <p:spPr bwMode="auto">
          <a:xfrm>
            <a:off x="3271838" y="2828923"/>
            <a:ext cx="267891" cy="223838"/>
          </a:xfrm>
          <a:custGeom>
            <a:avLst/>
            <a:gdLst>
              <a:gd name="T0" fmla="*/ 22164047 w 21600"/>
              <a:gd name="T1" fmla="*/ 2448170 h 21600"/>
              <a:gd name="T2" fmla="*/ 23197674 w 21600"/>
              <a:gd name="T3" fmla="*/ 2821150 h 21600"/>
              <a:gd name="T4" fmla="*/ 23626465 w 21600"/>
              <a:gd name="T5" fmla="*/ 3695433 h 21600"/>
              <a:gd name="T6" fmla="*/ 23626465 w 21600"/>
              <a:gd name="T7" fmla="*/ 15179792 h 21600"/>
              <a:gd name="T8" fmla="*/ 23197674 w 21600"/>
              <a:gd name="T9" fmla="*/ 16043437 h 21600"/>
              <a:gd name="T10" fmla="*/ 22164047 w 21600"/>
              <a:gd name="T11" fmla="*/ 16407295 h 21600"/>
              <a:gd name="T12" fmla="*/ 1475548 w 21600"/>
              <a:gd name="T13" fmla="*/ 16407295 h 21600"/>
              <a:gd name="T14" fmla="*/ 436430 w 21600"/>
              <a:gd name="T15" fmla="*/ 16043437 h 21600"/>
              <a:gd name="T16" fmla="*/ 0 w 21600"/>
              <a:gd name="T17" fmla="*/ 15179792 h 21600"/>
              <a:gd name="T18" fmla="*/ 0 w 21600"/>
              <a:gd name="T19" fmla="*/ 3695433 h 21600"/>
              <a:gd name="T20" fmla="*/ 436430 w 21600"/>
              <a:gd name="T21" fmla="*/ 2821150 h 21600"/>
              <a:gd name="T22" fmla="*/ 1475548 w 21600"/>
              <a:gd name="T23" fmla="*/ 2448170 h 21600"/>
              <a:gd name="T24" fmla="*/ 6166941 w 21600"/>
              <a:gd name="T25" fmla="*/ 2448170 h 21600"/>
              <a:gd name="T26" fmla="*/ 6911843 w 21600"/>
              <a:gd name="T27" fmla="*/ 1109019 h 21600"/>
              <a:gd name="T28" fmla="*/ 7755169 w 21600"/>
              <a:gd name="T29" fmla="*/ 323591 h 21600"/>
              <a:gd name="T30" fmla="*/ 8973674 w 21600"/>
              <a:gd name="T31" fmla="*/ 0 h 21600"/>
              <a:gd name="T32" fmla="*/ 14652790 w 21600"/>
              <a:gd name="T33" fmla="*/ 0 h 21600"/>
              <a:gd name="T34" fmla="*/ 15871296 w 21600"/>
              <a:gd name="T35" fmla="*/ 323591 h 21600"/>
              <a:gd name="T36" fmla="*/ 16728843 w 21600"/>
              <a:gd name="T37" fmla="*/ 1109019 h 21600"/>
              <a:gd name="T38" fmla="*/ 17459523 w 21600"/>
              <a:gd name="T39" fmla="*/ 2448170 h 21600"/>
              <a:gd name="T40" fmla="*/ 22164047 w 21600"/>
              <a:gd name="T41" fmla="*/ 2448170 h 21600"/>
              <a:gd name="T42" fmla="*/ 11819797 w 21600"/>
              <a:gd name="T43" fmla="*/ 14572876 h 21600"/>
              <a:gd name="T44" fmla="*/ 14205413 w 21600"/>
              <a:gd name="T45" fmla="*/ 14166493 h 21600"/>
              <a:gd name="T46" fmla="*/ 16161147 w 21600"/>
              <a:gd name="T47" fmla="*/ 13062022 h 21600"/>
              <a:gd name="T48" fmla="*/ 17472653 w 21600"/>
              <a:gd name="T49" fmla="*/ 11430423 h 21600"/>
              <a:gd name="T50" fmla="*/ 17960479 w 21600"/>
              <a:gd name="T51" fmla="*/ 9435711 h 21600"/>
              <a:gd name="T52" fmla="*/ 17472653 w 21600"/>
              <a:gd name="T53" fmla="*/ 7440255 h 21600"/>
              <a:gd name="T54" fmla="*/ 16161147 w 21600"/>
              <a:gd name="T55" fmla="*/ 5807113 h 21600"/>
              <a:gd name="T56" fmla="*/ 14205413 w 21600"/>
              <a:gd name="T57" fmla="*/ 4708733 h 21600"/>
              <a:gd name="T58" fmla="*/ 11819797 w 21600"/>
              <a:gd name="T59" fmla="*/ 4304637 h 21600"/>
              <a:gd name="T60" fmla="*/ 9428725 w 21600"/>
              <a:gd name="T61" fmla="*/ 4708733 h 21600"/>
              <a:gd name="T62" fmla="*/ 7468592 w 21600"/>
              <a:gd name="T63" fmla="*/ 5807113 h 21600"/>
              <a:gd name="T64" fmla="*/ 6153811 w 21600"/>
              <a:gd name="T65" fmla="*/ 7435707 h 21600"/>
              <a:gd name="T66" fmla="*/ 5665986 w 21600"/>
              <a:gd name="T67" fmla="*/ 9435711 h 21600"/>
              <a:gd name="T68" fmla="*/ 6153811 w 21600"/>
              <a:gd name="T69" fmla="*/ 11430423 h 21600"/>
              <a:gd name="T70" fmla="*/ 7468592 w 21600"/>
              <a:gd name="T71" fmla="*/ 13062022 h 21600"/>
              <a:gd name="T72" fmla="*/ 9428725 w 21600"/>
              <a:gd name="T73" fmla="*/ 14166493 h 21600"/>
              <a:gd name="T74" fmla="*/ 11819797 w 21600"/>
              <a:gd name="T75" fmla="*/ 14572876 h 21600"/>
              <a:gd name="T76" fmla="*/ 11819797 w 21600"/>
              <a:gd name="T77" fmla="*/ 5949933 h 21600"/>
              <a:gd name="T78" fmla="*/ 13448506 w 21600"/>
              <a:gd name="T79" fmla="*/ 6221848 h 21600"/>
              <a:gd name="T80" fmla="*/ 14768744 w 21600"/>
              <a:gd name="T81" fmla="*/ 6964749 h 21600"/>
              <a:gd name="T82" fmla="*/ 15660191 w 21600"/>
              <a:gd name="T83" fmla="*/ 8069964 h 21600"/>
              <a:gd name="T84" fmla="*/ 15986158 w 21600"/>
              <a:gd name="T85" fmla="*/ 9435711 h 21600"/>
              <a:gd name="T86" fmla="*/ 15660191 w 21600"/>
              <a:gd name="T87" fmla="*/ 10790076 h 21600"/>
              <a:gd name="T88" fmla="*/ 14768744 w 21600"/>
              <a:gd name="T89" fmla="*/ 11901354 h 21600"/>
              <a:gd name="T90" fmla="*/ 13443016 w 21600"/>
              <a:gd name="T91" fmla="*/ 12655638 h 21600"/>
              <a:gd name="T92" fmla="*/ 11819797 w 21600"/>
              <a:gd name="T93" fmla="*/ 12926064 h 21600"/>
              <a:gd name="T94" fmla="*/ 10186723 w 21600"/>
              <a:gd name="T95" fmla="*/ 12655638 h 21600"/>
              <a:gd name="T96" fmla="*/ 8861028 w 21600"/>
              <a:gd name="T97" fmla="*/ 11901354 h 21600"/>
              <a:gd name="T98" fmla="*/ 7969548 w 21600"/>
              <a:gd name="T99" fmla="*/ 10785528 h 21600"/>
              <a:gd name="T100" fmla="*/ 7640307 w 21600"/>
              <a:gd name="T101" fmla="*/ 9435711 h 21600"/>
              <a:gd name="T102" fmla="*/ 7969548 w 21600"/>
              <a:gd name="T103" fmla="*/ 8069964 h 21600"/>
              <a:gd name="T104" fmla="*/ 8861028 w 21600"/>
              <a:gd name="T105" fmla="*/ 6964749 h 21600"/>
              <a:gd name="T106" fmla="*/ 10186723 w 21600"/>
              <a:gd name="T107" fmla="*/ 6221848 h 21600"/>
              <a:gd name="T108" fmla="*/ 11819797 w 21600"/>
              <a:gd name="T109" fmla="*/ 5949933 h 21600"/>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1600" h="21600">
                <a:moveTo>
                  <a:pt x="20263" y="3223"/>
                </a:moveTo>
                <a:cubicBezTo>
                  <a:pt x="20633" y="3223"/>
                  <a:pt x="20946" y="3385"/>
                  <a:pt x="21208" y="3714"/>
                </a:cubicBezTo>
                <a:cubicBezTo>
                  <a:pt x="21470" y="4043"/>
                  <a:pt x="21600" y="4428"/>
                  <a:pt x="21600" y="4865"/>
                </a:cubicBezTo>
                <a:lnTo>
                  <a:pt x="21600" y="19984"/>
                </a:lnTo>
                <a:cubicBezTo>
                  <a:pt x="21600" y="20422"/>
                  <a:pt x="21470" y="20804"/>
                  <a:pt x="21208" y="21121"/>
                </a:cubicBezTo>
                <a:cubicBezTo>
                  <a:pt x="20946" y="21441"/>
                  <a:pt x="20633" y="21600"/>
                  <a:pt x="20263" y="21600"/>
                </a:cubicBezTo>
                <a:lnTo>
                  <a:pt x="1349" y="21600"/>
                </a:lnTo>
                <a:cubicBezTo>
                  <a:pt x="982" y="21600"/>
                  <a:pt x="663" y="21441"/>
                  <a:pt x="399" y="21121"/>
                </a:cubicBezTo>
                <a:cubicBezTo>
                  <a:pt x="135" y="20804"/>
                  <a:pt x="0" y="20422"/>
                  <a:pt x="0" y="19984"/>
                </a:cubicBezTo>
                <a:lnTo>
                  <a:pt x="0" y="4865"/>
                </a:lnTo>
                <a:cubicBezTo>
                  <a:pt x="0" y="4428"/>
                  <a:pt x="135" y="4043"/>
                  <a:pt x="399" y="3714"/>
                </a:cubicBezTo>
                <a:cubicBezTo>
                  <a:pt x="663" y="3385"/>
                  <a:pt x="982" y="3223"/>
                  <a:pt x="1349" y="3223"/>
                </a:cubicBezTo>
                <a:lnTo>
                  <a:pt x="5638" y="3223"/>
                </a:lnTo>
                <a:lnTo>
                  <a:pt x="6319" y="1460"/>
                </a:lnTo>
                <a:cubicBezTo>
                  <a:pt x="6458" y="1058"/>
                  <a:pt x="6718" y="714"/>
                  <a:pt x="7090" y="426"/>
                </a:cubicBezTo>
                <a:cubicBezTo>
                  <a:pt x="7467" y="144"/>
                  <a:pt x="7839" y="0"/>
                  <a:pt x="8204" y="0"/>
                </a:cubicBezTo>
                <a:lnTo>
                  <a:pt x="13396" y="0"/>
                </a:lnTo>
                <a:cubicBezTo>
                  <a:pt x="13763" y="0"/>
                  <a:pt x="14136" y="144"/>
                  <a:pt x="14510" y="426"/>
                </a:cubicBezTo>
                <a:cubicBezTo>
                  <a:pt x="14885" y="714"/>
                  <a:pt x="15147" y="1058"/>
                  <a:pt x="15294" y="1460"/>
                </a:cubicBezTo>
                <a:lnTo>
                  <a:pt x="15962" y="3223"/>
                </a:lnTo>
                <a:lnTo>
                  <a:pt x="20263" y="3223"/>
                </a:lnTo>
                <a:close/>
                <a:moveTo>
                  <a:pt x="10806" y="19185"/>
                </a:moveTo>
                <a:cubicBezTo>
                  <a:pt x="11572" y="19185"/>
                  <a:pt x="12299" y="19003"/>
                  <a:pt x="12987" y="18650"/>
                </a:cubicBezTo>
                <a:cubicBezTo>
                  <a:pt x="13673" y="18295"/>
                  <a:pt x="14270" y="17810"/>
                  <a:pt x="14775" y="17196"/>
                </a:cubicBezTo>
                <a:cubicBezTo>
                  <a:pt x="15279" y="16582"/>
                  <a:pt x="15678" y="15862"/>
                  <a:pt x="15974" y="15048"/>
                </a:cubicBezTo>
                <a:cubicBezTo>
                  <a:pt x="16270" y="14235"/>
                  <a:pt x="16420" y="13356"/>
                  <a:pt x="16420" y="12422"/>
                </a:cubicBezTo>
                <a:cubicBezTo>
                  <a:pt x="16420" y="11499"/>
                  <a:pt x="16270" y="10624"/>
                  <a:pt x="15974" y="9795"/>
                </a:cubicBezTo>
                <a:cubicBezTo>
                  <a:pt x="15678" y="8967"/>
                  <a:pt x="15279" y="8250"/>
                  <a:pt x="14775" y="7645"/>
                </a:cubicBezTo>
                <a:cubicBezTo>
                  <a:pt x="14270" y="7036"/>
                  <a:pt x="13673" y="6558"/>
                  <a:pt x="12987" y="6199"/>
                </a:cubicBezTo>
                <a:cubicBezTo>
                  <a:pt x="12299" y="5844"/>
                  <a:pt x="11572" y="5667"/>
                  <a:pt x="10806" y="5667"/>
                </a:cubicBezTo>
                <a:cubicBezTo>
                  <a:pt x="10040" y="5667"/>
                  <a:pt x="9313" y="5847"/>
                  <a:pt x="8620" y="6199"/>
                </a:cubicBezTo>
                <a:cubicBezTo>
                  <a:pt x="7930" y="6558"/>
                  <a:pt x="7332" y="7036"/>
                  <a:pt x="6828" y="7645"/>
                </a:cubicBezTo>
                <a:cubicBezTo>
                  <a:pt x="6324" y="8250"/>
                  <a:pt x="5922" y="8964"/>
                  <a:pt x="5626" y="9789"/>
                </a:cubicBezTo>
                <a:cubicBezTo>
                  <a:pt x="5330" y="10612"/>
                  <a:pt x="5180" y="11491"/>
                  <a:pt x="5180" y="12422"/>
                </a:cubicBezTo>
                <a:cubicBezTo>
                  <a:pt x="5180" y="13356"/>
                  <a:pt x="5330" y="14235"/>
                  <a:pt x="5626" y="15048"/>
                </a:cubicBezTo>
                <a:cubicBezTo>
                  <a:pt x="5922" y="15862"/>
                  <a:pt x="6324" y="16582"/>
                  <a:pt x="6828" y="17196"/>
                </a:cubicBezTo>
                <a:cubicBezTo>
                  <a:pt x="7332" y="17810"/>
                  <a:pt x="7930" y="18295"/>
                  <a:pt x="8620" y="18650"/>
                </a:cubicBezTo>
                <a:cubicBezTo>
                  <a:pt x="9313" y="19006"/>
                  <a:pt x="10040" y="19185"/>
                  <a:pt x="10806" y="19185"/>
                </a:cubicBezTo>
                <a:moveTo>
                  <a:pt x="10806" y="7833"/>
                </a:moveTo>
                <a:cubicBezTo>
                  <a:pt x="11337" y="7833"/>
                  <a:pt x="11834" y="7953"/>
                  <a:pt x="12295" y="8191"/>
                </a:cubicBezTo>
                <a:cubicBezTo>
                  <a:pt x="12755" y="8432"/>
                  <a:pt x="13159" y="8755"/>
                  <a:pt x="13502" y="9169"/>
                </a:cubicBezTo>
                <a:cubicBezTo>
                  <a:pt x="13847" y="9584"/>
                  <a:pt x="14118" y="10069"/>
                  <a:pt x="14317" y="10624"/>
                </a:cubicBezTo>
                <a:cubicBezTo>
                  <a:pt x="14515" y="11185"/>
                  <a:pt x="14615" y="11781"/>
                  <a:pt x="14615" y="12422"/>
                </a:cubicBezTo>
                <a:cubicBezTo>
                  <a:pt x="14615" y="13056"/>
                  <a:pt x="14515" y="13650"/>
                  <a:pt x="14317" y="14205"/>
                </a:cubicBezTo>
                <a:cubicBezTo>
                  <a:pt x="14118" y="14757"/>
                  <a:pt x="13847" y="15245"/>
                  <a:pt x="13502" y="15668"/>
                </a:cubicBezTo>
                <a:cubicBezTo>
                  <a:pt x="13159" y="16091"/>
                  <a:pt x="12752" y="16420"/>
                  <a:pt x="12290" y="16661"/>
                </a:cubicBezTo>
                <a:cubicBezTo>
                  <a:pt x="11825" y="16899"/>
                  <a:pt x="11330" y="17017"/>
                  <a:pt x="10806" y="17017"/>
                </a:cubicBezTo>
                <a:cubicBezTo>
                  <a:pt x="10275" y="17017"/>
                  <a:pt x="9778" y="16899"/>
                  <a:pt x="9313" y="16661"/>
                </a:cubicBezTo>
                <a:cubicBezTo>
                  <a:pt x="8848" y="16420"/>
                  <a:pt x="8444" y="16091"/>
                  <a:pt x="8101" y="15668"/>
                </a:cubicBezTo>
                <a:cubicBezTo>
                  <a:pt x="7756" y="15245"/>
                  <a:pt x="7484" y="14755"/>
                  <a:pt x="7286" y="14199"/>
                </a:cubicBezTo>
                <a:cubicBezTo>
                  <a:pt x="7085" y="13641"/>
                  <a:pt x="6985" y="13045"/>
                  <a:pt x="6985" y="12422"/>
                </a:cubicBezTo>
                <a:cubicBezTo>
                  <a:pt x="6985" y="11781"/>
                  <a:pt x="7085" y="11185"/>
                  <a:pt x="7286" y="10624"/>
                </a:cubicBezTo>
                <a:cubicBezTo>
                  <a:pt x="7484" y="10068"/>
                  <a:pt x="7756" y="9584"/>
                  <a:pt x="8101" y="9169"/>
                </a:cubicBezTo>
                <a:cubicBezTo>
                  <a:pt x="8444" y="8755"/>
                  <a:pt x="8848" y="8432"/>
                  <a:pt x="9313" y="8191"/>
                </a:cubicBezTo>
                <a:cubicBezTo>
                  <a:pt x="9778" y="7953"/>
                  <a:pt x="10275" y="7833"/>
                  <a:pt x="10806" y="7833"/>
                </a:cubicBezTo>
              </a:path>
            </a:pathLst>
          </a:custGeom>
          <a:solidFill>
            <a:srgbClr val="FFFFFF"/>
          </a:solidFill>
          <a:ln>
            <a:noFill/>
          </a:ln>
          <a:extLs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0" bIns="0"/>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1088" b="0" i="0" u="none" strike="noStrike" kern="1200" cap="none" spc="0" normalizeH="0" baseline="0" noProof="0">
              <a:ln>
                <a:noFill/>
              </a:ln>
              <a:solidFill>
                <a:srgbClr val="000000"/>
              </a:solidFill>
              <a:effectLst/>
              <a:uLnTx/>
              <a:uFillTx/>
              <a:cs typeface="+mn-ea"/>
              <a:sym typeface="+mn-lt"/>
            </a:endParaRPr>
          </a:p>
        </p:txBody>
      </p:sp>
      <p:sp>
        <p:nvSpPr>
          <p:cNvPr id="322" name="AutoShape 12"/>
          <p:cNvSpPr>
            <a:spLocks/>
          </p:cNvSpPr>
          <p:nvPr/>
        </p:nvSpPr>
        <p:spPr bwMode="auto">
          <a:xfrm>
            <a:off x="5044679" y="1838323"/>
            <a:ext cx="267890" cy="222647"/>
          </a:xfrm>
          <a:custGeom>
            <a:avLst/>
            <a:gdLst>
              <a:gd name="T0" fmla="*/ 23626465 w 21600"/>
              <a:gd name="T1" fmla="*/ 7147248 h 21579"/>
              <a:gd name="T2" fmla="*/ 23208622 w 21600"/>
              <a:gd name="T3" fmla="*/ 8141200 h 21579"/>
              <a:gd name="T4" fmla="*/ 22164047 w 21600"/>
              <a:gd name="T5" fmla="*/ 8697558 h 21579"/>
              <a:gd name="T6" fmla="*/ 22164047 w 21600"/>
              <a:gd name="T7" fmla="*/ 12642193 h 21579"/>
              <a:gd name="T8" fmla="*/ 21581037 w 21600"/>
              <a:gd name="T9" fmla="*/ 13796733 h 21579"/>
              <a:gd name="T10" fmla="*/ 20190784 w 21600"/>
              <a:gd name="T11" fmla="*/ 14276977 h 21579"/>
              <a:gd name="T12" fmla="*/ 18088471 w 21600"/>
              <a:gd name="T13" fmla="*/ 12865184 h 21579"/>
              <a:gd name="T14" fmla="*/ 15440323 w 21600"/>
              <a:gd name="T15" fmla="*/ 11610170 h 21579"/>
              <a:gd name="T16" fmla="*/ 12524217 w 21600"/>
              <a:gd name="T17" fmla="*/ 10631446 h 21579"/>
              <a:gd name="T18" fmla="*/ 9613569 w 21600"/>
              <a:gd name="T19" fmla="*/ 10097930 h 21579"/>
              <a:gd name="T20" fmla="*/ 8716632 w 21600"/>
              <a:gd name="T21" fmla="*/ 10524876 h 21579"/>
              <a:gd name="T22" fmla="*/ 8241903 w 21600"/>
              <a:gd name="T23" fmla="*/ 11192357 h 21579"/>
              <a:gd name="T24" fmla="*/ 8215676 w 21600"/>
              <a:gd name="T25" fmla="*/ 11947345 h 21579"/>
              <a:gd name="T26" fmla="*/ 8692555 w 21600"/>
              <a:gd name="T27" fmla="*/ 12642193 h 21579"/>
              <a:gd name="T28" fmla="*/ 8397247 w 21600"/>
              <a:gd name="T29" fmla="*/ 13450454 h 21579"/>
              <a:gd name="T30" fmla="*/ 8659746 w 21600"/>
              <a:gd name="T31" fmla="*/ 14160530 h 21579"/>
              <a:gd name="T32" fmla="*/ 9295276 w 21600"/>
              <a:gd name="T33" fmla="*/ 14817335 h 21579"/>
              <a:gd name="T34" fmla="*/ 10140785 w 21600"/>
              <a:gd name="T35" fmla="*/ 15442938 h 21579"/>
              <a:gd name="T36" fmla="*/ 9249337 w 21600"/>
              <a:gd name="T37" fmla="*/ 16144655 h 21579"/>
              <a:gd name="T38" fmla="*/ 7888618 w 21600"/>
              <a:gd name="T39" fmla="*/ 16417110 h 21579"/>
              <a:gd name="T40" fmla="*/ 6472105 w 21600"/>
              <a:gd name="T41" fmla="*/ 16305242 h 21579"/>
              <a:gd name="T42" fmla="*/ 5384866 w 21600"/>
              <a:gd name="T43" fmla="*/ 15838709 h 21579"/>
              <a:gd name="T44" fmla="*/ 4870781 w 21600"/>
              <a:gd name="T45" fmla="*/ 14503030 h 21579"/>
              <a:gd name="T46" fmla="*/ 4410273 w 21600"/>
              <a:gd name="T47" fmla="*/ 13108727 h 21579"/>
              <a:gd name="T48" fmla="*/ 4230886 w 21600"/>
              <a:gd name="T49" fmla="*/ 11629978 h 21579"/>
              <a:gd name="T50" fmla="*/ 4539357 w 21600"/>
              <a:gd name="T51" fmla="*/ 10011168 h 21579"/>
              <a:gd name="T52" fmla="*/ 1973262 w 21600"/>
              <a:gd name="T53" fmla="*/ 10011168 h 21579"/>
              <a:gd name="T54" fmla="*/ 584101 w 21600"/>
              <a:gd name="T55" fmla="*/ 9530923 h 21579"/>
              <a:gd name="T56" fmla="*/ 0 w 21600"/>
              <a:gd name="T57" fmla="*/ 8364963 h 21579"/>
              <a:gd name="T58" fmla="*/ 0 w 21600"/>
              <a:gd name="T59" fmla="*/ 5916594 h 21579"/>
              <a:gd name="T60" fmla="*/ 575336 w 21600"/>
              <a:gd name="T61" fmla="*/ 4752896 h 21579"/>
              <a:gd name="T62" fmla="*/ 1973262 w 21600"/>
              <a:gd name="T63" fmla="*/ 4265810 h 21579"/>
              <a:gd name="T64" fmla="*/ 8370987 w 21600"/>
              <a:gd name="T65" fmla="*/ 4265810 h 21579"/>
              <a:gd name="T66" fmla="*/ 11512418 w 21600"/>
              <a:gd name="T67" fmla="*/ 3908882 h 21579"/>
              <a:gd name="T68" fmla="*/ 14778567 w 21600"/>
              <a:gd name="T69" fmla="*/ 2948393 h 21579"/>
              <a:gd name="T70" fmla="*/ 17799711 w 21600"/>
              <a:gd name="T71" fmla="*/ 1576933 h 21579"/>
              <a:gd name="T72" fmla="*/ 20190784 w 21600"/>
              <a:gd name="T73" fmla="*/ 0 h 21579"/>
              <a:gd name="T74" fmla="*/ 21581037 w 21600"/>
              <a:gd name="T75" fmla="*/ 482534 h 21579"/>
              <a:gd name="T76" fmla="*/ 22164047 w 21600"/>
              <a:gd name="T77" fmla="*/ 1648495 h 21579"/>
              <a:gd name="T78" fmla="*/ 22164047 w 21600"/>
              <a:gd name="T79" fmla="*/ 5581709 h 21579"/>
              <a:gd name="T80" fmla="*/ 23208622 w 21600"/>
              <a:gd name="T81" fmla="*/ 6142619 h 21579"/>
              <a:gd name="T82" fmla="*/ 23626465 w 21600"/>
              <a:gd name="T83" fmla="*/ 7147248 h 21579"/>
              <a:gd name="T84" fmla="*/ 20190784 w 21600"/>
              <a:gd name="T85" fmla="*/ 2172852 h 21579"/>
              <a:gd name="T86" fmla="*/ 18062211 w 21600"/>
              <a:gd name="T87" fmla="*/ 3388304 h 21579"/>
              <a:gd name="T88" fmla="*/ 15619710 w 21600"/>
              <a:gd name="T89" fmla="*/ 4440108 h 21579"/>
              <a:gd name="T90" fmla="*/ 12992365 w 21600"/>
              <a:gd name="T91" fmla="*/ 5268921 h 21579"/>
              <a:gd name="T92" fmla="*/ 10344249 w 21600"/>
              <a:gd name="T93" fmla="*/ 5787208 h 21579"/>
              <a:gd name="T94" fmla="*/ 10344249 w 21600"/>
              <a:gd name="T95" fmla="*/ 8503480 h 21579"/>
              <a:gd name="T96" fmla="*/ 12992365 w 21600"/>
              <a:gd name="T97" fmla="*/ 9027864 h 21579"/>
              <a:gd name="T98" fmla="*/ 15619710 w 21600"/>
              <a:gd name="T99" fmla="*/ 9861229 h 21579"/>
              <a:gd name="T100" fmla="*/ 18075341 w 21600"/>
              <a:gd name="T101" fmla="*/ 10919874 h 21579"/>
              <a:gd name="T102" fmla="*/ 20190784 w 21600"/>
              <a:gd name="T103" fmla="*/ 12117064 h 21579"/>
              <a:gd name="T104" fmla="*/ 20190784 w 21600"/>
              <a:gd name="T105" fmla="*/ 2172852 h 21579"/>
              <a:gd name="T106" fmla="*/ 20190784 w 21600"/>
              <a:gd name="T107" fmla="*/ 2172852 h 21579"/>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21600" h="21579">
                <a:moveTo>
                  <a:pt x="21600" y="9391"/>
                </a:moveTo>
                <a:cubicBezTo>
                  <a:pt x="21600" y="9887"/>
                  <a:pt x="21473" y="10321"/>
                  <a:pt x="21218" y="10697"/>
                </a:cubicBezTo>
                <a:cubicBezTo>
                  <a:pt x="20963" y="11073"/>
                  <a:pt x="20648" y="11313"/>
                  <a:pt x="20263" y="11428"/>
                </a:cubicBezTo>
                <a:lnTo>
                  <a:pt x="20263" y="16611"/>
                </a:lnTo>
                <a:cubicBezTo>
                  <a:pt x="20263" y="17201"/>
                  <a:pt x="20087" y="17708"/>
                  <a:pt x="19730" y="18128"/>
                </a:cubicBezTo>
                <a:cubicBezTo>
                  <a:pt x="19375" y="18551"/>
                  <a:pt x="18951" y="18759"/>
                  <a:pt x="18459" y="18759"/>
                </a:cubicBezTo>
                <a:cubicBezTo>
                  <a:pt x="17928" y="18122"/>
                  <a:pt x="17286" y="17506"/>
                  <a:pt x="16537" y="16904"/>
                </a:cubicBezTo>
                <a:cubicBezTo>
                  <a:pt x="15786" y="16306"/>
                  <a:pt x="14980" y="15757"/>
                  <a:pt x="14116" y="15255"/>
                </a:cubicBezTo>
                <a:cubicBezTo>
                  <a:pt x="13254" y="14756"/>
                  <a:pt x="12363" y="14325"/>
                  <a:pt x="11450" y="13969"/>
                </a:cubicBezTo>
                <a:cubicBezTo>
                  <a:pt x="10537" y="13614"/>
                  <a:pt x="9648" y="13380"/>
                  <a:pt x="8789" y="13268"/>
                </a:cubicBezTo>
                <a:cubicBezTo>
                  <a:pt x="8453" y="13379"/>
                  <a:pt x="8179" y="13564"/>
                  <a:pt x="7969" y="13829"/>
                </a:cubicBezTo>
                <a:cubicBezTo>
                  <a:pt x="7758" y="14093"/>
                  <a:pt x="7614" y="14386"/>
                  <a:pt x="7535" y="14706"/>
                </a:cubicBezTo>
                <a:cubicBezTo>
                  <a:pt x="7457" y="15029"/>
                  <a:pt x="7450" y="15361"/>
                  <a:pt x="7511" y="15698"/>
                </a:cubicBezTo>
                <a:cubicBezTo>
                  <a:pt x="7575" y="16036"/>
                  <a:pt x="7719" y="16341"/>
                  <a:pt x="7947" y="16611"/>
                </a:cubicBezTo>
                <a:cubicBezTo>
                  <a:pt x="7751" y="16992"/>
                  <a:pt x="7660" y="17347"/>
                  <a:pt x="7677" y="17673"/>
                </a:cubicBezTo>
                <a:cubicBezTo>
                  <a:pt x="7692" y="17993"/>
                  <a:pt x="7773" y="18307"/>
                  <a:pt x="7917" y="18606"/>
                </a:cubicBezTo>
                <a:cubicBezTo>
                  <a:pt x="8059" y="18909"/>
                  <a:pt x="8255" y="19193"/>
                  <a:pt x="8498" y="19469"/>
                </a:cubicBezTo>
                <a:cubicBezTo>
                  <a:pt x="8737" y="19745"/>
                  <a:pt x="8997" y="20021"/>
                  <a:pt x="9271" y="20291"/>
                </a:cubicBezTo>
                <a:cubicBezTo>
                  <a:pt x="9114" y="20696"/>
                  <a:pt x="8843" y="21001"/>
                  <a:pt x="8456" y="21213"/>
                </a:cubicBezTo>
                <a:cubicBezTo>
                  <a:pt x="8069" y="21424"/>
                  <a:pt x="7655" y="21541"/>
                  <a:pt x="7212" y="21571"/>
                </a:cubicBezTo>
                <a:cubicBezTo>
                  <a:pt x="6772" y="21600"/>
                  <a:pt x="6341" y="21550"/>
                  <a:pt x="5917" y="21424"/>
                </a:cubicBezTo>
                <a:cubicBezTo>
                  <a:pt x="5496" y="21295"/>
                  <a:pt x="5163" y="21092"/>
                  <a:pt x="4923" y="20811"/>
                </a:cubicBezTo>
                <a:cubicBezTo>
                  <a:pt x="4781" y="20241"/>
                  <a:pt x="4625" y="19657"/>
                  <a:pt x="4453" y="19056"/>
                </a:cubicBezTo>
                <a:cubicBezTo>
                  <a:pt x="4282" y="18454"/>
                  <a:pt x="4140" y="17843"/>
                  <a:pt x="4032" y="17224"/>
                </a:cubicBezTo>
                <a:cubicBezTo>
                  <a:pt x="3922" y="16599"/>
                  <a:pt x="3868" y="15953"/>
                  <a:pt x="3868" y="15281"/>
                </a:cubicBezTo>
                <a:cubicBezTo>
                  <a:pt x="3868" y="14615"/>
                  <a:pt x="3961" y="13905"/>
                  <a:pt x="4150" y="13154"/>
                </a:cubicBezTo>
                <a:lnTo>
                  <a:pt x="1804" y="13154"/>
                </a:lnTo>
                <a:cubicBezTo>
                  <a:pt x="1312" y="13154"/>
                  <a:pt x="889" y="12945"/>
                  <a:pt x="534" y="12523"/>
                </a:cubicBezTo>
                <a:cubicBezTo>
                  <a:pt x="176" y="12100"/>
                  <a:pt x="0" y="11592"/>
                  <a:pt x="0" y="10991"/>
                </a:cubicBezTo>
                <a:lnTo>
                  <a:pt x="0" y="7774"/>
                </a:lnTo>
                <a:cubicBezTo>
                  <a:pt x="0" y="7184"/>
                  <a:pt x="176" y="6677"/>
                  <a:pt x="526" y="6245"/>
                </a:cubicBezTo>
                <a:cubicBezTo>
                  <a:pt x="879" y="5820"/>
                  <a:pt x="1305" y="5605"/>
                  <a:pt x="1804" y="5605"/>
                </a:cubicBezTo>
                <a:lnTo>
                  <a:pt x="7653" y="5605"/>
                </a:lnTo>
                <a:cubicBezTo>
                  <a:pt x="8551" y="5605"/>
                  <a:pt x="9509" y="5450"/>
                  <a:pt x="10525" y="5136"/>
                </a:cubicBezTo>
                <a:cubicBezTo>
                  <a:pt x="11541" y="4822"/>
                  <a:pt x="12537" y="4399"/>
                  <a:pt x="13511" y="3874"/>
                </a:cubicBezTo>
                <a:cubicBezTo>
                  <a:pt x="14488" y="3343"/>
                  <a:pt x="15409" y="2744"/>
                  <a:pt x="16273" y="2072"/>
                </a:cubicBezTo>
                <a:cubicBezTo>
                  <a:pt x="17135" y="1406"/>
                  <a:pt x="17864" y="713"/>
                  <a:pt x="18459" y="0"/>
                </a:cubicBezTo>
                <a:cubicBezTo>
                  <a:pt x="18951" y="0"/>
                  <a:pt x="19375" y="214"/>
                  <a:pt x="19730" y="634"/>
                </a:cubicBezTo>
                <a:cubicBezTo>
                  <a:pt x="20087" y="1057"/>
                  <a:pt x="20263" y="1567"/>
                  <a:pt x="20263" y="2166"/>
                </a:cubicBezTo>
                <a:lnTo>
                  <a:pt x="20263" y="7334"/>
                </a:lnTo>
                <a:cubicBezTo>
                  <a:pt x="20648" y="7446"/>
                  <a:pt x="20963" y="7692"/>
                  <a:pt x="21218" y="8071"/>
                </a:cubicBezTo>
                <a:cubicBezTo>
                  <a:pt x="21473" y="8455"/>
                  <a:pt x="21600" y="8895"/>
                  <a:pt x="21600" y="9391"/>
                </a:cubicBezTo>
                <a:moveTo>
                  <a:pt x="18459" y="2855"/>
                </a:moveTo>
                <a:cubicBezTo>
                  <a:pt x="17864" y="3407"/>
                  <a:pt x="17215" y="3941"/>
                  <a:pt x="16513" y="4452"/>
                </a:cubicBezTo>
                <a:cubicBezTo>
                  <a:pt x="15810" y="4963"/>
                  <a:pt x="15066" y="5423"/>
                  <a:pt x="14280" y="5834"/>
                </a:cubicBezTo>
                <a:cubicBezTo>
                  <a:pt x="13494" y="6245"/>
                  <a:pt x="12694" y="6609"/>
                  <a:pt x="11878" y="6923"/>
                </a:cubicBezTo>
                <a:cubicBezTo>
                  <a:pt x="11061" y="7237"/>
                  <a:pt x="10255" y="7463"/>
                  <a:pt x="9457" y="7604"/>
                </a:cubicBezTo>
                <a:lnTo>
                  <a:pt x="9457" y="11173"/>
                </a:lnTo>
                <a:cubicBezTo>
                  <a:pt x="10255" y="11325"/>
                  <a:pt x="11061" y="11554"/>
                  <a:pt x="11878" y="11862"/>
                </a:cubicBezTo>
                <a:cubicBezTo>
                  <a:pt x="12694" y="12170"/>
                  <a:pt x="13494" y="12537"/>
                  <a:pt x="14280" y="12957"/>
                </a:cubicBezTo>
                <a:cubicBezTo>
                  <a:pt x="15066" y="13379"/>
                  <a:pt x="15813" y="13843"/>
                  <a:pt x="16525" y="14348"/>
                </a:cubicBezTo>
                <a:cubicBezTo>
                  <a:pt x="17235" y="14856"/>
                  <a:pt x="17881" y="15381"/>
                  <a:pt x="18459" y="15921"/>
                </a:cubicBezTo>
                <a:lnTo>
                  <a:pt x="18459" y="2855"/>
                </a:lnTo>
                <a:close/>
                <a:moveTo>
                  <a:pt x="18459" y="2855"/>
                </a:moveTo>
              </a:path>
            </a:pathLst>
          </a:custGeom>
          <a:solidFill>
            <a:srgbClr val="FFFFFF"/>
          </a:solidFill>
          <a:ln>
            <a:noFill/>
          </a:ln>
          <a:extLs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0" bIns="0"/>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1088" b="0" i="0" u="none" strike="noStrike" kern="1200" cap="none" spc="0" normalizeH="0" baseline="0" noProof="0">
              <a:ln>
                <a:noFill/>
              </a:ln>
              <a:solidFill>
                <a:srgbClr val="000000"/>
              </a:solidFill>
              <a:effectLst/>
              <a:uLnTx/>
              <a:uFillTx/>
              <a:cs typeface="+mn-ea"/>
              <a:sym typeface="+mn-lt"/>
            </a:endParaRPr>
          </a:p>
        </p:txBody>
      </p:sp>
      <p:sp>
        <p:nvSpPr>
          <p:cNvPr id="323" name="AutoShape 13"/>
          <p:cNvSpPr>
            <a:spLocks/>
          </p:cNvSpPr>
          <p:nvPr/>
        </p:nvSpPr>
        <p:spPr bwMode="auto">
          <a:xfrm>
            <a:off x="5592367" y="2787252"/>
            <a:ext cx="267890" cy="269081"/>
          </a:xfrm>
          <a:custGeom>
            <a:avLst/>
            <a:gdLst>
              <a:gd name="T0" fmla="*/ 23360658 w 21600"/>
              <a:gd name="T1" fmla="*/ 20657488 h 21600"/>
              <a:gd name="T2" fmla="*/ 23626465 w 21600"/>
              <a:gd name="T3" fmla="*/ 21355154 h 21600"/>
              <a:gd name="T4" fmla="*/ 23360658 w 21600"/>
              <a:gd name="T5" fmla="*/ 21994582 h 21600"/>
              <a:gd name="T6" fmla="*/ 22693445 w 21600"/>
              <a:gd name="T7" fmla="*/ 22787843 h 21600"/>
              <a:gd name="T8" fmla="*/ 21901514 w 21600"/>
              <a:gd name="T9" fmla="*/ 23455843 h 21600"/>
              <a:gd name="T10" fmla="*/ 21271475 w 21600"/>
              <a:gd name="T11" fmla="*/ 23731621 h 21600"/>
              <a:gd name="T12" fmla="*/ 20575819 w 21600"/>
              <a:gd name="T13" fmla="*/ 23449247 h 21600"/>
              <a:gd name="T14" fmla="*/ 15266425 w 21600"/>
              <a:gd name="T15" fmla="*/ 18131630 h 21600"/>
              <a:gd name="T16" fmla="*/ 12677345 w 21600"/>
              <a:gd name="T17" fmla="*/ 19341276 h 21600"/>
              <a:gd name="T18" fmla="*/ 9852025 w 21600"/>
              <a:gd name="T19" fmla="*/ 19766479 h 21600"/>
              <a:gd name="T20" fmla="*/ 6035675 w 21600"/>
              <a:gd name="T21" fmla="*/ 18997382 h 21600"/>
              <a:gd name="T22" fmla="*/ 2893153 w 21600"/>
              <a:gd name="T23" fmla="*/ 16869215 h 21600"/>
              <a:gd name="T24" fmla="*/ 766763 w 21600"/>
              <a:gd name="T25" fmla="*/ 13719310 h 21600"/>
              <a:gd name="T26" fmla="*/ 0 w 21600"/>
              <a:gd name="T27" fmla="*/ 9888178 h 21600"/>
              <a:gd name="T28" fmla="*/ 766763 w 21600"/>
              <a:gd name="T29" fmla="*/ 6059268 h 21600"/>
              <a:gd name="T30" fmla="*/ 2893153 w 21600"/>
              <a:gd name="T31" fmla="*/ 2907108 h 21600"/>
              <a:gd name="T32" fmla="*/ 6029127 w 21600"/>
              <a:gd name="T33" fmla="*/ 778974 h 21600"/>
              <a:gd name="T34" fmla="*/ 9852025 w 21600"/>
              <a:gd name="T35" fmla="*/ 0 h 21600"/>
              <a:gd name="T36" fmla="*/ 13659611 w 21600"/>
              <a:gd name="T37" fmla="*/ 778974 h 21600"/>
              <a:gd name="T38" fmla="*/ 16799950 w 21600"/>
              <a:gd name="T39" fmla="*/ 2907108 h 21600"/>
              <a:gd name="T40" fmla="*/ 18923033 w 21600"/>
              <a:gd name="T41" fmla="*/ 6059268 h 21600"/>
              <a:gd name="T42" fmla="*/ 19692011 w 21600"/>
              <a:gd name="T43" fmla="*/ 9888178 h 21600"/>
              <a:gd name="T44" fmla="*/ 19268711 w 21600"/>
              <a:gd name="T45" fmla="*/ 12732673 h 21600"/>
              <a:gd name="T46" fmla="*/ 18063303 w 21600"/>
              <a:gd name="T47" fmla="*/ 15323365 h 21600"/>
              <a:gd name="T48" fmla="*/ 23360658 w 21600"/>
              <a:gd name="T49" fmla="*/ 20657488 h 21600"/>
              <a:gd name="T50" fmla="*/ 3934453 w 21600"/>
              <a:gd name="T51" fmla="*/ 9888178 h 21600"/>
              <a:gd name="T52" fmla="*/ 4406999 w 21600"/>
              <a:gd name="T53" fmla="*/ 12215191 h 21600"/>
              <a:gd name="T54" fmla="*/ 5680207 w 21600"/>
              <a:gd name="T55" fmla="*/ 14086241 h 21600"/>
              <a:gd name="T56" fmla="*/ 7556103 w 21600"/>
              <a:gd name="T57" fmla="*/ 15348656 h 21600"/>
              <a:gd name="T58" fmla="*/ 9848751 w 21600"/>
              <a:gd name="T59" fmla="*/ 15814496 h 21600"/>
              <a:gd name="T60" fmla="*/ 12132634 w 21600"/>
              <a:gd name="T61" fmla="*/ 15348656 h 21600"/>
              <a:gd name="T62" fmla="*/ 14003040 w 21600"/>
              <a:gd name="T63" fmla="*/ 14086241 h 21600"/>
              <a:gd name="T64" fmla="*/ 15276248 w 21600"/>
              <a:gd name="T65" fmla="*/ 12215191 h 21600"/>
              <a:gd name="T66" fmla="*/ 15748794 w 21600"/>
              <a:gd name="T67" fmla="*/ 9888178 h 21600"/>
              <a:gd name="T68" fmla="*/ 15276248 w 21600"/>
              <a:gd name="T69" fmla="*/ 7595207 h 21600"/>
              <a:gd name="T70" fmla="*/ 14003040 w 21600"/>
              <a:gd name="T71" fmla="*/ 5705463 h 21600"/>
              <a:gd name="T72" fmla="*/ 12132634 w 21600"/>
              <a:gd name="T73" fmla="*/ 4429888 h 21600"/>
              <a:gd name="T74" fmla="*/ 9848751 w 21600"/>
              <a:gd name="T75" fmla="*/ 3961861 h 21600"/>
              <a:gd name="T76" fmla="*/ 7556103 w 21600"/>
              <a:gd name="T77" fmla="*/ 4429888 h 21600"/>
              <a:gd name="T78" fmla="*/ 5680207 w 21600"/>
              <a:gd name="T79" fmla="*/ 5705463 h 21600"/>
              <a:gd name="T80" fmla="*/ 4406999 w 21600"/>
              <a:gd name="T81" fmla="*/ 7595207 h 21600"/>
              <a:gd name="T82" fmla="*/ 3934453 w 21600"/>
              <a:gd name="T83" fmla="*/ 9888178 h 21600"/>
              <a:gd name="T84" fmla="*/ 9852025 w 21600"/>
              <a:gd name="T85" fmla="*/ 6142764 h 21600"/>
              <a:gd name="T86" fmla="*/ 10361745 w 21600"/>
              <a:gd name="T87" fmla="*/ 6356989 h 21600"/>
              <a:gd name="T88" fmla="*/ 10575032 w 21600"/>
              <a:gd name="T89" fmla="*/ 6899762 h 21600"/>
              <a:gd name="T90" fmla="*/ 10361745 w 21600"/>
              <a:gd name="T91" fmla="*/ 7411742 h 21600"/>
              <a:gd name="T92" fmla="*/ 9852025 w 21600"/>
              <a:gd name="T93" fmla="*/ 7629282 h 21600"/>
              <a:gd name="T94" fmla="*/ 8260523 w 21600"/>
              <a:gd name="T95" fmla="*/ 8280808 h 21600"/>
              <a:gd name="T96" fmla="*/ 7602041 w 21600"/>
              <a:gd name="T97" fmla="*/ 9884864 h 21600"/>
              <a:gd name="T98" fmla="*/ 7388754 w 21600"/>
              <a:gd name="T99" fmla="*/ 10400158 h 21600"/>
              <a:gd name="T100" fmla="*/ 6879034 w 21600"/>
              <a:gd name="T101" fmla="*/ 10611102 h 21600"/>
              <a:gd name="T102" fmla="*/ 6328833 w 21600"/>
              <a:gd name="T103" fmla="*/ 10400158 h 21600"/>
              <a:gd name="T104" fmla="*/ 6125369 w 21600"/>
              <a:gd name="T105" fmla="*/ 9884864 h 21600"/>
              <a:gd name="T106" fmla="*/ 6413070 w 21600"/>
              <a:gd name="T107" fmla="*/ 8444518 h 21600"/>
              <a:gd name="T108" fmla="*/ 7215915 w 21600"/>
              <a:gd name="T109" fmla="*/ 7241435 h 21600"/>
              <a:gd name="T110" fmla="*/ 8397247 w 21600"/>
              <a:gd name="T111" fmla="*/ 6435016 h 21600"/>
              <a:gd name="T112" fmla="*/ 9852025 w 21600"/>
              <a:gd name="T113" fmla="*/ 6142764 h 2160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1600" h="21600">
                <a:moveTo>
                  <a:pt x="21357" y="18802"/>
                </a:moveTo>
                <a:cubicBezTo>
                  <a:pt x="21518" y="18965"/>
                  <a:pt x="21600" y="19177"/>
                  <a:pt x="21600" y="19437"/>
                </a:cubicBezTo>
                <a:cubicBezTo>
                  <a:pt x="21600" y="19581"/>
                  <a:pt x="21518" y="19776"/>
                  <a:pt x="21357" y="20019"/>
                </a:cubicBezTo>
                <a:cubicBezTo>
                  <a:pt x="21193" y="20261"/>
                  <a:pt x="20990" y="20504"/>
                  <a:pt x="20747" y="20741"/>
                </a:cubicBezTo>
                <a:cubicBezTo>
                  <a:pt x="20504" y="20979"/>
                  <a:pt x="20261" y="21185"/>
                  <a:pt x="20023" y="21349"/>
                </a:cubicBezTo>
                <a:cubicBezTo>
                  <a:pt x="19783" y="21518"/>
                  <a:pt x="19594" y="21600"/>
                  <a:pt x="19447" y="21600"/>
                </a:cubicBezTo>
                <a:cubicBezTo>
                  <a:pt x="19190" y="21600"/>
                  <a:pt x="18975" y="21515"/>
                  <a:pt x="18811" y="21343"/>
                </a:cubicBezTo>
                <a:lnTo>
                  <a:pt x="13957" y="16503"/>
                </a:lnTo>
                <a:cubicBezTo>
                  <a:pt x="13217" y="16980"/>
                  <a:pt x="12429" y="17350"/>
                  <a:pt x="11590" y="17604"/>
                </a:cubicBezTo>
                <a:cubicBezTo>
                  <a:pt x="10751" y="17864"/>
                  <a:pt x="9892" y="17991"/>
                  <a:pt x="9007" y="17991"/>
                </a:cubicBezTo>
                <a:cubicBezTo>
                  <a:pt x="7770" y="17991"/>
                  <a:pt x="6609" y="17760"/>
                  <a:pt x="5518" y="17291"/>
                </a:cubicBezTo>
                <a:cubicBezTo>
                  <a:pt x="4427" y="16822"/>
                  <a:pt x="3470" y="16175"/>
                  <a:pt x="2645" y="15354"/>
                </a:cubicBezTo>
                <a:cubicBezTo>
                  <a:pt x="1817" y="14535"/>
                  <a:pt x="1173" y="13580"/>
                  <a:pt x="701" y="12487"/>
                </a:cubicBezTo>
                <a:cubicBezTo>
                  <a:pt x="232" y="11400"/>
                  <a:pt x="0" y="10237"/>
                  <a:pt x="0" y="9000"/>
                </a:cubicBezTo>
                <a:cubicBezTo>
                  <a:pt x="0" y="7769"/>
                  <a:pt x="232" y="6602"/>
                  <a:pt x="701" y="5515"/>
                </a:cubicBezTo>
                <a:cubicBezTo>
                  <a:pt x="1170" y="4422"/>
                  <a:pt x="1817" y="3468"/>
                  <a:pt x="2645" y="2646"/>
                </a:cubicBezTo>
                <a:cubicBezTo>
                  <a:pt x="3470" y="1827"/>
                  <a:pt x="4425" y="1180"/>
                  <a:pt x="5512" y="709"/>
                </a:cubicBezTo>
                <a:cubicBezTo>
                  <a:pt x="6600" y="237"/>
                  <a:pt x="7764" y="0"/>
                  <a:pt x="9007" y="0"/>
                </a:cubicBezTo>
                <a:cubicBezTo>
                  <a:pt x="10245" y="0"/>
                  <a:pt x="11403" y="237"/>
                  <a:pt x="12488" y="709"/>
                </a:cubicBezTo>
                <a:cubicBezTo>
                  <a:pt x="13573" y="1180"/>
                  <a:pt x="14531" y="1827"/>
                  <a:pt x="15359" y="2646"/>
                </a:cubicBezTo>
                <a:cubicBezTo>
                  <a:pt x="16184" y="3468"/>
                  <a:pt x="16831" y="4422"/>
                  <a:pt x="17300" y="5515"/>
                </a:cubicBezTo>
                <a:cubicBezTo>
                  <a:pt x="17769" y="6602"/>
                  <a:pt x="18003" y="7769"/>
                  <a:pt x="18003" y="9000"/>
                </a:cubicBezTo>
                <a:cubicBezTo>
                  <a:pt x="18003" y="9887"/>
                  <a:pt x="17873" y="10748"/>
                  <a:pt x="17616" y="11589"/>
                </a:cubicBezTo>
                <a:cubicBezTo>
                  <a:pt x="17359" y="12434"/>
                  <a:pt x="16992" y="13219"/>
                  <a:pt x="16514" y="13947"/>
                </a:cubicBezTo>
                <a:lnTo>
                  <a:pt x="21357" y="18802"/>
                </a:lnTo>
                <a:close/>
                <a:moveTo>
                  <a:pt x="3597" y="9000"/>
                </a:moveTo>
                <a:cubicBezTo>
                  <a:pt x="3597" y="9759"/>
                  <a:pt x="3741" y="10465"/>
                  <a:pt x="4029" y="11118"/>
                </a:cubicBezTo>
                <a:cubicBezTo>
                  <a:pt x="4317" y="11770"/>
                  <a:pt x="4707" y="12338"/>
                  <a:pt x="5193" y="12821"/>
                </a:cubicBezTo>
                <a:cubicBezTo>
                  <a:pt x="5679" y="13301"/>
                  <a:pt x="6253" y="13685"/>
                  <a:pt x="6908" y="13970"/>
                </a:cubicBezTo>
                <a:cubicBezTo>
                  <a:pt x="7566" y="14252"/>
                  <a:pt x="8264" y="14394"/>
                  <a:pt x="9004" y="14394"/>
                </a:cubicBezTo>
                <a:cubicBezTo>
                  <a:pt x="9745" y="14394"/>
                  <a:pt x="10440" y="14252"/>
                  <a:pt x="11092" y="13970"/>
                </a:cubicBezTo>
                <a:cubicBezTo>
                  <a:pt x="11745" y="13685"/>
                  <a:pt x="12319" y="13301"/>
                  <a:pt x="12802" y="12821"/>
                </a:cubicBezTo>
                <a:cubicBezTo>
                  <a:pt x="13291" y="12338"/>
                  <a:pt x="13678" y="11770"/>
                  <a:pt x="13966" y="11118"/>
                </a:cubicBezTo>
                <a:cubicBezTo>
                  <a:pt x="14254" y="10465"/>
                  <a:pt x="14398" y="9759"/>
                  <a:pt x="14398" y="9000"/>
                </a:cubicBezTo>
                <a:cubicBezTo>
                  <a:pt x="14398" y="8260"/>
                  <a:pt x="14254" y="7565"/>
                  <a:pt x="13966" y="6913"/>
                </a:cubicBezTo>
                <a:cubicBezTo>
                  <a:pt x="13675" y="6258"/>
                  <a:pt x="13291" y="5684"/>
                  <a:pt x="12802" y="5193"/>
                </a:cubicBezTo>
                <a:cubicBezTo>
                  <a:pt x="12316" y="4704"/>
                  <a:pt x="11745" y="4317"/>
                  <a:pt x="11092" y="4032"/>
                </a:cubicBezTo>
                <a:cubicBezTo>
                  <a:pt x="10440" y="3750"/>
                  <a:pt x="9742" y="3606"/>
                  <a:pt x="9004" y="3606"/>
                </a:cubicBezTo>
                <a:cubicBezTo>
                  <a:pt x="8267" y="3606"/>
                  <a:pt x="7566" y="3750"/>
                  <a:pt x="6908" y="4032"/>
                </a:cubicBezTo>
                <a:cubicBezTo>
                  <a:pt x="6253" y="4317"/>
                  <a:pt x="5676" y="4704"/>
                  <a:pt x="5193" y="5193"/>
                </a:cubicBezTo>
                <a:cubicBezTo>
                  <a:pt x="4707" y="5684"/>
                  <a:pt x="4317" y="6258"/>
                  <a:pt x="4029" y="6913"/>
                </a:cubicBezTo>
                <a:cubicBezTo>
                  <a:pt x="3741" y="7565"/>
                  <a:pt x="3597" y="8257"/>
                  <a:pt x="3597" y="9000"/>
                </a:cubicBezTo>
                <a:moveTo>
                  <a:pt x="9007" y="5591"/>
                </a:moveTo>
                <a:cubicBezTo>
                  <a:pt x="9185" y="5591"/>
                  <a:pt x="9344" y="5656"/>
                  <a:pt x="9473" y="5786"/>
                </a:cubicBezTo>
                <a:cubicBezTo>
                  <a:pt x="9603" y="5919"/>
                  <a:pt x="9668" y="6082"/>
                  <a:pt x="9668" y="6280"/>
                </a:cubicBezTo>
                <a:cubicBezTo>
                  <a:pt x="9668" y="6461"/>
                  <a:pt x="9603" y="6616"/>
                  <a:pt x="9473" y="6746"/>
                </a:cubicBezTo>
                <a:cubicBezTo>
                  <a:pt x="9344" y="6879"/>
                  <a:pt x="9185" y="6944"/>
                  <a:pt x="9007" y="6944"/>
                </a:cubicBezTo>
                <a:cubicBezTo>
                  <a:pt x="8439" y="6944"/>
                  <a:pt x="7953" y="7144"/>
                  <a:pt x="7552" y="7537"/>
                </a:cubicBezTo>
                <a:cubicBezTo>
                  <a:pt x="7151" y="7935"/>
                  <a:pt x="6950" y="8423"/>
                  <a:pt x="6950" y="8997"/>
                </a:cubicBezTo>
                <a:cubicBezTo>
                  <a:pt x="6950" y="9180"/>
                  <a:pt x="6885" y="9333"/>
                  <a:pt x="6755" y="9466"/>
                </a:cubicBezTo>
                <a:cubicBezTo>
                  <a:pt x="6623" y="9596"/>
                  <a:pt x="6467" y="9658"/>
                  <a:pt x="6289" y="9658"/>
                </a:cubicBezTo>
                <a:cubicBezTo>
                  <a:pt x="6080" y="9658"/>
                  <a:pt x="5914" y="9596"/>
                  <a:pt x="5786" y="9466"/>
                </a:cubicBezTo>
                <a:cubicBezTo>
                  <a:pt x="5659" y="9333"/>
                  <a:pt x="5600" y="9180"/>
                  <a:pt x="5600" y="8997"/>
                </a:cubicBezTo>
                <a:cubicBezTo>
                  <a:pt x="5600" y="8539"/>
                  <a:pt x="5685" y="8104"/>
                  <a:pt x="5863" y="7686"/>
                </a:cubicBezTo>
                <a:cubicBezTo>
                  <a:pt x="6038" y="7271"/>
                  <a:pt x="6281" y="6907"/>
                  <a:pt x="6597" y="6591"/>
                </a:cubicBezTo>
                <a:cubicBezTo>
                  <a:pt x="6905" y="6277"/>
                  <a:pt x="7264" y="6029"/>
                  <a:pt x="7677" y="5857"/>
                </a:cubicBezTo>
                <a:cubicBezTo>
                  <a:pt x="8086" y="5681"/>
                  <a:pt x="8530" y="5591"/>
                  <a:pt x="9007" y="5591"/>
                </a:cubicBezTo>
              </a:path>
            </a:pathLst>
          </a:custGeom>
          <a:solidFill>
            <a:srgbClr val="FFFFFF"/>
          </a:solidFill>
          <a:ln>
            <a:noFill/>
          </a:ln>
          <a:extLs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0" bIns="0"/>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1088" b="0" i="0" u="none" strike="noStrike" kern="1200" cap="none" spc="0" normalizeH="0" baseline="0" noProof="0">
              <a:ln>
                <a:noFill/>
              </a:ln>
              <a:solidFill>
                <a:srgbClr val="000000"/>
              </a:solidFill>
              <a:effectLst/>
              <a:uLnTx/>
              <a:uFillTx/>
              <a:cs typeface="+mn-ea"/>
              <a:sym typeface="+mn-lt"/>
            </a:endParaRPr>
          </a:p>
        </p:txBody>
      </p:sp>
      <p:sp>
        <p:nvSpPr>
          <p:cNvPr id="324" name="AutoShape 14"/>
          <p:cNvSpPr>
            <a:spLocks/>
          </p:cNvSpPr>
          <p:nvPr/>
        </p:nvSpPr>
        <p:spPr bwMode="auto">
          <a:xfrm>
            <a:off x="3901679" y="3795710"/>
            <a:ext cx="266700" cy="266700"/>
          </a:xfrm>
          <a:custGeom>
            <a:avLst/>
            <a:gdLst>
              <a:gd name="T0" fmla="*/ 20487631 w 21600"/>
              <a:gd name="T1" fmla="*/ 0 h 21600"/>
              <a:gd name="T2" fmla="*/ 22563709 w 21600"/>
              <a:gd name="T3" fmla="*/ 862956 h 21600"/>
              <a:gd name="T4" fmla="*/ 23416919 w 21600"/>
              <a:gd name="T5" fmla="*/ 2939034 h 21600"/>
              <a:gd name="T6" fmla="*/ 23416919 w 21600"/>
              <a:gd name="T7" fmla="*/ 20471365 h 21600"/>
              <a:gd name="T8" fmla="*/ 23181663 w 21600"/>
              <a:gd name="T9" fmla="*/ 21630292 h 21600"/>
              <a:gd name="T10" fmla="*/ 22553963 w 21600"/>
              <a:gd name="T11" fmla="*/ 22553963 h 21600"/>
              <a:gd name="T12" fmla="*/ 21617286 w 21600"/>
              <a:gd name="T13" fmla="*/ 23175176 h 21600"/>
              <a:gd name="T14" fmla="*/ 20487631 w 21600"/>
              <a:gd name="T15" fmla="*/ 23410399 h 21600"/>
              <a:gd name="T16" fmla="*/ 13080944 w 21600"/>
              <a:gd name="T17" fmla="*/ 23410399 h 21600"/>
              <a:gd name="T18" fmla="*/ 13080944 w 21600"/>
              <a:gd name="T19" fmla="*/ 13607824 h 21600"/>
              <a:gd name="T20" fmla="*/ 15704514 w 21600"/>
              <a:gd name="T21" fmla="*/ 13607824 h 21600"/>
              <a:gd name="T22" fmla="*/ 16033016 w 21600"/>
              <a:gd name="T23" fmla="*/ 13487480 h 21600"/>
              <a:gd name="T24" fmla="*/ 16176112 w 21600"/>
              <a:gd name="T25" fmla="*/ 13165497 h 21600"/>
              <a:gd name="T26" fmla="*/ 16357139 w 21600"/>
              <a:gd name="T27" fmla="*/ 10601588 h 21600"/>
              <a:gd name="T28" fmla="*/ 16236828 w 21600"/>
              <a:gd name="T29" fmla="*/ 10238383 h 21600"/>
              <a:gd name="T30" fmla="*/ 15886660 w 21600"/>
              <a:gd name="T31" fmla="*/ 10085540 h 21600"/>
              <a:gd name="T32" fmla="*/ 13080944 w 21600"/>
              <a:gd name="T33" fmla="*/ 10085540 h 21600"/>
              <a:gd name="T34" fmla="*/ 13080944 w 21600"/>
              <a:gd name="T35" fmla="*/ 8958058 h 21600"/>
              <a:gd name="T36" fmla="*/ 13243565 w 21600"/>
              <a:gd name="T37" fmla="*/ 8127633 h 21600"/>
              <a:gd name="T38" fmla="*/ 14055584 w 21600"/>
              <a:gd name="T39" fmla="*/ 7923822 h 21600"/>
              <a:gd name="T40" fmla="*/ 14902274 w 21600"/>
              <a:gd name="T41" fmla="*/ 7986677 h 21600"/>
              <a:gd name="T42" fmla="*/ 15793414 w 21600"/>
              <a:gd name="T43" fmla="*/ 8152558 h 21600"/>
              <a:gd name="T44" fmla="*/ 16000485 w 21600"/>
              <a:gd name="T45" fmla="*/ 8129806 h 21600"/>
              <a:gd name="T46" fmla="*/ 16176112 w 21600"/>
              <a:gd name="T47" fmla="*/ 8047393 h 21600"/>
              <a:gd name="T48" fmla="*/ 16389670 w 21600"/>
              <a:gd name="T49" fmla="*/ 7713491 h 21600"/>
              <a:gd name="T50" fmla="*/ 16736577 w 21600"/>
              <a:gd name="T51" fmla="*/ 5244968 h 21600"/>
              <a:gd name="T52" fmla="*/ 16357139 w 21600"/>
              <a:gd name="T53" fmla="*/ 4712655 h 21600"/>
              <a:gd name="T54" fmla="*/ 13491826 w 21600"/>
              <a:gd name="T55" fmla="*/ 4347309 h 21600"/>
              <a:gd name="T56" fmla="*/ 8902775 w 21600"/>
              <a:gd name="T57" fmla="*/ 8811702 h 21600"/>
              <a:gd name="T58" fmla="*/ 8902775 w 21600"/>
              <a:gd name="T59" fmla="*/ 10092027 h 21600"/>
              <a:gd name="T60" fmla="*/ 7332966 w 21600"/>
              <a:gd name="T61" fmla="*/ 10092027 h 21600"/>
              <a:gd name="T62" fmla="*/ 6849449 w 21600"/>
              <a:gd name="T63" fmla="*/ 10578804 h 21600"/>
              <a:gd name="T64" fmla="*/ 6849449 w 21600"/>
              <a:gd name="T65" fmla="*/ 13139486 h 21600"/>
              <a:gd name="T66" fmla="*/ 6986058 w 21600"/>
              <a:gd name="T67" fmla="*/ 13471247 h 21600"/>
              <a:gd name="T68" fmla="*/ 7332966 w 21600"/>
              <a:gd name="T69" fmla="*/ 13614344 h 21600"/>
              <a:gd name="T70" fmla="*/ 8902775 w 21600"/>
              <a:gd name="T71" fmla="*/ 13614344 h 21600"/>
              <a:gd name="T72" fmla="*/ 8902775 w 21600"/>
              <a:gd name="T73" fmla="*/ 23416919 h 21600"/>
              <a:gd name="T74" fmla="*/ 2910849 w 21600"/>
              <a:gd name="T75" fmla="*/ 23416919 h 21600"/>
              <a:gd name="T76" fmla="*/ 1786627 w 21600"/>
              <a:gd name="T77" fmla="*/ 23181663 h 21600"/>
              <a:gd name="T78" fmla="*/ 862956 w 21600"/>
              <a:gd name="T79" fmla="*/ 22560482 h 21600"/>
              <a:gd name="T80" fmla="*/ 238515 w 21600"/>
              <a:gd name="T81" fmla="*/ 21636811 h 21600"/>
              <a:gd name="T82" fmla="*/ 0 w 21600"/>
              <a:gd name="T83" fmla="*/ 20477885 h 21600"/>
              <a:gd name="T84" fmla="*/ 0 w 21600"/>
              <a:gd name="T85" fmla="*/ 2945553 h 21600"/>
              <a:gd name="T86" fmla="*/ 238515 w 21600"/>
              <a:gd name="T87" fmla="*/ 1801805 h 21600"/>
              <a:gd name="T88" fmla="*/ 862956 w 21600"/>
              <a:gd name="T89" fmla="*/ 869475 h 21600"/>
              <a:gd name="T90" fmla="*/ 1786627 w 21600"/>
              <a:gd name="T91" fmla="*/ 241742 h 21600"/>
              <a:gd name="T92" fmla="*/ 2910849 w 21600"/>
              <a:gd name="T93" fmla="*/ 6519 h 21600"/>
              <a:gd name="T94" fmla="*/ 20487631 w 21600"/>
              <a:gd name="T95" fmla="*/ 6519 h 21600"/>
              <a:gd name="T96" fmla="*/ 20487631 w 21600"/>
              <a:gd name="T97" fmla="*/ 0 h 21600"/>
              <a:gd name="T98" fmla="*/ 20487631 w 21600"/>
              <a:gd name="T99" fmla="*/ 0 h 2160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1600" h="21600">
                <a:moveTo>
                  <a:pt x="18898" y="0"/>
                </a:moveTo>
                <a:cubicBezTo>
                  <a:pt x="19650" y="0"/>
                  <a:pt x="20287" y="264"/>
                  <a:pt x="20813" y="796"/>
                </a:cubicBezTo>
                <a:cubicBezTo>
                  <a:pt x="21336" y="1322"/>
                  <a:pt x="21600" y="1962"/>
                  <a:pt x="21600" y="2711"/>
                </a:cubicBezTo>
                <a:lnTo>
                  <a:pt x="21600" y="18883"/>
                </a:lnTo>
                <a:cubicBezTo>
                  <a:pt x="21600" y="19268"/>
                  <a:pt x="21527" y="19623"/>
                  <a:pt x="21383" y="19952"/>
                </a:cubicBezTo>
                <a:cubicBezTo>
                  <a:pt x="21236" y="20281"/>
                  <a:pt x="21042" y="20563"/>
                  <a:pt x="20804" y="20804"/>
                </a:cubicBezTo>
                <a:cubicBezTo>
                  <a:pt x="20566" y="21042"/>
                  <a:pt x="20278" y="21233"/>
                  <a:pt x="19940" y="21377"/>
                </a:cubicBezTo>
                <a:cubicBezTo>
                  <a:pt x="19603" y="21524"/>
                  <a:pt x="19256" y="21594"/>
                  <a:pt x="18898" y="21594"/>
                </a:cubicBezTo>
                <a:lnTo>
                  <a:pt x="12066" y="21594"/>
                </a:lnTo>
                <a:lnTo>
                  <a:pt x="12066" y="12552"/>
                </a:lnTo>
                <a:lnTo>
                  <a:pt x="14486" y="12552"/>
                </a:lnTo>
                <a:cubicBezTo>
                  <a:pt x="14595" y="12552"/>
                  <a:pt x="14698" y="12517"/>
                  <a:pt x="14789" y="12441"/>
                </a:cubicBezTo>
                <a:cubicBezTo>
                  <a:pt x="14877" y="12367"/>
                  <a:pt x="14921" y="12267"/>
                  <a:pt x="14921" y="12144"/>
                </a:cubicBezTo>
                <a:lnTo>
                  <a:pt x="15088" y="9779"/>
                </a:lnTo>
                <a:cubicBezTo>
                  <a:pt x="15088" y="9650"/>
                  <a:pt x="15050" y="9538"/>
                  <a:pt x="14977" y="9444"/>
                </a:cubicBezTo>
                <a:cubicBezTo>
                  <a:pt x="14883" y="9350"/>
                  <a:pt x="14774" y="9303"/>
                  <a:pt x="14654" y="9303"/>
                </a:cubicBezTo>
                <a:lnTo>
                  <a:pt x="12066" y="9303"/>
                </a:lnTo>
                <a:lnTo>
                  <a:pt x="12066" y="8263"/>
                </a:lnTo>
                <a:cubicBezTo>
                  <a:pt x="12066" y="7879"/>
                  <a:pt x="12116" y="7623"/>
                  <a:pt x="12216" y="7497"/>
                </a:cubicBezTo>
                <a:cubicBezTo>
                  <a:pt x="12313" y="7370"/>
                  <a:pt x="12565" y="7309"/>
                  <a:pt x="12965" y="7309"/>
                </a:cubicBezTo>
                <a:cubicBezTo>
                  <a:pt x="13203" y="7309"/>
                  <a:pt x="13458" y="7326"/>
                  <a:pt x="13746" y="7367"/>
                </a:cubicBezTo>
                <a:cubicBezTo>
                  <a:pt x="14034" y="7406"/>
                  <a:pt x="14307" y="7456"/>
                  <a:pt x="14568" y="7520"/>
                </a:cubicBezTo>
                <a:cubicBezTo>
                  <a:pt x="14624" y="7520"/>
                  <a:pt x="14686" y="7514"/>
                  <a:pt x="14759" y="7499"/>
                </a:cubicBezTo>
                <a:cubicBezTo>
                  <a:pt x="14830" y="7485"/>
                  <a:pt x="14883" y="7458"/>
                  <a:pt x="14921" y="7423"/>
                </a:cubicBezTo>
                <a:cubicBezTo>
                  <a:pt x="15015" y="7367"/>
                  <a:pt x="15079" y="7264"/>
                  <a:pt x="15118" y="7115"/>
                </a:cubicBezTo>
                <a:lnTo>
                  <a:pt x="15438" y="4838"/>
                </a:lnTo>
                <a:cubicBezTo>
                  <a:pt x="15479" y="4565"/>
                  <a:pt x="15361" y="4403"/>
                  <a:pt x="15088" y="4347"/>
                </a:cubicBezTo>
                <a:cubicBezTo>
                  <a:pt x="14245" y="4112"/>
                  <a:pt x="13364" y="4001"/>
                  <a:pt x="12445" y="4010"/>
                </a:cubicBezTo>
                <a:cubicBezTo>
                  <a:pt x="9625" y="4010"/>
                  <a:pt x="8212" y="5384"/>
                  <a:pt x="8212" y="8128"/>
                </a:cubicBezTo>
                <a:lnTo>
                  <a:pt x="8212" y="9309"/>
                </a:lnTo>
                <a:lnTo>
                  <a:pt x="6764" y="9309"/>
                </a:lnTo>
                <a:cubicBezTo>
                  <a:pt x="6456" y="9309"/>
                  <a:pt x="6306" y="9459"/>
                  <a:pt x="6318" y="9758"/>
                </a:cubicBezTo>
                <a:lnTo>
                  <a:pt x="6318" y="12120"/>
                </a:lnTo>
                <a:cubicBezTo>
                  <a:pt x="6318" y="12235"/>
                  <a:pt x="6356" y="12335"/>
                  <a:pt x="6444" y="12426"/>
                </a:cubicBezTo>
                <a:cubicBezTo>
                  <a:pt x="6526" y="12514"/>
                  <a:pt x="6632" y="12558"/>
                  <a:pt x="6764" y="12558"/>
                </a:cubicBezTo>
                <a:lnTo>
                  <a:pt x="8212" y="12558"/>
                </a:lnTo>
                <a:lnTo>
                  <a:pt x="8212" y="21600"/>
                </a:lnTo>
                <a:lnTo>
                  <a:pt x="2685" y="21600"/>
                </a:lnTo>
                <a:cubicBezTo>
                  <a:pt x="2320" y="21600"/>
                  <a:pt x="1974" y="21530"/>
                  <a:pt x="1648" y="21383"/>
                </a:cubicBezTo>
                <a:cubicBezTo>
                  <a:pt x="1322" y="21239"/>
                  <a:pt x="1034" y="21048"/>
                  <a:pt x="796" y="20810"/>
                </a:cubicBezTo>
                <a:cubicBezTo>
                  <a:pt x="558" y="20569"/>
                  <a:pt x="364" y="20287"/>
                  <a:pt x="220" y="19958"/>
                </a:cubicBezTo>
                <a:cubicBezTo>
                  <a:pt x="76" y="19629"/>
                  <a:pt x="0" y="19274"/>
                  <a:pt x="0" y="18889"/>
                </a:cubicBezTo>
                <a:lnTo>
                  <a:pt x="0" y="2717"/>
                </a:lnTo>
                <a:cubicBezTo>
                  <a:pt x="0" y="2353"/>
                  <a:pt x="76" y="2000"/>
                  <a:pt x="220" y="1662"/>
                </a:cubicBezTo>
                <a:cubicBezTo>
                  <a:pt x="364" y="1328"/>
                  <a:pt x="558" y="1037"/>
                  <a:pt x="796" y="802"/>
                </a:cubicBezTo>
                <a:cubicBezTo>
                  <a:pt x="1034" y="558"/>
                  <a:pt x="1322" y="370"/>
                  <a:pt x="1648" y="223"/>
                </a:cubicBezTo>
                <a:cubicBezTo>
                  <a:pt x="1974" y="76"/>
                  <a:pt x="2320" y="6"/>
                  <a:pt x="2685" y="6"/>
                </a:cubicBezTo>
                <a:lnTo>
                  <a:pt x="18898" y="6"/>
                </a:lnTo>
                <a:lnTo>
                  <a:pt x="18898" y="0"/>
                </a:lnTo>
                <a:close/>
                <a:moveTo>
                  <a:pt x="18898" y="0"/>
                </a:moveTo>
              </a:path>
            </a:pathLst>
          </a:custGeom>
          <a:solidFill>
            <a:srgbClr val="FFFFFF"/>
          </a:solidFill>
          <a:ln>
            <a:noFill/>
          </a:ln>
          <a:extLs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0" bIns="0"/>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1088" b="0" i="0" u="none" strike="noStrike" kern="1200" cap="none" spc="0" normalizeH="0" baseline="0" noProof="0">
              <a:ln>
                <a:noFill/>
              </a:ln>
              <a:solidFill>
                <a:srgbClr val="000000"/>
              </a:solidFill>
              <a:effectLst/>
              <a:uLnTx/>
              <a:uFillTx/>
              <a:cs typeface="+mn-ea"/>
              <a:sym typeface="+mn-lt"/>
            </a:endParaRPr>
          </a:p>
        </p:txBody>
      </p:sp>
      <p:sp>
        <p:nvSpPr>
          <p:cNvPr id="325" name="AutoShape 25"/>
          <p:cNvSpPr>
            <a:spLocks/>
          </p:cNvSpPr>
          <p:nvPr/>
        </p:nvSpPr>
        <p:spPr bwMode="auto">
          <a:xfrm>
            <a:off x="4286250" y="2686048"/>
            <a:ext cx="571500" cy="476250"/>
          </a:xfrm>
          <a:custGeom>
            <a:avLst/>
            <a:gdLst>
              <a:gd name="T0" fmla="*/ 107526667 w 21600"/>
              <a:gd name="T1" fmla="*/ 5593409 h 21600"/>
              <a:gd name="T2" fmla="*/ 100870949 w 21600"/>
              <a:gd name="T3" fmla="*/ 74671296 h 21600"/>
              <a:gd name="T4" fmla="*/ 0 w 21600"/>
              <a:gd name="T5" fmla="*/ 69077887 h 21600"/>
              <a:gd name="T6" fmla="*/ 6700520 w 21600"/>
              <a:gd name="T7" fmla="*/ 0 h 21600"/>
              <a:gd name="T8" fmla="*/ 19534011 w 21600"/>
              <a:gd name="T9" fmla="*/ 6163851 h 21600"/>
              <a:gd name="T10" fmla="*/ 7372562 w 21600"/>
              <a:gd name="T11" fmla="*/ 6143096 h 21600"/>
              <a:gd name="T12" fmla="*/ 7337707 w 21600"/>
              <a:gd name="T13" fmla="*/ 16275579 h 21600"/>
              <a:gd name="T14" fmla="*/ 19499157 w 21600"/>
              <a:gd name="T15" fmla="*/ 16306682 h 21600"/>
              <a:gd name="T16" fmla="*/ 20171198 w 21600"/>
              <a:gd name="T17" fmla="*/ 24897350 h 21600"/>
              <a:gd name="T18" fmla="*/ 8970504 w 21600"/>
              <a:gd name="T19" fmla="*/ 23009813 h 21600"/>
              <a:gd name="T20" fmla="*/ 6690572 w 21600"/>
              <a:gd name="T21" fmla="*/ 32392114 h 21600"/>
              <a:gd name="T22" fmla="*/ 17891266 w 21600"/>
              <a:gd name="T23" fmla="*/ 34279652 h 21600"/>
              <a:gd name="T24" fmla="*/ 20171198 w 21600"/>
              <a:gd name="T25" fmla="*/ 24897350 h 21600"/>
              <a:gd name="T26" fmla="*/ 17891266 w 21600"/>
              <a:gd name="T27" fmla="*/ 40401993 h 21600"/>
              <a:gd name="T28" fmla="*/ 6690572 w 21600"/>
              <a:gd name="T29" fmla="*/ 42289530 h 21600"/>
              <a:gd name="T30" fmla="*/ 8970504 w 21600"/>
              <a:gd name="T31" fmla="*/ 51671831 h 21600"/>
              <a:gd name="T32" fmla="*/ 20171198 w 21600"/>
              <a:gd name="T33" fmla="*/ 49784294 h 21600"/>
              <a:gd name="T34" fmla="*/ 19534011 w 21600"/>
              <a:gd name="T35" fmla="*/ 58416472 h 21600"/>
              <a:gd name="T36" fmla="*/ 7372562 w 21600"/>
              <a:gd name="T37" fmla="*/ 58395717 h 21600"/>
              <a:gd name="T38" fmla="*/ 7337707 w 21600"/>
              <a:gd name="T39" fmla="*/ 68528200 h 21600"/>
              <a:gd name="T40" fmla="*/ 19499157 w 21600"/>
              <a:gd name="T41" fmla="*/ 68548956 h 21600"/>
              <a:gd name="T42" fmla="*/ 80615155 w 21600"/>
              <a:gd name="T43" fmla="*/ 7505171 h 21600"/>
              <a:gd name="T44" fmla="*/ 29161599 w 21600"/>
              <a:gd name="T45" fmla="*/ 5603816 h 21600"/>
              <a:gd name="T46" fmla="*/ 26886676 w 21600"/>
              <a:gd name="T47" fmla="*/ 32392114 h 21600"/>
              <a:gd name="T48" fmla="*/ 78340162 w 21600"/>
              <a:gd name="T49" fmla="*/ 34279652 h 21600"/>
              <a:gd name="T50" fmla="*/ 80615155 w 21600"/>
              <a:gd name="T51" fmla="*/ 7505171 h 21600"/>
              <a:gd name="T52" fmla="*/ 78340162 w 21600"/>
              <a:gd name="T53" fmla="*/ 40401993 h 21600"/>
              <a:gd name="T54" fmla="*/ 26886676 w 21600"/>
              <a:gd name="T55" fmla="*/ 42289530 h 21600"/>
              <a:gd name="T56" fmla="*/ 29161599 w 21600"/>
              <a:gd name="T57" fmla="*/ 69077887 h 21600"/>
              <a:gd name="T58" fmla="*/ 80615155 w 21600"/>
              <a:gd name="T59" fmla="*/ 67176532 h 21600"/>
              <a:gd name="T60" fmla="*/ 100203917 w 21600"/>
              <a:gd name="T61" fmla="*/ 6163851 h 21600"/>
              <a:gd name="T62" fmla="*/ 88002604 w 21600"/>
              <a:gd name="T63" fmla="*/ 6143096 h 21600"/>
              <a:gd name="T64" fmla="*/ 88002604 w 21600"/>
              <a:gd name="T65" fmla="*/ 16275579 h 21600"/>
              <a:gd name="T66" fmla="*/ 100203917 w 21600"/>
              <a:gd name="T67" fmla="*/ 16306682 h 21600"/>
              <a:gd name="T68" fmla="*/ 100870949 w 21600"/>
              <a:gd name="T69" fmla="*/ 24897350 h 21600"/>
              <a:gd name="T70" fmla="*/ 89610565 w 21600"/>
              <a:gd name="T71" fmla="*/ 23009813 h 21600"/>
              <a:gd name="T72" fmla="*/ 87345520 w 21600"/>
              <a:gd name="T73" fmla="*/ 32392114 h 21600"/>
              <a:gd name="T74" fmla="*/ 98595956 w 21600"/>
              <a:gd name="T75" fmla="*/ 34279652 h 21600"/>
              <a:gd name="T76" fmla="*/ 100870949 w 21600"/>
              <a:gd name="T77" fmla="*/ 24897350 h 21600"/>
              <a:gd name="T78" fmla="*/ 98595956 w 21600"/>
              <a:gd name="T79" fmla="*/ 40401993 h 21600"/>
              <a:gd name="T80" fmla="*/ 87345520 w 21600"/>
              <a:gd name="T81" fmla="*/ 42289530 h 21600"/>
              <a:gd name="T82" fmla="*/ 89610565 w 21600"/>
              <a:gd name="T83" fmla="*/ 51671831 h 21600"/>
              <a:gd name="T84" fmla="*/ 100870949 w 21600"/>
              <a:gd name="T85" fmla="*/ 49784294 h 21600"/>
              <a:gd name="T86" fmla="*/ 100203917 w 21600"/>
              <a:gd name="T87" fmla="*/ 58416472 h 21600"/>
              <a:gd name="T88" fmla="*/ 88002604 w 21600"/>
              <a:gd name="T89" fmla="*/ 58395717 h 21600"/>
              <a:gd name="T90" fmla="*/ 88002604 w 21600"/>
              <a:gd name="T91" fmla="*/ 68528200 h 21600"/>
              <a:gd name="T92" fmla="*/ 100203917 w 21600"/>
              <a:gd name="T93" fmla="*/ 68548956 h 21600"/>
              <a:gd name="T94" fmla="*/ 100870949 w 21600"/>
              <a:gd name="T95" fmla="*/ 59754323 h 216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1600" h="21600">
                <a:moveTo>
                  <a:pt x="20263" y="0"/>
                </a:moveTo>
                <a:cubicBezTo>
                  <a:pt x="20631" y="0"/>
                  <a:pt x="20944" y="162"/>
                  <a:pt x="21206" y="479"/>
                </a:cubicBezTo>
                <a:cubicBezTo>
                  <a:pt x="21468" y="799"/>
                  <a:pt x="21600" y="1178"/>
                  <a:pt x="21600" y="1618"/>
                </a:cubicBezTo>
                <a:lnTo>
                  <a:pt x="21600" y="19982"/>
                </a:lnTo>
                <a:cubicBezTo>
                  <a:pt x="21600" y="20422"/>
                  <a:pt x="21468" y="20801"/>
                  <a:pt x="21206" y="21121"/>
                </a:cubicBezTo>
                <a:cubicBezTo>
                  <a:pt x="20944" y="21438"/>
                  <a:pt x="20631" y="21600"/>
                  <a:pt x="20263" y="21600"/>
                </a:cubicBezTo>
                <a:lnTo>
                  <a:pt x="1346" y="21600"/>
                </a:lnTo>
                <a:cubicBezTo>
                  <a:pt x="982" y="21600"/>
                  <a:pt x="663" y="21438"/>
                  <a:pt x="399" y="21121"/>
                </a:cubicBezTo>
                <a:cubicBezTo>
                  <a:pt x="132" y="20801"/>
                  <a:pt x="0" y="20422"/>
                  <a:pt x="0" y="19982"/>
                </a:cubicBezTo>
                <a:lnTo>
                  <a:pt x="0" y="1618"/>
                </a:lnTo>
                <a:cubicBezTo>
                  <a:pt x="0" y="1178"/>
                  <a:pt x="132" y="799"/>
                  <a:pt x="399" y="479"/>
                </a:cubicBezTo>
                <a:cubicBezTo>
                  <a:pt x="663" y="162"/>
                  <a:pt x="982" y="0"/>
                  <a:pt x="1346" y="0"/>
                </a:cubicBezTo>
                <a:lnTo>
                  <a:pt x="20263" y="0"/>
                </a:lnTo>
                <a:close/>
                <a:moveTo>
                  <a:pt x="4052" y="2171"/>
                </a:moveTo>
                <a:cubicBezTo>
                  <a:pt x="4052" y="2021"/>
                  <a:pt x="4010" y="1892"/>
                  <a:pt x="3924" y="1783"/>
                </a:cubicBezTo>
                <a:cubicBezTo>
                  <a:pt x="3839" y="1677"/>
                  <a:pt x="3729" y="1621"/>
                  <a:pt x="3594" y="1621"/>
                </a:cubicBezTo>
                <a:lnTo>
                  <a:pt x="1802" y="1621"/>
                </a:lnTo>
                <a:cubicBezTo>
                  <a:pt x="1677" y="1621"/>
                  <a:pt x="1569" y="1674"/>
                  <a:pt x="1481" y="1777"/>
                </a:cubicBezTo>
                <a:cubicBezTo>
                  <a:pt x="1391" y="1880"/>
                  <a:pt x="1344" y="2012"/>
                  <a:pt x="1344" y="2171"/>
                </a:cubicBezTo>
                <a:lnTo>
                  <a:pt x="1344" y="4321"/>
                </a:lnTo>
                <a:cubicBezTo>
                  <a:pt x="1344" y="4470"/>
                  <a:pt x="1388" y="4603"/>
                  <a:pt x="1474" y="4708"/>
                </a:cubicBezTo>
                <a:cubicBezTo>
                  <a:pt x="1559" y="4817"/>
                  <a:pt x="1670" y="4867"/>
                  <a:pt x="1802" y="4867"/>
                </a:cubicBezTo>
                <a:lnTo>
                  <a:pt x="3594" y="4867"/>
                </a:lnTo>
                <a:cubicBezTo>
                  <a:pt x="3721" y="4867"/>
                  <a:pt x="3829" y="4820"/>
                  <a:pt x="3917" y="4717"/>
                </a:cubicBezTo>
                <a:cubicBezTo>
                  <a:pt x="4008" y="4614"/>
                  <a:pt x="4052" y="4482"/>
                  <a:pt x="4052" y="4321"/>
                </a:cubicBezTo>
                <a:lnTo>
                  <a:pt x="4052" y="2171"/>
                </a:lnTo>
                <a:close/>
                <a:moveTo>
                  <a:pt x="4052" y="7202"/>
                </a:moveTo>
                <a:cubicBezTo>
                  <a:pt x="4052" y="7055"/>
                  <a:pt x="4010" y="6926"/>
                  <a:pt x="3924" y="6817"/>
                </a:cubicBezTo>
                <a:cubicBezTo>
                  <a:pt x="3839" y="6709"/>
                  <a:pt x="3729" y="6656"/>
                  <a:pt x="3594" y="6656"/>
                </a:cubicBezTo>
                <a:lnTo>
                  <a:pt x="1802" y="6656"/>
                </a:lnTo>
                <a:cubicBezTo>
                  <a:pt x="1677" y="6656"/>
                  <a:pt x="1569" y="6709"/>
                  <a:pt x="1481" y="6817"/>
                </a:cubicBezTo>
                <a:cubicBezTo>
                  <a:pt x="1391" y="6926"/>
                  <a:pt x="1344" y="7055"/>
                  <a:pt x="1344" y="7202"/>
                </a:cubicBezTo>
                <a:lnTo>
                  <a:pt x="1344" y="9370"/>
                </a:lnTo>
                <a:cubicBezTo>
                  <a:pt x="1344" y="9516"/>
                  <a:pt x="1388" y="9646"/>
                  <a:pt x="1474" y="9757"/>
                </a:cubicBezTo>
                <a:cubicBezTo>
                  <a:pt x="1559" y="9863"/>
                  <a:pt x="1670" y="9916"/>
                  <a:pt x="1802" y="9916"/>
                </a:cubicBezTo>
                <a:lnTo>
                  <a:pt x="3594" y="9916"/>
                </a:lnTo>
                <a:cubicBezTo>
                  <a:pt x="3721" y="9916"/>
                  <a:pt x="3829" y="9863"/>
                  <a:pt x="3917" y="9757"/>
                </a:cubicBezTo>
                <a:cubicBezTo>
                  <a:pt x="4008" y="9646"/>
                  <a:pt x="4052" y="9516"/>
                  <a:pt x="4052" y="9370"/>
                </a:cubicBezTo>
                <a:lnTo>
                  <a:pt x="4052" y="7202"/>
                </a:lnTo>
                <a:close/>
                <a:moveTo>
                  <a:pt x="4052" y="12233"/>
                </a:moveTo>
                <a:cubicBezTo>
                  <a:pt x="4052" y="12084"/>
                  <a:pt x="4010" y="11957"/>
                  <a:pt x="3924" y="11846"/>
                </a:cubicBezTo>
                <a:cubicBezTo>
                  <a:pt x="3839" y="11740"/>
                  <a:pt x="3729" y="11687"/>
                  <a:pt x="3594" y="11687"/>
                </a:cubicBezTo>
                <a:lnTo>
                  <a:pt x="1802" y="11687"/>
                </a:lnTo>
                <a:cubicBezTo>
                  <a:pt x="1677" y="11687"/>
                  <a:pt x="1569" y="11740"/>
                  <a:pt x="1481" y="11846"/>
                </a:cubicBezTo>
                <a:cubicBezTo>
                  <a:pt x="1391" y="11957"/>
                  <a:pt x="1344" y="12084"/>
                  <a:pt x="1344" y="12233"/>
                </a:cubicBezTo>
                <a:lnTo>
                  <a:pt x="1344" y="14401"/>
                </a:lnTo>
                <a:cubicBezTo>
                  <a:pt x="1344" y="14548"/>
                  <a:pt x="1388" y="14677"/>
                  <a:pt x="1474" y="14786"/>
                </a:cubicBezTo>
                <a:cubicBezTo>
                  <a:pt x="1559" y="14894"/>
                  <a:pt x="1670" y="14947"/>
                  <a:pt x="1802" y="14947"/>
                </a:cubicBezTo>
                <a:lnTo>
                  <a:pt x="3594" y="14947"/>
                </a:lnTo>
                <a:cubicBezTo>
                  <a:pt x="3721" y="14947"/>
                  <a:pt x="3829" y="14894"/>
                  <a:pt x="3917" y="14786"/>
                </a:cubicBezTo>
                <a:cubicBezTo>
                  <a:pt x="4008" y="14677"/>
                  <a:pt x="4052" y="14548"/>
                  <a:pt x="4052" y="14401"/>
                </a:cubicBezTo>
                <a:lnTo>
                  <a:pt x="4052" y="12233"/>
                </a:lnTo>
                <a:close/>
                <a:moveTo>
                  <a:pt x="4052" y="17285"/>
                </a:moveTo>
                <a:cubicBezTo>
                  <a:pt x="4052" y="17136"/>
                  <a:pt x="4010" y="17006"/>
                  <a:pt x="3924" y="16898"/>
                </a:cubicBezTo>
                <a:cubicBezTo>
                  <a:pt x="3839" y="16792"/>
                  <a:pt x="3729" y="16736"/>
                  <a:pt x="3594" y="16736"/>
                </a:cubicBezTo>
                <a:lnTo>
                  <a:pt x="1802" y="16736"/>
                </a:lnTo>
                <a:cubicBezTo>
                  <a:pt x="1677" y="16736"/>
                  <a:pt x="1569" y="16789"/>
                  <a:pt x="1481" y="16892"/>
                </a:cubicBezTo>
                <a:cubicBezTo>
                  <a:pt x="1391" y="16995"/>
                  <a:pt x="1344" y="17124"/>
                  <a:pt x="1344" y="17285"/>
                </a:cubicBezTo>
                <a:lnTo>
                  <a:pt x="1344" y="19435"/>
                </a:lnTo>
                <a:cubicBezTo>
                  <a:pt x="1344" y="19585"/>
                  <a:pt x="1388" y="19714"/>
                  <a:pt x="1474" y="19823"/>
                </a:cubicBezTo>
                <a:cubicBezTo>
                  <a:pt x="1559" y="19929"/>
                  <a:pt x="1670" y="19985"/>
                  <a:pt x="1802" y="19985"/>
                </a:cubicBezTo>
                <a:lnTo>
                  <a:pt x="3594" y="19985"/>
                </a:lnTo>
                <a:cubicBezTo>
                  <a:pt x="3721" y="19985"/>
                  <a:pt x="3829" y="19932"/>
                  <a:pt x="3917" y="19829"/>
                </a:cubicBezTo>
                <a:cubicBezTo>
                  <a:pt x="4008" y="19726"/>
                  <a:pt x="4052" y="19597"/>
                  <a:pt x="4052" y="19435"/>
                </a:cubicBezTo>
                <a:lnTo>
                  <a:pt x="4052" y="17285"/>
                </a:lnTo>
                <a:close/>
                <a:moveTo>
                  <a:pt x="16194" y="2171"/>
                </a:moveTo>
                <a:cubicBezTo>
                  <a:pt x="16194" y="2021"/>
                  <a:pt x="16150" y="1892"/>
                  <a:pt x="16065" y="1783"/>
                </a:cubicBezTo>
                <a:cubicBezTo>
                  <a:pt x="15979" y="1677"/>
                  <a:pt x="15871" y="1621"/>
                  <a:pt x="15737" y="1621"/>
                </a:cubicBezTo>
                <a:lnTo>
                  <a:pt x="5858" y="1621"/>
                </a:lnTo>
                <a:cubicBezTo>
                  <a:pt x="5731" y="1621"/>
                  <a:pt x="5623" y="1674"/>
                  <a:pt x="5535" y="1777"/>
                </a:cubicBezTo>
                <a:cubicBezTo>
                  <a:pt x="5445" y="1880"/>
                  <a:pt x="5401" y="2012"/>
                  <a:pt x="5401" y="2171"/>
                </a:cubicBezTo>
                <a:lnTo>
                  <a:pt x="5401" y="9370"/>
                </a:lnTo>
                <a:cubicBezTo>
                  <a:pt x="5401" y="9516"/>
                  <a:pt x="5442" y="9646"/>
                  <a:pt x="5528" y="9757"/>
                </a:cubicBezTo>
                <a:cubicBezTo>
                  <a:pt x="5616" y="9863"/>
                  <a:pt x="5724" y="9916"/>
                  <a:pt x="5858" y="9916"/>
                </a:cubicBezTo>
                <a:lnTo>
                  <a:pt x="15737" y="9916"/>
                </a:lnTo>
                <a:cubicBezTo>
                  <a:pt x="15862" y="9916"/>
                  <a:pt x="15969" y="9863"/>
                  <a:pt x="16060" y="9757"/>
                </a:cubicBezTo>
                <a:cubicBezTo>
                  <a:pt x="16148" y="9646"/>
                  <a:pt x="16194" y="9516"/>
                  <a:pt x="16194" y="9370"/>
                </a:cubicBezTo>
                <a:lnTo>
                  <a:pt x="16194" y="2171"/>
                </a:lnTo>
                <a:close/>
                <a:moveTo>
                  <a:pt x="16194" y="12233"/>
                </a:moveTo>
                <a:cubicBezTo>
                  <a:pt x="16194" y="12084"/>
                  <a:pt x="16150" y="11957"/>
                  <a:pt x="16065" y="11846"/>
                </a:cubicBezTo>
                <a:cubicBezTo>
                  <a:pt x="15979" y="11740"/>
                  <a:pt x="15871" y="11687"/>
                  <a:pt x="15737" y="11687"/>
                </a:cubicBezTo>
                <a:lnTo>
                  <a:pt x="5858" y="11687"/>
                </a:lnTo>
                <a:cubicBezTo>
                  <a:pt x="5731" y="11687"/>
                  <a:pt x="5623" y="11740"/>
                  <a:pt x="5535" y="11846"/>
                </a:cubicBezTo>
                <a:cubicBezTo>
                  <a:pt x="5445" y="11957"/>
                  <a:pt x="5401" y="12084"/>
                  <a:pt x="5401" y="12233"/>
                </a:cubicBezTo>
                <a:lnTo>
                  <a:pt x="5401" y="19432"/>
                </a:lnTo>
                <a:cubicBezTo>
                  <a:pt x="5401" y="19582"/>
                  <a:pt x="5442" y="19711"/>
                  <a:pt x="5528" y="19820"/>
                </a:cubicBezTo>
                <a:cubicBezTo>
                  <a:pt x="5616" y="19926"/>
                  <a:pt x="5724" y="19982"/>
                  <a:pt x="5858" y="19982"/>
                </a:cubicBezTo>
                <a:lnTo>
                  <a:pt x="15737" y="19982"/>
                </a:lnTo>
                <a:cubicBezTo>
                  <a:pt x="15862" y="19982"/>
                  <a:pt x="15969" y="19929"/>
                  <a:pt x="16060" y="19826"/>
                </a:cubicBezTo>
                <a:cubicBezTo>
                  <a:pt x="16148" y="19723"/>
                  <a:pt x="16194" y="19594"/>
                  <a:pt x="16194" y="19432"/>
                </a:cubicBezTo>
                <a:lnTo>
                  <a:pt x="16194" y="12233"/>
                </a:lnTo>
                <a:close/>
                <a:moveTo>
                  <a:pt x="20263" y="2171"/>
                </a:moveTo>
                <a:cubicBezTo>
                  <a:pt x="20263" y="2021"/>
                  <a:pt x="20217" y="1892"/>
                  <a:pt x="20129" y="1783"/>
                </a:cubicBezTo>
                <a:cubicBezTo>
                  <a:pt x="20038" y="1677"/>
                  <a:pt x="19930" y="1621"/>
                  <a:pt x="19806" y="1621"/>
                </a:cubicBezTo>
                <a:lnTo>
                  <a:pt x="18001" y="1621"/>
                </a:lnTo>
                <a:cubicBezTo>
                  <a:pt x="17876" y="1621"/>
                  <a:pt x="17769" y="1674"/>
                  <a:pt x="17678" y="1777"/>
                </a:cubicBezTo>
                <a:cubicBezTo>
                  <a:pt x="17590" y="1880"/>
                  <a:pt x="17546" y="2012"/>
                  <a:pt x="17546" y="2171"/>
                </a:cubicBezTo>
                <a:lnTo>
                  <a:pt x="17546" y="4321"/>
                </a:lnTo>
                <a:cubicBezTo>
                  <a:pt x="17546" y="4470"/>
                  <a:pt x="17590" y="4603"/>
                  <a:pt x="17678" y="4708"/>
                </a:cubicBezTo>
                <a:cubicBezTo>
                  <a:pt x="17769" y="4817"/>
                  <a:pt x="17876" y="4867"/>
                  <a:pt x="18001" y="4867"/>
                </a:cubicBezTo>
                <a:lnTo>
                  <a:pt x="19806" y="4867"/>
                </a:lnTo>
                <a:cubicBezTo>
                  <a:pt x="19930" y="4867"/>
                  <a:pt x="20038" y="4820"/>
                  <a:pt x="20129" y="4717"/>
                </a:cubicBezTo>
                <a:cubicBezTo>
                  <a:pt x="20217" y="4614"/>
                  <a:pt x="20263" y="4482"/>
                  <a:pt x="20263" y="4321"/>
                </a:cubicBezTo>
                <a:lnTo>
                  <a:pt x="20263" y="2171"/>
                </a:lnTo>
                <a:close/>
                <a:moveTo>
                  <a:pt x="20263" y="7202"/>
                </a:moveTo>
                <a:cubicBezTo>
                  <a:pt x="20263" y="7055"/>
                  <a:pt x="20217" y="6926"/>
                  <a:pt x="20129" y="6817"/>
                </a:cubicBezTo>
                <a:cubicBezTo>
                  <a:pt x="20038" y="6709"/>
                  <a:pt x="19930" y="6656"/>
                  <a:pt x="19806" y="6656"/>
                </a:cubicBezTo>
                <a:lnTo>
                  <a:pt x="18001" y="6656"/>
                </a:lnTo>
                <a:cubicBezTo>
                  <a:pt x="17876" y="6656"/>
                  <a:pt x="17769" y="6709"/>
                  <a:pt x="17678" y="6817"/>
                </a:cubicBezTo>
                <a:cubicBezTo>
                  <a:pt x="17590" y="6926"/>
                  <a:pt x="17546" y="7055"/>
                  <a:pt x="17546" y="7202"/>
                </a:cubicBezTo>
                <a:lnTo>
                  <a:pt x="17546" y="9370"/>
                </a:lnTo>
                <a:cubicBezTo>
                  <a:pt x="17546" y="9516"/>
                  <a:pt x="17590" y="9646"/>
                  <a:pt x="17678" y="9757"/>
                </a:cubicBezTo>
                <a:cubicBezTo>
                  <a:pt x="17769" y="9863"/>
                  <a:pt x="17876" y="9916"/>
                  <a:pt x="18001" y="9916"/>
                </a:cubicBezTo>
                <a:lnTo>
                  <a:pt x="19806" y="9916"/>
                </a:lnTo>
                <a:cubicBezTo>
                  <a:pt x="19930" y="9916"/>
                  <a:pt x="20038" y="9863"/>
                  <a:pt x="20129" y="9757"/>
                </a:cubicBezTo>
                <a:cubicBezTo>
                  <a:pt x="20217" y="9646"/>
                  <a:pt x="20263" y="9516"/>
                  <a:pt x="20263" y="9370"/>
                </a:cubicBezTo>
                <a:lnTo>
                  <a:pt x="20263" y="7202"/>
                </a:lnTo>
                <a:close/>
                <a:moveTo>
                  <a:pt x="20263" y="12233"/>
                </a:moveTo>
                <a:cubicBezTo>
                  <a:pt x="20263" y="12084"/>
                  <a:pt x="20217" y="11957"/>
                  <a:pt x="20129" y="11846"/>
                </a:cubicBezTo>
                <a:cubicBezTo>
                  <a:pt x="20038" y="11740"/>
                  <a:pt x="19930" y="11687"/>
                  <a:pt x="19806" y="11687"/>
                </a:cubicBezTo>
                <a:lnTo>
                  <a:pt x="18001" y="11687"/>
                </a:lnTo>
                <a:cubicBezTo>
                  <a:pt x="17876" y="11687"/>
                  <a:pt x="17769" y="11740"/>
                  <a:pt x="17678" y="11846"/>
                </a:cubicBezTo>
                <a:cubicBezTo>
                  <a:pt x="17590" y="11957"/>
                  <a:pt x="17546" y="12084"/>
                  <a:pt x="17546" y="12233"/>
                </a:cubicBezTo>
                <a:lnTo>
                  <a:pt x="17546" y="14401"/>
                </a:lnTo>
                <a:cubicBezTo>
                  <a:pt x="17546" y="14548"/>
                  <a:pt x="17590" y="14677"/>
                  <a:pt x="17678" y="14786"/>
                </a:cubicBezTo>
                <a:cubicBezTo>
                  <a:pt x="17769" y="14894"/>
                  <a:pt x="17876" y="14947"/>
                  <a:pt x="18001" y="14947"/>
                </a:cubicBezTo>
                <a:lnTo>
                  <a:pt x="19806" y="14947"/>
                </a:lnTo>
                <a:cubicBezTo>
                  <a:pt x="19930" y="14947"/>
                  <a:pt x="20038" y="14894"/>
                  <a:pt x="20129" y="14786"/>
                </a:cubicBezTo>
                <a:cubicBezTo>
                  <a:pt x="20217" y="14677"/>
                  <a:pt x="20263" y="14548"/>
                  <a:pt x="20263" y="14401"/>
                </a:cubicBezTo>
                <a:lnTo>
                  <a:pt x="20263" y="12233"/>
                </a:lnTo>
                <a:close/>
                <a:moveTo>
                  <a:pt x="20263" y="17285"/>
                </a:moveTo>
                <a:cubicBezTo>
                  <a:pt x="20263" y="17136"/>
                  <a:pt x="20217" y="17006"/>
                  <a:pt x="20129" y="16898"/>
                </a:cubicBezTo>
                <a:cubicBezTo>
                  <a:pt x="20038" y="16792"/>
                  <a:pt x="19930" y="16736"/>
                  <a:pt x="19806" y="16736"/>
                </a:cubicBezTo>
                <a:lnTo>
                  <a:pt x="18001" y="16736"/>
                </a:lnTo>
                <a:cubicBezTo>
                  <a:pt x="17876" y="16736"/>
                  <a:pt x="17769" y="16789"/>
                  <a:pt x="17678" y="16892"/>
                </a:cubicBezTo>
                <a:cubicBezTo>
                  <a:pt x="17590" y="16995"/>
                  <a:pt x="17546" y="17124"/>
                  <a:pt x="17546" y="17285"/>
                </a:cubicBezTo>
                <a:lnTo>
                  <a:pt x="17546" y="19435"/>
                </a:lnTo>
                <a:cubicBezTo>
                  <a:pt x="17546" y="19585"/>
                  <a:pt x="17590" y="19714"/>
                  <a:pt x="17678" y="19823"/>
                </a:cubicBezTo>
                <a:cubicBezTo>
                  <a:pt x="17769" y="19929"/>
                  <a:pt x="17876" y="19985"/>
                  <a:pt x="18001" y="19985"/>
                </a:cubicBezTo>
                <a:lnTo>
                  <a:pt x="19806" y="19985"/>
                </a:lnTo>
                <a:cubicBezTo>
                  <a:pt x="19930" y="19985"/>
                  <a:pt x="20038" y="19932"/>
                  <a:pt x="20129" y="19829"/>
                </a:cubicBezTo>
                <a:cubicBezTo>
                  <a:pt x="20217" y="19726"/>
                  <a:pt x="20263" y="19597"/>
                  <a:pt x="20263" y="19435"/>
                </a:cubicBezTo>
                <a:lnTo>
                  <a:pt x="20263" y="17285"/>
                </a:lnTo>
                <a:close/>
                <a:moveTo>
                  <a:pt x="20263" y="17285"/>
                </a:moveTo>
              </a:path>
            </a:pathLst>
          </a:custGeom>
          <a:solidFill>
            <a:srgbClr val="445469"/>
          </a:solidFill>
          <a:ln>
            <a:noFill/>
          </a:ln>
          <a:extLst/>
        </p:spPr>
        <p:txBody>
          <a:bodyPr lIns="0" tIns="0" rIns="0" bIns="0"/>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1088" b="0" i="0" u="none" strike="noStrike" kern="1200" cap="none" spc="0" normalizeH="0" baseline="0" noProof="0">
              <a:ln>
                <a:noFill/>
              </a:ln>
              <a:solidFill>
                <a:srgbClr val="000000"/>
              </a:solidFill>
              <a:effectLst/>
              <a:uLnTx/>
              <a:uFillTx/>
              <a:cs typeface="+mn-ea"/>
              <a:sym typeface="+mn-lt"/>
            </a:endParaRPr>
          </a:p>
        </p:txBody>
      </p:sp>
      <p:grpSp>
        <p:nvGrpSpPr>
          <p:cNvPr id="326" name="组合 19"/>
          <p:cNvGrpSpPr>
            <a:grpSpLocks/>
          </p:cNvGrpSpPr>
          <p:nvPr/>
        </p:nvGrpSpPr>
        <p:grpSpPr bwMode="auto">
          <a:xfrm>
            <a:off x="5981700" y="1774030"/>
            <a:ext cx="1753791" cy="491311"/>
            <a:chOff x="8251485" y="2060817"/>
            <a:chExt cx="2338080" cy="654680"/>
          </a:xfrm>
        </p:grpSpPr>
        <p:sp>
          <p:nvSpPr>
            <p:cNvPr id="327" name="TextBox 13@|17FFC:16777215|FBC:16777215|LFC:16777215|LBC:16777215"/>
            <p:cNvSpPr txBox="1"/>
            <p:nvPr/>
          </p:nvSpPr>
          <p:spPr>
            <a:xfrm>
              <a:off x="8251485" y="2060817"/>
              <a:ext cx="1952368" cy="246071"/>
            </a:xfrm>
            <a:prstGeom prst="rect">
              <a:avLst/>
            </a:prstGeom>
            <a:noFill/>
          </p:spPr>
          <p:txBody>
            <a:bodyPr lIns="0" tIns="0" rIns="0" bIns="0">
              <a:spAutoFit/>
            </a:bodyPr>
            <a:lstStyle/>
            <a:p>
              <a:pPr marL="0" marR="0" lvl="0" indent="0" algn="l" defTabSz="912613" rtl="0" eaLnBrk="1" fontAlgn="auto" latinLnBrk="0" hangingPunct="1">
                <a:lnSpc>
                  <a:spcPct val="100000"/>
                </a:lnSpc>
                <a:spcBef>
                  <a:spcPct val="20000"/>
                </a:spcBef>
                <a:spcAft>
                  <a:spcPts val="0"/>
                </a:spcAft>
                <a:buClrTx/>
                <a:buSzTx/>
                <a:buFontTx/>
                <a:buNone/>
                <a:tabLst/>
                <a:defRPr/>
              </a:pPr>
              <a:r>
                <a:rPr kumimoji="0" lang="zh-CN" altLang="en-US" sz="1200" b="1" i="0" u="none" strike="noStrike" kern="1200" cap="none" spc="0" normalizeH="0" baseline="0" noProof="0" dirty="0">
                  <a:ln>
                    <a:noFill/>
                  </a:ln>
                  <a:solidFill>
                    <a:srgbClr val="000000"/>
                  </a:solidFill>
                  <a:effectLst/>
                  <a:uLnTx/>
                  <a:uFillTx/>
                  <a:cs typeface="+mn-ea"/>
                  <a:sym typeface="+mn-lt"/>
                </a:rPr>
                <a:t>单击编辑标题</a:t>
              </a:r>
              <a:endParaRPr kumimoji="0" lang="en-US" sz="1200" b="1" i="0" u="none" strike="noStrike" kern="1200" cap="none" spc="0" normalizeH="0" baseline="0" noProof="0" dirty="0">
                <a:ln>
                  <a:noFill/>
                </a:ln>
                <a:solidFill>
                  <a:srgbClr val="000000"/>
                </a:solidFill>
                <a:effectLst/>
                <a:uLnTx/>
                <a:uFillTx/>
                <a:cs typeface="+mn-ea"/>
                <a:sym typeface="+mn-lt"/>
              </a:endParaRPr>
            </a:p>
          </p:txBody>
        </p:sp>
        <p:sp>
          <p:nvSpPr>
            <p:cNvPr id="328" name="TextBox 13@|17FFC:16777215|FBC:16777215|LFC:16777215|LBC:16777215"/>
            <p:cNvSpPr txBox="1"/>
            <p:nvPr/>
          </p:nvSpPr>
          <p:spPr>
            <a:xfrm>
              <a:off x="8256247" y="2346391"/>
              <a:ext cx="2333318" cy="369106"/>
            </a:xfrm>
            <a:prstGeom prst="rect">
              <a:avLst/>
            </a:prstGeom>
            <a:noFill/>
          </p:spPr>
          <p:txBody>
            <a:bodyPr lIns="0" tIns="0" rIns="0" bIns="0">
              <a:spAutoFit/>
            </a:bodyPr>
            <a:lstStyle/>
            <a:p>
              <a:pPr marL="0" marR="0" lvl="0" indent="0" algn="l" defTabSz="912613" rtl="0" eaLnBrk="1" fontAlgn="auto" latinLnBrk="0" hangingPunct="1">
                <a:lnSpc>
                  <a:spcPct val="100000"/>
                </a:lnSpc>
                <a:spcBef>
                  <a:spcPct val="20000"/>
                </a:spcBef>
                <a:spcAft>
                  <a:spcPts val="0"/>
                </a:spcAft>
                <a:buClrTx/>
                <a:buSzTx/>
                <a:buFontTx/>
                <a:buNone/>
                <a:tabLst/>
                <a:defRPr/>
              </a:pPr>
              <a:r>
                <a:rPr kumimoji="0" lang="zh-CN" altLang="en-US" sz="900" b="0" i="0" u="none" strike="noStrike" kern="1200" cap="none" spc="0" normalizeH="0" baseline="0" noProof="0" dirty="0">
                  <a:ln>
                    <a:noFill/>
                  </a:ln>
                  <a:solidFill>
                    <a:srgbClr val="000000"/>
                  </a:solidFill>
                  <a:effectLst/>
                  <a:uLnTx/>
                  <a:uFillTx/>
                  <a:cs typeface="+mn-ea"/>
                  <a:sym typeface="+mn-lt"/>
                </a:rPr>
                <a:t>单击此处可编辑内容，根据您的需要自由拉伸文本框大小</a:t>
              </a:r>
              <a:endParaRPr kumimoji="0" lang="en-US" altLang="zh-CN" sz="900" b="0" i="0" u="none" strike="noStrike" kern="1200" cap="none" spc="0" normalizeH="0" baseline="0" noProof="0" dirty="0">
                <a:ln>
                  <a:noFill/>
                </a:ln>
                <a:solidFill>
                  <a:srgbClr val="000000"/>
                </a:solidFill>
                <a:effectLst/>
                <a:uLnTx/>
                <a:uFillTx/>
                <a:cs typeface="+mn-ea"/>
                <a:sym typeface="+mn-lt"/>
              </a:endParaRPr>
            </a:p>
          </p:txBody>
        </p:sp>
      </p:grpSp>
      <p:grpSp>
        <p:nvGrpSpPr>
          <p:cNvPr id="329" name="组合 22"/>
          <p:cNvGrpSpPr>
            <a:grpSpLocks/>
          </p:cNvGrpSpPr>
          <p:nvPr/>
        </p:nvGrpSpPr>
        <p:grpSpPr bwMode="auto">
          <a:xfrm>
            <a:off x="6502004" y="2727720"/>
            <a:ext cx="1753790" cy="491312"/>
            <a:chOff x="8251485" y="2060817"/>
            <a:chExt cx="2338080" cy="656271"/>
          </a:xfrm>
        </p:grpSpPr>
        <p:sp>
          <p:nvSpPr>
            <p:cNvPr id="330" name="TextBox 13@|17FFC:16777215|FBC:16777215|LFC:16777215|LBC:16777215"/>
            <p:cNvSpPr txBox="1"/>
            <p:nvPr/>
          </p:nvSpPr>
          <p:spPr>
            <a:xfrm>
              <a:off x="8251485" y="2060817"/>
              <a:ext cx="1952369" cy="246668"/>
            </a:xfrm>
            <a:prstGeom prst="rect">
              <a:avLst/>
            </a:prstGeom>
            <a:noFill/>
          </p:spPr>
          <p:txBody>
            <a:bodyPr lIns="0" tIns="0" rIns="0" bIns="0">
              <a:spAutoFit/>
            </a:bodyPr>
            <a:lstStyle/>
            <a:p>
              <a:pPr marL="0" marR="0" lvl="0" indent="0" algn="l" defTabSz="912613" rtl="0" eaLnBrk="1" fontAlgn="auto" latinLnBrk="0" hangingPunct="1">
                <a:lnSpc>
                  <a:spcPct val="100000"/>
                </a:lnSpc>
                <a:spcBef>
                  <a:spcPct val="20000"/>
                </a:spcBef>
                <a:spcAft>
                  <a:spcPts val="0"/>
                </a:spcAft>
                <a:buClrTx/>
                <a:buSzTx/>
                <a:buFontTx/>
                <a:buNone/>
                <a:tabLst/>
                <a:defRPr/>
              </a:pPr>
              <a:r>
                <a:rPr kumimoji="0" lang="zh-CN" altLang="en-US" sz="1200" b="1" i="0" u="none" strike="noStrike" kern="1200" cap="none" spc="0" normalizeH="0" baseline="0" noProof="0" dirty="0">
                  <a:ln>
                    <a:noFill/>
                  </a:ln>
                  <a:solidFill>
                    <a:srgbClr val="000000"/>
                  </a:solidFill>
                  <a:effectLst/>
                  <a:uLnTx/>
                  <a:uFillTx/>
                  <a:cs typeface="+mn-ea"/>
                  <a:sym typeface="+mn-lt"/>
                </a:rPr>
                <a:t>单击编辑标题</a:t>
              </a:r>
              <a:endParaRPr kumimoji="0" lang="en-US" sz="1200" b="1" i="0" u="none" strike="noStrike" kern="1200" cap="none" spc="0" normalizeH="0" baseline="0" noProof="0" dirty="0">
                <a:ln>
                  <a:noFill/>
                </a:ln>
                <a:solidFill>
                  <a:srgbClr val="000000"/>
                </a:solidFill>
                <a:effectLst/>
                <a:uLnTx/>
                <a:uFillTx/>
                <a:cs typeface="+mn-ea"/>
                <a:sym typeface="+mn-lt"/>
              </a:endParaRPr>
            </a:p>
          </p:txBody>
        </p:sp>
        <p:sp>
          <p:nvSpPr>
            <p:cNvPr id="331" name="TextBox 13@|17FFC:16777215|FBC:16777215|LFC:16777215|LBC:16777215"/>
            <p:cNvSpPr txBox="1"/>
            <p:nvPr/>
          </p:nvSpPr>
          <p:spPr>
            <a:xfrm>
              <a:off x="8256246" y="2347086"/>
              <a:ext cx="2333319" cy="370002"/>
            </a:xfrm>
            <a:prstGeom prst="rect">
              <a:avLst/>
            </a:prstGeom>
            <a:noFill/>
          </p:spPr>
          <p:txBody>
            <a:bodyPr lIns="0" tIns="0" rIns="0" bIns="0">
              <a:spAutoFit/>
            </a:bodyPr>
            <a:lstStyle/>
            <a:p>
              <a:pPr marL="0" marR="0" lvl="0" indent="0" algn="l" defTabSz="912613" rtl="0" eaLnBrk="1" fontAlgn="auto" latinLnBrk="0" hangingPunct="1">
                <a:lnSpc>
                  <a:spcPct val="100000"/>
                </a:lnSpc>
                <a:spcBef>
                  <a:spcPct val="20000"/>
                </a:spcBef>
                <a:spcAft>
                  <a:spcPts val="0"/>
                </a:spcAft>
                <a:buClrTx/>
                <a:buSzTx/>
                <a:buFontTx/>
                <a:buNone/>
                <a:tabLst/>
                <a:defRPr/>
              </a:pPr>
              <a:r>
                <a:rPr kumimoji="0" lang="zh-CN" altLang="en-US" sz="900" b="0" i="0" u="none" strike="noStrike" kern="1200" cap="none" spc="0" normalizeH="0" baseline="0" noProof="0" dirty="0">
                  <a:ln>
                    <a:noFill/>
                  </a:ln>
                  <a:solidFill>
                    <a:srgbClr val="000000"/>
                  </a:solidFill>
                  <a:effectLst/>
                  <a:uLnTx/>
                  <a:uFillTx/>
                  <a:cs typeface="+mn-ea"/>
                  <a:sym typeface="+mn-lt"/>
                </a:rPr>
                <a:t>单击此处可编辑内容，根据您的需要自由拉伸文本框大小</a:t>
              </a:r>
              <a:endParaRPr kumimoji="0" lang="en-US" altLang="zh-CN" sz="900" b="0" i="0" u="none" strike="noStrike" kern="1200" cap="none" spc="0" normalizeH="0" baseline="0" noProof="0" dirty="0">
                <a:ln>
                  <a:noFill/>
                </a:ln>
                <a:solidFill>
                  <a:srgbClr val="000000"/>
                </a:solidFill>
                <a:effectLst/>
                <a:uLnTx/>
                <a:uFillTx/>
                <a:cs typeface="+mn-ea"/>
                <a:sym typeface="+mn-lt"/>
              </a:endParaRPr>
            </a:p>
          </p:txBody>
        </p:sp>
      </p:grpSp>
      <p:grpSp>
        <p:nvGrpSpPr>
          <p:cNvPr id="332" name="组合 25"/>
          <p:cNvGrpSpPr>
            <a:grpSpLocks/>
          </p:cNvGrpSpPr>
          <p:nvPr/>
        </p:nvGrpSpPr>
        <p:grpSpPr bwMode="auto">
          <a:xfrm>
            <a:off x="5981700" y="3634976"/>
            <a:ext cx="1753791" cy="491312"/>
            <a:chOff x="8251485" y="2060817"/>
            <a:chExt cx="2338080" cy="654683"/>
          </a:xfrm>
        </p:grpSpPr>
        <p:sp>
          <p:nvSpPr>
            <p:cNvPr id="333" name="TextBox 13@|17FFC:16777215|FBC:16777215|LFC:16777215|LBC:16777215"/>
            <p:cNvSpPr txBox="1"/>
            <p:nvPr/>
          </p:nvSpPr>
          <p:spPr>
            <a:xfrm>
              <a:off x="8251485" y="2060817"/>
              <a:ext cx="1952368" cy="246071"/>
            </a:xfrm>
            <a:prstGeom prst="rect">
              <a:avLst/>
            </a:prstGeom>
            <a:noFill/>
          </p:spPr>
          <p:txBody>
            <a:bodyPr lIns="0" tIns="0" rIns="0" bIns="0">
              <a:spAutoFit/>
            </a:bodyPr>
            <a:lstStyle/>
            <a:p>
              <a:pPr marL="0" marR="0" lvl="0" indent="0" algn="l" defTabSz="912613" rtl="0" eaLnBrk="1" fontAlgn="auto" latinLnBrk="0" hangingPunct="1">
                <a:lnSpc>
                  <a:spcPct val="100000"/>
                </a:lnSpc>
                <a:spcBef>
                  <a:spcPct val="20000"/>
                </a:spcBef>
                <a:spcAft>
                  <a:spcPts val="0"/>
                </a:spcAft>
                <a:buClrTx/>
                <a:buSzTx/>
                <a:buFontTx/>
                <a:buNone/>
                <a:tabLst/>
                <a:defRPr/>
              </a:pPr>
              <a:r>
                <a:rPr kumimoji="0" lang="zh-CN" altLang="en-US" sz="1200" b="1" i="0" u="none" strike="noStrike" kern="1200" cap="none" spc="0" normalizeH="0" baseline="0" noProof="0" dirty="0">
                  <a:ln>
                    <a:noFill/>
                  </a:ln>
                  <a:solidFill>
                    <a:srgbClr val="000000"/>
                  </a:solidFill>
                  <a:effectLst/>
                  <a:uLnTx/>
                  <a:uFillTx/>
                  <a:cs typeface="+mn-ea"/>
                  <a:sym typeface="+mn-lt"/>
                </a:rPr>
                <a:t>单击编辑标题</a:t>
              </a:r>
              <a:endParaRPr kumimoji="0" lang="en-US" sz="1200" b="1" i="0" u="none" strike="noStrike" kern="1200" cap="none" spc="0" normalizeH="0" baseline="0" noProof="0" dirty="0">
                <a:ln>
                  <a:noFill/>
                </a:ln>
                <a:solidFill>
                  <a:srgbClr val="000000"/>
                </a:solidFill>
                <a:effectLst/>
                <a:uLnTx/>
                <a:uFillTx/>
                <a:cs typeface="+mn-ea"/>
                <a:sym typeface="+mn-lt"/>
              </a:endParaRPr>
            </a:p>
          </p:txBody>
        </p:sp>
        <p:sp>
          <p:nvSpPr>
            <p:cNvPr id="334" name="TextBox 13@|17FFC:16777215|FBC:16777215|LFC:16777215|LBC:16777215"/>
            <p:cNvSpPr txBox="1"/>
            <p:nvPr/>
          </p:nvSpPr>
          <p:spPr>
            <a:xfrm>
              <a:off x="8256247" y="2346393"/>
              <a:ext cx="2333318" cy="369107"/>
            </a:xfrm>
            <a:prstGeom prst="rect">
              <a:avLst/>
            </a:prstGeom>
            <a:noFill/>
          </p:spPr>
          <p:txBody>
            <a:bodyPr lIns="0" tIns="0" rIns="0" bIns="0">
              <a:spAutoFit/>
            </a:bodyPr>
            <a:lstStyle/>
            <a:p>
              <a:pPr marL="0" marR="0" lvl="0" indent="0" algn="l" defTabSz="912613" rtl="0" eaLnBrk="1" fontAlgn="auto" latinLnBrk="0" hangingPunct="1">
                <a:lnSpc>
                  <a:spcPct val="100000"/>
                </a:lnSpc>
                <a:spcBef>
                  <a:spcPct val="20000"/>
                </a:spcBef>
                <a:spcAft>
                  <a:spcPts val="0"/>
                </a:spcAft>
                <a:buClrTx/>
                <a:buSzTx/>
                <a:buFontTx/>
                <a:buNone/>
                <a:tabLst/>
                <a:defRPr/>
              </a:pPr>
              <a:r>
                <a:rPr kumimoji="0" lang="zh-CN" altLang="en-US" sz="900" b="0" i="0" u="none" strike="noStrike" kern="1200" cap="none" spc="0" normalizeH="0" baseline="0" noProof="0" dirty="0">
                  <a:ln>
                    <a:noFill/>
                  </a:ln>
                  <a:solidFill>
                    <a:srgbClr val="000000"/>
                  </a:solidFill>
                  <a:effectLst/>
                  <a:uLnTx/>
                  <a:uFillTx/>
                  <a:cs typeface="+mn-ea"/>
                  <a:sym typeface="+mn-lt"/>
                </a:rPr>
                <a:t>单击此处可编辑内容，根据您的需要自由拉伸文本框大小</a:t>
              </a:r>
              <a:endParaRPr kumimoji="0" lang="en-US" altLang="zh-CN" sz="900" b="0" i="0" u="none" strike="noStrike" kern="1200" cap="none" spc="0" normalizeH="0" baseline="0" noProof="0" dirty="0">
                <a:ln>
                  <a:noFill/>
                </a:ln>
                <a:solidFill>
                  <a:srgbClr val="000000"/>
                </a:solidFill>
                <a:effectLst/>
                <a:uLnTx/>
                <a:uFillTx/>
                <a:cs typeface="+mn-ea"/>
                <a:sym typeface="+mn-lt"/>
              </a:endParaRPr>
            </a:p>
          </p:txBody>
        </p:sp>
      </p:grpSp>
      <p:grpSp>
        <p:nvGrpSpPr>
          <p:cNvPr id="335" name="组合 28"/>
          <p:cNvGrpSpPr>
            <a:grpSpLocks/>
          </p:cNvGrpSpPr>
          <p:nvPr/>
        </p:nvGrpSpPr>
        <p:grpSpPr bwMode="auto">
          <a:xfrm>
            <a:off x="1540669" y="1774030"/>
            <a:ext cx="1753791" cy="491311"/>
            <a:chOff x="8251485" y="2060817"/>
            <a:chExt cx="2338080" cy="654680"/>
          </a:xfrm>
        </p:grpSpPr>
        <p:sp>
          <p:nvSpPr>
            <p:cNvPr id="336" name="TextBox 13@|17FFC:16777215|FBC:16777215|LFC:16777215|LBC:16777215"/>
            <p:cNvSpPr txBox="1"/>
            <p:nvPr/>
          </p:nvSpPr>
          <p:spPr>
            <a:xfrm>
              <a:off x="8251485" y="2060817"/>
              <a:ext cx="1952368" cy="246071"/>
            </a:xfrm>
            <a:prstGeom prst="rect">
              <a:avLst/>
            </a:prstGeom>
            <a:noFill/>
          </p:spPr>
          <p:txBody>
            <a:bodyPr lIns="0" tIns="0" rIns="0" bIns="0">
              <a:spAutoFit/>
            </a:bodyPr>
            <a:lstStyle/>
            <a:p>
              <a:pPr marL="0" marR="0" lvl="0" indent="0" algn="l" defTabSz="912613" rtl="0" eaLnBrk="1" fontAlgn="auto" latinLnBrk="0" hangingPunct="1">
                <a:lnSpc>
                  <a:spcPct val="100000"/>
                </a:lnSpc>
                <a:spcBef>
                  <a:spcPct val="20000"/>
                </a:spcBef>
                <a:spcAft>
                  <a:spcPts val="0"/>
                </a:spcAft>
                <a:buClrTx/>
                <a:buSzTx/>
                <a:buFontTx/>
                <a:buNone/>
                <a:tabLst/>
                <a:defRPr/>
              </a:pPr>
              <a:r>
                <a:rPr kumimoji="0" lang="zh-CN" altLang="en-US" sz="1200" b="1" i="0" u="none" strike="noStrike" kern="1200" cap="none" spc="0" normalizeH="0" baseline="0" noProof="0" dirty="0">
                  <a:ln>
                    <a:noFill/>
                  </a:ln>
                  <a:solidFill>
                    <a:srgbClr val="000000"/>
                  </a:solidFill>
                  <a:effectLst/>
                  <a:uLnTx/>
                  <a:uFillTx/>
                  <a:cs typeface="+mn-ea"/>
                  <a:sym typeface="+mn-lt"/>
                </a:rPr>
                <a:t>单击编辑标题</a:t>
              </a:r>
              <a:endParaRPr kumimoji="0" lang="en-US" sz="1200" b="1" i="0" u="none" strike="noStrike" kern="1200" cap="none" spc="0" normalizeH="0" baseline="0" noProof="0" dirty="0">
                <a:ln>
                  <a:noFill/>
                </a:ln>
                <a:solidFill>
                  <a:srgbClr val="000000"/>
                </a:solidFill>
                <a:effectLst/>
                <a:uLnTx/>
                <a:uFillTx/>
                <a:cs typeface="+mn-ea"/>
                <a:sym typeface="+mn-lt"/>
              </a:endParaRPr>
            </a:p>
          </p:txBody>
        </p:sp>
        <p:sp>
          <p:nvSpPr>
            <p:cNvPr id="337" name="TextBox 13@|17FFC:16777215|FBC:16777215|LFC:16777215|LBC:16777215"/>
            <p:cNvSpPr txBox="1"/>
            <p:nvPr/>
          </p:nvSpPr>
          <p:spPr>
            <a:xfrm>
              <a:off x="8256247" y="2346391"/>
              <a:ext cx="2333318" cy="369106"/>
            </a:xfrm>
            <a:prstGeom prst="rect">
              <a:avLst/>
            </a:prstGeom>
            <a:noFill/>
          </p:spPr>
          <p:txBody>
            <a:bodyPr lIns="0" tIns="0" rIns="0" bIns="0">
              <a:spAutoFit/>
            </a:bodyPr>
            <a:lstStyle/>
            <a:p>
              <a:pPr marL="0" marR="0" lvl="0" indent="0" algn="l" defTabSz="912613" rtl="0" eaLnBrk="1" fontAlgn="auto" latinLnBrk="0" hangingPunct="1">
                <a:lnSpc>
                  <a:spcPct val="100000"/>
                </a:lnSpc>
                <a:spcBef>
                  <a:spcPct val="20000"/>
                </a:spcBef>
                <a:spcAft>
                  <a:spcPts val="0"/>
                </a:spcAft>
                <a:buClrTx/>
                <a:buSzTx/>
                <a:buFontTx/>
                <a:buNone/>
                <a:tabLst/>
                <a:defRPr/>
              </a:pPr>
              <a:r>
                <a:rPr kumimoji="0" lang="zh-CN" altLang="en-US" sz="900" b="0" i="0" u="none" strike="noStrike" kern="1200" cap="none" spc="0" normalizeH="0" baseline="0" noProof="0" dirty="0">
                  <a:ln>
                    <a:noFill/>
                  </a:ln>
                  <a:solidFill>
                    <a:srgbClr val="000000"/>
                  </a:solidFill>
                  <a:effectLst/>
                  <a:uLnTx/>
                  <a:uFillTx/>
                  <a:cs typeface="+mn-ea"/>
                  <a:sym typeface="+mn-lt"/>
                </a:rPr>
                <a:t>单击此处可编辑内容，根据您的需要自由拉伸文本框大小</a:t>
              </a:r>
              <a:endParaRPr kumimoji="0" lang="en-US" altLang="zh-CN" sz="900" b="0" i="0" u="none" strike="noStrike" kern="1200" cap="none" spc="0" normalizeH="0" baseline="0" noProof="0" dirty="0">
                <a:ln>
                  <a:noFill/>
                </a:ln>
                <a:solidFill>
                  <a:srgbClr val="000000"/>
                </a:solidFill>
                <a:effectLst/>
                <a:uLnTx/>
                <a:uFillTx/>
                <a:cs typeface="+mn-ea"/>
                <a:sym typeface="+mn-lt"/>
              </a:endParaRPr>
            </a:p>
          </p:txBody>
        </p:sp>
      </p:grpSp>
      <p:grpSp>
        <p:nvGrpSpPr>
          <p:cNvPr id="338" name="组合 31"/>
          <p:cNvGrpSpPr>
            <a:grpSpLocks/>
          </p:cNvGrpSpPr>
          <p:nvPr/>
        </p:nvGrpSpPr>
        <p:grpSpPr bwMode="auto">
          <a:xfrm>
            <a:off x="1133475" y="2727720"/>
            <a:ext cx="1753791" cy="491312"/>
            <a:chOff x="8251485" y="2060817"/>
            <a:chExt cx="2338080" cy="656271"/>
          </a:xfrm>
        </p:grpSpPr>
        <p:sp>
          <p:nvSpPr>
            <p:cNvPr id="339" name="TextBox 13@|17FFC:16777215|FBC:16777215|LFC:16777215|LBC:16777215"/>
            <p:cNvSpPr txBox="1"/>
            <p:nvPr/>
          </p:nvSpPr>
          <p:spPr>
            <a:xfrm>
              <a:off x="8251485" y="2060817"/>
              <a:ext cx="1952368" cy="246668"/>
            </a:xfrm>
            <a:prstGeom prst="rect">
              <a:avLst/>
            </a:prstGeom>
            <a:noFill/>
          </p:spPr>
          <p:txBody>
            <a:bodyPr lIns="0" tIns="0" rIns="0" bIns="0">
              <a:spAutoFit/>
            </a:bodyPr>
            <a:lstStyle/>
            <a:p>
              <a:pPr marL="0" marR="0" lvl="0" indent="0" algn="l" defTabSz="912613" rtl="0" eaLnBrk="1" fontAlgn="auto" latinLnBrk="0" hangingPunct="1">
                <a:lnSpc>
                  <a:spcPct val="100000"/>
                </a:lnSpc>
                <a:spcBef>
                  <a:spcPct val="20000"/>
                </a:spcBef>
                <a:spcAft>
                  <a:spcPts val="0"/>
                </a:spcAft>
                <a:buClrTx/>
                <a:buSzTx/>
                <a:buFontTx/>
                <a:buNone/>
                <a:tabLst/>
                <a:defRPr/>
              </a:pPr>
              <a:r>
                <a:rPr kumimoji="0" lang="zh-CN" altLang="en-US" sz="1200" b="1" i="0" u="none" strike="noStrike" kern="1200" cap="none" spc="0" normalizeH="0" baseline="0" noProof="0" dirty="0">
                  <a:ln>
                    <a:noFill/>
                  </a:ln>
                  <a:solidFill>
                    <a:srgbClr val="000000"/>
                  </a:solidFill>
                  <a:effectLst/>
                  <a:uLnTx/>
                  <a:uFillTx/>
                  <a:cs typeface="+mn-ea"/>
                  <a:sym typeface="+mn-lt"/>
                </a:rPr>
                <a:t>单击编辑标题</a:t>
              </a:r>
              <a:endParaRPr kumimoji="0" lang="en-US" sz="1200" b="1" i="0" u="none" strike="noStrike" kern="1200" cap="none" spc="0" normalizeH="0" baseline="0" noProof="0" dirty="0">
                <a:ln>
                  <a:noFill/>
                </a:ln>
                <a:solidFill>
                  <a:srgbClr val="000000"/>
                </a:solidFill>
                <a:effectLst/>
                <a:uLnTx/>
                <a:uFillTx/>
                <a:cs typeface="+mn-ea"/>
                <a:sym typeface="+mn-lt"/>
              </a:endParaRPr>
            </a:p>
          </p:txBody>
        </p:sp>
        <p:sp>
          <p:nvSpPr>
            <p:cNvPr id="340" name="TextBox 13@|17FFC:16777215|FBC:16777215|LFC:16777215|LBC:16777215"/>
            <p:cNvSpPr txBox="1"/>
            <p:nvPr/>
          </p:nvSpPr>
          <p:spPr>
            <a:xfrm>
              <a:off x="8256247" y="2347086"/>
              <a:ext cx="2333318" cy="370002"/>
            </a:xfrm>
            <a:prstGeom prst="rect">
              <a:avLst/>
            </a:prstGeom>
            <a:noFill/>
          </p:spPr>
          <p:txBody>
            <a:bodyPr lIns="0" tIns="0" rIns="0" bIns="0">
              <a:spAutoFit/>
            </a:bodyPr>
            <a:lstStyle/>
            <a:p>
              <a:pPr marL="0" marR="0" lvl="0" indent="0" algn="l" defTabSz="912613" rtl="0" eaLnBrk="1" fontAlgn="auto" latinLnBrk="0" hangingPunct="1">
                <a:lnSpc>
                  <a:spcPct val="100000"/>
                </a:lnSpc>
                <a:spcBef>
                  <a:spcPct val="20000"/>
                </a:spcBef>
                <a:spcAft>
                  <a:spcPts val="0"/>
                </a:spcAft>
                <a:buClrTx/>
                <a:buSzTx/>
                <a:buFontTx/>
                <a:buNone/>
                <a:tabLst/>
                <a:defRPr/>
              </a:pPr>
              <a:r>
                <a:rPr kumimoji="0" lang="zh-CN" altLang="en-US" sz="900" b="0" i="0" u="none" strike="noStrike" kern="1200" cap="none" spc="0" normalizeH="0" baseline="0" noProof="0" dirty="0">
                  <a:ln>
                    <a:noFill/>
                  </a:ln>
                  <a:solidFill>
                    <a:srgbClr val="000000"/>
                  </a:solidFill>
                  <a:effectLst/>
                  <a:uLnTx/>
                  <a:uFillTx/>
                  <a:cs typeface="+mn-ea"/>
                  <a:sym typeface="+mn-lt"/>
                </a:rPr>
                <a:t>单击此处可编辑内容，根据您的需要自由拉伸文本框大小</a:t>
              </a:r>
              <a:endParaRPr kumimoji="0" lang="en-US" altLang="zh-CN" sz="900" b="0" i="0" u="none" strike="noStrike" kern="1200" cap="none" spc="0" normalizeH="0" baseline="0" noProof="0" dirty="0">
                <a:ln>
                  <a:noFill/>
                </a:ln>
                <a:solidFill>
                  <a:srgbClr val="000000"/>
                </a:solidFill>
                <a:effectLst/>
                <a:uLnTx/>
                <a:uFillTx/>
                <a:cs typeface="+mn-ea"/>
                <a:sym typeface="+mn-lt"/>
              </a:endParaRPr>
            </a:p>
          </p:txBody>
        </p:sp>
      </p:grpSp>
      <p:grpSp>
        <p:nvGrpSpPr>
          <p:cNvPr id="341" name="组合 34"/>
          <p:cNvGrpSpPr>
            <a:grpSpLocks/>
          </p:cNvGrpSpPr>
          <p:nvPr/>
        </p:nvGrpSpPr>
        <p:grpSpPr bwMode="auto">
          <a:xfrm>
            <a:off x="1540669" y="3634976"/>
            <a:ext cx="1753791" cy="491312"/>
            <a:chOff x="8251485" y="2060817"/>
            <a:chExt cx="2338080" cy="654683"/>
          </a:xfrm>
        </p:grpSpPr>
        <p:sp>
          <p:nvSpPr>
            <p:cNvPr id="342" name="TextBox 13@|17FFC:16777215|FBC:16777215|LFC:16777215|LBC:16777215"/>
            <p:cNvSpPr txBox="1"/>
            <p:nvPr/>
          </p:nvSpPr>
          <p:spPr>
            <a:xfrm>
              <a:off x="8251485" y="2060817"/>
              <a:ext cx="1952368" cy="246071"/>
            </a:xfrm>
            <a:prstGeom prst="rect">
              <a:avLst/>
            </a:prstGeom>
            <a:noFill/>
          </p:spPr>
          <p:txBody>
            <a:bodyPr lIns="0" tIns="0" rIns="0" bIns="0">
              <a:spAutoFit/>
            </a:bodyPr>
            <a:lstStyle/>
            <a:p>
              <a:pPr marL="0" marR="0" lvl="0" indent="0" algn="l" defTabSz="912613" rtl="0" eaLnBrk="1" fontAlgn="auto" latinLnBrk="0" hangingPunct="1">
                <a:lnSpc>
                  <a:spcPct val="100000"/>
                </a:lnSpc>
                <a:spcBef>
                  <a:spcPct val="20000"/>
                </a:spcBef>
                <a:spcAft>
                  <a:spcPts val="0"/>
                </a:spcAft>
                <a:buClrTx/>
                <a:buSzTx/>
                <a:buFontTx/>
                <a:buNone/>
                <a:tabLst/>
                <a:defRPr/>
              </a:pPr>
              <a:r>
                <a:rPr kumimoji="0" lang="zh-CN" altLang="en-US" sz="1200" b="1" i="0" u="none" strike="noStrike" kern="1200" cap="none" spc="0" normalizeH="0" baseline="0" noProof="0" dirty="0">
                  <a:ln>
                    <a:noFill/>
                  </a:ln>
                  <a:solidFill>
                    <a:srgbClr val="000000"/>
                  </a:solidFill>
                  <a:effectLst/>
                  <a:uLnTx/>
                  <a:uFillTx/>
                  <a:cs typeface="+mn-ea"/>
                  <a:sym typeface="+mn-lt"/>
                </a:rPr>
                <a:t>单击编辑标题</a:t>
              </a:r>
              <a:endParaRPr kumimoji="0" lang="en-US" sz="1200" b="1" i="0" u="none" strike="noStrike" kern="1200" cap="none" spc="0" normalizeH="0" baseline="0" noProof="0" dirty="0">
                <a:ln>
                  <a:noFill/>
                </a:ln>
                <a:solidFill>
                  <a:srgbClr val="000000"/>
                </a:solidFill>
                <a:effectLst/>
                <a:uLnTx/>
                <a:uFillTx/>
                <a:cs typeface="+mn-ea"/>
                <a:sym typeface="+mn-lt"/>
              </a:endParaRPr>
            </a:p>
          </p:txBody>
        </p:sp>
        <p:sp>
          <p:nvSpPr>
            <p:cNvPr id="343" name="TextBox 13@|17FFC:16777215|FBC:16777215|LFC:16777215|LBC:16777215"/>
            <p:cNvSpPr txBox="1"/>
            <p:nvPr/>
          </p:nvSpPr>
          <p:spPr>
            <a:xfrm>
              <a:off x="8256247" y="2346393"/>
              <a:ext cx="2333318" cy="369107"/>
            </a:xfrm>
            <a:prstGeom prst="rect">
              <a:avLst/>
            </a:prstGeom>
            <a:noFill/>
          </p:spPr>
          <p:txBody>
            <a:bodyPr lIns="0" tIns="0" rIns="0" bIns="0">
              <a:spAutoFit/>
            </a:bodyPr>
            <a:lstStyle/>
            <a:p>
              <a:pPr marL="0" marR="0" lvl="0" indent="0" algn="l" defTabSz="912613" rtl="0" eaLnBrk="1" fontAlgn="auto" latinLnBrk="0" hangingPunct="1">
                <a:lnSpc>
                  <a:spcPct val="100000"/>
                </a:lnSpc>
                <a:spcBef>
                  <a:spcPct val="20000"/>
                </a:spcBef>
                <a:spcAft>
                  <a:spcPts val="0"/>
                </a:spcAft>
                <a:buClrTx/>
                <a:buSzTx/>
                <a:buFontTx/>
                <a:buNone/>
                <a:tabLst/>
                <a:defRPr/>
              </a:pPr>
              <a:r>
                <a:rPr kumimoji="0" lang="zh-CN" altLang="en-US" sz="900" b="0" i="0" u="none" strike="noStrike" kern="1200" cap="none" spc="0" normalizeH="0" baseline="0" noProof="0" dirty="0">
                  <a:ln>
                    <a:noFill/>
                  </a:ln>
                  <a:solidFill>
                    <a:srgbClr val="000000"/>
                  </a:solidFill>
                  <a:effectLst/>
                  <a:uLnTx/>
                  <a:uFillTx/>
                  <a:cs typeface="+mn-ea"/>
                  <a:sym typeface="+mn-lt"/>
                </a:rPr>
                <a:t>单击此处可编辑内容，根据您的需要自由拉伸文本框大小</a:t>
              </a:r>
              <a:endParaRPr kumimoji="0" lang="en-US" altLang="zh-CN" sz="900" b="0" i="0" u="none" strike="noStrike" kern="1200" cap="none" spc="0" normalizeH="0" baseline="0" noProof="0" dirty="0">
                <a:ln>
                  <a:noFill/>
                </a:ln>
                <a:solidFill>
                  <a:srgbClr val="000000"/>
                </a:solidFill>
                <a:effectLst/>
                <a:uLnTx/>
                <a:uFillTx/>
                <a:cs typeface="+mn-ea"/>
                <a:sym typeface="+mn-lt"/>
              </a:endParaRPr>
            </a:p>
          </p:txBody>
        </p:sp>
      </p:grpSp>
      <p:grpSp>
        <p:nvGrpSpPr>
          <p:cNvPr id="48" name="组合 47"/>
          <p:cNvGrpSpPr/>
          <p:nvPr/>
        </p:nvGrpSpPr>
        <p:grpSpPr>
          <a:xfrm>
            <a:off x="0" y="5057776"/>
            <a:ext cx="9144000" cy="96440"/>
            <a:chOff x="0" y="6672263"/>
            <a:chExt cx="10844214" cy="185737"/>
          </a:xfrm>
        </p:grpSpPr>
        <p:sp>
          <p:nvSpPr>
            <p:cNvPr id="49" name="矩形 48"/>
            <p:cNvSpPr/>
            <p:nvPr/>
          </p:nvSpPr>
          <p:spPr>
            <a:xfrm>
              <a:off x="0" y="6672263"/>
              <a:ext cx="3614738" cy="185737"/>
            </a:xfrm>
            <a:prstGeom prst="rect">
              <a:avLst/>
            </a:prstGeom>
            <a:solidFill>
              <a:srgbClr val="934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1013" b="0" i="0" u="none" strike="noStrike" kern="1200" cap="none" spc="0" normalizeH="0" baseline="0" noProof="0">
                <a:ln>
                  <a:noFill/>
                </a:ln>
                <a:solidFill>
                  <a:prstClr val="white"/>
                </a:solidFill>
                <a:effectLst/>
                <a:uLnTx/>
                <a:uFillTx/>
                <a:cs typeface="+mn-ea"/>
                <a:sym typeface="+mn-lt"/>
              </a:endParaRPr>
            </a:p>
          </p:txBody>
        </p:sp>
        <p:sp>
          <p:nvSpPr>
            <p:cNvPr id="50" name="矩形 49"/>
            <p:cNvSpPr/>
            <p:nvPr/>
          </p:nvSpPr>
          <p:spPr>
            <a:xfrm>
              <a:off x="3614738" y="6672263"/>
              <a:ext cx="3614738" cy="185737"/>
            </a:xfrm>
            <a:prstGeom prst="rect">
              <a:avLst/>
            </a:prstGeom>
            <a:solidFill>
              <a:srgbClr val="B477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1013" b="0" i="0" u="none" strike="noStrike" kern="1200" cap="none" spc="0" normalizeH="0" baseline="0" noProof="0">
                <a:ln>
                  <a:noFill/>
                </a:ln>
                <a:solidFill>
                  <a:prstClr val="white"/>
                </a:solidFill>
                <a:effectLst/>
                <a:uLnTx/>
                <a:uFillTx/>
                <a:cs typeface="+mn-ea"/>
                <a:sym typeface="+mn-lt"/>
              </a:endParaRPr>
            </a:p>
          </p:txBody>
        </p:sp>
        <p:sp>
          <p:nvSpPr>
            <p:cNvPr id="51" name="矩形 50"/>
            <p:cNvSpPr/>
            <p:nvPr/>
          </p:nvSpPr>
          <p:spPr>
            <a:xfrm>
              <a:off x="7229476" y="6672263"/>
              <a:ext cx="3614738" cy="185737"/>
            </a:xfrm>
            <a:prstGeom prst="rect">
              <a:avLst/>
            </a:prstGeom>
            <a:solidFill>
              <a:srgbClr val="FCAF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1013" b="0" i="0" u="none" strike="noStrike" kern="1200" cap="none" spc="0" normalizeH="0" baseline="0" noProof="0">
                <a:ln>
                  <a:noFill/>
                </a:ln>
                <a:solidFill>
                  <a:prstClr val="white"/>
                </a:solidFill>
                <a:effectLst/>
                <a:uLnTx/>
                <a:uFillTx/>
                <a:cs typeface="+mn-ea"/>
                <a:sym typeface="+mn-lt"/>
              </a:endParaRPr>
            </a:p>
          </p:txBody>
        </p:sp>
      </p:grpSp>
      <p:sp>
        <p:nvSpPr>
          <p:cNvPr id="53" name="矩形 52"/>
          <p:cNvSpPr/>
          <p:nvPr/>
        </p:nvSpPr>
        <p:spPr>
          <a:xfrm>
            <a:off x="9072563" y="123511"/>
            <a:ext cx="85725" cy="473501"/>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1013" b="0" i="0" u="none" strike="noStrike" kern="1200" cap="none" spc="0" normalizeH="0" baseline="0" noProof="0">
              <a:ln>
                <a:noFill/>
              </a:ln>
              <a:solidFill>
                <a:prstClr val="white"/>
              </a:solidFill>
              <a:effectLst/>
              <a:uLnTx/>
              <a:uFillTx/>
              <a:cs typeface="+mn-ea"/>
              <a:sym typeface="+mn-lt"/>
            </a:endParaRPr>
          </a:p>
        </p:txBody>
      </p:sp>
    </p:spTree>
    <p:extLst>
      <p:ext uri="{BB962C8B-B14F-4D97-AF65-F5344CB8AC3E}">
        <p14:creationId xmlns:p14="http://schemas.microsoft.com/office/powerpoint/2010/main" val="2759455881"/>
      </p:ext>
    </p:extLst>
  </p:cSld>
  <p:clrMapOvr>
    <a:masterClrMapping/>
  </p:clrMapOvr>
  <p:transition spd="med" advClick="0" advTm="0">
    <p:pull/>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8" name="组合 47"/>
          <p:cNvGrpSpPr/>
          <p:nvPr/>
        </p:nvGrpSpPr>
        <p:grpSpPr>
          <a:xfrm>
            <a:off x="0" y="5057776"/>
            <a:ext cx="9144000" cy="96440"/>
            <a:chOff x="0" y="6672263"/>
            <a:chExt cx="10844214" cy="185737"/>
          </a:xfrm>
        </p:grpSpPr>
        <p:sp>
          <p:nvSpPr>
            <p:cNvPr id="49" name="矩形 48"/>
            <p:cNvSpPr/>
            <p:nvPr/>
          </p:nvSpPr>
          <p:spPr>
            <a:xfrm>
              <a:off x="0" y="6672263"/>
              <a:ext cx="3614738" cy="185737"/>
            </a:xfrm>
            <a:prstGeom prst="rect">
              <a:avLst/>
            </a:prstGeom>
            <a:solidFill>
              <a:srgbClr val="934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1013" b="0" i="0" u="none" strike="noStrike" kern="1200" cap="none" spc="0" normalizeH="0" baseline="0" noProof="0">
                <a:ln>
                  <a:noFill/>
                </a:ln>
                <a:solidFill>
                  <a:prstClr val="white"/>
                </a:solidFill>
                <a:effectLst/>
                <a:uLnTx/>
                <a:uFillTx/>
                <a:cs typeface="+mn-ea"/>
                <a:sym typeface="+mn-lt"/>
              </a:endParaRPr>
            </a:p>
          </p:txBody>
        </p:sp>
        <p:sp>
          <p:nvSpPr>
            <p:cNvPr id="50" name="矩形 49"/>
            <p:cNvSpPr/>
            <p:nvPr/>
          </p:nvSpPr>
          <p:spPr>
            <a:xfrm>
              <a:off x="3614738" y="6672263"/>
              <a:ext cx="3614738" cy="185737"/>
            </a:xfrm>
            <a:prstGeom prst="rect">
              <a:avLst/>
            </a:prstGeom>
            <a:solidFill>
              <a:srgbClr val="B477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1013" b="0" i="0" u="none" strike="noStrike" kern="1200" cap="none" spc="0" normalizeH="0" baseline="0" noProof="0">
                <a:ln>
                  <a:noFill/>
                </a:ln>
                <a:solidFill>
                  <a:prstClr val="white"/>
                </a:solidFill>
                <a:effectLst/>
                <a:uLnTx/>
                <a:uFillTx/>
                <a:cs typeface="+mn-ea"/>
                <a:sym typeface="+mn-lt"/>
              </a:endParaRPr>
            </a:p>
          </p:txBody>
        </p:sp>
        <p:sp>
          <p:nvSpPr>
            <p:cNvPr id="51" name="矩形 50"/>
            <p:cNvSpPr/>
            <p:nvPr/>
          </p:nvSpPr>
          <p:spPr>
            <a:xfrm>
              <a:off x="7229476" y="6672263"/>
              <a:ext cx="3614738" cy="185737"/>
            </a:xfrm>
            <a:prstGeom prst="rect">
              <a:avLst/>
            </a:prstGeom>
            <a:solidFill>
              <a:srgbClr val="FCAF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1013" b="0" i="0" u="none" strike="noStrike" kern="1200" cap="none" spc="0" normalizeH="0" baseline="0" noProof="0">
                <a:ln>
                  <a:noFill/>
                </a:ln>
                <a:solidFill>
                  <a:prstClr val="white"/>
                </a:solidFill>
                <a:effectLst/>
                <a:uLnTx/>
                <a:uFillTx/>
                <a:cs typeface="+mn-ea"/>
                <a:sym typeface="+mn-lt"/>
              </a:endParaRPr>
            </a:p>
          </p:txBody>
        </p:sp>
      </p:grpSp>
      <p:sp>
        <p:nvSpPr>
          <p:cNvPr id="41" name="Rectangle 12"/>
          <p:cNvSpPr/>
          <p:nvPr/>
        </p:nvSpPr>
        <p:spPr bwMode="auto">
          <a:xfrm>
            <a:off x="3592169" y="1808999"/>
            <a:ext cx="1865657" cy="2192053"/>
          </a:xfrm>
          <a:prstGeom prst="rect">
            <a:avLst/>
          </a:prstGeom>
          <a:solidFill>
            <a:sysClr val="window" lastClr="FFFFFF"/>
          </a:solidFill>
          <a:ln w="9525" cap="flat" cmpd="sng" algn="ctr">
            <a:solidFill>
              <a:srgbClr val="934500"/>
            </a:solidFill>
            <a:prstDash val="solid"/>
          </a:ln>
          <a:effectLst/>
        </p:spPr>
        <p:txBody>
          <a:bodyPr anchor="ctr"/>
          <a:lstStyle/>
          <a:p>
            <a:pPr marL="0" marR="0" lvl="0" indent="0" algn="ctr" defTabSz="457028" rtl="0" eaLnBrk="1" fontAlgn="auto" latinLnBrk="0" hangingPunct="1">
              <a:lnSpc>
                <a:spcPct val="80000"/>
              </a:lnSpc>
              <a:spcBef>
                <a:spcPts val="0"/>
              </a:spcBef>
              <a:spcAft>
                <a:spcPts val="0"/>
              </a:spcAft>
              <a:buClrTx/>
              <a:buSzTx/>
              <a:buFontTx/>
              <a:buNone/>
              <a:tabLst/>
              <a:defRPr/>
            </a:pPr>
            <a:endParaRPr kumimoji="0" lang="en-US" sz="1013" b="0" i="0" u="none" strike="noStrike" kern="0" cap="none" spc="0" normalizeH="0" baseline="0" noProof="0" dirty="0">
              <a:ln>
                <a:noFill/>
              </a:ln>
              <a:solidFill>
                <a:srgbClr val="797979"/>
              </a:solidFill>
              <a:effectLst/>
              <a:uLnTx/>
              <a:uFillTx/>
              <a:cs typeface="+mn-ea"/>
              <a:sym typeface="+mn-lt"/>
            </a:endParaRPr>
          </a:p>
        </p:txBody>
      </p:sp>
      <p:sp>
        <p:nvSpPr>
          <p:cNvPr id="42" name="Rectangle 13"/>
          <p:cNvSpPr/>
          <p:nvPr/>
        </p:nvSpPr>
        <p:spPr bwMode="auto">
          <a:xfrm>
            <a:off x="3592168" y="1304239"/>
            <a:ext cx="1882348" cy="504760"/>
          </a:xfrm>
          <a:prstGeom prst="rect">
            <a:avLst/>
          </a:prstGeom>
          <a:solidFill>
            <a:srgbClr val="934500"/>
          </a:solidFill>
          <a:ln w="9525" cap="flat" cmpd="sng" algn="ctr">
            <a:noFill/>
            <a:prstDash val="solid"/>
          </a:ln>
          <a:effectLst/>
        </p:spPr>
        <p:txBody>
          <a:bodyPr anchor="ctr"/>
          <a:lstStyle/>
          <a:p>
            <a:pPr marL="0" marR="0" lvl="0" indent="0" algn="ctr" defTabSz="457028"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cs typeface="+mn-ea"/>
              <a:sym typeface="+mn-lt"/>
            </a:endParaRPr>
          </a:p>
        </p:txBody>
      </p:sp>
      <p:sp>
        <p:nvSpPr>
          <p:cNvPr id="43" name="Rectangle 14"/>
          <p:cNvSpPr/>
          <p:nvPr/>
        </p:nvSpPr>
        <p:spPr bwMode="auto">
          <a:xfrm>
            <a:off x="3592168" y="4001051"/>
            <a:ext cx="1882348" cy="312696"/>
          </a:xfrm>
          <a:prstGeom prst="rect">
            <a:avLst/>
          </a:prstGeom>
          <a:solidFill>
            <a:srgbClr val="934500"/>
          </a:solidFill>
          <a:ln w="9525" cap="flat" cmpd="sng" algn="ctr">
            <a:noFill/>
            <a:prstDash val="solid"/>
          </a:ln>
          <a:effectLst/>
        </p:spPr>
        <p:txBody>
          <a:bodyPr tIns="0" bIns="34286" anchor="ctr"/>
          <a:lstStyle/>
          <a:p>
            <a:pPr marL="0" marR="0" lvl="0" indent="0" algn="ctr" defTabSz="457028"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schemeClr val="tx1">
                  <a:lumMod val="85000"/>
                  <a:lumOff val="15000"/>
                </a:schemeClr>
              </a:solidFill>
              <a:effectLst/>
              <a:uLnTx/>
              <a:uFillTx/>
              <a:cs typeface="+mn-ea"/>
              <a:sym typeface="+mn-lt"/>
            </a:endParaRPr>
          </a:p>
        </p:txBody>
      </p:sp>
      <p:sp>
        <p:nvSpPr>
          <p:cNvPr id="54" name="Rectangle 16"/>
          <p:cNvSpPr/>
          <p:nvPr/>
        </p:nvSpPr>
        <p:spPr bwMode="auto">
          <a:xfrm>
            <a:off x="1669705" y="1970903"/>
            <a:ext cx="1565275" cy="1836499"/>
          </a:xfrm>
          <a:prstGeom prst="rect">
            <a:avLst/>
          </a:prstGeom>
          <a:solidFill>
            <a:sysClr val="window" lastClr="FFFFFF"/>
          </a:solidFill>
          <a:ln w="9525" cap="flat" cmpd="sng" algn="ctr">
            <a:solidFill>
              <a:srgbClr val="B47730"/>
            </a:solidFill>
            <a:prstDash val="solid"/>
          </a:ln>
          <a:effectLst/>
        </p:spPr>
        <p:txBody>
          <a:bodyPr anchor="ctr"/>
          <a:lstStyle/>
          <a:p>
            <a:pPr marL="0" marR="0" lvl="0" indent="0" algn="ctr" defTabSz="457028" rtl="0" eaLnBrk="1" fontAlgn="auto" latinLnBrk="0" hangingPunct="1">
              <a:lnSpc>
                <a:spcPct val="80000"/>
              </a:lnSpc>
              <a:spcBef>
                <a:spcPts val="0"/>
              </a:spcBef>
              <a:spcAft>
                <a:spcPts val="0"/>
              </a:spcAft>
              <a:buClrTx/>
              <a:buSzTx/>
              <a:buFontTx/>
              <a:buNone/>
              <a:tabLst/>
              <a:defRPr/>
            </a:pPr>
            <a:endParaRPr kumimoji="0" lang="en-US" sz="900" b="0" i="0" u="none" strike="noStrike" kern="0" cap="none" spc="0" normalizeH="0" baseline="0" noProof="0" dirty="0">
              <a:ln>
                <a:noFill/>
              </a:ln>
              <a:solidFill>
                <a:schemeClr val="tx1">
                  <a:lumMod val="85000"/>
                  <a:lumOff val="15000"/>
                </a:schemeClr>
              </a:solidFill>
              <a:effectLst/>
              <a:uLnTx/>
              <a:uFillTx/>
              <a:cs typeface="+mn-ea"/>
              <a:sym typeface="+mn-lt"/>
            </a:endParaRPr>
          </a:p>
        </p:txBody>
      </p:sp>
      <p:sp>
        <p:nvSpPr>
          <p:cNvPr id="55" name="Rectangle 17"/>
          <p:cNvSpPr/>
          <p:nvPr/>
        </p:nvSpPr>
        <p:spPr bwMode="auto">
          <a:xfrm>
            <a:off x="1663356" y="1548683"/>
            <a:ext cx="1574800" cy="422220"/>
          </a:xfrm>
          <a:prstGeom prst="rect">
            <a:avLst/>
          </a:prstGeom>
          <a:solidFill>
            <a:srgbClr val="B47730"/>
          </a:solidFill>
          <a:ln w="9525" cap="flat" cmpd="sng" algn="ctr">
            <a:noFill/>
            <a:prstDash val="solid"/>
          </a:ln>
          <a:effectLst/>
        </p:spPr>
        <p:txBody>
          <a:bodyPr anchor="ctr"/>
          <a:lstStyle/>
          <a:p>
            <a:pPr marL="0" marR="0" lvl="0" indent="0" algn="l" defTabSz="342900" rtl="0" eaLnBrk="1" fontAlgn="auto" latinLnBrk="0" hangingPunct="1">
              <a:lnSpc>
                <a:spcPct val="100000"/>
              </a:lnSpc>
              <a:spcBef>
                <a:spcPct val="0"/>
              </a:spcBef>
              <a:spcAft>
                <a:spcPts val="0"/>
              </a:spcAft>
              <a:buClrTx/>
              <a:buSzTx/>
              <a:buFontTx/>
              <a:buNone/>
              <a:tabLst/>
              <a:defRPr/>
            </a:pPr>
            <a:endParaRPr kumimoji="0" lang="en-US" altLang="zh-CN" sz="1013" b="1" i="0" u="none" strike="noStrike" kern="1200" cap="none" spc="0" normalizeH="0" baseline="0" noProof="0" dirty="0">
              <a:ln>
                <a:noFill/>
              </a:ln>
              <a:solidFill>
                <a:prstClr val="white"/>
              </a:solidFill>
              <a:effectLst/>
              <a:uLnTx/>
              <a:uFillTx/>
              <a:cs typeface="+mn-ea"/>
              <a:sym typeface="+mn-lt"/>
            </a:endParaRPr>
          </a:p>
        </p:txBody>
      </p:sp>
      <p:sp>
        <p:nvSpPr>
          <p:cNvPr id="56" name="Rectangle 18"/>
          <p:cNvSpPr/>
          <p:nvPr/>
        </p:nvSpPr>
        <p:spPr bwMode="auto">
          <a:xfrm>
            <a:off x="1663356" y="3807401"/>
            <a:ext cx="1574800" cy="261903"/>
          </a:xfrm>
          <a:prstGeom prst="rect">
            <a:avLst/>
          </a:prstGeom>
          <a:solidFill>
            <a:srgbClr val="B47730"/>
          </a:solidFill>
          <a:ln w="9525" cap="flat" cmpd="sng" algn="ctr">
            <a:noFill/>
            <a:prstDash val="solid"/>
          </a:ln>
          <a:effectLst/>
        </p:spPr>
        <p:txBody>
          <a:bodyPr tIns="0" bIns="34286" anchor="ctr"/>
          <a:lstStyle/>
          <a:p>
            <a:pPr marL="0" marR="0" lvl="0" indent="0" algn="ctr" defTabSz="457028" rtl="0" eaLnBrk="1" fontAlgn="auto" latinLnBrk="0" hangingPunct="1">
              <a:lnSpc>
                <a:spcPct val="100000"/>
              </a:lnSpc>
              <a:spcBef>
                <a:spcPts val="0"/>
              </a:spcBef>
              <a:spcAft>
                <a:spcPts val="0"/>
              </a:spcAft>
              <a:buClrTx/>
              <a:buSzTx/>
              <a:buFontTx/>
              <a:buNone/>
              <a:tabLst/>
              <a:defRPr/>
            </a:pPr>
            <a:endParaRPr kumimoji="0" lang="en-US" sz="1013" b="0" i="0" u="none" strike="noStrike" kern="0" cap="none" spc="0" normalizeH="0" baseline="0" noProof="0" dirty="0">
              <a:ln>
                <a:noFill/>
              </a:ln>
              <a:solidFill>
                <a:schemeClr val="tx1">
                  <a:lumMod val="85000"/>
                  <a:lumOff val="15000"/>
                </a:schemeClr>
              </a:solidFill>
              <a:effectLst/>
              <a:uLnTx/>
              <a:uFillTx/>
              <a:cs typeface="+mn-ea"/>
              <a:sym typeface="+mn-lt"/>
            </a:endParaRPr>
          </a:p>
        </p:txBody>
      </p:sp>
      <p:sp>
        <p:nvSpPr>
          <p:cNvPr id="57" name="Rectangle 20"/>
          <p:cNvSpPr/>
          <p:nvPr/>
        </p:nvSpPr>
        <p:spPr bwMode="auto">
          <a:xfrm>
            <a:off x="5843588" y="1961379"/>
            <a:ext cx="1557338" cy="1836499"/>
          </a:xfrm>
          <a:prstGeom prst="rect">
            <a:avLst/>
          </a:prstGeom>
          <a:solidFill>
            <a:sysClr val="window" lastClr="FFFFFF"/>
          </a:solidFill>
          <a:ln w="9525" cap="flat" cmpd="sng" algn="ctr">
            <a:solidFill>
              <a:srgbClr val="FCAF26"/>
            </a:solidFill>
            <a:prstDash val="solid"/>
          </a:ln>
          <a:effectLst/>
        </p:spPr>
        <p:txBody>
          <a:bodyPr anchor="ctr"/>
          <a:lstStyle/>
          <a:p>
            <a:pPr marL="0" marR="0" lvl="0" indent="0" algn="ctr" defTabSz="457028" rtl="0" eaLnBrk="1" fontAlgn="auto" latinLnBrk="0" hangingPunct="1">
              <a:lnSpc>
                <a:spcPct val="80000"/>
              </a:lnSpc>
              <a:spcBef>
                <a:spcPts val="0"/>
              </a:spcBef>
              <a:spcAft>
                <a:spcPts val="0"/>
              </a:spcAft>
              <a:buClrTx/>
              <a:buSzTx/>
              <a:buFontTx/>
              <a:buNone/>
              <a:tabLst/>
              <a:defRPr/>
            </a:pPr>
            <a:endParaRPr kumimoji="0" lang="en-US" sz="900" b="0" i="0" u="none" strike="noStrike" kern="0" cap="none" spc="0" normalizeH="0" baseline="0" noProof="0" dirty="0">
              <a:ln>
                <a:noFill/>
              </a:ln>
              <a:solidFill>
                <a:schemeClr val="tx1">
                  <a:lumMod val="85000"/>
                  <a:lumOff val="15000"/>
                </a:schemeClr>
              </a:solidFill>
              <a:effectLst/>
              <a:uLnTx/>
              <a:uFillTx/>
              <a:cs typeface="+mn-ea"/>
              <a:sym typeface="+mn-lt"/>
            </a:endParaRPr>
          </a:p>
        </p:txBody>
      </p:sp>
      <p:sp>
        <p:nvSpPr>
          <p:cNvPr id="58" name="Rectangle 21"/>
          <p:cNvSpPr/>
          <p:nvPr/>
        </p:nvSpPr>
        <p:spPr bwMode="auto">
          <a:xfrm>
            <a:off x="5846418" y="1539158"/>
            <a:ext cx="1574800" cy="422220"/>
          </a:xfrm>
          <a:prstGeom prst="rect">
            <a:avLst/>
          </a:prstGeom>
          <a:solidFill>
            <a:srgbClr val="FCAF26"/>
          </a:solidFill>
          <a:ln w="9525" cap="flat" cmpd="sng" algn="ctr">
            <a:noFill/>
            <a:prstDash val="solid"/>
          </a:ln>
          <a:effectLst/>
        </p:spPr>
        <p:txBody>
          <a:bodyPr anchor="ctr"/>
          <a:lstStyle/>
          <a:p>
            <a:pPr marL="0" marR="0" lvl="0" indent="0" algn="ctr" defTabSz="457028" rtl="0" eaLnBrk="1" fontAlgn="auto" latinLnBrk="0" hangingPunct="1">
              <a:lnSpc>
                <a:spcPct val="100000"/>
              </a:lnSpc>
              <a:spcBef>
                <a:spcPts val="0"/>
              </a:spcBef>
              <a:spcAft>
                <a:spcPts val="0"/>
              </a:spcAft>
              <a:buClrTx/>
              <a:buSzTx/>
              <a:buFontTx/>
              <a:buNone/>
              <a:tabLst/>
              <a:defRPr/>
            </a:pPr>
            <a:endParaRPr kumimoji="0" lang="en-US" sz="1650" b="0" i="0" u="none" strike="noStrike" kern="0" cap="none" spc="0" normalizeH="0" baseline="0" noProof="0" dirty="0">
              <a:ln>
                <a:noFill/>
              </a:ln>
              <a:solidFill>
                <a:prstClr val="white"/>
              </a:solidFill>
              <a:effectLst/>
              <a:uLnTx/>
              <a:uFillTx/>
              <a:cs typeface="+mn-ea"/>
              <a:sym typeface="+mn-lt"/>
            </a:endParaRPr>
          </a:p>
        </p:txBody>
      </p:sp>
      <p:sp>
        <p:nvSpPr>
          <p:cNvPr id="59" name="Rectangle 22"/>
          <p:cNvSpPr/>
          <p:nvPr/>
        </p:nvSpPr>
        <p:spPr bwMode="auto">
          <a:xfrm>
            <a:off x="5846418" y="3797877"/>
            <a:ext cx="1574800" cy="261903"/>
          </a:xfrm>
          <a:prstGeom prst="rect">
            <a:avLst/>
          </a:prstGeom>
          <a:solidFill>
            <a:srgbClr val="FCAF26"/>
          </a:solidFill>
          <a:ln w="9525" cap="flat" cmpd="sng" algn="ctr">
            <a:noFill/>
            <a:prstDash val="solid"/>
          </a:ln>
          <a:effectLst/>
        </p:spPr>
        <p:txBody>
          <a:bodyPr tIns="0" bIns="34286" anchor="ctr"/>
          <a:lstStyle/>
          <a:p>
            <a:pPr marL="0" marR="0" lvl="0" indent="0" algn="ctr" defTabSz="457028" rtl="0" eaLnBrk="1" fontAlgn="auto" latinLnBrk="0" hangingPunct="1">
              <a:lnSpc>
                <a:spcPct val="100000"/>
              </a:lnSpc>
              <a:spcBef>
                <a:spcPts val="0"/>
              </a:spcBef>
              <a:spcAft>
                <a:spcPts val="0"/>
              </a:spcAft>
              <a:buClrTx/>
              <a:buSzTx/>
              <a:buFontTx/>
              <a:buNone/>
              <a:tabLst/>
              <a:defRPr/>
            </a:pPr>
            <a:endParaRPr kumimoji="0" lang="en-US" sz="1013" b="0" i="0" u="none" strike="noStrike" kern="0" cap="none" spc="0" normalizeH="0" baseline="0" noProof="0" dirty="0">
              <a:ln>
                <a:noFill/>
              </a:ln>
              <a:solidFill>
                <a:schemeClr val="tx1">
                  <a:lumMod val="85000"/>
                  <a:lumOff val="15000"/>
                </a:schemeClr>
              </a:solidFill>
              <a:effectLst/>
              <a:uLnTx/>
              <a:uFillTx/>
              <a:cs typeface="+mn-ea"/>
              <a:sym typeface="+mn-lt"/>
            </a:endParaRPr>
          </a:p>
        </p:txBody>
      </p:sp>
      <p:sp>
        <p:nvSpPr>
          <p:cNvPr id="60" name="矩形 59"/>
          <p:cNvSpPr/>
          <p:nvPr/>
        </p:nvSpPr>
        <p:spPr>
          <a:xfrm>
            <a:off x="1993248" y="1621293"/>
            <a:ext cx="704039" cy="248209"/>
          </a:xfrm>
          <a:prstGeom prst="rect">
            <a:avLst/>
          </a:prstGeom>
        </p:spPr>
        <p:txBody>
          <a:bodyPr wrap="none">
            <a:spAutoFit/>
          </a:bodyPr>
          <a:lstStyle/>
          <a:p>
            <a:pPr marL="0" marR="0" lvl="0" indent="0" algn="l" defTabSz="342900" rtl="0" eaLnBrk="1" fontAlgn="auto" latinLnBrk="0" hangingPunct="1">
              <a:lnSpc>
                <a:spcPct val="100000"/>
              </a:lnSpc>
              <a:spcBef>
                <a:spcPct val="0"/>
              </a:spcBef>
              <a:spcAft>
                <a:spcPts val="0"/>
              </a:spcAft>
              <a:buClrTx/>
              <a:buSzTx/>
              <a:buFontTx/>
              <a:buNone/>
              <a:tabLst/>
              <a:defRPr/>
            </a:pPr>
            <a:r>
              <a:rPr kumimoji="0" lang="zh-CN" altLang="en-US" sz="1013" b="1" i="0" u="none" strike="noStrike" kern="1200" cap="none" spc="0" normalizeH="0" baseline="0" noProof="0" dirty="0">
                <a:ln>
                  <a:noFill/>
                </a:ln>
                <a:solidFill>
                  <a:prstClr val="white"/>
                </a:solidFill>
                <a:effectLst/>
                <a:uLnTx/>
                <a:uFillTx/>
                <a:cs typeface="+mn-ea"/>
                <a:sym typeface="+mn-lt"/>
              </a:rPr>
              <a:t>添加标题</a:t>
            </a:r>
            <a:endParaRPr kumimoji="0" lang="en-US" altLang="zh-CN" sz="1013" b="1" i="0" u="none" strike="noStrike" kern="1200" cap="none" spc="0" normalizeH="0" baseline="0" noProof="0" dirty="0">
              <a:ln>
                <a:noFill/>
              </a:ln>
              <a:solidFill>
                <a:prstClr val="white"/>
              </a:solidFill>
              <a:effectLst/>
              <a:uLnTx/>
              <a:uFillTx/>
              <a:cs typeface="+mn-ea"/>
              <a:sym typeface="+mn-lt"/>
            </a:endParaRPr>
          </a:p>
        </p:txBody>
      </p:sp>
      <p:sp>
        <p:nvSpPr>
          <p:cNvPr id="61" name="矩形 60"/>
          <p:cNvSpPr/>
          <p:nvPr/>
        </p:nvSpPr>
        <p:spPr>
          <a:xfrm>
            <a:off x="4111708" y="1418120"/>
            <a:ext cx="704039" cy="248209"/>
          </a:xfrm>
          <a:prstGeom prst="rect">
            <a:avLst/>
          </a:prstGeom>
        </p:spPr>
        <p:txBody>
          <a:bodyPr wrap="none">
            <a:spAutoFit/>
          </a:bodyPr>
          <a:lstStyle/>
          <a:p>
            <a:pPr marL="0" marR="0" lvl="0" indent="0" algn="l" defTabSz="342900" rtl="0" eaLnBrk="1" fontAlgn="auto" latinLnBrk="0" hangingPunct="1">
              <a:lnSpc>
                <a:spcPct val="100000"/>
              </a:lnSpc>
              <a:spcBef>
                <a:spcPct val="0"/>
              </a:spcBef>
              <a:spcAft>
                <a:spcPts val="0"/>
              </a:spcAft>
              <a:buClrTx/>
              <a:buSzTx/>
              <a:buFontTx/>
              <a:buNone/>
              <a:tabLst/>
              <a:defRPr/>
            </a:pPr>
            <a:r>
              <a:rPr kumimoji="0" lang="zh-CN" altLang="en-US" sz="1013" b="1" i="0" u="none" strike="noStrike" kern="1200" cap="none" spc="0" normalizeH="0" baseline="0" noProof="0" dirty="0">
                <a:ln>
                  <a:noFill/>
                </a:ln>
                <a:solidFill>
                  <a:prstClr val="white"/>
                </a:solidFill>
                <a:effectLst/>
                <a:uLnTx/>
                <a:uFillTx/>
                <a:cs typeface="+mn-ea"/>
                <a:sym typeface="+mn-lt"/>
              </a:rPr>
              <a:t>添加标题</a:t>
            </a:r>
            <a:endParaRPr kumimoji="0" lang="en-US" altLang="zh-CN" sz="1013" b="1" i="0" u="none" strike="noStrike" kern="1200" cap="none" spc="0" normalizeH="0" baseline="0" noProof="0" dirty="0">
              <a:ln>
                <a:noFill/>
              </a:ln>
              <a:solidFill>
                <a:prstClr val="white"/>
              </a:solidFill>
              <a:effectLst/>
              <a:uLnTx/>
              <a:uFillTx/>
              <a:cs typeface="+mn-ea"/>
              <a:sym typeface="+mn-lt"/>
            </a:endParaRPr>
          </a:p>
        </p:txBody>
      </p:sp>
      <p:sp>
        <p:nvSpPr>
          <p:cNvPr id="62" name="矩形 61"/>
          <p:cNvSpPr/>
          <p:nvPr/>
        </p:nvSpPr>
        <p:spPr>
          <a:xfrm>
            <a:off x="6218320" y="1621293"/>
            <a:ext cx="704039" cy="248209"/>
          </a:xfrm>
          <a:prstGeom prst="rect">
            <a:avLst/>
          </a:prstGeom>
        </p:spPr>
        <p:txBody>
          <a:bodyPr wrap="none">
            <a:spAutoFit/>
          </a:bodyPr>
          <a:lstStyle/>
          <a:p>
            <a:pPr marL="0" marR="0" lvl="0" indent="0" algn="l" defTabSz="342900" rtl="0" eaLnBrk="1" fontAlgn="auto" latinLnBrk="0" hangingPunct="1">
              <a:lnSpc>
                <a:spcPct val="100000"/>
              </a:lnSpc>
              <a:spcBef>
                <a:spcPct val="0"/>
              </a:spcBef>
              <a:spcAft>
                <a:spcPts val="0"/>
              </a:spcAft>
              <a:buClrTx/>
              <a:buSzTx/>
              <a:buFontTx/>
              <a:buNone/>
              <a:tabLst/>
              <a:defRPr/>
            </a:pPr>
            <a:r>
              <a:rPr kumimoji="0" lang="zh-CN" altLang="en-US" sz="1013" b="1" i="0" u="none" strike="noStrike" kern="1200" cap="none" spc="0" normalizeH="0" baseline="0" noProof="0" dirty="0">
                <a:ln>
                  <a:noFill/>
                </a:ln>
                <a:solidFill>
                  <a:prstClr val="white"/>
                </a:solidFill>
                <a:effectLst/>
                <a:uLnTx/>
                <a:uFillTx/>
                <a:cs typeface="+mn-ea"/>
                <a:sym typeface="+mn-lt"/>
              </a:rPr>
              <a:t>添加标题</a:t>
            </a:r>
            <a:endParaRPr kumimoji="0" lang="en-US" altLang="zh-CN" sz="1013" b="1" i="0" u="none" strike="noStrike" kern="1200" cap="none" spc="0" normalizeH="0" baseline="0" noProof="0" dirty="0">
              <a:ln>
                <a:noFill/>
              </a:ln>
              <a:solidFill>
                <a:prstClr val="white"/>
              </a:solidFill>
              <a:effectLst/>
              <a:uLnTx/>
              <a:uFillTx/>
              <a:cs typeface="+mn-ea"/>
              <a:sym typeface="+mn-lt"/>
            </a:endParaRPr>
          </a:p>
        </p:txBody>
      </p:sp>
      <p:sp>
        <p:nvSpPr>
          <p:cNvPr id="63" name="矩形 62"/>
          <p:cNvSpPr/>
          <p:nvPr/>
        </p:nvSpPr>
        <p:spPr>
          <a:xfrm>
            <a:off x="1877226" y="2381524"/>
            <a:ext cx="1246975" cy="1163395"/>
          </a:xfrm>
          <a:prstGeom prst="rect">
            <a:avLst/>
          </a:prstGeom>
          <a:noFill/>
        </p:spPr>
        <p:txBody>
          <a:bodyPr wrap="square" lIns="0" tIns="0" rIns="0" bIns="0" rtlCol="0" anchor="t" anchorCtr="0">
            <a:spAutoFit/>
          </a:bodyPr>
          <a:lstStyle/>
          <a:p>
            <a:pPr marL="0" marR="0" lvl="0" indent="0" algn="ctr" defTabSz="912613" rtl="0" eaLnBrk="1" fontAlgn="auto" latinLnBrk="0" hangingPunct="1">
              <a:lnSpc>
                <a:spcPct val="120000"/>
              </a:lnSpc>
              <a:spcBef>
                <a:spcPct val="20000"/>
              </a:spcBef>
              <a:spcAft>
                <a:spcPts val="0"/>
              </a:spcAft>
              <a:buClrTx/>
              <a:buSzTx/>
              <a:buFontTx/>
              <a:buNone/>
              <a:tabLst/>
              <a:defRPr/>
            </a:pPr>
            <a:r>
              <a:rPr kumimoji="0" lang="zh-CN" altLang="en-US" sz="1050" b="0" i="0" u="none" strike="noStrike" kern="1200" cap="none" spc="0" normalizeH="0" baseline="0" noProof="0" dirty="0">
                <a:ln>
                  <a:noFill/>
                </a:ln>
                <a:solidFill>
                  <a:schemeClr val="tx1">
                    <a:lumMod val="85000"/>
                    <a:lumOff val="15000"/>
                  </a:schemeClr>
                </a:solidFill>
                <a:effectLst/>
                <a:uLnTx/>
                <a:uFillTx/>
                <a:cs typeface="+mn-ea"/>
                <a:sym typeface="+mn-lt"/>
              </a:rPr>
              <a:t>单击此处编辑您要的内容，建议您在展示时采用微软雅黑字体，本模版所有图形线条及其相应素材均可自由编辑、改色、替换。</a:t>
            </a:r>
            <a:endParaRPr kumimoji="0" lang="en-US" altLang="zh-CN" sz="1050" b="0" i="0" u="none" strike="noStrike" kern="1200" cap="none" spc="0" normalizeH="0" baseline="0" noProof="0" dirty="0">
              <a:ln>
                <a:noFill/>
              </a:ln>
              <a:solidFill>
                <a:schemeClr val="tx1">
                  <a:lumMod val="85000"/>
                  <a:lumOff val="15000"/>
                </a:schemeClr>
              </a:solidFill>
              <a:effectLst/>
              <a:uLnTx/>
              <a:uFillTx/>
              <a:cs typeface="+mn-ea"/>
              <a:sym typeface="+mn-lt"/>
            </a:endParaRPr>
          </a:p>
        </p:txBody>
      </p:sp>
      <p:sp>
        <p:nvSpPr>
          <p:cNvPr id="64" name="矩形 63"/>
          <p:cNvSpPr/>
          <p:nvPr/>
        </p:nvSpPr>
        <p:spPr>
          <a:xfrm>
            <a:off x="3903718" y="2381524"/>
            <a:ext cx="1246975" cy="1163395"/>
          </a:xfrm>
          <a:prstGeom prst="rect">
            <a:avLst/>
          </a:prstGeom>
          <a:noFill/>
        </p:spPr>
        <p:txBody>
          <a:bodyPr wrap="square" lIns="0" tIns="0" rIns="0" bIns="0" rtlCol="0" anchor="t" anchorCtr="0">
            <a:spAutoFit/>
          </a:bodyPr>
          <a:lstStyle/>
          <a:p>
            <a:pPr marL="0" marR="0" lvl="0" indent="0" algn="ctr" defTabSz="912613" rtl="0" eaLnBrk="1" fontAlgn="auto" latinLnBrk="0" hangingPunct="1">
              <a:lnSpc>
                <a:spcPct val="120000"/>
              </a:lnSpc>
              <a:spcBef>
                <a:spcPct val="20000"/>
              </a:spcBef>
              <a:spcAft>
                <a:spcPts val="0"/>
              </a:spcAft>
              <a:buClrTx/>
              <a:buSzTx/>
              <a:buFontTx/>
              <a:buNone/>
              <a:tabLst/>
              <a:defRPr/>
            </a:pPr>
            <a:r>
              <a:rPr kumimoji="0" lang="zh-CN" altLang="en-US" sz="1050" b="0" i="0" u="none" strike="noStrike" kern="1200" cap="none" spc="0" normalizeH="0" baseline="0" noProof="0" dirty="0">
                <a:ln>
                  <a:noFill/>
                </a:ln>
                <a:solidFill>
                  <a:schemeClr val="tx1">
                    <a:lumMod val="85000"/>
                    <a:lumOff val="15000"/>
                  </a:schemeClr>
                </a:solidFill>
                <a:effectLst/>
                <a:uLnTx/>
                <a:uFillTx/>
                <a:cs typeface="+mn-ea"/>
                <a:sym typeface="+mn-lt"/>
              </a:rPr>
              <a:t>单击此处编辑您要的内容，建议您在展示时采用微软雅黑字体，本模版所有图形线条及其相应素材均可自由编辑、改色、替换。</a:t>
            </a:r>
            <a:endParaRPr kumimoji="0" lang="en-US" altLang="zh-CN" sz="1050" b="0" i="0" u="none" strike="noStrike" kern="1200" cap="none" spc="0" normalizeH="0" baseline="0" noProof="0" dirty="0">
              <a:ln>
                <a:noFill/>
              </a:ln>
              <a:solidFill>
                <a:schemeClr val="tx1">
                  <a:lumMod val="85000"/>
                  <a:lumOff val="15000"/>
                </a:schemeClr>
              </a:solidFill>
              <a:effectLst/>
              <a:uLnTx/>
              <a:uFillTx/>
              <a:cs typeface="+mn-ea"/>
              <a:sym typeface="+mn-lt"/>
            </a:endParaRPr>
          </a:p>
        </p:txBody>
      </p:sp>
      <p:sp>
        <p:nvSpPr>
          <p:cNvPr id="65" name="矩形 64"/>
          <p:cNvSpPr/>
          <p:nvPr/>
        </p:nvSpPr>
        <p:spPr>
          <a:xfrm>
            <a:off x="6010330" y="2381524"/>
            <a:ext cx="1246975" cy="1163395"/>
          </a:xfrm>
          <a:prstGeom prst="rect">
            <a:avLst/>
          </a:prstGeom>
          <a:noFill/>
        </p:spPr>
        <p:txBody>
          <a:bodyPr wrap="square" lIns="0" tIns="0" rIns="0" bIns="0" rtlCol="0" anchor="t" anchorCtr="0">
            <a:spAutoFit/>
          </a:bodyPr>
          <a:lstStyle/>
          <a:p>
            <a:pPr marL="0" marR="0" lvl="0" indent="0" algn="ctr" defTabSz="912613" rtl="0" eaLnBrk="1" fontAlgn="auto" latinLnBrk="0" hangingPunct="1">
              <a:lnSpc>
                <a:spcPct val="120000"/>
              </a:lnSpc>
              <a:spcBef>
                <a:spcPct val="20000"/>
              </a:spcBef>
              <a:spcAft>
                <a:spcPts val="0"/>
              </a:spcAft>
              <a:buClrTx/>
              <a:buSzTx/>
              <a:buFontTx/>
              <a:buNone/>
              <a:tabLst/>
              <a:defRPr/>
            </a:pPr>
            <a:r>
              <a:rPr kumimoji="0" lang="zh-CN" altLang="en-US" sz="1050" b="0" i="0" u="none" strike="noStrike" kern="1200" cap="none" spc="0" normalizeH="0" baseline="0" noProof="0" dirty="0">
                <a:ln>
                  <a:noFill/>
                </a:ln>
                <a:solidFill>
                  <a:schemeClr val="tx1">
                    <a:lumMod val="85000"/>
                    <a:lumOff val="15000"/>
                  </a:schemeClr>
                </a:solidFill>
                <a:effectLst/>
                <a:uLnTx/>
                <a:uFillTx/>
                <a:cs typeface="+mn-ea"/>
                <a:sym typeface="+mn-lt"/>
              </a:rPr>
              <a:t>单击此处编辑您要的内容，建议您在展示时采用微软雅黑字体，本模版所有图形线条及其相应素材均可自由编辑、改色、替换。</a:t>
            </a:r>
            <a:endParaRPr kumimoji="0" lang="en-US" altLang="zh-CN" sz="1050" b="0" i="0" u="none" strike="noStrike" kern="1200" cap="none" spc="0" normalizeH="0" baseline="0" noProof="0" dirty="0">
              <a:ln>
                <a:noFill/>
              </a:ln>
              <a:solidFill>
                <a:schemeClr val="tx1">
                  <a:lumMod val="85000"/>
                  <a:lumOff val="15000"/>
                </a:schemeClr>
              </a:solidFill>
              <a:effectLst/>
              <a:uLnTx/>
              <a:uFillTx/>
              <a:cs typeface="+mn-ea"/>
              <a:sym typeface="+mn-lt"/>
            </a:endParaRPr>
          </a:p>
        </p:txBody>
      </p:sp>
    </p:spTree>
    <p:extLst>
      <p:ext uri="{BB962C8B-B14F-4D97-AF65-F5344CB8AC3E}">
        <p14:creationId xmlns:p14="http://schemas.microsoft.com/office/powerpoint/2010/main" val="1925900708"/>
      </p:ext>
    </p:extLst>
  </p:cSld>
  <p:clrMapOvr>
    <a:masterClrMapping/>
  </p:clrMapOvr>
  <p:transition spd="med" advClick="0" advTm="0">
    <p:pull/>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8" name="组合 47"/>
          <p:cNvGrpSpPr/>
          <p:nvPr/>
        </p:nvGrpSpPr>
        <p:grpSpPr>
          <a:xfrm>
            <a:off x="0" y="5057776"/>
            <a:ext cx="9144000" cy="96440"/>
            <a:chOff x="0" y="6672263"/>
            <a:chExt cx="10844214" cy="185737"/>
          </a:xfrm>
        </p:grpSpPr>
        <p:sp>
          <p:nvSpPr>
            <p:cNvPr id="49" name="矩形 48"/>
            <p:cNvSpPr/>
            <p:nvPr/>
          </p:nvSpPr>
          <p:spPr>
            <a:xfrm>
              <a:off x="0" y="6672263"/>
              <a:ext cx="3614738" cy="185737"/>
            </a:xfrm>
            <a:prstGeom prst="rect">
              <a:avLst/>
            </a:prstGeom>
            <a:solidFill>
              <a:srgbClr val="934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1013" b="0" i="0" u="none" strike="noStrike" kern="1200" cap="none" spc="0" normalizeH="0" baseline="0" noProof="0">
                <a:ln>
                  <a:noFill/>
                </a:ln>
                <a:solidFill>
                  <a:prstClr val="white"/>
                </a:solidFill>
                <a:effectLst/>
                <a:uLnTx/>
                <a:uFillTx/>
                <a:cs typeface="+mn-ea"/>
                <a:sym typeface="+mn-lt"/>
              </a:endParaRPr>
            </a:p>
          </p:txBody>
        </p:sp>
        <p:sp>
          <p:nvSpPr>
            <p:cNvPr id="50" name="矩形 49"/>
            <p:cNvSpPr/>
            <p:nvPr/>
          </p:nvSpPr>
          <p:spPr>
            <a:xfrm>
              <a:off x="3614738" y="6672263"/>
              <a:ext cx="3614738" cy="185737"/>
            </a:xfrm>
            <a:prstGeom prst="rect">
              <a:avLst/>
            </a:prstGeom>
            <a:solidFill>
              <a:srgbClr val="B477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1013" b="0" i="0" u="none" strike="noStrike" kern="1200" cap="none" spc="0" normalizeH="0" baseline="0" noProof="0">
                <a:ln>
                  <a:noFill/>
                </a:ln>
                <a:solidFill>
                  <a:prstClr val="white"/>
                </a:solidFill>
                <a:effectLst/>
                <a:uLnTx/>
                <a:uFillTx/>
                <a:cs typeface="+mn-ea"/>
                <a:sym typeface="+mn-lt"/>
              </a:endParaRPr>
            </a:p>
          </p:txBody>
        </p:sp>
        <p:sp>
          <p:nvSpPr>
            <p:cNvPr id="51" name="矩形 50"/>
            <p:cNvSpPr/>
            <p:nvPr/>
          </p:nvSpPr>
          <p:spPr>
            <a:xfrm>
              <a:off x="7229476" y="6672263"/>
              <a:ext cx="3614738" cy="185737"/>
            </a:xfrm>
            <a:prstGeom prst="rect">
              <a:avLst/>
            </a:prstGeom>
            <a:solidFill>
              <a:srgbClr val="FCAF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1013" b="0" i="0" u="none" strike="noStrike" kern="1200" cap="none" spc="0" normalizeH="0" baseline="0" noProof="0">
                <a:ln>
                  <a:noFill/>
                </a:ln>
                <a:solidFill>
                  <a:prstClr val="white"/>
                </a:solidFill>
                <a:effectLst/>
                <a:uLnTx/>
                <a:uFillTx/>
                <a:cs typeface="+mn-ea"/>
                <a:sym typeface="+mn-lt"/>
              </a:endParaRPr>
            </a:p>
          </p:txBody>
        </p:sp>
      </p:grpSp>
      <p:sp>
        <p:nvSpPr>
          <p:cNvPr id="28" name="AutoShape 1"/>
          <p:cNvSpPr>
            <a:spLocks/>
          </p:cNvSpPr>
          <p:nvPr/>
        </p:nvSpPr>
        <p:spPr bwMode="auto">
          <a:xfrm>
            <a:off x="1469224" y="1711051"/>
            <a:ext cx="579890" cy="579890"/>
          </a:xfrm>
          <a:custGeom>
            <a:avLst/>
            <a:gdLst>
              <a:gd name="T0" fmla="*/ 290498 w 19679"/>
              <a:gd name="T1" fmla="*/ 318871 h 19679"/>
              <a:gd name="T2" fmla="*/ 290498 w 19679"/>
              <a:gd name="T3" fmla="*/ 318871 h 19679"/>
              <a:gd name="T4" fmla="*/ 290498 w 19679"/>
              <a:gd name="T5" fmla="*/ 318871 h 19679"/>
              <a:gd name="T6" fmla="*/ 290498 w 19679"/>
              <a:gd name="T7" fmla="*/ 318871 h 196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934500"/>
          </a:solidFill>
          <a:ln w="25400" cap="flat" cmpd="sng">
            <a:solidFill>
              <a:srgbClr val="000000">
                <a:alpha val="0"/>
              </a:srgbClr>
            </a:solidFill>
            <a:prstDash val="solid"/>
            <a:miter lim="0"/>
            <a:headEnd/>
            <a:tailEnd/>
          </a:ln>
          <a:effectLst/>
          <a:extLst/>
        </p:spPr>
        <p:txBody>
          <a:bodyPr lIns="0" tIns="0" rIns="0" bIns="0"/>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zh-CN" altLang="en-US" sz="1013" b="0" i="0" u="none" strike="noStrike" kern="1200" cap="none" spc="0" normalizeH="0" baseline="0" noProof="0">
              <a:ln>
                <a:noFill/>
              </a:ln>
              <a:solidFill>
                <a:prstClr val="black"/>
              </a:solidFill>
              <a:effectLst/>
              <a:uLnTx/>
              <a:uFillTx/>
              <a:cs typeface="+mn-ea"/>
              <a:sym typeface="+mn-lt"/>
            </a:endParaRPr>
          </a:p>
        </p:txBody>
      </p:sp>
      <p:sp>
        <p:nvSpPr>
          <p:cNvPr id="29" name="AutoShape 2"/>
          <p:cNvSpPr>
            <a:spLocks/>
          </p:cNvSpPr>
          <p:nvPr/>
        </p:nvSpPr>
        <p:spPr bwMode="auto">
          <a:xfrm>
            <a:off x="1627664" y="1877411"/>
            <a:ext cx="267763" cy="221816"/>
          </a:xfrm>
          <a:custGeom>
            <a:avLst/>
            <a:gdLst>
              <a:gd name="T0" fmla="*/ 134144 w 21600"/>
              <a:gd name="T1" fmla="*/ 111125 h 21600"/>
              <a:gd name="T2" fmla="*/ 134144 w 21600"/>
              <a:gd name="T3" fmla="*/ 111125 h 21600"/>
              <a:gd name="T4" fmla="*/ 134144 w 21600"/>
              <a:gd name="T5" fmla="*/ 111125 h 21600"/>
              <a:gd name="T6" fmla="*/ 134144 w 21600"/>
              <a:gd name="T7" fmla="*/ 111125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20263" y="3223"/>
                </a:moveTo>
                <a:cubicBezTo>
                  <a:pt x="20633" y="3223"/>
                  <a:pt x="20946" y="3385"/>
                  <a:pt x="21208" y="3714"/>
                </a:cubicBezTo>
                <a:cubicBezTo>
                  <a:pt x="21470" y="4043"/>
                  <a:pt x="21600" y="4428"/>
                  <a:pt x="21600" y="4865"/>
                </a:cubicBezTo>
                <a:lnTo>
                  <a:pt x="21600" y="19983"/>
                </a:lnTo>
                <a:cubicBezTo>
                  <a:pt x="21600" y="20421"/>
                  <a:pt x="21470" y="20804"/>
                  <a:pt x="21208" y="21121"/>
                </a:cubicBezTo>
                <a:cubicBezTo>
                  <a:pt x="20946" y="21440"/>
                  <a:pt x="20633" y="21599"/>
                  <a:pt x="20263" y="21599"/>
                </a:cubicBezTo>
                <a:lnTo>
                  <a:pt x="1348" y="21599"/>
                </a:lnTo>
                <a:cubicBezTo>
                  <a:pt x="981" y="21599"/>
                  <a:pt x="662" y="21440"/>
                  <a:pt x="398" y="21121"/>
                </a:cubicBezTo>
                <a:cubicBezTo>
                  <a:pt x="134" y="20804"/>
                  <a:pt x="0" y="20421"/>
                  <a:pt x="0" y="19983"/>
                </a:cubicBezTo>
                <a:lnTo>
                  <a:pt x="0" y="4865"/>
                </a:lnTo>
                <a:cubicBezTo>
                  <a:pt x="0" y="4428"/>
                  <a:pt x="134" y="4043"/>
                  <a:pt x="398" y="3714"/>
                </a:cubicBezTo>
                <a:cubicBezTo>
                  <a:pt x="662" y="3385"/>
                  <a:pt x="981" y="3223"/>
                  <a:pt x="1348" y="3223"/>
                </a:cubicBezTo>
                <a:lnTo>
                  <a:pt x="5638" y="3223"/>
                </a:lnTo>
                <a:lnTo>
                  <a:pt x="6319" y="1460"/>
                </a:lnTo>
                <a:cubicBezTo>
                  <a:pt x="6458" y="1058"/>
                  <a:pt x="6718" y="714"/>
                  <a:pt x="7090" y="426"/>
                </a:cubicBezTo>
                <a:cubicBezTo>
                  <a:pt x="7467" y="144"/>
                  <a:pt x="7839" y="0"/>
                  <a:pt x="8204" y="0"/>
                </a:cubicBezTo>
                <a:lnTo>
                  <a:pt x="13396" y="0"/>
                </a:lnTo>
                <a:cubicBezTo>
                  <a:pt x="13763" y="0"/>
                  <a:pt x="14136" y="144"/>
                  <a:pt x="14510" y="426"/>
                </a:cubicBezTo>
                <a:cubicBezTo>
                  <a:pt x="14885" y="714"/>
                  <a:pt x="15147" y="1058"/>
                  <a:pt x="15294" y="1460"/>
                </a:cubicBezTo>
                <a:lnTo>
                  <a:pt x="15962" y="3223"/>
                </a:lnTo>
                <a:lnTo>
                  <a:pt x="20263" y="3223"/>
                </a:lnTo>
                <a:close/>
                <a:moveTo>
                  <a:pt x="10805" y="19184"/>
                </a:moveTo>
                <a:cubicBezTo>
                  <a:pt x="11572" y="19184"/>
                  <a:pt x="12299" y="19003"/>
                  <a:pt x="12987" y="18649"/>
                </a:cubicBezTo>
                <a:cubicBezTo>
                  <a:pt x="13673" y="18295"/>
                  <a:pt x="14270" y="17810"/>
                  <a:pt x="14775" y="17196"/>
                </a:cubicBezTo>
                <a:cubicBezTo>
                  <a:pt x="15279" y="16581"/>
                  <a:pt x="15678" y="15862"/>
                  <a:pt x="15974" y="15048"/>
                </a:cubicBezTo>
                <a:cubicBezTo>
                  <a:pt x="16270" y="14235"/>
                  <a:pt x="16420" y="13355"/>
                  <a:pt x="16420" y="12422"/>
                </a:cubicBezTo>
                <a:cubicBezTo>
                  <a:pt x="16420" y="11499"/>
                  <a:pt x="16270" y="10624"/>
                  <a:pt x="15974" y="9795"/>
                </a:cubicBezTo>
                <a:cubicBezTo>
                  <a:pt x="15678" y="8967"/>
                  <a:pt x="15279" y="8250"/>
                  <a:pt x="14775" y="7645"/>
                </a:cubicBezTo>
                <a:cubicBezTo>
                  <a:pt x="14270" y="7036"/>
                  <a:pt x="13673" y="6558"/>
                  <a:pt x="12987" y="6199"/>
                </a:cubicBezTo>
                <a:cubicBezTo>
                  <a:pt x="12299" y="5844"/>
                  <a:pt x="11572" y="5667"/>
                  <a:pt x="10805" y="5667"/>
                </a:cubicBezTo>
                <a:cubicBezTo>
                  <a:pt x="10039" y="5667"/>
                  <a:pt x="9312" y="5847"/>
                  <a:pt x="8620" y="6199"/>
                </a:cubicBezTo>
                <a:cubicBezTo>
                  <a:pt x="7930" y="6558"/>
                  <a:pt x="7332" y="7036"/>
                  <a:pt x="6828" y="7645"/>
                </a:cubicBezTo>
                <a:cubicBezTo>
                  <a:pt x="6324" y="8250"/>
                  <a:pt x="5922" y="8964"/>
                  <a:pt x="5626" y="9789"/>
                </a:cubicBezTo>
                <a:cubicBezTo>
                  <a:pt x="5330" y="10612"/>
                  <a:pt x="5180" y="11491"/>
                  <a:pt x="5180" y="12422"/>
                </a:cubicBezTo>
                <a:cubicBezTo>
                  <a:pt x="5180" y="13355"/>
                  <a:pt x="5330" y="14235"/>
                  <a:pt x="5626" y="15048"/>
                </a:cubicBezTo>
                <a:cubicBezTo>
                  <a:pt x="5922" y="15862"/>
                  <a:pt x="6324" y="16581"/>
                  <a:pt x="6828" y="17196"/>
                </a:cubicBezTo>
                <a:cubicBezTo>
                  <a:pt x="7332" y="17810"/>
                  <a:pt x="7930" y="18295"/>
                  <a:pt x="8620" y="18649"/>
                </a:cubicBezTo>
                <a:cubicBezTo>
                  <a:pt x="9312" y="19006"/>
                  <a:pt x="10039" y="19184"/>
                  <a:pt x="10805" y="19184"/>
                </a:cubicBezTo>
                <a:moveTo>
                  <a:pt x="10805" y="7833"/>
                </a:moveTo>
                <a:cubicBezTo>
                  <a:pt x="11337" y="7833"/>
                  <a:pt x="11834" y="7953"/>
                  <a:pt x="12295" y="8191"/>
                </a:cubicBezTo>
                <a:cubicBezTo>
                  <a:pt x="12755" y="8432"/>
                  <a:pt x="13159" y="8755"/>
                  <a:pt x="13502" y="9169"/>
                </a:cubicBezTo>
                <a:cubicBezTo>
                  <a:pt x="13847" y="9583"/>
                  <a:pt x="14118" y="10069"/>
                  <a:pt x="14317" y="10624"/>
                </a:cubicBezTo>
                <a:cubicBezTo>
                  <a:pt x="14515" y="11184"/>
                  <a:pt x="14615" y="11780"/>
                  <a:pt x="14615" y="12422"/>
                </a:cubicBezTo>
                <a:cubicBezTo>
                  <a:pt x="14615" y="13056"/>
                  <a:pt x="14515" y="13650"/>
                  <a:pt x="14317" y="14205"/>
                </a:cubicBezTo>
                <a:cubicBezTo>
                  <a:pt x="14118" y="14756"/>
                  <a:pt x="13847" y="15245"/>
                  <a:pt x="13502" y="15667"/>
                </a:cubicBezTo>
                <a:cubicBezTo>
                  <a:pt x="13159" y="16091"/>
                  <a:pt x="12752" y="16419"/>
                  <a:pt x="12290" y="16661"/>
                </a:cubicBezTo>
                <a:cubicBezTo>
                  <a:pt x="11825" y="16899"/>
                  <a:pt x="11330" y="17017"/>
                  <a:pt x="10805" y="17017"/>
                </a:cubicBezTo>
                <a:cubicBezTo>
                  <a:pt x="10275" y="17017"/>
                  <a:pt x="9778" y="16899"/>
                  <a:pt x="9312" y="16661"/>
                </a:cubicBezTo>
                <a:cubicBezTo>
                  <a:pt x="8848" y="16419"/>
                  <a:pt x="8444" y="16091"/>
                  <a:pt x="8101" y="15667"/>
                </a:cubicBezTo>
                <a:cubicBezTo>
                  <a:pt x="7756" y="15245"/>
                  <a:pt x="7484" y="14755"/>
                  <a:pt x="7286" y="14199"/>
                </a:cubicBezTo>
                <a:cubicBezTo>
                  <a:pt x="7085" y="13641"/>
                  <a:pt x="6985" y="13045"/>
                  <a:pt x="6985" y="12422"/>
                </a:cubicBezTo>
                <a:cubicBezTo>
                  <a:pt x="6985" y="11780"/>
                  <a:pt x="7085" y="11184"/>
                  <a:pt x="7286" y="10624"/>
                </a:cubicBezTo>
                <a:cubicBezTo>
                  <a:pt x="7484" y="10068"/>
                  <a:pt x="7756" y="9583"/>
                  <a:pt x="8101" y="9169"/>
                </a:cubicBezTo>
                <a:cubicBezTo>
                  <a:pt x="8444" y="8755"/>
                  <a:pt x="8848" y="8432"/>
                  <a:pt x="9312" y="8191"/>
                </a:cubicBezTo>
                <a:cubicBezTo>
                  <a:pt x="9778" y="7953"/>
                  <a:pt x="10275" y="7833"/>
                  <a:pt x="10805" y="7833"/>
                </a:cubicBezTo>
              </a:path>
            </a:pathLst>
          </a:custGeom>
          <a:solidFill>
            <a:srgbClr val="FFFFFF"/>
          </a:solidFill>
          <a:ln>
            <a:noFill/>
          </a:ln>
          <a:effectLst/>
          <a:extLs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zh-CN" altLang="en-US" sz="1013" b="0" i="0" u="none" strike="noStrike" kern="1200" cap="none" spc="0" normalizeH="0" baseline="0" noProof="0">
              <a:ln>
                <a:noFill/>
              </a:ln>
              <a:solidFill>
                <a:prstClr val="black"/>
              </a:solidFill>
              <a:effectLst/>
              <a:uLnTx/>
              <a:uFillTx/>
              <a:cs typeface="+mn-ea"/>
              <a:sym typeface="+mn-lt"/>
            </a:endParaRPr>
          </a:p>
        </p:txBody>
      </p:sp>
      <p:sp>
        <p:nvSpPr>
          <p:cNvPr id="30" name="AutoShape 3"/>
          <p:cNvSpPr>
            <a:spLocks/>
          </p:cNvSpPr>
          <p:nvPr/>
        </p:nvSpPr>
        <p:spPr bwMode="auto">
          <a:xfrm>
            <a:off x="1469224" y="2509644"/>
            <a:ext cx="579890" cy="579890"/>
          </a:xfrm>
          <a:custGeom>
            <a:avLst/>
            <a:gdLst>
              <a:gd name="T0" fmla="*/ 290498 w 19679"/>
              <a:gd name="T1" fmla="*/ 318871 h 19679"/>
              <a:gd name="T2" fmla="*/ 290498 w 19679"/>
              <a:gd name="T3" fmla="*/ 318871 h 19679"/>
              <a:gd name="T4" fmla="*/ 290498 w 19679"/>
              <a:gd name="T5" fmla="*/ 318871 h 19679"/>
              <a:gd name="T6" fmla="*/ 290498 w 19679"/>
              <a:gd name="T7" fmla="*/ 318871 h 196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B47730"/>
          </a:solidFill>
          <a:ln w="25400" cap="flat" cmpd="sng">
            <a:solidFill>
              <a:srgbClr val="000000">
                <a:alpha val="0"/>
              </a:srgbClr>
            </a:solidFill>
            <a:prstDash val="solid"/>
            <a:miter lim="0"/>
            <a:headEnd/>
            <a:tailEnd/>
          </a:ln>
          <a:effectLst/>
          <a:extLst/>
        </p:spPr>
        <p:txBody>
          <a:bodyPr lIns="0" tIns="0" rIns="0" bIns="0"/>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zh-CN" altLang="en-US" sz="1013" b="0" i="0" u="none" strike="noStrike" kern="1200" cap="none" spc="0" normalizeH="0" baseline="0" noProof="0">
              <a:ln>
                <a:noFill/>
              </a:ln>
              <a:solidFill>
                <a:prstClr val="black"/>
              </a:solidFill>
              <a:effectLst/>
              <a:uLnTx/>
              <a:uFillTx/>
              <a:cs typeface="+mn-ea"/>
              <a:sym typeface="+mn-lt"/>
            </a:endParaRPr>
          </a:p>
        </p:txBody>
      </p:sp>
      <p:sp>
        <p:nvSpPr>
          <p:cNvPr id="31" name="AutoShape 4"/>
          <p:cNvSpPr>
            <a:spLocks/>
          </p:cNvSpPr>
          <p:nvPr/>
        </p:nvSpPr>
        <p:spPr bwMode="auto">
          <a:xfrm>
            <a:off x="1469224" y="3311350"/>
            <a:ext cx="579890" cy="581474"/>
          </a:xfrm>
          <a:custGeom>
            <a:avLst/>
            <a:gdLst>
              <a:gd name="T0" fmla="*/ 290498 w 19679"/>
              <a:gd name="T1" fmla="*/ 319742 h 19679"/>
              <a:gd name="T2" fmla="*/ 290498 w 19679"/>
              <a:gd name="T3" fmla="*/ 319742 h 19679"/>
              <a:gd name="T4" fmla="*/ 290498 w 19679"/>
              <a:gd name="T5" fmla="*/ 319742 h 19679"/>
              <a:gd name="T6" fmla="*/ 290498 w 19679"/>
              <a:gd name="T7" fmla="*/ 319742 h 196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934500"/>
          </a:solidFill>
          <a:ln w="25400" cap="flat" cmpd="sng">
            <a:solidFill>
              <a:srgbClr val="000000">
                <a:alpha val="0"/>
              </a:srgbClr>
            </a:solidFill>
            <a:prstDash val="solid"/>
            <a:miter lim="0"/>
            <a:headEnd/>
            <a:tailEnd/>
          </a:ln>
          <a:effectLst/>
          <a:extLst/>
        </p:spPr>
        <p:txBody>
          <a:bodyPr lIns="0" tIns="0" rIns="0" bIns="0"/>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zh-CN" altLang="en-US" sz="1013" b="0" i="0" u="none" strike="noStrike" kern="1200" cap="none" spc="0" normalizeH="0" baseline="0" noProof="0">
              <a:ln>
                <a:noFill/>
              </a:ln>
              <a:solidFill>
                <a:prstClr val="black"/>
              </a:solidFill>
              <a:effectLst/>
              <a:uLnTx/>
              <a:uFillTx/>
              <a:cs typeface="+mn-ea"/>
              <a:sym typeface="+mn-lt"/>
            </a:endParaRPr>
          </a:p>
        </p:txBody>
      </p:sp>
      <p:sp>
        <p:nvSpPr>
          <p:cNvPr id="32" name="AutoShape 5"/>
          <p:cNvSpPr>
            <a:spLocks/>
          </p:cNvSpPr>
          <p:nvPr/>
        </p:nvSpPr>
        <p:spPr bwMode="auto">
          <a:xfrm>
            <a:off x="1632416" y="2699771"/>
            <a:ext cx="267764" cy="221816"/>
          </a:xfrm>
          <a:custGeom>
            <a:avLst/>
            <a:gdLst>
              <a:gd name="T0" fmla="*/ 134144 w 21600"/>
              <a:gd name="T1" fmla="*/ 111125 h 21600"/>
              <a:gd name="T2" fmla="*/ 134144 w 21600"/>
              <a:gd name="T3" fmla="*/ 111125 h 21600"/>
              <a:gd name="T4" fmla="*/ 134144 w 21600"/>
              <a:gd name="T5" fmla="*/ 111125 h 21600"/>
              <a:gd name="T6" fmla="*/ 134144 w 21600"/>
              <a:gd name="T7" fmla="*/ 111125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20263" y="0"/>
                </a:moveTo>
                <a:cubicBezTo>
                  <a:pt x="20631" y="0"/>
                  <a:pt x="20944" y="162"/>
                  <a:pt x="21206" y="479"/>
                </a:cubicBezTo>
                <a:cubicBezTo>
                  <a:pt x="21468" y="799"/>
                  <a:pt x="21600" y="1178"/>
                  <a:pt x="21600" y="1618"/>
                </a:cubicBezTo>
                <a:lnTo>
                  <a:pt x="21600" y="19981"/>
                </a:lnTo>
                <a:cubicBezTo>
                  <a:pt x="21600" y="20421"/>
                  <a:pt x="21468" y="20801"/>
                  <a:pt x="21206" y="21121"/>
                </a:cubicBezTo>
                <a:cubicBezTo>
                  <a:pt x="20944" y="21437"/>
                  <a:pt x="20631" y="21599"/>
                  <a:pt x="20263" y="21599"/>
                </a:cubicBezTo>
                <a:lnTo>
                  <a:pt x="1345" y="21599"/>
                </a:lnTo>
                <a:cubicBezTo>
                  <a:pt x="981" y="21599"/>
                  <a:pt x="662" y="21437"/>
                  <a:pt x="398" y="21121"/>
                </a:cubicBezTo>
                <a:cubicBezTo>
                  <a:pt x="131" y="20801"/>
                  <a:pt x="0" y="20421"/>
                  <a:pt x="0" y="19981"/>
                </a:cubicBezTo>
                <a:lnTo>
                  <a:pt x="0" y="1618"/>
                </a:lnTo>
                <a:cubicBezTo>
                  <a:pt x="0" y="1178"/>
                  <a:pt x="131" y="799"/>
                  <a:pt x="398" y="479"/>
                </a:cubicBezTo>
                <a:cubicBezTo>
                  <a:pt x="662" y="162"/>
                  <a:pt x="981" y="0"/>
                  <a:pt x="1345" y="0"/>
                </a:cubicBezTo>
                <a:lnTo>
                  <a:pt x="20263" y="0"/>
                </a:lnTo>
                <a:close/>
                <a:moveTo>
                  <a:pt x="4052" y="2171"/>
                </a:moveTo>
                <a:cubicBezTo>
                  <a:pt x="4052" y="2021"/>
                  <a:pt x="4009" y="1892"/>
                  <a:pt x="3924" y="1783"/>
                </a:cubicBezTo>
                <a:cubicBezTo>
                  <a:pt x="3839" y="1677"/>
                  <a:pt x="3729" y="1621"/>
                  <a:pt x="3593" y="1621"/>
                </a:cubicBezTo>
                <a:lnTo>
                  <a:pt x="1801" y="1621"/>
                </a:lnTo>
                <a:cubicBezTo>
                  <a:pt x="1676" y="1621"/>
                  <a:pt x="1568" y="1674"/>
                  <a:pt x="1480" y="1777"/>
                </a:cubicBezTo>
                <a:cubicBezTo>
                  <a:pt x="1390" y="1880"/>
                  <a:pt x="1343" y="2012"/>
                  <a:pt x="1343" y="2171"/>
                </a:cubicBezTo>
                <a:lnTo>
                  <a:pt x="1343" y="4321"/>
                </a:lnTo>
                <a:cubicBezTo>
                  <a:pt x="1343" y="4470"/>
                  <a:pt x="1387" y="4603"/>
                  <a:pt x="1473" y="4708"/>
                </a:cubicBezTo>
                <a:cubicBezTo>
                  <a:pt x="1558" y="4817"/>
                  <a:pt x="1669" y="4867"/>
                  <a:pt x="1801" y="4867"/>
                </a:cubicBezTo>
                <a:lnTo>
                  <a:pt x="3593" y="4867"/>
                </a:lnTo>
                <a:cubicBezTo>
                  <a:pt x="3721" y="4867"/>
                  <a:pt x="3828" y="4820"/>
                  <a:pt x="3917" y="4717"/>
                </a:cubicBezTo>
                <a:cubicBezTo>
                  <a:pt x="4007" y="4614"/>
                  <a:pt x="4052" y="4482"/>
                  <a:pt x="4052" y="4321"/>
                </a:cubicBezTo>
                <a:lnTo>
                  <a:pt x="4052" y="2171"/>
                </a:lnTo>
                <a:close/>
                <a:moveTo>
                  <a:pt x="4052" y="7202"/>
                </a:moveTo>
                <a:cubicBezTo>
                  <a:pt x="4052" y="7055"/>
                  <a:pt x="4009" y="6926"/>
                  <a:pt x="3924" y="6817"/>
                </a:cubicBezTo>
                <a:cubicBezTo>
                  <a:pt x="3839" y="6709"/>
                  <a:pt x="3729" y="6656"/>
                  <a:pt x="3593" y="6656"/>
                </a:cubicBezTo>
                <a:lnTo>
                  <a:pt x="1801" y="6656"/>
                </a:lnTo>
                <a:cubicBezTo>
                  <a:pt x="1676" y="6656"/>
                  <a:pt x="1568" y="6709"/>
                  <a:pt x="1480" y="6817"/>
                </a:cubicBezTo>
                <a:cubicBezTo>
                  <a:pt x="1390" y="6926"/>
                  <a:pt x="1343" y="7055"/>
                  <a:pt x="1343" y="7202"/>
                </a:cubicBezTo>
                <a:lnTo>
                  <a:pt x="1343" y="9370"/>
                </a:lnTo>
                <a:cubicBezTo>
                  <a:pt x="1343" y="9516"/>
                  <a:pt x="1387" y="9646"/>
                  <a:pt x="1473" y="9757"/>
                </a:cubicBezTo>
                <a:cubicBezTo>
                  <a:pt x="1558" y="9863"/>
                  <a:pt x="1669" y="9916"/>
                  <a:pt x="1801" y="9916"/>
                </a:cubicBezTo>
                <a:lnTo>
                  <a:pt x="3593" y="9916"/>
                </a:lnTo>
                <a:cubicBezTo>
                  <a:pt x="3721" y="9916"/>
                  <a:pt x="3828" y="9863"/>
                  <a:pt x="3917" y="9757"/>
                </a:cubicBezTo>
                <a:cubicBezTo>
                  <a:pt x="4007" y="9646"/>
                  <a:pt x="4052" y="9516"/>
                  <a:pt x="4052" y="9370"/>
                </a:cubicBezTo>
                <a:lnTo>
                  <a:pt x="4052" y="7202"/>
                </a:lnTo>
                <a:close/>
                <a:moveTo>
                  <a:pt x="4052" y="12233"/>
                </a:moveTo>
                <a:cubicBezTo>
                  <a:pt x="4052" y="12083"/>
                  <a:pt x="4009" y="11957"/>
                  <a:pt x="3924" y="11846"/>
                </a:cubicBezTo>
                <a:cubicBezTo>
                  <a:pt x="3839" y="11740"/>
                  <a:pt x="3729" y="11686"/>
                  <a:pt x="3593" y="11686"/>
                </a:cubicBezTo>
                <a:lnTo>
                  <a:pt x="1801" y="11686"/>
                </a:lnTo>
                <a:cubicBezTo>
                  <a:pt x="1676" y="11686"/>
                  <a:pt x="1568" y="11740"/>
                  <a:pt x="1480" y="11846"/>
                </a:cubicBezTo>
                <a:cubicBezTo>
                  <a:pt x="1390" y="11957"/>
                  <a:pt x="1343" y="12083"/>
                  <a:pt x="1343" y="12233"/>
                </a:cubicBezTo>
                <a:lnTo>
                  <a:pt x="1343" y="14401"/>
                </a:lnTo>
                <a:cubicBezTo>
                  <a:pt x="1343" y="14548"/>
                  <a:pt x="1387" y="14677"/>
                  <a:pt x="1473" y="14786"/>
                </a:cubicBezTo>
                <a:cubicBezTo>
                  <a:pt x="1558" y="14894"/>
                  <a:pt x="1669" y="14947"/>
                  <a:pt x="1801" y="14947"/>
                </a:cubicBezTo>
                <a:lnTo>
                  <a:pt x="3593" y="14947"/>
                </a:lnTo>
                <a:cubicBezTo>
                  <a:pt x="3721" y="14947"/>
                  <a:pt x="3828" y="14894"/>
                  <a:pt x="3917" y="14786"/>
                </a:cubicBezTo>
                <a:cubicBezTo>
                  <a:pt x="4007" y="14677"/>
                  <a:pt x="4052" y="14548"/>
                  <a:pt x="4052" y="14401"/>
                </a:cubicBezTo>
                <a:lnTo>
                  <a:pt x="4052" y="12233"/>
                </a:lnTo>
                <a:close/>
                <a:moveTo>
                  <a:pt x="4052" y="17284"/>
                </a:moveTo>
                <a:cubicBezTo>
                  <a:pt x="4052" y="17136"/>
                  <a:pt x="4009" y="17005"/>
                  <a:pt x="3924" y="16897"/>
                </a:cubicBezTo>
                <a:cubicBezTo>
                  <a:pt x="3839" y="16791"/>
                  <a:pt x="3729" y="16736"/>
                  <a:pt x="3593" y="16736"/>
                </a:cubicBezTo>
                <a:lnTo>
                  <a:pt x="1801" y="16736"/>
                </a:lnTo>
                <a:cubicBezTo>
                  <a:pt x="1676" y="16736"/>
                  <a:pt x="1568" y="16788"/>
                  <a:pt x="1480" y="16891"/>
                </a:cubicBezTo>
                <a:cubicBezTo>
                  <a:pt x="1390" y="16995"/>
                  <a:pt x="1343" y="17124"/>
                  <a:pt x="1343" y="17284"/>
                </a:cubicBezTo>
                <a:lnTo>
                  <a:pt x="1343" y="19434"/>
                </a:lnTo>
                <a:cubicBezTo>
                  <a:pt x="1343" y="19584"/>
                  <a:pt x="1387" y="19714"/>
                  <a:pt x="1473" y="19822"/>
                </a:cubicBezTo>
                <a:cubicBezTo>
                  <a:pt x="1558" y="19929"/>
                  <a:pt x="1669" y="19984"/>
                  <a:pt x="1801" y="19984"/>
                </a:cubicBezTo>
                <a:lnTo>
                  <a:pt x="3593" y="19984"/>
                </a:lnTo>
                <a:cubicBezTo>
                  <a:pt x="3721" y="19984"/>
                  <a:pt x="3828" y="19932"/>
                  <a:pt x="3917" y="19828"/>
                </a:cubicBezTo>
                <a:cubicBezTo>
                  <a:pt x="4007" y="19726"/>
                  <a:pt x="4052" y="19596"/>
                  <a:pt x="4052" y="19434"/>
                </a:cubicBezTo>
                <a:lnTo>
                  <a:pt x="4052" y="17284"/>
                </a:lnTo>
                <a:close/>
                <a:moveTo>
                  <a:pt x="16194" y="2171"/>
                </a:moveTo>
                <a:cubicBezTo>
                  <a:pt x="16194" y="2021"/>
                  <a:pt x="16150" y="1892"/>
                  <a:pt x="16065" y="1783"/>
                </a:cubicBezTo>
                <a:cubicBezTo>
                  <a:pt x="15979" y="1677"/>
                  <a:pt x="15871" y="1621"/>
                  <a:pt x="15737" y="1621"/>
                </a:cubicBezTo>
                <a:lnTo>
                  <a:pt x="5858" y="1621"/>
                </a:lnTo>
                <a:cubicBezTo>
                  <a:pt x="5730" y="1621"/>
                  <a:pt x="5623" y="1674"/>
                  <a:pt x="5535" y="1777"/>
                </a:cubicBezTo>
                <a:cubicBezTo>
                  <a:pt x="5445" y="1880"/>
                  <a:pt x="5400" y="2012"/>
                  <a:pt x="5400" y="2171"/>
                </a:cubicBezTo>
                <a:lnTo>
                  <a:pt x="5400" y="9370"/>
                </a:lnTo>
                <a:cubicBezTo>
                  <a:pt x="5400" y="9516"/>
                  <a:pt x="5442" y="9646"/>
                  <a:pt x="5528" y="9757"/>
                </a:cubicBezTo>
                <a:cubicBezTo>
                  <a:pt x="5616" y="9863"/>
                  <a:pt x="5724" y="9916"/>
                  <a:pt x="5858" y="9916"/>
                </a:cubicBezTo>
                <a:lnTo>
                  <a:pt x="15737" y="9916"/>
                </a:lnTo>
                <a:cubicBezTo>
                  <a:pt x="15862" y="9916"/>
                  <a:pt x="15969" y="9863"/>
                  <a:pt x="16060" y="9757"/>
                </a:cubicBezTo>
                <a:cubicBezTo>
                  <a:pt x="16148" y="9646"/>
                  <a:pt x="16194" y="9516"/>
                  <a:pt x="16194" y="9370"/>
                </a:cubicBezTo>
                <a:lnTo>
                  <a:pt x="16194" y="2171"/>
                </a:lnTo>
                <a:close/>
                <a:moveTo>
                  <a:pt x="16194" y="12233"/>
                </a:moveTo>
                <a:cubicBezTo>
                  <a:pt x="16194" y="12083"/>
                  <a:pt x="16150" y="11957"/>
                  <a:pt x="16065" y="11846"/>
                </a:cubicBezTo>
                <a:cubicBezTo>
                  <a:pt x="15979" y="11740"/>
                  <a:pt x="15871" y="11686"/>
                  <a:pt x="15737" y="11686"/>
                </a:cubicBezTo>
                <a:lnTo>
                  <a:pt x="5858" y="11686"/>
                </a:lnTo>
                <a:cubicBezTo>
                  <a:pt x="5730" y="11686"/>
                  <a:pt x="5623" y="11740"/>
                  <a:pt x="5535" y="11846"/>
                </a:cubicBezTo>
                <a:cubicBezTo>
                  <a:pt x="5445" y="11957"/>
                  <a:pt x="5400" y="12083"/>
                  <a:pt x="5400" y="12233"/>
                </a:cubicBezTo>
                <a:lnTo>
                  <a:pt x="5400" y="19431"/>
                </a:lnTo>
                <a:cubicBezTo>
                  <a:pt x="5400" y="19581"/>
                  <a:pt x="5442" y="19711"/>
                  <a:pt x="5528" y="19819"/>
                </a:cubicBezTo>
                <a:cubicBezTo>
                  <a:pt x="5616" y="19926"/>
                  <a:pt x="5724" y="19981"/>
                  <a:pt x="5858" y="19981"/>
                </a:cubicBezTo>
                <a:lnTo>
                  <a:pt x="15737" y="19981"/>
                </a:lnTo>
                <a:cubicBezTo>
                  <a:pt x="15862" y="19981"/>
                  <a:pt x="15969" y="19929"/>
                  <a:pt x="16060" y="19825"/>
                </a:cubicBezTo>
                <a:cubicBezTo>
                  <a:pt x="16148" y="19723"/>
                  <a:pt x="16194" y="19593"/>
                  <a:pt x="16194" y="19431"/>
                </a:cubicBezTo>
                <a:lnTo>
                  <a:pt x="16194" y="12233"/>
                </a:lnTo>
                <a:close/>
                <a:moveTo>
                  <a:pt x="20263" y="2171"/>
                </a:moveTo>
                <a:cubicBezTo>
                  <a:pt x="20263" y="2021"/>
                  <a:pt x="20217" y="1892"/>
                  <a:pt x="20129" y="1783"/>
                </a:cubicBezTo>
                <a:cubicBezTo>
                  <a:pt x="20038" y="1677"/>
                  <a:pt x="19930" y="1621"/>
                  <a:pt x="19806" y="1621"/>
                </a:cubicBezTo>
                <a:lnTo>
                  <a:pt x="18001" y="1621"/>
                </a:lnTo>
                <a:cubicBezTo>
                  <a:pt x="17876" y="1621"/>
                  <a:pt x="17769" y="1674"/>
                  <a:pt x="17678" y="1777"/>
                </a:cubicBezTo>
                <a:cubicBezTo>
                  <a:pt x="17590" y="1880"/>
                  <a:pt x="17546" y="2012"/>
                  <a:pt x="17546" y="2171"/>
                </a:cubicBezTo>
                <a:lnTo>
                  <a:pt x="17546" y="4321"/>
                </a:lnTo>
                <a:cubicBezTo>
                  <a:pt x="17546" y="4470"/>
                  <a:pt x="17590" y="4603"/>
                  <a:pt x="17678" y="4708"/>
                </a:cubicBezTo>
                <a:cubicBezTo>
                  <a:pt x="17769" y="4817"/>
                  <a:pt x="17876" y="4867"/>
                  <a:pt x="18001" y="4867"/>
                </a:cubicBezTo>
                <a:lnTo>
                  <a:pt x="19806" y="4867"/>
                </a:lnTo>
                <a:cubicBezTo>
                  <a:pt x="19930" y="4867"/>
                  <a:pt x="20038" y="4820"/>
                  <a:pt x="20129" y="4717"/>
                </a:cubicBezTo>
                <a:cubicBezTo>
                  <a:pt x="20217" y="4614"/>
                  <a:pt x="20263" y="4482"/>
                  <a:pt x="20263" y="4321"/>
                </a:cubicBezTo>
                <a:lnTo>
                  <a:pt x="20263" y="2171"/>
                </a:lnTo>
                <a:close/>
                <a:moveTo>
                  <a:pt x="20263" y="7202"/>
                </a:moveTo>
                <a:cubicBezTo>
                  <a:pt x="20263" y="7055"/>
                  <a:pt x="20217" y="6926"/>
                  <a:pt x="20129" y="6817"/>
                </a:cubicBezTo>
                <a:cubicBezTo>
                  <a:pt x="20038" y="6709"/>
                  <a:pt x="19930" y="6656"/>
                  <a:pt x="19806" y="6656"/>
                </a:cubicBezTo>
                <a:lnTo>
                  <a:pt x="18001" y="6656"/>
                </a:lnTo>
                <a:cubicBezTo>
                  <a:pt x="17876" y="6656"/>
                  <a:pt x="17769" y="6709"/>
                  <a:pt x="17678" y="6817"/>
                </a:cubicBezTo>
                <a:cubicBezTo>
                  <a:pt x="17590" y="6926"/>
                  <a:pt x="17546" y="7055"/>
                  <a:pt x="17546" y="7202"/>
                </a:cubicBezTo>
                <a:lnTo>
                  <a:pt x="17546" y="9370"/>
                </a:lnTo>
                <a:cubicBezTo>
                  <a:pt x="17546" y="9516"/>
                  <a:pt x="17590" y="9646"/>
                  <a:pt x="17678" y="9757"/>
                </a:cubicBezTo>
                <a:cubicBezTo>
                  <a:pt x="17769" y="9863"/>
                  <a:pt x="17876" y="9916"/>
                  <a:pt x="18001" y="9916"/>
                </a:cubicBezTo>
                <a:lnTo>
                  <a:pt x="19806" y="9916"/>
                </a:lnTo>
                <a:cubicBezTo>
                  <a:pt x="19930" y="9916"/>
                  <a:pt x="20038" y="9863"/>
                  <a:pt x="20129" y="9757"/>
                </a:cubicBezTo>
                <a:cubicBezTo>
                  <a:pt x="20217" y="9646"/>
                  <a:pt x="20263" y="9516"/>
                  <a:pt x="20263" y="9370"/>
                </a:cubicBezTo>
                <a:lnTo>
                  <a:pt x="20263" y="7202"/>
                </a:lnTo>
                <a:close/>
                <a:moveTo>
                  <a:pt x="20263" y="12233"/>
                </a:moveTo>
                <a:cubicBezTo>
                  <a:pt x="20263" y="12083"/>
                  <a:pt x="20217" y="11957"/>
                  <a:pt x="20129" y="11846"/>
                </a:cubicBezTo>
                <a:cubicBezTo>
                  <a:pt x="20038" y="11740"/>
                  <a:pt x="19930" y="11686"/>
                  <a:pt x="19806" y="11686"/>
                </a:cubicBezTo>
                <a:lnTo>
                  <a:pt x="18001" y="11686"/>
                </a:lnTo>
                <a:cubicBezTo>
                  <a:pt x="17876" y="11686"/>
                  <a:pt x="17769" y="11740"/>
                  <a:pt x="17678" y="11846"/>
                </a:cubicBezTo>
                <a:cubicBezTo>
                  <a:pt x="17590" y="11957"/>
                  <a:pt x="17546" y="12083"/>
                  <a:pt x="17546" y="12233"/>
                </a:cubicBezTo>
                <a:lnTo>
                  <a:pt x="17546" y="14401"/>
                </a:lnTo>
                <a:cubicBezTo>
                  <a:pt x="17546" y="14548"/>
                  <a:pt x="17590" y="14677"/>
                  <a:pt x="17678" y="14786"/>
                </a:cubicBezTo>
                <a:cubicBezTo>
                  <a:pt x="17769" y="14894"/>
                  <a:pt x="17876" y="14947"/>
                  <a:pt x="18001" y="14947"/>
                </a:cubicBezTo>
                <a:lnTo>
                  <a:pt x="19806" y="14947"/>
                </a:lnTo>
                <a:cubicBezTo>
                  <a:pt x="19930" y="14947"/>
                  <a:pt x="20038" y="14894"/>
                  <a:pt x="20129" y="14786"/>
                </a:cubicBezTo>
                <a:cubicBezTo>
                  <a:pt x="20217" y="14677"/>
                  <a:pt x="20263" y="14548"/>
                  <a:pt x="20263" y="14401"/>
                </a:cubicBezTo>
                <a:lnTo>
                  <a:pt x="20263" y="12233"/>
                </a:lnTo>
                <a:close/>
                <a:moveTo>
                  <a:pt x="20263" y="17284"/>
                </a:moveTo>
                <a:cubicBezTo>
                  <a:pt x="20263" y="17136"/>
                  <a:pt x="20217" y="17005"/>
                  <a:pt x="20129" y="16897"/>
                </a:cubicBezTo>
                <a:cubicBezTo>
                  <a:pt x="20038" y="16791"/>
                  <a:pt x="19930" y="16736"/>
                  <a:pt x="19806" y="16736"/>
                </a:cubicBezTo>
                <a:lnTo>
                  <a:pt x="18001" y="16736"/>
                </a:lnTo>
                <a:cubicBezTo>
                  <a:pt x="17876" y="16736"/>
                  <a:pt x="17769" y="16788"/>
                  <a:pt x="17678" y="16891"/>
                </a:cubicBezTo>
                <a:cubicBezTo>
                  <a:pt x="17590" y="16995"/>
                  <a:pt x="17546" y="17124"/>
                  <a:pt x="17546" y="17284"/>
                </a:cubicBezTo>
                <a:lnTo>
                  <a:pt x="17546" y="19434"/>
                </a:lnTo>
                <a:cubicBezTo>
                  <a:pt x="17546" y="19584"/>
                  <a:pt x="17590" y="19714"/>
                  <a:pt x="17678" y="19822"/>
                </a:cubicBezTo>
                <a:cubicBezTo>
                  <a:pt x="17769" y="19929"/>
                  <a:pt x="17876" y="19984"/>
                  <a:pt x="18001" y="19984"/>
                </a:cubicBezTo>
                <a:lnTo>
                  <a:pt x="19806" y="19984"/>
                </a:lnTo>
                <a:cubicBezTo>
                  <a:pt x="19930" y="19984"/>
                  <a:pt x="20038" y="19932"/>
                  <a:pt x="20129" y="19828"/>
                </a:cubicBezTo>
                <a:cubicBezTo>
                  <a:pt x="20217" y="19726"/>
                  <a:pt x="20263" y="19596"/>
                  <a:pt x="20263" y="19434"/>
                </a:cubicBezTo>
                <a:lnTo>
                  <a:pt x="20263" y="17284"/>
                </a:lnTo>
                <a:close/>
              </a:path>
            </a:pathLst>
          </a:custGeom>
          <a:solidFill>
            <a:srgbClr val="FFFFFF"/>
          </a:solidFill>
          <a:ln>
            <a:noFill/>
          </a:ln>
          <a:effectLst/>
          <a:extLs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zh-CN" altLang="en-US" sz="1013" b="0" i="0" u="none" strike="noStrike" kern="1200" cap="none" spc="0" normalizeH="0" baseline="0" noProof="0">
              <a:ln>
                <a:noFill/>
              </a:ln>
              <a:solidFill>
                <a:prstClr val="black"/>
              </a:solidFill>
              <a:effectLst/>
              <a:uLnTx/>
              <a:uFillTx/>
              <a:cs typeface="+mn-ea"/>
              <a:sym typeface="+mn-lt"/>
            </a:endParaRPr>
          </a:p>
        </p:txBody>
      </p:sp>
      <p:sp>
        <p:nvSpPr>
          <p:cNvPr id="33" name="AutoShape 6"/>
          <p:cNvSpPr>
            <a:spLocks/>
          </p:cNvSpPr>
          <p:nvPr/>
        </p:nvSpPr>
        <p:spPr bwMode="auto">
          <a:xfrm>
            <a:off x="1629247" y="3465036"/>
            <a:ext cx="266179" cy="266179"/>
          </a:xfrm>
          <a:custGeom>
            <a:avLst/>
            <a:gdLst>
              <a:gd name="T0" fmla="*/ 133350 w 21600"/>
              <a:gd name="T1" fmla="*/ 133350 h 21600"/>
              <a:gd name="T2" fmla="*/ 133350 w 21600"/>
              <a:gd name="T3" fmla="*/ 133350 h 21600"/>
              <a:gd name="T4" fmla="*/ 133350 w 21600"/>
              <a:gd name="T5" fmla="*/ 133350 h 21600"/>
              <a:gd name="T6" fmla="*/ 133350 w 21600"/>
              <a:gd name="T7" fmla="*/ 133350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18898" y="0"/>
                </a:moveTo>
                <a:cubicBezTo>
                  <a:pt x="19650" y="0"/>
                  <a:pt x="20287" y="264"/>
                  <a:pt x="20813" y="796"/>
                </a:cubicBezTo>
                <a:cubicBezTo>
                  <a:pt x="21336" y="1322"/>
                  <a:pt x="21599" y="1962"/>
                  <a:pt x="21599" y="2711"/>
                </a:cubicBezTo>
                <a:lnTo>
                  <a:pt x="21599" y="18883"/>
                </a:lnTo>
                <a:cubicBezTo>
                  <a:pt x="21599" y="19268"/>
                  <a:pt x="21526" y="19623"/>
                  <a:pt x="21383" y="19951"/>
                </a:cubicBezTo>
                <a:cubicBezTo>
                  <a:pt x="21236" y="20281"/>
                  <a:pt x="21042" y="20563"/>
                  <a:pt x="20804" y="20804"/>
                </a:cubicBezTo>
                <a:cubicBezTo>
                  <a:pt x="20565" y="21042"/>
                  <a:pt x="20278" y="21232"/>
                  <a:pt x="19940" y="21377"/>
                </a:cubicBezTo>
                <a:cubicBezTo>
                  <a:pt x="19603" y="21523"/>
                  <a:pt x="19256" y="21594"/>
                  <a:pt x="18898" y="21594"/>
                </a:cubicBezTo>
                <a:lnTo>
                  <a:pt x="12066" y="21594"/>
                </a:lnTo>
                <a:lnTo>
                  <a:pt x="12066" y="12552"/>
                </a:lnTo>
                <a:lnTo>
                  <a:pt x="14486" y="12552"/>
                </a:lnTo>
                <a:cubicBezTo>
                  <a:pt x="14595" y="12552"/>
                  <a:pt x="14698" y="12517"/>
                  <a:pt x="14789" y="12441"/>
                </a:cubicBezTo>
                <a:cubicBezTo>
                  <a:pt x="14876" y="12367"/>
                  <a:pt x="14921" y="12267"/>
                  <a:pt x="14921" y="12144"/>
                </a:cubicBezTo>
                <a:lnTo>
                  <a:pt x="15088" y="9779"/>
                </a:lnTo>
                <a:cubicBezTo>
                  <a:pt x="15088" y="9650"/>
                  <a:pt x="15050" y="9538"/>
                  <a:pt x="14976" y="9444"/>
                </a:cubicBezTo>
                <a:cubicBezTo>
                  <a:pt x="14883" y="9349"/>
                  <a:pt x="14774" y="9303"/>
                  <a:pt x="14653" y="9303"/>
                </a:cubicBezTo>
                <a:lnTo>
                  <a:pt x="12066" y="9303"/>
                </a:lnTo>
                <a:lnTo>
                  <a:pt x="12066" y="8262"/>
                </a:lnTo>
                <a:cubicBezTo>
                  <a:pt x="12066" y="7879"/>
                  <a:pt x="12116" y="7623"/>
                  <a:pt x="12216" y="7497"/>
                </a:cubicBezTo>
                <a:cubicBezTo>
                  <a:pt x="12312" y="7370"/>
                  <a:pt x="12565" y="7309"/>
                  <a:pt x="12965" y="7309"/>
                </a:cubicBezTo>
                <a:cubicBezTo>
                  <a:pt x="13203" y="7309"/>
                  <a:pt x="13457" y="7326"/>
                  <a:pt x="13746" y="7367"/>
                </a:cubicBezTo>
                <a:cubicBezTo>
                  <a:pt x="14034" y="7406"/>
                  <a:pt x="14307" y="7456"/>
                  <a:pt x="14568" y="7520"/>
                </a:cubicBezTo>
                <a:cubicBezTo>
                  <a:pt x="14624" y="7520"/>
                  <a:pt x="14686" y="7514"/>
                  <a:pt x="14759" y="7499"/>
                </a:cubicBezTo>
                <a:cubicBezTo>
                  <a:pt x="14829" y="7485"/>
                  <a:pt x="14883" y="7458"/>
                  <a:pt x="14921" y="7423"/>
                </a:cubicBezTo>
                <a:cubicBezTo>
                  <a:pt x="15014" y="7367"/>
                  <a:pt x="15079" y="7264"/>
                  <a:pt x="15118" y="7115"/>
                </a:cubicBezTo>
                <a:lnTo>
                  <a:pt x="15437" y="4838"/>
                </a:lnTo>
                <a:cubicBezTo>
                  <a:pt x="15479" y="4565"/>
                  <a:pt x="15361" y="4403"/>
                  <a:pt x="15088" y="4347"/>
                </a:cubicBezTo>
                <a:cubicBezTo>
                  <a:pt x="14245" y="4112"/>
                  <a:pt x="13364" y="4001"/>
                  <a:pt x="12445" y="4010"/>
                </a:cubicBezTo>
                <a:cubicBezTo>
                  <a:pt x="9625" y="4010"/>
                  <a:pt x="8212" y="5384"/>
                  <a:pt x="8212" y="8128"/>
                </a:cubicBezTo>
                <a:lnTo>
                  <a:pt x="8212" y="9309"/>
                </a:lnTo>
                <a:lnTo>
                  <a:pt x="6764" y="9309"/>
                </a:lnTo>
                <a:cubicBezTo>
                  <a:pt x="6456" y="9309"/>
                  <a:pt x="6306" y="9458"/>
                  <a:pt x="6317" y="9757"/>
                </a:cubicBezTo>
                <a:lnTo>
                  <a:pt x="6317" y="12120"/>
                </a:lnTo>
                <a:cubicBezTo>
                  <a:pt x="6317" y="12234"/>
                  <a:pt x="6356" y="12334"/>
                  <a:pt x="6444" y="12426"/>
                </a:cubicBezTo>
                <a:cubicBezTo>
                  <a:pt x="6526" y="12514"/>
                  <a:pt x="6632" y="12557"/>
                  <a:pt x="6764" y="12557"/>
                </a:cubicBezTo>
                <a:lnTo>
                  <a:pt x="8212" y="12557"/>
                </a:lnTo>
                <a:lnTo>
                  <a:pt x="8212" y="21599"/>
                </a:lnTo>
                <a:lnTo>
                  <a:pt x="2685" y="21599"/>
                </a:lnTo>
                <a:cubicBezTo>
                  <a:pt x="2320" y="21599"/>
                  <a:pt x="1974" y="21530"/>
                  <a:pt x="1648" y="21383"/>
                </a:cubicBezTo>
                <a:cubicBezTo>
                  <a:pt x="1322" y="21239"/>
                  <a:pt x="1034" y="21047"/>
                  <a:pt x="796" y="20810"/>
                </a:cubicBezTo>
                <a:cubicBezTo>
                  <a:pt x="558" y="20568"/>
                  <a:pt x="364" y="20287"/>
                  <a:pt x="220" y="19958"/>
                </a:cubicBezTo>
                <a:cubicBezTo>
                  <a:pt x="76" y="19628"/>
                  <a:pt x="0" y="19273"/>
                  <a:pt x="0" y="18888"/>
                </a:cubicBezTo>
                <a:lnTo>
                  <a:pt x="0" y="2717"/>
                </a:lnTo>
                <a:cubicBezTo>
                  <a:pt x="0" y="2353"/>
                  <a:pt x="76" y="2000"/>
                  <a:pt x="220" y="1662"/>
                </a:cubicBezTo>
                <a:cubicBezTo>
                  <a:pt x="364" y="1328"/>
                  <a:pt x="558" y="1037"/>
                  <a:pt x="796" y="802"/>
                </a:cubicBezTo>
                <a:cubicBezTo>
                  <a:pt x="1034" y="558"/>
                  <a:pt x="1322" y="370"/>
                  <a:pt x="1648" y="223"/>
                </a:cubicBezTo>
                <a:cubicBezTo>
                  <a:pt x="1974" y="76"/>
                  <a:pt x="2320" y="6"/>
                  <a:pt x="2685" y="6"/>
                </a:cubicBezTo>
                <a:lnTo>
                  <a:pt x="18898" y="6"/>
                </a:lnTo>
                <a:lnTo>
                  <a:pt x="18898" y="0"/>
                </a:lnTo>
                <a:close/>
              </a:path>
            </a:pathLst>
          </a:custGeom>
          <a:solidFill>
            <a:srgbClr val="FFFFFF"/>
          </a:solidFill>
          <a:ln>
            <a:noFill/>
          </a:ln>
          <a:effectLst/>
          <a:extLs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zh-CN" altLang="en-US" sz="1013" b="0" i="0" u="none" strike="noStrike" kern="1200" cap="none" spc="0" normalizeH="0" baseline="0" noProof="0">
              <a:ln>
                <a:noFill/>
              </a:ln>
              <a:solidFill>
                <a:prstClr val="black"/>
              </a:solidFill>
              <a:effectLst/>
              <a:uLnTx/>
              <a:uFillTx/>
              <a:cs typeface="+mn-ea"/>
              <a:sym typeface="+mn-lt"/>
            </a:endParaRPr>
          </a:p>
        </p:txBody>
      </p:sp>
      <p:sp>
        <p:nvSpPr>
          <p:cNvPr id="34" name="AutoShape 10"/>
          <p:cNvSpPr>
            <a:spLocks/>
          </p:cNvSpPr>
          <p:nvPr/>
        </p:nvSpPr>
        <p:spPr bwMode="auto">
          <a:xfrm>
            <a:off x="5113342" y="1711051"/>
            <a:ext cx="581474" cy="579890"/>
          </a:xfrm>
          <a:custGeom>
            <a:avLst/>
            <a:gdLst>
              <a:gd name="T0" fmla="*/ 291291 w 19679"/>
              <a:gd name="T1" fmla="*/ 318871 h 19679"/>
              <a:gd name="T2" fmla="*/ 291291 w 19679"/>
              <a:gd name="T3" fmla="*/ 318871 h 19679"/>
              <a:gd name="T4" fmla="*/ 291291 w 19679"/>
              <a:gd name="T5" fmla="*/ 318871 h 19679"/>
              <a:gd name="T6" fmla="*/ 291291 w 19679"/>
              <a:gd name="T7" fmla="*/ 318871 h 196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B47730"/>
          </a:solidFill>
          <a:ln w="25400" cap="flat" cmpd="sng">
            <a:solidFill>
              <a:srgbClr val="000000">
                <a:alpha val="0"/>
              </a:srgbClr>
            </a:solidFill>
            <a:prstDash val="solid"/>
            <a:miter lim="0"/>
            <a:headEnd/>
            <a:tailEnd/>
          </a:ln>
          <a:effectLst/>
          <a:extLst/>
        </p:spPr>
        <p:txBody>
          <a:bodyPr lIns="0" tIns="0" rIns="0" bIns="0"/>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zh-CN" altLang="en-US" sz="1013" b="0" i="0" u="none" strike="noStrike" kern="1200" cap="none" spc="0" normalizeH="0" baseline="0" noProof="0">
              <a:ln>
                <a:noFill/>
              </a:ln>
              <a:solidFill>
                <a:prstClr val="black"/>
              </a:solidFill>
              <a:effectLst/>
              <a:uLnTx/>
              <a:uFillTx/>
              <a:cs typeface="+mn-ea"/>
              <a:sym typeface="+mn-lt"/>
            </a:endParaRPr>
          </a:p>
        </p:txBody>
      </p:sp>
      <p:sp>
        <p:nvSpPr>
          <p:cNvPr id="35" name="AutoShape 11"/>
          <p:cNvSpPr>
            <a:spLocks/>
          </p:cNvSpPr>
          <p:nvPr/>
        </p:nvSpPr>
        <p:spPr bwMode="auto">
          <a:xfrm>
            <a:off x="5113342" y="2509644"/>
            <a:ext cx="581474" cy="579890"/>
          </a:xfrm>
          <a:custGeom>
            <a:avLst/>
            <a:gdLst>
              <a:gd name="T0" fmla="*/ 291291 w 19679"/>
              <a:gd name="T1" fmla="*/ 318871 h 19679"/>
              <a:gd name="T2" fmla="*/ 291291 w 19679"/>
              <a:gd name="T3" fmla="*/ 318871 h 19679"/>
              <a:gd name="T4" fmla="*/ 291291 w 19679"/>
              <a:gd name="T5" fmla="*/ 318871 h 19679"/>
              <a:gd name="T6" fmla="*/ 291291 w 19679"/>
              <a:gd name="T7" fmla="*/ 318871 h 196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934500"/>
          </a:solidFill>
          <a:ln w="25400" cap="flat" cmpd="sng">
            <a:solidFill>
              <a:srgbClr val="000000">
                <a:alpha val="0"/>
              </a:srgbClr>
            </a:solidFill>
            <a:prstDash val="solid"/>
            <a:miter lim="0"/>
            <a:headEnd/>
            <a:tailEnd/>
          </a:ln>
          <a:effectLst/>
          <a:extLst/>
        </p:spPr>
        <p:txBody>
          <a:bodyPr lIns="0" tIns="0" rIns="0" bIns="0"/>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zh-CN" altLang="en-US" sz="1013" b="0" i="0" u="none" strike="noStrike" kern="1200" cap="none" spc="0" normalizeH="0" baseline="0" noProof="0">
              <a:ln>
                <a:noFill/>
              </a:ln>
              <a:solidFill>
                <a:prstClr val="black"/>
              </a:solidFill>
              <a:effectLst/>
              <a:uLnTx/>
              <a:uFillTx/>
              <a:cs typeface="+mn-ea"/>
              <a:sym typeface="+mn-lt"/>
            </a:endParaRPr>
          </a:p>
        </p:txBody>
      </p:sp>
      <p:sp>
        <p:nvSpPr>
          <p:cNvPr id="36" name="AutoShape 12"/>
          <p:cNvSpPr>
            <a:spLocks/>
          </p:cNvSpPr>
          <p:nvPr/>
        </p:nvSpPr>
        <p:spPr bwMode="auto">
          <a:xfrm>
            <a:off x="5113342" y="3311350"/>
            <a:ext cx="581474" cy="581474"/>
          </a:xfrm>
          <a:custGeom>
            <a:avLst/>
            <a:gdLst>
              <a:gd name="T0" fmla="*/ 291291 w 19679"/>
              <a:gd name="T1" fmla="*/ 319742 h 19679"/>
              <a:gd name="T2" fmla="*/ 291291 w 19679"/>
              <a:gd name="T3" fmla="*/ 319742 h 19679"/>
              <a:gd name="T4" fmla="*/ 291291 w 19679"/>
              <a:gd name="T5" fmla="*/ 319742 h 19679"/>
              <a:gd name="T6" fmla="*/ 291291 w 19679"/>
              <a:gd name="T7" fmla="*/ 319742 h 196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B47730"/>
          </a:solidFill>
          <a:ln w="25400" cap="flat" cmpd="sng">
            <a:solidFill>
              <a:srgbClr val="000000">
                <a:alpha val="0"/>
              </a:srgbClr>
            </a:solidFill>
            <a:prstDash val="solid"/>
            <a:miter lim="0"/>
            <a:headEnd/>
            <a:tailEnd/>
          </a:ln>
          <a:effectLst/>
          <a:extLst/>
        </p:spPr>
        <p:txBody>
          <a:bodyPr lIns="0" tIns="0" rIns="0" bIns="0"/>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zh-CN" altLang="en-US" sz="1013" b="0" i="0" u="none" strike="noStrike" kern="1200" cap="none" spc="0" normalizeH="0" baseline="0" noProof="0">
              <a:ln>
                <a:noFill/>
              </a:ln>
              <a:solidFill>
                <a:prstClr val="black"/>
              </a:solidFill>
              <a:effectLst/>
              <a:uLnTx/>
              <a:uFillTx/>
              <a:cs typeface="+mn-ea"/>
              <a:sym typeface="+mn-lt"/>
            </a:endParaRPr>
          </a:p>
        </p:txBody>
      </p:sp>
      <p:sp>
        <p:nvSpPr>
          <p:cNvPr id="37" name="AutoShape 19"/>
          <p:cNvSpPr>
            <a:spLocks/>
          </p:cNvSpPr>
          <p:nvPr/>
        </p:nvSpPr>
        <p:spPr bwMode="auto">
          <a:xfrm>
            <a:off x="5282872" y="1875828"/>
            <a:ext cx="267764" cy="223400"/>
          </a:xfrm>
          <a:custGeom>
            <a:avLst/>
            <a:gdLst>
              <a:gd name="T0" fmla="*/ 134144 w 21600"/>
              <a:gd name="T1" fmla="*/ 111913 h 21579"/>
              <a:gd name="T2" fmla="*/ 134144 w 21600"/>
              <a:gd name="T3" fmla="*/ 111913 h 21579"/>
              <a:gd name="T4" fmla="*/ 134144 w 21600"/>
              <a:gd name="T5" fmla="*/ 111913 h 21579"/>
              <a:gd name="T6" fmla="*/ 134144 w 21600"/>
              <a:gd name="T7" fmla="*/ 111913 h 215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579">
                <a:moveTo>
                  <a:pt x="21600" y="9391"/>
                </a:moveTo>
                <a:cubicBezTo>
                  <a:pt x="21600" y="9887"/>
                  <a:pt x="21473" y="10321"/>
                  <a:pt x="21218" y="10697"/>
                </a:cubicBezTo>
                <a:cubicBezTo>
                  <a:pt x="20963" y="11073"/>
                  <a:pt x="20648" y="11313"/>
                  <a:pt x="20263" y="11428"/>
                </a:cubicBezTo>
                <a:lnTo>
                  <a:pt x="20263" y="16611"/>
                </a:lnTo>
                <a:cubicBezTo>
                  <a:pt x="20263" y="17201"/>
                  <a:pt x="20087" y="17708"/>
                  <a:pt x="19730" y="18128"/>
                </a:cubicBezTo>
                <a:cubicBezTo>
                  <a:pt x="19375" y="18551"/>
                  <a:pt x="18951" y="18759"/>
                  <a:pt x="18459" y="18759"/>
                </a:cubicBezTo>
                <a:cubicBezTo>
                  <a:pt x="17928" y="18122"/>
                  <a:pt x="17286" y="17506"/>
                  <a:pt x="16537" y="16904"/>
                </a:cubicBezTo>
                <a:cubicBezTo>
                  <a:pt x="15786" y="16306"/>
                  <a:pt x="14980" y="15757"/>
                  <a:pt x="14116" y="15255"/>
                </a:cubicBezTo>
                <a:cubicBezTo>
                  <a:pt x="13254" y="14756"/>
                  <a:pt x="12363" y="14325"/>
                  <a:pt x="11450" y="13969"/>
                </a:cubicBezTo>
                <a:cubicBezTo>
                  <a:pt x="10537" y="13614"/>
                  <a:pt x="9648" y="13380"/>
                  <a:pt x="8789" y="13268"/>
                </a:cubicBezTo>
                <a:cubicBezTo>
                  <a:pt x="8453" y="13379"/>
                  <a:pt x="8179" y="13564"/>
                  <a:pt x="7969" y="13829"/>
                </a:cubicBezTo>
                <a:cubicBezTo>
                  <a:pt x="7758" y="14093"/>
                  <a:pt x="7614" y="14386"/>
                  <a:pt x="7535" y="14706"/>
                </a:cubicBezTo>
                <a:cubicBezTo>
                  <a:pt x="7457" y="15029"/>
                  <a:pt x="7450" y="15361"/>
                  <a:pt x="7511" y="15698"/>
                </a:cubicBezTo>
                <a:cubicBezTo>
                  <a:pt x="7575" y="16036"/>
                  <a:pt x="7719" y="16341"/>
                  <a:pt x="7947" y="16611"/>
                </a:cubicBezTo>
                <a:cubicBezTo>
                  <a:pt x="7751" y="16992"/>
                  <a:pt x="7660" y="17347"/>
                  <a:pt x="7677" y="17673"/>
                </a:cubicBezTo>
                <a:cubicBezTo>
                  <a:pt x="7692" y="17993"/>
                  <a:pt x="7773" y="18307"/>
                  <a:pt x="7917" y="18606"/>
                </a:cubicBezTo>
                <a:cubicBezTo>
                  <a:pt x="8059" y="18909"/>
                  <a:pt x="8255" y="19193"/>
                  <a:pt x="8497" y="19469"/>
                </a:cubicBezTo>
                <a:cubicBezTo>
                  <a:pt x="8737" y="19744"/>
                  <a:pt x="8997" y="20021"/>
                  <a:pt x="9270" y="20291"/>
                </a:cubicBezTo>
                <a:cubicBezTo>
                  <a:pt x="9114" y="20696"/>
                  <a:pt x="8843" y="21001"/>
                  <a:pt x="8456" y="21213"/>
                </a:cubicBezTo>
                <a:cubicBezTo>
                  <a:pt x="8069" y="21424"/>
                  <a:pt x="7655" y="21541"/>
                  <a:pt x="7212" y="21571"/>
                </a:cubicBezTo>
                <a:cubicBezTo>
                  <a:pt x="6772" y="21599"/>
                  <a:pt x="6341" y="21549"/>
                  <a:pt x="5917" y="21424"/>
                </a:cubicBezTo>
                <a:cubicBezTo>
                  <a:pt x="5496" y="21295"/>
                  <a:pt x="5163" y="21092"/>
                  <a:pt x="4923" y="20811"/>
                </a:cubicBezTo>
                <a:cubicBezTo>
                  <a:pt x="4781" y="20241"/>
                  <a:pt x="4624" y="19657"/>
                  <a:pt x="4453" y="19056"/>
                </a:cubicBezTo>
                <a:cubicBezTo>
                  <a:pt x="4281" y="18454"/>
                  <a:pt x="4140" y="17843"/>
                  <a:pt x="4032" y="17224"/>
                </a:cubicBezTo>
                <a:cubicBezTo>
                  <a:pt x="3922" y="16599"/>
                  <a:pt x="3868" y="15953"/>
                  <a:pt x="3868" y="15281"/>
                </a:cubicBezTo>
                <a:cubicBezTo>
                  <a:pt x="3868" y="14615"/>
                  <a:pt x="3961" y="13905"/>
                  <a:pt x="4150" y="13154"/>
                </a:cubicBezTo>
                <a:lnTo>
                  <a:pt x="1803" y="13154"/>
                </a:lnTo>
                <a:cubicBezTo>
                  <a:pt x="1311" y="13154"/>
                  <a:pt x="888" y="12945"/>
                  <a:pt x="533" y="12523"/>
                </a:cubicBezTo>
                <a:cubicBezTo>
                  <a:pt x="175" y="12100"/>
                  <a:pt x="0" y="11592"/>
                  <a:pt x="0" y="10991"/>
                </a:cubicBezTo>
                <a:lnTo>
                  <a:pt x="0" y="7774"/>
                </a:lnTo>
                <a:cubicBezTo>
                  <a:pt x="0" y="7184"/>
                  <a:pt x="175" y="6677"/>
                  <a:pt x="525" y="6245"/>
                </a:cubicBezTo>
                <a:cubicBezTo>
                  <a:pt x="878" y="5820"/>
                  <a:pt x="1304" y="5605"/>
                  <a:pt x="1803" y="5605"/>
                </a:cubicBezTo>
                <a:lnTo>
                  <a:pt x="7653" y="5605"/>
                </a:lnTo>
                <a:cubicBezTo>
                  <a:pt x="8550" y="5605"/>
                  <a:pt x="9509" y="5450"/>
                  <a:pt x="10525" y="5136"/>
                </a:cubicBezTo>
                <a:cubicBezTo>
                  <a:pt x="11541" y="4822"/>
                  <a:pt x="12537" y="4399"/>
                  <a:pt x="13511" y="3874"/>
                </a:cubicBezTo>
                <a:cubicBezTo>
                  <a:pt x="14488" y="3343"/>
                  <a:pt x="15409" y="2744"/>
                  <a:pt x="16273" y="2072"/>
                </a:cubicBezTo>
                <a:cubicBezTo>
                  <a:pt x="17134" y="1406"/>
                  <a:pt x="17864" y="713"/>
                  <a:pt x="18459" y="0"/>
                </a:cubicBezTo>
                <a:cubicBezTo>
                  <a:pt x="18951" y="0"/>
                  <a:pt x="19375" y="214"/>
                  <a:pt x="19730" y="634"/>
                </a:cubicBezTo>
                <a:cubicBezTo>
                  <a:pt x="20087" y="1057"/>
                  <a:pt x="20263" y="1567"/>
                  <a:pt x="20263" y="2166"/>
                </a:cubicBezTo>
                <a:lnTo>
                  <a:pt x="20263" y="7334"/>
                </a:lnTo>
                <a:cubicBezTo>
                  <a:pt x="20648" y="7446"/>
                  <a:pt x="20963" y="7692"/>
                  <a:pt x="21218" y="8071"/>
                </a:cubicBezTo>
                <a:cubicBezTo>
                  <a:pt x="21473" y="8455"/>
                  <a:pt x="21600" y="8895"/>
                  <a:pt x="21600" y="9391"/>
                </a:cubicBezTo>
                <a:moveTo>
                  <a:pt x="18459" y="2855"/>
                </a:moveTo>
                <a:cubicBezTo>
                  <a:pt x="17864" y="3407"/>
                  <a:pt x="17215" y="3941"/>
                  <a:pt x="16513" y="4452"/>
                </a:cubicBezTo>
                <a:cubicBezTo>
                  <a:pt x="15810" y="4963"/>
                  <a:pt x="15066" y="5423"/>
                  <a:pt x="14280" y="5834"/>
                </a:cubicBezTo>
                <a:cubicBezTo>
                  <a:pt x="13494" y="6245"/>
                  <a:pt x="12694" y="6609"/>
                  <a:pt x="11878" y="6923"/>
                </a:cubicBezTo>
                <a:cubicBezTo>
                  <a:pt x="11061" y="7237"/>
                  <a:pt x="10255" y="7463"/>
                  <a:pt x="9457" y="7604"/>
                </a:cubicBezTo>
                <a:lnTo>
                  <a:pt x="9457" y="11173"/>
                </a:lnTo>
                <a:cubicBezTo>
                  <a:pt x="10255" y="11325"/>
                  <a:pt x="11061" y="11554"/>
                  <a:pt x="11878" y="11862"/>
                </a:cubicBezTo>
                <a:cubicBezTo>
                  <a:pt x="12694" y="12170"/>
                  <a:pt x="13494" y="12537"/>
                  <a:pt x="14280" y="12957"/>
                </a:cubicBezTo>
                <a:cubicBezTo>
                  <a:pt x="15066" y="13379"/>
                  <a:pt x="15813" y="13843"/>
                  <a:pt x="16525" y="14348"/>
                </a:cubicBezTo>
                <a:cubicBezTo>
                  <a:pt x="17235" y="14856"/>
                  <a:pt x="17881" y="15381"/>
                  <a:pt x="18459" y="15921"/>
                </a:cubicBezTo>
                <a:lnTo>
                  <a:pt x="18459" y="2855"/>
                </a:lnTo>
                <a:close/>
              </a:path>
            </a:pathLst>
          </a:custGeom>
          <a:solidFill>
            <a:srgbClr val="FFFFFF"/>
          </a:solidFill>
          <a:ln>
            <a:noFill/>
          </a:ln>
          <a:effectLst/>
          <a:extLs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zh-CN" altLang="en-US" sz="1013" b="0" i="0" u="none" strike="noStrike" kern="1200" cap="none" spc="0" normalizeH="0" baseline="0" noProof="0">
              <a:ln>
                <a:noFill/>
              </a:ln>
              <a:solidFill>
                <a:prstClr val="black"/>
              </a:solidFill>
              <a:effectLst/>
              <a:uLnTx/>
              <a:uFillTx/>
              <a:cs typeface="+mn-ea"/>
              <a:sym typeface="+mn-lt"/>
            </a:endParaRPr>
          </a:p>
        </p:txBody>
      </p:sp>
      <p:sp>
        <p:nvSpPr>
          <p:cNvPr id="38" name="AutoShape 20"/>
          <p:cNvSpPr>
            <a:spLocks/>
          </p:cNvSpPr>
          <p:nvPr/>
        </p:nvSpPr>
        <p:spPr bwMode="auto">
          <a:xfrm>
            <a:off x="5282872" y="2666498"/>
            <a:ext cx="267764" cy="267764"/>
          </a:xfrm>
          <a:custGeom>
            <a:avLst/>
            <a:gdLst>
              <a:gd name="T0" fmla="*/ 134144 w 21600"/>
              <a:gd name="T1" fmla="*/ 134144 h 21600"/>
              <a:gd name="T2" fmla="*/ 134144 w 21600"/>
              <a:gd name="T3" fmla="*/ 134144 h 21600"/>
              <a:gd name="T4" fmla="*/ 134144 w 21600"/>
              <a:gd name="T5" fmla="*/ 134144 h 21600"/>
              <a:gd name="T6" fmla="*/ 134144 w 21600"/>
              <a:gd name="T7" fmla="*/ 134144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21357" y="18801"/>
                </a:moveTo>
                <a:cubicBezTo>
                  <a:pt x="21518" y="18965"/>
                  <a:pt x="21600" y="19177"/>
                  <a:pt x="21600" y="19437"/>
                </a:cubicBezTo>
                <a:cubicBezTo>
                  <a:pt x="21600" y="19581"/>
                  <a:pt x="21518" y="19776"/>
                  <a:pt x="21357" y="20018"/>
                </a:cubicBezTo>
                <a:cubicBezTo>
                  <a:pt x="21193" y="20260"/>
                  <a:pt x="20990" y="20504"/>
                  <a:pt x="20747" y="20741"/>
                </a:cubicBezTo>
                <a:cubicBezTo>
                  <a:pt x="20504" y="20978"/>
                  <a:pt x="20261" y="21185"/>
                  <a:pt x="20023" y="21348"/>
                </a:cubicBezTo>
                <a:cubicBezTo>
                  <a:pt x="19783" y="21518"/>
                  <a:pt x="19594" y="21599"/>
                  <a:pt x="19447" y="21599"/>
                </a:cubicBezTo>
                <a:cubicBezTo>
                  <a:pt x="19190" y="21599"/>
                  <a:pt x="18975" y="21514"/>
                  <a:pt x="18811" y="21343"/>
                </a:cubicBezTo>
                <a:lnTo>
                  <a:pt x="13957" y="16502"/>
                </a:lnTo>
                <a:cubicBezTo>
                  <a:pt x="13217" y="16980"/>
                  <a:pt x="12429" y="17350"/>
                  <a:pt x="11590" y="17604"/>
                </a:cubicBezTo>
                <a:cubicBezTo>
                  <a:pt x="10751" y="17864"/>
                  <a:pt x="9892" y="17990"/>
                  <a:pt x="9007" y="17990"/>
                </a:cubicBezTo>
                <a:cubicBezTo>
                  <a:pt x="7770" y="17990"/>
                  <a:pt x="6609" y="17759"/>
                  <a:pt x="5518" y="17291"/>
                </a:cubicBezTo>
                <a:cubicBezTo>
                  <a:pt x="4427" y="16821"/>
                  <a:pt x="3470" y="16175"/>
                  <a:pt x="2644" y="15353"/>
                </a:cubicBezTo>
                <a:cubicBezTo>
                  <a:pt x="1816" y="14534"/>
                  <a:pt x="1172" y="13580"/>
                  <a:pt x="700" y="12486"/>
                </a:cubicBezTo>
                <a:cubicBezTo>
                  <a:pt x="231" y="11400"/>
                  <a:pt x="0" y="10237"/>
                  <a:pt x="0" y="9000"/>
                </a:cubicBezTo>
                <a:cubicBezTo>
                  <a:pt x="0" y="7769"/>
                  <a:pt x="231" y="6602"/>
                  <a:pt x="700" y="5515"/>
                </a:cubicBezTo>
                <a:cubicBezTo>
                  <a:pt x="1169" y="4422"/>
                  <a:pt x="1816" y="3468"/>
                  <a:pt x="2644" y="2646"/>
                </a:cubicBezTo>
                <a:cubicBezTo>
                  <a:pt x="3470" y="1827"/>
                  <a:pt x="4425" y="1180"/>
                  <a:pt x="5512" y="709"/>
                </a:cubicBezTo>
                <a:cubicBezTo>
                  <a:pt x="6600" y="237"/>
                  <a:pt x="7764" y="0"/>
                  <a:pt x="9007" y="0"/>
                </a:cubicBezTo>
                <a:cubicBezTo>
                  <a:pt x="10245" y="0"/>
                  <a:pt x="11403" y="237"/>
                  <a:pt x="12488" y="709"/>
                </a:cubicBezTo>
                <a:cubicBezTo>
                  <a:pt x="13573" y="1180"/>
                  <a:pt x="14531" y="1827"/>
                  <a:pt x="15359" y="2646"/>
                </a:cubicBezTo>
                <a:cubicBezTo>
                  <a:pt x="16184" y="3468"/>
                  <a:pt x="16831" y="4422"/>
                  <a:pt x="17300" y="5515"/>
                </a:cubicBezTo>
                <a:cubicBezTo>
                  <a:pt x="17769" y="6602"/>
                  <a:pt x="18003" y="7769"/>
                  <a:pt x="18003" y="9000"/>
                </a:cubicBezTo>
                <a:cubicBezTo>
                  <a:pt x="18003" y="9886"/>
                  <a:pt x="17873" y="10748"/>
                  <a:pt x="17616" y="11589"/>
                </a:cubicBezTo>
                <a:cubicBezTo>
                  <a:pt x="17359" y="12434"/>
                  <a:pt x="16992" y="13218"/>
                  <a:pt x="16514" y="13946"/>
                </a:cubicBezTo>
                <a:lnTo>
                  <a:pt x="21357" y="18801"/>
                </a:lnTo>
                <a:close/>
                <a:moveTo>
                  <a:pt x="3596" y="9000"/>
                </a:moveTo>
                <a:cubicBezTo>
                  <a:pt x="3596" y="9759"/>
                  <a:pt x="3741" y="10465"/>
                  <a:pt x="4029" y="11118"/>
                </a:cubicBezTo>
                <a:cubicBezTo>
                  <a:pt x="4317" y="11770"/>
                  <a:pt x="4707" y="12337"/>
                  <a:pt x="5193" y="12821"/>
                </a:cubicBezTo>
                <a:cubicBezTo>
                  <a:pt x="5679" y="13301"/>
                  <a:pt x="6253" y="13685"/>
                  <a:pt x="6907" y="13970"/>
                </a:cubicBezTo>
                <a:cubicBezTo>
                  <a:pt x="7566" y="14251"/>
                  <a:pt x="8264" y="14393"/>
                  <a:pt x="9004" y="14393"/>
                </a:cubicBezTo>
                <a:cubicBezTo>
                  <a:pt x="9745" y="14393"/>
                  <a:pt x="10440" y="14251"/>
                  <a:pt x="11092" y="13970"/>
                </a:cubicBezTo>
                <a:cubicBezTo>
                  <a:pt x="11745" y="13685"/>
                  <a:pt x="12319" y="13301"/>
                  <a:pt x="12802" y="12821"/>
                </a:cubicBezTo>
                <a:cubicBezTo>
                  <a:pt x="13291" y="12337"/>
                  <a:pt x="13678" y="11770"/>
                  <a:pt x="13966" y="11118"/>
                </a:cubicBezTo>
                <a:cubicBezTo>
                  <a:pt x="14254" y="10465"/>
                  <a:pt x="14398" y="9759"/>
                  <a:pt x="14398" y="9000"/>
                </a:cubicBezTo>
                <a:cubicBezTo>
                  <a:pt x="14398" y="8259"/>
                  <a:pt x="14254" y="7564"/>
                  <a:pt x="13966" y="6913"/>
                </a:cubicBezTo>
                <a:cubicBezTo>
                  <a:pt x="13675" y="6257"/>
                  <a:pt x="13291" y="5684"/>
                  <a:pt x="12802" y="5193"/>
                </a:cubicBezTo>
                <a:cubicBezTo>
                  <a:pt x="12316" y="4704"/>
                  <a:pt x="11745" y="4317"/>
                  <a:pt x="11092" y="4032"/>
                </a:cubicBezTo>
                <a:cubicBezTo>
                  <a:pt x="10440" y="3750"/>
                  <a:pt x="9742" y="3606"/>
                  <a:pt x="9004" y="3606"/>
                </a:cubicBezTo>
                <a:cubicBezTo>
                  <a:pt x="8267" y="3606"/>
                  <a:pt x="7566" y="3750"/>
                  <a:pt x="6907" y="4032"/>
                </a:cubicBezTo>
                <a:cubicBezTo>
                  <a:pt x="6253" y="4317"/>
                  <a:pt x="5676" y="4704"/>
                  <a:pt x="5193" y="5193"/>
                </a:cubicBezTo>
                <a:cubicBezTo>
                  <a:pt x="4707" y="5684"/>
                  <a:pt x="4317" y="6257"/>
                  <a:pt x="4029" y="6913"/>
                </a:cubicBezTo>
                <a:cubicBezTo>
                  <a:pt x="3741" y="7564"/>
                  <a:pt x="3596" y="8257"/>
                  <a:pt x="3596" y="9000"/>
                </a:cubicBezTo>
                <a:moveTo>
                  <a:pt x="9007" y="5590"/>
                </a:moveTo>
                <a:cubicBezTo>
                  <a:pt x="9185" y="5590"/>
                  <a:pt x="9344" y="5656"/>
                  <a:pt x="9473" y="5786"/>
                </a:cubicBezTo>
                <a:cubicBezTo>
                  <a:pt x="9603" y="5918"/>
                  <a:pt x="9668" y="6082"/>
                  <a:pt x="9668" y="6280"/>
                </a:cubicBezTo>
                <a:cubicBezTo>
                  <a:pt x="9668" y="6460"/>
                  <a:pt x="9603" y="6616"/>
                  <a:pt x="9473" y="6746"/>
                </a:cubicBezTo>
                <a:cubicBezTo>
                  <a:pt x="9344" y="6879"/>
                  <a:pt x="9185" y="6944"/>
                  <a:pt x="9007" y="6944"/>
                </a:cubicBezTo>
                <a:cubicBezTo>
                  <a:pt x="8439" y="6944"/>
                  <a:pt x="7953" y="7144"/>
                  <a:pt x="7552" y="7537"/>
                </a:cubicBezTo>
                <a:cubicBezTo>
                  <a:pt x="7151" y="7935"/>
                  <a:pt x="6950" y="8422"/>
                  <a:pt x="6950" y="8997"/>
                </a:cubicBezTo>
                <a:cubicBezTo>
                  <a:pt x="6950" y="9179"/>
                  <a:pt x="6885" y="9332"/>
                  <a:pt x="6755" y="9465"/>
                </a:cubicBezTo>
                <a:cubicBezTo>
                  <a:pt x="6623" y="9596"/>
                  <a:pt x="6467" y="9658"/>
                  <a:pt x="6289" y="9658"/>
                </a:cubicBezTo>
                <a:cubicBezTo>
                  <a:pt x="6080" y="9658"/>
                  <a:pt x="5914" y="9596"/>
                  <a:pt x="5785" y="9465"/>
                </a:cubicBezTo>
                <a:cubicBezTo>
                  <a:pt x="5659" y="9332"/>
                  <a:pt x="5600" y="9179"/>
                  <a:pt x="5600" y="8997"/>
                </a:cubicBezTo>
                <a:cubicBezTo>
                  <a:pt x="5600" y="8538"/>
                  <a:pt x="5685" y="8104"/>
                  <a:pt x="5863" y="7686"/>
                </a:cubicBezTo>
                <a:cubicBezTo>
                  <a:pt x="6038" y="7271"/>
                  <a:pt x="6281" y="6906"/>
                  <a:pt x="6597" y="6591"/>
                </a:cubicBezTo>
                <a:cubicBezTo>
                  <a:pt x="6904" y="6277"/>
                  <a:pt x="7264" y="6029"/>
                  <a:pt x="7677" y="5857"/>
                </a:cubicBezTo>
                <a:cubicBezTo>
                  <a:pt x="8086" y="5681"/>
                  <a:pt x="8529" y="5590"/>
                  <a:pt x="9007" y="5590"/>
                </a:cubicBezTo>
              </a:path>
            </a:pathLst>
          </a:custGeom>
          <a:solidFill>
            <a:srgbClr val="FFFFFF"/>
          </a:solidFill>
          <a:ln>
            <a:noFill/>
          </a:ln>
          <a:effectLst/>
          <a:extLs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zh-CN" altLang="en-US" sz="1013" b="0" i="0" u="none" strike="noStrike" kern="1200" cap="none" spc="0" normalizeH="0" baseline="0" noProof="0">
              <a:ln>
                <a:noFill/>
              </a:ln>
              <a:solidFill>
                <a:prstClr val="black"/>
              </a:solidFill>
              <a:effectLst/>
              <a:uLnTx/>
              <a:uFillTx/>
              <a:cs typeface="+mn-ea"/>
              <a:sym typeface="+mn-lt"/>
            </a:endParaRPr>
          </a:p>
        </p:txBody>
      </p:sp>
      <p:sp>
        <p:nvSpPr>
          <p:cNvPr id="39" name="AutoShape 21"/>
          <p:cNvSpPr>
            <a:spLocks/>
          </p:cNvSpPr>
          <p:nvPr/>
        </p:nvSpPr>
        <p:spPr bwMode="auto">
          <a:xfrm>
            <a:off x="5279703" y="3461867"/>
            <a:ext cx="267764" cy="266179"/>
          </a:xfrm>
          <a:custGeom>
            <a:avLst/>
            <a:gdLst>
              <a:gd name="T0" fmla="*/ 134144 w 21600"/>
              <a:gd name="T1" fmla="*/ 133350 h 21600"/>
              <a:gd name="T2" fmla="*/ 134144 w 21600"/>
              <a:gd name="T3" fmla="*/ 133350 h 21600"/>
              <a:gd name="T4" fmla="*/ 134144 w 21600"/>
              <a:gd name="T5" fmla="*/ 133350 h 21600"/>
              <a:gd name="T6" fmla="*/ 134144 w 21600"/>
              <a:gd name="T7" fmla="*/ 133350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21329" y="11544"/>
                </a:moveTo>
                <a:cubicBezTo>
                  <a:pt x="21493" y="11931"/>
                  <a:pt x="21572" y="12338"/>
                  <a:pt x="21572" y="12758"/>
                </a:cubicBezTo>
                <a:cubicBezTo>
                  <a:pt x="21572" y="13464"/>
                  <a:pt x="21388" y="14105"/>
                  <a:pt x="21018" y="14679"/>
                </a:cubicBezTo>
                <a:cubicBezTo>
                  <a:pt x="21111" y="15215"/>
                  <a:pt x="21077" y="15746"/>
                  <a:pt x="20925" y="16285"/>
                </a:cubicBezTo>
                <a:cubicBezTo>
                  <a:pt x="20769" y="16819"/>
                  <a:pt x="20512" y="17288"/>
                  <a:pt x="20142" y="17697"/>
                </a:cubicBezTo>
                <a:cubicBezTo>
                  <a:pt x="20105" y="18451"/>
                  <a:pt x="19902" y="19081"/>
                  <a:pt x="19532" y="19581"/>
                </a:cubicBezTo>
                <a:cubicBezTo>
                  <a:pt x="19161" y="20081"/>
                  <a:pt x="18701" y="20482"/>
                  <a:pt x="18147" y="20784"/>
                </a:cubicBezTo>
                <a:cubicBezTo>
                  <a:pt x="17593" y="21089"/>
                  <a:pt x="16983" y="21298"/>
                  <a:pt x="16322" y="21419"/>
                </a:cubicBezTo>
                <a:cubicBezTo>
                  <a:pt x="15660" y="21541"/>
                  <a:pt x="15010" y="21600"/>
                  <a:pt x="14380" y="21600"/>
                </a:cubicBezTo>
                <a:cubicBezTo>
                  <a:pt x="13730" y="21600"/>
                  <a:pt x="13078" y="21555"/>
                  <a:pt x="12425" y="21462"/>
                </a:cubicBezTo>
                <a:cubicBezTo>
                  <a:pt x="11772" y="21363"/>
                  <a:pt x="11128" y="21236"/>
                  <a:pt x="10498" y="21075"/>
                </a:cubicBezTo>
                <a:cubicBezTo>
                  <a:pt x="9865" y="20894"/>
                  <a:pt x="9237" y="20702"/>
                  <a:pt x="8610" y="20493"/>
                </a:cubicBezTo>
                <a:cubicBezTo>
                  <a:pt x="7983" y="20287"/>
                  <a:pt x="7341" y="20181"/>
                  <a:pt x="6680" y="20181"/>
                </a:cubicBezTo>
                <a:lnTo>
                  <a:pt x="1607" y="20181"/>
                </a:lnTo>
                <a:cubicBezTo>
                  <a:pt x="1166" y="20181"/>
                  <a:pt x="785" y="20030"/>
                  <a:pt x="471" y="19714"/>
                </a:cubicBezTo>
                <a:cubicBezTo>
                  <a:pt x="157" y="19406"/>
                  <a:pt x="0" y="19025"/>
                  <a:pt x="0" y="18573"/>
                </a:cubicBezTo>
                <a:lnTo>
                  <a:pt x="0" y="9881"/>
                </a:lnTo>
                <a:cubicBezTo>
                  <a:pt x="0" y="9440"/>
                  <a:pt x="157" y="9065"/>
                  <a:pt x="471" y="8754"/>
                </a:cubicBezTo>
                <a:cubicBezTo>
                  <a:pt x="785" y="8441"/>
                  <a:pt x="1166" y="8285"/>
                  <a:pt x="1607" y="8285"/>
                </a:cubicBezTo>
                <a:lnTo>
                  <a:pt x="6316" y="8285"/>
                </a:lnTo>
                <a:cubicBezTo>
                  <a:pt x="6559" y="8161"/>
                  <a:pt x="6751" y="8023"/>
                  <a:pt x="6898" y="7873"/>
                </a:cubicBezTo>
                <a:cubicBezTo>
                  <a:pt x="7042" y="7723"/>
                  <a:pt x="7197" y="7548"/>
                  <a:pt x="7370" y="7342"/>
                </a:cubicBezTo>
                <a:cubicBezTo>
                  <a:pt x="7514" y="7161"/>
                  <a:pt x="7663" y="6986"/>
                  <a:pt x="7810" y="6820"/>
                </a:cubicBezTo>
                <a:cubicBezTo>
                  <a:pt x="7957" y="6653"/>
                  <a:pt x="8113" y="6484"/>
                  <a:pt x="8277" y="6311"/>
                </a:cubicBezTo>
                <a:cubicBezTo>
                  <a:pt x="8569" y="5998"/>
                  <a:pt x="8918" y="5690"/>
                  <a:pt x="9301" y="5384"/>
                </a:cubicBezTo>
                <a:cubicBezTo>
                  <a:pt x="9692" y="5086"/>
                  <a:pt x="9989" y="4750"/>
                  <a:pt x="10195" y="4380"/>
                </a:cubicBezTo>
                <a:cubicBezTo>
                  <a:pt x="10339" y="4117"/>
                  <a:pt x="10444" y="3825"/>
                  <a:pt x="10506" y="3507"/>
                </a:cubicBezTo>
                <a:cubicBezTo>
                  <a:pt x="10565" y="3188"/>
                  <a:pt x="10628" y="2865"/>
                  <a:pt x="10676" y="2539"/>
                </a:cubicBezTo>
                <a:cubicBezTo>
                  <a:pt x="10727" y="2217"/>
                  <a:pt x="10780" y="1899"/>
                  <a:pt x="10845" y="1592"/>
                </a:cubicBezTo>
                <a:cubicBezTo>
                  <a:pt x="10907" y="1287"/>
                  <a:pt x="11015" y="1016"/>
                  <a:pt x="11162" y="776"/>
                </a:cubicBezTo>
                <a:cubicBezTo>
                  <a:pt x="11311" y="536"/>
                  <a:pt x="11523" y="349"/>
                  <a:pt x="11800" y="208"/>
                </a:cubicBezTo>
                <a:cubicBezTo>
                  <a:pt x="12074" y="67"/>
                  <a:pt x="12442" y="0"/>
                  <a:pt x="12902" y="0"/>
                </a:cubicBezTo>
                <a:cubicBezTo>
                  <a:pt x="13451" y="0"/>
                  <a:pt x="13956" y="112"/>
                  <a:pt x="14411" y="344"/>
                </a:cubicBezTo>
                <a:cubicBezTo>
                  <a:pt x="14869" y="572"/>
                  <a:pt x="15251" y="880"/>
                  <a:pt x="15567" y="1270"/>
                </a:cubicBezTo>
                <a:cubicBezTo>
                  <a:pt x="15881" y="1657"/>
                  <a:pt x="16127" y="2100"/>
                  <a:pt x="16305" y="2601"/>
                </a:cubicBezTo>
                <a:cubicBezTo>
                  <a:pt x="16480" y="3104"/>
                  <a:pt x="16570" y="3608"/>
                  <a:pt x="16570" y="4123"/>
                </a:cubicBezTo>
                <a:cubicBezTo>
                  <a:pt x="16570" y="4653"/>
                  <a:pt x="16491" y="5162"/>
                  <a:pt x="16333" y="5645"/>
                </a:cubicBezTo>
                <a:cubicBezTo>
                  <a:pt x="16175" y="6124"/>
                  <a:pt x="15982" y="6611"/>
                  <a:pt x="15759" y="7097"/>
                </a:cubicBezTo>
                <a:cubicBezTo>
                  <a:pt x="16073" y="7080"/>
                  <a:pt x="16389" y="7057"/>
                  <a:pt x="16706" y="7035"/>
                </a:cubicBezTo>
                <a:cubicBezTo>
                  <a:pt x="17019" y="7012"/>
                  <a:pt x="17336" y="7001"/>
                  <a:pt x="17652" y="7001"/>
                </a:cubicBezTo>
                <a:cubicBezTo>
                  <a:pt x="18150" y="7001"/>
                  <a:pt x="18629" y="7049"/>
                  <a:pt x="19099" y="7145"/>
                </a:cubicBezTo>
                <a:cubicBezTo>
                  <a:pt x="19568" y="7238"/>
                  <a:pt x="19987" y="7396"/>
                  <a:pt x="20357" y="7616"/>
                </a:cubicBezTo>
                <a:cubicBezTo>
                  <a:pt x="20727" y="7839"/>
                  <a:pt x="21026" y="8144"/>
                  <a:pt x="21255" y="8527"/>
                </a:cubicBezTo>
                <a:cubicBezTo>
                  <a:pt x="21487" y="8918"/>
                  <a:pt x="21600" y="9409"/>
                  <a:pt x="21600" y="10002"/>
                </a:cubicBezTo>
                <a:cubicBezTo>
                  <a:pt x="21600" y="10265"/>
                  <a:pt x="21580" y="10519"/>
                  <a:pt x="21535" y="10773"/>
                </a:cubicBezTo>
                <a:cubicBezTo>
                  <a:pt x="21484" y="11030"/>
                  <a:pt x="21419" y="11284"/>
                  <a:pt x="21329" y="11544"/>
                </a:cubicBezTo>
                <a:moveTo>
                  <a:pt x="4257" y="18519"/>
                </a:moveTo>
                <a:cubicBezTo>
                  <a:pt x="4555" y="18519"/>
                  <a:pt x="4809" y="18417"/>
                  <a:pt x="5023" y="18214"/>
                </a:cubicBezTo>
                <a:cubicBezTo>
                  <a:pt x="5233" y="18014"/>
                  <a:pt x="5340" y="17759"/>
                  <a:pt x="5340" y="17454"/>
                </a:cubicBezTo>
                <a:cubicBezTo>
                  <a:pt x="5340" y="17154"/>
                  <a:pt x="5233" y="16901"/>
                  <a:pt x="5023" y="16686"/>
                </a:cubicBezTo>
                <a:cubicBezTo>
                  <a:pt x="4812" y="16477"/>
                  <a:pt x="4558" y="16373"/>
                  <a:pt x="4257" y="16373"/>
                </a:cubicBezTo>
                <a:cubicBezTo>
                  <a:pt x="3942" y="16373"/>
                  <a:pt x="3685" y="16477"/>
                  <a:pt x="3487" y="16686"/>
                </a:cubicBezTo>
                <a:cubicBezTo>
                  <a:pt x="3289" y="16901"/>
                  <a:pt x="3190" y="17154"/>
                  <a:pt x="3190" y="17454"/>
                </a:cubicBezTo>
                <a:cubicBezTo>
                  <a:pt x="3190" y="17768"/>
                  <a:pt x="3289" y="18025"/>
                  <a:pt x="3487" y="18223"/>
                </a:cubicBezTo>
                <a:cubicBezTo>
                  <a:pt x="3682" y="18420"/>
                  <a:pt x="3939" y="18519"/>
                  <a:pt x="4257" y="18519"/>
                </a:cubicBezTo>
                <a:moveTo>
                  <a:pt x="19164" y="14343"/>
                </a:moveTo>
                <a:cubicBezTo>
                  <a:pt x="19704" y="13902"/>
                  <a:pt x="19975" y="13346"/>
                  <a:pt x="19975" y="12679"/>
                </a:cubicBezTo>
                <a:cubicBezTo>
                  <a:pt x="19975" y="12473"/>
                  <a:pt x="19919" y="12281"/>
                  <a:pt x="19806" y="12098"/>
                </a:cubicBezTo>
                <a:cubicBezTo>
                  <a:pt x="19695" y="11920"/>
                  <a:pt x="19577" y="11762"/>
                  <a:pt x="19447" y="11623"/>
                </a:cubicBezTo>
                <a:cubicBezTo>
                  <a:pt x="19591" y="11363"/>
                  <a:pt x="19721" y="11106"/>
                  <a:pt x="19834" y="10849"/>
                </a:cubicBezTo>
                <a:cubicBezTo>
                  <a:pt x="19944" y="10592"/>
                  <a:pt x="20003" y="10313"/>
                  <a:pt x="20003" y="10002"/>
                </a:cubicBezTo>
                <a:cubicBezTo>
                  <a:pt x="20003" y="9689"/>
                  <a:pt x="19924" y="9440"/>
                  <a:pt x="19766" y="9250"/>
                </a:cubicBezTo>
                <a:cubicBezTo>
                  <a:pt x="19608" y="9070"/>
                  <a:pt x="19416" y="8929"/>
                  <a:pt x="19184" y="8833"/>
                </a:cubicBezTo>
                <a:cubicBezTo>
                  <a:pt x="18955" y="8740"/>
                  <a:pt x="18698" y="8683"/>
                  <a:pt x="18418" y="8664"/>
                </a:cubicBezTo>
                <a:cubicBezTo>
                  <a:pt x="18138" y="8644"/>
                  <a:pt x="17884" y="8635"/>
                  <a:pt x="17650" y="8635"/>
                </a:cubicBezTo>
                <a:cubicBezTo>
                  <a:pt x="17243" y="8635"/>
                  <a:pt x="16836" y="8650"/>
                  <a:pt x="16423" y="8678"/>
                </a:cubicBezTo>
                <a:cubicBezTo>
                  <a:pt x="16011" y="8706"/>
                  <a:pt x="15607" y="8720"/>
                  <a:pt x="15200" y="8720"/>
                </a:cubicBezTo>
                <a:cubicBezTo>
                  <a:pt x="14917" y="8720"/>
                  <a:pt x="14643" y="8706"/>
                  <a:pt x="14366" y="8678"/>
                </a:cubicBezTo>
                <a:cubicBezTo>
                  <a:pt x="14089" y="8650"/>
                  <a:pt x="13829" y="8584"/>
                  <a:pt x="13575" y="8474"/>
                </a:cubicBezTo>
                <a:cubicBezTo>
                  <a:pt x="13575" y="8105"/>
                  <a:pt x="13646" y="7754"/>
                  <a:pt x="13792" y="7421"/>
                </a:cubicBezTo>
                <a:cubicBezTo>
                  <a:pt x="13937" y="7088"/>
                  <a:pt x="14095" y="6752"/>
                  <a:pt x="14276" y="6413"/>
                </a:cubicBezTo>
                <a:cubicBezTo>
                  <a:pt x="14448" y="6074"/>
                  <a:pt x="14606" y="5721"/>
                  <a:pt x="14748" y="5350"/>
                </a:cubicBezTo>
                <a:cubicBezTo>
                  <a:pt x="14886" y="4983"/>
                  <a:pt x="14954" y="4574"/>
                  <a:pt x="14954" y="4123"/>
                </a:cubicBezTo>
                <a:cubicBezTo>
                  <a:pt x="14954" y="3823"/>
                  <a:pt x="14906" y="3530"/>
                  <a:pt x="14813" y="3235"/>
                </a:cubicBezTo>
                <a:cubicBezTo>
                  <a:pt x="14717" y="2945"/>
                  <a:pt x="14584" y="2676"/>
                  <a:pt x="14411" y="2439"/>
                </a:cubicBezTo>
                <a:cubicBezTo>
                  <a:pt x="14239" y="2200"/>
                  <a:pt x="14027" y="2001"/>
                  <a:pt x="13776" y="1843"/>
                </a:cubicBezTo>
                <a:cubicBezTo>
                  <a:pt x="13521" y="1688"/>
                  <a:pt x="13230" y="1606"/>
                  <a:pt x="12894" y="1606"/>
                </a:cubicBezTo>
                <a:lnTo>
                  <a:pt x="12744" y="1606"/>
                </a:lnTo>
                <a:cubicBezTo>
                  <a:pt x="12682" y="1606"/>
                  <a:pt x="12631" y="1617"/>
                  <a:pt x="12594" y="1634"/>
                </a:cubicBezTo>
                <a:cubicBezTo>
                  <a:pt x="12524" y="1671"/>
                  <a:pt x="12481" y="1705"/>
                  <a:pt x="12473" y="1741"/>
                </a:cubicBezTo>
                <a:cubicBezTo>
                  <a:pt x="12464" y="1778"/>
                  <a:pt x="12450" y="1837"/>
                  <a:pt x="12430" y="1920"/>
                </a:cubicBezTo>
                <a:cubicBezTo>
                  <a:pt x="12323" y="2450"/>
                  <a:pt x="12221" y="3006"/>
                  <a:pt x="12128" y="3585"/>
                </a:cubicBezTo>
                <a:cubicBezTo>
                  <a:pt x="12035" y="4168"/>
                  <a:pt x="11854" y="4699"/>
                  <a:pt x="11597" y="5176"/>
                </a:cubicBezTo>
                <a:cubicBezTo>
                  <a:pt x="11334" y="5636"/>
                  <a:pt x="11001" y="6035"/>
                  <a:pt x="10597" y="6368"/>
                </a:cubicBezTo>
                <a:cubicBezTo>
                  <a:pt x="10190" y="6701"/>
                  <a:pt x="9803" y="7051"/>
                  <a:pt x="9432" y="7421"/>
                </a:cubicBezTo>
                <a:cubicBezTo>
                  <a:pt x="9170" y="7701"/>
                  <a:pt x="8949" y="7955"/>
                  <a:pt x="8771" y="8183"/>
                </a:cubicBezTo>
                <a:cubicBezTo>
                  <a:pt x="8592" y="8412"/>
                  <a:pt x="8404" y="8632"/>
                  <a:pt x="8212" y="8833"/>
                </a:cubicBezTo>
                <a:cubicBezTo>
                  <a:pt x="8017" y="9036"/>
                  <a:pt x="7799" y="9223"/>
                  <a:pt x="7556" y="9401"/>
                </a:cubicBezTo>
                <a:cubicBezTo>
                  <a:pt x="7313" y="9576"/>
                  <a:pt x="7019" y="9737"/>
                  <a:pt x="6674" y="9881"/>
                </a:cubicBezTo>
                <a:lnTo>
                  <a:pt x="6646" y="9881"/>
                </a:lnTo>
                <a:lnTo>
                  <a:pt x="6646" y="18573"/>
                </a:lnTo>
                <a:cubicBezTo>
                  <a:pt x="7279" y="18573"/>
                  <a:pt x="7889" y="18648"/>
                  <a:pt x="8485" y="18796"/>
                </a:cubicBezTo>
                <a:cubicBezTo>
                  <a:pt x="9082" y="18946"/>
                  <a:pt x="9684" y="19104"/>
                  <a:pt x="10294" y="19270"/>
                </a:cubicBezTo>
                <a:cubicBezTo>
                  <a:pt x="10902" y="19440"/>
                  <a:pt x="11538" y="19592"/>
                  <a:pt x="12207" y="19742"/>
                </a:cubicBezTo>
                <a:cubicBezTo>
                  <a:pt x="12874" y="19892"/>
                  <a:pt x="13595" y="19965"/>
                  <a:pt x="14375" y="19965"/>
                </a:cubicBezTo>
                <a:cubicBezTo>
                  <a:pt x="14781" y="19965"/>
                  <a:pt x="15222" y="19940"/>
                  <a:pt x="15700" y="19886"/>
                </a:cubicBezTo>
                <a:cubicBezTo>
                  <a:pt x="16177" y="19830"/>
                  <a:pt x="16627" y="19711"/>
                  <a:pt x="17047" y="19527"/>
                </a:cubicBezTo>
                <a:cubicBezTo>
                  <a:pt x="17469" y="19344"/>
                  <a:pt x="17816" y="19087"/>
                  <a:pt x="18102" y="18762"/>
                </a:cubicBezTo>
                <a:cubicBezTo>
                  <a:pt x="18387" y="18440"/>
                  <a:pt x="18526" y="18011"/>
                  <a:pt x="18526" y="17477"/>
                </a:cubicBezTo>
                <a:cubicBezTo>
                  <a:pt x="18526" y="17387"/>
                  <a:pt x="18523" y="17305"/>
                  <a:pt x="18517" y="17226"/>
                </a:cubicBezTo>
                <a:cubicBezTo>
                  <a:pt x="18503" y="17151"/>
                  <a:pt x="18489" y="17070"/>
                  <a:pt x="18472" y="16980"/>
                </a:cubicBezTo>
                <a:cubicBezTo>
                  <a:pt x="18786" y="16836"/>
                  <a:pt x="19029" y="16596"/>
                  <a:pt x="19195" y="16263"/>
                </a:cubicBezTo>
                <a:cubicBezTo>
                  <a:pt x="19365" y="15930"/>
                  <a:pt x="19447" y="15594"/>
                  <a:pt x="19447" y="15263"/>
                </a:cubicBezTo>
                <a:cubicBezTo>
                  <a:pt x="19450" y="14913"/>
                  <a:pt x="19351" y="14605"/>
                  <a:pt x="19164" y="14343"/>
                </a:cubicBezTo>
              </a:path>
            </a:pathLst>
          </a:custGeom>
          <a:solidFill>
            <a:srgbClr val="FFFFFF"/>
          </a:solidFill>
          <a:ln>
            <a:noFill/>
          </a:ln>
          <a:effectLst/>
          <a:extLs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zh-CN" altLang="en-US" sz="1013" b="0" i="0" u="none" strike="noStrike" kern="1200" cap="none" spc="0" normalizeH="0" baseline="0" noProof="0">
              <a:ln>
                <a:noFill/>
              </a:ln>
              <a:solidFill>
                <a:prstClr val="black"/>
              </a:solidFill>
              <a:effectLst/>
              <a:uLnTx/>
              <a:uFillTx/>
              <a:cs typeface="+mn-ea"/>
              <a:sym typeface="+mn-lt"/>
            </a:endParaRPr>
          </a:p>
        </p:txBody>
      </p:sp>
      <p:sp>
        <p:nvSpPr>
          <p:cNvPr id="40" name="TextBox 13"/>
          <p:cNvSpPr txBox="1"/>
          <p:nvPr/>
        </p:nvSpPr>
        <p:spPr>
          <a:xfrm>
            <a:off x="2247219" y="1779298"/>
            <a:ext cx="1121976" cy="184666"/>
          </a:xfrm>
          <a:prstGeom prst="rect">
            <a:avLst/>
          </a:prstGeom>
          <a:noFill/>
        </p:spPr>
        <p:txBody>
          <a:bodyPr wrap="square" lIns="0" tIns="0" rIns="0" bIns="0" rtlCol="0" anchor="t" anchorCtr="0">
            <a:spAutoFit/>
          </a:bodyPr>
          <a:lstStyle/>
          <a:p>
            <a:pPr marL="0" marR="0" lvl="0" indent="0" algn="l" defTabSz="912613" rtl="0" eaLnBrk="1" fontAlgn="auto" latinLnBrk="0" hangingPunct="1">
              <a:lnSpc>
                <a:spcPct val="100000"/>
              </a:lnSpc>
              <a:spcBef>
                <a:spcPct val="20000"/>
              </a:spcBef>
              <a:spcAft>
                <a:spcPts val="0"/>
              </a:spcAft>
              <a:buClrTx/>
              <a:buSzTx/>
              <a:buFontTx/>
              <a:buNone/>
              <a:tabLst/>
              <a:defRPr/>
            </a:pPr>
            <a:r>
              <a:rPr kumimoji="0" lang="zh-CN" altLang="en-US" sz="1200" b="1" i="0" u="none" strike="noStrike" kern="1200" cap="none" spc="0" normalizeH="0" baseline="0" noProof="0" dirty="0">
                <a:ln>
                  <a:noFill/>
                </a:ln>
                <a:solidFill>
                  <a:srgbClr val="445469"/>
                </a:solidFill>
                <a:effectLst/>
                <a:uLnTx/>
                <a:uFillTx/>
                <a:cs typeface="+mn-ea"/>
                <a:sym typeface="+mn-lt"/>
              </a:rPr>
              <a:t>单击编辑标题</a:t>
            </a:r>
            <a:endParaRPr kumimoji="0" lang="en-US" sz="1200" b="1" i="0" u="none" strike="noStrike" kern="1200" cap="none" spc="0" normalizeH="0" baseline="0" noProof="0" dirty="0">
              <a:ln>
                <a:noFill/>
              </a:ln>
              <a:solidFill>
                <a:srgbClr val="445469"/>
              </a:solidFill>
              <a:effectLst/>
              <a:uLnTx/>
              <a:uFillTx/>
              <a:cs typeface="+mn-ea"/>
              <a:sym typeface="+mn-lt"/>
            </a:endParaRPr>
          </a:p>
        </p:txBody>
      </p:sp>
      <p:sp>
        <p:nvSpPr>
          <p:cNvPr id="41" name="TextBox 13"/>
          <p:cNvSpPr txBox="1"/>
          <p:nvPr/>
        </p:nvSpPr>
        <p:spPr>
          <a:xfrm>
            <a:off x="2247219" y="2020565"/>
            <a:ext cx="1896156" cy="276999"/>
          </a:xfrm>
          <a:prstGeom prst="rect">
            <a:avLst/>
          </a:prstGeom>
          <a:noFill/>
        </p:spPr>
        <p:txBody>
          <a:bodyPr wrap="square" lIns="0" tIns="0" rIns="0" bIns="0" rtlCol="0" anchor="t" anchorCtr="0">
            <a:spAutoFit/>
          </a:bodyPr>
          <a:lstStyle/>
          <a:p>
            <a:pPr marL="0" marR="0" lvl="0" indent="0" algn="l" defTabSz="912613" rtl="0" eaLnBrk="1" fontAlgn="auto" latinLnBrk="0" hangingPunct="1">
              <a:lnSpc>
                <a:spcPct val="100000"/>
              </a:lnSpc>
              <a:spcBef>
                <a:spcPct val="20000"/>
              </a:spcBef>
              <a:spcAft>
                <a:spcPts val="0"/>
              </a:spcAft>
              <a:buClrTx/>
              <a:buSzTx/>
              <a:buFontTx/>
              <a:buNone/>
              <a:tabLst/>
              <a:defRPr/>
            </a:pPr>
            <a:r>
              <a:rPr kumimoji="0" lang="zh-CN" altLang="en-US" sz="900" b="0" i="0" u="none" strike="noStrike" kern="1200" cap="none" spc="0" normalizeH="0" baseline="0" noProof="0" dirty="0">
                <a:ln>
                  <a:noFill/>
                </a:ln>
                <a:solidFill>
                  <a:srgbClr val="445469"/>
                </a:solidFill>
                <a:effectLst/>
                <a:uLnTx/>
                <a:uFillTx/>
                <a:cs typeface="+mn-ea"/>
                <a:sym typeface="+mn-lt"/>
              </a:rPr>
              <a:t>单击此处可编辑内容，根据您的需要自由拉伸文本框大小</a:t>
            </a:r>
            <a:endParaRPr kumimoji="0" lang="en-US" altLang="zh-CN" sz="900" b="0" i="0" u="none" strike="noStrike" kern="1200" cap="none" spc="0" normalizeH="0" baseline="0" noProof="0" dirty="0">
              <a:ln>
                <a:noFill/>
              </a:ln>
              <a:solidFill>
                <a:srgbClr val="445469"/>
              </a:solidFill>
              <a:effectLst/>
              <a:uLnTx/>
              <a:uFillTx/>
              <a:cs typeface="+mn-ea"/>
              <a:sym typeface="+mn-lt"/>
            </a:endParaRPr>
          </a:p>
        </p:txBody>
      </p:sp>
      <p:sp>
        <p:nvSpPr>
          <p:cNvPr id="42" name="TextBox 13"/>
          <p:cNvSpPr txBox="1"/>
          <p:nvPr/>
        </p:nvSpPr>
        <p:spPr>
          <a:xfrm>
            <a:off x="2247219" y="2515105"/>
            <a:ext cx="1121976" cy="184666"/>
          </a:xfrm>
          <a:prstGeom prst="rect">
            <a:avLst/>
          </a:prstGeom>
          <a:noFill/>
        </p:spPr>
        <p:txBody>
          <a:bodyPr wrap="square" lIns="0" tIns="0" rIns="0" bIns="0" rtlCol="0" anchor="t" anchorCtr="0">
            <a:spAutoFit/>
          </a:bodyPr>
          <a:lstStyle/>
          <a:p>
            <a:pPr marL="0" marR="0" lvl="0" indent="0" algn="l" defTabSz="912613" rtl="0" eaLnBrk="1" fontAlgn="auto" latinLnBrk="0" hangingPunct="1">
              <a:lnSpc>
                <a:spcPct val="100000"/>
              </a:lnSpc>
              <a:spcBef>
                <a:spcPct val="20000"/>
              </a:spcBef>
              <a:spcAft>
                <a:spcPts val="0"/>
              </a:spcAft>
              <a:buClrTx/>
              <a:buSzTx/>
              <a:buFontTx/>
              <a:buNone/>
              <a:tabLst/>
              <a:defRPr/>
            </a:pPr>
            <a:r>
              <a:rPr kumimoji="0" lang="zh-CN" altLang="en-US" sz="1200" b="1" i="0" u="none" strike="noStrike" kern="1200" cap="none" spc="0" normalizeH="0" baseline="0" noProof="0" dirty="0">
                <a:ln>
                  <a:noFill/>
                </a:ln>
                <a:solidFill>
                  <a:srgbClr val="445469"/>
                </a:solidFill>
                <a:effectLst/>
                <a:uLnTx/>
                <a:uFillTx/>
                <a:cs typeface="+mn-ea"/>
                <a:sym typeface="+mn-lt"/>
              </a:rPr>
              <a:t>单击编辑标题</a:t>
            </a:r>
            <a:endParaRPr kumimoji="0" lang="en-US" sz="1200" b="1" i="0" u="none" strike="noStrike" kern="1200" cap="none" spc="0" normalizeH="0" baseline="0" noProof="0" dirty="0">
              <a:ln>
                <a:noFill/>
              </a:ln>
              <a:solidFill>
                <a:srgbClr val="445469"/>
              </a:solidFill>
              <a:effectLst/>
              <a:uLnTx/>
              <a:uFillTx/>
              <a:cs typeface="+mn-ea"/>
              <a:sym typeface="+mn-lt"/>
            </a:endParaRPr>
          </a:p>
        </p:txBody>
      </p:sp>
      <p:sp>
        <p:nvSpPr>
          <p:cNvPr id="43" name="TextBox 13"/>
          <p:cNvSpPr txBox="1"/>
          <p:nvPr/>
        </p:nvSpPr>
        <p:spPr>
          <a:xfrm>
            <a:off x="2247219" y="2756371"/>
            <a:ext cx="1896156" cy="276999"/>
          </a:xfrm>
          <a:prstGeom prst="rect">
            <a:avLst/>
          </a:prstGeom>
          <a:noFill/>
        </p:spPr>
        <p:txBody>
          <a:bodyPr wrap="square" lIns="0" tIns="0" rIns="0" bIns="0" rtlCol="0" anchor="t" anchorCtr="0">
            <a:spAutoFit/>
          </a:bodyPr>
          <a:lstStyle/>
          <a:p>
            <a:pPr marL="0" marR="0" lvl="0" indent="0" algn="l" defTabSz="912613" rtl="0" eaLnBrk="1" fontAlgn="auto" latinLnBrk="0" hangingPunct="1">
              <a:lnSpc>
                <a:spcPct val="100000"/>
              </a:lnSpc>
              <a:spcBef>
                <a:spcPct val="20000"/>
              </a:spcBef>
              <a:spcAft>
                <a:spcPts val="0"/>
              </a:spcAft>
              <a:buClrTx/>
              <a:buSzTx/>
              <a:buFontTx/>
              <a:buNone/>
              <a:tabLst/>
              <a:defRPr/>
            </a:pPr>
            <a:r>
              <a:rPr kumimoji="0" lang="zh-CN" altLang="en-US" sz="900" b="0" i="0" u="none" strike="noStrike" kern="1200" cap="none" spc="0" normalizeH="0" baseline="0" noProof="0" dirty="0">
                <a:ln>
                  <a:noFill/>
                </a:ln>
                <a:solidFill>
                  <a:srgbClr val="445469"/>
                </a:solidFill>
                <a:effectLst/>
                <a:uLnTx/>
                <a:uFillTx/>
                <a:cs typeface="+mn-ea"/>
                <a:sym typeface="+mn-lt"/>
              </a:rPr>
              <a:t>单击此处可编辑内容，根据您的需要自由拉伸文本框大小</a:t>
            </a:r>
            <a:endParaRPr kumimoji="0" lang="en-US" altLang="zh-CN" sz="900" b="0" i="0" u="none" strike="noStrike" kern="1200" cap="none" spc="0" normalizeH="0" baseline="0" noProof="0" dirty="0">
              <a:ln>
                <a:noFill/>
              </a:ln>
              <a:solidFill>
                <a:srgbClr val="445469"/>
              </a:solidFill>
              <a:effectLst/>
              <a:uLnTx/>
              <a:uFillTx/>
              <a:cs typeface="+mn-ea"/>
              <a:sym typeface="+mn-lt"/>
            </a:endParaRPr>
          </a:p>
        </p:txBody>
      </p:sp>
      <p:sp>
        <p:nvSpPr>
          <p:cNvPr id="54" name="TextBox 13"/>
          <p:cNvSpPr txBox="1"/>
          <p:nvPr/>
        </p:nvSpPr>
        <p:spPr>
          <a:xfrm>
            <a:off x="2247219" y="3348946"/>
            <a:ext cx="1121976" cy="184666"/>
          </a:xfrm>
          <a:prstGeom prst="rect">
            <a:avLst/>
          </a:prstGeom>
          <a:noFill/>
        </p:spPr>
        <p:txBody>
          <a:bodyPr wrap="square" lIns="0" tIns="0" rIns="0" bIns="0" rtlCol="0" anchor="t" anchorCtr="0">
            <a:spAutoFit/>
          </a:bodyPr>
          <a:lstStyle/>
          <a:p>
            <a:pPr marL="0" marR="0" lvl="0" indent="0" algn="l" defTabSz="912613" rtl="0" eaLnBrk="1" fontAlgn="auto" latinLnBrk="0" hangingPunct="1">
              <a:lnSpc>
                <a:spcPct val="100000"/>
              </a:lnSpc>
              <a:spcBef>
                <a:spcPct val="20000"/>
              </a:spcBef>
              <a:spcAft>
                <a:spcPts val="0"/>
              </a:spcAft>
              <a:buClrTx/>
              <a:buSzTx/>
              <a:buFontTx/>
              <a:buNone/>
              <a:tabLst/>
              <a:defRPr/>
            </a:pPr>
            <a:r>
              <a:rPr kumimoji="0" lang="zh-CN" altLang="en-US" sz="1200" b="1" i="0" u="none" strike="noStrike" kern="1200" cap="none" spc="0" normalizeH="0" baseline="0" noProof="0" dirty="0">
                <a:ln>
                  <a:noFill/>
                </a:ln>
                <a:solidFill>
                  <a:srgbClr val="445469"/>
                </a:solidFill>
                <a:effectLst/>
                <a:uLnTx/>
                <a:uFillTx/>
                <a:cs typeface="+mn-ea"/>
                <a:sym typeface="+mn-lt"/>
              </a:rPr>
              <a:t>单击编辑标题</a:t>
            </a:r>
            <a:endParaRPr kumimoji="0" lang="en-US" sz="1200" b="1" i="0" u="none" strike="noStrike" kern="1200" cap="none" spc="0" normalizeH="0" baseline="0" noProof="0" dirty="0">
              <a:ln>
                <a:noFill/>
              </a:ln>
              <a:solidFill>
                <a:srgbClr val="445469"/>
              </a:solidFill>
              <a:effectLst/>
              <a:uLnTx/>
              <a:uFillTx/>
              <a:cs typeface="+mn-ea"/>
              <a:sym typeface="+mn-lt"/>
            </a:endParaRPr>
          </a:p>
        </p:txBody>
      </p:sp>
      <p:sp>
        <p:nvSpPr>
          <p:cNvPr id="55" name="TextBox 13"/>
          <p:cNvSpPr txBox="1"/>
          <p:nvPr/>
        </p:nvSpPr>
        <p:spPr>
          <a:xfrm>
            <a:off x="2247219" y="3590213"/>
            <a:ext cx="1896156" cy="276999"/>
          </a:xfrm>
          <a:prstGeom prst="rect">
            <a:avLst/>
          </a:prstGeom>
          <a:noFill/>
        </p:spPr>
        <p:txBody>
          <a:bodyPr wrap="square" lIns="0" tIns="0" rIns="0" bIns="0" rtlCol="0" anchor="t" anchorCtr="0">
            <a:spAutoFit/>
          </a:bodyPr>
          <a:lstStyle/>
          <a:p>
            <a:pPr marL="0" marR="0" lvl="0" indent="0" algn="l" defTabSz="912613" rtl="0" eaLnBrk="1" fontAlgn="auto" latinLnBrk="0" hangingPunct="1">
              <a:lnSpc>
                <a:spcPct val="100000"/>
              </a:lnSpc>
              <a:spcBef>
                <a:spcPct val="20000"/>
              </a:spcBef>
              <a:spcAft>
                <a:spcPts val="0"/>
              </a:spcAft>
              <a:buClrTx/>
              <a:buSzTx/>
              <a:buFontTx/>
              <a:buNone/>
              <a:tabLst/>
              <a:defRPr/>
            </a:pPr>
            <a:r>
              <a:rPr kumimoji="0" lang="zh-CN" altLang="en-US" sz="900" b="0" i="0" u="none" strike="noStrike" kern="1200" cap="none" spc="0" normalizeH="0" baseline="0" noProof="0" dirty="0">
                <a:ln>
                  <a:noFill/>
                </a:ln>
                <a:solidFill>
                  <a:srgbClr val="445469"/>
                </a:solidFill>
                <a:effectLst/>
                <a:uLnTx/>
                <a:uFillTx/>
                <a:cs typeface="+mn-ea"/>
                <a:sym typeface="+mn-lt"/>
              </a:rPr>
              <a:t>单击此处可编辑内容，根据您的需要自由拉伸文本框大小</a:t>
            </a:r>
            <a:endParaRPr kumimoji="0" lang="en-US" altLang="zh-CN" sz="900" b="0" i="0" u="none" strike="noStrike" kern="1200" cap="none" spc="0" normalizeH="0" baseline="0" noProof="0" dirty="0">
              <a:ln>
                <a:noFill/>
              </a:ln>
              <a:solidFill>
                <a:srgbClr val="445469"/>
              </a:solidFill>
              <a:effectLst/>
              <a:uLnTx/>
              <a:uFillTx/>
              <a:cs typeface="+mn-ea"/>
              <a:sym typeface="+mn-lt"/>
            </a:endParaRPr>
          </a:p>
        </p:txBody>
      </p:sp>
      <p:sp>
        <p:nvSpPr>
          <p:cNvPr id="56" name="TextBox 13"/>
          <p:cNvSpPr txBox="1"/>
          <p:nvPr/>
        </p:nvSpPr>
        <p:spPr>
          <a:xfrm>
            <a:off x="5953064" y="1779298"/>
            <a:ext cx="1121976" cy="184666"/>
          </a:xfrm>
          <a:prstGeom prst="rect">
            <a:avLst/>
          </a:prstGeom>
          <a:noFill/>
        </p:spPr>
        <p:txBody>
          <a:bodyPr wrap="square" lIns="0" tIns="0" rIns="0" bIns="0" rtlCol="0" anchor="t" anchorCtr="0">
            <a:spAutoFit/>
          </a:bodyPr>
          <a:lstStyle/>
          <a:p>
            <a:pPr marL="0" marR="0" lvl="0" indent="0" algn="l" defTabSz="912613" rtl="0" eaLnBrk="1" fontAlgn="auto" latinLnBrk="0" hangingPunct="1">
              <a:lnSpc>
                <a:spcPct val="100000"/>
              </a:lnSpc>
              <a:spcBef>
                <a:spcPct val="20000"/>
              </a:spcBef>
              <a:spcAft>
                <a:spcPts val="0"/>
              </a:spcAft>
              <a:buClrTx/>
              <a:buSzTx/>
              <a:buFontTx/>
              <a:buNone/>
              <a:tabLst/>
              <a:defRPr/>
            </a:pPr>
            <a:r>
              <a:rPr kumimoji="0" lang="zh-CN" altLang="en-US" sz="1200" b="1" i="0" u="none" strike="noStrike" kern="1200" cap="none" spc="0" normalizeH="0" baseline="0" noProof="0" dirty="0">
                <a:ln>
                  <a:noFill/>
                </a:ln>
                <a:solidFill>
                  <a:srgbClr val="445469"/>
                </a:solidFill>
                <a:effectLst/>
                <a:uLnTx/>
                <a:uFillTx/>
                <a:cs typeface="+mn-ea"/>
                <a:sym typeface="+mn-lt"/>
              </a:rPr>
              <a:t>单击编辑标题</a:t>
            </a:r>
            <a:endParaRPr kumimoji="0" lang="en-US" sz="1200" b="1" i="0" u="none" strike="noStrike" kern="1200" cap="none" spc="0" normalizeH="0" baseline="0" noProof="0" dirty="0">
              <a:ln>
                <a:noFill/>
              </a:ln>
              <a:solidFill>
                <a:srgbClr val="445469"/>
              </a:solidFill>
              <a:effectLst/>
              <a:uLnTx/>
              <a:uFillTx/>
              <a:cs typeface="+mn-ea"/>
              <a:sym typeface="+mn-lt"/>
            </a:endParaRPr>
          </a:p>
        </p:txBody>
      </p:sp>
      <p:sp>
        <p:nvSpPr>
          <p:cNvPr id="57" name="TextBox 13"/>
          <p:cNvSpPr txBox="1"/>
          <p:nvPr/>
        </p:nvSpPr>
        <p:spPr>
          <a:xfrm>
            <a:off x="5953064" y="2020565"/>
            <a:ext cx="1896156" cy="276999"/>
          </a:xfrm>
          <a:prstGeom prst="rect">
            <a:avLst/>
          </a:prstGeom>
          <a:noFill/>
        </p:spPr>
        <p:txBody>
          <a:bodyPr wrap="square" lIns="0" tIns="0" rIns="0" bIns="0" rtlCol="0" anchor="t" anchorCtr="0">
            <a:spAutoFit/>
          </a:bodyPr>
          <a:lstStyle/>
          <a:p>
            <a:pPr marL="0" marR="0" lvl="0" indent="0" algn="l" defTabSz="912613" rtl="0" eaLnBrk="1" fontAlgn="auto" latinLnBrk="0" hangingPunct="1">
              <a:lnSpc>
                <a:spcPct val="100000"/>
              </a:lnSpc>
              <a:spcBef>
                <a:spcPct val="20000"/>
              </a:spcBef>
              <a:spcAft>
                <a:spcPts val="0"/>
              </a:spcAft>
              <a:buClrTx/>
              <a:buSzTx/>
              <a:buFontTx/>
              <a:buNone/>
              <a:tabLst/>
              <a:defRPr/>
            </a:pPr>
            <a:r>
              <a:rPr kumimoji="0" lang="zh-CN" altLang="en-US" sz="900" b="0" i="0" u="none" strike="noStrike" kern="1200" cap="none" spc="0" normalizeH="0" baseline="0" noProof="0" dirty="0">
                <a:ln>
                  <a:noFill/>
                </a:ln>
                <a:solidFill>
                  <a:srgbClr val="445469"/>
                </a:solidFill>
                <a:effectLst/>
                <a:uLnTx/>
                <a:uFillTx/>
                <a:cs typeface="+mn-ea"/>
                <a:sym typeface="+mn-lt"/>
              </a:rPr>
              <a:t>单击此处可编辑内容，根据您的需要自由拉伸文本框大小</a:t>
            </a:r>
            <a:endParaRPr kumimoji="0" lang="en-US" altLang="zh-CN" sz="900" b="0" i="0" u="none" strike="noStrike" kern="1200" cap="none" spc="0" normalizeH="0" baseline="0" noProof="0" dirty="0">
              <a:ln>
                <a:noFill/>
              </a:ln>
              <a:solidFill>
                <a:srgbClr val="445469"/>
              </a:solidFill>
              <a:effectLst/>
              <a:uLnTx/>
              <a:uFillTx/>
              <a:cs typeface="+mn-ea"/>
              <a:sym typeface="+mn-lt"/>
            </a:endParaRPr>
          </a:p>
        </p:txBody>
      </p:sp>
      <p:sp>
        <p:nvSpPr>
          <p:cNvPr id="58" name="TextBox 13"/>
          <p:cNvSpPr txBox="1"/>
          <p:nvPr/>
        </p:nvSpPr>
        <p:spPr>
          <a:xfrm>
            <a:off x="5953064" y="2515105"/>
            <a:ext cx="1121976" cy="184666"/>
          </a:xfrm>
          <a:prstGeom prst="rect">
            <a:avLst/>
          </a:prstGeom>
          <a:noFill/>
        </p:spPr>
        <p:txBody>
          <a:bodyPr wrap="square" lIns="0" tIns="0" rIns="0" bIns="0" rtlCol="0" anchor="t" anchorCtr="0">
            <a:spAutoFit/>
          </a:bodyPr>
          <a:lstStyle/>
          <a:p>
            <a:pPr marL="0" marR="0" lvl="0" indent="0" algn="l" defTabSz="912613" rtl="0" eaLnBrk="1" fontAlgn="auto" latinLnBrk="0" hangingPunct="1">
              <a:lnSpc>
                <a:spcPct val="100000"/>
              </a:lnSpc>
              <a:spcBef>
                <a:spcPct val="20000"/>
              </a:spcBef>
              <a:spcAft>
                <a:spcPts val="0"/>
              </a:spcAft>
              <a:buClrTx/>
              <a:buSzTx/>
              <a:buFontTx/>
              <a:buNone/>
              <a:tabLst/>
              <a:defRPr/>
            </a:pPr>
            <a:r>
              <a:rPr kumimoji="0" lang="zh-CN" altLang="en-US" sz="1200" b="1" i="0" u="none" strike="noStrike" kern="1200" cap="none" spc="0" normalizeH="0" baseline="0" noProof="0" dirty="0">
                <a:ln>
                  <a:noFill/>
                </a:ln>
                <a:solidFill>
                  <a:srgbClr val="445469"/>
                </a:solidFill>
                <a:effectLst/>
                <a:uLnTx/>
                <a:uFillTx/>
                <a:cs typeface="+mn-ea"/>
                <a:sym typeface="+mn-lt"/>
              </a:rPr>
              <a:t>单击编辑标题</a:t>
            </a:r>
            <a:endParaRPr kumimoji="0" lang="en-US" sz="1200" b="1" i="0" u="none" strike="noStrike" kern="1200" cap="none" spc="0" normalizeH="0" baseline="0" noProof="0" dirty="0">
              <a:ln>
                <a:noFill/>
              </a:ln>
              <a:solidFill>
                <a:srgbClr val="445469"/>
              </a:solidFill>
              <a:effectLst/>
              <a:uLnTx/>
              <a:uFillTx/>
              <a:cs typeface="+mn-ea"/>
              <a:sym typeface="+mn-lt"/>
            </a:endParaRPr>
          </a:p>
        </p:txBody>
      </p:sp>
      <p:sp>
        <p:nvSpPr>
          <p:cNvPr id="59" name="TextBox 13"/>
          <p:cNvSpPr txBox="1"/>
          <p:nvPr/>
        </p:nvSpPr>
        <p:spPr>
          <a:xfrm>
            <a:off x="5953064" y="2756371"/>
            <a:ext cx="1896156" cy="276999"/>
          </a:xfrm>
          <a:prstGeom prst="rect">
            <a:avLst/>
          </a:prstGeom>
          <a:noFill/>
        </p:spPr>
        <p:txBody>
          <a:bodyPr wrap="square" lIns="0" tIns="0" rIns="0" bIns="0" rtlCol="0" anchor="t" anchorCtr="0">
            <a:spAutoFit/>
          </a:bodyPr>
          <a:lstStyle/>
          <a:p>
            <a:pPr marL="0" marR="0" lvl="0" indent="0" algn="l" defTabSz="912613" rtl="0" eaLnBrk="1" fontAlgn="auto" latinLnBrk="0" hangingPunct="1">
              <a:lnSpc>
                <a:spcPct val="100000"/>
              </a:lnSpc>
              <a:spcBef>
                <a:spcPct val="20000"/>
              </a:spcBef>
              <a:spcAft>
                <a:spcPts val="0"/>
              </a:spcAft>
              <a:buClrTx/>
              <a:buSzTx/>
              <a:buFontTx/>
              <a:buNone/>
              <a:tabLst/>
              <a:defRPr/>
            </a:pPr>
            <a:r>
              <a:rPr kumimoji="0" lang="zh-CN" altLang="en-US" sz="900" b="0" i="0" u="none" strike="noStrike" kern="1200" cap="none" spc="0" normalizeH="0" baseline="0" noProof="0" dirty="0">
                <a:ln>
                  <a:noFill/>
                </a:ln>
                <a:solidFill>
                  <a:srgbClr val="445469"/>
                </a:solidFill>
                <a:effectLst/>
                <a:uLnTx/>
                <a:uFillTx/>
                <a:cs typeface="+mn-ea"/>
                <a:sym typeface="+mn-lt"/>
              </a:rPr>
              <a:t>单击此处可编辑内容，根据您的需要自由拉伸文本框大小</a:t>
            </a:r>
            <a:endParaRPr kumimoji="0" lang="en-US" altLang="zh-CN" sz="900" b="0" i="0" u="none" strike="noStrike" kern="1200" cap="none" spc="0" normalizeH="0" baseline="0" noProof="0" dirty="0">
              <a:ln>
                <a:noFill/>
              </a:ln>
              <a:solidFill>
                <a:srgbClr val="445469"/>
              </a:solidFill>
              <a:effectLst/>
              <a:uLnTx/>
              <a:uFillTx/>
              <a:cs typeface="+mn-ea"/>
              <a:sym typeface="+mn-lt"/>
            </a:endParaRPr>
          </a:p>
        </p:txBody>
      </p:sp>
      <p:sp>
        <p:nvSpPr>
          <p:cNvPr id="60" name="TextBox 13"/>
          <p:cNvSpPr txBox="1"/>
          <p:nvPr/>
        </p:nvSpPr>
        <p:spPr>
          <a:xfrm>
            <a:off x="5953064" y="3348946"/>
            <a:ext cx="1121976" cy="184666"/>
          </a:xfrm>
          <a:prstGeom prst="rect">
            <a:avLst/>
          </a:prstGeom>
          <a:noFill/>
        </p:spPr>
        <p:txBody>
          <a:bodyPr wrap="square" lIns="0" tIns="0" rIns="0" bIns="0" rtlCol="0" anchor="t" anchorCtr="0">
            <a:spAutoFit/>
          </a:bodyPr>
          <a:lstStyle/>
          <a:p>
            <a:pPr marL="0" marR="0" lvl="0" indent="0" algn="l" defTabSz="912613" rtl="0" eaLnBrk="1" fontAlgn="auto" latinLnBrk="0" hangingPunct="1">
              <a:lnSpc>
                <a:spcPct val="100000"/>
              </a:lnSpc>
              <a:spcBef>
                <a:spcPct val="20000"/>
              </a:spcBef>
              <a:spcAft>
                <a:spcPts val="0"/>
              </a:spcAft>
              <a:buClrTx/>
              <a:buSzTx/>
              <a:buFontTx/>
              <a:buNone/>
              <a:tabLst/>
              <a:defRPr/>
            </a:pPr>
            <a:r>
              <a:rPr kumimoji="0" lang="zh-CN" altLang="en-US" sz="1200" b="1" i="0" u="none" strike="noStrike" kern="1200" cap="none" spc="0" normalizeH="0" baseline="0" noProof="0" dirty="0">
                <a:ln>
                  <a:noFill/>
                </a:ln>
                <a:solidFill>
                  <a:srgbClr val="445469"/>
                </a:solidFill>
                <a:effectLst/>
                <a:uLnTx/>
                <a:uFillTx/>
                <a:cs typeface="+mn-ea"/>
                <a:sym typeface="+mn-lt"/>
              </a:rPr>
              <a:t>单击编辑标题</a:t>
            </a:r>
            <a:endParaRPr kumimoji="0" lang="en-US" sz="1200" b="1" i="0" u="none" strike="noStrike" kern="1200" cap="none" spc="0" normalizeH="0" baseline="0" noProof="0" dirty="0">
              <a:ln>
                <a:noFill/>
              </a:ln>
              <a:solidFill>
                <a:srgbClr val="445469"/>
              </a:solidFill>
              <a:effectLst/>
              <a:uLnTx/>
              <a:uFillTx/>
              <a:cs typeface="+mn-ea"/>
              <a:sym typeface="+mn-lt"/>
            </a:endParaRPr>
          </a:p>
        </p:txBody>
      </p:sp>
      <p:sp>
        <p:nvSpPr>
          <p:cNvPr id="61" name="TextBox 13"/>
          <p:cNvSpPr txBox="1"/>
          <p:nvPr/>
        </p:nvSpPr>
        <p:spPr>
          <a:xfrm>
            <a:off x="5953064" y="3590213"/>
            <a:ext cx="1896156" cy="276999"/>
          </a:xfrm>
          <a:prstGeom prst="rect">
            <a:avLst/>
          </a:prstGeom>
          <a:noFill/>
        </p:spPr>
        <p:txBody>
          <a:bodyPr wrap="square" lIns="0" tIns="0" rIns="0" bIns="0" rtlCol="0" anchor="t" anchorCtr="0">
            <a:spAutoFit/>
          </a:bodyPr>
          <a:lstStyle/>
          <a:p>
            <a:pPr marL="0" marR="0" lvl="0" indent="0" algn="l" defTabSz="912613" rtl="0" eaLnBrk="1" fontAlgn="auto" latinLnBrk="0" hangingPunct="1">
              <a:lnSpc>
                <a:spcPct val="100000"/>
              </a:lnSpc>
              <a:spcBef>
                <a:spcPct val="20000"/>
              </a:spcBef>
              <a:spcAft>
                <a:spcPts val="0"/>
              </a:spcAft>
              <a:buClrTx/>
              <a:buSzTx/>
              <a:buFontTx/>
              <a:buNone/>
              <a:tabLst/>
              <a:defRPr/>
            </a:pPr>
            <a:r>
              <a:rPr kumimoji="0" lang="zh-CN" altLang="en-US" sz="900" b="0" i="0" u="none" strike="noStrike" kern="1200" cap="none" spc="0" normalizeH="0" baseline="0" noProof="0" dirty="0">
                <a:ln>
                  <a:noFill/>
                </a:ln>
                <a:solidFill>
                  <a:srgbClr val="445469"/>
                </a:solidFill>
                <a:effectLst/>
                <a:uLnTx/>
                <a:uFillTx/>
                <a:cs typeface="+mn-ea"/>
                <a:sym typeface="+mn-lt"/>
              </a:rPr>
              <a:t>单击此处可编辑内容，根据您的需要自由拉伸文本框大小</a:t>
            </a:r>
            <a:endParaRPr kumimoji="0" lang="en-US" altLang="zh-CN" sz="900" b="0" i="0" u="none" strike="noStrike" kern="1200" cap="none" spc="0" normalizeH="0" baseline="0" noProof="0" dirty="0">
              <a:ln>
                <a:noFill/>
              </a:ln>
              <a:solidFill>
                <a:srgbClr val="445469"/>
              </a:solidFill>
              <a:effectLst/>
              <a:uLnTx/>
              <a:uFillTx/>
              <a:cs typeface="+mn-ea"/>
              <a:sym typeface="+mn-lt"/>
            </a:endParaRPr>
          </a:p>
        </p:txBody>
      </p:sp>
    </p:spTree>
    <p:extLst>
      <p:ext uri="{BB962C8B-B14F-4D97-AF65-F5344CB8AC3E}">
        <p14:creationId xmlns:p14="http://schemas.microsoft.com/office/powerpoint/2010/main" val="1591446805"/>
      </p:ext>
    </p:extLst>
  </p:cSld>
  <p:clrMapOvr>
    <a:masterClrMapping/>
  </p:clrMapOvr>
  <p:transition spd="med" advClick="0" advTm="0">
    <p:pull/>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Box 28"/>
          <p:cNvSpPr txBox="1"/>
          <p:nvPr/>
        </p:nvSpPr>
        <p:spPr>
          <a:xfrm>
            <a:off x="226717" y="5027265"/>
            <a:ext cx="1440159" cy="123111"/>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tabLst/>
              <a:defRPr/>
            </a:pPr>
            <a:r>
              <a:rPr kumimoji="0" lang="zh-CN" altLang="en-US" sz="100" b="0" i="0" u="none" strike="noStrike" kern="0" cap="none" spc="0" normalizeH="0" baseline="0" noProof="0" dirty="0" smtClean="0">
                <a:ln>
                  <a:noFill/>
                </a:ln>
                <a:solidFill>
                  <a:schemeClr val="bg1"/>
                </a:solidFill>
                <a:effectLst/>
                <a:uLnTx/>
                <a:uFillTx/>
              </a:rPr>
              <a:t>行业</a:t>
            </a:r>
            <a:r>
              <a:rPr kumimoji="0" lang="en-US" altLang="zh-CN" sz="100" b="0" i="0" u="none" strike="noStrike" kern="0" cap="none" spc="0" normalizeH="0" baseline="0" noProof="0" dirty="0" smtClean="0">
                <a:ln>
                  <a:noFill/>
                </a:ln>
                <a:solidFill>
                  <a:schemeClr val="bg1"/>
                </a:solidFill>
                <a:effectLst/>
                <a:uLnTx/>
                <a:uFillTx/>
              </a:rPr>
              <a:t>PPT</a:t>
            </a:r>
            <a:r>
              <a:rPr kumimoji="0" lang="zh-CN" altLang="en-US" sz="100" b="0" i="0" u="none" strike="noStrike" kern="0" cap="none" spc="0" normalizeH="0" baseline="0" noProof="0" dirty="0" smtClean="0">
                <a:ln>
                  <a:noFill/>
                </a:ln>
                <a:solidFill>
                  <a:schemeClr val="bg1"/>
                </a:solidFill>
                <a:effectLst/>
                <a:uLnTx/>
                <a:uFillTx/>
              </a:rPr>
              <a:t>模板</a:t>
            </a:r>
            <a:r>
              <a:rPr kumimoji="0" lang="en-US" altLang="zh-CN" sz="100" b="0" i="0" u="none" strike="noStrike" kern="0" cap="none" spc="0" normalizeH="0" baseline="0" noProof="0" dirty="0" smtClean="0">
                <a:ln>
                  <a:noFill/>
                </a:ln>
                <a:solidFill>
                  <a:schemeClr val="bg1"/>
                </a:solidFill>
                <a:effectLst/>
                <a:uLnTx/>
                <a:uFillTx/>
              </a:rPr>
              <a:t>http://www.1ppt.com/hangye/</a:t>
            </a:r>
          </a:p>
        </p:txBody>
      </p:sp>
      <p:grpSp>
        <p:nvGrpSpPr>
          <p:cNvPr id="48" name="组合 47"/>
          <p:cNvGrpSpPr/>
          <p:nvPr/>
        </p:nvGrpSpPr>
        <p:grpSpPr>
          <a:xfrm>
            <a:off x="0" y="5057776"/>
            <a:ext cx="9144000" cy="96440"/>
            <a:chOff x="0" y="6672263"/>
            <a:chExt cx="10844214" cy="185737"/>
          </a:xfrm>
        </p:grpSpPr>
        <p:sp>
          <p:nvSpPr>
            <p:cNvPr id="49" name="矩形 48"/>
            <p:cNvSpPr/>
            <p:nvPr/>
          </p:nvSpPr>
          <p:spPr>
            <a:xfrm>
              <a:off x="0" y="6672263"/>
              <a:ext cx="3614738" cy="185737"/>
            </a:xfrm>
            <a:prstGeom prst="rect">
              <a:avLst/>
            </a:prstGeom>
            <a:solidFill>
              <a:srgbClr val="934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1013" b="0" i="0" u="none" strike="noStrike" kern="1200" cap="none" spc="0" normalizeH="0" baseline="0" noProof="0">
                <a:ln>
                  <a:noFill/>
                </a:ln>
                <a:solidFill>
                  <a:prstClr val="white"/>
                </a:solidFill>
                <a:effectLst/>
                <a:uLnTx/>
                <a:uFillTx/>
                <a:cs typeface="+mn-ea"/>
                <a:sym typeface="+mn-lt"/>
              </a:endParaRPr>
            </a:p>
          </p:txBody>
        </p:sp>
        <p:sp>
          <p:nvSpPr>
            <p:cNvPr id="50" name="矩形 49"/>
            <p:cNvSpPr/>
            <p:nvPr/>
          </p:nvSpPr>
          <p:spPr>
            <a:xfrm>
              <a:off x="3614738" y="6672263"/>
              <a:ext cx="3614738" cy="185737"/>
            </a:xfrm>
            <a:prstGeom prst="rect">
              <a:avLst/>
            </a:prstGeom>
            <a:solidFill>
              <a:srgbClr val="B477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1013" b="0" i="0" u="none" strike="noStrike" kern="1200" cap="none" spc="0" normalizeH="0" baseline="0" noProof="0">
                <a:ln>
                  <a:noFill/>
                </a:ln>
                <a:solidFill>
                  <a:prstClr val="white"/>
                </a:solidFill>
                <a:effectLst/>
                <a:uLnTx/>
                <a:uFillTx/>
                <a:cs typeface="+mn-ea"/>
                <a:sym typeface="+mn-lt"/>
              </a:endParaRPr>
            </a:p>
          </p:txBody>
        </p:sp>
        <p:sp>
          <p:nvSpPr>
            <p:cNvPr id="51" name="矩形 50"/>
            <p:cNvSpPr/>
            <p:nvPr/>
          </p:nvSpPr>
          <p:spPr>
            <a:xfrm>
              <a:off x="7229476" y="6672263"/>
              <a:ext cx="3614738" cy="185737"/>
            </a:xfrm>
            <a:prstGeom prst="rect">
              <a:avLst/>
            </a:prstGeom>
            <a:solidFill>
              <a:srgbClr val="FCAF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1013" b="0" i="0" u="none" strike="noStrike" kern="1200" cap="none" spc="0" normalizeH="0" baseline="0" noProof="0">
                <a:ln>
                  <a:noFill/>
                </a:ln>
                <a:solidFill>
                  <a:prstClr val="white"/>
                </a:solidFill>
                <a:effectLst/>
                <a:uLnTx/>
                <a:uFillTx/>
                <a:cs typeface="+mn-ea"/>
                <a:sym typeface="+mn-lt"/>
              </a:endParaRPr>
            </a:p>
          </p:txBody>
        </p:sp>
      </p:grpSp>
      <p:sp>
        <p:nvSpPr>
          <p:cNvPr id="12" name="Shape 4096"/>
          <p:cNvSpPr/>
          <p:nvPr/>
        </p:nvSpPr>
        <p:spPr>
          <a:xfrm>
            <a:off x="3098797" y="1779956"/>
            <a:ext cx="1268624" cy="1296717"/>
          </a:xfrm>
          <a:custGeom>
            <a:avLst/>
            <a:gdLst/>
            <a:ahLst/>
            <a:cxnLst>
              <a:cxn ang="0">
                <a:pos x="wd2" y="hd2"/>
              </a:cxn>
              <a:cxn ang="5400000">
                <a:pos x="wd2" y="hd2"/>
              </a:cxn>
              <a:cxn ang="10800000">
                <a:pos x="wd2" y="hd2"/>
              </a:cxn>
              <a:cxn ang="16200000">
                <a:pos x="wd2" y="hd2"/>
              </a:cxn>
            </a:cxnLst>
            <a:rect l="0" t="0" r="r" b="b"/>
            <a:pathLst>
              <a:path w="21600" h="21600" extrusionOk="0">
                <a:moveTo>
                  <a:pt x="1735" y="3821"/>
                </a:moveTo>
                <a:lnTo>
                  <a:pt x="4745" y="3821"/>
                </a:lnTo>
                <a:cubicBezTo>
                  <a:pt x="4832" y="6659"/>
                  <a:pt x="5371" y="8569"/>
                  <a:pt x="6052" y="9978"/>
                </a:cubicBezTo>
                <a:cubicBezTo>
                  <a:pt x="3968" y="8590"/>
                  <a:pt x="2022" y="6988"/>
                  <a:pt x="1735" y="3821"/>
                </a:cubicBezTo>
                <a:close/>
                <a:moveTo>
                  <a:pt x="10800" y="1439"/>
                </a:moveTo>
                <a:cubicBezTo>
                  <a:pt x="14079" y="1438"/>
                  <a:pt x="15359" y="2749"/>
                  <a:pt x="15358" y="3236"/>
                </a:cubicBezTo>
                <a:cubicBezTo>
                  <a:pt x="15358" y="3725"/>
                  <a:pt x="14080" y="5035"/>
                  <a:pt x="10800" y="5038"/>
                </a:cubicBezTo>
                <a:cubicBezTo>
                  <a:pt x="7521" y="5035"/>
                  <a:pt x="6242" y="3725"/>
                  <a:pt x="6242" y="3236"/>
                </a:cubicBezTo>
                <a:cubicBezTo>
                  <a:pt x="6241" y="2749"/>
                  <a:pt x="7521" y="1438"/>
                  <a:pt x="10800" y="1439"/>
                </a:cubicBezTo>
                <a:close/>
                <a:moveTo>
                  <a:pt x="15548" y="9978"/>
                </a:moveTo>
                <a:cubicBezTo>
                  <a:pt x="16230" y="8569"/>
                  <a:pt x="16768" y="6659"/>
                  <a:pt x="16855" y="3821"/>
                </a:cubicBezTo>
                <a:lnTo>
                  <a:pt x="19866" y="3821"/>
                </a:lnTo>
                <a:cubicBezTo>
                  <a:pt x="19580" y="6988"/>
                  <a:pt x="17632" y="8590"/>
                  <a:pt x="15548" y="9978"/>
                </a:cubicBezTo>
                <a:close/>
                <a:moveTo>
                  <a:pt x="12216" y="15911"/>
                </a:moveTo>
                <a:cubicBezTo>
                  <a:pt x="12216" y="14207"/>
                  <a:pt x="13537" y="13266"/>
                  <a:pt x="15690" y="11871"/>
                </a:cubicBezTo>
                <a:cubicBezTo>
                  <a:pt x="18323" y="10163"/>
                  <a:pt x="21600" y="8040"/>
                  <a:pt x="21600" y="2998"/>
                </a:cubicBezTo>
                <a:cubicBezTo>
                  <a:pt x="21600" y="2544"/>
                  <a:pt x="21220" y="2177"/>
                  <a:pt x="20750" y="2177"/>
                </a:cubicBezTo>
                <a:lnTo>
                  <a:pt x="16635" y="2177"/>
                </a:lnTo>
                <a:cubicBezTo>
                  <a:pt x="16053" y="1125"/>
                  <a:pt x="14320" y="0"/>
                  <a:pt x="10800" y="0"/>
                </a:cubicBezTo>
                <a:cubicBezTo>
                  <a:pt x="7281" y="0"/>
                  <a:pt x="5547" y="1125"/>
                  <a:pt x="4966" y="2177"/>
                </a:cubicBezTo>
                <a:lnTo>
                  <a:pt x="850" y="2177"/>
                </a:lnTo>
                <a:cubicBezTo>
                  <a:pt x="380" y="2177"/>
                  <a:pt x="0" y="2544"/>
                  <a:pt x="0" y="2998"/>
                </a:cubicBezTo>
                <a:cubicBezTo>
                  <a:pt x="0" y="8040"/>
                  <a:pt x="3277" y="10163"/>
                  <a:pt x="5912" y="11871"/>
                </a:cubicBezTo>
                <a:cubicBezTo>
                  <a:pt x="8065" y="13266"/>
                  <a:pt x="9384" y="14207"/>
                  <a:pt x="9384" y="15911"/>
                </a:cubicBezTo>
                <a:lnTo>
                  <a:pt x="9384" y="17450"/>
                </a:lnTo>
                <a:cubicBezTo>
                  <a:pt x="7122" y="17696"/>
                  <a:pt x="5461" y="18514"/>
                  <a:pt x="5461" y="19487"/>
                </a:cubicBezTo>
                <a:cubicBezTo>
                  <a:pt x="5461" y="20654"/>
                  <a:pt x="7851" y="21600"/>
                  <a:pt x="10800" y="21600"/>
                </a:cubicBezTo>
                <a:cubicBezTo>
                  <a:pt x="13749" y="21600"/>
                  <a:pt x="16139" y="20654"/>
                  <a:pt x="16139" y="19487"/>
                </a:cubicBezTo>
                <a:cubicBezTo>
                  <a:pt x="16139" y="18514"/>
                  <a:pt x="14478" y="17696"/>
                  <a:pt x="12216" y="17450"/>
                </a:cubicBezTo>
                <a:cubicBezTo>
                  <a:pt x="12216" y="17450"/>
                  <a:pt x="12216" y="15911"/>
                  <a:pt x="12216" y="15911"/>
                </a:cubicBezTo>
                <a:close/>
              </a:path>
            </a:pathLst>
          </a:custGeom>
          <a:solidFill>
            <a:srgbClr val="B47730"/>
          </a:solidFill>
          <a:ln w="12700">
            <a:miter lim="400000"/>
          </a:ln>
        </p:spPr>
        <p:txBody>
          <a:bodyPr lIns="28573" tIns="28573" rIns="28573" bIns="28573" anchor="ctr"/>
          <a:lstStyle/>
          <a:p>
            <a:pPr marL="0" marR="0" lvl="0" indent="0" algn="l" defTabSz="457132" rtl="0" eaLnBrk="1" fontAlgn="auto" latinLnBrk="0" hangingPunct="1">
              <a:lnSpc>
                <a:spcPct val="100000"/>
              </a:lnSpc>
              <a:spcBef>
                <a:spcPts val="0"/>
              </a:spcBef>
              <a:spcAft>
                <a:spcPts val="0"/>
              </a:spcAft>
              <a:buClrTx/>
              <a:buSzTx/>
              <a:buFontTx/>
              <a:buNone/>
              <a:tabLst/>
              <a:defRPr sz="3200">
                <a:solidFill>
                  <a:srgbClr val="FFFFFF"/>
                </a:solidFill>
                <a:latin typeface="Helvetica Light"/>
                <a:ea typeface="Helvetica Light"/>
                <a:cs typeface="Helvetica Light"/>
                <a:sym typeface="Helvetica Light"/>
              </a:defRPr>
            </a:pPr>
            <a:r>
              <a:rPr kumimoji="0" lang="en-US" sz="1200" b="0" i="0" u="none" strike="noStrike" kern="0" cap="none" spc="0" normalizeH="0" baseline="0" noProof="0" dirty="0">
                <a:ln>
                  <a:noFill/>
                </a:ln>
                <a:solidFill>
                  <a:srgbClr val="FFFFFF"/>
                </a:solidFill>
                <a:effectLst/>
                <a:uLnTx/>
                <a:uFillTx/>
                <a:cs typeface="+mn-ea"/>
                <a:sym typeface="+mn-lt"/>
              </a:rPr>
              <a:t>1</a:t>
            </a:r>
            <a:endParaRPr kumimoji="0" sz="1200" b="0" i="0" u="none" strike="noStrike" kern="0" cap="none" spc="0" normalizeH="0" baseline="0" noProof="0" dirty="0">
              <a:ln>
                <a:noFill/>
              </a:ln>
              <a:solidFill>
                <a:srgbClr val="FFFFFF"/>
              </a:solidFill>
              <a:effectLst/>
              <a:uLnTx/>
              <a:uFillTx/>
              <a:cs typeface="+mn-ea"/>
              <a:sym typeface="+mn-lt"/>
            </a:endParaRPr>
          </a:p>
        </p:txBody>
      </p:sp>
      <p:sp>
        <p:nvSpPr>
          <p:cNvPr id="13" name="Shape 4113"/>
          <p:cNvSpPr/>
          <p:nvPr/>
        </p:nvSpPr>
        <p:spPr>
          <a:xfrm>
            <a:off x="1388367" y="1779956"/>
            <a:ext cx="1268624" cy="1296717"/>
          </a:xfrm>
          <a:custGeom>
            <a:avLst/>
            <a:gdLst/>
            <a:ahLst/>
            <a:cxnLst>
              <a:cxn ang="0">
                <a:pos x="wd2" y="hd2"/>
              </a:cxn>
              <a:cxn ang="5400000">
                <a:pos x="wd2" y="hd2"/>
              </a:cxn>
              <a:cxn ang="10800000">
                <a:pos x="wd2" y="hd2"/>
              </a:cxn>
              <a:cxn ang="16200000">
                <a:pos x="wd2" y="hd2"/>
              </a:cxn>
            </a:cxnLst>
            <a:rect l="0" t="0" r="r" b="b"/>
            <a:pathLst>
              <a:path w="21600" h="21600" extrusionOk="0">
                <a:moveTo>
                  <a:pt x="1735" y="3821"/>
                </a:moveTo>
                <a:lnTo>
                  <a:pt x="4745" y="3821"/>
                </a:lnTo>
                <a:cubicBezTo>
                  <a:pt x="4832" y="6659"/>
                  <a:pt x="5371" y="8569"/>
                  <a:pt x="6052" y="9978"/>
                </a:cubicBezTo>
                <a:cubicBezTo>
                  <a:pt x="3968" y="8590"/>
                  <a:pt x="2022" y="6988"/>
                  <a:pt x="1735" y="3821"/>
                </a:cubicBezTo>
                <a:close/>
                <a:moveTo>
                  <a:pt x="10800" y="1439"/>
                </a:moveTo>
                <a:cubicBezTo>
                  <a:pt x="14079" y="1438"/>
                  <a:pt x="15359" y="2749"/>
                  <a:pt x="15358" y="3236"/>
                </a:cubicBezTo>
                <a:cubicBezTo>
                  <a:pt x="15358" y="3725"/>
                  <a:pt x="14080" y="5035"/>
                  <a:pt x="10800" y="5038"/>
                </a:cubicBezTo>
                <a:cubicBezTo>
                  <a:pt x="7521" y="5035"/>
                  <a:pt x="6242" y="3725"/>
                  <a:pt x="6242" y="3236"/>
                </a:cubicBezTo>
                <a:cubicBezTo>
                  <a:pt x="6241" y="2749"/>
                  <a:pt x="7521" y="1438"/>
                  <a:pt x="10800" y="1439"/>
                </a:cubicBezTo>
                <a:close/>
                <a:moveTo>
                  <a:pt x="15548" y="9978"/>
                </a:moveTo>
                <a:cubicBezTo>
                  <a:pt x="16230" y="8569"/>
                  <a:pt x="16768" y="6659"/>
                  <a:pt x="16855" y="3821"/>
                </a:cubicBezTo>
                <a:lnTo>
                  <a:pt x="19866" y="3821"/>
                </a:lnTo>
                <a:cubicBezTo>
                  <a:pt x="19580" y="6988"/>
                  <a:pt x="17632" y="8590"/>
                  <a:pt x="15548" y="9978"/>
                </a:cubicBezTo>
                <a:close/>
                <a:moveTo>
                  <a:pt x="12216" y="15911"/>
                </a:moveTo>
                <a:cubicBezTo>
                  <a:pt x="12216" y="14207"/>
                  <a:pt x="13537" y="13266"/>
                  <a:pt x="15690" y="11871"/>
                </a:cubicBezTo>
                <a:cubicBezTo>
                  <a:pt x="18323" y="10163"/>
                  <a:pt x="21600" y="8040"/>
                  <a:pt x="21600" y="2998"/>
                </a:cubicBezTo>
                <a:cubicBezTo>
                  <a:pt x="21600" y="2544"/>
                  <a:pt x="21220" y="2177"/>
                  <a:pt x="20750" y="2177"/>
                </a:cubicBezTo>
                <a:lnTo>
                  <a:pt x="16635" y="2177"/>
                </a:lnTo>
                <a:cubicBezTo>
                  <a:pt x="16053" y="1125"/>
                  <a:pt x="14320" y="0"/>
                  <a:pt x="10800" y="0"/>
                </a:cubicBezTo>
                <a:cubicBezTo>
                  <a:pt x="7281" y="0"/>
                  <a:pt x="5547" y="1125"/>
                  <a:pt x="4966" y="2177"/>
                </a:cubicBezTo>
                <a:lnTo>
                  <a:pt x="850" y="2177"/>
                </a:lnTo>
                <a:cubicBezTo>
                  <a:pt x="380" y="2177"/>
                  <a:pt x="0" y="2544"/>
                  <a:pt x="0" y="2998"/>
                </a:cubicBezTo>
                <a:cubicBezTo>
                  <a:pt x="0" y="8040"/>
                  <a:pt x="3277" y="10163"/>
                  <a:pt x="5912" y="11871"/>
                </a:cubicBezTo>
                <a:cubicBezTo>
                  <a:pt x="8065" y="13266"/>
                  <a:pt x="9384" y="14207"/>
                  <a:pt x="9384" y="15911"/>
                </a:cubicBezTo>
                <a:lnTo>
                  <a:pt x="9384" y="17450"/>
                </a:lnTo>
                <a:cubicBezTo>
                  <a:pt x="7122" y="17696"/>
                  <a:pt x="5461" y="18514"/>
                  <a:pt x="5461" y="19487"/>
                </a:cubicBezTo>
                <a:cubicBezTo>
                  <a:pt x="5461" y="20654"/>
                  <a:pt x="7851" y="21600"/>
                  <a:pt x="10800" y="21600"/>
                </a:cubicBezTo>
                <a:cubicBezTo>
                  <a:pt x="13749" y="21600"/>
                  <a:pt x="16139" y="20654"/>
                  <a:pt x="16139" y="19487"/>
                </a:cubicBezTo>
                <a:cubicBezTo>
                  <a:pt x="16139" y="18514"/>
                  <a:pt x="14478" y="17696"/>
                  <a:pt x="12216" y="17450"/>
                </a:cubicBezTo>
                <a:cubicBezTo>
                  <a:pt x="12216" y="17450"/>
                  <a:pt x="12216" y="15911"/>
                  <a:pt x="12216" y="15911"/>
                </a:cubicBezTo>
                <a:close/>
              </a:path>
            </a:pathLst>
          </a:custGeom>
          <a:solidFill>
            <a:srgbClr val="FCAF26"/>
          </a:solidFill>
          <a:ln w="12700">
            <a:miter lim="400000"/>
          </a:ln>
        </p:spPr>
        <p:txBody>
          <a:bodyPr lIns="28573" tIns="28573" rIns="28573" bIns="28573" anchor="ctr"/>
          <a:lstStyle/>
          <a:p>
            <a:pPr marL="0" marR="0" lvl="0" indent="0" algn="l" defTabSz="457132" rtl="0" eaLnBrk="1" fontAlgn="auto" latinLnBrk="0" hangingPunct="1">
              <a:lnSpc>
                <a:spcPct val="100000"/>
              </a:lnSpc>
              <a:spcBef>
                <a:spcPts val="0"/>
              </a:spcBef>
              <a:spcAft>
                <a:spcPts val="0"/>
              </a:spcAft>
              <a:buClrTx/>
              <a:buSzTx/>
              <a:buFontTx/>
              <a:buNone/>
              <a:tabLst/>
              <a:defRPr sz="3200">
                <a:solidFill>
                  <a:srgbClr val="FFFFFF"/>
                </a:solidFill>
                <a:latin typeface="Helvetica Light"/>
                <a:ea typeface="Helvetica Light"/>
                <a:cs typeface="Helvetica Light"/>
                <a:sym typeface="Helvetica Light"/>
              </a:defRPr>
            </a:pPr>
            <a:endParaRPr kumimoji="0" sz="1200" b="0" i="0" u="none" strike="noStrike" kern="0" cap="none" spc="0" normalizeH="0" baseline="0" noProof="0">
              <a:ln>
                <a:noFill/>
              </a:ln>
              <a:solidFill>
                <a:srgbClr val="FFFFFF"/>
              </a:solidFill>
              <a:effectLst/>
              <a:uLnTx/>
              <a:uFillTx/>
              <a:cs typeface="+mn-ea"/>
              <a:sym typeface="+mn-lt"/>
            </a:endParaRPr>
          </a:p>
        </p:txBody>
      </p:sp>
      <p:sp>
        <p:nvSpPr>
          <p:cNvPr id="14" name="Shape 4114"/>
          <p:cNvSpPr/>
          <p:nvPr/>
        </p:nvSpPr>
        <p:spPr>
          <a:xfrm>
            <a:off x="6475894" y="1779956"/>
            <a:ext cx="1268624" cy="1296717"/>
          </a:xfrm>
          <a:custGeom>
            <a:avLst/>
            <a:gdLst/>
            <a:ahLst/>
            <a:cxnLst>
              <a:cxn ang="0">
                <a:pos x="wd2" y="hd2"/>
              </a:cxn>
              <a:cxn ang="5400000">
                <a:pos x="wd2" y="hd2"/>
              </a:cxn>
              <a:cxn ang="10800000">
                <a:pos x="wd2" y="hd2"/>
              </a:cxn>
              <a:cxn ang="16200000">
                <a:pos x="wd2" y="hd2"/>
              </a:cxn>
            </a:cxnLst>
            <a:rect l="0" t="0" r="r" b="b"/>
            <a:pathLst>
              <a:path w="21600" h="21600" extrusionOk="0">
                <a:moveTo>
                  <a:pt x="1735" y="3821"/>
                </a:moveTo>
                <a:lnTo>
                  <a:pt x="4745" y="3821"/>
                </a:lnTo>
                <a:cubicBezTo>
                  <a:pt x="4832" y="6659"/>
                  <a:pt x="5371" y="8569"/>
                  <a:pt x="6052" y="9978"/>
                </a:cubicBezTo>
                <a:cubicBezTo>
                  <a:pt x="3968" y="8590"/>
                  <a:pt x="2022" y="6988"/>
                  <a:pt x="1735" y="3821"/>
                </a:cubicBezTo>
                <a:close/>
                <a:moveTo>
                  <a:pt x="10800" y="1439"/>
                </a:moveTo>
                <a:cubicBezTo>
                  <a:pt x="14079" y="1438"/>
                  <a:pt x="15359" y="2749"/>
                  <a:pt x="15358" y="3236"/>
                </a:cubicBezTo>
                <a:cubicBezTo>
                  <a:pt x="15358" y="3725"/>
                  <a:pt x="14080" y="5035"/>
                  <a:pt x="10800" y="5038"/>
                </a:cubicBezTo>
                <a:cubicBezTo>
                  <a:pt x="7521" y="5035"/>
                  <a:pt x="6242" y="3725"/>
                  <a:pt x="6242" y="3236"/>
                </a:cubicBezTo>
                <a:cubicBezTo>
                  <a:pt x="6241" y="2749"/>
                  <a:pt x="7521" y="1438"/>
                  <a:pt x="10800" y="1439"/>
                </a:cubicBezTo>
                <a:close/>
                <a:moveTo>
                  <a:pt x="15548" y="9978"/>
                </a:moveTo>
                <a:cubicBezTo>
                  <a:pt x="16230" y="8569"/>
                  <a:pt x="16768" y="6659"/>
                  <a:pt x="16855" y="3821"/>
                </a:cubicBezTo>
                <a:lnTo>
                  <a:pt x="19866" y="3821"/>
                </a:lnTo>
                <a:cubicBezTo>
                  <a:pt x="19580" y="6988"/>
                  <a:pt x="17632" y="8590"/>
                  <a:pt x="15548" y="9978"/>
                </a:cubicBezTo>
                <a:close/>
                <a:moveTo>
                  <a:pt x="12216" y="15911"/>
                </a:moveTo>
                <a:cubicBezTo>
                  <a:pt x="12216" y="14207"/>
                  <a:pt x="13537" y="13266"/>
                  <a:pt x="15690" y="11871"/>
                </a:cubicBezTo>
                <a:cubicBezTo>
                  <a:pt x="18323" y="10163"/>
                  <a:pt x="21600" y="8040"/>
                  <a:pt x="21600" y="2998"/>
                </a:cubicBezTo>
                <a:cubicBezTo>
                  <a:pt x="21600" y="2544"/>
                  <a:pt x="21220" y="2177"/>
                  <a:pt x="20750" y="2177"/>
                </a:cubicBezTo>
                <a:lnTo>
                  <a:pt x="16635" y="2177"/>
                </a:lnTo>
                <a:cubicBezTo>
                  <a:pt x="16053" y="1125"/>
                  <a:pt x="14320" y="0"/>
                  <a:pt x="10800" y="0"/>
                </a:cubicBezTo>
                <a:cubicBezTo>
                  <a:pt x="7281" y="0"/>
                  <a:pt x="5547" y="1125"/>
                  <a:pt x="4966" y="2177"/>
                </a:cubicBezTo>
                <a:lnTo>
                  <a:pt x="850" y="2177"/>
                </a:lnTo>
                <a:cubicBezTo>
                  <a:pt x="380" y="2177"/>
                  <a:pt x="0" y="2544"/>
                  <a:pt x="0" y="2998"/>
                </a:cubicBezTo>
                <a:cubicBezTo>
                  <a:pt x="0" y="8040"/>
                  <a:pt x="3277" y="10163"/>
                  <a:pt x="5912" y="11871"/>
                </a:cubicBezTo>
                <a:cubicBezTo>
                  <a:pt x="8065" y="13266"/>
                  <a:pt x="9384" y="14207"/>
                  <a:pt x="9384" y="15911"/>
                </a:cubicBezTo>
                <a:lnTo>
                  <a:pt x="9384" y="17450"/>
                </a:lnTo>
                <a:cubicBezTo>
                  <a:pt x="7122" y="17696"/>
                  <a:pt x="5461" y="18514"/>
                  <a:pt x="5461" y="19487"/>
                </a:cubicBezTo>
                <a:cubicBezTo>
                  <a:pt x="5461" y="20654"/>
                  <a:pt x="7851" y="21600"/>
                  <a:pt x="10800" y="21600"/>
                </a:cubicBezTo>
                <a:cubicBezTo>
                  <a:pt x="13749" y="21600"/>
                  <a:pt x="16139" y="20654"/>
                  <a:pt x="16139" y="19487"/>
                </a:cubicBezTo>
                <a:cubicBezTo>
                  <a:pt x="16139" y="18514"/>
                  <a:pt x="14478" y="17696"/>
                  <a:pt x="12216" y="17450"/>
                </a:cubicBezTo>
                <a:cubicBezTo>
                  <a:pt x="12216" y="17450"/>
                  <a:pt x="12216" y="15911"/>
                  <a:pt x="12216" y="15911"/>
                </a:cubicBezTo>
                <a:close/>
              </a:path>
            </a:pathLst>
          </a:custGeom>
          <a:solidFill>
            <a:srgbClr val="B47730"/>
          </a:solidFill>
          <a:ln w="12700">
            <a:miter lim="400000"/>
          </a:ln>
        </p:spPr>
        <p:txBody>
          <a:bodyPr lIns="28573" tIns="28573" rIns="28573" bIns="28573" anchor="ctr"/>
          <a:lstStyle/>
          <a:p>
            <a:pPr marL="0" marR="0" lvl="0" indent="0" algn="l" defTabSz="457132" rtl="0" eaLnBrk="1" fontAlgn="auto" latinLnBrk="0" hangingPunct="1">
              <a:lnSpc>
                <a:spcPct val="100000"/>
              </a:lnSpc>
              <a:spcBef>
                <a:spcPts val="0"/>
              </a:spcBef>
              <a:spcAft>
                <a:spcPts val="0"/>
              </a:spcAft>
              <a:buClrTx/>
              <a:buSzTx/>
              <a:buFontTx/>
              <a:buNone/>
              <a:tabLst/>
              <a:defRPr sz="3200">
                <a:solidFill>
                  <a:srgbClr val="FFFFFF"/>
                </a:solidFill>
                <a:latin typeface="Helvetica Light"/>
                <a:ea typeface="Helvetica Light"/>
                <a:cs typeface="Helvetica Light"/>
                <a:sym typeface="Helvetica Light"/>
              </a:defRPr>
            </a:pPr>
            <a:endParaRPr kumimoji="0" sz="1200" b="0" i="0" u="none" strike="noStrike" kern="0" cap="none" spc="0" normalizeH="0" baseline="0" noProof="0">
              <a:ln>
                <a:noFill/>
              </a:ln>
              <a:solidFill>
                <a:srgbClr val="FFFFFF"/>
              </a:solidFill>
              <a:effectLst/>
              <a:uLnTx/>
              <a:uFillTx/>
              <a:cs typeface="+mn-ea"/>
              <a:sym typeface="+mn-lt"/>
            </a:endParaRPr>
          </a:p>
        </p:txBody>
      </p:sp>
      <p:sp>
        <p:nvSpPr>
          <p:cNvPr id="15" name="Shape 4115"/>
          <p:cNvSpPr/>
          <p:nvPr/>
        </p:nvSpPr>
        <p:spPr>
          <a:xfrm>
            <a:off x="4777166" y="1779956"/>
            <a:ext cx="1268624" cy="1296717"/>
          </a:xfrm>
          <a:custGeom>
            <a:avLst/>
            <a:gdLst/>
            <a:ahLst/>
            <a:cxnLst>
              <a:cxn ang="0">
                <a:pos x="wd2" y="hd2"/>
              </a:cxn>
              <a:cxn ang="5400000">
                <a:pos x="wd2" y="hd2"/>
              </a:cxn>
              <a:cxn ang="10800000">
                <a:pos x="wd2" y="hd2"/>
              </a:cxn>
              <a:cxn ang="16200000">
                <a:pos x="wd2" y="hd2"/>
              </a:cxn>
            </a:cxnLst>
            <a:rect l="0" t="0" r="r" b="b"/>
            <a:pathLst>
              <a:path w="21600" h="21600" extrusionOk="0">
                <a:moveTo>
                  <a:pt x="1735" y="3821"/>
                </a:moveTo>
                <a:lnTo>
                  <a:pt x="4745" y="3821"/>
                </a:lnTo>
                <a:cubicBezTo>
                  <a:pt x="4832" y="6659"/>
                  <a:pt x="5371" y="8569"/>
                  <a:pt x="6052" y="9978"/>
                </a:cubicBezTo>
                <a:cubicBezTo>
                  <a:pt x="3968" y="8590"/>
                  <a:pt x="2022" y="6988"/>
                  <a:pt x="1735" y="3821"/>
                </a:cubicBezTo>
                <a:close/>
                <a:moveTo>
                  <a:pt x="10800" y="1439"/>
                </a:moveTo>
                <a:cubicBezTo>
                  <a:pt x="14079" y="1438"/>
                  <a:pt x="15359" y="2749"/>
                  <a:pt x="15358" y="3236"/>
                </a:cubicBezTo>
                <a:cubicBezTo>
                  <a:pt x="15358" y="3725"/>
                  <a:pt x="14080" y="5035"/>
                  <a:pt x="10800" y="5038"/>
                </a:cubicBezTo>
                <a:cubicBezTo>
                  <a:pt x="7521" y="5035"/>
                  <a:pt x="6242" y="3725"/>
                  <a:pt x="6242" y="3236"/>
                </a:cubicBezTo>
                <a:cubicBezTo>
                  <a:pt x="6241" y="2749"/>
                  <a:pt x="7521" y="1438"/>
                  <a:pt x="10800" y="1439"/>
                </a:cubicBezTo>
                <a:close/>
                <a:moveTo>
                  <a:pt x="15548" y="9978"/>
                </a:moveTo>
                <a:cubicBezTo>
                  <a:pt x="16230" y="8569"/>
                  <a:pt x="16768" y="6659"/>
                  <a:pt x="16855" y="3821"/>
                </a:cubicBezTo>
                <a:lnTo>
                  <a:pt x="19866" y="3821"/>
                </a:lnTo>
                <a:cubicBezTo>
                  <a:pt x="19580" y="6988"/>
                  <a:pt x="17632" y="8590"/>
                  <a:pt x="15548" y="9978"/>
                </a:cubicBezTo>
                <a:close/>
                <a:moveTo>
                  <a:pt x="12216" y="15911"/>
                </a:moveTo>
                <a:cubicBezTo>
                  <a:pt x="12216" y="14207"/>
                  <a:pt x="13537" y="13266"/>
                  <a:pt x="15690" y="11871"/>
                </a:cubicBezTo>
                <a:cubicBezTo>
                  <a:pt x="18323" y="10163"/>
                  <a:pt x="21600" y="8040"/>
                  <a:pt x="21600" y="2998"/>
                </a:cubicBezTo>
                <a:cubicBezTo>
                  <a:pt x="21600" y="2544"/>
                  <a:pt x="21220" y="2177"/>
                  <a:pt x="20750" y="2177"/>
                </a:cubicBezTo>
                <a:lnTo>
                  <a:pt x="16635" y="2177"/>
                </a:lnTo>
                <a:cubicBezTo>
                  <a:pt x="16053" y="1125"/>
                  <a:pt x="14320" y="0"/>
                  <a:pt x="10800" y="0"/>
                </a:cubicBezTo>
                <a:cubicBezTo>
                  <a:pt x="7281" y="0"/>
                  <a:pt x="5547" y="1125"/>
                  <a:pt x="4966" y="2177"/>
                </a:cubicBezTo>
                <a:lnTo>
                  <a:pt x="850" y="2177"/>
                </a:lnTo>
                <a:cubicBezTo>
                  <a:pt x="380" y="2177"/>
                  <a:pt x="0" y="2544"/>
                  <a:pt x="0" y="2998"/>
                </a:cubicBezTo>
                <a:cubicBezTo>
                  <a:pt x="0" y="8040"/>
                  <a:pt x="3277" y="10163"/>
                  <a:pt x="5912" y="11871"/>
                </a:cubicBezTo>
                <a:cubicBezTo>
                  <a:pt x="8065" y="13266"/>
                  <a:pt x="9384" y="14207"/>
                  <a:pt x="9384" y="15911"/>
                </a:cubicBezTo>
                <a:lnTo>
                  <a:pt x="9384" y="17450"/>
                </a:lnTo>
                <a:cubicBezTo>
                  <a:pt x="7122" y="17696"/>
                  <a:pt x="5461" y="18514"/>
                  <a:pt x="5461" y="19487"/>
                </a:cubicBezTo>
                <a:cubicBezTo>
                  <a:pt x="5461" y="20654"/>
                  <a:pt x="7851" y="21600"/>
                  <a:pt x="10800" y="21600"/>
                </a:cubicBezTo>
                <a:cubicBezTo>
                  <a:pt x="13749" y="21600"/>
                  <a:pt x="16139" y="20654"/>
                  <a:pt x="16139" y="19487"/>
                </a:cubicBezTo>
                <a:cubicBezTo>
                  <a:pt x="16139" y="18514"/>
                  <a:pt x="14478" y="17696"/>
                  <a:pt x="12216" y="17450"/>
                </a:cubicBezTo>
                <a:cubicBezTo>
                  <a:pt x="12216" y="17450"/>
                  <a:pt x="12216" y="15911"/>
                  <a:pt x="12216" y="15911"/>
                </a:cubicBezTo>
                <a:close/>
              </a:path>
            </a:pathLst>
          </a:custGeom>
          <a:solidFill>
            <a:srgbClr val="FCAF26"/>
          </a:solidFill>
          <a:ln w="12700">
            <a:miter lim="400000"/>
          </a:ln>
        </p:spPr>
        <p:txBody>
          <a:bodyPr lIns="28573" tIns="28573" rIns="28573" bIns="28573" anchor="ctr"/>
          <a:lstStyle/>
          <a:p>
            <a:pPr marL="0" marR="0" lvl="0" indent="0" algn="l" defTabSz="457132" rtl="0" eaLnBrk="1" fontAlgn="auto" latinLnBrk="0" hangingPunct="1">
              <a:lnSpc>
                <a:spcPct val="100000"/>
              </a:lnSpc>
              <a:spcBef>
                <a:spcPts val="0"/>
              </a:spcBef>
              <a:spcAft>
                <a:spcPts val="0"/>
              </a:spcAft>
              <a:buClrTx/>
              <a:buSzTx/>
              <a:buFontTx/>
              <a:buNone/>
              <a:tabLst/>
              <a:defRPr sz="3200">
                <a:solidFill>
                  <a:srgbClr val="FFFFFF"/>
                </a:solidFill>
                <a:latin typeface="Helvetica Light"/>
                <a:ea typeface="Helvetica Light"/>
                <a:cs typeface="Helvetica Light"/>
                <a:sym typeface="Helvetica Light"/>
              </a:defRPr>
            </a:pPr>
            <a:endParaRPr kumimoji="0" sz="1200" b="0" i="0" u="none" strike="noStrike" kern="0" cap="none" spc="0" normalizeH="0" baseline="0" noProof="0">
              <a:ln>
                <a:noFill/>
              </a:ln>
              <a:solidFill>
                <a:srgbClr val="FFFFFF"/>
              </a:solidFill>
              <a:effectLst/>
              <a:uLnTx/>
              <a:uFillTx/>
              <a:cs typeface="+mn-ea"/>
              <a:sym typeface="+mn-lt"/>
            </a:endParaRPr>
          </a:p>
        </p:txBody>
      </p:sp>
      <p:sp>
        <p:nvSpPr>
          <p:cNvPr id="16" name="TextBox 24"/>
          <p:cNvSpPr txBox="1"/>
          <p:nvPr/>
        </p:nvSpPr>
        <p:spPr>
          <a:xfrm>
            <a:off x="1684565" y="2094240"/>
            <a:ext cx="676275" cy="323037"/>
          </a:xfrm>
          <a:prstGeom prst="rect">
            <a:avLst/>
          </a:prstGeom>
          <a:noFill/>
        </p:spPr>
        <p:txBody>
          <a:bodyPr wrap="square" lIns="0" tIns="0" rIns="0" bIns="0" rtlCol="0">
            <a:spAutoFit/>
          </a:bodyPr>
          <a:lstStyle/>
          <a:p>
            <a:pPr marL="0" marR="0" lvl="0" indent="0" algn="ctr" defTabSz="457132" rtl="0" eaLnBrk="1" fontAlgn="auto" latinLnBrk="0" hangingPunct="1">
              <a:lnSpc>
                <a:spcPct val="100000"/>
              </a:lnSpc>
              <a:spcBef>
                <a:spcPts val="0"/>
              </a:spcBef>
              <a:spcAft>
                <a:spcPts val="0"/>
              </a:spcAft>
              <a:buClrTx/>
              <a:buSzTx/>
              <a:buFontTx/>
              <a:buNone/>
              <a:tabLst/>
              <a:defRPr/>
            </a:pPr>
            <a:r>
              <a:rPr kumimoji="0" lang="en-GB" sz="2099" b="0" i="0" u="none" strike="noStrike" kern="1200" cap="none" spc="0" normalizeH="0" baseline="0" noProof="0" dirty="0">
                <a:ln>
                  <a:noFill/>
                </a:ln>
                <a:solidFill>
                  <a:prstClr val="white"/>
                </a:solidFill>
                <a:effectLst/>
                <a:uLnTx/>
                <a:uFillTx/>
                <a:cs typeface="+mn-ea"/>
                <a:sym typeface="+mn-lt"/>
              </a:rPr>
              <a:t>1</a:t>
            </a:r>
          </a:p>
        </p:txBody>
      </p:sp>
      <p:sp>
        <p:nvSpPr>
          <p:cNvPr id="17" name="TextBox 25"/>
          <p:cNvSpPr txBox="1"/>
          <p:nvPr/>
        </p:nvSpPr>
        <p:spPr>
          <a:xfrm>
            <a:off x="3394970" y="2094240"/>
            <a:ext cx="676275" cy="323037"/>
          </a:xfrm>
          <a:prstGeom prst="rect">
            <a:avLst/>
          </a:prstGeom>
          <a:noFill/>
        </p:spPr>
        <p:txBody>
          <a:bodyPr wrap="square" lIns="0" tIns="0" rIns="0" bIns="0" rtlCol="0">
            <a:spAutoFit/>
          </a:bodyPr>
          <a:lstStyle/>
          <a:p>
            <a:pPr marL="0" marR="0" lvl="0" indent="0" algn="ctr" defTabSz="457132" rtl="0" eaLnBrk="1" fontAlgn="auto" latinLnBrk="0" hangingPunct="1">
              <a:lnSpc>
                <a:spcPct val="100000"/>
              </a:lnSpc>
              <a:spcBef>
                <a:spcPts val="0"/>
              </a:spcBef>
              <a:spcAft>
                <a:spcPts val="0"/>
              </a:spcAft>
              <a:buClrTx/>
              <a:buSzTx/>
              <a:buFontTx/>
              <a:buNone/>
              <a:tabLst/>
              <a:defRPr/>
            </a:pPr>
            <a:r>
              <a:rPr kumimoji="0" lang="en-US" sz="2099" b="0" i="0" u="none" strike="noStrike" kern="1200" cap="none" spc="0" normalizeH="0" baseline="0" noProof="0" dirty="0">
                <a:ln>
                  <a:noFill/>
                </a:ln>
                <a:solidFill>
                  <a:prstClr val="white"/>
                </a:solidFill>
                <a:effectLst/>
                <a:uLnTx/>
                <a:uFillTx/>
                <a:cs typeface="+mn-ea"/>
                <a:sym typeface="+mn-lt"/>
              </a:rPr>
              <a:t>2</a:t>
            </a:r>
            <a:endParaRPr kumimoji="0" lang="en-GB" sz="2099" b="0" i="0" u="none" strike="noStrike" kern="1200" cap="none" spc="0" normalizeH="0" baseline="0" noProof="0" dirty="0">
              <a:ln>
                <a:noFill/>
              </a:ln>
              <a:solidFill>
                <a:prstClr val="white"/>
              </a:solidFill>
              <a:effectLst/>
              <a:uLnTx/>
              <a:uFillTx/>
              <a:cs typeface="+mn-ea"/>
              <a:sym typeface="+mn-lt"/>
            </a:endParaRPr>
          </a:p>
        </p:txBody>
      </p:sp>
      <p:sp>
        <p:nvSpPr>
          <p:cNvPr id="18" name="TextBox 26"/>
          <p:cNvSpPr txBox="1"/>
          <p:nvPr/>
        </p:nvSpPr>
        <p:spPr>
          <a:xfrm>
            <a:off x="5067500" y="2094240"/>
            <a:ext cx="676275" cy="323037"/>
          </a:xfrm>
          <a:prstGeom prst="rect">
            <a:avLst/>
          </a:prstGeom>
          <a:noFill/>
        </p:spPr>
        <p:txBody>
          <a:bodyPr wrap="square" lIns="0" tIns="0" rIns="0" bIns="0" rtlCol="0">
            <a:spAutoFit/>
          </a:bodyPr>
          <a:lstStyle/>
          <a:p>
            <a:pPr marL="0" marR="0" lvl="0" indent="0" algn="ctr" defTabSz="457132" rtl="0" eaLnBrk="1" fontAlgn="auto" latinLnBrk="0" hangingPunct="1">
              <a:lnSpc>
                <a:spcPct val="100000"/>
              </a:lnSpc>
              <a:spcBef>
                <a:spcPts val="0"/>
              </a:spcBef>
              <a:spcAft>
                <a:spcPts val="0"/>
              </a:spcAft>
              <a:buClrTx/>
              <a:buSzTx/>
              <a:buFontTx/>
              <a:buNone/>
              <a:tabLst/>
              <a:defRPr/>
            </a:pPr>
            <a:r>
              <a:rPr kumimoji="0" lang="en-US" sz="2099" b="0" i="0" u="none" strike="noStrike" kern="1200" cap="none" spc="0" normalizeH="0" baseline="0" noProof="0" dirty="0">
                <a:ln>
                  <a:noFill/>
                </a:ln>
                <a:solidFill>
                  <a:prstClr val="white"/>
                </a:solidFill>
                <a:effectLst/>
                <a:uLnTx/>
                <a:uFillTx/>
                <a:cs typeface="+mn-ea"/>
                <a:sym typeface="+mn-lt"/>
              </a:rPr>
              <a:t>3</a:t>
            </a:r>
            <a:endParaRPr kumimoji="0" lang="en-GB" sz="2099" b="0" i="0" u="none" strike="noStrike" kern="1200" cap="none" spc="0" normalizeH="0" baseline="0" noProof="0" dirty="0">
              <a:ln>
                <a:noFill/>
              </a:ln>
              <a:solidFill>
                <a:prstClr val="white"/>
              </a:solidFill>
              <a:effectLst/>
              <a:uLnTx/>
              <a:uFillTx/>
              <a:cs typeface="+mn-ea"/>
              <a:sym typeface="+mn-lt"/>
            </a:endParaRPr>
          </a:p>
        </p:txBody>
      </p:sp>
      <p:sp>
        <p:nvSpPr>
          <p:cNvPr id="19" name="TextBox 27"/>
          <p:cNvSpPr txBox="1"/>
          <p:nvPr/>
        </p:nvSpPr>
        <p:spPr>
          <a:xfrm>
            <a:off x="6777906" y="2094240"/>
            <a:ext cx="676275" cy="323037"/>
          </a:xfrm>
          <a:prstGeom prst="rect">
            <a:avLst/>
          </a:prstGeom>
          <a:noFill/>
        </p:spPr>
        <p:txBody>
          <a:bodyPr wrap="square" lIns="0" tIns="0" rIns="0" bIns="0" rtlCol="0">
            <a:spAutoFit/>
          </a:bodyPr>
          <a:lstStyle/>
          <a:p>
            <a:pPr marL="0" marR="0" lvl="0" indent="0" algn="ctr" defTabSz="457132" rtl="0" eaLnBrk="1" fontAlgn="auto" latinLnBrk="0" hangingPunct="1">
              <a:lnSpc>
                <a:spcPct val="100000"/>
              </a:lnSpc>
              <a:spcBef>
                <a:spcPts val="0"/>
              </a:spcBef>
              <a:spcAft>
                <a:spcPts val="0"/>
              </a:spcAft>
              <a:buClrTx/>
              <a:buSzTx/>
              <a:buFontTx/>
              <a:buNone/>
              <a:tabLst/>
              <a:defRPr/>
            </a:pPr>
            <a:r>
              <a:rPr kumimoji="0" lang="en-GB" sz="2099" b="0" i="0" u="none" strike="noStrike" kern="1200" cap="none" spc="0" normalizeH="0" baseline="0" noProof="0" dirty="0">
                <a:ln>
                  <a:noFill/>
                </a:ln>
                <a:solidFill>
                  <a:prstClr val="white"/>
                </a:solidFill>
                <a:effectLst/>
                <a:uLnTx/>
                <a:uFillTx/>
                <a:cs typeface="+mn-ea"/>
                <a:sym typeface="+mn-lt"/>
              </a:rPr>
              <a:t>4</a:t>
            </a:r>
          </a:p>
        </p:txBody>
      </p:sp>
      <p:sp>
        <p:nvSpPr>
          <p:cNvPr id="20" name="TextBox 13"/>
          <p:cNvSpPr txBox="1"/>
          <p:nvPr/>
        </p:nvSpPr>
        <p:spPr>
          <a:xfrm>
            <a:off x="1123718" y="3483270"/>
            <a:ext cx="1753560" cy="184666"/>
          </a:xfrm>
          <a:prstGeom prst="rect">
            <a:avLst/>
          </a:prstGeom>
          <a:noFill/>
        </p:spPr>
        <p:txBody>
          <a:bodyPr wrap="square" lIns="0" tIns="0" rIns="0" bIns="0" rtlCol="0" anchor="t" anchorCtr="0">
            <a:spAutoFit/>
          </a:bodyPr>
          <a:lstStyle/>
          <a:p>
            <a:pPr marL="0" marR="0" lvl="0" indent="0" algn="ctr" defTabSz="912613" rtl="0" eaLnBrk="1" fontAlgn="auto" latinLnBrk="0" hangingPunct="1">
              <a:lnSpc>
                <a:spcPct val="100000"/>
              </a:lnSpc>
              <a:spcBef>
                <a:spcPct val="20000"/>
              </a:spcBef>
              <a:spcAft>
                <a:spcPts val="0"/>
              </a:spcAft>
              <a:buClrTx/>
              <a:buSzTx/>
              <a:buFontTx/>
              <a:buNone/>
              <a:tabLst/>
              <a:defRPr/>
            </a:pPr>
            <a:r>
              <a:rPr kumimoji="0" lang="zh-CN" altLang="en-US" sz="1200" b="1" i="0" u="none" strike="noStrike" kern="1200" cap="none" spc="0" normalizeH="0" baseline="0" noProof="0" dirty="0">
                <a:ln>
                  <a:noFill/>
                </a:ln>
                <a:solidFill>
                  <a:srgbClr val="000000"/>
                </a:solidFill>
                <a:effectLst/>
                <a:uLnTx/>
                <a:uFillTx/>
                <a:cs typeface="+mn-ea"/>
                <a:sym typeface="+mn-lt"/>
              </a:rPr>
              <a:t>单击编辑标题</a:t>
            </a:r>
            <a:endParaRPr kumimoji="0" lang="en-US" sz="1200" b="1" i="0" u="none" strike="noStrike" kern="1200" cap="none" spc="0" normalizeH="0" baseline="0" noProof="0" dirty="0">
              <a:ln>
                <a:noFill/>
              </a:ln>
              <a:solidFill>
                <a:srgbClr val="000000"/>
              </a:solidFill>
              <a:effectLst/>
              <a:uLnTx/>
              <a:uFillTx/>
              <a:cs typeface="+mn-ea"/>
              <a:sym typeface="+mn-lt"/>
            </a:endParaRPr>
          </a:p>
        </p:txBody>
      </p:sp>
      <p:sp>
        <p:nvSpPr>
          <p:cNvPr id="21" name="TextBox 13"/>
          <p:cNvSpPr txBox="1"/>
          <p:nvPr/>
        </p:nvSpPr>
        <p:spPr>
          <a:xfrm>
            <a:off x="1306286" y="3797535"/>
            <a:ext cx="1350705" cy="415498"/>
          </a:xfrm>
          <a:prstGeom prst="rect">
            <a:avLst/>
          </a:prstGeom>
          <a:noFill/>
        </p:spPr>
        <p:txBody>
          <a:bodyPr wrap="square" lIns="0" tIns="0" rIns="0" bIns="0" rtlCol="0" anchor="t" anchorCtr="0">
            <a:spAutoFit/>
          </a:bodyPr>
          <a:lstStyle/>
          <a:p>
            <a:pPr marL="0" marR="0" lvl="0" indent="0" algn="ctr" defTabSz="912613" rtl="0" eaLnBrk="1" fontAlgn="auto" latinLnBrk="0" hangingPunct="1">
              <a:lnSpc>
                <a:spcPct val="100000"/>
              </a:lnSpc>
              <a:spcBef>
                <a:spcPct val="20000"/>
              </a:spcBef>
              <a:spcAft>
                <a:spcPts val="0"/>
              </a:spcAft>
              <a:buClrTx/>
              <a:buSzTx/>
              <a:buFontTx/>
              <a:buNone/>
              <a:tabLst/>
              <a:defRPr/>
            </a:pPr>
            <a:r>
              <a:rPr kumimoji="0" lang="zh-CN" altLang="en-US" sz="900" b="0" i="0" u="none" strike="noStrike" kern="1200" cap="none" spc="0" normalizeH="0" baseline="0" noProof="0" dirty="0">
                <a:ln>
                  <a:noFill/>
                </a:ln>
                <a:solidFill>
                  <a:srgbClr val="000000"/>
                </a:solidFill>
                <a:effectLst/>
                <a:uLnTx/>
                <a:uFillTx/>
                <a:cs typeface="+mn-ea"/>
                <a:sym typeface="+mn-lt"/>
              </a:rPr>
              <a:t>单击此处可编辑内容，根据您的需要自由拉伸文本框大小</a:t>
            </a:r>
            <a:endParaRPr kumimoji="0" lang="en-US" altLang="zh-CN" sz="900" b="0" i="0" u="none" strike="noStrike" kern="1200" cap="none" spc="0" normalizeH="0" baseline="0" noProof="0" dirty="0">
              <a:ln>
                <a:noFill/>
              </a:ln>
              <a:solidFill>
                <a:srgbClr val="000000"/>
              </a:solidFill>
              <a:effectLst/>
              <a:uLnTx/>
              <a:uFillTx/>
              <a:cs typeface="+mn-ea"/>
              <a:sym typeface="+mn-lt"/>
            </a:endParaRPr>
          </a:p>
        </p:txBody>
      </p:sp>
      <p:sp>
        <p:nvSpPr>
          <p:cNvPr id="22" name="TextBox 13"/>
          <p:cNvSpPr txBox="1"/>
          <p:nvPr/>
        </p:nvSpPr>
        <p:spPr>
          <a:xfrm>
            <a:off x="2899038" y="3476428"/>
            <a:ext cx="1753560" cy="184666"/>
          </a:xfrm>
          <a:prstGeom prst="rect">
            <a:avLst/>
          </a:prstGeom>
          <a:noFill/>
        </p:spPr>
        <p:txBody>
          <a:bodyPr wrap="square" lIns="0" tIns="0" rIns="0" bIns="0" rtlCol="0" anchor="t" anchorCtr="0">
            <a:spAutoFit/>
          </a:bodyPr>
          <a:lstStyle/>
          <a:p>
            <a:pPr marL="0" marR="0" lvl="0" indent="0" algn="ctr" defTabSz="912613" rtl="0" eaLnBrk="1" fontAlgn="auto" latinLnBrk="0" hangingPunct="1">
              <a:lnSpc>
                <a:spcPct val="100000"/>
              </a:lnSpc>
              <a:spcBef>
                <a:spcPct val="20000"/>
              </a:spcBef>
              <a:spcAft>
                <a:spcPts val="0"/>
              </a:spcAft>
              <a:buClrTx/>
              <a:buSzTx/>
              <a:buFontTx/>
              <a:buNone/>
              <a:tabLst/>
              <a:defRPr/>
            </a:pPr>
            <a:r>
              <a:rPr kumimoji="0" lang="zh-CN" altLang="en-US" sz="1200" b="1" i="0" u="none" strike="noStrike" kern="1200" cap="none" spc="0" normalizeH="0" baseline="0" noProof="0" dirty="0">
                <a:ln>
                  <a:noFill/>
                </a:ln>
                <a:solidFill>
                  <a:srgbClr val="000000"/>
                </a:solidFill>
                <a:effectLst/>
                <a:uLnTx/>
                <a:uFillTx/>
                <a:cs typeface="+mn-ea"/>
                <a:sym typeface="+mn-lt"/>
              </a:rPr>
              <a:t>单击编辑标题</a:t>
            </a:r>
            <a:endParaRPr kumimoji="0" lang="en-US" sz="1200" b="1" i="0" u="none" strike="noStrike" kern="1200" cap="none" spc="0" normalizeH="0" baseline="0" noProof="0" dirty="0">
              <a:ln>
                <a:noFill/>
              </a:ln>
              <a:solidFill>
                <a:srgbClr val="000000"/>
              </a:solidFill>
              <a:effectLst/>
              <a:uLnTx/>
              <a:uFillTx/>
              <a:cs typeface="+mn-ea"/>
              <a:sym typeface="+mn-lt"/>
            </a:endParaRPr>
          </a:p>
        </p:txBody>
      </p:sp>
      <p:sp>
        <p:nvSpPr>
          <p:cNvPr id="23" name="TextBox 13"/>
          <p:cNvSpPr txBox="1"/>
          <p:nvPr/>
        </p:nvSpPr>
        <p:spPr>
          <a:xfrm>
            <a:off x="3107873" y="3775605"/>
            <a:ext cx="1335890" cy="415498"/>
          </a:xfrm>
          <a:prstGeom prst="rect">
            <a:avLst/>
          </a:prstGeom>
          <a:noFill/>
        </p:spPr>
        <p:txBody>
          <a:bodyPr wrap="square" lIns="0" tIns="0" rIns="0" bIns="0" rtlCol="0" anchor="t" anchorCtr="0">
            <a:spAutoFit/>
          </a:bodyPr>
          <a:lstStyle/>
          <a:p>
            <a:pPr marL="0" marR="0" lvl="0" indent="0" algn="ctr" defTabSz="912613" rtl="0" eaLnBrk="1" fontAlgn="auto" latinLnBrk="0" hangingPunct="1">
              <a:lnSpc>
                <a:spcPct val="100000"/>
              </a:lnSpc>
              <a:spcBef>
                <a:spcPct val="20000"/>
              </a:spcBef>
              <a:spcAft>
                <a:spcPts val="0"/>
              </a:spcAft>
              <a:buClrTx/>
              <a:buSzTx/>
              <a:buFontTx/>
              <a:buNone/>
              <a:tabLst/>
              <a:defRPr/>
            </a:pPr>
            <a:r>
              <a:rPr kumimoji="0" lang="zh-CN" altLang="en-US" sz="900" b="0" i="0" u="none" strike="noStrike" kern="1200" cap="none" spc="0" normalizeH="0" baseline="0" noProof="0" dirty="0">
                <a:ln>
                  <a:noFill/>
                </a:ln>
                <a:solidFill>
                  <a:srgbClr val="000000"/>
                </a:solidFill>
                <a:effectLst/>
                <a:uLnTx/>
                <a:uFillTx/>
                <a:cs typeface="+mn-ea"/>
                <a:sym typeface="+mn-lt"/>
              </a:rPr>
              <a:t>单击此处可编辑内容，根据您的需要自由拉伸文本框大小</a:t>
            </a:r>
            <a:endParaRPr kumimoji="0" lang="en-US" altLang="zh-CN" sz="900" b="0" i="0" u="none" strike="noStrike" kern="1200" cap="none" spc="0" normalizeH="0" baseline="0" noProof="0" dirty="0">
              <a:ln>
                <a:noFill/>
              </a:ln>
              <a:solidFill>
                <a:srgbClr val="000000"/>
              </a:solidFill>
              <a:effectLst/>
              <a:uLnTx/>
              <a:uFillTx/>
              <a:cs typeface="+mn-ea"/>
              <a:sym typeface="+mn-lt"/>
            </a:endParaRPr>
          </a:p>
        </p:txBody>
      </p:sp>
      <p:sp>
        <p:nvSpPr>
          <p:cNvPr id="24" name="TextBox 13"/>
          <p:cNvSpPr txBox="1"/>
          <p:nvPr/>
        </p:nvSpPr>
        <p:spPr>
          <a:xfrm>
            <a:off x="4610199" y="3483270"/>
            <a:ext cx="1753560" cy="184666"/>
          </a:xfrm>
          <a:prstGeom prst="rect">
            <a:avLst/>
          </a:prstGeom>
          <a:noFill/>
        </p:spPr>
        <p:txBody>
          <a:bodyPr wrap="square" lIns="0" tIns="0" rIns="0" bIns="0" rtlCol="0" anchor="t" anchorCtr="0">
            <a:spAutoFit/>
          </a:bodyPr>
          <a:lstStyle/>
          <a:p>
            <a:pPr marL="0" marR="0" lvl="0" indent="0" algn="ctr" defTabSz="912613" rtl="0" eaLnBrk="1" fontAlgn="auto" latinLnBrk="0" hangingPunct="1">
              <a:lnSpc>
                <a:spcPct val="100000"/>
              </a:lnSpc>
              <a:spcBef>
                <a:spcPct val="20000"/>
              </a:spcBef>
              <a:spcAft>
                <a:spcPts val="0"/>
              </a:spcAft>
              <a:buClrTx/>
              <a:buSzTx/>
              <a:buFontTx/>
              <a:buNone/>
              <a:tabLst/>
              <a:defRPr/>
            </a:pPr>
            <a:r>
              <a:rPr kumimoji="0" lang="zh-CN" altLang="en-US" sz="1200" b="1" i="0" u="none" strike="noStrike" kern="1200" cap="none" spc="0" normalizeH="0" baseline="0" noProof="0" dirty="0">
                <a:ln>
                  <a:noFill/>
                </a:ln>
                <a:solidFill>
                  <a:srgbClr val="000000"/>
                </a:solidFill>
                <a:effectLst/>
                <a:uLnTx/>
                <a:uFillTx/>
                <a:cs typeface="+mn-ea"/>
                <a:sym typeface="+mn-lt"/>
              </a:rPr>
              <a:t>单击编辑标题</a:t>
            </a:r>
            <a:endParaRPr kumimoji="0" lang="en-US" sz="1200" b="1" i="0" u="none" strike="noStrike" kern="1200" cap="none" spc="0" normalizeH="0" baseline="0" noProof="0" dirty="0">
              <a:ln>
                <a:noFill/>
              </a:ln>
              <a:solidFill>
                <a:srgbClr val="000000"/>
              </a:solidFill>
              <a:effectLst/>
              <a:uLnTx/>
              <a:uFillTx/>
              <a:cs typeface="+mn-ea"/>
              <a:sym typeface="+mn-lt"/>
            </a:endParaRPr>
          </a:p>
        </p:txBody>
      </p:sp>
      <p:sp>
        <p:nvSpPr>
          <p:cNvPr id="25" name="TextBox 13"/>
          <p:cNvSpPr txBox="1"/>
          <p:nvPr/>
        </p:nvSpPr>
        <p:spPr>
          <a:xfrm>
            <a:off x="4810148" y="3806840"/>
            <a:ext cx="1346777" cy="415498"/>
          </a:xfrm>
          <a:prstGeom prst="rect">
            <a:avLst/>
          </a:prstGeom>
          <a:noFill/>
        </p:spPr>
        <p:txBody>
          <a:bodyPr wrap="square" lIns="0" tIns="0" rIns="0" bIns="0" rtlCol="0" anchor="t" anchorCtr="0">
            <a:spAutoFit/>
          </a:bodyPr>
          <a:lstStyle/>
          <a:p>
            <a:pPr marL="0" marR="0" lvl="0" indent="0" algn="ctr" defTabSz="912613" rtl="0" eaLnBrk="1" fontAlgn="auto" latinLnBrk="0" hangingPunct="1">
              <a:lnSpc>
                <a:spcPct val="100000"/>
              </a:lnSpc>
              <a:spcBef>
                <a:spcPct val="20000"/>
              </a:spcBef>
              <a:spcAft>
                <a:spcPts val="0"/>
              </a:spcAft>
              <a:buClrTx/>
              <a:buSzTx/>
              <a:buFontTx/>
              <a:buNone/>
              <a:tabLst/>
              <a:defRPr/>
            </a:pPr>
            <a:r>
              <a:rPr kumimoji="0" lang="zh-CN" altLang="en-US" sz="900" b="0" i="0" u="none" strike="noStrike" kern="1200" cap="none" spc="0" normalizeH="0" baseline="0" noProof="0" dirty="0">
                <a:ln>
                  <a:noFill/>
                </a:ln>
                <a:solidFill>
                  <a:srgbClr val="000000"/>
                </a:solidFill>
                <a:effectLst/>
                <a:uLnTx/>
                <a:uFillTx/>
                <a:cs typeface="+mn-ea"/>
                <a:sym typeface="+mn-lt"/>
              </a:rPr>
              <a:t>单击此处可编辑内容，根据您的需要自由拉伸文本框大小</a:t>
            </a:r>
            <a:endParaRPr kumimoji="0" lang="en-US" altLang="zh-CN" sz="900" b="0" i="0" u="none" strike="noStrike" kern="1200" cap="none" spc="0" normalizeH="0" baseline="0" noProof="0" dirty="0">
              <a:ln>
                <a:noFill/>
              </a:ln>
              <a:solidFill>
                <a:srgbClr val="000000"/>
              </a:solidFill>
              <a:effectLst/>
              <a:uLnTx/>
              <a:uFillTx/>
              <a:cs typeface="+mn-ea"/>
              <a:sym typeface="+mn-lt"/>
            </a:endParaRPr>
          </a:p>
        </p:txBody>
      </p:sp>
      <p:sp>
        <p:nvSpPr>
          <p:cNvPr id="26" name="TextBox 13"/>
          <p:cNvSpPr txBox="1"/>
          <p:nvPr/>
        </p:nvSpPr>
        <p:spPr>
          <a:xfrm>
            <a:off x="6264827" y="3437104"/>
            <a:ext cx="1753560" cy="184666"/>
          </a:xfrm>
          <a:prstGeom prst="rect">
            <a:avLst/>
          </a:prstGeom>
          <a:noFill/>
        </p:spPr>
        <p:txBody>
          <a:bodyPr wrap="square" lIns="0" tIns="0" rIns="0" bIns="0" rtlCol="0" anchor="t" anchorCtr="0">
            <a:spAutoFit/>
          </a:bodyPr>
          <a:lstStyle/>
          <a:p>
            <a:pPr marL="0" marR="0" lvl="0" indent="0" algn="ctr" defTabSz="912613" rtl="0" eaLnBrk="1" fontAlgn="auto" latinLnBrk="0" hangingPunct="1">
              <a:lnSpc>
                <a:spcPct val="100000"/>
              </a:lnSpc>
              <a:spcBef>
                <a:spcPct val="20000"/>
              </a:spcBef>
              <a:spcAft>
                <a:spcPts val="0"/>
              </a:spcAft>
              <a:buClrTx/>
              <a:buSzTx/>
              <a:buFontTx/>
              <a:buNone/>
              <a:tabLst/>
              <a:defRPr/>
            </a:pPr>
            <a:r>
              <a:rPr kumimoji="0" lang="zh-CN" altLang="en-US" sz="1200" b="1" i="0" u="none" strike="noStrike" kern="1200" cap="none" spc="0" normalizeH="0" baseline="0" noProof="0" dirty="0">
                <a:ln>
                  <a:noFill/>
                </a:ln>
                <a:solidFill>
                  <a:srgbClr val="000000"/>
                </a:solidFill>
                <a:effectLst/>
                <a:uLnTx/>
                <a:uFillTx/>
                <a:cs typeface="+mn-ea"/>
                <a:sym typeface="+mn-lt"/>
              </a:rPr>
              <a:t>单击编辑标题</a:t>
            </a:r>
            <a:endParaRPr kumimoji="0" lang="en-US" sz="1200" b="1" i="0" u="none" strike="noStrike" kern="1200" cap="none" spc="0" normalizeH="0" baseline="0" noProof="0" dirty="0">
              <a:ln>
                <a:noFill/>
              </a:ln>
              <a:solidFill>
                <a:srgbClr val="000000"/>
              </a:solidFill>
              <a:effectLst/>
              <a:uLnTx/>
              <a:uFillTx/>
              <a:cs typeface="+mn-ea"/>
              <a:sym typeface="+mn-lt"/>
            </a:endParaRPr>
          </a:p>
        </p:txBody>
      </p:sp>
      <p:sp>
        <p:nvSpPr>
          <p:cNvPr id="27" name="TextBox 13"/>
          <p:cNvSpPr txBox="1"/>
          <p:nvPr/>
        </p:nvSpPr>
        <p:spPr>
          <a:xfrm>
            <a:off x="6493046" y="3774452"/>
            <a:ext cx="1297123" cy="415498"/>
          </a:xfrm>
          <a:prstGeom prst="rect">
            <a:avLst/>
          </a:prstGeom>
          <a:noFill/>
        </p:spPr>
        <p:txBody>
          <a:bodyPr wrap="square" lIns="0" tIns="0" rIns="0" bIns="0" rtlCol="0" anchor="t" anchorCtr="0">
            <a:spAutoFit/>
          </a:bodyPr>
          <a:lstStyle/>
          <a:p>
            <a:pPr marL="0" marR="0" lvl="0" indent="0" algn="ctr" defTabSz="912613" rtl="0" eaLnBrk="1" fontAlgn="auto" latinLnBrk="0" hangingPunct="1">
              <a:lnSpc>
                <a:spcPct val="100000"/>
              </a:lnSpc>
              <a:spcBef>
                <a:spcPct val="20000"/>
              </a:spcBef>
              <a:spcAft>
                <a:spcPts val="0"/>
              </a:spcAft>
              <a:buClrTx/>
              <a:buSzTx/>
              <a:buFontTx/>
              <a:buNone/>
              <a:tabLst/>
              <a:defRPr/>
            </a:pPr>
            <a:r>
              <a:rPr kumimoji="0" lang="zh-CN" altLang="en-US" sz="900" b="0" i="0" u="none" strike="noStrike" kern="1200" cap="none" spc="0" normalizeH="0" baseline="0" noProof="0" dirty="0">
                <a:ln>
                  <a:noFill/>
                </a:ln>
                <a:solidFill>
                  <a:srgbClr val="000000"/>
                </a:solidFill>
                <a:effectLst/>
                <a:uLnTx/>
                <a:uFillTx/>
                <a:cs typeface="+mn-ea"/>
                <a:sym typeface="+mn-lt"/>
              </a:rPr>
              <a:t>单击此处可编辑内容，根据您的需要自由拉伸文本框大小</a:t>
            </a:r>
            <a:endParaRPr kumimoji="0" lang="en-US" altLang="zh-CN" sz="900" b="0" i="0" u="none" strike="noStrike" kern="1200" cap="none" spc="0" normalizeH="0" baseline="0" noProof="0" dirty="0">
              <a:ln>
                <a:noFill/>
              </a:ln>
              <a:solidFill>
                <a:srgbClr val="000000"/>
              </a:solidFill>
              <a:effectLst/>
              <a:uLnTx/>
              <a:uFillTx/>
              <a:cs typeface="+mn-ea"/>
              <a:sym typeface="+mn-lt"/>
            </a:endParaRPr>
          </a:p>
        </p:txBody>
      </p:sp>
    </p:spTree>
    <p:extLst>
      <p:ext uri="{BB962C8B-B14F-4D97-AF65-F5344CB8AC3E}">
        <p14:creationId xmlns:p14="http://schemas.microsoft.com/office/powerpoint/2010/main" val="448100386"/>
      </p:ext>
    </p:extLst>
  </p:cSld>
  <p:clrMapOvr>
    <a:masterClrMapping/>
  </p:clrMapOvr>
  <p:transition spd="med" advClick="0" advTm="0">
    <p:pull/>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图片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0" y="2743"/>
            <a:ext cx="9144000" cy="5140757"/>
          </a:xfrm>
          <a:prstGeom prst="rect">
            <a:avLst/>
          </a:prstGeom>
        </p:spPr>
      </p:pic>
      <p:sp>
        <p:nvSpPr>
          <p:cNvPr id="8" name="MH_Entry_1">
            <a:hlinkClick r:id="rId7" action="ppaction://hlinksldjump"/>
          </p:cNvPr>
          <p:cNvSpPr/>
          <p:nvPr>
            <p:custDataLst>
              <p:tags r:id="rId1"/>
            </p:custDataLst>
          </p:nvPr>
        </p:nvSpPr>
        <p:spPr>
          <a:xfrm>
            <a:off x="0" y="2859782"/>
            <a:ext cx="5169238" cy="464551"/>
          </a:xfrm>
          <a:prstGeom prst="rect">
            <a:avLst/>
          </a:prstGeom>
          <a:solidFill>
            <a:srgbClr val="E69D0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08000" tIns="0" rIns="0" bIns="0" anchor="ctr">
            <a:normAutofit/>
          </a:bodyPr>
          <a:lstStyle/>
          <a:p>
            <a:pPr algn="ctr" defTabSz="685800">
              <a:defRPr/>
            </a:pPr>
            <a:r>
              <a:rPr lang="zh-CN" altLang="en-US" sz="2400" b="1" spc="150" dirty="0">
                <a:solidFill>
                  <a:srgbClr val="FFFFFF"/>
                </a:solidFill>
                <a:cs typeface="+mn-ea"/>
                <a:sym typeface="+mn-lt"/>
              </a:rPr>
              <a:t>输入您的标题或复制标题到此处</a:t>
            </a:r>
          </a:p>
        </p:txBody>
      </p:sp>
      <p:cxnSp>
        <p:nvCxnSpPr>
          <p:cNvPr id="9" name="MH_Others_1"/>
          <p:cNvCxnSpPr/>
          <p:nvPr>
            <p:custDataLst>
              <p:tags r:id="rId2"/>
            </p:custDataLst>
          </p:nvPr>
        </p:nvCxnSpPr>
        <p:spPr>
          <a:xfrm>
            <a:off x="-1116" y="3460431"/>
            <a:ext cx="5170354" cy="0"/>
          </a:xfrm>
          <a:prstGeom prst="line">
            <a:avLst/>
          </a:prstGeom>
          <a:ln w="3175">
            <a:solidFill>
              <a:srgbClr val="E69D00"/>
            </a:solidFill>
          </a:ln>
        </p:spPr>
        <p:style>
          <a:lnRef idx="1">
            <a:schemeClr val="accent1"/>
          </a:lnRef>
          <a:fillRef idx="0">
            <a:schemeClr val="accent1"/>
          </a:fillRef>
          <a:effectRef idx="0">
            <a:schemeClr val="accent1"/>
          </a:effectRef>
          <a:fontRef idx="minor">
            <a:schemeClr val="tx1"/>
          </a:fontRef>
        </p:style>
      </p:cxnSp>
      <p:sp>
        <p:nvSpPr>
          <p:cNvPr id="20" name="MH_Number_1">
            <a:hlinkClick r:id="rId7" action="ppaction://hlinksldjump"/>
          </p:cNvPr>
          <p:cNvSpPr txBox="1">
            <a:spLocks noChangeArrowheads="1"/>
          </p:cNvSpPr>
          <p:nvPr>
            <p:custDataLst>
              <p:tags r:id="rId3"/>
            </p:custDataLst>
          </p:nvPr>
        </p:nvSpPr>
        <p:spPr bwMode="auto">
          <a:xfrm>
            <a:off x="1115616" y="2090976"/>
            <a:ext cx="2555253" cy="5338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no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9pPr>
          </a:lstStyle>
          <a:p>
            <a:pPr algn="ctr" defTabSz="685800">
              <a:lnSpc>
                <a:spcPct val="100000"/>
              </a:lnSpc>
              <a:spcBef>
                <a:spcPct val="0"/>
              </a:spcBef>
              <a:buFontTx/>
              <a:buNone/>
              <a:defRPr/>
            </a:pPr>
            <a:r>
              <a:rPr lang="zh-CN" altLang="en-US" sz="4000" b="1" dirty="0" smtClean="0">
                <a:solidFill>
                  <a:srgbClr val="E69D00"/>
                </a:solidFill>
                <a:latin typeface="微软雅黑"/>
                <a:ea typeface="微软雅黑"/>
                <a:cs typeface="+mn-ea"/>
                <a:sym typeface="+mn-lt"/>
              </a:rPr>
              <a:t>第二部</a:t>
            </a:r>
            <a:r>
              <a:rPr lang="zh-CN" altLang="en-US" sz="4000" b="1" dirty="0">
                <a:solidFill>
                  <a:srgbClr val="E69D00"/>
                </a:solidFill>
                <a:latin typeface="微软雅黑"/>
                <a:ea typeface="微软雅黑"/>
                <a:cs typeface="+mn-ea"/>
                <a:sym typeface="+mn-lt"/>
              </a:rPr>
              <a:t>分</a:t>
            </a:r>
          </a:p>
        </p:txBody>
      </p:sp>
    </p:spTree>
    <p:extLst>
      <p:ext uri="{BB962C8B-B14F-4D97-AF65-F5344CB8AC3E}">
        <p14:creationId xmlns:p14="http://schemas.microsoft.com/office/powerpoint/2010/main" val="326287122"/>
      </p:ext>
    </p:extLst>
  </p:cSld>
  <p:clrMapOvr>
    <a:masterClrMapping/>
  </p:clrMapOvr>
  <p:transition spd="med" advClick="0"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750"/>
                                        <p:tgtEl>
                                          <p:spTgt spid="20"/>
                                        </p:tgtEl>
                                      </p:cBhvr>
                                    </p:animEffect>
                                  </p:childTnLst>
                                </p:cTn>
                              </p:par>
                            </p:childTnLst>
                          </p:cTn>
                        </p:par>
                        <p:par>
                          <p:cTn id="8" fill="hold">
                            <p:stCondLst>
                              <p:cond delay="750"/>
                            </p:stCondLst>
                            <p:childTnLst>
                              <p:par>
                                <p:cTn id="9" presetID="22" presetClass="entr" presetSubtype="8"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left)">
                                      <p:cBhvr>
                                        <p:cTn id="11" dur="500"/>
                                        <p:tgtEl>
                                          <p:spTgt spid="9"/>
                                        </p:tgtEl>
                                      </p:cBhvr>
                                    </p:animEffect>
                                  </p:childTnLst>
                                </p:cTn>
                              </p:par>
                            </p:childTnLst>
                          </p:cTn>
                        </p:par>
                        <p:par>
                          <p:cTn id="12" fill="hold">
                            <p:stCondLst>
                              <p:cond delay="1250"/>
                            </p:stCondLst>
                            <p:childTnLst>
                              <p:par>
                                <p:cTn id="13" presetID="22" presetClass="entr" presetSubtype="4" fill="hold" grpId="0"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down)">
                                      <p:cBhvr>
                                        <p:cTn id="15" dur="75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0" grpId="0"/>
    </p:bldLst>
  </p:timing>
</p:sld>
</file>

<file path=ppt/tags/tag1.xml><?xml version="1.0" encoding="utf-8"?>
<p:tagLst xmlns:a="http://schemas.openxmlformats.org/drawingml/2006/main" xmlns:r="http://schemas.openxmlformats.org/officeDocument/2006/relationships" xmlns:p="http://schemas.openxmlformats.org/presentationml/2006/main">
  <p:tag name="MH" val="20170109235131"/>
  <p:tag name="MH_LIBRARY" val="CONTENTS"/>
  <p:tag name="MH_TYPE" val="NUMBER"/>
  <p:tag name="ID" val="553526"/>
  <p:tag name="MH_ORDER" val="1"/>
</p:tagLst>
</file>

<file path=ppt/tags/tag10.xml><?xml version="1.0" encoding="utf-8"?>
<p:tagLst xmlns:a="http://schemas.openxmlformats.org/drawingml/2006/main" xmlns:r="http://schemas.openxmlformats.org/officeDocument/2006/relationships" xmlns:p="http://schemas.openxmlformats.org/presentationml/2006/main">
  <p:tag name="MH" val="20170109235131"/>
  <p:tag name="MH_LIBRARY" val="CONTENTS"/>
  <p:tag name="MH_TYPE" val="NUMBER"/>
  <p:tag name="ID" val="553526"/>
  <p:tag name="MH_ORDER" val="4"/>
</p:tagLst>
</file>

<file path=ppt/tags/tag11.xml><?xml version="1.0" encoding="utf-8"?>
<p:tagLst xmlns:a="http://schemas.openxmlformats.org/drawingml/2006/main" xmlns:r="http://schemas.openxmlformats.org/officeDocument/2006/relationships" xmlns:p="http://schemas.openxmlformats.org/presentationml/2006/main">
  <p:tag name="MH" val="20170109235131"/>
  <p:tag name="MH_LIBRARY" val="CONTENTS"/>
  <p:tag name="MH_TYPE" val="ENTRY"/>
  <p:tag name="ID" val="553526"/>
  <p:tag name="MH_ORDER" val="4"/>
</p:tagLst>
</file>

<file path=ppt/tags/tag12.xml><?xml version="1.0" encoding="utf-8"?>
<p:tagLst xmlns:a="http://schemas.openxmlformats.org/drawingml/2006/main" xmlns:r="http://schemas.openxmlformats.org/officeDocument/2006/relationships" xmlns:p="http://schemas.openxmlformats.org/presentationml/2006/main">
  <p:tag name="MH" val="20170109235131"/>
  <p:tag name="MH_LIBRARY" val="CONTENTS"/>
  <p:tag name="MH_TYPE" val="OTHERS"/>
  <p:tag name="ID" val="553526"/>
</p:tagLst>
</file>

<file path=ppt/tags/tag13.xml><?xml version="1.0" encoding="utf-8"?>
<p:tagLst xmlns:a="http://schemas.openxmlformats.org/drawingml/2006/main" xmlns:r="http://schemas.openxmlformats.org/officeDocument/2006/relationships" xmlns:p="http://schemas.openxmlformats.org/presentationml/2006/main">
  <p:tag name="MH" val="20170109235131"/>
  <p:tag name="MH_LIBRARY" val="CONTENTS"/>
  <p:tag name="MH_TYPE" val="OTHERS"/>
  <p:tag name="ID" val="553526"/>
</p:tagLst>
</file>

<file path=ppt/tags/tag14.xml><?xml version="1.0" encoding="utf-8"?>
<p:tagLst xmlns:a="http://schemas.openxmlformats.org/drawingml/2006/main" xmlns:r="http://schemas.openxmlformats.org/officeDocument/2006/relationships" xmlns:p="http://schemas.openxmlformats.org/presentationml/2006/main">
  <p:tag name="MH" val="20170109235131"/>
  <p:tag name="MH_LIBRARY" val="CONTENTS"/>
  <p:tag name="MH_TYPE" val="ENTRY"/>
  <p:tag name="ID" val="553526"/>
  <p:tag name="MH_ORDER" val="1"/>
</p:tagLst>
</file>

<file path=ppt/tags/tag15.xml><?xml version="1.0" encoding="utf-8"?>
<p:tagLst xmlns:a="http://schemas.openxmlformats.org/drawingml/2006/main" xmlns:r="http://schemas.openxmlformats.org/officeDocument/2006/relationships" xmlns:p="http://schemas.openxmlformats.org/presentationml/2006/main">
  <p:tag name="MH" val="20170109235131"/>
  <p:tag name="MH_LIBRARY" val="CONTENTS"/>
  <p:tag name="MH_TYPE" val="OTHERS"/>
  <p:tag name="ID" val="553526"/>
</p:tagLst>
</file>

<file path=ppt/tags/tag16.xml><?xml version="1.0" encoding="utf-8"?>
<p:tagLst xmlns:a="http://schemas.openxmlformats.org/drawingml/2006/main" xmlns:r="http://schemas.openxmlformats.org/officeDocument/2006/relationships" xmlns:p="http://schemas.openxmlformats.org/presentationml/2006/main">
  <p:tag name="MH" val="20170109235131"/>
  <p:tag name="MH_LIBRARY" val="CONTENTS"/>
  <p:tag name="MH_TYPE" val="NUMBER"/>
  <p:tag name="ID" val="553526"/>
  <p:tag name="MH_ORDER" val="1"/>
</p:tagLst>
</file>

<file path=ppt/tags/tag17.xml><?xml version="1.0" encoding="utf-8"?>
<p:tagLst xmlns:a="http://schemas.openxmlformats.org/drawingml/2006/main" xmlns:r="http://schemas.openxmlformats.org/officeDocument/2006/relationships" xmlns:p="http://schemas.openxmlformats.org/presentationml/2006/main">
  <p:tag name="MH" val="20170109235131"/>
  <p:tag name="MH_LIBRARY" val="CONTENTS"/>
  <p:tag name="MH_TYPE" val="ENTRY"/>
  <p:tag name="ID" val="553526"/>
  <p:tag name="MH_ORDER" val="1"/>
</p:tagLst>
</file>

<file path=ppt/tags/tag18.xml><?xml version="1.0" encoding="utf-8"?>
<p:tagLst xmlns:a="http://schemas.openxmlformats.org/drawingml/2006/main" xmlns:r="http://schemas.openxmlformats.org/officeDocument/2006/relationships" xmlns:p="http://schemas.openxmlformats.org/presentationml/2006/main">
  <p:tag name="MH" val="20170109235131"/>
  <p:tag name="MH_LIBRARY" val="CONTENTS"/>
  <p:tag name="MH_TYPE" val="OTHERS"/>
  <p:tag name="ID" val="553526"/>
</p:tagLst>
</file>

<file path=ppt/tags/tag19.xml><?xml version="1.0" encoding="utf-8"?>
<p:tagLst xmlns:a="http://schemas.openxmlformats.org/drawingml/2006/main" xmlns:r="http://schemas.openxmlformats.org/officeDocument/2006/relationships" xmlns:p="http://schemas.openxmlformats.org/presentationml/2006/main">
  <p:tag name="MH" val="20170109235131"/>
  <p:tag name="MH_LIBRARY" val="CONTENTS"/>
  <p:tag name="MH_TYPE" val="NUMBER"/>
  <p:tag name="ID" val="553526"/>
  <p:tag name="MH_ORDER" val="1"/>
</p:tagLst>
</file>

<file path=ppt/tags/tag2.xml><?xml version="1.0" encoding="utf-8"?>
<p:tagLst xmlns:a="http://schemas.openxmlformats.org/drawingml/2006/main" xmlns:r="http://schemas.openxmlformats.org/officeDocument/2006/relationships" xmlns:p="http://schemas.openxmlformats.org/presentationml/2006/main">
  <p:tag name="MH" val="20170109235131"/>
  <p:tag name="MH_LIBRARY" val="CONTENTS"/>
  <p:tag name="MH_TYPE" val="ENTRY"/>
  <p:tag name="ID" val="553526"/>
  <p:tag name="MH_ORDER" val="1"/>
</p:tagLst>
</file>

<file path=ppt/tags/tag20.xml><?xml version="1.0" encoding="utf-8"?>
<p:tagLst xmlns:a="http://schemas.openxmlformats.org/drawingml/2006/main" xmlns:r="http://schemas.openxmlformats.org/officeDocument/2006/relationships" xmlns:p="http://schemas.openxmlformats.org/presentationml/2006/main">
  <p:tag name="MH" val="20170109235131"/>
  <p:tag name="MH_LIBRARY" val="CONTENTS"/>
  <p:tag name="MH_TYPE" val="ENTRY"/>
  <p:tag name="ID" val="553526"/>
  <p:tag name="MH_ORDER" val="1"/>
</p:tagLst>
</file>

<file path=ppt/tags/tag21.xml><?xml version="1.0" encoding="utf-8"?>
<p:tagLst xmlns:a="http://schemas.openxmlformats.org/drawingml/2006/main" xmlns:r="http://schemas.openxmlformats.org/officeDocument/2006/relationships" xmlns:p="http://schemas.openxmlformats.org/presentationml/2006/main">
  <p:tag name="MH" val="20170109235131"/>
  <p:tag name="MH_LIBRARY" val="CONTENTS"/>
  <p:tag name="MH_TYPE" val="OTHERS"/>
  <p:tag name="ID" val="553526"/>
</p:tagLst>
</file>

<file path=ppt/tags/tag22.xml><?xml version="1.0" encoding="utf-8"?>
<p:tagLst xmlns:a="http://schemas.openxmlformats.org/drawingml/2006/main" xmlns:r="http://schemas.openxmlformats.org/officeDocument/2006/relationships" xmlns:p="http://schemas.openxmlformats.org/presentationml/2006/main">
  <p:tag name="MH" val="20170109235131"/>
  <p:tag name="MH_LIBRARY" val="CONTENTS"/>
  <p:tag name="MH_TYPE" val="NUMBER"/>
  <p:tag name="ID" val="553526"/>
  <p:tag name="MH_ORDER" val="1"/>
</p:tagLst>
</file>

<file path=ppt/tags/tag23.xml><?xml version="1.0" encoding="utf-8"?>
<p:tagLst xmlns:a="http://schemas.openxmlformats.org/drawingml/2006/main" xmlns:r="http://schemas.openxmlformats.org/officeDocument/2006/relationships" xmlns:p="http://schemas.openxmlformats.org/presentationml/2006/main">
  <p:tag name="MH" val="20170109235131"/>
  <p:tag name="MH_LIBRARY" val="CONTENTS"/>
  <p:tag name="MH_TYPE" val="ENTRY"/>
  <p:tag name="ID" val="553526"/>
  <p:tag name="MH_ORDER" val="1"/>
</p:tagLst>
</file>

<file path=ppt/tags/tag24.xml><?xml version="1.0" encoding="utf-8"?>
<p:tagLst xmlns:a="http://schemas.openxmlformats.org/drawingml/2006/main" xmlns:r="http://schemas.openxmlformats.org/officeDocument/2006/relationships" xmlns:p="http://schemas.openxmlformats.org/presentationml/2006/main">
  <p:tag name="MH" val="20170109235131"/>
  <p:tag name="MH_LIBRARY" val="CONTENTS"/>
  <p:tag name="MH_TYPE" val="OTHERS"/>
  <p:tag name="ID" val="553526"/>
</p:tagLst>
</file>

<file path=ppt/tags/tag25.xml><?xml version="1.0" encoding="utf-8"?>
<p:tagLst xmlns:a="http://schemas.openxmlformats.org/drawingml/2006/main" xmlns:r="http://schemas.openxmlformats.org/officeDocument/2006/relationships" xmlns:p="http://schemas.openxmlformats.org/presentationml/2006/main">
  <p:tag name="MH" val="20170109235131"/>
  <p:tag name="MH_LIBRARY" val="CONTENTS"/>
  <p:tag name="MH_TYPE" val="NUMBER"/>
  <p:tag name="ID" val="553526"/>
  <p:tag name="MH_ORDER" val="1"/>
</p:tagLst>
</file>

<file path=ppt/tags/tag3.xml><?xml version="1.0" encoding="utf-8"?>
<p:tagLst xmlns:a="http://schemas.openxmlformats.org/drawingml/2006/main" xmlns:r="http://schemas.openxmlformats.org/officeDocument/2006/relationships" xmlns:p="http://schemas.openxmlformats.org/presentationml/2006/main">
  <p:tag name="MH" val="20170109235131"/>
  <p:tag name="MH_LIBRARY" val="CONTENTS"/>
  <p:tag name="MH_TYPE" val="OTHERS"/>
  <p:tag name="ID" val="553526"/>
</p:tagLst>
</file>

<file path=ppt/tags/tag4.xml><?xml version="1.0" encoding="utf-8"?>
<p:tagLst xmlns:a="http://schemas.openxmlformats.org/drawingml/2006/main" xmlns:r="http://schemas.openxmlformats.org/officeDocument/2006/relationships" xmlns:p="http://schemas.openxmlformats.org/presentationml/2006/main">
  <p:tag name="MH" val="20170109235131"/>
  <p:tag name="MH_LIBRARY" val="CONTENTS"/>
  <p:tag name="MH_TYPE" val="NUMBER"/>
  <p:tag name="ID" val="553526"/>
  <p:tag name="MH_ORDER" val="2"/>
</p:tagLst>
</file>

<file path=ppt/tags/tag5.xml><?xml version="1.0" encoding="utf-8"?>
<p:tagLst xmlns:a="http://schemas.openxmlformats.org/drawingml/2006/main" xmlns:r="http://schemas.openxmlformats.org/officeDocument/2006/relationships" xmlns:p="http://schemas.openxmlformats.org/presentationml/2006/main">
  <p:tag name="MH" val="20170109235131"/>
  <p:tag name="MH_LIBRARY" val="CONTENTS"/>
  <p:tag name="MH_TYPE" val="ENTRY"/>
  <p:tag name="ID" val="553526"/>
  <p:tag name="MH_ORDER" val="2"/>
</p:tagLst>
</file>

<file path=ppt/tags/tag6.xml><?xml version="1.0" encoding="utf-8"?>
<p:tagLst xmlns:a="http://schemas.openxmlformats.org/drawingml/2006/main" xmlns:r="http://schemas.openxmlformats.org/officeDocument/2006/relationships" xmlns:p="http://schemas.openxmlformats.org/presentationml/2006/main">
  <p:tag name="MH" val="20170109235131"/>
  <p:tag name="MH_LIBRARY" val="CONTENTS"/>
  <p:tag name="MH_TYPE" val="OTHERS"/>
  <p:tag name="ID" val="553526"/>
</p:tagLst>
</file>

<file path=ppt/tags/tag7.xml><?xml version="1.0" encoding="utf-8"?>
<p:tagLst xmlns:a="http://schemas.openxmlformats.org/drawingml/2006/main" xmlns:r="http://schemas.openxmlformats.org/officeDocument/2006/relationships" xmlns:p="http://schemas.openxmlformats.org/presentationml/2006/main">
  <p:tag name="MH" val="20170109235131"/>
  <p:tag name="MH_LIBRARY" val="CONTENTS"/>
  <p:tag name="MH_TYPE" val="NUMBER"/>
  <p:tag name="ID" val="553526"/>
  <p:tag name="MH_ORDER" val="3"/>
</p:tagLst>
</file>

<file path=ppt/tags/tag8.xml><?xml version="1.0" encoding="utf-8"?>
<p:tagLst xmlns:a="http://schemas.openxmlformats.org/drawingml/2006/main" xmlns:r="http://schemas.openxmlformats.org/officeDocument/2006/relationships" xmlns:p="http://schemas.openxmlformats.org/presentationml/2006/main">
  <p:tag name="MH" val="20170109235131"/>
  <p:tag name="MH_LIBRARY" val="CONTENTS"/>
  <p:tag name="MH_TYPE" val="ENTRY"/>
  <p:tag name="ID" val="553526"/>
  <p:tag name="MH_ORDER" val="3"/>
</p:tagLst>
</file>

<file path=ppt/tags/tag9.xml><?xml version="1.0" encoding="utf-8"?>
<p:tagLst xmlns:a="http://schemas.openxmlformats.org/drawingml/2006/main" xmlns:r="http://schemas.openxmlformats.org/officeDocument/2006/relationships" xmlns:p="http://schemas.openxmlformats.org/presentationml/2006/main">
  <p:tag name="MH" val="20170109235131"/>
  <p:tag name="MH_LIBRARY" val="CONTENTS"/>
  <p:tag name="MH_TYPE" val="OTHERS"/>
  <p:tag name="ID" val="553526"/>
</p:tagLst>
</file>

<file path=ppt/theme/theme1.xml><?xml version="1.0" encoding="utf-8"?>
<a:theme xmlns:a="http://schemas.openxmlformats.org/drawingml/2006/main" name="第一PPT，www.1ppt.com">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nnedwjxv">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438</TotalTime>
  <Words>1797</Words>
  <Application>Microsoft Office PowerPoint</Application>
  <PresentationFormat>全屏显示(16:9)</PresentationFormat>
  <Paragraphs>262</Paragraphs>
  <Slides>28</Slides>
  <Notes>28</Notes>
  <HiddenSlides>0</HiddenSlides>
  <MMClips>0</MMClips>
  <ScaleCrop>false</ScaleCrop>
  <HeadingPairs>
    <vt:vector size="6" baseType="variant">
      <vt:variant>
        <vt:lpstr>已用的字体</vt:lpstr>
      </vt:variant>
      <vt:variant>
        <vt:i4>9</vt:i4>
      </vt:variant>
      <vt:variant>
        <vt:lpstr>主题</vt:lpstr>
      </vt:variant>
      <vt:variant>
        <vt:i4>3</vt:i4>
      </vt:variant>
      <vt:variant>
        <vt:lpstr>幻灯片标题</vt:lpstr>
      </vt:variant>
      <vt:variant>
        <vt:i4>28</vt:i4>
      </vt:variant>
    </vt:vector>
  </HeadingPairs>
  <TitlesOfParts>
    <vt:vector size="40" baseType="lpstr">
      <vt:lpstr>Meiryo</vt:lpstr>
      <vt:lpstr>宋体</vt:lpstr>
      <vt:lpstr>微软雅黑</vt:lpstr>
      <vt:lpstr>印品黑体</vt:lpstr>
      <vt:lpstr>Arial</vt:lpstr>
      <vt:lpstr>Calibri</vt:lpstr>
      <vt:lpstr>Calibri Light</vt:lpstr>
      <vt:lpstr>Helvetica Light</vt:lpstr>
      <vt:lpstr>Wingdings</vt:lpstr>
      <vt:lpstr>第一PPT，www.1ppt.com</vt:lpstr>
      <vt:lpstr>自定义设计方案</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keywords/>
  <dc:description/>
  <cp:lastModifiedBy>kan</cp:lastModifiedBy>
  <cp:revision>78</cp:revision>
  <dcterms:created xsi:type="dcterms:W3CDTF">2015-10-09T15:15:07Z</dcterms:created>
  <dcterms:modified xsi:type="dcterms:W3CDTF">2022-12-31T08:30:07Z</dcterms:modified>
</cp:coreProperties>
</file>