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276" r:id="rId5"/>
    <p:sldId id="287" r:id="rId6"/>
    <p:sldId id="257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9" r:id="rId17"/>
    <p:sldId id="310" r:id="rId18"/>
    <p:sldId id="311" r:id="rId19"/>
    <p:sldId id="312" r:id="rId20"/>
    <p:sldId id="313" r:id="rId21"/>
    <p:sldId id="314" r:id="rId22"/>
    <p:sldId id="320" r:id="rId23"/>
    <p:sldId id="315" r:id="rId24"/>
    <p:sldId id="316" r:id="rId25"/>
    <p:sldId id="317" r:id="rId26"/>
    <p:sldId id="318" r:id="rId27"/>
    <p:sldId id="321" r:id="rId28"/>
    <p:sldId id="32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EB6E3"/>
    <a:srgbClr val="DCEBF7"/>
    <a:srgbClr val="F4B183"/>
    <a:srgbClr val="F8CBAD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32-491D-B6C7-7355259B9C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F32-491D-B6C7-7355259B9C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F32-491D-B6C7-7355259B9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1315856"/>
        <c:axId val="-1911308240"/>
      </c:lineChart>
      <c:catAx>
        <c:axId val="-191131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08240"/>
        <c:crosses val="autoZero"/>
        <c:auto val="1"/>
        <c:lblAlgn val="ctr"/>
        <c:lblOffset val="100"/>
        <c:noMultiLvlLbl val="0"/>
      </c:catAx>
      <c:valAx>
        <c:axId val="-191130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18-449D-AB29-B7DCE20C3CEF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18-449D-AB29-B7DCE20C3CEF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18-449D-AB29-B7DCE20C3CEF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18-449D-AB29-B7DCE20C3CE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18-449D-AB29-B7DCE20C3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60-490E-999B-C482D7223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11310960"/>
        <c:axId val="-1911317488"/>
      </c:barChart>
      <c:catAx>
        <c:axId val="-191131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7488"/>
        <c:crosses val="autoZero"/>
        <c:auto val="1"/>
        <c:lblAlgn val="ctr"/>
        <c:lblOffset val="100"/>
        <c:noMultiLvlLbl val="0"/>
      </c:catAx>
      <c:valAx>
        <c:axId val="-191131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EB6E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76-4BD6-B264-D25FE592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11310416"/>
        <c:axId val="-1911316944"/>
      </c:barChart>
      <c:catAx>
        <c:axId val="-191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6944"/>
        <c:crosses val="autoZero"/>
        <c:auto val="1"/>
        <c:lblAlgn val="ctr"/>
        <c:lblOffset val="100"/>
        <c:noMultiLvlLbl val="0"/>
      </c:catAx>
      <c:valAx>
        <c:axId val="-191131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5E-4C5E-B742-F8E254C50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11314768"/>
        <c:axId val="-1911312592"/>
      </c:barChart>
      <c:catAx>
        <c:axId val="-191131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2592"/>
        <c:crosses val="autoZero"/>
        <c:auto val="1"/>
        <c:lblAlgn val="ctr"/>
        <c:lblOffset val="100"/>
        <c:noMultiLvlLbl val="0"/>
      </c:catAx>
      <c:valAx>
        <c:axId val="-191131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FF90-1C8B-4A86-BE78-3156284212C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48E3-85E9-47C0-9857-EC83DE8BF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70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48E3-85E9-47C0-9857-EC83DE8BFB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67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5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F62F4A5-87AB-0E57-B993-2C864182C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B0B3206-37CB-C2F5-F810-A0E1E581C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C56A67A-82C7-C1FC-EB25-9533D63D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1F3BBE5-2E2A-0037-520C-D9447895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DB0F5C5-194C-E75B-61D0-52C400E3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0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04AD6A-77C2-5FDC-91D1-A459BFAA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3C81BD2-E73D-B15C-6CD3-DCCF3EB72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823250B-776E-DE5C-2638-BACDA98A8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6F5D338-B926-0913-A1A8-B234E7F5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37B0E98-DFE6-42DC-251E-E20A4E15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AB172B1-8414-202A-AF7E-5F96F7B4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61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16356A-C874-5C33-7F6F-0B63FC4E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2A15FF2-2233-FA29-2792-3CEB176D6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C3D0FBC-C3E5-E917-186F-17109C03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A56661D-5F2F-A7E1-031E-883C162D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CE8A1E-A2E5-C2E7-05CB-FDEE5F94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66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CE4DA2B-BEAA-DFAE-FDCA-408D12FE1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A98D106-B9B9-A1A0-9AB3-888994767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251CB58-D1DE-937F-27EE-674ED002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7BD22F9-F1EE-0E8B-15E4-4646A483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3AE9B5-14BE-BDBB-D780-AF390754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74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7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3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348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31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30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8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4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2E46B3-02D2-345C-91BE-C63BC820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342CCE5-758B-BD6B-25EF-3E0A43936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505A8D-72FD-ADDA-9F19-F8D64600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844D4D6-DDED-A859-7222-98EB8098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65D9672-8B90-BF10-5C0E-B87E2C48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471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65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6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06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72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48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1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D27B74B-34A6-F099-FBEA-119381DF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3AA5EF8-F2B4-1775-DD09-BEE0BDC0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4683541-29E8-FF5C-8253-91C45AEE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42EB963-6D03-EFD4-7260-A65BBCA2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EE7C4D8-B933-3CB3-8978-9D849F43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5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5B0E4A-E37D-C170-3836-0270AB71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CDBCF15-83C7-D3BE-F018-82610ABF0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FD8D291-1D3B-792F-5651-A0706ADB7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362B906-40DD-56A4-A5BB-C2DF05B7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F27723-BA99-56DF-1C4B-7813FBE3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6CA0E43-B00C-50CF-BC51-E11ED5D5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91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41FE12-B3D2-7C61-EA64-52845730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809FB19-6E9C-6345-CB49-A126E026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E72FA61-3193-5850-D6F2-B511D61BA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CAC2B0F-4229-FB53-C515-B269F4D91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9682FB9-1468-17F9-7C2F-61511E766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B487C12-6DFF-E1EE-3095-427FDAF7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721E1BC3-EE8B-ECC8-8128-11366271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0C46C48-E662-0850-20B6-5A9BF28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41FE12-B3D2-7C61-EA64-52845730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809FB19-6E9C-6345-CB49-A126E026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E72FA61-3193-5850-D6F2-B511D61BA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CAC2B0F-4229-FB53-C515-B269F4D91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9682FB9-1468-17F9-7C2F-61511E766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B487C12-6DFF-E1EE-3095-427FDAF7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721E1BC3-EE8B-ECC8-8128-11366271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0C46C48-E662-0850-20B6-5A9BF28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7190" y="672544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215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146901A-D3AB-8671-26C8-52F59F90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549CCEC-EE8B-F6AB-1791-0A382247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2DA152A-AB0F-1C1C-0B18-3A4BE2E7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BA96C7F-1D56-660B-F628-F461A9EF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39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ED78914-E530-28DD-B6AE-6166E03C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DD2599FB-9B3F-A877-5E82-AE5493EE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7DF23BA-3E22-D323-555A-9C39274B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7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6E6A02F-323E-DE17-F4C3-ED7C4B33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9D6FEB8-0A08-9650-2160-A697377B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940372A-BBD7-1AF8-77DE-2373BF6D3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B047F53-2A68-41B6-DED6-635EC8A8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01F7E52-F657-24DF-87D9-05B48E2A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9F0EDF1-31F4-0D4A-82C2-85209D90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94B719E-018B-6CA8-B667-60D817F4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818752D-1534-4C60-9F6C-B9C8B73B1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E5C345D-960C-6580-07E8-F51E12B8B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F044-C417-44D0-8433-CF85E92A927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1CE95BF-A469-D397-634D-4D0C07282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331AC75-2CF3-9E56-9DF7-56564040F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5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7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3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6.sv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9.png"/><Relationship Id="rId4" Type="http://schemas.openxmlformats.org/officeDocument/2006/relationships/image" Target="../media/image24.sv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5360276"/>
            <a:ext cx="12192000" cy="1497724"/>
          </a:xfrm>
          <a:prstGeom prst="rect">
            <a:avLst/>
          </a:prstGeom>
          <a:solidFill>
            <a:srgbClr val="DC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流程图: 延期 4">
            <a:extLst>
              <a:ext uri="{FF2B5EF4-FFF2-40B4-BE49-F238E27FC236}">
                <a16:creationId xmlns="" xmlns:a16="http://schemas.microsoft.com/office/drawing/2014/main" id="{A16CEB0A-7990-87AD-A451-BF24FA7E070C}"/>
              </a:ext>
            </a:extLst>
          </p:cNvPr>
          <p:cNvSpPr/>
          <p:nvPr/>
        </p:nvSpPr>
        <p:spPr>
          <a:xfrm rot="16200000">
            <a:off x="652290" y="1424151"/>
            <a:ext cx="4875487" cy="4761186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流程图: 延期 5">
            <a:extLst>
              <a:ext uri="{FF2B5EF4-FFF2-40B4-BE49-F238E27FC236}">
                <a16:creationId xmlns="" xmlns:a16="http://schemas.microsoft.com/office/drawing/2014/main" id="{04135624-59A0-CAEE-4B57-63E8FA85515D}"/>
              </a:ext>
            </a:extLst>
          </p:cNvPr>
          <p:cNvSpPr/>
          <p:nvPr/>
        </p:nvSpPr>
        <p:spPr>
          <a:xfrm rot="16200000">
            <a:off x="489380" y="1608082"/>
            <a:ext cx="4875487" cy="4761186"/>
          </a:xfrm>
          <a:prstGeom prst="flowChartDelay">
            <a:avLst/>
          </a:prstGeom>
          <a:solidFill>
            <a:srgbClr val="5EB6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EAFA6006-8B2B-4A5E-0BBC-A1D428B8B69D}"/>
              </a:ext>
            </a:extLst>
          </p:cNvPr>
          <p:cNvSpPr/>
          <p:nvPr/>
        </p:nvSpPr>
        <p:spPr>
          <a:xfrm>
            <a:off x="211403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ECD909FF-4B8D-9A00-AA4E-9079BD44470F}"/>
              </a:ext>
            </a:extLst>
          </p:cNvPr>
          <p:cNvSpPr/>
          <p:nvPr/>
        </p:nvSpPr>
        <p:spPr>
          <a:xfrm>
            <a:off x="11824095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2FB9EA17-CB72-BC47-6154-0156D6EAA62F}"/>
              </a:ext>
            </a:extLst>
          </p:cNvPr>
          <p:cNvCxnSpPr>
            <a:cxnSpLocks/>
          </p:cNvCxnSpPr>
          <p:nvPr/>
        </p:nvCxnSpPr>
        <p:spPr>
          <a:xfrm>
            <a:off x="11884736" y="2339085"/>
            <a:ext cx="0" cy="302119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6108A252-E110-9EC0-9FA0-873D34D52C7F}"/>
              </a:ext>
            </a:extLst>
          </p:cNvPr>
          <p:cNvSpPr/>
          <p:nvPr/>
        </p:nvSpPr>
        <p:spPr>
          <a:xfrm>
            <a:off x="11824095" y="2267426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AC45BB1-51CD-3A12-A357-B248DF18F118}"/>
              </a:ext>
            </a:extLst>
          </p:cNvPr>
          <p:cNvSpPr txBox="1"/>
          <p:nvPr/>
        </p:nvSpPr>
        <p:spPr>
          <a:xfrm>
            <a:off x="5589455" y="1856590"/>
            <a:ext cx="6261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5EB6E3"/>
                </a:solidFill>
                <a:cs typeface="+mn-ea"/>
                <a:sym typeface="+mn-lt"/>
              </a:rPr>
              <a:t>蓝色医疗</a:t>
            </a:r>
            <a:r>
              <a:rPr lang="en-US" altLang="zh-CN" sz="6000" dirty="0" smtClean="0">
                <a:solidFill>
                  <a:srgbClr val="5EB6E3"/>
                </a:solidFill>
                <a:cs typeface="+mn-ea"/>
                <a:sym typeface="+mn-lt"/>
              </a:rPr>
              <a:t>PPT</a:t>
            </a:r>
            <a:r>
              <a:rPr lang="zh-CN" altLang="en-US" sz="6000" dirty="0" smtClean="0">
                <a:solidFill>
                  <a:srgbClr val="5EB6E3"/>
                </a:solidFill>
                <a:cs typeface="+mn-ea"/>
                <a:sym typeface="+mn-lt"/>
              </a:rPr>
              <a:t>模</a:t>
            </a:r>
            <a:r>
              <a:rPr lang="zh-CN" altLang="en-US" sz="6000" dirty="0">
                <a:solidFill>
                  <a:srgbClr val="5EB6E3"/>
                </a:solidFill>
                <a:cs typeface="+mn-ea"/>
                <a:sym typeface="+mn-lt"/>
              </a:rPr>
              <a:t>板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EC6E004C-A146-70ED-4C3C-1BFDD55941C8}"/>
              </a:ext>
            </a:extLst>
          </p:cNvPr>
          <p:cNvSpPr txBox="1"/>
          <p:nvPr/>
        </p:nvSpPr>
        <p:spPr>
          <a:xfrm>
            <a:off x="-54858" y="60059"/>
            <a:ext cx="1072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0" i="0" dirty="0">
                <a:solidFill>
                  <a:srgbClr val="5EB6E3">
                    <a:alpha val="5000"/>
                  </a:srgbClr>
                </a:solidFill>
                <a:effectLst/>
                <a:cs typeface="+mn-ea"/>
                <a:sym typeface="+mn-lt"/>
              </a:rPr>
              <a:t>Health medical care</a:t>
            </a:r>
            <a:endParaRPr lang="zh-CN" altLang="en-US" sz="8000" dirty="0">
              <a:solidFill>
                <a:srgbClr val="5EB6E3">
                  <a:alpha val="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C4EDBFAC-0BF4-D182-8B6B-F705ADF54247}"/>
              </a:ext>
            </a:extLst>
          </p:cNvPr>
          <p:cNvSpPr/>
          <p:nvPr/>
        </p:nvSpPr>
        <p:spPr>
          <a:xfrm>
            <a:off x="5878464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21F91FE1-2EA7-842B-E74C-C5A5AB0FB248}"/>
              </a:ext>
            </a:extLst>
          </p:cNvPr>
          <p:cNvSpPr/>
          <p:nvPr/>
        </p:nvSpPr>
        <p:spPr>
          <a:xfrm>
            <a:off x="9198077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7BA50C8A-17D3-AD99-02F1-C00FAEEF34DA}"/>
              </a:ext>
            </a:extLst>
          </p:cNvPr>
          <p:cNvSpPr txBox="1"/>
          <p:nvPr/>
        </p:nvSpPr>
        <p:spPr>
          <a:xfrm>
            <a:off x="5788344" y="2801221"/>
            <a:ext cx="53922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Introduction of enterprise product publicity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E1C60B63-7600-FE9E-AF11-2AE864937868}"/>
              </a:ext>
            </a:extLst>
          </p:cNvPr>
          <p:cNvSpPr txBox="1"/>
          <p:nvPr/>
        </p:nvSpPr>
        <p:spPr>
          <a:xfrm>
            <a:off x="5886165" y="3461907"/>
            <a:ext cx="237980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主讲人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优品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D3102BB5-644B-E9A3-114D-A83587620B88}"/>
              </a:ext>
            </a:extLst>
          </p:cNvPr>
          <p:cNvSpPr txBox="1"/>
          <p:nvPr/>
        </p:nvSpPr>
        <p:spPr>
          <a:xfrm>
            <a:off x="9187637" y="3461907"/>
            <a:ext cx="23875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演讲时间：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20XX.05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0AA1E5EB-353E-92C6-17EA-EAF6005980EC}"/>
              </a:ext>
            </a:extLst>
          </p:cNvPr>
          <p:cNvSpPr/>
          <p:nvPr/>
        </p:nvSpPr>
        <p:spPr>
          <a:xfrm>
            <a:off x="4932351" y="2243141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A839835D-D150-E36A-5E1D-0E145F8D41A8}"/>
              </a:ext>
            </a:extLst>
          </p:cNvPr>
          <p:cNvSpPr/>
          <p:nvPr/>
        </p:nvSpPr>
        <p:spPr>
          <a:xfrm>
            <a:off x="5368521" y="3598304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A8CC3F14-7670-8B8D-8D2A-676113DC7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2833" y="1679208"/>
            <a:ext cx="4545738" cy="4654869"/>
          </a:xfrm>
          <a:custGeom>
            <a:avLst/>
            <a:gdLst>
              <a:gd name="connsiteX0" fmla="*/ 2380592 w 4761185"/>
              <a:gd name="connsiteY0" fmla="*/ 0 h 4875488"/>
              <a:gd name="connsiteX1" fmla="*/ 0 w 4761185"/>
              <a:gd name="connsiteY1" fmla="*/ 2437744 h 4875488"/>
              <a:gd name="connsiteX2" fmla="*/ 0 w 4761185"/>
              <a:gd name="connsiteY2" fmla="*/ 4875488 h 4875488"/>
              <a:gd name="connsiteX3" fmla="*/ 4761185 w 4761185"/>
              <a:gd name="connsiteY3" fmla="*/ 4875488 h 4875488"/>
              <a:gd name="connsiteX4" fmla="*/ 4761185 w 4761185"/>
              <a:gd name="connsiteY4" fmla="*/ 2437744 h 4875488"/>
              <a:gd name="connsiteX5" fmla="*/ 2380592 w 4761185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5" h="4875488">
                <a:moveTo>
                  <a:pt x="2380592" y="0"/>
                </a:moveTo>
                <a:cubicBezTo>
                  <a:pt x="1065828" y="0"/>
                  <a:pt x="0" y="1091415"/>
                  <a:pt x="0" y="2437744"/>
                </a:cubicBezTo>
                <a:lnTo>
                  <a:pt x="0" y="4875488"/>
                </a:lnTo>
                <a:lnTo>
                  <a:pt x="4761185" y="4875488"/>
                </a:lnTo>
                <a:lnTo>
                  <a:pt x="4761185" y="2437744"/>
                </a:lnTo>
                <a:cubicBezTo>
                  <a:pt x="4761185" y="1091415"/>
                  <a:pt x="3695357" y="0"/>
                  <a:pt x="2380592" y="0"/>
                </a:cubicBezTo>
                <a:close/>
              </a:path>
            </a:pathLst>
          </a:cu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CE18FC81-36E9-113C-8345-5D522C492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27344" y="92155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0AC85E20-9409-4A90-491D-DB303761C720}"/>
              </a:ext>
            </a:extLst>
          </p:cNvPr>
          <p:cNvSpPr txBox="1"/>
          <p:nvPr/>
        </p:nvSpPr>
        <p:spPr>
          <a:xfrm>
            <a:off x="5828430" y="5483247"/>
            <a:ext cx="6235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0" i="0" dirty="0">
                <a:solidFill>
                  <a:schemeClr val="bg1">
                    <a:alpha val="73000"/>
                  </a:schemeClr>
                </a:solidFill>
                <a:effectLst/>
                <a:cs typeface="+mn-ea"/>
                <a:sym typeface="+mn-lt"/>
              </a:rPr>
              <a:t>Health care</a:t>
            </a:r>
            <a:endParaRPr lang="zh-CN" altLang="en-US" sz="8000" dirty="0">
              <a:solidFill>
                <a:schemeClr val="bg1">
                  <a:alpha val="73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F3B994A9-CA96-969A-591C-629530DBEF6D}"/>
              </a:ext>
            </a:extLst>
          </p:cNvPr>
          <p:cNvSpPr txBox="1"/>
          <p:nvPr/>
        </p:nvSpPr>
        <p:spPr>
          <a:xfrm>
            <a:off x="5796407" y="4180669"/>
            <a:ext cx="578917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</p:spTree>
    <p:extLst>
      <p:ext uri="{BB962C8B-B14F-4D97-AF65-F5344CB8AC3E}">
        <p14:creationId xmlns:p14="http://schemas.microsoft.com/office/powerpoint/2010/main" val="264963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F02DC64-AF32-C2F3-0009-ABCF95F64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01" y="1673832"/>
            <a:ext cx="6807827" cy="453855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="" xmlns:a16="http://schemas.microsoft.com/office/drawing/2014/main" id="{FED93D32-F854-8578-CAED-36C1E9A635CB}"/>
              </a:ext>
            </a:extLst>
          </p:cNvPr>
          <p:cNvSpPr/>
          <p:nvPr/>
        </p:nvSpPr>
        <p:spPr>
          <a:xfrm rot="10800000">
            <a:off x="5656764" y="2161480"/>
            <a:ext cx="6346592" cy="3855680"/>
          </a:xfrm>
          <a:custGeom>
            <a:avLst/>
            <a:gdLst>
              <a:gd name="connsiteX0" fmla="*/ 1927840 w 6346592"/>
              <a:gd name="connsiteY0" fmla="*/ 0 h 3855680"/>
              <a:gd name="connsiteX1" fmla="*/ 6310300 w 6346592"/>
              <a:gd name="connsiteY1" fmla="*/ 0 h 3855680"/>
              <a:gd name="connsiteX2" fmla="*/ 6346592 w 6346592"/>
              <a:gd name="connsiteY2" fmla="*/ 1833 h 3855680"/>
              <a:gd name="connsiteX3" fmla="*/ 6346592 w 6346592"/>
              <a:gd name="connsiteY3" fmla="*/ 3853848 h 3855680"/>
              <a:gd name="connsiteX4" fmla="*/ 6310300 w 6346592"/>
              <a:gd name="connsiteY4" fmla="*/ 3855680 h 3855680"/>
              <a:gd name="connsiteX5" fmla="*/ 1927840 w 6346592"/>
              <a:gd name="connsiteY5" fmla="*/ 3855680 h 3855680"/>
              <a:gd name="connsiteX6" fmla="*/ 0 w 6346592"/>
              <a:gd name="connsiteY6" fmla="*/ 1927840 h 3855680"/>
              <a:gd name="connsiteX7" fmla="*/ 1927840 w 6346592"/>
              <a:gd name="connsiteY7" fmla="*/ 0 h 38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6592" h="3855680">
                <a:moveTo>
                  <a:pt x="1927840" y="0"/>
                </a:moveTo>
                <a:lnTo>
                  <a:pt x="6310300" y="0"/>
                </a:lnTo>
                <a:lnTo>
                  <a:pt x="6346592" y="1833"/>
                </a:lnTo>
                <a:lnTo>
                  <a:pt x="6346592" y="3853848"/>
                </a:lnTo>
                <a:lnTo>
                  <a:pt x="6310300" y="3855680"/>
                </a:lnTo>
                <a:lnTo>
                  <a:pt x="1927840" y="3855680"/>
                </a:lnTo>
                <a:cubicBezTo>
                  <a:pt x="863123" y="3855680"/>
                  <a:pt x="0" y="2992557"/>
                  <a:pt x="0" y="1927840"/>
                </a:cubicBezTo>
                <a:cubicBezTo>
                  <a:pt x="0" y="863123"/>
                  <a:pt x="863123" y="0"/>
                  <a:pt x="19278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7C00347-9B00-DF29-5D2E-4D2035358C48}"/>
              </a:ext>
            </a:extLst>
          </p:cNvPr>
          <p:cNvSpPr/>
          <p:nvPr/>
        </p:nvSpPr>
        <p:spPr>
          <a:xfrm>
            <a:off x="5676642" y="2161479"/>
            <a:ext cx="207323" cy="38556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05482E8F-2C3A-27BA-6EE2-2F32E3CC3D6F}"/>
              </a:ext>
            </a:extLst>
          </p:cNvPr>
          <p:cNvSpPr txBox="1"/>
          <p:nvPr/>
        </p:nvSpPr>
        <p:spPr>
          <a:xfrm>
            <a:off x="6130029" y="3139906"/>
            <a:ext cx="484227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点此输入内容或者复制您的内容在此，通过复制您的文本后，在此框中选择粘贴，并选择只保留文字点。点此输入内容或者复制您的内容在此，通过复制您的文本后，在此框中选择粘贴，并选择只保留文字点。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34DED957-1EBB-4E57-3714-3F365837A451}"/>
              </a:ext>
            </a:extLst>
          </p:cNvPr>
          <p:cNvSpPr txBox="1"/>
          <p:nvPr/>
        </p:nvSpPr>
        <p:spPr>
          <a:xfrm>
            <a:off x="6130029" y="2466211"/>
            <a:ext cx="3045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1FAC54F1-0712-ED3C-FC23-4F9395D69DF5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DBFDAC9B-1747-4170-1133-EA7C1C154C22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30ADE999-FEA6-E9F3-4138-79822AA6A8AD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0E7D587D-15B1-4182-8CDB-559C94A3C61F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FF73959D-C0F3-580F-750D-6A8FE7CA00B2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165112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35" name="图表 34">
            <a:extLst>
              <a:ext uri="{FF2B5EF4-FFF2-40B4-BE49-F238E27FC236}">
                <a16:creationId xmlns="" xmlns:a16="http://schemas.microsoft.com/office/drawing/2014/main" id="{B02D6FA5-CB0F-92F0-C3F8-C4904CF94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030735"/>
              </p:ext>
            </p:extLst>
          </p:nvPr>
        </p:nvGraphicFramePr>
        <p:xfrm>
          <a:off x="4008759" y="2443140"/>
          <a:ext cx="4268304" cy="259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2E70BE9E-B73F-9F8D-8DA5-5D58EC6C98EC}"/>
              </a:ext>
            </a:extLst>
          </p:cNvPr>
          <p:cNvSpPr txBox="1"/>
          <p:nvPr/>
        </p:nvSpPr>
        <p:spPr>
          <a:xfrm>
            <a:off x="520318" y="2331840"/>
            <a:ext cx="324219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E772712E-310C-9220-7D7B-DDFD66D7B80A}"/>
              </a:ext>
            </a:extLst>
          </p:cNvPr>
          <p:cNvSpPr txBox="1"/>
          <p:nvPr/>
        </p:nvSpPr>
        <p:spPr>
          <a:xfrm>
            <a:off x="957856" y="1803817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EEB31E42-243A-7862-72EE-2C100B2DDB72}"/>
              </a:ext>
            </a:extLst>
          </p:cNvPr>
          <p:cNvSpPr txBox="1"/>
          <p:nvPr/>
        </p:nvSpPr>
        <p:spPr>
          <a:xfrm>
            <a:off x="377001" y="4671479"/>
            <a:ext cx="332629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B818935C-6647-6EF0-E818-EE8BA3E02C24}"/>
              </a:ext>
            </a:extLst>
          </p:cNvPr>
          <p:cNvSpPr txBox="1"/>
          <p:nvPr/>
        </p:nvSpPr>
        <p:spPr>
          <a:xfrm>
            <a:off x="898634" y="4165638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473D7B6B-F8D0-401B-390B-EDF226200EF7}"/>
              </a:ext>
            </a:extLst>
          </p:cNvPr>
          <p:cNvSpPr txBox="1"/>
          <p:nvPr/>
        </p:nvSpPr>
        <p:spPr>
          <a:xfrm>
            <a:off x="8429487" y="2253927"/>
            <a:ext cx="324219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75B87783-B24A-6F1C-13AE-C0E02E168E24}"/>
              </a:ext>
            </a:extLst>
          </p:cNvPr>
          <p:cNvSpPr txBox="1"/>
          <p:nvPr/>
        </p:nvSpPr>
        <p:spPr>
          <a:xfrm>
            <a:off x="8429487" y="1757224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13F39F4F-81E4-EC02-409C-B6E4DE0A499C}"/>
              </a:ext>
            </a:extLst>
          </p:cNvPr>
          <p:cNvSpPr txBox="1"/>
          <p:nvPr/>
        </p:nvSpPr>
        <p:spPr>
          <a:xfrm>
            <a:off x="8429487" y="4593566"/>
            <a:ext cx="332629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42CDE310-D2C2-FB50-07FD-718F1BD86FDE}"/>
              </a:ext>
            </a:extLst>
          </p:cNvPr>
          <p:cNvSpPr txBox="1"/>
          <p:nvPr/>
        </p:nvSpPr>
        <p:spPr>
          <a:xfrm>
            <a:off x="8429486" y="4103900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0B01EC36-2B37-5ABA-C3E7-8BB991A5127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150F810B-ABF0-4AB7-67D2-98F0E7D6BDC6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66E26937-D353-72A7-A3BE-F0D8F29922C2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31A533CD-E62B-C041-8DA5-46E2662125C1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C14259DD-DB9B-5D2D-FE71-A79F03A5810A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34066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: 形状 53">
            <a:extLst>
              <a:ext uri="{FF2B5EF4-FFF2-40B4-BE49-F238E27FC236}">
                <a16:creationId xmlns="" xmlns:a16="http://schemas.microsoft.com/office/drawing/2014/main" id="{E3B232BF-350A-847F-E55B-2FAB789B85C5}"/>
              </a:ext>
            </a:extLst>
          </p:cNvPr>
          <p:cNvSpPr/>
          <p:nvPr/>
        </p:nvSpPr>
        <p:spPr>
          <a:xfrm>
            <a:off x="-15929" y="1618068"/>
            <a:ext cx="3623499" cy="2353694"/>
          </a:xfrm>
          <a:custGeom>
            <a:avLst/>
            <a:gdLst>
              <a:gd name="connsiteX0" fmla="*/ 0 w 3623499"/>
              <a:gd name="connsiteY0" fmla="*/ 0 h 2353694"/>
              <a:gd name="connsiteX1" fmla="*/ 3623499 w 3623499"/>
              <a:gd name="connsiteY1" fmla="*/ 0 h 2353694"/>
              <a:gd name="connsiteX2" fmla="*/ 3623499 w 3623499"/>
              <a:gd name="connsiteY2" fmla="*/ 2353694 h 2353694"/>
              <a:gd name="connsiteX3" fmla="*/ 0 w 3623499"/>
              <a:gd name="connsiteY3" fmla="*/ 2353693 h 2353694"/>
              <a:gd name="connsiteX4" fmla="*/ 0 w 3623499"/>
              <a:gd name="connsiteY4" fmla="*/ 0 h 23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499" h="2353694">
                <a:moveTo>
                  <a:pt x="0" y="0"/>
                </a:moveTo>
                <a:lnTo>
                  <a:pt x="3623499" y="0"/>
                </a:lnTo>
                <a:lnTo>
                  <a:pt x="3623499" y="2353694"/>
                </a:lnTo>
                <a:lnTo>
                  <a:pt x="0" y="23536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="" xmlns:a16="http://schemas.microsoft.com/office/drawing/2014/main" id="{3F189D50-44F7-C0C0-DCEC-A9F06DEBE8E0}"/>
              </a:ext>
            </a:extLst>
          </p:cNvPr>
          <p:cNvSpPr/>
          <p:nvPr/>
        </p:nvSpPr>
        <p:spPr>
          <a:xfrm>
            <a:off x="3927187" y="1618068"/>
            <a:ext cx="3623499" cy="2353694"/>
          </a:xfrm>
          <a:custGeom>
            <a:avLst/>
            <a:gdLst>
              <a:gd name="connsiteX0" fmla="*/ 0 w 3623499"/>
              <a:gd name="connsiteY0" fmla="*/ 0 h 2353694"/>
              <a:gd name="connsiteX1" fmla="*/ 3623499 w 3623499"/>
              <a:gd name="connsiteY1" fmla="*/ 0 h 2353694"/>
              <a:gd name="connsiteX2" fmla="*/ 3623499 w 3623499"/>
              <a:gd name="connsiteY2" fmla="*/ 2353694 h 2353694"/>
              <a:gd name="connsiteX3" fmla="*/ 0 w 3623499"/>
              <a:gd name="connsiteY3" fmla="*/ 2353694 h 2353694"/>
              <a:gd name="connsiteX4" fmla="*/ 0 w 3623499"/>
              <a:gd name="connsiteY4" fmla="*/ 0 h 23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499" h="2353694">
                <a:moveTo>
                  <a:pt x="0" y="0"/>
                </a:moveTo>
                <a:lnTo>
                  <a:pt x="3623499" y="0"/>
                </a:lnTo>
                <a:lnTo>
                  <a:pt x="3623499" y="2353694"/>
                </a:lnTo>
                <a:lnTo>
                  <a:pt x="0" y="2353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="" xmlns:a16="http://schemas.microsoft.com/office/drawing/2014/main" id="{38D13FD7-72C3-ED16-CDF5-E6D6B2202184}"/>
              </a:ext>
            </a:extLst>
          </p:cNvPr>
          <p:cNvSpPr/>
          <p:nvPr/>
        </p:nvSpPr>
        <p:spPr>
          <a:xfrm>
            <a:off x="7811906" y="1618068"/>
            <a:ext cx="3434520" cy="2353694"/>
          </a:xfrm>
          <a:custGeom>
            <a:avLst/>
            <a:gdLst>
              <a:gd name="connsiteX0" fmla="*/ 0 w 3434520"/>
              <a:gd name="connsiteY0" fmla="*/ 0 h 2353694"/>
              <a:gd name="connsiteX1" fmla="*/ 2257673 w 3434520"/>
              <a:gd name="connsiteY1" fmla="*/ 0 h 2353694"/>
              <a:gd name="connsiteX2" fmla="*/ 3434520 w 3434520"/>
              <a:gd name="connsiteY2" fmla="*/ 1176847 h 2353694"/>
              <a:gd name="connsiteX3" fmla="*/ 3434519 w 3434520"/>
              <a:gd name="connsiteY3" fmla="*/ 1176847 h 2353694"/>
              <a:gd name="connsiteX4" fmla="*/ 2257672 w 3434520"/>
              <a:gd name="connsiteY4" fmla="*/ 2353694 h 2353694"/>
              <a:gd name="connsiteX5" fmla="*/ 0 w 3434520"/>
              <a:gd name="connsiteY5" fmla="*/ 2353694 h 2353694"/>
              <a:gd name="connsiteX6" fmla="*/ 0 w 3434520"/>
              <a:gd name="connsiteY6" fmla="*/ 0 h 23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4520" h="2353694">
                <a:moveTo>
                  <a:pt x="0" y="0"/>
                </a:moveTo>
                <a:lnTo>
                  <a:pt x="2257673" y="0"/>
                </a:lnTo>
                <a:cubicBezTo>
                  <a:pt x="2907628" y="0"/>
                  <a:pt x="3434520" y="526892"/>
                  <a:pt x="3434520" y="1176847"/>
                </a:cubicBezTo>
                <a:lnTo>
                  <a:pt x="3434519" y="1176847"/>
                </a:lnTo>
                <a:cubicBezTo>
                  <a:pt x="3434519" y="1826802"/>
                  <a:pt x="2907627" y="2353694"/>
                  <a:pt x="2257672" y="2353694"/>
                </a:cubicBezTo>
                <a:lnTo>
                  <a:pt x="0" y="235369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C2D90777-434F-E85B-BBF2-9F471D4C3F98}"/>
              </a:ext>
            </a:extLst>
          </p:cNvPr>
          <p:cNvSpPr txBox="1"/>
          <p:nvPr/>
        </p:nvSpPr>
        <p:spPr>
          <a:xfrm>
            <a:off x="440301" y="4952992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1F4EA2A9-828C-29AA-0C51-556F453CCD30}"/>
              </a:ext>
            </a:extLst>
          </p:cNvPr>
          <p:cNvSpPr txBox="1"/>
          <p:nvPr/>
        </p:nvSpPr>
        <p:spPr>
          <a:xfrm>
            <a:off x="396445" y="4383152"/>
            <a:ext cx="27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DBDCAA6F-CF14-90CC-9A8C-18957A7875E6}"/>
              </a:ext>
            </a:extLst>
          </p:cNvPr>
          <p:cNvSpPr/>
          <p:nvPr/>
        </p:nvSpPr>
        <p:spPr>
          <a:xfrm>
            <a:off x="1484987" y="3656007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F427E7C2-CC8B-18DF-60AB-7A8C4719FE7C}"/>
              </a:ext>
            </a:extLst>
          </p:cNvPr>
          <p:cNvSpPr txBox="1"/>
          <p:nvPr/>
        </p:nvSpPr>
        <p:spPr>
          <a:xfrm>
            <a:off x="4383417" y="4952992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74CEBD09-6011-3EBD-A00F-9C01F4170F66}"/>
              </a:ext>
            </a:extLst>
          </p:cNvPr>
          <p:cNvSpPr txBox="1"/>
          <p:nvPr/>
        </p:nvSpPr>
        <p:spPr>
          <a:xfrm>
            <a:off x="4339561" y="4383152"/>
            <a:ext cx="27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3F8BDE63-856D-EE84-4108-3CED31ADC3C8}"/>
              </a:ext>
            </a:extLst>
          </p:cNvPr>
          <p:cNvSpPr/>
          <p:nvPr/>
        </p:nvSpPr>
        <p:spPr>
          <a:xfrm>
            <a:off x="5428103" y="3656007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BEE0CDFC-EA9F-95CF-EF65-CA1A69E6E8E8}"/>
              </a:ext>
            </a:extLst>
          </p:cNvPr>
          <p:cNvSpPr txBox="1"/>
          <p:nvPr/>
        </p:nvSpPr>
        <p:spPr>
          <a:xfrm>
            <a:off x="8173647" y="4952992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55AF7387-ECB5-D94C-9908-6C16A2E1B348}"/>
              </a:ext>
            </a:extLst>
          </p:cNvPr>
          <p:cNvSpPr txBox="1"/>
          <p:nvPr/>
        </p:nvSpPr>
        <p:spPr>
          <a:xfrm>
            <a:off x="8129791" y="4358333"/>
            <a:ext cx="27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="" xmlns:a16="http://schemas.microsoft.com/office/drawing/2014/main" id="{35520824-81F0-C156-7EDD-C4D631AE31AB}"/>
              </a:ext>
            </a:extLst>
          </p:cNvPr>
          <p:cNvSpPr/>
          <p:nvPr/>
        </p:nvSpPr>
        <p:spPr>
          <a:xfrm>
            <a:off x="9218333" y="3656007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3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31861895-D3A6-2915-8DD3-3287F5FB8CE3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32D98512-40D0-4682-29EA-75E6AD6AC8A1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3DD040E9-12B8-48EA-0152-B53DA7D84789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FAEB4630-5C2E-6C6C-0A13-961E75C6EBBA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4A658044-D8F9-B214-A434-9A4F6256C143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33508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0F8C722-2989-0F19-231C-47B74ECE9305}"/>
              </a:ext>
            </a:extLst>
          </p:cNvPr>
          <p:cNvSpPr txBox="1"/>
          <p:nvPr/>
        </p:nvSpPr>
        <p:spPr>
          <a:xfrm>
            <a:off x="684503" y="2375746"/>
            <a:ext cx="37158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7ECECDE-B927-21CB-D70A-C1480CB44B52}"/>
              </a:ext>
            </a:extLst>
          </p:cNvPr>
          <p:cNvSpPr txBox="1"/>
          <p:nvPr/>
        </p:nvSpPr>
        <p:spPr>
          <a:xfrm>
            <a:off x="1638346" y="1855418"/>
            <a:ext cx="2762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86076DCF-02B6-2F57-0A3F-DC2D6472A4F0}"/>
              </a:ext>
            </a:extLst>
          </p:cNvPr>
          <p:cNvSpPr txBox="1"/>
          <p:nvPr/>
        </p:nvSpPr>
        <p:spPr>
          <a:xfrm>
            <a:off x="3691739" y="4756323"/>
            <a:ext cx="480852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C445B693-9DAC-D382-9DA2-1E77724647E2}"/>
              </a:ext>
            </a:extLst>
          </p:cNvPr>
          <p:cNvSpPr txBox="1"/>
          <p:nvPr/>
        </p:nvSpPr>
        <p:spPr>
          <a:xfrm>
            <a:off x="4511821" y="4229726"/>
            <a:ext cx="295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B2ED727-B17E-76A3-FC86-EC4353165643}"/>
              </a:ext>
            </a:extLst>
          </p:cNvPr>
          <p:cNvSpPr txBox="1"/>
          <p:nvPr/>
        </p:nvSpPr>
        <p:spPr>
          <a:xfrm>
            <a:off x="7630731" y="2422633"/>
            <a:ext cx="386281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E977D71-26D8-6CDD-37A0-FC5668A232B3}"/>
              </a:ext>
            </a:extLst>
          </p:cNvPr>
          <p:cNvSpPr txBox="1"/>
          <p:nvPr/>
        </p:nvSpPr>
        <p:spPr>
          <a:xfrm>
            <a:off x="7542294" y="1847885"/>
            <a:ext cx="288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8" name="箭头: 上 17">
            <a:extLst>
              <a:ext uri="{FF2B5EF4-FFF2-40B4-BE49-F238E27FC236}">
                <a16:creationId xmlns="" xmlns:a16="http://schemas.microsoft.com/office/drawing/2014/main" id="{241F5609-B190-2D99-5795-AC703A9087BF}"/>
              </a:ext>
            </a:extLst>
          </p:cNvPr>
          <p:cNvSpPr/>
          <p:nvPr/>
        </p:nvSpPr>
        <p:spPr>
          <a:xfrm rot="5400000">
            <a:off x="5808939" y="1247647"/>
            <a:ext cx="500743" cy="1785252"/>
          </a:xfrm>
          <a:prstGeom prst="upArrow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箭头: 上 18">
            <a:extLst>
              <a:ext uri="{FF2B5EF4-FFF2-40B4-BE49-F238E27FC236}">
                <a16:creationId xmlns="" xmlns:a16="http://schemas.microsoft.com/office/drawing/2014/main" id="{E855602D-08F3-8C7D-19B5-330374191E3A}"/>
              </a:ext>
            </a:extLst>
          </p:cNvPr>
          <p:cNvSpPr/>
          <p:nvPr/>
        </p:nvSpPr>
        <p:spPr>
          <a:xfrm rot="13013690">
            <a:off x="6506699" y="2199949"/>
            <a:ext cx="500743" cy="1785252"/>
          </a:xfrm>
          <a:prstGeom prst="upArrow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箭头: 上 19">
            <a:extLst>
              <a:ext uri="{FF2B5EF4-FFF2-40B4-BE49-F238E27FC236}">
                <a16:creationId xmlns="" xmlns:a16="http://schemas.microsoft.com/office/drawing/2014/main" id="{2E4CA646-3822-0E29-4E90-E6EED873B229}"/>
              </a:ext>
            </a:extLst>
          </p:cNvPr>
          <p:cNvSpPr/>
          <p:nvPr/>
        </p:nvSpPr>
        <p:spPr>
          <a:xfrm rot="19502090">
            <a:off x="5023138" y="2130958"/>
            <a:ext cx="500743" cy="1785252"/>
          </a:xfrm>
          <a:prstGeom prst="upArrow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1CD6A8B7-6E9A-A68B-5454-1EF7CBC3AF82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84D5151E-2B99-814B-FFC2-D622E0B0FE41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DB95B1F6-C385-3D57-D1CF-8A5C7F029EF4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4BE0EDF0-6B55-91FF-F8F7-E59C9F5FDE39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84E7F590-DAFB-8A93-1C28-5366B66AF10B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311934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03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=""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8CFC2368-1BE1-68E8-C218-00AD842B5C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7990" y="1385218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182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FFF3B93-9F1C-2C6D-5EED-EB3433362F69}"/>
              </a:ext>
            </a:extLst>
          </p:cNvPr>
          <p:cNvSpPr/>
          <p:nvPr/>
        </p:nvSpPr>
        <p:spPr>
          <a:xfrm>
            <a:off x="3876261" y="1948070"/>
            <a:ext cx="8315739" cy="4220591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7D950AF0-355C-F5C4-EA97-959C7B986A0A}"/>
              </a:ext>
            </a:extLst>
          </p:cNvPr>
          <p:cNvSpPr/>
          <p:nvPr/>
        </p:nvSpPr>
        <p:spPr>
          <a:xfrm>
            <a:off x="5387009" y="2288189"/>
            <a:ext cx="3103223" cy="361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EB78968C-EF64-8DC3-A9C8-E1FC815FF15D}"/>
              </a:ext>
            </a:extLst>
          </p:cNvPr>
          <p:cNvSpPr/>
          <p:nvPr/>
        </p:nvSpPr>
        <p:spPr>
          <a:xfrm>
            <a:off x="8781221" y="2288189"/>
            <a:ext cx="3103223" cy="361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FD5C26CB-16C0-4C28-3993-DC4B1A8D2AEB}"/>
              </a:ext>
            </a:extLst>
          </p:cNvPr>
          <p:cNvSpPr txBox="1"/>
          <p:nvPr/>
        </p:nvSpPr>
        <p:spPr>
          <a:xfrm>
            <a:off x="5665626" y="3123245"/>
            <a:ext cx="262072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80F3DDF-03A9-03DF-F7B8-E1CEC2BF9700}"/>
              </a:ext>
            </a:extLst>
          </p:cNvPr>
          <p:cNvSpPr txBox="1"/>
          <p:nvPr/>
        </p:nvSpPr>
        <p:spPr>
          <a:xfrm>
            <a:off x="5532874" y="2538470"/>
            <a:ext cx="286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AEF671E8-8873-F6F8-A09D-9F72CC56BA84}"/>
              </a:ext>
            </a:extLst>
          </p:cNvPr>
          <p:cNvSpPr txBox="1"/>
          <p:nvPr/>
        </p:nvSpPr>
        <p:spPr>
          <a:xfrm>
            <a:off x="9019809" y="3123245"/>
            <a:ext cx="262072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CF8FBA2B-05D7-7D4B-0353-D7990BB5BC5E}"/>
              </a:ext>
            </a:extLst>
          </p:cNvPr>
          <p:cNvSpPr txBox="1"/>
          <p:nvPr/>
        </p:nvSpPr>
        <p:spPr>
          <a:xfrm>
            <a:off x="8887057" y="2538470"/>
            <a:ext cx="286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E26CECB5-2DD1-7126-C84D-D11527EFF4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76923" y="2288189"/>
            <a:ext cx="6826843" cy="3610066"/>
          </a:xfrm>
          <a:custGeom>
            <a:avLst/>
            <a:gdLst>
              <a:gd name="connsiteX0" fmla="*/ 1805033 w 6826843"/>
              <a:gd name="connsiteY0" fmla="*/ 0 h 3610066"/>
              <a:gd name="connsiteX1" fmla="*/ 5021810 w 6826843"/>
              <a:gd name="connsiteY1" fmla="*/ 0 h 3610066"/>
              <a:gd name="connsiteX2" fmla="*/ 6826843 w 6826843"/>
              <a:gd name="connsiteY2" fmla="*/ 1805033 h 3610066"/>
              <a:gd name="connsiteX3" fmla="*/ 5021810 w 6826843"/>
              <a:gd name="connsiteY3" fmla="*/ 3610066 h 3610066"/>
              <a:gd name="connsiteX4" fmla="*/ 1805033 w 6826843"/>
              <a:gd name="connsiteY4" fmla="*/ 3610066 h 3610066"/>
              <a:gd name="connsiteX5" fmla="*/ 0 w 6826843"/>
              <a:gd name="connsiteY5" fmla="*/ 1805033 h 3610066"/>
              <a:gd name="connsiteX6" fmla="*/ 1805033 w 6826843"/>
              <a:gd name="connsiteY6" fmla="*/ 0 h 36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6843" h="3610066">
                <a:moveTo>
                  <a:pt x="1805033" y="0"/>
                </a:moveTo>
                <a:lnTo>
                  <a:pt x="5021810" y="0"/>
                </a:lnTo>
                <a:cubicBezTo>
                  <a:pt x="6018702" y="0"/>
                  <a:pt x="6826843" y="808141"/>
                  <a:pt x="6826843" y="1805033"/>
                </a:cubicBezTo>
                <a:cubicBezTo>
                  <a:pt x="6826843" y="2801925"/>
                  <a:pt x="6018702" y="3610066"/>
                  <a:pt x="5021810" y="3610066"/>
                </a:cubicBezTo>
                <a:lnTo>
                  <a:pt x="1805033" y="3610066"/>
                </a:lnTo>
                <a:cubicBezTo>
                  <a:pt x="808141" y="3610066"/>
                  <a:pt x="0" y="2801925"/>
                  <a:pt x="0" y="1805033"/>
                </a:cubicBezTo>
                <a:cubicBezTo>
                  <a:pt x="0" y="808141"/>
                  <a:pt x="808141" y="0"/>
                  <a:pt x="1805033" y="0"/>
                </a:cubicBezTo>
                <a:close/>
              </a:path>
            </a:pathLst>
          </a:custGeom>
        </p:spPr>
      </p:pic>
      <p:sp>
        <p:nvSpPr>
          <p:cNvPr id="20" name="椭圆 19">
            <a:extLst>
              <a:ext uri="{FF2B5EF4-FFF2-40B4-BE49-F238E27FC236}">
                <a16:creationId xmlns="" xmlns:a16="http://schemas.microsoft.com/office/drawing/2014/main" id="{E71D3492-ECFA-6A97-CC7B-937B8E1E1E24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69038CBE-26EB-9225-10ED-C07F3075E22F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C3D14FFF-0D77-1B05-23B1-BEB2A9C45790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AD5D1DF5-2C7D-9EA1-29A5-5D789ACFD2F7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0D76AF04-6E64-AB47-013C-F11B1C61028D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160262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箭头: 右 1">
            <a:extLst>
              <a:ext uri="{FF2B5EF4-FFF2-40B4-BE49-F238E27FC236}">
                <a16:creationId xmlns="" xmlns:a16="http://schemas.microsoft.com/office/drawing/2014/main" id="{252B0329-2E77-F218-7A87-E47A5DD7E78C}"/>
              </a:ext>
            </a:extLst>
          </p:cNvPr>
          <p:cNvSpPr/>
          <p:nvPr/>
        </p:nvSpPr>
        <p:spPr>
          <a:xfrm>
            <a:off x="485967" y="3106477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5DD39F2-85F6-3057-F862-2108A85DA526}"/>
              </a:ext>
            </a:extLst>
          </p:cNvPr>
          <p:cNvSpPr txBox="1"/>
          <p:nvPr/>
        </p:nvSpPr>
        <p:spPr>
          <a:xfrm>
            <a:off x="735613" y="4065867"/>
            <a:ext cx="20943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72ADFA20-F851-EB83-7E5E-782E8C1F37E8}"/>
              </a:ext>
            </a:extLst>
          </p:cNvPr>
          <p:cNvSpPr txBox="1"/>
          <p:nvPr/>
        </p:nvSpPr>
        <p:spPr>
          <a:xfrm>
            <a:off x="9180066" y="2423013"/>
            <a:ext cx="20943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59E80867-20EF-C1B2-9106-0D70569955E8}"/>
              </a:ext>
            </a:extLst>
          </p:cNvPr>
          <p:cNvSpPr txBox="1"/>
          <p:nvPr/>
        </p:nvSpPr>
        <p:spPr>
          <a:xfrm>
            <a:off x="6337797" y="2940588"/>
            <a:ext cx="20943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4B93E60C-82E0-CE37-DA3F-CEF919ACE2A6}"/>
              </a:ext>
            </a:extLst>
          </p:cNvPr>
          <p:cNvSpPr txBox="1"/>
          <p:nvPr/>
        </p:nvSpPr>
        <p:spPr>
          <a:xfrm>
            <a:off x="3522979" y="3515920"/>
            <a:ext cx="20943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6" name="箭头: 右 15">
            <a:extLst>
              <a:ext uri="{FF2B5EF4-FFF2-40B4-BE49-F238E27FC236}">
                <a16:creationId xmlns="" xmlns:a16="http://schemas.microsoft.com/office/drawing/2014/main" id="{6B9B2C59-A55D-2A6F-6172-007BAA237E35}"/>
              </a:ext>
            </a:extLst>
          </p:cNvPr>
          <p:cNvSpPr/>
          <p:nvPr/>
        </p:nvSpPr>
        <p:spPr>
          <a:xfrm>
            <a:off x="3328236" y="2576150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="" xmlns:a16="http://schemas.microsoft.com/office/drawing/2014/main" id="{145B96E1-DC3C-BF96-A062-86BE5BB78A5D}"/>
              </a:ext>
            </a:extLst>
          </p:cNvPr>
          <p:cNvSpPr/>
          <p:nvPr/>
        </p:nvSpPr>
        <p:spPr>
          <a:xfrm>
            <a:off x="6170505" y="2045822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="" xmlns:a16="http://schemas.microsoft.com/office/drawing/2014/main" id="{A83EE5C1-CC2C-8021-12A7-4BA63DEC20C8}"/>
              </a:ext>
            </a:extLst>
          </p:cNvPr>
          <p:cNvSpPr/>
          <p:nvPr/>
        </p:nvSpPr>
        <p:spPr>
          <a:xfrm>
            <a:off x="9012774" y="1515494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62874814-674C-AE7C-D101-11DE1A5500AA}"/>
              </a:ext>
            </a:extLst>
          </p:cNvPr>
          <p:cNvSpPr txBox="1"/>
          <p:nvPr/>
        </p:nvSpPr>
        <p:spPr>
          <a:xfrm>
            <a:off x="413196" y="3481092"/>
            <a:ext cx="286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BC293CD2-6B54-BC5B-E8D1-5E4EE3E2BBA5}"/>
              </a:ext>
            </a:extLst>
          </p:cNvPr>
          <p:cNvSpPr txBox="1"/>
          <p:nvPr/>
        </p:nvSpPr>
        <p:spPr>
          <a:xfrm>
            <a:off x="3262755" y="2947246"/>
            <a:ext cx="286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7737B8CB-6E0F-3D4F-B115-9BCC90914450}"/>
              </a:ext>
            </a:extLst>
          </p:cNvPr>
          <p:cNvSpPr txBox="1"/>
          <p:nvPr/>
        </p:nvSpPr>
        <p:spPr>
          <a:xfrm>
            <a:off x="6096000" y="2389695"/>
            <a:ext cx="286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E6155997-9486-7DD1-F775-CD2920264D6A}"/>
              </a:ext>
            </a:extLst>
          </p:cNvPr>
          <p:cNvSpPr txBox="1"/>
          <p:nvPr/>
        </p:nvSpPr>
        <p:spPr>
          <a:xfrm>
            <a:off x="9000590" y="1882735"/>
            <a:ext cx="286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87247A1B-424E-2677-8FBE-3169492209EB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15E4FD50-89DF-9AE6-04A5-796A9A465024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7D3CC9C7-39FD-1F5A-6631-81E7EA016B55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71A90D8B-503D-CC9F-FE00-1FE7A72C64CD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D71356E4-4B30-8820-F57C-183837B6295A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818893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5697403-4BF2-7DC3-9CC0-9B3D1E931783}"/>
              </a:ext>
            </a:extLst>
          </p:cNvPr>
          <p:cNvSpPr txBox="1"/>
          <p:nvPr/>
        </p:nvSpPr>
        <p:spPr>
          <a:xfrm>
            <a:off x="3193752" y="2380168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FC25388-FB58-BB7D-86E5-18B55EE622A3}"/>
              </a:ext>
            </a:extLst>
          </p:cNvPr>
          <p:cNvSpPr txBox="1"/>
          <p:nvPr/>
        </p:nvSpPr>
        <p:spPr>
          <a:xfrm>
            <a:off x="3193752" y="1820212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C56756E-CDFD-4F11-72D2-F8EABD97598E}"/>
              </a:ext>
            </a:extLst>
          </p:cNvPr>
          <p:cNvSpPr txBox="1"/>
          <p:nvPr/>
        </p:nvSpPr>
        <p:spPr>
          <a:xfrm>
            <a:off x="3193752" y="4727137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36CDBFB6-7F08-B84E-F748-EFFF0DB08981}"/>
              </a:ext>
            </a:extLst>
          </p:cNvPr>
          <p:cNvSpPr txBox="1"/>
          <p:nvPr/>
        </p:nvSpPr>
        <p:spPr>
          <a:xfrm>
            <a:off x="3193752" y="4167181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8086BC1-D465-F0B1-5B90-10261CC8252C}"/>
              </a:ext>
            </a:extLst>
          </p:cNvPr>
          <p:cNvSpPr txBox="1"/>
          <p:nvPr/>
        </p:nvSpPr>
        <p:spPr>
          <a:xfrm>
            <a:off x="8990127" y="2329018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7E66E201-A5F2-C9F2-9059-DCB9C10EF2B7}"/>
              </a:ext>
            </a:extLst>
          </p:cNvPr>
          <p:cNvSpPr txBox="1"/>
          <p:nvPr/>
        </p:nvSpPr>
        <p:spPr>
          <a:xfrm>
            <a:off x="8990127" y="1769062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8CA3993-90D3-C796-A110-B15455BA224E}"/>
              </a:ext>
            </a:extLst>
          </p:cNvPr>
          <p:cNvSpPr txBox="1"/>
          <p:nvPr/>
        </p:nvSpPr>
        <p:spPr>
          <a:xfrm>
            <a:off x="8990127" y="4675987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A2284542-BE08-10AD-4D08-4B2C1DED7DB5}"/>
              </a:ext>
            </a:extLst>
          </p:cNvPr>
          <p:cNvSpPr txBox="1"/>
          <p:nvPr/>
        </p:nvSpPr>
        <p:spPr>
          <a:xfrm>
            <a:off x="8990127" y="4116031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33BD949-393A-AE51-8C74-35BF55071344}"/>
              </a:ext>
            </a:extLst>
          </p:cNvPr>
          <p:cNvSpPr/>
          <p:nvPr/>
        </p:nvSpPr>
        <p:spPr>
          <a:xfrm>
            <a:off x="377001" y="1820212"/>
            <a:ext cx="2610986" cy="18556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46D41669-0BB4-3DA2-D0F2-A619666B0A51}"/>
              </a:ext>
            </a:extLst>
          </p:cNvPr>
          <p:cNvSpPr/>
          <p:nvPr/>
        </p:nvSpPr>
        <p:spPr>
          <a:xfrm>
            <a:off x="391556" y="4167181"/>
            <a:ext cx="2610986" cy="18556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EE8D9736-EF7A-54B8-DBB0-223EA43EE333}"/>
              </a:ext>
            </a:extLst>
          </p:cNvPr>
          <p:cNvSpPr/>
          <p:nvPr/>
        </p:nvSpPr>
        <p:spPr>
          <a:xfrm>
            <a:off x="6187931" y="1820212"/>
            <a:ext cx="2610986" cy="18556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6DC6948C-B3D6-33AD-C781-186F39868B95}"/>
              </a:ext>
            </a:extLst>
          </p:cNvPr>
          <p:cNvSpPr/>
          <p:nvPr/>
        </p:nvSpPr>
        <p:spPr>
          <a:xfrm>
            <a:off x="6202486" y="4167181"/>
            <a:ext cx="2610986" cy="185562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47407BEE-AE5E-325F-9BE2-580115C08A3E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3AC18A5F-E5F0-8FB8-900D-AF62B4F47041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2C9156AC-6BF7-6A8D-C219-6F958891CCA9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E92D9131-3040-7B8B-1822-2092EA7A41E4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41A40773-9608-0C5E-FDBF-78FE21164BA5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82553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7457AB9D-B2F7-5958-C47E-E16404D8F6FF}"/>
              </a:ext>
            </a:extLst>
          </p:cNvPr>
          <p:cNvSpPr/>
          <p:nvPr/>
        </p:nvSpPr>
        <p:spPr>
          <a:xfrm>
            <a:off x="-1" y="2047461"/>
            <a:ext cx="5164958" cy="3564158"/>
          </a:xfrm>
          <a:custGeom>
            <a:avLst/>
            <a:gdLst>
              <a:gd name="connsiteX0" fmla="*/ 0 w 5164958"/>
              <a:gd name="connsiteY0" fmla="*/ 0 h 3564158"/>
              <a:gd name="connsiteX1" fmla="*/ 3382879 w 5164958"/>
              <a:gd name="connsiteY1" fmla="*/ 0 h 3564158"/>
              <a:gd name="connsiteX2" fmla="*/ 5164958 w 5164958"/>
              <a:gd name="connsiteY2" fmla="*/ 1782079 h 3564158"/>
              <a:gd name="connsiteX3" fmla="*/ 3382879 w 5164958"/>
              <a:gd name="connsiteY3" fmla="*/ 3564158 h 3564158"/>
              <a:gd name="connsiteX4" fmla="*/ 0 w 5164958"/>
              <a:gd name="connsiteY4" fmla="*/ 3564158 h 3564158"/>
              <a:gd name="connsiteX5" fmla="*/ 0 w 5164958"/>
              <a:gd name="connsiteY5" fmla="*/ 0 h 35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4958" h="3564158">
                <a:moveTo>
                  <a:pt x="0" y="0"/>
                </a:moveTo>
                <a:lnTo>
                  <a:pt x="3382879" y="0"/>
                </a:lnTo>
                <a:cubicBezTo>
                  <a:pt x="4367094" y="0"/>
                  <a:pt x="5164958" y="797864"/>
                  <a:pt x="5164958" y="1782079"/>
                </a:cubicBezTo>
                <a:cubicBezTo>
                  <a:pt x="5164958" y="2766294"/>
                  <a:pt x="4367094" y="3564158"/>
                  <a:pt x="3382879" y="3564158"/>
                </a:cubicBezTo>
                <a:lnTo>
                  <a:pt x="0" y="3564158"/>
                </a:lnTo>
                <a:lnTo>
                  <a:pt x="0" y="0"/>
                </a:lnTo>
                <a:close/>
              </a:path>
            </a:pathLst>
          </a:cu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="" xmlns:a16="http://schemas.microsoft.com/office/drawing/2014/main" id="{210E1E22-DE20-B495-9DCB-2564A64B0BFB}"/>
              </a:ext>
            </a:extLst>
          </p:cNvPr>
          <p:cNvSpPr/>
          <p:nvPr/>
        </p:nvSpPr>
        <p:spPr>
          <a:xfrm>
            <a:off x="4440036" y="1708204"/>
            <a:ext cx="1711173" cy="171117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B4BAB1AE-1DCB-B528-07D6-70F2DD1797B6}"/>
              </a:ext>
            </a:extLst>
          </p:cNvPr>
          <p:cNvSpPr/>
          <p:nvPr/>
        </p:nvSpPr>
        <p:spPr>
          <a:xfrm>
            <a:off x="4401677" y="4172928"/>
            <a:ext cx="1711173" cy="1711173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0175BC89-59E1-3E3A-D025-41B75AAC9DE1}"/>
              </a:ext>
            </a:extLst>
          </p:cNvPr>
          <p:cNvSpPr/>
          <p:nvPr/>
        </p:nvSpPr>
        <p:spPr>
          <a:xfrm>
            <a:off x="5663270" y="2860090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261FF392-4A88-1A02-4C04-C2A5E1AA4FAB}"/>
              </a:ext>
            </a:extLst>
          </p:cNvPr>
          <p:cNvSpPr/>
          <p:nvPr/>
        </p:nvSpPr>
        <p:spPr>
          <a:xfrm>
            <a:off x="5752470" y="5276590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3E1B2FF-686D-1982-6793-48B8EF6D7EE3}"/>
              </a:ext>
            </a:extLst>
          </p:cNvPr>
          <p:cNvSpPr txBox="1"/>
          <p:nvPr/>
        </p:nvSpPr>
        <p:spPr>
          <a:xfrm>
            <a:off x="6497317" y="2327812"/>
            <a:ext cx="490789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96DE7D1E-4D16-A282-AD7D-5AEBBB79CC87}"/>
              </a:ext>
            </a:extLst>
          </p:cNvPr>
          <p:cNvSpPr txBox="1"/>
          <p:nvPr/>
        </p:nvSpPr>
        <p:spPr>
          <a:xfrm>
            <a:off x="6497317" y="1743037"/>
            <a:ext cx="276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055315EE-E41C-F50E-713B-0F8C5DF193E3}"/>
              </a:ext>
            </a:extLst>
          </p:cNvPr>
          <p:cNvSpPr txBox="1"/>
          <p:nvPr/>
        </p:nvSpPr>
        <p:spPr>
          <a:xfrm>
            <a:off x="6497317" y="4721797"/>
            <a:ext cx="490789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7E96FC32-0603-112C-E35E-BFC5900514A7}"/>
              </a:ext>
            </a:extLst>
          </p:cNvPr>
          <p:cNvSpPr txBox="1"/>
          <p:nvPr/>
        </p:nvSpPr>
        <p:spPr>
          <a:xfrm>
            <a:off x="6497317" y="4137022"/>
            <a:ext cx="276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5A8A14B7-B882-08B1-C97F-770E0B8F0F04}"/>
              </a:ext>
            </a:extLst>
          </p:cNvPr>
          <p:cNvSpPr txBox="1"/>
          <p:nvPr/>
        </p:nvSpPr>
        <p:spPr>
          <a:xfrm>
            <a:off x="276986" y="3252359"/>
            <a:ext cx="388606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10A5C764-09A3-B858-F6CB-54573611BFBA}"/>
              </a:ext>
            </a:extLst>
          </p:cNvPr>
          <p:cNvSpPr txBox="1"/>
          <p:nvPr/>
        </p:nvSpPr>
        <p:spPr>
          <a:xfrm>
            <a:off x="276986" y="2576556"/>
            <a:ext cx="280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69469C5D-6C3D-AD62-9F5E-75E9D1DD4EB2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E4D73A3B-3E9E-D644-D662-B725EAC5469D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522E9C37-7F02-7334-CBDB-05ADFE66513B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58B74996-59A8-761B-374B-ACD54DC0F062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C18E9C0D-69B9-D34D-4B4C-3A5E6E708DC3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4025821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="" xmlns:a16="http://schemas.microsoft.com/office/drawing/2014/main" id="{C5A912AC-D11F-07AE-32FF-2003BFC6B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188098"/>
              </p:ext>
            </p:extLst>
          </p:nvPr>
        </p:nvGraphicFramePr>
        <p:xfrm>
          <a:off x="1120098" y="1440633"/>
          <a:ext cx="2710537" cy="257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="" xmlns:a16="http://schemas.microsoft.com/office/drawing/2014/main" id="{607DC10D-EB66-8AD6-9F31-AA2CC5E6A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653060"/>
              </p:ext>
            </p:extLst>
          </p:nvPr>
        </p:nvGraphicFramePr>
        <p:xfrm>
          <a:off x="4786451" y="1440633"/>
          <a:ext cx="2710537" cy="257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图表 13">
            <a:extLst>
              <a:ext uri="{FF2B5EF4-FFF2-40B4-BE49-F238E27FC236}">
                <a16:creationId xmlns="" xmlns:a16="http://schemas.microsoft.com/office/drawing/2014/main" id="{1D050223-F1FF-08B3-B6FF-94F6C6D4D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985511"/>
              </p:ext>
            </p:extLst>
          </p:nvPr>
        </p:nvGraphicFramePr>
        <p:xfrm>
          <a:off x="8452805" y="1440633"/>
          <a:ext cx="2710537" cy="257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A13ADBA7-0C32-0B93-629B-9307FDA3053A}"/>
              </a:ext>
            </a:extLst>
          </p:cNvPr>
          <p:cNvSpPr txBox="1"/>
          <p:nvPr/>
        </p:nvSpPr>
        <p:spPr>
          <a:xfrm>
            <a:off x="1120098" y="4798704"/>
            <a:ext cx="262072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800BA1A-4634-0532-043D-1E2AC07D4661}"/>
              </a:ext>
            </a:extLst>
          </p:cNvPr>
          <p:cNvSpPr txBox="1"/>
          <p:nvPr/>
        </p:nvSpPr>
        <p:spPr>
          <a:xfrm>
            <a:off x="1134736" y="4213929"/>
            <a:ext cx="27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B32B60F-7A45-8700-4914-F4E407424AA2}"/>
              </a:ext>
            </a:extLst>
          </p:cNvPr>
          <p:cNvSpPr txBox="1"/>
          <p:nvPr/>
        </p:nvSpPr>
        <p:spPr>
          <a:xfrm>
            <a:off x="4876268" y="4827281"/>
            <a:ext cx="262072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0E3BD436-97C9-0800-B33D-62231C1178B1}"/>
              </a:ext>
            </a:extLst>
          </p:cNvPr>
          <p:cNvSpPr txBox="1"/>
          <p:nvPr/>
        </p:nvSpPr>
        <p:spPr>
          <a:xfrm>
            <a:off x="4890906" y="4242506"/>
            <a:ext cx="27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0C253A68-1B9C-EAC1-6C05-1FD0298C4E0D}"/>
              </a:ext>
            </a:extLst>
          </p:cNvPr>
          <p:cNvSpPr txBox="1"/>
          <p:nvPr/>
        </p:nvSpPr>
        <p:spPr>
          <a:xfrm>
            <a:off x="8566874" y="4798704"/>
            <a:ext cx="262072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8ECA5138-58F3-E24E-F65B-2C5E270D0E04}"/>
              </a:ext>
            </a:extLst>
          </p:cNvPr>
          <p:cNvSpPr txBox="1"/>
          <p:nvPr/>
        </p:nvSpPr>
        <p:spPr>
          <a:xfrm>
            <a:off x="8581512" y="4213929"/>
            <a:ext cx="27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4B25FCA2-7A7A-7FCE-56EA-9BDD3999A37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22268E65-63F8-F83D-4259-52A723E00103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3FC5BB75-ECCE-AC5F-15B0-E20A4CD6EF45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64E39866-4D35-5150-3D4B-BBA021DD950A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52ACEB99-6AB4-0D7F-AE35-E5739FA4A662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155680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>
            <a:extLst>
              <a:ext uri="{FF2B5EF4-FFF2-40B4-BE49-F238E27FC236}">
                <a16:creationId xmlns="" xmlns:a16="http://schemas.microsoft.com/office/drawing/2014/main" id="{EA93ECB9-6372-23C7-F7BF-7A1D10CB242E}"/>
              </a:ext>
            </a:extLst>
          </p:cNvPr>
          <p:cNvCxnSpPr>
            <a:cxnSpLocks/>
          </p:cNvCxnSpPr>
          <p:nvPr/>
        </p:nvCxnSpPr>
        <p:spPr>
          <a:xfrm flipH="1">
            <a:off x="448660" y="797284"/>
            <a:ext cx="1003060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675439A-856F-8B39-6AEA-AA9F524B779F}"/>
              </a:ext>
            </a:extLst>
          </p:cNvPr>
          <p:cNvSpPr/>
          <p:nvPr/>
        </p:nvSpPr>
        <p:spPr>
          <a:xfrm>
            <a:off x="84703" y="1495274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05D411D-002B-66B4-3216-EBE938E7DAC2}"/>
              </a:ext>
            </a:extLst>
          </p:cNvPr>
          <p:cNvGrpSpPr/>
          <p:nvPr/>
        </p:nvGrpSpPr>
        <p:grpSpPr>
          <a:xfrm>
            <a:off x="5238750" y="2059691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F15FA351-088D-4F2C-A201-A53E4B618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03CD405D-813D-32C1-1C44-BD915226DFCD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92DC97A1-9930-F8B7-7D0C-E0470759BBA6}"/>
              </a:ext>
            </a:extLst>
          </p:cNvPr>
          <p:cNvGrpSpPr/>
          <p:nvPr/>
        </p:nvGrpSpPr>
        <p:grpSpPr>
          <a:xfrm>
            <a:off x="5909735" y="3293378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C5913C8A-F30B-CF7D-B430-37E5C17EFA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2833A839-E0AA-CF43-092C-C7003E229E33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AA4696DC-470C-82AE-8B6C-9C01DCA5766E}"/>
              </a:ext>
            </a:extLst>
          </p:cNvPr>
          <p:cNvGrpSpPr/>
          <p:nvPr/>
        </p:nvGrpSpPr>
        <p:grpSpPr>
          <a:xfrm>
            <a:off x="5909735" y="4603265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158CE0C2-F933-96AC-78DD-65A531289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4965A6D3-156A-34D5-7381-62CAF22D72B0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8DA37C05-016D-A300-2491-11181942EED4}"/>
              </a:ext>
            </a:extLst>
          </p:cNvPr>
          <p:cNvGrpSpPr/>
          <p:nvPr/>
        </p:nvGrpSpPr>
        <p:grpSpPr>
          <a:xfrm>
            <a:off x="5238750" y="5989351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5D604007-8B4A-A0B2-70FE-ED98F7B6D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7E8ABA11-8F42-896B-53D7-86638DBB6D69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流程图: 延期 11">
            <a:extLst>
              <a:ext uri="{FF2B5EF4-FFF2-40B4-BE49-F238E27FC236}">
                <a16:creationId xmlns="" xmlns:a16="http://schemas.microsoft.com/office/drawing/2014/main" id="{40938091-BEFC-18ED-C050-2AB6F2182739}"/>
              </a:ext>
            </a:extLst>
          </p:cNvPr>
          <p:cNvSpPr/>
          <p:nvPr/>
        </p:nvSpPr>
        <p:spPr>
          <a:xfrm>
            <a:off x="1739536" y="1495274"/>
            <a:ext cx="5169266" cy="4842932"/>
          </a:xfrm>
          <a:prstGeom prst="flowChartDelay">
            <a:avLst/>
          </a:prstGeom>
          <a:solidFill>
            <a:srgbClr val="5EB6E3"/>
          </a:solidFill>
          <a:ln w="28575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72CBDCFE-68B3-02AC-6E45-9D3589E04758}"/>
              </a:ext>
            </a:extLst>
          </p:cNvPr>
          <p:cNvSpPr txBox="1"/>
          <p:nvPr/>
        </p:nvSpPr>
        <p:spPr>
          <a:xfrm>
            <a:off x="7228183" y="1657049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5EB6E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8DE9D43-5605-C290-1E12-25CF9F8DFDB5}"/>
              </a:ext>
            </a:extLst>
          </p:cNvPr>
          <p:cNvSpPr txBox="1"/>
          <p:nvPr/>
        </p:nvSpPr>
        <p:spPr>
          <a:xfrm>
            <a:off x="8172450" y="1682570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227D6EB6-4E29-D7F5-4DDC-59FB41DE281D}"/>
              </a:ext>
            </a:extLst>
          </p:cNvPr>
          <p:cNvSpPr txBox="1"/>
          <p:nvPr/>
        </p:nvSpPr>
        <p:spPr>
          <a:xfrm>
            <a:off x="8251280" y="220300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148EA77F-0BFC-BCF6-CE5F-50C93BFD0881}"/>
              </a:ext>
            </a:extLst>
          </p:cNvPr>
          <p:cNvSpPr txBox="1"/>
          <p:nvPr/>
        </p:nvSpPr>
        <p:spPr>
          <a:xfrm>
            <a:off x="7869236" y="2842420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5EB6E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D77EC36B-CB53-9A48-D8BC-CA8AAFF20D6E}"/>
              </a:ext>
            </a:extLst>
          </p:cNvPr>
          <p:cNvSpPr txBox="1"/>
          <p:nvPr/>
        </p:nvSpPr>
        <p:spPr>
          <a:xfrm>
            <a:off x="7869236" y="4247371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5EB6E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C19485CC-927E-AD28-58A5-B8B5B64828FC}"/>
              </a:ext>
            </a:extLst>
          </p:cNvPr>
          <p:cNvSpPr txBox="1"/>
          <p:nvPr/>
        </p:nvSpPr>
        <p:spPr>
          <a:xfrm>
            <a:off x="7199155" y="5577961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5EB6E3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="" xmlns:a16="http://schemas.microsoft.com/office/drawing/2014/main" id="{4CA44593-0335-AE63-B3A4-0A247FA2B8AC}"/>
              </a:ext>
            </a:extLst>
          </p:cNvPr>
          <p:cNvSpPr/>
          <p:nvPr/>
        </p:nvSpPr>
        <p:spPr>
          <a:xfrm>
            <a:off x="6908802" y="312950"/>
            <a:ext cx="5283198" cy="968669"/>
          </a:xfrm>
          <a:custGeom>
            <a:avLst/>
            <a:gdLst>
              <a:gd name="connsiteX0" fmla="*/ 1804263 w 6405221"/>
              <a:gd name="connsiteY0" fmla="*/ 0 h 1174391"/>
              <a:gd name="connsiteX1" fmla="*/ 6405221 w 6405221"/>
              <a:gd name="connsiteY1" fmla="*/ 0 h 1174391"/>
              <a:gd name="connsiteX2" fmla="*/ 6405221 w 6405221"/>
              <a:gd name="connsiteY2" fmla="*/ 1174391 h 1174391"/>
              <a:gd name="connsiteX3" fmla="*/ 2960470 w 6405221"/>
              <a:gd name="connsiteY3" fmla="*/ 1174391 h 1174391"/>
              <a:gd name="connsiteX4" fmla="*/ 1804263 w 6405221"/>
              <a:gd name="connsiteY4" fmla="*/ 1174391 h 1174391"/>
              <a:gd name="connsiteX5" fmla="*/ 567593 w 6405221"/>
              <a:gd name="connsiteY5" fmla="*/ 1174391 h 1174391"/>
              <a:gd name="connsiteX6" fmla="*/ 0 w 6405221"/>
              <a:gd name="connsiteY6" fmla="*/ 592261 h 1174391"/>
              <a:gd name="connsiteX7" fmla="*/ 567593 w 6405221"/>
              <a:gd name="connsiteY7" fmla="*/ 10130 h 1174391"/>
              <a:gd name="connsiteX8" fmla="*/ 1804263 w 6405221"/>
              <a:gd name="connsiteY8" fmla="*/ 10130 h 11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221" h="1174391">
                <a:moveTo>
                  <a:pt x="1804263" y="0"/>
                </a:moveTo>
                <a:lnTo>
                  <a:pt x="6405221" y="0"/>
                </a:lnTo>
                <a:lnTo>
                  <a:pt x="6405221" y="1174391"/>
                </a:lnTo>
                <a:lnTo>
                  <a:pt x="2960470" y="1174391"/>
                </a:lnTo>
                <a:lnTo>
                  <a:pt x="1804263" y="1174391"/>
                </a:lnTo>
                <a:lnTo>
                  <a:pt x="567593" y="1174391"/>
                </a:lnTo>
                <a:cubicBezTo>
                  <a:pt x="254151" y="1174391"/>
                  <a:pt x="0" y="913780"/>
                  <a:pt x="0" y="592261"/>
                </a:cubicBezTo>
                <a:cubicBezTo>
                  <a:pt x="0" y="270741"/>
                  <a:pt x="254151" y="10130"/>
                  <a:pt x="567593" y="10130"/>
                </a:cubicBezTo>
                <a:lnTo>
                  <a:pt x="1804263" y="10130"/>
                </a:lnTo>
                <a:close/>
              </a:path>
            </a:pathLst>
          </a:cu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0D71B911-6A59-5F5A-D163-323A7D486B7A}"/>
              </a:ext>
            </a:extLst>
          </p:cNvPr>
          <p:cNvSpPr txBox="1"/>
          <p:nvPr/>
        </p:nvSpPr>
        <p:spPr>
          <a:xfrm>
            <a:off x="7299891" y="331531"/>
            <a:ext cx="270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3E6157D2-E875-856F-861F-2BCC2949F35A}"/>
              </a:ext>
            </a:extLst>
          </p:cNvPr>
          <p:cNvSpPr txBox="1"/>
          <p:nvPr/>
        </p:nvSpPr>
        <p:spPr>
          <a:xfrm>
            <a:off x="9059087" y="75649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0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catalogue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="" xmlns:a16="http://schemas.microsoft.com/office/drawing/2014/main" id="{12FD2230-2946-EC4B-786F-CD65B68D3BE6}"/>
              </a:ext>
            </a:extLst>
          </p:cNvPr>
          <p:cNvSpPr/>
          <p:nvPr/>
        </p:nvSpPr>
        <p:spPr>
          <a:xfrm>
            <a:off x="377001" y="725626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8A31FB27-5652-B4B0-F006-7A7631448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392" y="1620501"/>
            <a:ext cx="1422400" cy="4842933"/>
          </a:xfrm>
          <a:custGeom>
            <a:avLst/>
            <a:gdLst>
              <a:gd name="connsiteX0" fmla="*/ 0 w 1422400"/>
              <a:gd name="connsiteY0" fmla="*/ 0 h 4842933"/>
              <a:gd name="connsiteX1" fmla="*/ 1422400 w 1422400"/>
              <a:gd name="connsiteY1" fmla="*/ 0 h 4842933"/>
              <a:gd name="connsiteX2" fmla="*/ 1422400 w 1422400"/>
              <a:gd name="connsiteY2" fmla="*/ 4842933 h 4842933"/>
              <a:gd name="connsiteX3" fmla="*/ 0 w 1422400"/>
              <a:gd name="connsiteY3" fmla="*/ 4842933 h 4842933"/>
              <a:gd name="connsiteX4" fmla="*/ 0 w 1422400"/>
              <a:gd name="connsiteY4" fmla="*/ 0 h 484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4842933">
                <a:moveTo>
                  <a:pt x="0" y="0"/>
                </a:moveTo>
                <a:lnTo>
                  <a:pt x="1422400" y="0"/>
                </a:lnTo>
                <a:lnTo>
                  <a:pt x="1422400" y="4842933"/>
                </a:lnTo>
                <a:lnTo>
                  <a:pt x="0" y="484293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CEF309B0-18C9-BC0E-80C1-470D9B124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09" y="1620500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  <a:gd name="connsiteX5" fmla="*/ 0 w 5169266"/>
              <a:gd name="connsiteY5" fmla="*/ 0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21C4342B-A029-1E73-F4EB-96B152955E5A}"/>
              </a:ext>
            </a:extLst>
          </p:cNvPr>
          <p:cNvSpPr txBox="1"/>
          <p:nvPr/>
        </p:nvSpPr>
        <p:spPr>
          <a:xfrm>
            <a:off x="8808990" y="2936210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输入此处标题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22A98C2F-5CA6-FCCA-C189-9EB1EFC762C3}"/>
              </a:ext>
            </a:extLst>
          </p:cNvPr>
          <p:cNvSpPr txBox="1"/>
          <p:nvPr/>
        </p:nvSpPr>
        <p:spPr>
          <a:xfrm>
            <a:off x="8887820" y="345664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B5455DEC-2E74-5307-7CA1-FE08227818FC}"/>
              </a:ext>
            </a:extLst>
          </p:cNvPr>
          <p:cNvSpPr txBox="1"/>
          <p:nvPr/>
        </p:nvSpPr>
        <p:spPr>
          <a:xfrm>
            <a:off x="8808990" y="4340978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输入此处标题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8EB955FF-D84F-6EC8-AB9E-FA9563C7A3FE}"/>
              </a:ext>
            </a:extLst>
          </p:cNvPr>
          <p:cNvSpPr txBox="1"/>
          <p:nvPr/>
        </p:nvSpPr>
        <p:spPr>
          <a:xfrm>
            <a:off x="8887820" y="486141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88128D4B-D2EC-3EF5-23A1-6292C0E0A2F2}"/>
              </a:ext>
            </a:extLst>
          </p:cNvPr>
          <p:cNvSpPr txBox="1"/>
          <p:nvPr/>
        </p:nvSpPr>
        <p:spPr>
          <a:xfrm>
            <a:off x="8133061" y="5628798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输入此处标题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BD62FB9A-F33B-2940-8FAA-2DE78C518719}"/>
              </a:ext>
            </a:extLst>
          </p:cNvPr>
          <p:cNvSpPr txBox="1"/>
          <p:nvPr/>
        </p:nvSpPr>
        <p:spPr>
          <a:xfrm>
            <a:off x="8211891" y="614923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3880939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04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=""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670957D4-8649-2509-70C4-E0C3296848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378" y="1385218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958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="" xmlns:a16="http://schemas.microsoft.com/office/drawing/2014/main" id="{F6D28041-B968-34FF-2A81-DBB18E69CCB5}"/>
              </a:ext>
            </a:extLst>
          </p:cNvPr>
          <p:cNvSpPr/>
          <p:nvPr/>
        </p:nvSpPr>
        <p:spPr>
          <a:xfrm>
            <a:off x="5763677" y="2947874"/>
            <a:ext cx="7515002" cy="2683565"/>
          </a:xfrm>
          <a:prstGeom prst="roundRect">
            <a:avLst>
              <a:gd name="adj" fmla="val 50000"/>
            </a:avLst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06C0570-4910-9734-8C67-473CBF69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268" y="1879281"/>
            <a:ext cx="4013037" cy="348959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9580E6F3-0D2C-A0C7-7219-BDC6BA06BE3B}"/>
              </a:ext>
            </a:extLst>
          </p:cNvPr>
          <p:cNvSpPr txBox="1"/>
          <p:nvPr/>
        </p:nvSpPr>
        <p:spPr>
          <a:xfrm>
            <a:off x="804670" y="2313188"/>
            <a:ext cx="478407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984ECA6-D9D0-34A2-4DAE-AB44BCD2B8C2}"/>
              </a:ext>
            </a:extLst>
          </p:cNvPr>
          <p:cNvSpPr txBox="1"/>
          <p:nvPr/>
        </p:nvSpPr>
        <p:spPr>
          <a:xfrm>
            <a:off x="804670" y="1728413"/>
            <a:ext cx="300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BDCDAB22-B5A6-8BC7-0290-86003A13EAA9}"/>
              </a:ext>
            </a:extLst>
          </p:cNvPr>
          <p:cNvSpPr txBox="1"/>
          <p:nvPr/>
        </p:nvSpPr>
        <p:spPr>
          <a:xfrm>
            <a:off x="804670" y="4556795"/>
            <a:ext cx="478407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F5822B8-6DF7-C96B-21E1-61AC1CBB0976}"/>
              </a:ext>
            </a:extLst>
          </p:cNvPr>
          <p:cNvSpPr txBox="1"/>
          <p:nvPr/>
        </p:nvSpPr>
        <p:spPr>
          <a:xfrm>
            <a:off x="804670" y="3972020"/>
            <a:ext cx="300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E7E5E25-4C08-3B5D-466C-D53B4F4F0F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180" y="2078129"/>
            <a:ext cx="3642191" cy="2163527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E2D57ED9-83F5-3046-39CF-8A90C89549C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24AB15A4-E5AC-1307-343B-E4976877A274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6FD150B5-EB89-C287-41DA-0F951062B2AC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DAC666E6-5428-6B0C-69DC-CB3F0907C367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0383940E-5BE1-DDFB-7EC0-A17415496128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90226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="" xmlns:a16="http://schemas.microsoft.com/office/drawing/2014/main" id="{CAC7B3F6-A7C1-CE56-7EE3-BA43009FF7D5}"/>
              </a:ext>
            </a:extLst>
          </p:cNvPr>
          <p:cNvSpPr/>
          <p:nvPr/>
        </p:nvSpPr>
        <p:spPr>
          <a:xfrm>
            <a:off x="610359" y="2329936"/>
            <a:ext cx="2218972" cy="1668225"/>
          </a:xfrm>
          <a:prstGeom prst="roundRect">
            <a:avLst/>
          </a:prstGeom>
          <a:noFill/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A773E92-8748-D6C0-6A58-650EB2FC58E7}"/>
              </a:ext>
            </a:extLst>
          </p:cNvPr>
          <p:cNvSpPr/>
          <p:nvPr/>
        </p:nvSpPr>
        <p:spPr>
          <a:xfrm>
            <a:off x="942454" y="3578443"/>
            <a:ext cx="2680987" cy="6383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2976CF0-24BF-0B81-0533-FF47368A858F}"/>
              </a:ext>
            </a:extLst>
          </p:cNvPr>
          <p:cNvSpPr txBox="1"/>
          <p:nvPr/>
        </p:nvSpPr>
        <p:spPr>
          <a:xfrm>
            <a:off x="1229732" y="4322176"/>
            <a:ext cx="22189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702C55A5-E7B1-CF15-CA18-B28CEBF9A36B}"/>
              </a:ext>
            </a:extLst>
          </p:cNvPr>
          <p:cNvSpPr txBox="1"/>
          <p:nvPr/>
        </p:nvSpPr>
        <p:spPr>
          <a:xfrm>
            <a:off x="966150" y="3605324"/>
            <a:ext cx="298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16" name="图形 15">
            <a:extLst>
              <a:ext uri="{FF2B5EF4-FFF2-40B4-BE49-F238E27FC236}">
                <a16:creationId xmlns="" xmlns:a16="http://schemas.microsoft.com/office/drawing/2014/main" id="{328542DB-5194-988E-A118-C6F8C2F611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4456" y="2230047"/>
            <a:ext cx="711718" cy="71171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CD4B171E-A4BF-4882-550E-88FAE7706C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6076" y="2230047"/>
            <a:ext cx="711718" cy="711718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1C264E84-3A9C-EA7F-4333-6DE8C193C1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3986" y="2563763"/>
            <a:ext cx="711718" cy="711718"/>
          </a:xfrm>
          <a:prstGeom prst="rect">
            <a:avLst/>
          </a:prstGeom>
        </p:spPr>
      </p:pic>
      <p:sp>
        <p:nvSpPr>
          <p:cNvPr id="19" name="弧形 18">
            <a:extLst>
              <a:ext uri="{FF2B5EF4-FFF2-40B4-BE49-F238E27FC236}">
                <a16:creationId xmlns="" xmlns:a16="http://schemas.microsoft.com/office/drawing/2014/main" id="{57A4865A-884B-52E6-D3FB-2CBCAB98A455}"/>
              </a:ext>
            </a:extLst>
          </p:cNvPr>
          <p:cNvSpPr/>
          <p:nvPr/>
        </p:nvSpPr>
        <p:spPr>
          <a:xfrm rot="8161192">
            <a:off x="3441698" y="2049965"/>
            <a:ext cx="2263338" cy="2320131"/>
          </a:xfrm>
          <a:prstGeom prst="arc">
            <a:avLst/>
          </a:prstGeom>
          <a:ln>
            <a:solidFill>
              <a:srgbClr val="5EB6E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="" xmlns:a16="http://schemas.microsoft.com/office/drawing/2014/main" id="{B26D3CDB-34F0-1478-424F-26A14E7CAE7C}"/>
              </a:ext>
            </a:extLst>
          </p:cNvPr>
          <p:cNvSpPr/>
          <p:nvPr/>
        </p:nvSpPr>
        <p:spPr>
          <a:xfrm>
            <a:off x="4216198" y="1963904"/>
            <a:ext cx="2218972" cy="1668225"/>
          </a:xfrm>
          <a:prstGeom prst="roundRect">
            <a:avLst/>
          </a:prstGeom>
          <a:noFill/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1E632D91-7A68-4AE1-13C3-7A1FED4A093B}"/>
              </a:ext>
            </a:extLst>
          </p:cNvPr>
          <p:cNvSpPr txBox="1"/>
          <p:nvPr/>
        </p:nvSpPr>
        <p:spPr>
          <a:xfrm>
            <a:off x="5458209" y="3998161"/>
            <a:ext cx="2062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27" name="弧形 26">
            <a:extLst>
              <a:ext uri="{FF2B5EF4-FFF2-40B4-BE49-F238E27FC236}">
                <a16:creationId xmlns="" xmlns:a16="http://schemas.microsoft.com/office/drawing/2014/main" id="{B61D750A-7A51-91BD-6E47-69DF87076D21}"/>
              </a:ext>
            </a:extLst>
          </p:cNvPr>
          <p:cNvSpPr/>
          <p:nvPr/>
        </p:nvSpPr>
        <p:spPr>
          <a:xfrm rot="8161192">
            <a:off x="8157984" y="1964580"/>
            <a:ext cx="2263338" cy="2320131"/>
          </a:xfrm>
          <a:prstGeom prst="arc">
            <a:avLst/>
          </a:prstGeom>
          <a:ln>
            <a:solidFill>
              <a:srgbClr val="5EB6E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="" xmlns:a16="http://schemas.microsoft.com/office/drawing/2014/main" id="{4E56411E-CCB7-F385-15F2-852FF1696A73}"/>
              </a:ext>
            </a:extLst>
          </p:cNvPr>
          <p:cNvSpPr/>
          <p:nvPr/>
        </p:nvSpPr>
        <p:spPr>
          <a:xfrm>
            <a:off x="8590829" y="2018278"/>
            <a:ext cx="2218972" cy="1668225"/>
          </a:xfrm>
          <a:prstGeom prst="roundRect">
            <a:avLst/>
          </a:prstGeom>
          <a:noFill/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6B0E647D-89A5-FD12-BC9B-D4D8D00439CB}"/>
              </a:ext>
            </a:extLst>
          </p:cNvPr>
          <p:cNvSpPr txBox="1"/>
          <p:nvPr/>
        </p:nvSpPr>
        <p:spPr>
          <a:xfrm>
            <a:off x="9541520" y="4309703"/>
            <a:ext cx="2062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D9C39A52-8303-40DF-1569-EF4703670208}"/>
              </a:ext>
            </a:extLst>
          </p:cNvPr>
          <p:cNvSpPr/>
          <p:nvPr/>
        </p:nvSpPr>
        <p:spPr>
          <a:xfrm>
            <a:off x="5151728" y="3273254"/>
            <a:ext cx="2680987" cy="6383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36CCFF8E-CA24-BC0E-BAF0-909E322B8980}"/>
              </a:ext>
            </a:extLst>
          </p:cNvPr>
          <p:cNvSpPr txBox="1"/>
          <p:nvPr/>
        </p:nvSpPr>
        <p:spPr>
          <a:xfrm>
            <a:off x="5175424" y="3300135"/>
            <a:ext cx="298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10A4659A-3327-E29E-DACE-B5D87316F2D9}"/>
              </a:ext>
            </a:extLst>
          </p:cNvPr>
          <p:cNvSpPr/>
          <p:nvPr/>
        </p:nvSpPr>
        <p:spPr>
          <a:xfrm>
            <a:off x="9181477" y="3266113"/>
            <a:ext cx="2680987" cy="6383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2C790019-48C9-86FE-A93A-CA6BFF1DF22E}"/>
              </a:ext>
            </a:extLst>
          </p:cNvPr>
          <p:cNvSpPr txBox="1"/>
          <p:nvPr/>
        </p:nvSpPr>
        <p:spPr>
          <a:xfrm>
            <a:off x="9205173" y="3292994"/>
            <a:ext cx="298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6ED96FC6-E36A-FCAA-7A3F-9C7D170792A7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B6B693FF-EAF0-3468-A59E-B06FEFE2B5FA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EBB05E53-EC70-F685-DCC6-F3846034BCEF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C27F0034-C1C6-C4FB-9547-F743F3CAF911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B518037F-3AA7-A845-AEDA-5E74C86584A1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307356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AC7B107D-6AA8-5DD1-6CED-EA2898B24E00}"/>
              </a:ext>
            </a:extLst>
          </p:cNvPr>
          <p:cNvSpPr/>
          <p:nvPr/>
        </p:nvSpPr>
        <p:spPr>
          <a:xfrm>
            <a:off x="0" y="5467460"/>
            <a:ext cx="7551233" cy="702140"/>
          </a:xfrm>
          <a:custGeom>
            <a:avLst/>
            <a:gdLst>
              <a:gd name="connsiteX0" fmla="*/ 0 w 7852228"/>
              <a:gd name="connsiteY0" fmla="*/ 1175658 h 1175658"/>
              <a:gd name="connsiteX1" fmla="*/ 1277257 w 7852228"/>
              <a:gd name="connsiteY1" fmla="*/ 116115 h 1175658"/>
              <a:gd name="connsiteX2" fmla="*/ 2409371 w 7852228"/>
              <a:gd name="connsiteY2" fmla="*/ 1045029 h 1175658"/>
              <a:gd name="connsiteX3" fmla="*/ 3686628 w 7852228"/>
              <a:gd name="connsiteY3" fmla="*/ 130629 h 1175658"/>
              <a:gd name="connsiteX4" fmla="*/ 4601028 w 7852228"/>
              <a:gd name="connsiteY4" fmla="*/ 957943 h 1175658"/>
              <a:gd name="connsiteX5" fmla="*/ 6342743 w 7852228"/>
              <a:gd name="connsiteY5" fmla="*/ 0 h 1175658"/>
              <a:gd name="connsiteX6" fmla="*/ 6937828 w 7852228"/>
              <a:gd name="connsiteY6" fmla="*/ 1117600 h 1175658"/>
              <a:gd name="connsiteX7" fmla="*/ 7852228 w 7852228"/>
              <a:gd name="connsiteY7" fmla="*/ 116115 h 1175658"/>
              <a:gd name="connsiteX0" fmla="*/ 0 w 9397111"/>
              <a:gd name="connsiteY0" fmla="*/ 1175658 h 1175658"/>
              <a:gd name="connsiteX1" fmla="*/ 1277257 w 9397111"/>
              <a:gd name="connsiteY1" fmla="*/ 116115 h 1175658"/>
              <a:gd name="connsiteX2" fmla="*/ 2409371 w 9397111"/>
              <a:gd name="connsiteY2" fmla="*/ 1045029 h 1175658"/>
              <a:gd name="connsiteX3" fmla="*/ 3686628 w 9397111"/>
              <a:gd name="connsiteY3" fmla="*/ 130629 h 1175658"/>
              <a:gd name="connsiteX4" fmla="*/ 4601028 w 9397111"/>
              <a:gd name="connsiteY4" fmla="*/ 957943 h 1175658"/>
              <a:gd name="connsiteX5" fmla="*/ 6342743 w 9397111"/>
              <a:gd name="connsiteY5" fmla="*/ 0 h 1175658"/>
              <a:gd name="connsiteX6" fmla="*/ 6937828 w 9397111"/>
              <a:gd name="connsiteY6" fmla="*/ 1117600 h 1175658"/>
              <a:gd name="connsiteX7" fmla="*/ 9397111 w 9397111"/>
              <a:gd name="connsiteY7" fmla="*/ 182683 h 1175658"/>
              <a:gd name="connsiteX0" fmla="*/ 0 w 8265647"/>
              <a:gd name="connsiteY0" fmla="*/ 1175658 h 1175658"/>
              <a:gd name="connsiteX1" fmla="*/ 1277257 w 8265647"/>
              <a:gd name="connsiteY1" fmla="*/ 116115 h 1175658"/>
              <a:gd name="connsiteX2" fmla="*/ 2409371 w 8265647"/>
              <a:gd name="connsiteY2" fmla="*/ 1045029 h 1175658"/>
              <a:gd name="connsiteX3" fmla="*/ 3686628 w 8265647"/>
              <a:gd name="connsiteY3" fmla="*/ 130629 h 1175658"/>
              <a:gd name="connsiteX4" fmla="*/ 4601028 w 8265647"/>
              <a:gd name="connsiteY4" fmla="*/ 957943 h 1175658"/>
              <a:gd name="connsiteX5" fmla="*/ 6342743 w 8265647"/>
              <a:gd name="connsiteY5" fmla="*/ 0 h 1175658"/>
              <a:gd name="connsiteX6" fmla="*/ 6937828 w 8265647"/>
              <a:gd name="connsiteY6" fmla="*/ 1117600 h 1175658"/>
              <a:gd name="connsiteX7" fmla="*/ 8265647 w 8265647"/>
              <a:gd name="connsiteY7" fmla="*/ 582093 h 1175658"/>
              <a:gd name="connsiteX0" fmla="*/ 0 w 8265647"/>
              <a:gd name="connsiteY0" fmla="*/ 1175658 h 1175658"/>
              <a:gd name="connsiteX1" fmla="*/ 1277257 w 8265647"/>
              <a:gd name="connsiteY1" fmla="*/ 116115 h 1175658"/>
              <a:gd name="connsiteX2" fmla="*/ 2409371 w 8265647"/>
              <a:gd name="connsiteY2" fmla="*/ 1045029 h 1175658"/>
              <a:gd name="connsiteX3" fmla="*/ 3686628 w 8265647"/>
              <a:gd name="connsiteY3" fmla="*/ 130629 h 1175658"/>
              <a:gd name="connsiteX4" fmla="*/ 4601028 w 8265647"/>
              <a:gd name="connsiteY4" fmla="*/ 957943 h 1175658"/>
              <a:gd name="connsiteX5" fmla="*/ 6342743 w 8265647"/>
              <a:gd name="connsiteY5" fmla="*/ 0 h 1175658"/>
              <a:gd name="connsiteX6" fmla="*/ 6937828 w 8265647"/>
              <a:gd name="connsiteY6" fmla="*/ 1117600 h 1175658"/>
              <a:gd name="connsiteX7" fmla="*/ 8265647 w 8265647"/>
              <a:gd name="connsiteY7" fmla="*/ 582093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5647" h="1175658">
                <a:moveTo>
                  <a:pt x="0" y="1175658"/>
                </a:moveTo>
                <a:lnTo>
                  <a:pt x="1277257" y="116115"/>
                </a:lnTo>
                <a:lnTo>
                  <a:pt x="2409371" y="1045029"/>
                </a:lnTo>
                <a:lnTo>
                  <a:pt x="3686628" y="130629"/>
                </a:lnTo>
                <a:lnTo>
                  <a:pt x="4601028" y="957943"/>
                </a:lnTo>
                <a:lnTo>
                  <a:pt x="6342743" y="0"/>
                </a:lnTo>
                <a:lnTo>
                  <a:pt x="6937828" y="1117600"/>
                </a:lnTo>
                <a:cubicBezTo>
                  <a:pt x="7242628" y="783772"/>
                  <a:pt x="7960848" y="716218"/>
                  <a:pt x="8265647" y="582093"/>
                </a:cubicBezTo>
              </a:path>
            </a:pathLst>
          </a:custGeom>
          <a:noFill/>
          <a:ln w="28575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CDC9C5FC-55A8-1898-F601-1392BD52E8B3}"/>
              </a:ext>
            </a:extLst>
          </p:cNvPr>
          <p:cNvSpPr/>
          <p:nvPr/>
        </p:nvSpPr>
        <p:spPr>
          <a:xfrm>
            <a:off x="6241669" y="6038148"/>
            <a:ext cx="220546" cy="220545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31ADF475-62AD-8669-84C3-2C658C432328}"/>
              </a:ext>
            </a:extLst>
          </p:cNvPr>
          <p:cNvSpPr/>
          <p:nvPr/>
        </p:nvSpPr>
        <p:spPr>
          <a:xfrm>
            <a:off x="2083631" y="5968125"/>
            <a:ext cx="220546" cy="220545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51299FD5-D26A-70B4-C536-B728472E8A68}"/>
              </a:ext>
            </a:extLst>
          </p:cNvPr>
          <p:cNvSpPr/>
          <p:nvPr/>
        </p:nvSpPr>
        <p:spPr>
          <a:xfrm>
            <a:off x="1044692" y="5467460"/>
            <a:ext cx="220546" cy="220545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A1D6384A-BF36-7E16-1C85-847BFB159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0" y="2123636"/>
            <a:ext cx="4252752" cy="369804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E9723515-B2F0-BFF9-C296-E5AB49A0F7DA}"/>
              </a:ext>
            </a:extLst>
          </p:cNvPr>
          <p:cNvSpPr txBox="1"/>
          <p:nvPr/>
        </p:nvSpPr>
        <p:spPr>
          <a:xfrm>
            <a:off x="8058459" y="2324813"/>
            <a:ext cx="309496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6F395CA-DCE1-EC90-4C58-2CAE9D4BA8FD}"/>
              </a:ext>
            </a:extLst>
          </p:cNvPr>
          <p:cNvSpPr txBox="1"/>
          <p:nvPr/>
        </p:nvSpPr>
        <p:spPr>
          <a:xfrm>
            <a:off x="5482689" y="2360125"/>
            <a:ext cx="305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CD762B7C-308D-60FF-08CF-37224BA62997}"/>
              </a:ext>
            </a:extLst>
          </p:cNvPr>
          <p:cNvSpPr txBox="1"/>
          <p:nvPr/>
        </p:nvSpPr>
        <p:spPr>
          <a:xfrm>
            <a:off x="8051359" y="3906434"/>
            <a:ext cx="3054127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23BF56B1-CDC7-7167-5848-1234E77F4562}"/>
              </a:ext>
            </a:extLst>
          </p:cNvPr>
          <p:cNvSpPr txBox="1"/>
          <p:nvPr/>
        </p:nvSpPr>
        <p:spPr>
          <a:xfrm>
            <a:off x="5482689" y="3922818"/>
            <a:ext cx="305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25" name="图形 24">
            <a:extLst>
              <a:ext uri="{FF2B5EF4-FFF2-40B4-BE49-F238E27FC236}">
                <a16:creationId xmlns="" xmlns:a16="http://schemas.microsoft.com/office/drawing/2014/main" id="{E3ABEDAF-AEDE-DF49-A449-87FB173EE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962" y="5516770"/>
            <a:ext cx="711718" cy="711718"/>
          </a:xfrm>
          <a:prstGeom prst="rect">
            <a:avLst/>
          </a:prstGeom>
        </p:spPr>
      </p:pic>
      <p:pic>
        <p:nvPicPr>
          <p:cNvPr id="26" name="图形 25">
            <a:extLst>
              <a:ext uri="{FF2B5EF4-FFF2-40B4-BE49-F238E27FC236}">
                <a16:creationId xmlns="" xmlns:a16="http://schemas.microsoft.com/office/drawing/2014/main" id="{C377C719-3DB4-F398-EC19-02FB79CAC0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17530" y="5516770"/>
            <a:ext cx="711718" cy="711718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="" xmlns:a16="http://schemas.microsoft.com/office/drawing/2014/main" id="{0EF216B8-129B-DDB6-AAF7-944FE76B17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5097" y="5516770"/>
            <a:ext cx="711718" cy="7117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CD8E53E-2D45-83C3-F2D3-7D8D978D01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581" y="2324812"/>
            <a:ext cx="3962710" cy="2305527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A63BF76C-86F4-7107-B375-23955F10B385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B4E6F181-D9EA-01CD-A31C-B60374A141D5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556E4C40-1BF8-26D2-E987-E5553BD260EA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080D3ABE-7E3F-918E-44C7-EFBA2B509F42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1B354DC7-E75D-91BA-5CEE-4498312BFA6D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339042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2116EA9-C21C-655B-56C0-49D0B324EE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943" y="1526525"/>
            <a:ext cx="7711058" cy="490216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AB7E1E7-3AFA-2F91-2331-6D0D06365400}"/>
              </a:ext>
            </a:extLst>
          </p:cNvPr>
          <p:cNvSpPr/>
          <p:nvPr/>
        </p:nvSpPr>
        <p:spPr>
          <a:xfrm>
            <a:off x="582826" y="1948070"/>
            <a:ext cx="10030608" cy="4042873"/>
          </a:xfrm>
          <a:prstGeom prst="rect">
            <a:avLst/>
          </a:prstGeom>
          <a:solidFill>
            <a:srgbClr val="5EB6E3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D42531D4-60C0-7E7D-9E8B-C5B363884FE3}"/>
              </a:ext>
            </a:extLst>
          </p:cNvPr>
          <p:cNvSpPr txBox="1"/>
          <p:nvPr/>
        </p:nvSpPr>
        <p:spPr>
          <a:xfrm>
            <a:off x="3677476" y="2223183"/>
            <a:ext cx="693595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C88254C-A57D-8995-DDF6-4FDCAF609E82}"/>
              </a:ext>
            </a:extLst>
          </p:cNvPr>
          <p:cNvSpPr txBox="1"/>
          <p:nvPr/>
        </p:nvSpPr>
        <p:spPr>
          <a:xfrm>
            <a:off x="756243" y="2223183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40508659-98D2-5C59-FF55-D136C293137A}"/>
              </a:ext>
            </a:extLst>
          </p:cNvPr>
          <p:cNvSpPr txBox="1"/>
          <p:nvPr/>
        </p:nvSpPr>
        <p:spPr>
          <a:xfrm>
            <a:off x="3677476" y="3211292"/>
            <a:ext cx="693595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A0593461-B129-EC51-0A23-663027026142}"/>
              </a:ext>
            </a:extLst>
          </p:cNvPr>
          <p:cNvSpPr txBox="1"/>
          <p:nvPr/>
        </p:nvSpPr>
        <p:spPr>
          <a:xfrm>
            <a:off x="756243" y="3211292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61547C55-F788-5213-750E-169AF8400ED0}"/>
              </a:ext>
            </a:extLst>
          </p:cNvPr>
          <p:cNvSpPr txBox="1"/>
          <p:nvPr/>
        </p:nvSpPr>
        <p:spPr>
          <a:xfrm>
            <a:off x="3677476" y="4199401"/>
            <a:ext cx="693595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82508C36-E30A-9718-32E8-FDD3B0403535}"/>
              </a:ext>
            </a:extLst>
          </p:cNvPr>
          <p:cNvSpPr txBox="1"/>
          <p:nvPr/>
        </p:nvSpPr>
        <p:spPr>
          <a:xfrm>
            <a:off x="756243" y="4199401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DEFFB541-730D-5C7E-AEDC-0B386BC54309}"/>
              </a:ext>
            </a:extLst>
          </p:cNvPr>
          <p:cNvSpPr txBox="1"/>
          <p:nvPr/>
        </p:nvSpPr>
        <p:spPr>
          <a:xfrm>
            <a:off x="3677476" y="5187510"/>
            <a:ext cx="693595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61F5D506-6EC0-915B-10D1-FF67E3521265}"/>
              </a:ext>
            </a:extLst>
          </p:cNvPr>
          <p:cNvSpPr txBox="1"/>
          <p:nvPr/>
        </p:nvSpPr>
        <p:spPr>
          <a:xfrm>
            <a:off x="756243" y="5187510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9BB0D11A-5AC0-9985-B75A-2C69E6E9CD36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A6ED0657-32DE-CA9C-BFC2-B59915E8D92D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9627389F-516E-C569-ED59-B2BA7BF32EB0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120447EB-8749-F978-1DCD-2FCB9032EA0E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D7AFE4B1-F843-2570-A2CB-95F033AF50CF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625594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5360276"/>
            <a:ext cx="12192000" cy="1497724"/>
          </a:xfrm>
          <a:prstGeom prst="rect">
            <a:avLst/>
          </a:prstGeom>
          <a:solidFill>
            <a:srgbClr val="DC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流程图: 延期 4">
            <a:extLst>
              <a:ext uri="{FF2B5EF4-FFF2-40B4-BE49-F238E27FC236}">
                <a16:creationId xmlns="" xmlns:a16="http://schemas.microsoft.com/office/drawing/2014/main" id="{A16CEB0A-7990-87AD-A451-BF24FA7E070C}"/>
              </a:ext>
            </a:extLst>
          </p:cNvPr>
          <p:cNvSpPr/>
          <p:nvPr/>
        </p:nvSpPr>
        <p:spPr>
          <a:xfrm rot="16200000">
            <a:off x="652290" y="1424151"/>
            <a:ext cx="4875487" cy="4761186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流程图: 延期 5">
            <a:extLst>
              <a:ext uri="{FF2B5EF4-FFF2-40B4-BE49-F238E27FC236}">
                <a16:creationId xmlns="" xmlns:a16="http://schemas.microsoft.com/office/drawing/2014/main" id="{04135624-59A0-CAEE-4B57-63E8FA85515D}"/>
              </a:ext>
            </a:extLst>
          </p:cNvPr>
          <p:cNvSpPr/>
          <p:nvPr/>
        </p:nvSpPr>
        <p:spPr>
          <a:xfrm rot="16200000">
            <a:off x="489380" y="1608082"/>
            <a:ext cx="4875487" cy="4761186"/>
          </a:xfrm>
          <a:prstGeom prst="flowChartDelay">
            <a:avLst/>
          </a:prstGeom>
          <a:solidFill>
            <a:srgbClr val="5EB6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EAFA6006-8B2B-4A5E-0BBC-A1D428B8B69D}"/>
              </a:ext>
            </a:extLst>
          </p:cNvPr>
          <p:cNvSpPr/>
          <p:nvPr/>
        </p:nvSpPr>
        <p:spPr>
          <a:xfrm>
            <a:off x="211403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ECD909FF-4B8D-9A00-AA4E-9079BD44470F}"/>
              </a:ext>
            </a:extLst>
          </p:cNvPr>
          <p:cNvSpPr/>
          <p:nvPr/>
        </p:nvSpPr>
        <p:spPr>
          <a:xfrm>
            <a:off x="11824095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2FB9EA17-CB72-BC47-6154-0156D6EAA62F}"/>
              </a:ext>
            </a:extLst>
          </p:cNvPr>
          <p:cNvCxnSpPr>
            <a:cxnSpLocks/>
          </p:cNvCxnSpPr>
          <p:nvPr/>
        </p:nvCxnSpPr>
        <p:spPr>
          <a:xfrm>
            <a:off x="11884736" y="2339085"/>
            <a:ext cx="0" cy="302119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6108A252-E110-9EC0-9FA0-873D34D52C7F}"/>
              </a:ext>
            </a:extLst>
          </p:cNvPr>
          <p:cNvSpPr/>
          <p:nvPr/>
        </p:nvSpPr>
        <p:spPr>
          <a:xfrm>
            <a:off x="11824095" y="2267426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AC45BB1-51CD-3A12-A357-B248DF18F118}"/>
              </a:ext>
            </a:extLst>
          </p:cNvPr>
          <p:cNvSpPr txBox="1"/>
          <p:nvPr/>
        </p:nvSpPr>
        <p:spPr>
          <a:xfrm>
            <a:off x="5678129" y="1627885"/>
            <a:ext cx="5656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EB6E3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EC6E004C-A146-70ED-4C3C-1BFDD55941C8}"/>
              </a:ext>
            </a:extLst>
          </p:cNvPr>
          <p:cNvSpPr txBox="1"/>
          <p:nvPr/>
        </p:nvSpPr>
        <p:spPr>
          <a:xfrm>
            <a:off x="-54858" y="60059"/>
            <a:ext cx="10725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0" i="0" dirty="0">
                <a:solidFill>
                  <a:srgbClr val="5EB6E3">
                    <a:alpha val="5000"/>
                  </a:srgbClr>
                </a:solidFill>
                <a:effectLst/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F3B994A9-CA96-969A-591C-629530DBEF6D}"/>
              </a:ext>
            </a:extLst>
          </p:cNvPr>
          <p:cNvSpPr txBox="1"/>
          <p:nvPr/>
        </p:nvSpPr>
        <p:spPr>
          <a:xfrm>
            <a:off x="5796407" y="4180669"/>
            <a:ext cx="578917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C4EDBFAC-0BF4-D182-8B6B-F705ADF54247}"/>
              </a:ext>
            </a:extLst>
          </p:cNvPr>
          <p:cNvSpPr/>
          <p:nvPr/>
        </p:nvSpPr>
        <p:spPr>
          <a:xfrm>
            <a:off x="5878464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21F91FE1-2EA7-842B-E74C-C5A5AB0FB248}"/>
              </a:ext>
            </a:extLst>
          </p:cNvPr>
          <p:cNvSpPr/>
          <p:nvPr/>
        </p:nvSpPr>
        <p:spPr>
          <a:xfrm>
            <a:off x="9198077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7BA50C8A-17D3-AD99-02F1-C00FAEEF34DA}"/>
              </a:ext>
            </a:extLst>
          </p:cNvPr>
          <p:cNvSpPr txBox="1"/>
          <p:nvPr/>
        </p:nvSpPr>
        <p:spPr>
          <a:xfrm>
            <a:off x="5788344" y="2801221"/>
            <a:ext cx="53922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E1C60B63-7600-FE9E-AF11-2AE864937868}"/>
              </a:ext>
            </a:extLst>
          </p:cNvPr>
          <p:cNvSpPr txBox="1"/>
          <p:nvPr/>
        </p:nvSpPr>
        <p:spPr>
          <a:xfrm>
            <a:off x="5886165" y="3461907"/>
            <a:ext cx="237980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主讲人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优品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D3102BB5-644B-E9A3-114D-A83587620B88}"/>
              </a:ext>
            </a:extLst>
          </p:cNvPr>
          <p:cNvSpPr txBox="1"/>
          <p:nvPr/>
        </p:nvSpPr>
        <p:spPr>
          <a:xfrm>
            <a:off x="9187637" y="3461907"/>
            <a:ext cx="23875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演讲时间：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20XX.05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0AA1E5EB-353E-92C6-17EA-EAF6005980EC}"/>
              </a:ext>
            </a:extLst>
          </p:cNvPr>
          <p:cNvSpPr/>
          <p:nvPr/>
        </p:nvSpPr>
        <p:spPr>
          <a:xfrm>
            <a:off x="4932351" y="2243141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A839835D-D150-E36A-5E1D-0E145F8D41A8}"/>
              </a:ext>
            </a:extLst>
          </p:cNvPr>
          <p:cNvSpPr/>
          <p:nvPr/>
        </p:nvSpPr>
        <p:spPr>
          <a:xfrm>
            <a:off x="5368521" y="3598304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A8CC3F14-7670-8B8D-8D2A-676113DC7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2833" y="1679208"/>
            <a:ext cx="4545738" cy="4654869"/>
          </a:xfrm>
          <a:custGeom>
            <a:avLst/>
            <a:gdLst>
              <a:gd name="connsiteX0" fmla="*/ 2380592 w 4761185"/>
              <a:gd name="connsiteY0" fmla="*/ 0 h 4875488"/>
              <a:gd name="connsiteX1" fmla="*/ 0 w 4761185"/>
              <a:gd name="connsiteY1" fmla="*/ 2437744 h 4875488"/>
              <a:gd name="connsiteX2" fmla="*/ 0 w 4761185"/>
              <a:gd name="connsiteY2" fmla="*/ 4875488 h 4875488"/>
              <a:gd name="connsiteX3" fmla="*/ 4761185 w 4761185"/>
              <a:gd name="connsiteY3" fmla="*/ 4875488 h 4875488"/>
              <a:gd name="connsiteX4" fmla="*/ 4761185 w 4761185"/>
              <a:gd name="connsiteY4" fmla="*/ 2437744 h 4875488"/>
              <a:gd name="connsiteX5" fmla="*/ 2380592 w 4761185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5" h="4875488">
                <a:moveTo>
                  <a:pt x="2380592" y="0"/>
                </a:moveTo>
                <a:cubicBezTo>
                  <a:pt x="1065828" y="0"/>
                  <a:pt x="0" y="1091415"/>
                  <a:pt x="0" y="2437744"/>
                </a:cubicBezTo>
                <a:lnTo>
                  <a:pt x="0" y="4875488"/>
                </a:lnTo>
                <a:lnTo>
                  <a:pt x="4761185" y="4875488"/>
                </a:lnTo>
                <a:lnTo>
                  <a:pt x="4761185" y="2437744"/>
                </a:lnTo>
                <a:cubicBezTo>
                  <a:pt x="4761185" y="1091415"/>
                  <a:pt x="3695357" y="0"/>
                  <a:pt x="2380592" y="0"/>
                </a:cubicBezTo>
                <a:close/>
              </a:path>
            </a:pathLst>
          </a:cu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CE18FC81-36E9-113C-8345-5D522C492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27344" y="92155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0AC85E20-9409-4A90-491D-DB303761C720}"/>
              </a:ext>
            </a:extLst>
          </p:cNvPr>
          <p:cNvSpPr txBox="1"/>
          <p:nvPr/>
        </p:nvSpPr>
        <p:spPr>
          <a:xfrm>
            <a:off x="5828430" y="5483247"/>
            <a:ext cx="6235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0" i="0" dirty="0">
                <a:solidFill>
                  <a:schemeClr val="bg1">
                    <a:alpha val="73000"/>
                  </a:schemeClr>
                </a:solidFill>
                <a:effectLst/>
                <a:cs typeface="+mn-ea"/>
                <a:sym typeface="+mn-lt"/>
              </a:rPr>
              <a:t>Health care</a:t>
            </a:r>
            <a:endParaRPr lang="zh-CN" altLang="en-US" sz="8000" dirty="0">
              <a:solidFill>
                <a:schemeClr val="bg1">
                  <a:alpha val="73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941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8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60F55F77-02AE-9F0B-97CA-1BA7D71CA7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8735" y="1389047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01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=""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95446" y="1457608"/>
            <a:ext cx="218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2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ECD909FF-4B8D-9A00-AA4E-9079BD44470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2FB9EA17-CB72-BC47-6154-0156D6EAA62F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6108A252-E110-9EC0-9FA0-873D34D52C7F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流程图: 延期 25">
            <a:extLst>
              <a:ext uri="{FF2B5EF4-FFF2-40B4-BE49-F238E27FC236}">
                <a16:creationId xmlns="" xmlns:a16="http://schemas.microsoft.com/office/drawing/2014/main" id="{275494A5-894F-A16B-3130-993163ECE334}"/>
              </a:ext>
            </a:extLst>
          </p:cNvPr>
          <p:cNvSpPr/>
          <p:nvPr/>
        </p:nvSpPr>
        <p:spPr>
          <a:xfrm rot="16200000">
            <a:off x="920312" y="1424151"/>
            <a:ext cx="4875487" cy="4761186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流程图: 延期 26">
            <a:extLst>
              <a:ext uri="{FF2B5EF4-FFF2-40B4-BE49-F238E27FC236}">
                <a16:creationId xmlns="" xmlns:a16="http://schemas.microsoft.com/office/drawing/2014/main" id="{B769EC3B-835B-27FA-7093-204A2343CF48}"/>
              </a:ext>
            </a:extLst>
          </p:cNvPr>
          <p:cNvSpPr/>
          <p:nvPr/>
        </p:nvSpPr>
        <p:spPr>
          <a:xfrm rot="16200000">
            <a:off x="757402" y="1608082"/>
            <a:ext cx="4875487" cy="4761186"/>
          </a:xfrm>
          <a:prstGeom prst="flowChartDelay">
            <a:avLst/>
          </a:prstGeom>
          <a:solidFill>
            <a:srgbClr val="5EB6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00CBF58C-A1F7-66BD-6C30-ECE1F8A20F66}"/>
              </a:ext>
            </a:extLst>
          </p:cNvPr>
          <p:cNvGrpSpPr/>
          <p:nvPr/>
        </p:nvGrpSpPr>
        <p:grpSpPr>
          <a:xfrm>
            <a:off x="5245826" y="2259667"/>
            <a:ext cx="1395547" cy="143317"/>
            <a:chOff x="5245826" y="2259667"/>
            <a:chExt cx="1395547" cy="143317"/>
          </a:xfrm>
          <a:solidFill>
            <a:srgbClr val="5EB6E3"/>
          </a:solidFill>
        </p:grpSpPr>
        <p:cxnSp>
          <p:nvCxnSpPr>
            <p:cNvPr id="39" name="直接连接符 38">
              <a:extLst>
                <a:ext uri="{FF2B5EF4-FFF2-40B4-BE49-F238E27FC236}">
                  <a16:creationId xmlns="" xmlns:a16="http://schemas.microsoft.com/office/drawing/2014/main" id="{D0D10A95-F2EB-F88E-4AC1-B54DC593191E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 flipV="1">
              <a:off x="5245826" y="2331325"/>
              <a:ext cx="1252230" cy="1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DDCDA750-F924-721B-AC29-6E68FA688916}"/>
                </a:ext>
              </a:extLst>
            </p:cNvPr>
            <p:cNvSpPr/>
            <p:nvPr/>
          </p:nvSpPr>
          <p:spPr>
            <a:xfrm>
              <a:off x="6498056" y="225966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DB38BE9B-50F1-3C32-3EC9-F061953EBDD2}"/>
              </a:ext>
            </a:extLst>
          </p:cNvPr>
          <p:cNvSpPr txBox="1"/>
          <p:nvPr/>
        </p:nvSpPr>
        <p:spPr>
          <a:xfrm>
            <a:off x="6760479" y="2020641"/>
            <a:ext cx="2872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2D9DAA66-E686-7CB0-04C2-8187FE7C8D71}"/>
              </a:ext>
            </a:extLst>
          </p:cNvPr>
          <p:cNvGrpSpPr/>
          <p:nvPr/>
        </p:nvGrpSpPr>
        <p:grpSpPr>
          <a:xfrm rot="10800000">
            <a:off x="10790057" y="5917298"/>
            <a:ext cx="1395547" cy="143317"/>
            <a:chOff x="5245826" y="2259667"/>
            <a:chExt cx="1395547" cy="143317"/>
          </a:xfrm>
          <a:solidFill>
            <a:srgbClr val="5EB6E3"/>
          </a:solidFill>
        </p:grpSpPr>
        <p:cxnSp>
          <p:nvCxnSpPr>
            <p:cNvPr id="43" name="直接连接符 42">
              <a:extLst>
                <a:ext uri="{FF2B5EF4-FFF2-40B4-BE49-F238E27FC236}">
                  <a16:creationId xmlns="" xmlns:a16="http://schemas.microsoft.com/office/drawing/2014/main" id="{1F8CF882-08CE-0572-A944-6C4BDECAA6F5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 flipH="1" flipV="1">
              <a:off x="5245826" y="2331325"/>
              <a:ext cx="1252230" cy="1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79AFD614-95F4-2049-43BB-7F9DE2C0F655}"/>
                </a:ext>
              </a:extLst>
            </p:cNvPr>
            <p:cNvSpPr/>
            <p:nvPr/>
          </p:nvSpPr>
          <p:spPr>
            <a:xfrm>
              <a:off x="6498056" y="225966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EC83BA3D-2159-4D05-0696-B28AA30D162E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BD12269E-86AF-17C1-77C2-366D4C2D38F4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B8148AA9-0E4F-8947-9696-A1D4B7C1AE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68" y="1707983"/>
            <a:ext cx="4761186" cy="4875488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19DAD8C5-BAA4-91B7-2053-4A493FB4D684}"/>
              </a:ext>
            </a:extLst>
          </p:cNvPr>
          <p:cNvSpPr txBox="1"/>
          <p:nvPr/>
        </p:nvSpPr>
        <p:spPr>
          <a:xfrm>
            <a:off x="6453353" y="2879029"/>
            <a:ext cx="50923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</p:spTree>
    <p:extLst>
      <p:ext uri="{BB962C8B-B14F-4D97-AF65-F5344CB8AC3E}">
        <p14:creationId xmlns:p14="http://schemas.microsoft.com/office/powerpoint/2010/main" val="385061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流程图: 延期 21">
            <a:extLst>
              <a:ext uri="{FF2B5EF4-FFF2-40B4-BE49-F238E27FC236}">
                <a16:creationId xmlns="" xmlns:a16="http://schemas.microsoft.com/office/drawing/2014/main" id="{E0E31D58-41D4-0D19-59DE-8737F430259C}"/>
              </a:ext>
            </a:extLst>
          </p:cNvPr>
          <p:cNvSpPr/>
          <p:nvPr/>
        </p:nvSpPr>
        <p:spPr>
          <a:xfrm rot="16200000">
            <a:off x="4263719" y="1743126"/>
            <a:ext cx="3688358" cy="337174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流程图: 延期 24">
            <a:extLst>
              <a:ext uri="{FF2B5EF4-FFF2-40B4-BE49-F238E27FC236}">
                <a16:creationId xmlns="" xmlns:a16="http://schemas.microsoft.com/office/drawing/2014/main" id="{187288D7-CEF4-832E-F3D2-51B62FA2A16E}"/>
              </a:ext>
            </a:extLst>
          </p:cNvPr>
          <p:cNvSpPr/>
          <p:nvPr/>
        </p:nvSpPr>
        <p:spPr>
          <a:xfrm rot="16200000">
            <a:off x="362014" y="2523981"/>
            <a:ext cx="3688358" cy="337174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流程图: 延期 27">
            <a:extLst>
              <a:ext uri="{FF2B5EF4-FFF2-40B4-BE49-F238E27FC236}">
                <a16:creationId xmlns="" xmlns:a16="http://schemas.microsoft.com/office/drawing/2014/main" id="{B11AB5D4-A934-9135-5542-A796C7FA2F35}"/>
              </a:ext>
            </a:extLst>
          </p:cNvPr>
          <p:cNvSpPr/>
          <p:nvPr/>
        </p:nvSpPr>
        <p:spPr>
          <a:xfrm rot="16200000">
            <a:off x="8165422" y="2439861"/>
            <a:ext cx="3688358" cy="337174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359BEE9B-60A1-CBDE-89E2-1732EF144145}"/>
              </a:ext>
            </a:extLst>
          </p:cNvPr>
          <p:cNvSpPr txBox="1"/>
          <p:nvPr/>
        </p:nvSpPr>
        <p:spPr>
          <a:xfrm>
            <a:off x="762009" y="4293908"/>
            <a:ext cx="288836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BB3EB682-B242-698D-D465-3216CE856928}"/>
              </a:ext>
            </a:extLst>
          </p:cNvPr>
          <p:cNvSpPr txBox="1"/>
          <p:nvPr/>
        </p:nvSpPr>
        <p:spPr>
          <a:xfrm>
            <a:off x="895668" y="3670264"/>
            <a:ext cx="273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34" name="图形 33">
            <a:extLst>
              <a:ext uri="{FF2B5EF4-FFF2-40B4-BE49-F238E27FC236}">
                <a16:creationId xmlns="" xmlns:a16="http://schemas.microsoft.com/office/drawing/2014/main" id="{954EA922-066F-DE9E-2774-0FA5F5CA91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3351" y="2846741"/>
            <a:ext cx="652500" cy="652500"/>
          </a:xfrm>
          <a:prstGeom prst="rect">
            <a:avLst/>
          </a:prstGeom>
        </p:spPr>
      </p:pic>
      <p:pic>
        <p:nvPicPr>
          <p:cNvPr id="35" name="图形 34">
            <a:extLst>
              <a:ext uri="{FF2B5EF4-FFF2-40B4-BE49-F238E27FC236}">
                <a16:creationId xmlns="" xmlns:a16="http://schemas.microsoft.com/office/drawing/2014/main" id="{59206621-1833-AFF4-4455-EB3EB90694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4398" y="2836962"/>
            <a:ext cx="652500" cy="652500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="" xmlns:a16="http://schemas.microsoft.com/office/drawing/2014/main" id="{01DE91E1-C5AA-CEAC-B85B-F403526383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4552" y="2175018"/>
            <a:ext cx="652500" cy="65250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08F99235-0191-4B24-6CEE-B4DDBFD21E4D}"/>
              </a:ext>
            </a:extLst>
          </p:cNvPr>
          <p:cNvSpPr txBox="1"/>
          <p:nvPr/>
        </p:nvSpPr>
        <p:spPr>
          <a:xfrm>
            <a:off x="4657383" y="3635769"/>
            <a:ext cx="288836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E024F559-E9B7-5C2E-8F37-5126BE136E0B}"/>
              </a:ext>
            </a:extLst>
          </p:cNvPr>
          <p:cNvSpPr txBox="1"/>
          <p:nvPr/>
        </p:nvSpPr>
        <p:spPr>
          <a:xfrm>
            <a:off x="4791042" y="3012125"/>
            <a:ext cx="273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C3ECACE4-A566-CA0E-5EA8-DF59771AB363}"/>
              </a:ext>
            </a:extLst>
          </p:cNvPr>
          <p:cNvSpPr txBox="1"/>
          <p:nvPr/>
        </p:nvSpPr>
        <p:spPr>
          <a:xfrm>
            <a:off x="8541622" y="4298927"/>
            <a:ext cx="288836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点此输入内容或者复制您的内容在此，通过复制您的文本后。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F7108448-F1D3-95D8-D400-DDEFBD8B90CF}"/>
              </a:ext>
            </a:extLst>
          </p:cNvPr>
          <p:cNvSpPr txBox="1"/>
          <p:nvPr/>
        </p:nvSpPr>
        <p:spPr>
          <a:xfrm>
            <a:off x="8675281" y="3675283"/>
            <a:ext cx="273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3932BDC2-C1FD-962E-286D-080C468D035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8B2CD605-5C8F-DE10-0CC7-D1F7F2E43710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DCE8D7BD-2007-EFC2-657D-3750BF1B94EE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1D25138E-CCD5-6A8C-17DF-E37F0A9C0762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7192B251-3441-5861-4E2D-F6E43A69E8F1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398853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8070A96A-6987-76AC-4CE9-78F1E08BAAE6}"/>
              </a:ext>
            </a:extLst>
          </p:cNvPr>
          <p:cNvSpPr txBox="1"/>
          <p:nvPr/>
        </p:nvSpPr>
        <p:spPr>
          <a:xfrm>
            <a:off x="520318" y="2730242"/>
            <a:ext cx="31372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BC6331E0-A1EC-91F1-78A3-06045C7095D5}"/>
              </a:ext>
            </a:extLst>
          </p:cNvPr>
          <p:cNvSpPr txBox="1"/>
          <p:nvPr/>
        </p:nvSpPr>
        <p:spPr>
          <a:xfrm>
            <a:off x="520318" y="1871854"/>
            <a:ext cx="27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0DFE7979-2D2D-8587-9623-A6F005F2BE80}"/>
              </a:ext>
            </a:extLst>
          </p:cNvPr>
          <p:cNvSpPr/>
          <p:nvPr/>
        </p:nvSpPr>
        <p:spPr>
          <a:xfrm>
            <a:off x="7374836" y="1549530"/>
            <a:ext cx="4817164" cy="2328788"/>
          </a:xfrm>
          <a:prstGeom prst="rect">
            <a:avLst/>
          </a:prstGeom>
          <a:solidFill>
            <a:srgbClr val="DC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2252CF56-0939-8ED5-D3C2-F18FAD75DDF9}"/>
              </a:ext>
            </a:extLst>
          </p:cNvPr>
          <p:cNvSpPr txBox="1"/>
          <p:nvPr/>
        </p:nvSpPr>
        <p:spPr>
          <a:xfrm>
            <a:off x="8186362" y="2323131"/>
            <a:ext cx="330327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339538A5-6B14-3218-5834-A0C3FE6DE0FC}"/>
              </a:ext>
            </a:extLst>
          </p:cNvPr>
          <p:cNvSpPr txBox="1"/>
          <p:nvPr/>
        </p:nvSpPr>
        <p:spPr>
          <a:xfrm>
            <a:off x="8186362" y="1699759"/>
            <a:ext cx="27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0A4D7D3A-4AD0-7F06-92BE-DD0CA1D94F03}"/>
              </a:ext>
            </a:extLst>
          </p:cNvPr>
          <p:cNvSpPr txBox="1"/>
          <p:nvPr/>
        </p:nvSpPr>
        <p:spPr>
          <a:xfrm>
            <a:off x="8186362" y="4886229"/>
            <a:ext cx="330327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8601E446-4EE4-4AE4-F887-F749F337A175}"/>
              </a:ext>
            </a:extLst>
          </p:cNvPr>
          <p:cNvSpPr txBox="1"/>
          <p:nvPr/>
        </p:nvSpPr>
        <p:spPr>
          <a:xfrm>
            <a:off x="8186362" y="4262857"/>
            <a:ext cx="27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D924FCE-8C25-F1A5-0488-8459CDB4E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455" y="1195758"/>
            <a:ext cx="3519179" cy="5552167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7516BCE2-7CA9-F176-9CDE-1FE38DEB6C4E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3D87FAFD-B4D5-8497-A19C-A2D32FA01654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="" xmlns:a16="http://schemas.microsoft.com/office/drawing/2014/main" id="{065DBE9B-61FC-0BCE-E625-614DA0D202BB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47F7A72F-D74B-C1D6-6EDB-D37B13F63BFD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B7F580F4-67D5-1B44-A747-6D972306188A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155893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5529" y="672974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12485079-4CC1-6613-E2E4-F15F50495098}"/>
              </a:ext>
            </a:extLst>
          </p:cNvPr>
          <p:cNvSpPr/>
          <p:nvPr/>
        </p:nvSpPr>
        <p:spPr>
          <a:xfrm>
            <a:off x="8594932" y="391309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4CFC6845-B2AD-C5E1-E221-4E7906BBDD5E}"/>
              </a:ext>
            </a:extLst>
          </p:cNvPr>
          <p:cNvCxnSpPr>
            <a:cxnSpLocks/>
          </p:cNvCxnSpPr>
          <p:nvPr/>
        </p:nvCxnSpPr>
        <p:spPr>
          <a:xfrm flipH="1">
            <a:off x="99390" y="3984756"/>
            <a:ext cx="8504695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="" xmlns:a16="http://schemas.microsoft.com/office/drawing/2014/main" id="{4FFC792F-6D32-77C9-2C2F-EF07105B80A3}"/>
              </a:ext>
            </a:extLst>
          </p:cNvPr>
          <p:cNvSpPr/>
          <p:nvPr/>
        </p:nvSpPr>
        <p:spPr>
          <a:xfrm>
            <a:off x="3269839" y="391309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1EDA1A7D-0540-4C79-82AA-34382FFD5C29}"/>
              </a:ext>
            </a:extLst>
          </p:cNvPr>
          <p:cNvSpPr txBox="1"/>
          <p:nvPr/>
        </p:nvSpPr>
        <p:spPr>
          <a:xfrm>
            <a:off x="805529" y="4795609"/>
            <a:ext cx="492861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38CB4166-A32F-B530-92AA-5F90D56AB471}"/>
              </a:ext>
            </a:extLst>
          </p:cNvPr>
          <p:cNvSpPr txBox="1"/>
          <p:nvPr/>
        </p:nvSpPr>
        <p:spPr>
          <a:xfrm>
            <a:off x="1805084" y="4225534"/>
            <a:ext cx="306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B4441ABC-73F6-E64E-9688-DB31801A54F2}"/>
              </a:ext>
            </a:extLst>
          </p:cNvPr>
          <p:cNvSpPr txBox="1"/>
          <p:nvPr/>
        </p:nvSpPr>
        <p:spPr>
          <a:xfrm>
            <a:off x="6143076" y="4748824"/>
            <a:ext cx="492861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D5834B52-5F16-5D2A-6C31-25B6089AE48B}"/>
              </a:ext>
            </a:extLst>
          </p:cNvPr>
          <p:cNvSpPr txBox="1"/>
          <p:nvPr/>
        </p:nvSpPr>
        <p:spPr>
          <a:xfrm>
            <a:off x="7130177" y="4127016"/>
            <a:ext cx="306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A707867D-14A6-2CC9-3DD9-D9DB95CB9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6105" y="1556227"/>
            <a:ext cx="10248479" cy="2036546"/>
          </a:xfrm>
          <a:custGeom>
            <a:avLst/>
            <a:gdLst>
              <a:gd name="connsiteX0" fmla="*/ 0 w 10248479"/>
              <a:gd name="connsiteY0" fmla="*/ 1018272 h 2036546"/>
              <a:gd name="connsiteX1" fmla="*/ 0 w 10248479"/>
              <a:gd name="connsiteY1" fmla="*/ 1018273 h 2036546"/>
              <a:gd name="connsiteX2" fmla="*/ 0 w 10248479"/>
              <a:gd name="connsiteY2" fmla="*/ 1018273 h 2036546"/>
              <a:gd name="connsiteX3" fmla="*/ 1018273 w 10248479"/>
              <a:gd name="connsiteY3" fmla="*/ 0 h 2036546"/>
              <a:gd name="connsiteX4" fmla="*/ 9230206 w 10248479"/>
              <a:gd name="connsiteY4" fmla="*/ 0 h 2036546"/>
              <a:gd name="connsiteX5" fmla="*/ 10248479 w 10248479"/>
              <a:gd name="connsiteY5" fmla="*/ 1018273 h 2036546"/>
              <a:gd name="connsiteX6" fmla="*/ 10248478 w 10248479"/>
              <a:gd name="connsiteY6" fmla="*/ 1018273 h 2036546"/>
              <a:gd name="connsiteX7" fmla="*/ 9230205 w 10248479"/>
              <a:gd name="connsiteY7" fmla="*/ 2036546 h 2036546"/>
              <a:gd name="connsiteX8" fmla="*/ 1018273 w 10248479"/>
              <a:gd name="connsiteY8" fmla="*/ 2036545 h 2036546"/>
              <a:gd name="connsiteX9" fmla="*/ 20688 w 10248479"/>
              <a:gd name="connsiteY9" fmla="*/ 1223490 h 2036546"/>
              <a:gd name="connsiteX10" fmla="*/ 0 w 10248479"/>
              <a:gd name="connsiteY10" fmla="*/ 1018273 h 2036546"/>
              <a:gd name="connsiteX11" fmla="*/ 20688 w 10248479"/>
              <a:gd name="connsiteY11" fmla="*/ 813056 h 2036546"/>
              <a:gd name="connsiteX12" fmla="*/ 1018273 w 10248479"/>
              <a:gd name="connsiteY12" fmla="*/ 0 h 20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48479" h="2036546">
                <a:moveTo>
                  <a:pt x="0" y="1018272"/>
                </a:moveTo>
                <a:lnTo>
                  <a:pt x="0" y="1018273"/>
                </a:lnTo>
                <a:lnTo>
                  <a:pt x="0" y="1018273"/>
                </a:lnTo>
                <a:close/>
                <a:moveTo>
                  <a:pt x="1018273" y="0"/>
                </a:moveTo>
                <a:lnTo>
                  <a:pt x="9230206" y="0"/>
                </a:lnTo>
                <a:cubicBezTo>
                  <a:pt x="9792583" y="0"/>
                  <a:pt x="10248479" y="455896"/>
                  <a:pt x="10248479" y="1018273"/>
                </a:cubicBezTo>
                <a:lnTo>
                  <a:pt x="10248478" y="1018273"/>
                </a:lnTo>
                <a:cubicBezTo>
                  <a:pt x="10248478" y="1580650"/>
                  <a:pt x="9792582" y="2036546"/>
                  <a:pt x="9230205" y="2036546"/>
                </a:cubicBezTo>
                <a:lnTo>
                  <a:pt x="1018273" y="2036545"/>
                </a:lnTo>
                <a:cubicBezTo>
                  <a:pt x="526193" y="2036545"/>
                  <a:pt x="115638" y="1687500"/>
                  <a:pt x="20688" y="1223490"/>
                </a:cubicBezTo>
                <a:lnTo>
                  <a:pt x="0" y="1018273"/>
                </a:lnTo>
                <a:lnTo>
                  <a:pt x="20688" y="813056"/>
                </a:lnTo>
                <a:cubicBezTo>
                  <a:pt x="115638" y="349046"/>
                  <a:pt x="526193" y="0"/>
                  <a:pt x="1018273" y="0"/>
                </a:cubicBezTo>
                <a:close/>
              </a:path>
            </a:pathLst>
          </a:custGeom>
        </p:spPr>
      </p:pic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BBE69450-05CD-D56F-899C-2393D2DF16D1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6BE2DF48-239E-F5D9-76CD-A5D0C47344AF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A7014137-9235-18D2-0374-F4C62A817EC8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BECA113-22BB-45E1-692F-3EDEBC5DFBD9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87D3303E-5DBA-14ED-840E-7565177C7171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10658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4092D05E-0600-D908-A614-7A698CB3C793}"/>
              </a:ext>
            </a:extLst>
          </p:cNvPr>
          <p:cNvSpPr txBox="1"/>
          <p:nvPr/>
        </p:nvSpPr>
        <p:spPr>
          <a:xfrm>
            <a:off x="790658" y="2248775"/>
            <a:ext cx="435648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27BCBD9F-5164-2E68-0453-34E6C56F1A16}"/>
              </a:ext>
            </a:extLst>
          </p:cNvPr>
          <p:cNvSpPr txBox="1"/>
          <p:nvPr/>
        </p:nvSpPr>
        <p:spPr>
          <a:xfrm>
            <a:off x="809745" y="4756323"/>
            <a:ext cx="435648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graphicFrame>
        <p:nvGraphicFramePr>
          <p:cNvPr id="36" name="图表 35">
            <a:extLst>
              <a:ext uri="{FF2B5EF4-FFF2-40B4-BE49-F238E27FC236}">
                <a16:creationId xmlns="" xmlns:a16="http://schemas.microsoft.com/office/drawing/2014/main" id="{4F06BFFF-4AC9-7B66-31E8-491613D95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119800"/>
              </p:ext>
            </p:extLst>
          </p:nvPr>
        </p:nvGraphicFramePr>
        <p:xfrm>
          <a:off x="6095999" y="1846222"/>
          <a:ext cx="5572539" cy="412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BCD10CC4-C245-BEEF-5446-A63AEA5C7E66}"/>
              </a:ext>
            </a:extLst>
          </p:cNvPr>
          <p:cNvSpPr/>
          <p:nvPr/>
        </p:nvSpPr>
        <p:spPr>
          <a:xfrm>
            <a:off x="862317" y="1525203"/>
            <a:ext cx="3620971" cy="584774"/>
          </a:xfrm>
          <a:prstGeom prst="roundRect">
            <a:avLst>
              <a:gd name="adj" fmla="val 50000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8A01C541-F4E3-31A8-5D30-E16E0F169420}"/>
              </a:ext>
            </a:extLst>
          </p:cNvPr>
          <p:cNvSpPr txBox="1"/>
          <p:nvPr/>
        </p:nvSpPr>
        <p:spPr>
          <a:xfrm>
            <a:off x="997736" y="1556735"/>
            <a:ext cx="34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="" xmlns:a16="http://schemas.microsoft.com/office/drawing/2014/main" id="{1F9BD6A4-D93F-5054-C2F4-9F36F75CD271}"/>
              </a:ext>
            </a:extLst>
          </p:cNvPr>
          <p:cNvSpPr/>
          <p:nvPr/>
        </p:nvSpPr>
        <p:spPr>
          <a:xfrm>
            <a:off x="881404" y="4116347"/>
            <a:ext cx="3620971" cy="584774"/>
          </a:xfrm>
          <a:prstGeom prst="roundRect">
            <a:avLst>
              <a:gd name="adj" fmla="val 50000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4A9F50BB-888D-01FC-63EB-AA34006838CA}"/>
              </a:ext>
            </a:extLst>
          </p:cNvPr>
          <p:cNvSpPr txBox="1"/>
          <p:nvPr/>
        </p:nvSpPr>
        <p:spPr>
          <a:xfrm>
            <a:off x="1016823" y="4147879"/>
            <a:ext cx="34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5D1A7B2B-13A6-5573-4160-A371DC28FBB5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79D633EB-3033-D779-C2B8-1E5E9815B965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315603B4-F709-85E2-93C4-4B5400DE1BA0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B28B89A-627D-BA8B-FBFE-C86079C94A0A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4BE1FFAD-8BE7-C5BD-E6B4-AFC60E6F1A31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25702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01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=""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60DA7954-3285-3AF3-A211-D2A8039B7E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7990" y="1385218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9779697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fyfgrsn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6252</TotalTime>
  <Words>1896</Words>
  <Application>Microsoft Office PowerPoint</Application>
  <PresentationFormat>宽屏</PresentationFormat>
  <Paragraphs>198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21</cp:revision>
  <dcterms:created xsi:type="dcterms:W3CDTF">2022-05-19T13:53:17Z</dcterms:created>
  <dcterms:modified xsi:type="dcterms:W3CDTF">2023-01-01T01:47:08Z</dcterms:modified>
</cp:coreProperties>
</file>